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Michroma"/>
      <p:regular r:id="rId36"/>
    </p:embeddedFont>
    <p:embeddedFont>
      <p:font typeface="Cairo"/>
      <p:regular r:id="rId37"/>
      <p:bold r:id="rId38"/>
    </p:embeddedFont>
    <p:embeddedFont>
      <p:font typeface="PT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bold.fntdata"/><Relationship Id="rId20" Type="http://schemas.openxmlformats.org/officeDocument/2006/relationships/slide" Target="slides/slide16.xml"/><Relationship Id="rId42" Type="http://schemas.openxmlformats.org/officeDocument/2006/relationships/font" Target="fonts/PTSans-boldItalic.fntdata"/><Relationship Id="rId41" Type="http://schemas.openxmlformats.org/officeDocument/2006/relationships/font" Target="fonts/PTSans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Cairo-regular.fntdata"/><Relationship Id="rId14" Type="http://schemas.openxmlformats.org/officeDocument/2006/relationships/slide" Target="slides/slide10.xml"/><Relationship Id="rId36" Type="http://schemas.openxmlformats.org/officeDocument/2006/relationships/font" Target="fonts/Michroma-regular.fntdata"/><Relationship Id="rId17" Type="http://schemas.openxmlformats.org/officeDocument/2006/relationships/slide" Target="slides/slide13.xml"/><Relationship Id="rId39" Type="http://schemas.openxmlformats.org/officeDocument/2006/relationships/font" Target="fonts/PTSans-regular.fntdata"/><Relationship Id="rId16" Type="http://schemas.openxmlformats.org/officeDocument/2006/relationships/slide" Target="slides/slide12.xml"/><Relationship Id="rId38" Type="http://schemas.openxmlformats.org/officeDocument/2006/relationships/font" Target="fonts/Cairo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2ee2844a6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2ee2844a6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b56b4c0b2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b56b4c0b2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b56b4c0b28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b56b4c0b28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b56b4c0b2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b56b4c0b2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b56b4c0b2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b56b4c0b2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b56b4c0b2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b56b4c0b2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b56b4c0b28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b56b4c0b28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b56b4c0b28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b56b4c0b28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b6a06a78d5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b6a06a78d5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b56b4c0b28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b56b4c0b28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b56b4c0b28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b56b4c0b28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b56b4c0b28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1b56b4c0b28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b6a06a78d5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b6a06a78d5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b6a06a78d5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1b6a06a78d5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b56b4c0b28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b56b4c0b28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b5e6eddea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b5e6eddea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b56b4c0b28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1b56b4c0b28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b56b4c0b2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1b56b4c0b2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b56b4c0b28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1b56b4c0b28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2ee2844a6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12ee2844a6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b56b4c0b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b56b4c0b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b6a06a78d5_4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1b6a06a78d5_4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ee2844a6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ee2844a6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b56b4c0b28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b56b4c0b28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b56b4c0b28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b56b4c0b28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b56b4c0b28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b56b4c0b28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b56b4c0b2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b56b4c0b2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b56b4c0b2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b56b4c0b2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b56b4c0b2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b56b4c0b2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353688" y="773250"/>
            <a:ext cx="6154800" cy="3597000"/>
          </a:xfrm>
          <a:prstGeom prst="roundRect">
            <a:avLst>
              <a:gd fmla="val 308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697875" y="773250"/>
            <a:ext cx="1140000" cy="3597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74075" y="773250"/>
            <a:ext cx="732900" cy="35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13100" y="782050"/>
            <a:ext cx="359700" cy="340800"/>
          </a:xfrm>
          <a:prstGeom prst="roundRect">
            <a:avLst>
              <a:gd fmla="val 3199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806847" y="420685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835375" y="989563"/>
            <a:ext cx="610562" cy="610562"/>
          </a:xfrm>
          <a:custGeom>
            <a:rect b="b" l="l" r="r" t="t"/>
            <a:pathLst>
              <a:path extrusionOk="0" h="208739" w="208739">
                <a:moveTo>
                  <a:pt x="60752" y="16987"/>
                </a:moveTo>
                <a:lnTo>
                  <a:pt x="60752" y="16987"/>
                </a:lnTo>
                <a:cubicBezTo>
                  <a:pt x="59075" y="18448"/>
                  <a:pt x="57398" y="19989"/>
                  <a:pt x="55802" y="21639"/>
                </a:cubicBezTo>
                <a:lnTo>
                  <a:pt x="52502" y="21639"/>
                </a:lnTo>
                <a:cubicBezTo>
                  <a:pt x="55180" y="19962"/>
                  <a:pt x="57939" y="18393"/>
                  <a:pt x="60752" y="16987"/>
                </a:cubicBezTo>
                <a:close/>
                <a:moveTo>
                  <a:pt x="85205" y="10198"/>
                </a:moveTo>
                <a:lnTo>
                  <a:pt x="85205" y="10198"/>
                </a:lnTo>
                <a:cubicBezTo>
                  <a:pt x="82473" y="13335"/>
                  <a:pt x="79903" y="17149"/>
                  <a:pt x="77496" y="21639"/>
                </a:cubicBezTo>
                <a:lnTo>
                  <a:pt x="65784" y="21639"/>
                </a:lnTo>
                <a:cubicBezTo>
                  <a:pt x="71734" y="16635"/>
                  <a:pt x="78280" y="12740"/>
                  <a:pt x="85205" y="10198"/>
                </a:cubicBezTo>
                <a:close/>
                <a:moveTo>
                  <a:pt x="100975" y="7222"/>
                </a:moveTo>
                <a:lnTo>
                  <a:pt x="100975" y="21639"/>
                </a:lnTo>
                <a:lnTo>
                  <a:pt x="85259" y="21639"/>
                </a:lnTo>
                <a:cubicBezTo>
                  <a:pt x="90101" y="13687"/>
                  <a:pt x="95511" y="8683"/>
                  <a:pt x="100975" y="7222"/>
                </a:cubicBezTo>
                <a:close/>
                <a:moveTo>
                  <a:pt x="107737" y="7222"/>
                </a:moveTo>
                <a:cubicBezTo>
                  <a:pt x="113228" y="8683"/>
                  <a:pt x="118638" y="13687"/>
                  <a:pt x="123452" y="21639"/>
                </a:cubicBezTo>
                <a:lnTo>
                  <a:pt x="107737" y="21639"/>
                </a:lnTo>
                <a:lnTo>
                  <a:pt x="107737" y="7222"/>
                </a:lnTo>
                <a:close/>
                <a:moveTo>
                  <a:pt x="123507" y="10198"/>
                </a:moveTo>
                <a:lnTo>
                  <a:pt x="123507" y="10198"/>
                </a:lnTo>
                <a:cubicBezTo>
                  <a:pt x="130458" y="12740"/>
                  <a:pt x="137004" y="16635"/>
                  <a:pt x="142955" y="21639"/>
                </a:cubicBezTo>
                <a:lnTo>
                  <a:pt x="131243" y="21639"/>
                </a:lnTo>
                <a:cubicBezTo>
                  <a:pt x="128835" y="17149"/>
                  <a:pt x="126239" y="13335"/>
                  <a:pt x="123507" y="10198"/>
                </a:cubicBezTo>
                <a:close/>
                <a:moveTo>
                  <a:pt x="147959" y="16987"/>
                </a:moveTo>
                <a:cubicBezTo>
                  <a:pt x="150799" y="18393"/>
                  <a:pt x="153531" y="19962"/>
                  <a:pt x="156209" y="21639"/>
                </a:cubicBezTo>
                <a:lnTo>
                  <a:pt x="152936" y="21639"/>
                </a:lnTo>
                <a:cubicBezTo>
                  <a:pt x="151313" y="19989"/>
                  <a:pt x="149663" y="18448"/>
                  <a:pt x="147959" y="16987"/>
                </a:cubicBezTo>
                <a:close/>
                <a:moveTo>
                  <a:pt x="49770" y="28402"/>
                </a:moveTo>
                <a:cubicBezTo>
                  <a:pt x="49094" y="29240"/>
                  <a:pt x="48445" y="30052"/>
                  <a:pt x="47796" y="30917"/>
                </a:cubicBezTo>
                <a:cubicBezTo>
                  <a:pt x="41764" y="38897"/>
                  <a:pt x="36841" y="47931"/>
                  <a:pt x="33135" y="57696"/>
                </a:cubicBezTo>
                <a:lnTo>
                  <a:pt x="18583" y="57696"/>
                </a:lnTo>
                <a:cubicBezTo>
                  <a:pt x="23019" y="49581"/>
                  <a:pt x="28645" y="42061"/>
                  <a:pt x="35353" y="35353"/>
                </a:cubicBezTo>
                <a:cubicBezTo>
                  <a:pt x="37815" y="32892"/>
                  <a:pt x="40384" y="30566"/>
                  <a:pt x="43062" y="28402"/>
                </a:cubicBezTo>
                <a:close/>
                <a:moveTo>
                  <a:pt x="74223" y="28402"/>
                </a:moveTo>
                <a:cubicBezTo>
                  <a:pt x="73763" y="29484"/>
                  <a:pt x="73303" y="30566"/>
                  <a:pt x="72843" y="31702"/>
                </a:cubicBezTo>
                <a:cubicBezTo>
                  <a:pt x="69760" y="39465"/>
                  <a:pt x="67244" y="48229"/>
                  <a:pt x="65324" y="57696"/>
                </a:cubicBezTo>
                <a:lnTo>
                  <a:pt x="40439" y="57696"/>
                </a:lnTo>
                <a:cubicBezTo>
                  <a:pt x="45037" y="46389"/>
                  <a:pt x="51285" y="36435"/>
                  <a:pt x="58697" y="28402"/>
                </a:cubicBezTo>
                <a:close/>
                <a:moveTo>
                  <a:pt x="100975" y="28402"/>
                </a:moveTo>
                <a:lnTo>
                  <a:pt x="100975" y="57696"/>
                </a:lnTo>
                <a:lnTo>
                  <a:pt x="72221" y="57696"/>
                </a:lnTo>
                <a:cubicBezTo>
                  <a:pt x="74034" y="49148"/>
                  <a:pt x="76333" y="41250"/>
                  <a:pt x="79146" y="34217"/>
                </a:cubicBezTo>
                <a:cubicBezTo>
                  <a:pt x="79957" y="32161"/>
                  <a:pt x="80796" y="30241"/>
                  <a:pt x="81661" y="28402"/>
                </a:cubicBezTo>
                <a:close/>
                <a:moveTo>
                  <a:pt x="127077" y="28402"/>
                </a:moveTo>
                <a:cubicBezTo>
                  <a:pt x="127943" y="30241"/>
                  <a:pt x="128781" y="32161"/>
                  <a:pt x="129593" y="34217"/>
                </a:cubicBezTo>
                <a:cubicBezTo>
                  <a:pt x="132379" y="41250"/>
                  <a:pt x="134705" y="49148"/>
                  <a:pt x="136517" y="57696"/>
                </a:cubicBezTo>
                <a:lnTo>
                  <a:pt x="107737" y="57696"/>
                </a:lnTo>
                <a:lnTo>
                  <a:pt x="107737" y="28402"/>
                </a:lnTo>
                <a:close/>
                <a:moveTo>
                  <a:pt x="150015" y="28402"/>
                </a:moveTo>
                <a:cubicBezTo>
                  <a:pt x="157453" y="36435"/>
                  <a:pt x="163675" y="46389"/>
                  <a:pt x="168300" y="57696"/>
                </a:cubicBezTo>
                <a:lnTo>
                  <a:pt x="143415" y="57696"/>
                </a:lnTo>
                <a:cubicBezTo>
                  <a:pt x="141494" y="48229"/>
                  <a:pt x="138952" y="39465"/>
                  <a:pt x="135868" y="31702"/>
                </a:cubicBezTo>
                <a:cubicBezTo>
                  <a:pt x="135435" y="30566"/>
                  <a:pt x="134975" y="29484"/>
                  <a:pt x="134489" y="28402"/>
                </a:cubicBezTo>
                <a:close/>
                <a:moveTo>
                  <a:pt x="165649" y="28402"/>
                </a:moveTo>
                <a:cubicBezTo>
                  <a:pt x="168327" y="30566"/>
                  <a:pt x="170924" y="32892"/>
                  <a:pt x="173385" y="35353"/>
                </a:cubicBezTo>
                <a:cubicBezTo>
                  <a:pt x="180093" y="42061"/>
                  <a:pt x="185720" y="49581"/>
                  <a:pt x="190129" y="57696"/>
                </a:cubicBezTo>
                <a:lnTo>
                  <a:pt x="175603" y="57696"/>
                </a:lnTo>
                <a:cubicBezTo>
                  <a:pt x="171870" y="47931"/>
                  <a:pt x="166948" y="38897"/>
                  <a:pt x="160943" y="30917"/>
                </a:cubicBezTo>
                <a:cubicBezTo>
                  <a:pt x="160293" y="30052"/>
                  <a:pt x="159617" y="29240"/>
                  <a:pt x="158968" y="28402"/>
                </a:cubicBezTo>
                <a:close/>
                <a:moveTo>
                  <a:pt x="30782" y="64458"/>
                </a:moveTo>
                <a:cubicBezTo>
                  <a:pt x="27184" y="75927"/>
                  <a:pt x="25156" y="88261"/>
                  <a:pt x="24831" y="100975"/>
                </a:cubicBezTo>
                <a:lnTo>
                  <a:pt x="6816" y="100975"/>
                </a:lnTo>
                <a:cubicBezTo>
                  <a:pt x="7249" y="88207"/>
                  <a:pt x="10143" y="75846"/>
                  <a:pt x="15229" y="64458"/>
                </a:cubicBezTo>
                <a:close/>
                <a:moveTo>
                  <a:pt x="64052" y="64458"/>
                </a:moveTo>
                <a:cubicBezTo>
                  <a:pt x="62132" y="75927"/>
                  <a:pt x="61050" y="88261"/>
                  <a:pt x="60888" y="100975"/>
                </a:cubicBezTo>
                <a:lnTo>
                  <a:pt x="31593" y="100975"/>
                </a:lnTo>
                <a:cubicBezTo>
                  <a:pt x="31945" y="88018"/>
                  <a:pt x="34163" y="75684"/>
                  <a:pt x="37923" y="64458"/>
                </a:cubicBezTo>
                <a:close/>
                <a:moveTo>
                  <a:pt x="100975" y="64458"/>
                </a:moveTo>
                <a:lnTo>
                  <a:pt x="100975" y="100975"/>
                </a:lnTo>
                <a:lnTo>
                  <a:pt x="67650" y="100975"/>
                </a:lnTo>
                <a:cubicBezTo>
                  <a:pt x="67812" y="88207"/>
                  <a:pt x="68921" y="75873"/>
                  <a:pt x="70923" y="64458"/>
                </a:cubicBezTo>
                <a:close/>
                <a:moveTo>
                  <a:pt x="137816" y="64458"/>
                </a:moveTo>
                <a:cubicBezTo>
                  <a:pt x="139790" y="75873"/>
                  <a:pt x="140926" y="88207"/>
                  <a:pt x="141089" y="100975"/>
                </a:cubicBezTo>
                <a:lnTo>
                  <a:pt x="107737" y="100975"/>
                </a:lnTo>
                <a:lnTo>
                  <a:pt x="107737" y="64458"/>
                </a:lnTo>
                <a:close/>
                <a:moveTo>
                  <a:pt x="170816" y="64458"/>
                </a:moveTo>
                <a:cubicBezTo>
                  <a:pt x="174575" y="75684"/>
                  <a:pt x="176793" y="88018"/>
                  <a:pt x="177118" y="100975"/>
                </a:cubicBezTo>
                <a:lnTo>
                  <a:pt x="147851" y="100975"/>
                </a:lnTo>
                <a:cubicBezTo>
                  <a:pt x="147689" y="88261"/>
                  <a:pt x="146607" y="75927"/>
                  <a:pt x="144659" y="64458"/>
                </a:cubicBezTo>
                <a:close/>
                <a:moveTo>
                  <a:pt x="193483" y="64458"/>
                </a:moveTo>
                <a:cubicBezTo>
                  <a:pt x="198595" y="75846"/>
                  <a:pt x="201462" y="88207"/>
                  <a:pt x="201895" y="100975"/>
                </a:cubicBezTo>
                <a:lnTo>
                  <a:pt x="183880" y="100975"/>
                </a:lnTo>
                <a:cubicBezTo>
                  <a:pt x="183583" y="88261"/>
                  <a:pt x="181554" y="75927"/>
                  <a:pt x="177957" y="64458"/>
                </a:cubicBezTo>
                <a:close/>
                <a:moveTo>
                  <a:pt x="24831" y="107737"/>
                </a:moveTo>
                <a:cubicBezTo>
                  <a:pt x="25156" y="120450"/>
                  <a:pt x="27184" y="132784"/>
                  <a:pt x="30782" y="144253"/>
                </a:cubicBezTo>
                <a:lnTo>
                  <a:pt x="15229" y="144253"/>
                </a:lnTo>
                <a:cubicBezTo>
                  <a:pt x="10143" y="132866"/>
                  <a:pt x="7249" y="120531"/>
                  <a:pt x="6816" y="107737"/>
                </a:cubicBezTo>
                <a:close/>
                <a:moveTo>
                  <a:pt x="60888" y="107737"/>
                </a:moveTo>
                <a:cubicBezTo>
                  <a:pt x="61050" y="120477"/>
                  <a:pt x="62132" y="132811"/>
                  <a:pt x="64052" y="144253"/>
                </a:cubicBezTo>
                <a:lnTo>
                  <a:pt x="37923" y="144253"/>
                </a:lnTo>
                <a:cubicBezTo>
                  <a:pt x="34163" y="133055"/>
                  <a:pt x="31945" y="120720"/>
                  <a:pt x="31593" y="107737"/>
                </a:cubicBezTo>
                <a:close/>
                <a:moveTo>
                  <a:pt x="100975" y="107737"/>
                </a:moveTo>
                <a:lnTo>
                  <a:pt x="100975" y="144253"/>
                </a:lnTo>
                <a:lnTo>
                  <a:pt x="70923" y="144253"/>
                </a:lnTo>
                <a:cubicBezTo>
                  <a:pt x="68921" y="132866"/>
                  <a:pt x="67812" y="120531"/>
                  <a:pt x="67650" y="107737"/>
                </a:cubicBezTo>
                <a:close/>
                <a:moveTo>
                  <a:pt x="141089" y="107737"/>
                </a:moveTo>
                <a:cubicBezTo>
                  <a:pt x="140926" y="120531"/>
                  <a:pt x="139790" y="132866"/>
                  <a:pt x="137816" y="144253"/>
                </a:cubicBezTo>
                <a:lnTo>
                  <a:pt x="107737" y="144253"/>
                </a:lnTo>
                <a:lnTo>
                  <a:pt x="107737" y="107737"/>
                </a:lnTo>
                <a:close/>
                <a:moveTo>
                  <a:pt x="177118" y="107737"/>
                </a:moveTo>
                <a:cubicBezTo>
                  <a:pt x="176793" y="120720"/>
                  <a:pt x="174575" y="133055"/>
                  <a:pt x="170816" y="144253"/>
                </a:cubicBezTo>
                <a:lnTo>
                  <a:pt x="144659" y="144253"/>
                </a:lnTo>
                <a:cubicBezTo>
                  <a:pt x="146607" y="132811"/>
                  <a:pt x="147689" y="120477"/>
                  <a:pt x="147851" y="107737"/>
                </a:cubicBezTo>
                <a:close/>
                <a:moveTo>
                  <a:pt x="201895" y="107737"/>
                </a:moveTo>
                <a:cubicBezTo>
                  <a:pt x="201462" y="120531"/>
                  <a:pt x="198595" y="132866"/>
                  <a:pt x="193483" y="144253"/>
                </a:cubicBezTo>
                <a:lnTo>
                  <a:pt x="177957" y="144253"/>
                </a:lnTo>
                <a:cubicBezTo>
                  <a:pt x="181554" y="132784"/>
                  <a:pt x="183583" y="120450"/>
                  <a:pt x="183880" y="107737"/>
                </a:cubicBezTo>
                <a:close/>
                <a:moveTo>
                  <a:pt x="33135" y="151016"/>
                </a:moveTo>
                <a:cubicBezTo>
                  <a:pt x="36841" y="160807"/>
                  <a:pt x="41764" y="169842"/>
                  <a:pt x="47796" y="177794"/>
                </a:cubicBezTo>
                <a:cubicBezTo>
                  <a:pt x="48445" y="178660"/>
                  <a:pt x="49094" y="179498"/>
                  <a:pt x="49770" y="180337"/>
                </a:cubicBezTo>
                <a:lnTo>
                  <a:pt x="43062" y="180337"/>
                </a:lnTo>
                <a:cubicBezTo>
                  <a:pt x="40384" y="178173"/>
                  <a:pt x="37815" y="175847"/>
                  <a:pt x="35353" y="173385"/>
                </a:cubicBezTo>
                <a:cubicBezTo>
                  <a:pt x="28645" y="166650"/>
                  <a:pt x="23019" y="159130"/>
                  <a:pt x="18583" y="151016"/>
                </a:cubicBezTo>
                <a:close/>
                <a:moveTo>
                  <a:pt x="65324" y="151016"/>
                </a:moveTo>
                <a:cubicBezTo>
                  <a:pt x="67244" y="160483"/>
                  <a:pt x="69760" y="169274"/>
                  <a:pt x="72843" y="177010"/>
                </a:cubicBezTo>
                <a:cubicBezTo>
                  <a:pt x="73303" y="178146"/>
                  <a:pt x="73763" y="179255"/>
                  <a:pt x="74223" y="180337"/>
                </a:cubicBezTo>
                <a:lnTo>
                  <a:pt x="58697" y="180337"/>
                </a:lnTo>
                <a:cubicBezTo>
                  <a:pt x="51285" y="172276"/>
                  <a:pt x="45037" y="162322"/>
                  <a:pt x="40439" y="151016"/>
                </a:cubicBezTo>
                <a:close/>
                <a:moveTo>
                  <a:pt x="100975" y="151016"/>
                </a:moveTo>
                <a:lnTo>
                  <a:pt x="100975" y="180337"/>
                </a:lnTo>
                <a:lnTo>
                  <a:pt x="81661" y="180337"/>
                </a:lnTo>
                <a:cubicBezTo>
                  <a:pt x="80796" y="178498"/>
                  <a:pt x="79957" y="176550"/>
                  <a:pt x="79146" y="174521"/>
                </a:cubicBezTo>
                <a:cubicBezTo>
                  <a:pt x="76333" y="167489"/>
                  <a:pt x="74034" y="159563"/>
                  <a:pt x="72221" y="151016"/>
                </a:cubicBezTo>
                <a:close/>
                <a:moveTo>
                  <a:pt x="136517" y="151016"/>
                </a:moveTo>
                <a:cubicBezTo>
                  <a:pt x="134705" y="159563"/>
                  <a:pt x="132379" y="167489"/>
                  <a:pt x="129593" y="174521"/>
                </a:cubicBezTo>
                <a:cubicBezTo>
                  <a:pt x="128781" y="176550"/>
                  <a:pt x="127943" y="178498"/>
                  <a:pt x="127077" y="180337"/>
                </a:cubicBezTo>
                <a:lnTo>
                  <a:pt x="107737" y="180337"/>
                </a:lnTo>
                <a:lnTo>
                  <a:pt x="107737" y="151016"/>
                </a:lnTo>
                <a:close/>
                <a:moveTo>
                  <a:pt x="168300" y="151016"/>
                </a:moveTo>
                <a:cubicBezTo>
                  <a:pt x="163675" y="162322"/>
                  <a:pt x="157453" y="172276"/>
                  <a:pt x="150015" y="180337"/>
                </a:cubicBezTo>
                <a:lnTo>
                  <a:pt x="134489" y="180337"/>
                </a:lnTo>
                <a:cubicBezTo>
                  <a:pt x="134975" y="179255"/>
                  <a:pt x="135435" y="178146"/>
                  <a:pt x="135868" y="177010"/>
                </a:cubicBezTo>
                <a:cubicBezTo>
                  <a:pt x="138952" y="169274"/>
                  <a:pt x="141494" y="160483"/>
                  <a:pt x="143415" y="151016"/>
                </a:cubicBezTo>
                <a:close/>
                <a:moveTo>
                  <a:pt x="190129" y="151016"/>
                </a:moveTo>
                <a:cubicBezTo>
                  <a:pt x="185720" y="159130"/>
                  <a:pt x="180093" y="166650"/>
                  <a:pt x="173385" y="173385"/>
                </a:cubicBezTo>
                <a:cubicBezTo>
                  <a:pt x="170924" y="175847"/>
                  <a:pt x="168327" y="178173"/>
                  <a:pt x="165649" y="180337"/>
                </a:cubicBezTo>
                <a:lnTo>
                  <a:pt x="158968" y="180337"/>
                </a:lnTo>
                <a:cubicBezTo>
                  <a:pt x="159617" y="179498"/>
                  <a:pt x="160293" y="178660"/>
                  <a:pt x="160943" y="177794"/>
                </a:cubicBezTo>
                <a:cubicBezTo>
                  <a:pt x="166948" y="169842"/>
                  <a:pt x="171870" y="160807"/>
                  <a:pt x="175603" y="151016"/>
                </a:cubicBezTo>
                <a:close/>
                <a:moveTo>
                  <a:pt x="55802" y="187099"/>
                </a:moveTo>
                <a:cubicBezTo>
                  <a:pt x="57398" y="188722"/>
                  <a:pt x="59075" y="190291"/>
                  <a:pt x="60752" y="191752"/>
                </a:cubicBezTo>
                <a:cubicBezTo>
                  <a:pt x="57939" y="190318"/>
                  <a:pt x="55180" y="188776"/>
                  <a:pt x="52502" y="187099"/>
                </a:cubicBezTo>
                <a:close/>
                <a:moveTo>
                  <a:pt x="156209" y="187099"/>
                </a:moveTo>
                <a:cubicBezTo>
                  <a:pt x="153531" y="188776"/>
                  <a:pt x="150799" y="190318"/>
                  <a:pt x="147959" y="191752"/>
                </a:cubicBezTo>
                <a:cubicBezTo>
                  <a:pt x="149663" y="190291"/>
                  <a:pt x="151313" y="188722"/>
                  <a:pt x="152936" y="187099"/>
                </a:cubicBezTo>
                <a:close/>
                <a:moveTo>
                  <a:pt x="77496" y="187099"/>
                </a:moveTo>
                <a:cubicBezTo>
                  <a:pt x="79903" y="191562"/>
                  <a:pt x="82473" y="195403"/>
                  <a:pt x="85205" y="198541"/>
                </a:cubicBezTo>
                <a:cubicBezTo>
                  <a:pt x="78280" y="195998"/>
                  <a:pt x="71734" y="192103"/>
                  <a:pt x="65784" y="187099"/>
                </a:cubicBezTo>
                <a:close/>
                <a:moveTo>
                  <a:pt x="142955" y="187099"/>
                </a:moveTo>
                <a:cubicBezTo>
                  <a:pt x="137004" y="192103"/>
                  <a:pt x="130458" y="195998"/>
                  <a:pt x="123507" y="198541"/>
                </a:cubicBezTo>
                <a:cubicBezTo>
                  <a:pt x="126239" y="195403"/>
                  <a:pt x="128835" y="191562"/>
                  <a:pt x="131243" y="187099"/>
                </a:cubicBezTo>
                <a:close/>
                <a:moveTo>
                  <a:pt x="100975" y="187099"/>
                </a:moveTo>
                <a:lnTo>
                  <a:pt x="100975" y="201516"/>
                </a:lnTo>
                <a:cubicBezTo>
                  <a:pt x="95511" y="200029"/>
                  <a:pt x="90101" y="195052"/>
                  <a:pt x="85259" y="187099"/>
                </a:cubicBezTo>
                <a:close/>
                <a:moveTo>
                  <a:pt x="123452" y="187099"/>
                </a:moveTo>
                <a:cubicBezTo>
                  <a:pt x="118638" y="195052"/>
                  <a:pt x="113228" y="200029"/>
                  <a:pt x="107737" y="201516"/>
                </a:cubicBezTo>
                <a:lnTo>
                  <a:pt x="107737" y="187099"/>
                </a:lnTo>
                <a:close/>
                <a:moveTo>
                  <a:pt x="104356" y="0"/>
                </a:moveTo>
                <a:cubicBezTo>
                  <a:pt x="76495" y="0"/>
                  <a:pt x="50284" y="10847"/>
                  <a:pt x="30566" y="30566"/>
                </a:cubicBezTo>
                <a:cubicBezTo>
                  <a:pt x="10847" y="50284"/>
                  <a:pt x="0" y="76495"/>
                  <a:pt x="0" y="104356"/>
                </a:cubicBezTo>
                <a:cubicBezTo>
                  <a:pt x="0" y="132243"/>
                  <a:pt x="10847" y="158454"/>
                  <a:pt x="30566" y="178173"/>
                </a:cubicBezTo>
                <a:cubicBezTo>
                  <a:pt x="50284" y="197865"/>
                  <a:pt x="76495" y="208739"/>
                  <a:pt x="104356" y="208739"/>
                </a:cubicBezTo>
                <a:cubicBezTo>
                  <a:pt x="132243" y="208739"/>
                  <a:pt x="158454" y="197865"/>
                  <a:pt x="178173" y="178173"/>
                </a:cubicBezTo>
                <a:cubicBezTo>
                  <a:pt x="197865" y="158454"/>
                  <a:pt x="208739" y="132243"/>
                  <a:pt x="208739" y="104356"/>
                </a:cubicBezTo>
                <a:cubicBezTo>
                  <a:pt x="208739" y="76495"/>
                  <a:pt x="197865" y="50284"/>
                  <a:pt x="178173" y="30566"/>
                </a:cubicBezTo>
                <a:cubicBezTo>
                  <a:pt x="158454" y="10847"/>
                  <a:pt x="132243" y="0"/>
                  <a:pt x="10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974600" y="3813138"/>
            <a:ext cx="332100" cy="340800"/>
          </a:xfrm>
          <a:prstGeom prst="roundRect">
            <a:avLst>
              <a:gd fmla="val 1497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005675" y="3915674"/>
            <a:ext cx="269948" cy="1357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2"/>
                </a:solidFill>
                <a:latin typeface="Fahkwang"/>
              </a:rPr>
              <a:t>SL</a:t>
            </a:r>
          </a:p>
        </p:txBody>
      </p:sp>
      <p:grpSp>
        <p:nvGrpSpPr>
          <p:cNvPr id="18" name="Google Shape;18;p2"/>
          <p:cNvGrpSpPr/>
          <p:nvPr/>
        </p:nvGrpSpPr>
        <p:grpSpPr>
          <a:xfrm rot="5400000">
            <a:off x="7459425" y="2602788"/>
            <a:ext cx="1362175" cy="332100"/>
            <a:chOff x="305925" y="4572450"/>
            <a:chExt cx="1362175" cy="332100"/>
          </a:xfrm>
        </p:grpSpPr>
        <p:sp>
          <p:nvSpPr>
            <p:cNvPr id="19" name="Google Shape;19;p2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2"/>
          <p:cNvSpPr/>
          <p:nvPr/>
        </p:nvSpPr>
        <p:spPr>
          <a:xfrm flipH="1">
            <a:off x="509425" y="2430850"/>
            <a:ext cx="610500" cy="299400"/>
          </a:xfrm>
          <a:prstGeom prst="rightArrow">
            <a:avLst>
              <a:gd fmla="val 50000" name="adj1"/>
              <a:gd fmla="val 137984" name="adj2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 flipH="1">
            <a:off x="8054547" y="4533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 flipH="1">
            <a:off x="8054547" y="45180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 txBox="1"/>
          <p:nvPr>
            <p:ph type="ctrTitle"/>
          </p:nvPr>
        </p:nvSpPr>
        <p:spPr>
          <a:xfrm>
            <a:off x="1611088" y="1071725"/>
            <a:ext cx="5640000" cy="25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48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4" name="Google Shape;44;p2"/>
          <p:cNvSpPr txBox="1"/>
          <p:nvPr>
            <p:ph idx="1" type="subTitle"/>
          </p:nvPr>
        </p:nvSpPr>
        <p:spPr>
          <a:xfrm>
            <a:off x="2166688" y="3625025"/>
            <a:ext cx="45288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"/>
          <p:cNvSpPr/>
          <p:nvPr/>
        </p:nvSpPr>
        <p:spPr>
          <a:xfrm>
            <a:off x="1651038" y="1402350"/>
            <a:ext cx="6154800" cy="2338800"/>
          </a:xfrm>
          <a:prstGeom prst="roundRect">
            <a:avLst>
              <a:gd fmla="val 308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1"/>
          <p:cNvSpPr/>
          <p:nvPr/>
        </p:nvSpPr>
        <p:spPr>
          <a:xfrm flipH="1">
            <a:off x="305925" y="773250"/>
            <a:ext cx="1140000" cy="3597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1"/>
          <p:cNvSpPr/>
          <p:nvPr/>
        </p:nvSpPr>
        <p:spPr>
          <a:xfrm flipH="1">
            <a:off x="636825" y="773250"/>
            <a:ext cx="732900" cy="35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697863" y="989563"/>
            <a:ext cx="610562" cy="610562"/>
          </a:xfrm>
          <a:custGeom>
            <a:rect b="b" l="l" r="r" t="t"/>
            <a:pathLst>
              <a:path extrusionOk="0" h="208739" w="208739">
                <a:moveTo>
                  <a:pt x="60752" y="16987"/>
                </a:moveTo>
                <a:lnTo>
                  <a:pt x="60752" y="16987"/>
                </a:lnTo>
                <a:cubicBezTo>
                  <a:pt x="59075" y="18448"/>
                  <a:pt x="57398" y="19989"/>
                  <a:pt x="55802" y="21639"/>
                </a:cubicBezTo>
                <a:lnTo>
                  <a:pt x="52502" y="21639"/>
                </a:lnTo>
                <a:cubicBezTo>
                  <a:pt x="55180" y="19962"/>
                  <a:pt x="57939" y="18393"/>
                  <a:pt x="60752" y="16987"/>
                </a:cubicBezTo>
                <a:close/>
                <a:moveTo>
                  <a:pt x="85205" y="10198"/>
                </a:moveTo>
                <a:lnTo>
                  <a:pt x="85205" y="10198"/>
                </a:lnTo>
                <a:cubicBezTo>
                  <a:pt x="82473" y="13335"/>
                  <a:pt x="79903" y="17149"/>
                  <a:pt x="77496" y="21639"/>
                </a:cubicBezTo>
                <a:lnTo>
                  <a:pt x="65784" y="21639"/>
                </a:lnTo>
                <a:cubicBezTo>
                  <a:pt x="71734" y="16635"/>
                  <a:pt x="78280" y="12740"/>
                  <a:pt x="85205" y="10198"/>
                </a:cubicBezTo>
                <a:close/>
                <a:moveTo>
                  <a:pt x="100975" y="7222"/>
                </a:moveTo>
                <a:lnTo>
                  <a:pt x="100975" y="21639"/>
                </a:lnTo>
                <a:lnTo>
                  <a:pt x="85259" y="21639"/>
                </a:lnTo>
                <a:cubicBezTo>
                  <a:pt x="90101" y="13687"/>
                  <a:pt x="95511" y="8683"/>
                  <a:pt x="100975" y="7222"/>
                </a:cubicBezTo>
                <a:close/>
                <a:moveTo>
                  <a:pt x="107737" y="7222"/>
                </a:moveTo>
                <a:cubicBezTo>
                  <a:pt x="113228" y="8683"/>
                  <a:pt x="118638" y="13687"/>
                  <a:pt x="123452" y="21639"/>
                </a:cubicBezTo>
                <a:lnTo>
                  <a:pt x="107737" y="21639"/>
                </a:lnTo>
                <a:lnTo>
                  <a:pt x="107737" y="7222"/>
                </a:lnTo>
                <a:close/>
                <a:moveTo>
                  <a:pt x="123507" y="10198"/>
                </a:moveTo>
                <a:lnTo>
                  <a:pt x="123507" y="10198"/>
                </a:lnTo>
                <a:cubicBezTo>
                  <a:pt x="130458" y="12740"/>
                  <a:pt x="137004" y="16635"/>
                  <a:pt x="142955" y="21639"/>
                </a:cubicBezTo>
                <a:lnTo>
                  <a:pt x="131243" y="21639"/>
                </a:lnTo>
                <a:cubicBezTo>
                  <a:pt x="128835" y="17149"/>
                  <a:pt x="126239" y="13335"/>
                  <a:pt x="123507" y="10198"/>
                </a:cubicBezTo>
                <a:close/>
                <a:moveTo>
                  <a:pt x="147959" y="16987"/>
                </a:moveTo>
                <a:cubicBezTo>
                  <a:pt x="150799" y="18393"/>
                  <a:pt x="153531" y="19962"/>
                  <a:pt x="156209" y="21639"/>
                </a:cubicBezTo>
                <a:lnTo>
                  <a:pt x="152936" y="21639"/>
                </a:lnTo>
                <a:cubicBezTo>
                  <a:pt x="151313" y="19989"/>
                  <a:pt x="149663" y="18448"/>
                  <a:pt x="147959" y="16987"/>
                </a:cubicBezTo>
                <a:close/>
                <a:moveTo>
                  <a:pt x="49770" y="28402"/>
                </a:moveTo>
                <a:cubicBezTo>
                  <a:pt x="49094" y="29240"/>
                  <a:pt x="48445" y="30052"/>
                  <a:pt x="47796" y="30917"/>
                </a:cubicBezTo>
                <a:cubicBezTo>
                  <a:pt x="41764" y="38897"/>
                  <a:pt x="36841" y="47931"/>
                  <a:pt x="33135" y="57696"/>
                </a:cubicBezTo>
                <a:lnTo>
                  <a:pt x="18583" y="57696"/>
                </a:lnTo>
                <a:cubicBezTo>
                  <a:pt x="23019" y="49581"/>
                  <a:pt x="28645" y="42061"/>
                  <a:pt x="35353" y="35353"/>
                </a:cubicBezTo>
                <a:cubicBezTo>
                  <a:pt x="37815" y="32892"/>
                  <a:pt x="40384" y="30566"/>
                  <a:pt x="43062" y="28402"/>
                </a:cubicBezTo>
                <a:close/>
                <a:moveTo>
                  <a:pt x="74223" y="28402"/>
                </a:moveTo>
                <a:cubicBezTo>
                  <a:pt x="73763" y="29484"/>
                  <a:pt x="73303" y="30566"/>
                  <a:pt x="72843" y="31702"/>
                </a:cubicBezTo>
                <a:cubicBezTo>
                  <a:pt x="69760" y="39465"/>
                  <a:pt x="67244" y="48229"/>
                  <a:pt x="65324" y="57696"/>
                </a:cubicBezTo>
                <a:lnTo>
                  <a:pt x="40439" y="57696"/>
                </a:lnTo>
                <a:cubicBezTo>
                  <a:pt x="45037" y="46389"/>
                  <a:pt x="51285" y="36435"/>
                  <a:pt x="58697" y="28402"/>
                </a:cubicBezTo>
                <a:close/>
                <a:moveTo>
                  <a:pt x="100975" y="28402"/>
                </a:moveTo>
                <a:lnTo>
                  <a:pt x="100975" y="57696"/>
                </a:lnTo>
                <a:lnTo>
                  <a:pt x="72221" y="57696"/>
                </a:lnTo>
                <a:cubicBezTo>
                  <a:pt x="74034" y="49148"/>
                  <a:pt x="76333" y="41250"/>
                  <a:pt x="79146" y="34217"/>
                </a:cubicBezTo>
                <a:cubicBezTo>
                  <a:pt x="79957" y="32161"/>
                  <a:pt x="80796" y="30241"/>
                  <a:pt x="81661" y="28402"/>
                </a:cubicBezTo>
                <a:close/>
                <a:moveTo>
                  <a:pt x="127077" y="28402"/>
                </a:moveTo>
                <a:cubicBezTo>
                  <a:pt x="127943" y="30241"/>
                  <a:pt x="128781" y="32161"/>
                  <a:pt x="129593" y="34217"/>
                </a:cubicBezTo>
                <a:cubicBezTo>
                  <a:pt x="132379" y="41250"/>
                  <a:pt x="134705" y="49148"/>
                  <a:pt x="136517" y="57696"/>
                </a:cubicBezTo>
                <a:lnTo>
                  <a:pt x="107737" y="57696"/>
                </a:lnTo>
                <a:lnTo>
                  <a:pt x="107737" y="28402"/>
                </a:lnTo>
                <a:close/>
                <a:moveTo>
                  <a:pt x="150015" y="28402"/>
                </a:moveTo>
                <a:cubicBezTo>
                  <a:pt x="157453" y="36435"/>
                  <a:pt x="163675" y="46389"/>
                  <a:pt x="168300" y="57696"/>
                </a:cubicBezTo>
                <a:lnTo>
                  <a:pt x="143415" y="57696"/>
                </a:lnTo>
                <a:cubicBezTo>
                  <a:pt x="141494" y="48229"/>
                  <a:pt x="138952" y="39465"/>
                  <a:pt x="135868" y="31702"/>
                </a:cubicBezTo>
                <a:cubicBezTo>
                  <a:pt x="135435" y="30566"/>
                  <a:pt x="134975" y="29484"/>
                  <a:pt x="134489" y="28402"/>
                </a:cubicBezTo>
                <a:close/>
                <a:moveTo>
                  <a:pt x="165649" y="28402"/>
                </a:moveTo>
                <a:cubicBezTo>
                  <a:pt x="168327" y="30566"/>
                  <a:pt x="170924" y="32892"/>
                  <a:pt x="173385" y="35353"/>
                </a:cubicBezTo>
                <a:cubicBezTo>
                  <a:pt x="180093" y="42061"/>
                  <a:pt x="185720" y="49581"/>
                  <a:pt x="190129" y="57696"/>
                </a:cubicBezTo>
                <a:lnTo>
                  <a:pt x="175603" y="57696"/>
                </a:lnTo>
                <a:cubicBezTo>
                  <a:pt x="171870" y="47931"/>
                  <a:pt x="166948" y="38897"/>
                  <a:pt x="160943" y="30917"/>
                </a:cubicBezTo>
                <a:cubicBezTo>
                  <a:pt x="160293" y="30052"/>
                  <a:pt x="159617" y="29240"/>
                  <a:pt x="158968" y="28402"/>
                </a:cubicBezTo>
                <a:close/>
                <a:moveTo>
                  <a:pt x="30782" y="64458"/>
                </a:moveTo>
                <a:cubicBezTo>
                  <a:pt x="27184" y="75927"/>
                  <a:pt x="25156" y="88261"/>
                  <a:pt x="24831" y="100975"/>
                </a:cubicBezTo>
                <a:lnTo>
                  <a:pt x="6816" y="100975"/>
                </a:lnTo>
                <a:cubicBezTo>
                  <a:pt x="7249" y="88207"/>
                  <a:pt x="10143" y="75846"/>
                  <a:pt x="15229" y="64458"/>
                </a:cubicBezTo>
                <a:close/>
                <a:moveTo>
                  <a:pt x="64052" y="64458"/>
                </a:moveTo>
                <a:cubicBezTo>
                  <a:pt x="62132" y="75927"/>
                  <a:pt x="61050" y="88261"/>
                  <a:pt x="60888" y="100975"/>
                </a:cubicBezTo>
                <a:lnTo>
                  <a:pt x="31593" y="100975"/>
                </a:lnTo>
                <a:cubicBezTo>
                  <a:pt x="31945" y="88018"/>
                  <a:pt x="34163" y="75684"/>
                  <a:pt x="37923" y="64458"/>
                </a:cubicBezTo>
                <a:close/>
                <a:moveTo>
                  <a:pt x="100975" y="64458"/>
                </a:moveTo>
                <a:lnTo>
                  <a:pt x="100975" y="100975"/>
                </a:lnTo>
                <a:lnTo>
                  <a:pt x="67650" y="100975"/>
                </a:lnTo>
                <a:cubicBezTo>
                  <a:pt x="67812" y="88207"/>
                  <a:pt x="68921" y="75873"/>
                  <a:pt x="70923" y="64458"/>
                </a:cubicBezTo>
                <a:close/>
                <a:moveTo>
                  <a:pt x="137816" y="64458"/>
                </a:moveTo>
                <a:cubicBezTo>
                  <a:pt x="139790" y="75873"/>
                  <a:pt x="140926" y="88207"/>
                  <a:pt x="141089" y="100975"/>
                </a:cubicBezTo>
                <a:lnTo>
                  <a:pt x="107737" y="100975"/>
                </a:lnTo>
                <a:lnTo>
                  <a:pt x="107737" y="64458"/>
                </a:lnTo>
                <a:close/>
                <a:moveTo>
                  <a:pt x="170816" y="64458"/>
                </a:moveTo>
                <a:cubicBezTo>
                  <a:pt x="174575" y="75684"/>
                  <a:pt x="176793" y="88018"/>
                  <a:pt x="177118" y="100975"/>
                </a:cubicBezTo>
                <a:lnTo>
                  <a:pt x="147851" y="100975"/>
                </a:lnTo>
                <a:cubicBezTo>
                  <a:pt x="147689" y="88261"/>
                  <a:pt x="146607" y="75927"/>
                  <a:pt x="144659" y="64458"/>
                </a:cubicBezTo>
                <a:close/>
                <a:moveTo>
                  <a:pt x="193483" y="64458"/>
                </a:moveTo>
                <a:cubicBezTo>
                  <a:pt x="198595" y="75846"/>
                  <a:pt x="201462" y="88207"/>
                  <a:pt x="201895" y="100975"/>
                </a:cubicBezTo>
                <a:lnTo>
                  <a:pt x="183880" y="100975"/>
                </a:lnTo>
                <a:cubicBezTo>
                  <a:pt x="183583" y="88261"/>
                  <a:pt x="181554" y="75927"/>
                  <a:pt x="177957" y="64458"/>
                </a:cubicBezTo>
                <a:close/>
                <a:moveTo>
                  <a:pt x="24831" y="107737"/>
                </a:moveTo>
                <a:cubicBezTo>
                  <a:pt x="25156" y="120450"/>
                  <a:pt x="27184" y="132784"/>
                  <a:pt x="30782" y="144253"/>
                </a:cubicBezTo>
                <a:lnTo>
                  <a:pt x="15229" y="144253"/>
                </a:lnTo>
                <a:cubicBezTo>
                  <a:pt x="10143" y="132866"/>
                  <a:pt x="7249" y="120531"/>
                  <a:pt x="6816" y="107737"/>
                </a:cubicBezTo>
                <a:close/>
                <a:moveTo>
                  <a:pt x="60888" y="107737"/>
                </a:moveTo>
                <a:cubicBezTo>
                  <a:pt x="61050" y="120477"/>
                  <a:pt x="62132" y="132811"/>
                  <a:pt x="64052" y="144253"/>
                </a:cubicBezTo>
                <a:lnTo>
                  <a:pt x="37923" y="144253"/>
                </a:lnTo>
                <a:cubicBezTo>
                  <a:pt x="34163" y="133055"/>
                  <a:pt x="31945" y="120720"/>
                  <a:pt x="31593" y="107737"/>
                </a:cubicBezTo>
                <a:close/>
                <a:moveTo>
                  <a:pt x="100975" y="107737"/>
                </a:moveTo>
                <a:lnTo>
                  <a:pt x="100975" y="144253"/>
                </a:lnTo>
                <a:lnTo>
                  <a:pt x="70923" y="144253"/>
                </a:lnTo>
                <a:cubicBezTo>
                  <a:pt x="68921" y="132866"/>
                  <a:pt x="67812" y="120531"/>
                  <a:pt x="67650" y="107737"/>
                </a:cubicBezTo>
                <a:close/>
                <a:moveTo>
                  <a:pt x="141089" y="107737"/>
                </a:moveTo>
                <a:cubicBezTo>
                  <a:pt x="140926" y="120531"/>
                  <a:pt x="139790" y="132866"/>
                  <a:pt x="137816" y="144253"/>
                </a:cubicBezTo>
                <a:lnTo>
                  <a:pt x="107737" y="144253"/>
                </a:lnTo>
                <a:lnTo>
                  <a:pt x="107737" y="107737"/>
                </a:lnTo>
                <a:close/>
                <a:moveTo>
                  <a:pt x="177118" y="107737"/>
                </a:moveTo>
                <a:cubicBezTo>
                  <a:pt x="176793" y="120720"/>
                  <a:pt x="174575" y="133055"/>
                  <a:pt x="170816" y="144253"/>
                </a:cubicBezTo>
                <a:lnTo>
                  <a:pt x="144659" y="144253"/>
                </a:lnTo>
                <a:cubicBezTo>
                  <a:pt x="146607" y="132811"/>
                  <a:pt x="147689" y="120477"/>
                  <a:pt x="147851" y="107737"/>
                </a:cubicBezTo>
                <a:close/>
                <a:moveTo>
                  <a:pt x="201895" y="107737"/>
                </a:moveTo>
                <a:cubicBezTo>
                  <a:pt x="201462" y="120531"/>
                  <a:pt x="198595" y="132866"/>
                  <a:pt x="193483" y="144253"/>
                </a:cubicBezTo>
                <a:lnTo>
                  <a:pt x="177957" y="144253"/>
                </a:lnTo>
                <a:cubicBezTo>
                  <a:pt x="181554" y="132784"/>
                  <a:pt x="183583" y="120450"/>
                  <a:pt x="183880" y="107737"/>
                </a:cubicBezTo>
                <a:close/>
                <a:moveTo>
                  <a:pt x="33135" y="151016"/>
                </a:moveTo>
                <a:cubicBezTo>
                  <a:pt x="36841" y="160807"/>
                  <a:pt x="41764" y="169842"/>
                  <a:pt x="47796" y="177794"/>
                </a:cubicBezTo>
                <a:cubicBezTo>
                  <a:pt x="48445" y="178660"/>
                  <a:pt x="49094" y="179498"/>
                  <a:pt x="49770" y="180337"/>
                </a:cubicBezTo>
                <a:lnTo>
                  <a:pt x="43062" y="180337"/>
                </a:lnTo>
                <a:cubicBezTo>
                  <a:pt x="40384" y="178173"/>
                  <a:pt x="37815" y="175847"/>
                  <a:pt x="35353" y="173385"/>
                </a:cubicBezTo>
                <a:cubicBezTo>
                  <a:pt x="28645" y="166650"/>
                  <a:pt x="23019" y="159130"/>
                  <a:pt x="18583" y="151016"/>
                </a:cubicBezTo>
                <a:close/>
                <a:moveTo>
                  <a:pt x="65324" y="151016"/>
                </a:moveTo>
                <a:cubicBezTo>
                  <a:pt x="67244" y="160483"/>
                  <a:pt x="69760" y="169274"/>
                  <a:pt x="72843" y="177010"/>
                </a:cubicBezTo>
                <a:cubicBezTo>
                  <a:pt x="73303" y="178146"/>
                  <a:pt x="73763" y="179255"/>
                  <a:pt x="74223" y="180337"/>
                </a:cubicBezTo>
                <a:lnTo>
                  <a:pt x="58697" y="180337"/>
                </a:lnTo>
                <a:cubicBezTo>
                  <a:pt x="51285" y="172276"/>
                  <a:pt x="45037" y="162322"/>
                  <a:pt x="40439" y="151016"/>
                </a:cubicBezTo>
                <a:close/>
                <a:moveTo>
                  <a:pt x="100975" y="151016"/>
                </a:moveTo>
                <a:lnTo>
                  <a:pt x="100975" y="180337"/>
                </a:lnTo>
                <a:lnTo>
                  <a:pt x="81661" y="180337"/>
                </a:lnTo>
                <a:cubicBezTo>
                  <a:pt x="80796" y="178498"/>
                  <a:pt x="79957" y="176550"/>
                  <a:pt x="79146" y="174521"/>
                </a:cubicBezTo>
                <a:cubicBezTo>
                  <a:pt x="76333" y="167489"/>
                  <a:pt x="74034" y="159563"/>
                  <a:pt x="72221" y="151016"/>
                </a:cubicBezTo>
                <a:close/>
                <a:moveTo>
                  <a:pt x="136517" y="151016"/>
                </a:moveTo>
                <a:cubicBezTo>
                  <a:pt x="134705" y="159563"/>
                  <a:pt x="132379" y="167489"/>
                  <a:pt x="129593" y="174521"/>
                </a:cubicBezTo>
                <a:cubicBezTo>
                  <a:pt x="128781" y="176550"/>
                  <a:pt x="127943" y="178498"/>
                  <a:pt x="127077" y="180337"/>
                </a:cubicBezTo>
                <a:lnTo>
                  <a:pt x="107737" y="180337"/>
                </a:lnTo>
                <a:lnTo>
                  <a:pt x="107737" y="151016"/>
                </a:lnTo>
                <a:close/>
                <a:moveTo>
                  <a:pt x="168300" y="151016"/>
                </a:moveTo>
                <a:cubicBezTo>
                  <a:pt x="163675" y="162322"/>
                  <a:pt x="157453" y="172276"/>
                  <a:pt x="150015" y="180337"/>
                </a:cubicBezTo>
                <a:lnTo>
                  <a:pt x="134489" y="180337"/>
                </a:lnTo>
                <a:cubicBezTo>
                  <a:pt x="134975" y="179255"/>
                  <a:pt x="135435" y="178146"/>
                  <a:pt x="135868" y="177010"/>
                </a:cubicBezTo>
                <a:cubicBezTo>
                  <a:pt x="138952" y="169274"/>
                  <a:pt x="141494" y="160483"/>
                  <a:pt x="143415" y="151016"/>
                </a:cubicBezTo>
                <a:close/>
                <a:moveTo>
                  <a:pt x="190129" y="151016"/>
                </a:moveTo>
                <a:cubicBezTo>
                  <a:pt x="185720" y="159130"/>
                  <a:pt x="180093" y="166650"/>
                  <a:pt x="173385" y="173385"/>
                </a:cubicBezTo>
                <a:cubicBezTo>
                  <a:pt x="170924" y="175847"/>
                  <a:pt x="168327" y="178173"/>
                  <a:pt x="165649" y="180337"/>
                </a:cubicBezTo>
                <a:lnTo>
                  <a:pt x="158968" y="180337"/>
                </a:lnTo>
                <a:cubicBezTo>
                  <a:pt x="159617" y="179498"/>
                  <a:pt x="160293" y="178660"/>
                  <a:pt x="160943" y="177794"/>
                </a:cubicBezTo>
                <a:cubicBezTo>
                  <a:pt x="166948" y="169842"/>
                  <a:pt x="171870" y="160807"/>
                  <a:pt x="175603" y="151016"/>
                </a:cubicBezTo>
                <a:close/>
                <a:moveTo>
                  <a:pt x="55802" y="187099"/>
                </a:moveTo>
                <a:cubicBezTo>
                  <a:pt x="57398" y="188722"/>
                  <a:pt x="59075" y="190291"/>
                  <a:pt x="60752" y="191752"/>
                </a:cubicBezTo>
                <a:cubicBezTo>
                  <a:pt x="57939" y="190318"/>
                  <a:pt x="55180" y="188776"/>
                  <a:pt x="52502" y="187099"/>
                </a:cubicBezTo>
                <a:close/>
                <a:moveTo>
                  <a:pt x="156209" y="187099"/>
                </a:moveTo>
                <a:cubicBezTo>
                  <a:pt x="153531" y="188776"/>
                  <a:pt x="150799" y="190318"/>
                  <a:pt x="147959" y="191752"/>
                </a:cubicBezTo>
                <a:cubicBezTo>
                  <a:pt x="149663" y="190291"/>
                  <a:pt x="151313" y="188722"/>
                  <a:pt x="152936" y="187099"/>
                </a:cubicBezTo>
                <a:close/>
                <a:moveTo>
                  <a:pt x="77496" y="187099"/>
                </a:moveTo>
                <a:cubicBezTo>
                  <a:pt x="79903" y="191562"/>
                  <a:pt x="82473" y="195403"/>
                  <a:pt x="85205" y="198541"/>
                </a:cubicBezTo>
                <a:cubicBezTo>
                  <a:pt x="78280" y="195998"/>
                  <a:pt x="71734" y="192103"/>
                  <a:pt x="65784" y="187099"/>
                </a:cubicBezTo>
                <a:close/>
                <a:moveTo>
                  <a:pt x="142955" y="187099"/>
                </a:moveTo>
                <a:cubicBezTo>
                  <a:pt x="137004" y="192103"/>
                  <a:pt x="130458" y="195998"/>
                  <a:pt x="123507" y="198541"/>
                </a:cubicBezTo>
                <a:cubicBezTo>
                  <a:pt x="126239" y="195403"/>
                  <a:pt x="128835" y="191562"/>
                  <a:pt x="131243" y="187099"/>
                </a:cubicBezTo>
                <a:close/>
                <a:moveTo>
                  <a:pt x="100975" y="187099"/>
                </a:moveTo>
                <a:lnTo>
                  <a:pt x="100975" y="201516"/>
                </a:lnTo>
                <a:cubicBezTo>
                  <a:pt x="95511" y="200029"/>
                  <a:pt x="90101" y="195052"/>
                  <a:pt x="85259" y="187099"/>
                </a:cubicBezTo>
                <a:close/>
                <a:moveTo>
                  <a:pt x="123452" y="187099"/>
                </a:moveTo>
                <a:cubicBezTo>
                  <a:pt x="118638" y="195052"/>
                  <a:pt x="113228" y="200029"/>
                  <a:pt x="107737" y="201516"/>
                </a:cubicBezTo>
                <a:lnTo>
                  <a:pt x="107737" y="187099"/>
                </a:lnTo>
                <a:close/>
                <a:moveTo>
                  <a:pt x="104356" y="0"/>
                </a:moveTo>
                <a:cubicBezTo>
                  <a:pt x="76495" y="0"/>
                  <a:pt x="50284" y="10847"/>
                  <a:pt x="30566" y="30566"/>
                </a:cubicBezTo>
                <a:cubicBezTo>
                  <a:pt x="10847" y="50284"/>
                  <a:pt x="0" y="76495"/>
                  <a:pt x="0" y="104356"/>
                </a:cubicBezTo>
                <a:cubicBezTo>
                  <a:pt x="0" y="132243"/>
                  <a:pt x="10847" y="158454"/>
                  <a:pt x="30566" y="178173"/>
                </a:cubicBezTo>
                <a:cubicBezTo>
                  <a:pt x="50284" y="197865"/>
                  <a:pt x="76495" y="208739"/>
                  <a:pt x="104356" y="208739"/>
                </a:cubicBezTo>
                <a:cubicBezTo>
                  <a:pt x="132243" y="208739"/>
                  <a:pt x="158454" y="197865"/>
                  <a:pt x="178173" y="178173"/>
                </a:cubicBezTo>
                <a:cubicBezTo>
                  <a:pt x="197865" y="158454"/>
                  <a:pt x="208739" y="132243"/>
                  <a:pt x="208739" y="104356"/>
                </a:cubicBezTo>
                <a:cubicBezTo>
                  <a:pt x="208739" y="76495"/>
                  <a:pt x="197865" y="50284"/>
                  <a:pt x="178173" y="30566"/>
                </a:cubicBezTo>
                <a:cubicBezTo>
                  <a:pt x="158454" y="10847"/>
                  <a:pt x="132243" y="0"/>
                  <a:pt x="10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1"/>
          <p:cNvSpPr/>
          <p:nvPr/>
        </p:nvSpPr>
        <p:spPr>
          <a:xfrm flipH="1">
            <a:off x="837100" y="3813138"/>
            <a:ext cx="332100" cy="340800"/>
          </a:xfrm>
          <a:prstGeom prst="roundRect">
            <a:avLst>
              <a:gd fmla="val 1497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1"/>
          <p:cNvSpPr/>
          <p:nvPr/>
        </p:nvSpPr>
        <p:spPr>
          <a:xfrm flipH="1">
            <a:off x="868177" y="3915674"/>
            <a:ext cx="269948" cy="1357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2"/>
                </a:solidFill>
                <a:latin typeface="Fahkwang"/>
              </a:rPr>
              <a:t>SL</a:t>
            </a:r>
          </a:p>
        </p:txBody>
      </p:sp>
      <p:grpSp>
        <p:nvGrpSpPr>
          <p:cNvPr id="233" name="Google Shape;233;p11"/>
          <p:cNvGrpSpPr/>
          <p:nvPr/>
        </p:nvGrpSpPr>
        <p:grpSpPr>
          <a:xfrm flipH="1" rot="-5400000">
            <a:off x="322200" y="2602788"/>
            <a:ext cx="1362175" cy="332100"/>
            <a:chOff x="305925" y="4572450"/>
            <a:chExt cx="1362175" cy="332100"/>
          </a:xfrm>
        </p:grpSpPr>
        <p:sp>
          <p:nvSpPr>
            <p:cNvPr id="234" name="Google Shape;234;p11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1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11"/>
          <p:cNvSpPr/>
          <p:nvPr/>
        </p:nvSpPr>
        <p:spPr>
          <a:xfrm>
            <a:off x="8010950" y="2430850"/>
            <a:ext cx="610500" cy="299400"/>
          </a:xfrm>
          <a:prstGeom prst="rightArrow">
            <a:avLst>
              <a:gd fmla="val 50000" name="adj1"/>
              <a:gd fmla="val 137984" name="adj2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11"/>
          <p:cNvGrpSpPr/>
          <p:nvPr/>
        </p:nvGrpSpPr>
        <p:grpSpPr>
          <a:xfrm>
            <a:off x="7313359" y="4591995"/>
            <a:ext cx="832289" cy="202913"/>
            <a:chOff x="305925" y="4572450"/>
            <a:chExt cx="1362175" cy="332100"/>
          </a:xfrm>
        </p:grpSpPr>
        <p:sp>
          <p:nvSpPr>
            <p:cNvPr id="257" name="Google Shape;257;p11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11"/>
          <p:cNvSpPr/>
          <p:nvPr/>
        </p:nvSpPr>
        <p:spPr>
          <a:xfrm>
            <a:off x="8071200" y="782050"/>
            <a:ext cx="359700" cy="340800"/>
          </a:xfrm>
          <a:prstGeom prst="roundRect">
            <a:avLst>
              <a:gd fmla="val 3199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1"/>
          <p:cNvSpPr/>
          <p:nvPr/>
        </p:nvSpPr>
        <p:spPr>
          <a:xfrm flipH="1">
            <a:off x="917047" y="4533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1"/>
          <p:cNvSpPr txBox="1"/>
          <p:nvPr>
            <p:ph hasCustomPrompt="1" type="title"/>
          </p:nvPr>
        </p:nvSpPr>
        <p:spPr>
          <a:xfrm>
            <a:off x="1711963" y="1668650"/>
            <a:ext cx="6085200" cy="13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81" name="Google Shape;281;p11"/>
          <p:cNvSpPr txBox="1"/>
          <p:nvPr>
            <p:ph idx="1" type="subTitle"/>
          </p:nvPr>
        </p:nvSpPr>
        <p:spPr>
          <a:xfrm>
            <a:off x="1711963" y="2977750"/>
            <a:ext cx="60852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3"/>
          <p:cNvSpPr/>
          <p:nvPr/>
        </p:nvSpPr>
        <p:spPr>
          <a:xfrm>
            <a:off x="713100" y="405575"/>
            <a:ext cx="7717800" cy="651600"/>
          </a:xfrm>
          <a:prstGeom prst="roundRect">
            <a:avLst>
              <a:gd fmla="val 10566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6" name="Google Shape;286;p13"/>
          <p:cNvGrpSpPr/>
          <p:nvPr/>
        </p:nvGrpSpPr>
        <p:grpSpPr>
          <a:xfrm>
            <a:off x="996759" y="4591995"/>
            <a:ext cx="832289" cy="202913"/>
            <a:chOff x="305925" y="4572450"/>
            <a:chExt cx="1362175" cy="332100"/>
          </a:xfrm>
        </p:grpSpPr>
        <p:sp>
          <p:nvSpPr>
            <p:cNvPr id="287" name="Google Shape;287;p13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13"/>
          <p:cNvSpPr txBox="1"/>
          <p:nvPr>
            <p:ph type="title"/>
          </p:nvPr>
        </p:nvSpPr>
        <p:spPr>
          <a:xfrm>
            <a:off x="1890750" y="1712925"/>
            <a:ext cx="25014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9" name="Google Shape;309;p13"/>
          <p:cNvSpPr txBox="1"/>
          <p:nvPr>
            <p:ph hasCustomPrompt="1" idx="2" type="title"/>
          </p:nvPr>
        </p:nvSpPr>
        <p:spPr>
          <a:xfrm>
            <a:off x="926400" y="198472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0" name="Google Shape;310;p13"/>
          <p:cNvSpPr txBox="1"/>
          <p:nvPr>
            <p:ph idx="1" type="subTitle"/>
          </p:nvPr>
        </p:nvSpPr>
        <p:spPr>
          <a:xfrm>
            <a:off x="1890750" y="2071725"/>
            <a:ext cx="25014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1" name="Google Shape;311;p13"/>
          <p:cNvSpPr txBox="1"/>
          <p:nvPr>
            <p:ph idx="3" type="title"/>
          </p:nvPr>
        </p:nvSpPr>
        <p:spPr>
          <a:xfrm>
            <a:off x="5645828" y="1712925"/>
            <a:ext cx="25014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2" name="Google Shape;312;p13"/>
          <p:cNvSpPr txBox="1"/>
          <p:nvPr>
            <p:ph hasCustomPrompt="1" idx="4" type="title"/>
          </p:nvPr>
        </p:nvSpPr>
        <p:spPr>
          <a:xfrm>
            <a:off x="4668725" y="198472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3" name="Google Shape;313;p13"/>
          <p:cNvSpPr txBox="1"/>
          <p:nvPr>
            <p:ph idx="5" type="subTitle"/>
          </p:nvPr>
        </p:nvSpPr>
        <p:spPr>
          <a:xfrm>
            <a:off x="5645833" y="2071725"/>
            <a:ext cx="25014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4" name="Google Shape;314;p13"/>
          <p:cNvSpPr txBox="1"/>
          <p:nvPr>
            <p:ph idx="6" type="title"/>
          </p:nvPr>
        </p:nvSpPr>
        <p:spPr>
          <a:xfrm>
            <a:off x="1890750" y="3185113"/>
            <a:ext cx="25014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5" name="Google Shape;315;p13"/>
          <p:cNvSpPr txBox="1"/>
          <p:nvPr>
            <p:ph hasCustomPrompt="1" idx="7" type="title"/>
          </p:nvPr>
        </p:nvSpPr>
        <p:spPr>
          <a:xfrm>
            <a:off x="926400" y="345692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16" name="Google Shape;316;p13"/>
          <p:cNvSpPr txBox="1"/>
          <p:nvPr>
            <p:ph idx="8" type="subTitle"/>
          </p:nvPr>
        </p:nvSpPr>
        <p:spPr>
          <a:xfrm>
            <a:off x="1890750" y="3543938"/>
            <a:ext cx="25014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7" name="Google Shape;317;p13"/>
          <p:cNvSpPr txBox="1"/>
          <p:nvPr>
            <p:ph idx="9" type="title"/>
          </p:nvPr>
        </p:nvSpPr>
        <p:spPr>
          <a:xfrm>
            <a:off x="5645828" y="3185113"/>
            <a:ext cx="25014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8" name="Google Shape;318;p13"/>
          <p:cNvSpPr txBox="1"/>
          <p:nvPr>
            <p:ph hasCustomPrompt="1" idx="13" type="title"/>
          </p:nvPr>
        </p:nvSpPr>
        <p:spPr>
          <a:xfrm>
            <a:off x="4668725" y="345692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19" name="Google Shape;319;p13"/>
          <p:cNvSpPr txBox="1"/>
          <p:nvPr>
            <p:ph idx="14" type="subTitle"/>
          </p:nvPr>
        </p:nvSpPr>
        <p:spPr>
          <a:xfrm>
            <a:off x="5645833" y="3543938"/>
            <a:ext cx="25014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0" name="Google Shape;320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1" name="Google Shape;321;p13"/>
          <p:cNvSpPr/>
          <p:nvPr/>
        </p:nvSpPr>
        <p:spPr>
          <a:xfrm flipH="1">
            <a:off x="8054547" y="45180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4"/>
          <p:cNvSpPr/>
          <p:nvPr/>
        </p:nvSpPr>
        <p:spPr>
          <a:xfrm>
            <a:off x="1850625" y="1077300"/>
            <a:ext cx="6580200" cy="2988900"/>
          </a:xfrm>
          <a:prstGeom prst="roundRect">
            <a:avLst>
              <a:gd fmla="val 308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4"/>
          <p:cNvSpPr/>
          <p:nvPr/>
        </p:nvSpPr>
        <p:spPr>
          <a:xfrm flipH="1">
            <a:off x="305925" y="773250"/>
            <a:ext cx="1140000" cy="3597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4"/>
          <p:cNvSpPr/>
          <p:nvPr/>
        </p:nvSpPr>
        <p:spPr>
          <a:xfrm flipH="1">
            <a:off x="636825" y="773250"/>
            <a:ext cx="732900" cy="35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4"/>
          <p:cNvSpPr/>
          <p:nvPr/>
        </p:nvSpPr>
        <p:spPr>
          <a:xfrm flipH="1">
            <a:off x="697863" y="989563"/>
            <a:ext cx="610562" cy="610562"/>
          </a:xfrm>
          <a:custGeom>
            <a:rect b="b" l="l" r="r" t="t"/>
            <a:pathLst>
              <a:path extrusionOk="0" h="208739" w="208739">
                <a:moveTo>
                  <a:pt x="60752" y="16987"/>
                </a:moveTo>
                <a:lnTo>
                  <a:pt x="60752" y="16987"/>
                </a:lnTo>
                <a:cubicBezTo>
                  <a:pt x="59075" y="18448"/>
                  <a:pt x="57398" y="19989"/>
                  <a:pt x="55802" y="21639"/>
                </a:cubicBezTo>
                <a:lnTo>
                  <a:pt x="52502" y="21639"/>
                </a:lnTo>
                <a:cubicBezTo>
                  <a:pt x="55180" y="19962"/>
                  <a:pt x="57939" y="18393"/>
                  <a:pt x="60752" y="16987"/>
                </a:cubicBezTo>
                <a:close/>
                <a:moveTo>
                  <a:pt x="85205" y="10198"/>
                </a:moveTo>
                <a:lnTo>
                  <a:pt x="85205" y="10198"/>
                </a:lnTo>
                <a:cubicBezTo>
                  <a:pt x="82473" y="13335"/>
                  <a:pt x="79903" y="17149"/>
                  <a:pt x="77496" y="21639"/>
                </a:cubicBezTo>
                <a:lnTo>
                  <a:pt x="65784" y="21639"/>
                </a:lnTo>
                <a:cubicBezTo>
                  <a:pt x="71734" y="16635"/>
                  <a:pt x="78280" y="12740"/>
                  <a:pt x="85205" y="10198"/>
                </a:cubicBezTo>
                <a:close/>
                <a:moveTo>
                  <a:pt x="100975" y="7222"/>
                </a:moveTo>
                <a:lnTo>
                  <a:pt x="100975" y="21639"/>
                </a:lnTo>
                <a:lnTo>
                  <a:pt x="85259" y="21639"/>
                </a:lnTo>
                <a:cubicBezTo>
                  <a:pt x="90101" y="13687"/>
                  <a:pt x="95511" y="8683"/>
                  <a:pt x="100975" y="7222"/>
                </a:cubicBezTo>
                <a:close/>
                <a:moveTo>
                  <a:pt x="107737" y="7222"/>
                </a:moveTo>
                <a:cubicBezTo>
                  <a:pt x="113228" y="8683"/>
                  <a:pt x="118638" y="13687"/>
                  <a:pt x="123452" y="21639"/>
                </a:cubicBezTo>
                <a:lnTo>
                  <a:pt x="107737" y="21639"/>
                </a:lnTo>
                <a:lnTo>
                  <a:pt x="107737" y="7222"/>
                </a:lnTo>
                <a:close/>
                <a:moveTo>
                  <a:pt x="123507" y="10198"/>
                </a:moveTo>
                <a:lnTo>
                  <a:pt x="123507" y="10198"/>
                </a:lnTo>
                <a:cubicBezTo>
                  <a:pt x="130458" y="12740"/>
                  <a:pt x="137004" y="16635"/>
                  <a:pt x="142955" y="21639"/>
                </a:cubicBezTo>
                <a:lnTo>
                  <a:pt x="131243" y="21639"/>
                </a:lnTo>
                <a:cubicBezTo>
                  <a:pt x="128835" y="17149"/>
                  <a:pt x="126239" y="13335"/>
                  <a:pt x="123507" y="10198"/>
                </a:cubicBezTo>
                <a:close/>
                <a:moveTo>
                  <a:pt x="147959" y="16987"/>
                </a:moveTo>
                <a:cubicBezTo>
                  <a:pt x="150799" y="18393"/>
                  <a:pt x="153531" y="19962"/>
                  <a:pt x="156209" y="21639"/>
                </a:cubicBezTo>
                <a:lnTo>
                  <a:pt x="152936" y="21639"/>
                </a:lnTo>
                <a:cubicBezTo>
                  <a:pt x="151313" y="19989"/>
                  <a:pt x="149663" y="18448"/>
                  <a:pt x="147959" y="16987"/>
                </a:cubicBezTo>
                <a:close/>
                <a:moveTo>
                  <a:pt x="49770" y="28402"/>
                </a:moveTo>
                <a:cubicBezTo>
                  <a:pt x="49094" y="29240"/>
                  <a:pt x="48445" y="30052"/>
                  <a:pt x="47796" y="30917"/>
                </a:cubicBezTo>
                <a:cubicBezTo>
                  <a:pt x="41764" y="38897"/>
                  <a:pt x="36841" y="47931"/>
                  <a:pt x="33135" y="57696"/>
                </a:cubicBezTo>
                <a:lnTo>
                  <a:pt x="18583" y="57696"/>
                </a:lnTo>
                <a:cubicBezTo>
                  <a:pt x="23019" y="49581"/>
                  <a:pt x="28645" y="42061"/>
                  <a:pt x="35353" y="35353"/>
                </a:cubicBezTo>
                <a:cubicBezTo>
                  <a:pt x="37815" y="32892"/>
                  <a:pt x="40384" y="30566"/>
                  <a:pt x="43062" y="28402"/>
                </a:cubicBezTo>
                <a:close/>
                <a:moveTo>
                  <a:pt x="74223" y="28402"/>
                </a:moveTo>
                <a:cubicBezTo>
                  <a:pt x="73763" y="29484"/>
                  <a:pt x="73303" y="30566"/>
                  <a:pt x="72843" y="31702"/>
                </a:cubicBezTo>
                <a:cubicBezTo>
                  <a:pt x="69760" y="39465"/>
                  <a:pt x="67244" y="48229"/>
                  <a:pt x="65324" y="57696"/>
                </a:cubicBezTo>
                <a:lnTo>
                  <a:pt x="40439" y="57696"/>
                </a:lnTo>
                <a:cubicBezTo>
                  <a:pt x="45037" y="46389"/>
                  <a:pt x="51285" y="36435"/>
                  <a:pt x="58697" y="28402"/>
                </a:cubicBezTo>
                <a:close/>
                <a:moveTo>
                  <a:pt x="100975" y="28402"/>
                </a:moveTo>
                <a:lnTo>
                  <a:pt x="100975" y="57696"/>
                </a:lnTo>
                <a:lnTo>
                  <a:pt x="72221" y="57696"/>
                </a:lnTo>
                <a:cubicBezTo>
                  <a:pt x="74034" y="49148"/>
                  <a:pt x="76333" y="41250"/>
                  <a:pt x="79146" y="34217"/>
                </a:cubicBezTo>
                <a:cubicBezTo>
                  <a:pt x="79957" y="32161"/>
                  <a:pt x="80796" y="30241"/>
                  <a:pt x="81661" y="28402"/>
                </a:cubicBezTo>
                <a:close/>
                <a:moveTo>
                  <a:pt x="127077" y="28402"/>
                </a:moveTo>
                <a:cubicBezTo>
                  <a:pt x="127943" y="30241"/>
                  <a:pt x="128781" y="32161"/>
                  <a:pt x="129593" y="34217"/>
                </a:cubicBezTo>
                <a:cubicBezTo>
                  <a:pt x="132379" y="41250"/>
                  <a:pt x="134705" y="49148"/>
                  <a:pt x="136517" y="57696"/>
                </a:cubicBezTo>
                <a:lnTo>
                  <a:pt x="107737" y="57696"/>
                </a:lnTo>
                <a:lnTo>
                  <a:pt x="107737" y="28402"/>
                </a:lnTo>
                <a:close/>
                <a:moveTo>
                  <a:pt x="150015" y="28402"/>
                </a:moveTo>
                <a:cubicBezTo>
                  <a:pt x="157453" y="36435"/>
                  <a:pt x="163675" y="46389"/>
                  <a:pt x="168300" y="57696"/>
                </a:cubicBezTo>
                <a:lnTo>
                  <a:pt x="143415" y="57696"/>
                </a:lnTo>
                <a:cubicBezTo>
                  <a:pt x="141494" y="48229"/>
                  <a:pt x="138952" y="39465"/>
                  <a:pt x="135868" y="31702"/>
                </a:cubicBezTo>
                <a:cubicBezTo>
                  <a:pt x="135435" y="30566"/>
                  <a:pt x="134975" y="29484"/>
                  <a:pt x="134489" y="28402"/>
                </a:cubicBezTo>
                <a:close/>
                <a:moveTo>
                  <a:pt x="165649" y="28402"/>
                </a:moveTo>
                <a:cubicBezTo>
                  <a:pt x="168327" y="30566"/>
                  <a:pt x="170924" y="32892"/>
                  <a:pt x="173385" y="35353"/>
                </a:cubicBezTo>
                <a:cubicBezTo>
                  <a:pt x="180093" y="42061"/>
                  <a:pt x="185720" y="49581"/>
                  <a:pt x="190129" y="57696"/>
                </a:cubicBezTo>
                <a:lnTo>
                  <a:pt x="175603" y="57696"/>
                </a:lnTo>
                <a:cubicBezTo>
                  <a:pt x="171870" y="47931"/>
                  <a:pt x="166948" y="38897"/>
                  <a:pt x="160943" y="30917"/>
                </a:cubicBezTo>
                <a:cubicBezTo>
                  <a:pt x="160293" y="30052"/>
                  <a:pt x="159617" y="29240"/>
                  <a:pt x="158968" y="28402"/>
                </a:cubicBezTo>
                <a:close/>
                <a:moveTo>
                  <a:pt x="30782" y="64458"/>
                </a:moveTo>
                <a:cubicBezTo>
                  <a:pt x="27184" y="75927"/>
                  <a:pt x="25156" y="88261"/>
                  <a:pt x="24831" y="100975"/>
                </a:cubicBezTo>
                <a:lnTo>
                  <a:pt x="6816" y="100975"/>
                </a:lnTo>
                <a:cubicBezTo>
                  <a:pt x="7249" y="88207"/>
                  <a:pt x="10143" y="75846"/>
                  <a:pt x="15229" y="64458"/>
                </a:cubicBezTo>
                <a:close/>
                <a:moveTo>
                  <a:pt x="64052" y="64458"/>
                </a:moveTo>
                <a:cubicBezTo>
                  <a:pt x="62132" y="75927"/>
                  <a:pt x="61050" y="88261"/>
                  <a:pt x="60888" y="100975"/>
                </a:cubicBezTo>
                <a:lnTo>
                  <a:pt x="31593" y="100975"/>
                </a:lnTo>
                <a:cubicBezTo>
                  <a:pt x="31945" y="88018"/>
                  <a:pt x="34163" y="75684"/>
                  <a:pt x="37923" y="64458"/>
                </a:cubicBezTo>
                <a:close/>
                <a:moveTo>
                  <a:pt x="100975" y="64458"/>
                </a:moveTo>
                <a:lnTo>
                  <a:pt x="100975" y="100975"/>
                </a:lnTo>
                <a:lnTo>
                  <a:pt x="67650" y="100975"/>
                </a:lnTo>
                <a:cubicBezTo>
                  <a:pt x="67812" y="88207"/>
                  <a:pt x="68921" y="75873"/>
                  <a:pt x="70923" y="64458"/>
                </a:cubicBezTo>
                <a:close/>
                <a:moveTo>
                  <a:pt x="137816" y="64458"/>
                </a:moveTo>
                <a:cubicBezTo>
                  <a:pt x="139790" y="75873"/>
                  <a:pt x="140926" y="88207"/>
                  <a:pt x="141089" y="100975"/>
                </a:cubicBezTo>
                <a:lnTo>
                  <a:pt x="107737" y="100975"/>
                </a:lnTo>
                <a:lnTo>
                  <a:pt x="107737" y="64458"/>
                </a:lnTo>
                <a:close/>
                <a:moveTo>
                  <a:pt x="170816" y="64458"/>
                </a:moveTo>
                <a:cubicBezTo>
                  <a:pt x="174575" y="75684"/>
                  <a:pt x="176793" y="88018"/>
                  <a:pt x="177118" y="100975"/>
                </a:cubicBezTo>
                <a:lnTo>
                  <a:pt x="147851" y="100975"/>
                </a:lnTo>
                <a:cubicBezTo>
                  <a:pt x="147689" y="88261"/>
                  <a:pt x="146607" y="75927"/>
                  <a:pt x="144659" y="64458"/>
                </a:cubicBezTo>
                <a:close/>
                <a:moveTo>
                  <a:pt x="193483" y="64458"/>
                </a:moveTo>
                <a:cubicBezTo>
                  <a:pt x="198595" y="75846"/>
                  <a:pt x="201462" y="88207"/>
                  <a:pt x="201895" y="100975"/>
                </a:cubicBezTo>
                <a:lnTo>
                  <a:pt x="183880" y="100975"/>
                </a:lnTo>
                <a:cubicBezTo>
                  <a:pt x="183583" y="88261"/>
                  <a:pt x="181554" y="75927"/>
                  <a:pt x="177957" y="64458"/>
                </a:cubicBezTo>
                <a:close/>
                <a:moveTo>
                  <a:pt x="24831" y="107737"/>
                </a:moveTo>
                <a:cubicBezTo>
                  <a:pt x="25156" y="120450"/>
                  <a:pt x="27184" y="132784"/>
                  <a:pt x="30782" y="144253"/>
                </a:cubicBezTo>
                <a:lnTo>
                  <a:pt x="15229" y="144253"/>
                </a:lnTo>
                <a:cubicBezTo>
                  <a:pt x="10143" y="132866"/>
                  <a:pt x="7249" y="120531"/>
                  <a:pt x="6816" y="107737"/>
                </a:cubicBezTo>
                <a:close/>
                <a:moveTo>
                  <a:pt x="60888" y="107737"/>
                </a:moveTo>
                <a:cubicBezTo>
                  <a:pt x="61050" y="120477"/>
                  <a:pt x="62132" y="132811"/>
                  <a:pt x="64052" y="144253"/>
                </a:cubicBezTo>
                <a:lnTo>
                  <a:pt x="37923" y="144253"/>
                </a:lnTo>
                <a:cubicBezTo>
                  <a:pt x="34163" y="133055"/>
                  <a:pt x="31945" y="120720"/>
                  <a:pt x="31593" y="107737"/>
                </a:cubicBezTo>
                <a:close/>
                <a:moveTo>
                  <a:pt x="100975" y="107737"/>
                </a:moveTo>
                <a:lnTo>
                  <a:pt x="100975" y="144253"/>
                </a:lnTo>
                <a:lnTo>
                  <a:pt x="70923" y="144253"/>
                </a:lnTo>
                <a:cubicBezTo>
                  <a:pt x="68921" y="132866"/>
                  <a:pt x="67812" y="120531"/>
                  <a:pt x="67650" y="107737"/>
                </a:cubicBezTo>
                <a:close/>
                <a:moveTo>
                  <a:pt x="141089" y="107737"/>
                </a:moveTo>
                <a:cubicBezTo>
                  <a:pt x="140926" y="120531"/>
                  <a:pt x="139790" y="132866"/>
                  <a:pt x="137816" y="144253"/>
                </a:cubicBezTo>
                <a:lnTo>
                  <a:pt x="107737" y="144253"/>
                </a:lnTo>
                <a:lnTo>
                  <a:pt x="107737" y="107737"/>
                </a:lnTo>
                <a:close/>
                <a:moveTo>
                  <a:pt x="177118" y="107737"/>
                </a:moveTo>
                <a:cubicBezTo>
                  <a:pt x="176793" y="120720"/>
                  <a:pt x="174575" y="133055"/>
                  <a:pt x="170816" y="144253"/>
                </a:cubicBezTo>
                <a:lnTo>
                  <a:pt x="144659" y="144253"/>
                </a:lnTo>
                <a:cubicBezTo>
                  <a:pt x="146607" y="132811"/>
                  <a:pt x="147689" y="120477"/>
                  <a:pt x="147851" y="107737"/>
                </a:cubicBezTo>
                <a:close/>
                <a:moveTo>
                  <a:pt x="201895" y="107737"/>
                </a:moveTo>
                <a:cubicBezTo>
                  <a:pt x="201462" y="120531"/>
                  <a:pt x="198595" y="132866"/>
                  <a:pt x="193483" y="144253"/>
                </a:cubicBezTo>
                <a:lnTo>
                  <a:pt x="177957" y="144253"/>
                </a:lnTo>
                <a:cubicBezTo>
                  <a:pt x="181554" y="132784"/>
                  <a:pt x="183583" y="120450"/>
                  <a:pt x="183880" y="107737"/>
                </a:cubicBezTo>
                <a:close/>
                <a:moveTo>
                  <a:pt x="33135" y="151016"/>
                </a:moveTo>
                <a:cubicBezTo>
                  <a:pt x="36841" y="160807"/>
                  <a:pt x="41764" y="169842"/>
                  <a:pt x="47796" y="177794"/>
                </a:cubicBezTo>
                <a:cubicBezTo>
                  <a:pt x="48445" y="178660"/>
                  <a:pt x="49094" y="179498"/>
                  <a:pt x="49770" y="180337"/>
                </a:cubicBezTo>
                <a:lnTo>
                  <a:pt x="43062" y="180337"/>
                </a:lnTo>
                <a:cubicBezTo>
                  <a:pt x="40384" y="178173"/>
                  <a:pt x="37815" y="175847"/>
                  <a:pt x="35353" y="173385"/>
                </a:cubicBezTo>
                <a:cubicBezTo>
                  <a:pt x="28645" y="166650"/>
                  <a:pt x="23019" y="159130"/>
                  <a:pt x="18583" y="151016"/>
                </a:cubicBezTo>
                <a:close/>
                <a:moveTo>
                  <a:pt x="65324" y="151016"/>
                </a:moveTo>
                <a:cubicBezTo>
                  <a:pt x="67244" y="160483"/>
                  <a:pt x="69760" y="169274"/>
                  <a:pt x="72843" y="177010"/>
                </a:cubicBezTo>
                <a:cubicBezTo>
                  <a:pt x="73303" y="178146"/>
                  <a:pt x="73763" y="179255"/>
                  <a:pt x="74223" y="180337"/>
                </a:cubicBezTo>
                <a:lnTo>
                  <a:pt x="58697" y="180337"/>
                </a:lnTo>
                <a:cubicBezTo>
                  <a:pt x="51285" y="172276"/>
                  <a:pt x="45037" y="162322"/>
                  <a:pt x="40439" y="151016"/>
                </a:cubicBezTo>
                <a:close/>
                <a:moveTo>
                  <a:pt x="100975" y="151016"/>
                </a:moveTo>
                <a:lnTo>
                  <a:pt x="100975" y="180337"/>
                </a:lnTo>
                <a:lnTo>
                  <a:pt x="81661" y="180337"/>
                </a:lnTo>
                <a:cubicBezTo>
                  <a:pt x="80796" y="178498"/>
                  <a:pt x="79957" y="176550"/>
                  <a:pt x="79146" y="174521"/>
                </a:cubicBezTo>
                <a:cubicBezTo>
                  <a:pt x="76333" y="167489"/>
                  <a:pt x="74034" y="159563"/>
                  <a:pt x="72221" y="151016"/>
                </a:cubicBezTo>
                <a:close/>
                <a:moveTo>
                  <a:pt x="136517" y="151016"/>
                </a:moveTo>
                <a:cubicBezTo>
                  <a:pt x="134705" y="159563"/>
                  <a:pt x="132379" y="167489"/>
                  <a:pt x="129593" y="174521"/>
                </a:cubicBezTo>
                <a:cubicBezTo>
                  <a:pt x="128781" y="176550"/>
                  <a:pt x="127943" y="178498"/>
                  <a:pt x="127077" y="180337"/>
                </a:cubicBezTo>
                <a:lnTo>
                  <a:pt x="107737" y="180337"/>
                </a:lnTo>
                <a:lnTo>
                  <a:pt x="107737" y="151016"/>
                </a:lnTo>
                <a:close/>
                <a:moveTo>
                  <a:pt x="168300" y="151016"/>
                </a:moveTo>
                <a:cubicBezTo>
                  <a:pt x="163675" y="162322"/>
                  <a:pt x="157453" y="172276"/>
                  <a:pt x="150015" y="180337"/>
                </a:cubicBezTo>
                <a:lnTo>
                  <a:pt x="134489" y="180337"/>
                </a:lnTo>
                <a:cubicBezTo>
                  <a:pt x="134975" y="179255"/>
                  <a:pt x="135435" y="178146"/>
                  <a:pt x="135868" y="177010"/>
                </a:cubicBezTo>
                <a:cubicBezTo>
                  <a:pt x="138952" y="169274"/>
                  <a:pt x="141494" y="160483"/>
                  <a:pt x="143415" y="151016"/>
                </a:cubicBezTo>
                <a:close/>
                <a:moveTo>
                  <a:pt x="190129" y="151016"/>
                </a:moveTo>
                <a:cubicBezTo>
                  <a:pt x="185720" y="159130"/>
                  <a:pt x="180093" y="166650"/>
                  <a:pt x="173385" y="173385"/>
                </a:cubicBezTo>
                <a:cubicBezTo>
                  <a:pt x="170924" y="175847"/>
                  <a:pt x="168327" y="178173"/>
                  <a:pt x="165649" y="180337"/>
                </a:cubicBezTo>
                <a:lnTo>
                  <a:pt x="158968" y="180337"/>
                </a:lnTo>
                <a:cubicBezTo>
                  <a:pt x="159617" y="179498"/>
                  <a:pt x="160293" y="178660"/>
                  <a:pt x="160943" y="177794"/>
                </a:cubicBezTo>
                <a:cubicBezTo>
                  <a:pt x="166948" y="169842"/>
                  <a:pt x="171870" y="160807"/>
                  <a:pt x="175603" y="151016"/>
                </a:cubicBezTo>
                <a:close/>
                <a:moveTo>
                  <a:pt x="55802" y="187099"/>
                </a:moveTo>
                <a:cubicBezTo>
                  <a:pt x="57398" y="188722"/>
                  <a:pt x="59075" y="190291"/>
                  <a:pt x="60752" y="191752"/>
                </a:cubicBezTo>
                <a:cubicBezTo>
                  <a:pt x="57939" y="190318"/>
                  <a:pt x="55180" y="188776"/>
                  <a:pt x="52502" y="187099"/>
                </a:cubicBezTo>
                <a:close/>
                <a:moveTo>
                  <a:pt x="156209" y="187099"/>
                </a:moveTo>
                <a:cubicBezTo>
                  <a:pt x="153531" y="188776"/>
                  <a:pt x="150799" y="190318"/>
                  <a:pt x="147959" y="191752"/>
                </a:cubicBezTo>
                <a:cubicBezTo>
                  <a:pt x="149663" y="190291"/>
                  <a:pt x="151313" y="188722"/>
                  <a:pt x="152936" y="187099"/>
                </a:cubicBezTo>
                <a:close/>
                <a:moveTo>
                  <a:pt x="77496" y="187099"/>
                </a:moveTo>
                <a:cubicBezTo>
                  <a:pt x="79903" y="191562"/>
                  <a:pt x="82473" y="195403"/>
                  <a:pt x="85205" y="198541"/>
                </a:cubicBezTo>
                <a:cubicBezTo>
                  <a:pt x="78280" y="195998"/>
                  <a:pt x="71734" y="192103"/>
                  <a:pt x="65784" y="187099"/>
                </a:cubicBezTo>
                <a:close/>
                <a:moveTo>
                  <a:pt x="142955" y="187099"/>
                </a:moveTo>
                <a:cubicBezTo>
                  <a:pt x="137004" y="192103"/>
                  <a:pt x="130458" y="195998"/>
                  <a:pt x="123507" y="198541"/>
                </a:cubicBezTo>
                <a:cubicBezTo>
                  <a:pt x="126239" y="195403"/>
                  <a:pt x="128835" y="191562"/>
                  <a:pt x="131243" y="187099"/>
                </a:cubicBezTo>
                <a:close/>
                <a:moveTo>
                  <a:pt x="100975" y="187099"/>
                </a:moveTo>
                <a:lnTo>
                  <a:pt x="100975" y="201516"/>
                </a:lnTo>
                <a:cubicBezTo>
                  <a:pt x="95511" y="200029"/>
                  <a:pt x="90101" y="195052"/>
                  <a:pt x="85259" y="187099"/>
                </a:cubicBezTo>
                <a:close/>
                <a:moveTo>
                  <a:pt x="123452" y="187099"/>
                </a:moveTo>
                <a:cubicBezTo>
                  <a:pt x="118638" y="195052"/>
                  <a:pt x="113228" y="200029"/>
                  <a:pt x="107737" y="201516"/>
                </a:cubicBezTo>
                <a:lnTo>
                  <a:pt x="107737" y="187099"/>
                </a:lnTo>
                <a:close/>
                <a:moveTo>
                  <a:pt x="104356" y="0"/>
                </a:moveTo>
                <a:cubicBezTo>
                  <a:pt x="76495" y="0"/>
                  <a:pt x="50284" y="10847"/>
                  <a:pt x="30566" y="30566"/>
                </a:cubicBezTo>
                <a:cubicBezTo>
                  <a:pt x="10847" y="50284"/>
                  <a:pt x="0" y="76495"/>
                  <a:pt x="0" y="104356"/>
                </a:cubicBezTo>
                <a:cubicBezTo>
                  <a:pt x="0" y="132243"/>
                  <a:pt x="10847" y="158454"/>
                  <a:pt x="30566" y="178173"/>
                </a:cubicBezTo>
                <a:cubicBezTo>
                  <a:pt x="50284" y="197865"/>
                  <a:pt x="76495" y="208739"/>
                  <a:pt x="104356" y="208739"/>
                </a:cubicBezTo>
                <a:cubicBezTo>
                  <a:pt x="132243" y="208739"/>
                  <a:pt x="158454" y="197865"/>
                  <a:pt x="178173" y="178173"/>
                </a:cubicBezTo>
                <a:cubicBezTo>
                  <a:pt x="197865" y="158454"/>
                  <a:pt x="208739" y="132243"/>
                  <a:pt x="208739" y="104356"/>
                </a:cubicBezTo>
                <a:cubicBezTo>
                  <a:pt x="208739" y="76495"/>
                  <a:pt x="197865" y="50284"/>
                  <a:pt x="178173" y="30566"/>
                </a:cubicBezTo>
                <a:cubicBezTo>
                  <a:pt x="158454" y="10847"/>
                  <a:pt x="132243" y="0"/>
                  <a:pt x="10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4"/>
          <p:cNvSpPr/>
          <p:nvPr/>
        </p:nvSpPr>
        <p:spPr>
          <a:xfrm flipH="1">
            <a:off x="837100" y="3813138"/>
            <a:ext cx="332100" cy="340800"/>
          </a:xfrm>
          <a:prstGeom prst="roundRect">
            <a:avLst>
              <a:gd fmla="val 1497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4"/>
          <p:cNvSpPr/>
          <p:nvPr/>
        </p:nvSpPr>
        <p:spPr>
          <a:xfrm>
            <a:off x="868177" y="3915674"/>
            <a:ext cx="269948" cy="1357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2"/>
                </a:solidFill>
                <a:latin typeface="Fahkwang"/>
              </a:rPr>
              <a:t>SL</a:t>
            </a:r>
          </a:p>
        </p:txBody>
      </p:sp>
      <p:grpSp>
        <p:nvGrpSpPr>
          <p:cNvPr id="330" name="Google Shape;330;p14"/>
          <p:cNvGrpSpPr/>
          <p:nvPr/>
        </p:nvGrpSpPr>
        <p:grpSpPr>
          <a:xfrm flipH="1" rot="-5400000">
            <a:off x="322200" y="2602788"/>
            <a:ext cx="1362175" cy="332100"/>
            <a:chOff x="305925" y="4572450"/>
            <a:chExt cx="1362175" cy="332100"/>
          </a:xfrm>
        </p:grpSpPr>
        <p:sp>
          <p:nvSpPr>
            <p:cNvPr id="331" name="Google Shape;331;p14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14"/>
          <p:cNvSpPr/>
          <p:nvPr/>
        </p:nvSpPr>
        <p:spPr>
          <a:xfrm flipH="1">
            <a:off x="662597" y="45180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4"/>
          <p:cNvSpPr/>
          <p:nvPr/>
        </p:nvSpPr>
        <p:spPr>
          <a:xfrm flipH="1">
            <a:off x="8054547" y="4533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4"/>
          <p:cNvSpPr/>
          <p:nvPr/>
        </p:nvSpPr>
        <p:spPr>
          <a:xfrm flipH="1">
            <a:off x="8054547" y="45180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4"/>
          <p:cNvSpPr txBox="1"/>
          <p:nvPr>
            <p:ph type="title"/>
          </p:nvPr>
        </p:nvSpPr>
        <p:spPr>
          <a:xfrm>
            <a:off x="2506875" y="3102900"/>
            <a:ext cx="5267700" cy="4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6" name="Google Shape;356;p14"/>
          <p:cNvSpPr txBox="1"/>
          <p:nvPr>
            <p:ph idx="1" type="subTitle"/>
          </p:nvPr>
        </p:nvSpPr>
        <p:spPr>
          <a:xfrm>
            <a:off x="2506875" y="1624500"/>
            <a:ext cx="52677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5"/>
          <p:cNvSpPr/>
          <p:nvPr/>
        </p:nvSpPr>
        <p:spPr>
          <a:xfrm>
            <a:off x="713100" y="782050"/>
            <a:ext cx="359700" cy="340800"/>
          </a:xfrm>
          <a:prstGeom prst="roundRect">
            <a:avLst>
              <a:gd fmla="val 3199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5"/>
          <p:cNvSpPr/>
          <p:nvPr/>
        </p:nvSpPr>
        <p:spPr>
          <a:xfrm flipH="1">
            <a:off x="806847" y="420685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5"/>
          <p:cNvSpPr/>
          <p:nvPr/>
        </p:nvSpPr>
        <p:spPr>
          <a:xfrm flipH="1">
            <a:off x="8054547" y="4533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5"/>
          <p:cNvSpPr/>
          <p:nvPr/>
        </p:nvSpPr>
        <p:spPr>
          <a:xfrm flipH="1">
            <a:off x="8054547" y="45180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5"/>
          <p:cNvSpPr txBox="1"/>
          <p:nvPr>
            <p:ph type="title"/>
          </p:nvPr>
        </p:nvSpPr>
        <p:spPr>
          <a:xfrm>
            <a:off x="5202588" y="1478213"/>
            <a:ext cx="2996700" cy="8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4" name="Google Shape;364;p15"/>
          <p:cNvSpPr txBox="1"/>
          <p:nvPr>
            <p:ph idx="1" type="subTitle"/>
          </p:nvPr>
        </p:nvSpPr>
        <p:spPr>
          <a:xfrm>
            <a:off x="5202588" y="2361188"/>
            <a:ext cx="2996700" cy="13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6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6"/>
          <p:cNvSpPr/>
          <p:nvPr/>
        </p:nvSpPr>
        <p:spPr>
          <a:xfrm>
            <a:off x="713100" y="405575"/>
            <a:ext cx="7717800" cy="651600"/>
          </a:xfrm>
          <a:prstGeom prst="roundRect">
            <a:avLst>
              <a:gd fmla="val 10566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6"/>
          <p:cNvSpPr/>
          <p:nvPr/>
        </p:nvSpPr>
        <p:spPr>
          <a:xfrm flipH="1">
            <a:off x="806847" y="420685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" name="Google Shape;369;p16"/>
          <p:cNvGrpSpPr/>
          <p:nvPr/>
        </p:nvGrpSpPr>
        <p:grpSpPr>
          <a:xfrm>
            <a:off x="7313359" y="4591995"/>
            <a:ext cx="832289" cy="202913"/>
            <a:chOff x="305925" y="4572450"/>
            <a:chExt cx="1362175" cy="332100"/>
          </a:xfrm>
        </p:grpSpPr>
        <p:sp>
          <p:nvSpPr>
            <p:cNvPr id="370" name="Google Shape;370;p16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2" name="Google Shape;392;p16"/>
          <p:cNvSpPr txBox="1"/>
          <p:nvPr>
            <p:ph idx="2" type="title"/>
          </p:nvPr>
        </p:nvSpPr>
        <p:spPr>
          <a:xfrm>
            <a:off x="720000" y="2684700"/>
            <a:ext cx="2086800" cy="4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3" name="Google Shape;393;p16"/>
          <p:cNvSpPr txBox="1"/>
          <p:nvPr>
            <p:ph idx="1" type="subTitle"/>
          </p:nvPr>
        </p:nvSpPr>
        <p:spPr>
          <a:xfrm>
            <a:off x="720000" y="3142900"/>
            <a:ext cx="2086800" cy="6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16"/>
          <p:cNvSpPr txBox="1"/>
          <p:nvPr>
            <p:ph idx="3" type="title"/>
          </p:nvPr>
        </p:nvSpPr>
        <p:spPr>
          <a:xfrm>
            <a:off x="3528596" y="2684700"/>
            <a:ext cx="2086800" cy="4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5" name="Google Shape;395;p16"/>
          <p:cNvSpPr txBox="1"/>
          <p:nvPr>
            <p:ph idx="4" type="subTitle"/>
          </p:nvPr>
        </p:nvSpPr>
        <p:spPr>
          <a:xfrm>
            <a:off x="3528597" y="3142900"/>
            <a:ext cx="2086800" cy="6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16"/>
          <p:cNvSpPr txBox="1"/>
          <p:nvPr>
            <p:ph idx="5" type="title"/>
          </p:nvPr>
        </p:nvSpPr>
        <p:spPr>
          <a:xfrm>
            <a:off x="6337199" y="2684700"/>
            <a:ext cx="2086800" cy="4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7" name="Google Shape;397;p16"/>
          <p:cNvSpPr txBox="1"/>
          <p:nvPr>
            <p:ph idx="6" type="subTitle"/>
          </p:nvPr>
        </p:nvSpPr>
        <p:spPr>
          <a:xfrm>
            <a:off x="6337200" y="3142900"/>
            <a:ext cx="2086800" cy="6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7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7"/>
          <p:cNvSpPr/>
          <p:nvPr/>
        </p:nvSpPr>
        <p:spPr>
          <a:xfrm>
            <a:off x="713100" y="405575"/>
            <a:ext cx="7717800" cy="651600"/>
          </a:xfrm>
          <a:prstGeom prst="roundRect">
            <a:avLst>
              <a:gd fmla="val 10566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7"/>
          <p:cNvSpPr/>
          <p:nvPr/>
        </p:nvSpPr>
        <p:spPr>
          <a:xfrm>
            <a:off x="7820400" y="4495650"/>
            <a:ext cx="610500" cy="299400"/>
          </a:xfrm>
          <a:prstGeom prst="rightArrow">
            <a:avLst>
              <a:gd fmla="val 50000" name="adj1"/>
              <a:gd fmla="val 137984" name="adj2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3" name="Google Shape;403;p17"/>
          <p:cNvSpPr txBox="1"/>
          <p:nvPr>
            <p:ph idx="2" type="title"/>
          </p:nvPr>
        </p:nvSpPr>
        <p:spPr>
          <a:xfrm>
            <a:off x="713175" y="2981925"/>
            <a:ext cx="1929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4" name="Google Shape;404;p17"/>
          <p:cNvSpPr txBox="1"/>
          <p:nvPr>
            <p:ph idx="1" type="subTitle"/>
          </p:nvPr>
        </p:nvSpPr>
        <p:spPr>
          <a:xfrm>
            <a:off x="713175" y="3340725"/>
            <a:ext cx="19293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17"/>
          <p:cNvSpPr txBox="1"/>
          <p:nvPr>
            <p:ph idx="3" type="title"/>
          </p:nvPr>
        </p:nvSpPr>
        <p:spPr>
          <a:xfrm>
            <a:off x="4572077" y="2981925"/>
            <a:ext cx="1929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6" name="Google Shape;406;p17"/>
          <p:cNvSpPr txBox="1"/>
          <p:nvPr>
            <p:ph idx="4" type="subTitle"/>
          </p:nvPr>
        </p:nvSpPr>
        <p:spPr>
          <a:xfrm>
            <a:off x="4572075" y="3340725"/>
            <a:ext cx="19293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17"/>
          <p:cNvSpPr txBox="1"/>
          <p:nvPr>
            <p:ph idx="5" type="title"/>
          </p:nvPr>
        </p:nvSpPr>
        <p:spPr>
          <a:xfrm>
            <a:off x="2642624" y="2981925"/>
            <a:ext cx="1929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8" name="Google Shape;408;p17"/>
          <p:cNvSpPr txBox="1"/>
          <p:nvPr>
            <p:ph idx="6" type="subTitle"/>
          </p:nvPr>
        </p:nvSpPr>
        <p:spPr>
          <a:xfrm>
            <a:off x="2642624" y="3340725"/>
            <a:ext cx="19293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17"/>
          <p:cNvSpPr txBox="1"/>
          <p:nvPr>
            <p:ph idx="7" type="title"/>
          </p:nvPr>
        </p:nvSpPr>
        <p:spPr>
          <a:xfrm>
            <a:off x="6501526" y="2981925"/>
            <a:ext cx="1929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0" name="Google Shape;410;p17"/>
          <p:cNvSpPr txBox="1"/>
          <p:nvPr>
            <p:ph idx="8" type="subTitle"/>
          </p:nvPr>
        </p:nvSpPr>
        <p:spPr>
          <a:xfrm>
            <a:off x="6501523" y="3340725"/>
            <a:ext cx="19293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8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8"/>
          <p:cNvSpPr/>
          <p:nvPr/>
        </p:nvSpPr>
        <p:spPr>
          <a:xfrm>
            <a:off x="713100" y="405575"/>
            <a:ext cx="7717800" cy="651600"/>
          </a:xfrm>
          <a:prstGeom prst="roundRect">
            <a:avLst>
              <a:gd fmla="val 10566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8"/>
          <p:cNvSpPr/>
          <p:nvPr/>
        </p:nvSpPr>
        <p:spPr>
          <a:xfrm flipH="1">
            <a:off x="806847" y="420685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18"/>
          <p:cNvGrpSpPr/>
          <p:nvPr/>
        </p:nvGrpSpPr>
        <p:grpSpPr>
          <a:xfrm>
            <a:off x="7313359" y="4591995"/>
            <a:ext cx="832289" cy="202913"/>
            <a:chOff x="305925" y="4572450"/>
            <a:chExt cx="1362175" cy="332100"/>
          </a:xfrm>
        </p:grpSpPr>
        <p:sp>
          <p:nvSpPr>
            <p:cNvPr id="416" name="Google Shape;416;p18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8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8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8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8" name="Google Shape;438;p18"/>
          <p:cNvSpPr txBox="1"/>
          <p:nvPr>
            <p:ph idx="2" type="title"/>
          </p:nvPr>
        </p:nvSpPr>
        <p:spPr>
          <a:xfrm>
            <a:off x="1101175" y="1656688"/>
            <a:ext cx="1986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9" name="Google Shape;439;p18"/>
          <p:cNvSpPr txBox="1"/>
          <p:nvPr>
            <p:ph idx="1" type="subTitle"/>
          </p:nvPr>
        </p:nvSpPr>
        <p:spPr>
          <a:xfrm>
            <a:off x="1101175" y="2015488"/>
            <a:ext cx="1986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18"/>
          <p:cNvSpPr txBox="1"/>
          <p:nvPr>
            <p:ph idx="3" type="title"/>
          </p:nvPr>
        </p:nvSpPr>
        <p:spPr>
          <a:xfrm>
            <a:off x="3578947" y="1656688"/>
            <a:ext cx="1986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1" name="Google Shape;441;p18"/>
          <p:cNvSpPr txBox="1"/>
          <p:nvPr>
            <p:ph idx="4" type="subTitle"/>
          </p:nvPr>
        </p:nvSpPr>
        <p:spPr>
          <a:xfrm>
            <a:off x="3579000" y="2015488"/>
            <a:ext cx="1986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18"/>
          <p:cNvSpPr txBox="1"/>
          <p:nvPr>
            <p:ph idx="5" type="title"/>
          </p:nvPr>
        </p:nvSpPr>
        <p:spPr>
          <a:xfrm>
            <a:off x="1101175" y="3090088"/>
            <a:ext cx="1986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3" name="Google Shape;443;p18"/>
          <p:cNvSpPr txBox="1"/>
          <p:nvPr>
            <p:ph idx="6" type="subTitle"/>
          </p:nvPr>
        </p:nvSpPr>
        <p:spPr>
          <a:xfrm>
            <a:off x="1101175" y="3448888"/>
            <a:ext cx="1986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18"/>
          <p:cNvSpPr txBox="1"/>
          <p:nvPr>
            <p:ph idx="7" type="title"/>
          </p:nvPr>
        </p:nvSpPr>
        <p:spPr>
          <a:xfrm>
            <a:off x="3578947" y="3090088"/>
            <a:ext cx="1986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5" name="Google Shape;445;p18"/>
          <p:cNvSpPr txBox="1"/>
          <p:nvPr>
            <p:ph idx="8" type="subTitle"/>
          </p:nvPr>
        </p:nvSpPr>
        <p:spPr>
          <a:xfrm>
            <a:off x="3578947" y="3448888"/>
            <a:ext cx="1986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18"/>
          <p:cNvSpPr txBox="1"/>
          <p:nvPr>
            <p:ph idx="9" type="title"/>
          </p:nvPr>
        </p:nvSpPr>
        <p:spPr>
          <a:xfrm>
            <a:off x="6056725" y="1656688"/>
            <a:ext cx="1986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7" name="Google Shape;447;p18"/>
          <p:cNvSpPr txBox="1"/>
          <p:nvPr>
            <p:ph idx="13" type="subTitle"/>
          </p:nvPr>
        </p:nvSpPr>
        <p:spPr>
          <a:xfrm>
            <a:off x="6056725" y="2015488"/>
            <a:ext cx="1986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18"/>
          <p:cNvSpPr txBox="1"/>
          <p:nvPr>
            <p:ph idx="14" type="title"/>
          </p:nvPr>
        </p:nvSpPr>
        <p:spPr>
          <a:xfrm>
            <a:off x="6056725" y="3090088"/>
            <a:ext cx="1986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9" name="Google Shape;449;p18"/>
          <p:cNvSpPr txBox="1"/>
          <p:nvPr>
            <p:ph idx="15" type="subTitle"/>
          </p:nvPr>
        </p:nvSpPr>
        <p:spPr>
          <a:xfrm>
            <a:off x="6056725" y="3448888"/>
            <a:ext cx="1986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9"/>
          <p:cNvSpPr/>
          <p:nvPr/>
        </p:nvSpPr>
        <p:spPr>
          <a:xfrm flipH="1">
            <a:off x="305925" y="773250"/>
            <a:ext cx="1140000" cy="3597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9"/>
          <p:cNvSpPr/>
          <p:nvPr/>
        </p:nvSpPr>
        <p:spPr>
          <a:xfrm flipH="1">
            <a:off x="636825" y="773250"/>
            <a:ext cx="732900" cy="35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9"/>
          <p:cNvSpPr/>
          <p:nvPr/>
        </p:nvSpPr>
        <p:spPr>
          <a:xfrm flipH="1">
            <a:off x="697863" y="989563"/>
            <a:ext cx="610562" cy="610562"/>
          </a:xfrm>
          <a:custGeom>
            <a:rect b="b" l="l" r="r" t="t"/>
            <a:pathLst>
              <a:path extrusionOk="0" h="208739" w="208739">
                <a:moveTo>
                  <a:pt x="60752" y="16987"/>
                </a:moveTo>
                <a:lnTo>
                  <a:pt x="60752" y="16987"/>
                </a:lnTo>
                <a:cubicBezTo>
                  <a:pt x="59075" y="18448"/>
                  <a:pt x="57398" y="19989"/>
                  <a:pt x="55802" y="21639"/>
                </a:cubicBezTo>
                <a:lnTo>
                  <a:pt x="52502" y="21639"/>
                </a:lnTo>
                <a:cubicBezTo>
                  <a:pt x="55180" y="19962"/>
                  <a:pt x="57939" y="18393"/>
                  <a:pt x="60752" y="16987"/>
                </a:cubicBezTo>
                <a:close/>
                <a:moveTo>
                  <a:pt x="85205" y="10198"/>
                </a:moveTo>
                <a:lnTo>
                  <a:pt x="85205" y="10198"/>
                </a:lnTo>
                <a:cubicBezTo>
                  <a:pt x="82473" y="13335"/>
                  <a:pt x="79903" y="17149"/>
                  <a:pt x="77496" y="21639"/>
                </a:cubicBezTo>
                <a:lnTo>
                  <a:pt x="65784" y="21639"/>
                </a:lnTo>
                <a:cubicBezTo>
                  <a:pt x="71734" y="16635"/>
                  <a:pt x="78280" y="12740"/>
                  <a:pt x="85205" y="10198"/>
                </a:cubicBezTo>
                <a:close/>
                <a:moveTo>
                  <a:pt x="100975" y="7222"/>
                </a:moveTo>
                <a:lnTo>
                  <a:pt x="100975" y="21639"/>
                </a:lnTo>
                <a:lnTo>
                  <a:pt x="85259" y="21639"/>
                </a:lnTo>
                <a:cubicBezTo>
                  <a:pt x="90101" y="13687"/>
                  <a:pt x="95511" y="8683"/>
                  <a:pt x="100975" y="7222"/>
                </a:cubicBezTo>
                <a:close/>
                <a:moveTo>
                  <a:pt x="107737" y="7222"/>
                </a:moveTo>
                <a:cubicBezTo>
                  <a:pt x="113228" y="8683"/>
                  <a:pt x="118638" y="13687"/>
                  <a:pt x="123452" y="21639"/>
                </a:cubicBezTo>
                <a:lnTo>
                  <a:pt x="107737" y="21639"/>
                </a:lnTo>
                <a:lnTo>
                  <a:pt x="107737" y="7222"/>
                </a:lnTo>
                <a:close/>
                <a:moveTo>
                  <a:pt x="123507" y="10198"/>
                </a:moveTo>
                <a:lnTo>
                  <a:pt x="123507" y="10198"/>
                </a:lnTo>
                <a:cubicBezTo>
                  <a:pt x="130458" y="12740"/>
                  <a:pt x="137004" y="16635"/>
                  <a:pt x="142955" y="21639"/>
                </a:cubicBezTo>
                <a:lnTo>
                  <a:pt x="131243" y="21639"/>
                </a:lnTo>
                <a:cubicBezTo>
                  <a:pt x="128835" y="17149"/>
                  <a:pt x="126239" y="13335"/>
                  <a:pt x="123507" y="10198"/>
                </a:cubicBezTo>
                <a:close/>
                <a:moveTo>
                  <a:pt x="147959" y="16987"/>
                </a:moveTo>
                <a:cubicBezTo>
                  <a:pt x="150799" y="18393"/>
                  <a:pt x="153531" y="19962"/>
                  <a:pt x="156209" y="21639"/>
                </a:cubicBezTo>
                <a:lnTo>
                  <a:pt x="152936" y="21639"/>
                </a:lnTo>
                <a:cubicBezTo>
                  <a:pt x="151313" y="19989"/>
                  <a:pt x="149663" y="18448"/>
                  <a:pt x="147959" y="16987"/>
                </a:cubicBezTo>
                <a:close/>
                <a:moveTo>
                  <a:pt x="49770" y="28402"/>
                </a:moveTo>
                <a:cubicBezTo>
                  <a:pt x="49094" y="29240"/>
                  <a:pt x="48445" y="30052"/>
                  <a:pt x="47796" y="30917"/>
                </a:cubicBezTo>
                <a:cubicBezTo>
                  <a:pt x="41764" y="38897"/>
                  <a:pt x="36841" y="47931"/>
                  <a:pt x="33135" y="57696"/>
                </a:cubicBezTo>
                <a:lnTo>
                  <a:pt x="18583" y="57696"/>
                </a:lnTo>
                <a:cubicBezTo>
                  <a:pt x="23019" y="49581"/>
                  <a:pt x="28645" y="42061"/>
                  <a:pt x="35353" y="35353"/>
                </a:cubicBezTo>
                <a:cubicBezTo>
                  <a:pt x="37815" y="32892"/>
                  <a:pt x="40384" y="30566"/>
                  <a:pt x="43062" y="28402"/>
                </a:cubicBezTo>
                <a:close/>
                <a:moveTo>
                  <a:pt x="74223" y="28402"/>
                </a:moveTo>
                <a:cubicBezTo>
                  <a:pt x="73763" y="29484"/>
                  <a:pt x="73303" y="30566"/>
                  <a:pt x="72843" y="31702"/>
                </a:cubicBezTo>
                <a:cubicBezTo>
                  <a:pt x="69760" y="39465"/>
                  <a:pt x="67244" y="48229"/>
                  <a:pt x="65324" y="57696"/>
                </a:cubicBezTo>
                <a:lnTo>
                  <a:pt x="40439" y="57696"/>
                </a:lnTo>
                <a:cubicBezTo>
                  <a:pt x="45037" y="46389"/>
                  <a:pt x="51285" y="36435"/>
                  <a:pt x="58697" y="28402"/>
                </a:cubicBezTo>
                <a:close/>
                <a:moveTo>
                  <a:pt x="100975" y="28402"/>
                </a:moveTo>
                <a:lnTo>
                  <a:pt x="100975" y="57696"/>
                </a:lnTo>
                <a:lnTo>
                  <a:pt x="72221" y="57696"/>
                </a:lnTo>
                <a:cubicBezTo>
                  <a:pt x="74034" y="49148"/>
                  <a:pt x="76333" y="41250"/>
                  <a:pt x="79146" y="34217"/>
                </a:cubicBezTo>
                <a:cubicBezTo>
                  <a:pt x="79957" y="32161"/>
                  <a:pt x="80796" y="30241"/>
                  <a:pt x="81661" y="28402"/>
                </a:cubicBezTo>
                <a:close/>
                <a:moveTo>
                  <a:pt x="127077" y="28402"/>
                </a:moveTo>
                <a:cubicBezTo>
                  <a:pt x="127943" y="30241"/>
                  <a:pt x="128781" y="32161"/>
                  <a:pt x="129593" y="34217"/>
                </a:cubicBezTo>
                <a:cubicBezTo>
                  <a:pt x="132379" y="41250"/>
                  <a:pt x="134705" y="49148"/>
                  <a:pt x="136517" y="57696"/>
                </a:cubicBezTo>
                <a:lnTo>
                  <a:pt x="107737" y="57696"/>
                </a:lnTo>
                <a:lnTo>
                  <a:pt x="107737" y="28402"/>
                </a:lnTo>
                <a:close/>
                <a:moveTo>
                  <a:pt x="150015" y="28402"/>
                </a:moveTo>
                <a:cubicBezTo>
                  <a:pt x="157453" y="36435"/>
                  <a:pt x="163675" y="46389"/>
                  <a:pt x="168300" y="57696"/>
                </a:cubicBezTo>
                <a:lnTo>
                  <a:pt x="143415" y="57696"/>
                </a:lnTo>
                <a:cubicBezTo>
                  <a:pt x="141494" y="48229"/>
                  <a:pt x="138952" y="39465"/>
                  <a:pt x="135868" y="31702"/>
                </a:cubicBezTo>
                <a:cubicBezTo>
                  <a:pt x="135435" y="30566"/>
                  <a:pt x="134975" y="29484"/>
                  <a:pt x="134489" y="28402"/>
                </a:cubicBezTo>
                <a:close/>
                <a:moveTo>
                  <a:pt x="165649" y="28402"/>
                </a:moveTo>
                <a:cubicBezTo>
                  <a:pt x="168327" y="30566"/>
                  <a:pt x="170924" y="32892"/>
                  <a:pt x="173385" y="35353"/>
                </a:cubicBezTo>
                <a:cubicBezTo>
                  <a:pt x="180093" y="42061"/>
                  <a:pt x="185720" y="49581"/>
                  <a:pt x="190129" y="57696"/>
                </a:cubicBezTo>
                <a:lnTo>
                  <a:pt x="175603" y="57696"/>
                </a:lnTo>
                <a:cubicBezTo>
                  <a:pt x="171870" y="47931"/>
                  <a:pt x="166948" y="38897"/>
                  <a:pt x="160943" y="30917"/>
                </a:cubicBezTo>
                <a:cubicBezTo>
                  <a:pt x="160293" y="30052"/>
                  <a:pt x="159617" y="29240"/>
                  <a:pt x="158968" y="28402"/>
                </a:cubicBezTo>
                <a:close/>
                <a:moveTo>
                  <a:pt x="30782" y="64458"/>
                </a:moveTo>
                <a:cubicBezTo>
                  <a:pt x="27184" y="75927"/>
                  <a:pt x="25156" y="88261"/>
                  <a:pt x="24831" y="100975"/>
                </a:cubicBezTo>
                <a:lnTo>
                  <a:pt x="6816" y="100975"/>
                </a:lnTo>
                <a:cubicBezTo>
                  <a:pt x="7249" y="88207"/>
                  <a:pt x="10143" y="75846"/>
                  <a:pt x="15229" y="64458"/>
                </a:cubicBezTo>
                <a:close/>
                <a:moveTo>
                  <a:pt x="64052" y="64458"/>
                </a:moveTo>
                <a:cubicBezTo>
                  <a:pt x="62132" y="75927"/>
                  <a:pt x="61050" y="88261"/>
                  <a:pt x="60888" y="100975"/>
                </a:cubicBezTo>
                <a:lnTo>
                  <a:pt x="31593" y="100975"/>
                </a:lnTo>
                <a:cubicBezTo>
                  <a:pt x="31945" y="88018"/>
                  <a:pt x="34163" y="75684"/>
                  <a:pt x="37923" y="64458"/>
                </a:cubicBezTo>
                <a:close/>
                <a:moveTo>
                  <a:pt x="100975" y="64458"/>
                </a:moveTo>
                <a:lnTo>
                  <a:pt x="100975" y="100975"/>
                </a:lnTo>
                <a:lnTo>
                  <a:pt x="67650" y="100975"/>
                </a:lnTo>
                <a:cubicBezTo>
                  <a:pt x="67812" y="88207"/>
                  <a:pt x="68921" y="75873"/>
                  <a:pt x="70923" y="64458"/>
                </a:cubicBezTo>
                <a:close/>
                <a:moveTo>
                  <a:pt x="137816" y="64458"/>
                </a:moveTo>
                <a:cubicBezTo>
                  <a:pt x="139790" y="75873"/>
                  <a:pt x="140926" y="88207"/>
                  <a:pt x="141089" y="100975"/>
                </a:cubicBezTo>
                <a:lnTo>
                  <a:pt x="107737" y="100975"/>
                </a:lnTo>
                <a:lnTo>
                  <a:pt x="107737" y="64458"/>
                </a:lnTo>
                <a:close/>
                <a:moveTo>
                  <a:pt x="170816" y="64458"/>
                </a:moveTo>
                <a:cubicBezTo>
                  <a:pt x="174575" y="75684"/>
                  <a:pt x="176793" y="88018"/>
                  <a:pt x="177118" y="100975"/>
                </a:cubicBezTo>
                <a:lnTo>
                  <a:pt x="147851" y="100975"/>
                </a:lnTo>
                <a:cubicBezTo>
                  <a:pt x="147689" y="88261"/>
                  <a:pt x="146607" y="75927"/>
                  <a:pt x="144659" y="64458"/>
                </a:cubicBezTo>
                <a:close/>
                <a:moveTo>
                  <a:pt x="193483" y="64458"/>
                </a:moveTo>
                <a:cubicBezTo>
                  <a:pt x="198595" y="75846"/>
                  <a:pt x="201462" y="88207"/>
                  <a:pt x="201895" y="100975"/>
                </a:cubicBezTo>
                <a:lnTo>
                  <a:pt x="183880" y="100975"/>
                </a:lnTo>
                <a:cubicBezTo>
                  <a:pt x="183583" y="88261"/>
                  <a:pt x="181554" y="75927"/>
                  <a:pt x="177957" y="64458"/>
                </a:cubicBezTo>
                <a:close/>
                <a:moveTo>
                  <a:pt x="24831" y="107737"/>
                </a:moveTo>
                <a:cubicBezTo>
                  <a:pt x="25156" y="120450"/>
                  <a:pt x="27184" y="132784"/>
                  <a:pt x="30782" y="144253"/>
                </a:cubicBezTo>
                <a:lnTo>
                  <a:pt x="15229" y="144253"/>
                </a:lnTo>
                <a:cubicBezTo>
                  <a:pt x="10143" y="132866"/>
                  <a:pt x="7249" y="120531"/>
                  <a:pt x="6816" y="107737"/>
                </a:cubicBezTo>
                <a:close/>
                <a:moveTo>
                  <a:pt x="60888" y="107737"/>
                </a:moveTo>
                <a:cubicBezTo>
                  <a:pt x="61050" y="120477"/>
                  <a:pt x="62132" y="132811"/>
                  <a:pt x="64052" y="144253"/>
                </a:cubicBezTo>
                <a:lnTo>
                  <a:pt x="37923" y="144253"/>
                </a:lnTo>
                <a:cubicBezTo>
                  <a:pt x="34163" y="133055"/>
                  <a:pt x="31945" y="120720"/>
                  <a:pt x="31593" y="107737"/>
                </a:cubicBezTo>
                <a:close/>
                <a:moveTo>
                  <a:pt x="100975" y="107737"/>
                </a:moveTo>
                <a:lnTo>
                  <a:pt x="100975" y="144253"/>
                </a:lnTo>
                <a:lnTo>
                  <a:pt x="70923" y="144253"/>
                </a:lnTo>
                <a:cubicBezTo>
                  <a:pt x="68921" y="132866"/>
                  <a:pt x="67812" y="120531"/>
                  <a:pt x="67650" y="107737"/>
                </a:cubicBezTo>
                <a:close/>
                <a:moveTo>
                  <a:pt x="141089" y="107737"/>
                </a:moveTo>
                <a:cubicBezTo>
                  <a:pt x="140926" y="120531"/>
                  <a:pt x="139790" y="132866"/>
                  <a:pt x="137816" y="144253"/>
                </a:cubicBezTo>
                <a:lnTo>
                  <a:pt x="107737" y="144253"/>
                </a:lnTo>
                <a:lnTo>
                  <a:pt x="107737" y="107737"/>
                </a:lnTo>
                <a:close/>
                <a:moveTo>
                  <a:pt x="177118" y="107737"/>
                </a:moveTo>
                <a:cubicBezTo>
                  <a:pt x="176793" y="120720"/>
                  <a:pt x="174575" y="133055"/>
                  <a:pt x="170816" y="144253"/>
                </a:cubicBezTo>
                <a:lnTo>
                  <a:pt x="144659" y="144253"/>
                </a:lnTo>
                <a:cubicBezTo>
                  <a:pt x="146607" y="132811"/>
                  <a:pt x="147689" y="120477"/>
                  <a:pt x="147851" y="107737"/>
                </a:cubicBezTo>
                <a:close/>
                <a:moveTo>
                  <a:pt x="201895" y="107737"/>
                </a:moveTo>
                <a:cubicBezTo>
                  <a:pt x="201462" y="120531"/>
                  <a:pt x="198595" y="132866"/>
                  <a:pt x="193483" y="144253"/>
                </a:cubicBezTo>
                <a:lnTo>
                  <a:pt x="177957" y="144253"/>
                </a:lnTo>
                <a:cubicBezTo>
                  <a:pt x="181554" y="132784"/>
                  <a:pt x="183583" y="120450"/>
                  <a:pt x="183880" y="107737"/>
                </a:cubicBezTo>
                <a:close/>
                <a:moveTo>
                  <a:pt x="33135" y="151016"/>
                </a:moveTo>
                <a:cubicBezTo>
                  <a:pt x="36841" y="160807"/>
                  <a:pt x="41764" y="169842"/>
                  <a:pt x="47796" y="177794"/>
                </a:cubicBezTo>
                <a:cubicBezTo>
                  <a:pt x="48445" y="178660"/>
                  <a:pt x="49094" y="179498"/>
                  <a:pt x="49770" y="180337"/>
                </a:cubicBezTo>
                <a:lnTo>
                  <a:pt x="43062" y="180337"/>
                </a:lnTo>
                <a:cubicBezTo>
                  <a:pt x="40384" y="178173"/>
                  <a:pt x="37815" y="175847"/>
                  <a:pt x="35353" y="173385"/>
                </a:cubicBezTo>
                <a:cubicBezTo>
                  <a:pt x="28645" y="166650"/>
                  <a:pt x="23019" y="159130"/>
                  <a:pt x="18583" y="151016"/>
                </a:cubicBezTo>
                <a:close/>
                <a:moveTo>
                  <a:pt x="65324" y="151016"/>
                </a:moveTo>
                <a:cubicBezTo>
                  <a:pt x="67244" y="160483"/>
                  <a:pt x="69760" y="169274"/>
                  <a:pt x="72843" y="177010"/>
                </a:cubicBezTo>
                <a:cubicBezTo>
                  <a:pt x="73303" y="178146"/>
                  <a:pt x="73763" y="179255"/>
                  <a:pt x="74223" y="180337"/>
                </a:cubicBezTo>
                <a:lnTo>
                  <a:pt x="58697" y="180337"/>
                </a:lnTo>
                <a:cubicBezTo>
                  <a:pt x="51285" y="172276"/>
                  <a:pt x="45037" y="162322"/>
                  <a:pt x="40439" y="151016"/>
                </a:cubicBezTo>
                <a:close/>
                <a:moveTo>
                  <a:pt x="100975" y="151016"/>
                </a:moveTo>
                <a:lnTo>
                  <a:pt x="100975" y="180337"/>
                </a:lnTo>
                <a:lnTo>
                  <a:pt x="81661" y="180337"/>
                </a:lnTo>
                <a:cubicBezTo>
                  <a:pt x="80796" y="178498"/>
                  <a:pt x="79957" y="176550"/>
                  <a:pt x="79146" y="174521"/>
                </a:cubicBezTo>
                <a:cubicBezTo>
                  <a:pt x="76333" y="167489"/>
                  <a:pt x="74034" y="159563"/>
                  <a:pt x="72221" y="151016"/>
                </a:cubicBezTo>
                <a:close/>
                <a:moveTo>
                  <a:pt x="136517" y="151016"/>
                </a:moveTo>
                <a:cubicBezTo>
                  <a:pt x="134705" y="159563"/>
                  <a:pt x="132379" y="167489"/>
                  <a:pt x="129593" y="174521"/>
                </a:cubicBezTo>
                <a:cubicBezTo>
                  <a:pt x="128781" y="176550"/>
                  <a:pt x="127943" y="178498"/>
                  <a:pt x="127077" y="180337"/>
                </a:cubicBezTo>
                <a:lnTo>
                  <a:pt x="107737" y="180337"/>
                </a:lnTo>
                <a:lnTo>
                  <a:pt x="107737" y="151016"/>
                </a:lnTo>
                <a:close/>
                <a:moveTo>
                  <a:pt x="168300" y="151016"/>
                </a:moveTo>
                <a:cubicBezTo>
                  <a:pt x="163675" y="162322"/>
                  <a:pt x="157453" y="172276"/>
                  <a:pt x="150015" y="180337"/>
                </a:cubicBezTo>
                <a:lnTo>
                  <a:pt x="134489" y="180337"/>
                </a:lnTo>
                <a:cubicBezTo>
                  <a:pt x="134975" y="179255"/>
                  <a:pt x="135435" y="178146"/>
                  <a:pt x="135868" y="177010"/>
                </a:cubicBezTo>
                <a:cubicBezTo>
                  <a:pt x="138952" y="169274"/>
                  <a:pt x="141494" y="160483"/>
                  <a:pt x="143415" y="151016"/>
                </a:cubicBezTo>
                <a:close/>
                <a:moveTo>
                  <a:pt x="190129" y="151016"/>
                </a:moveTo>
                <a:cubicBezTo>
                  <a:pt x="185720" y="159130"/>
                  <a:pt x="180093" y="166650"/>
                  <a:pt x="173385" y="173385"/>
                </a:cubicBezTo>
                <a:cubicBezTo>
                  <a:pt x="170924" y="175847"/>
                  <a:pt x="168327" y="178173"/>
                  <a:pt x="165649" y="180337"/>
                </a:cubicBezTo>
                <a:lnTo>
                  <a:pt x="158968" y="180337"/>
                </a:lnTo>
                <a:cubicBezTo>
                  <a:pt x="159617" y="179498"/>
                  <a:pt x="160293" y="178660"/>
                  <a:pt x="160943" y="177794"/>
                </a:cubicBezTo>
                <a:cubicBezTo>
                  <a:pt x="166948" y="169842"/>
                  <a:pt x="171870" y="160807"/>
                  <a:pt x="175603" y="151016"/>
                </a:cubicBezTo>
                <a:close/>
                <a:moveTo>
                  <a:pt x="55802" y="187099"/>
                </a:moveTo>
                <a:cubicBezTo>
                  <a:pt x="57398" y="188722"/>
                  <a:pt x="59075" y="190291"/>
                  <a:pt x="60752" y="191752"/>
                </a:cubicBezTo>
                <a:cubicBezTo>
                  <a:pt x="57939" y="190318"/>
                  <a:pt x="55180" y="188776"/>
                  <a:pt x="52502" y="187099"/>
                </a:cubicBezTo>
                <a:close/>
                <a:moveTo>
                  <a:pt x="156209" y="187099"/>
                </a:moveTo>
                <a:cubicBezTo>
                  <a:pt x="153531" y="188776"/>
                  <a:pt x="150799" y="190318"/>
                  <a:pt x="147959" y="191752"/>
                </a:cubicBezTo>
                <a:cubicBezTo>
                  <a:pt x="149663" y="190291"/>
                  <a:pt x="151313" y="188722"/>
                  <a:pt x="152936" y="187099"/>
                </a:cubicBezTo>
                <a:close/>
                <a:moveTo>
                  <a:pt x="77496" y="187099"/>
                </a:moveTo>
                <a:cubicBezTo>
                  <a:pt x="79903" y="191562"/>
                  <a:pt x="82473" y="195403"/>
                  <a:pt x="85205" y="198541"/>
                </a:cubicBezTo>
                <a:cubicBezTo>
                  <a:pt x="78280" y="195998"/>
                  <a:pt x="71734" y="192103"/>
                  <a:pt x="65784" y="187099"/>
                </a:cubicBezTo>
                <a:close/>
                <a:moveTo>
                  <a:pt x="142955" y="187099"/>
                </a:moveTo>
                <a:cubicBezTo>
                  <a:pt x="137004" y="192103"/>
                  <a:pt x="130458" y="195998"/>
                  <a:pt x="123507" y="198541"/>
                </a:cubicBezTo>
                <a:cubicBezTo>
                  <a:pt x="126239" y="195403"/>
                  <a:pt x="128835" y="191562"/>
                  <a:pt x="131243" y="187099"/>
                </a:cubicBezTo>
                <a:close/>
                <a:moveTo>
                  <a:pt x="100975" y="187099"/>
                </a:moveTo>
                <a:lnTo>
                  <a:pt x="100975" y="201516"/>
                </a:lnTo>
                <a:cubicBezTo>
                  <a:pt x="95511" y="200029"/>
                  <a:pt x="90101" y="195052"/>
                  <a:pt x="85259" y="187099"/>
                </a:cubicBezTo>
                <a:close/>
                <a:moveTo>
                  <a:pt x="123452" y="187099"/>
                </a:moveTo>
                <a:cubicBezTo>
                  <a:pt x="118638" y="195052"/>
                  <a:pt x="113228" y="200029"/>
                  <a:pt x="107737" y="201516"/>
                </a:cubicBezTo>
                <a:lnTo>
                  <a:pt x="107737" y="187099"/>
                </a:lnTo>
                <a:close/>
                <a:moveTo>
                  <a:pt x="104356" y="0"/>
                </a:moveTo>
                <a:cubicBezTo>
                  <a:pt x="76495" y="0"/>
                  <a:pt x="50284" y="10847"/>
                  <a:pt x="30566" y="30566"/>
                </a:cubicBezTo>
                <a:cubicBezTo>
                  <a:pt x="10847" y="50284"/>
                  <a:pt x="0" y="76495"/>
                  <a:pt x="0" y="104356"/>
                </a:cubicBezTo>
                <a:cubicBezTo>
                  <a:pt x="0" y="132243"/>
                  <a:pt x="10847" y="158454"/>
                  <a:pt x="30566" y="178173"/>
                </a:cubicBezTo>
                <a:cubicBezTo>
                  <a:pt x="50284" y="197865"/>
                  <a:pt x="76495" y="208739"/>
                  <a:pt x="104356" y="208739"/>
                </a:cubicBezTo>
                <a:cubicBezTo>
                  <a:pt x="132243" y="208739"/>
                  <a:pt x="158454" y="197865"/>
                  <a:pt x="178173" y="178173"/>
                </a:cubicBezTo>
                <a:cubicBezTo>
                  <a:pt x="197865" y="158454"/>
                  <a:pt x="208739" y="132243"/>
                  <a:pt x="208739" y="104356"/>
                </a:cubicBezTo>
                <a:cubicBezTo>
                  <a:pt x="208739" y="76495"/>
                  <a:pt x="197865" y="50284"/>
                  <a:pt x="178173" y="30566"/>
                </a:cubicBezTo>
                <a:cubicBezTo>
                  <a:pt x="158454" y="10847"/>
                  <a:pt x="132243" y="0"/>
                  <a:pt x="10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9"/>
          <p:cNvSpPr/>
          <p:nvPr/>
        </p:nvSpPr>
        <p:spPr>
          <a:xfrm flipH="1">
            <a:off x="837100" y="3813138"/>
            <a:ext cx="332100" cy="340800"/>
          </a:xfrm>
          <a:prstGeom prst="roundRect">
            <a:avLst>
              <a:gd fmla="val 1497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9"/>
          <p:cNvSpPr/>
          <p:nvPr/>
        </p:nvSpPr>
        <p:spPr>
          <a:xfrm>
            <a:off x="7835400" y="4454400"/>
            <a:ext cx="610500" cy="299400"/>
          </a:xfrm>
          <a:prstGeom prst="rightArrow">
            <a:avLst>
              <a:gd fmla="val 50000" name="adj1"/>
              <a:gd fmla="val 137984" name="adj2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9"/>
          <p:cNvSpPr/>
          <p:nvPr/>
        </p:nvSpPr>
        <p:spPr>
          <a:xfrm>
            <a:off x="868177" y="3915674"/>
            <a:ext cx="269948" cy="1357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2"/>
                </a:solidFill>
                <a:latin typeface="Fahkwang"/>
              </a:rPr>
              <a:t>SL</a:t>
            </a:r>
          </a:p>
        </p:txBody>
      </p:sp>
      <p:grpSp>
        <p:nvGrpSpPr>
          <p:cNvPr id="458" name="Google Shape;458;p19"/>
          <p:cNvGrpSpPr/>
          <p:nvPr/>
        </p:nvGrpSpPr>
        <p:grpSpPr>
          <a:xfrm flipH="1" rot="-5400000">
            <a:off x="322200" y="2602788"/>
            <a:ext cx="1362175" cy="332100"/>
            <a:chOff x="305925" y="4572450"/>
            <a:chExt cx="1362175" cy="332100"/>
          </a:xfrm>
        </p:grpSpPr>
        <p:sp>
          <p:nvSpPr>
            <p:cNvPr id="459" name="Google Shape;459;p19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19"/>
          <p:cNvSpPr/>
          <p:nvPr/>
        </p:nvSpPr>
        <p:spPr>
          <a:xfrm flipH="1">
            <a:off x="662597" y="45180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9"/>
          <p:cNvSpPr/>
          <p:nvPr/>
        </p:nvSpPr>
        <p:spPr>
          <a:xfrm flipH="1">
            <a:off x="8054547" y="4533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9"/>
          <p:cNvSpPr/>
          <p:nvPr/>
        </p:nvSpPr>
        <p:spPr>
          <a:xfrm>
            <a:off x="1581625" y="1195950"/>
            <a:ext cx="6849300" cy="2751600"/>
          </a:xfrm>
          <a:prstGeom prst="roundRect">
            <a:avLst>
              <a:gd fmla="val 308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9"/>
          <p:cNvSpPr txBox="1"/>
          <p:nvPr>
            <p:ph hasCustomPrompt="1" type="title"/>
          </p:nvPr>
        </p:nvSpPr>
        <p:spPr>
          <a:xfrm>
            <a:off x="1960963" y="1887900"/>
            <a:ext cx="28425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4" name="Google Shape;484;p19"/>
          <p:cNvSpPr txBox="1"/>
          <p:nvPr>
            <p:ph idx="1" type="subTitle"/>
          </p:nvPr>
        </p:nvSpPr>
        <p:spPr>
          <a:xfrm>
            <a:off x="1960963" y="2656800"/>
            <a:ext cx="2842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85" name="Google Shape;485;p19"/>
          <p:cNvSpPr txBox="1"/>
          <p:nvPr>
            <p:ph hasCustomPrompt="1" idx="2" type="title"/>
          </p:nvPr>
        </p:nvSpPr>
        <p:spPr>
          <a:xfrm>
            <a:off x="5209088" y="1887913"/>
            <a:ext cx="28425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6" name="Google Shape;486;p19"/>
          <p:cNvSpPr txBox="1"/>
          <p:nvPr>
            <p:ph idx="3" type="subTitle"/>
          </p:nvPr>
        </p:nvSpPr>
        <p:spPr>
          <a:xfrm>
            <a:off x="5209088" y="2656790"/>
            <a:ext cx="2842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0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0"/>
          <p:cNvSpPr/>
          <p:nvPr/>
        </p:nvSpPr>
        <p:spPr>
          <a:xfrm>
            <a:off x="713100" y="405575"/>
            <a:ext cx="7717800" cy="651600"/>
          </a:xfrm>
          <a:prstGeom prst="roundRect">
            <a:avLst>
              <a:gd fmla="val 10566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0"/>
          <p:cNvSpPr/>
          <p:nvPr/>
        </p:nvSpPr>
        <p:spPr>
          <a:xfrm flipH="1">
            <a:off x="8054547" y="45180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1" name="Google Shape;491;p20"/>
          <p:cNvGrpSpPr/>
          <p:nvPr/>
        </p:nvGrpSpPr>
        <p:grpSpPr>
          <a:xfrm>
            <a:off x="996934" y="4591995"/>
            <a:ext cx="832289" cy="202913"/>
            <a:chOff x="305925" y="4572450"/>
            <a:chExt cx="1362175" cy="332100"/>
          </a:xfrm>
        </p:grpSpPr>
        <p:sp>
          <p:nvSpPr>
            <p:cNvPr id="492" name="Google Shape;492;p20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0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0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3" name="Google Shape;51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719997" y="773250"/>
            <a:ext cx="4432200" cy="3597000"/>
          </a:xfrm>
          <a:prstGeom prst="roundRect">
            <a:avLst>
              <a:gd fmla="val 308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5291850" y="773250"/>
            <a:ext cx="2311500" cy="3597000"/>
          </a:xfrm>
          <a:prstGeom prst="roundRect">
            <a:avLst>
              <a:gd fmla="val 308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7697875" y="773250"/>
            <a:ext cx="1140000" cy="3597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7774075" y="773250"/>
            <a:ext cx="732900" cy="35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7835375" y="989563"/>
            <a:ext cx="610562" cy="610562"/>
          </a:xfrm>
          <a:custGeom>
            <a:rect b="b" l="l" r="r" t="t"/>
            <a:pathLst>
              <a:path extrusionOk="0" h="208739" w="208739">
                <a:moveTo>
                  <a:pt x="60752" y="16987"/>
                </a:moveTo>
                <a:lnTo>
                  <a:pt x="60752" y="16987"/>
                </a:lnTo>
                <a:cubicBezTo>
                  <a:pt x="59075" y="18448"/>
                  <a:pt x="57398" y="19989"/>
                  <a:pt x="55802" y="21639"/>
                </a:cubicBezTo>
                <a:lnTo>
                  <a:pt x="52502" y="21639"/>
                </a:lnTo>
                <a:cubicBezTo>
                  <a:pt x="55180" y="19962"/>
                  <a:pt x="57939" y="18393"/>
                  <a:pt x="60752" y="16987"/>
                </a:cubicBezTo>
                <a:close/>
                <a:moveTo>
                  <a:pt x="85205" y="10198"/>
                </a:moveTo>
                <a:lnTo>
                  <a:pt x="85205" y="10198"/>
                </a:lnTo>
                <a:cubicBezTo>
                  <a:pt x="82473" y="13335"/>
                  <a:pt x="79903" y="17149"/>
                  <a:pt x="77496" y="21639"/>
                </a:cubicBezTo>
                <a:lnTo>
                  <a:pt x="65784" y="21639"/>
                </a:lnTo>
                <a:cubicBezTo>
                  <a:pt x="71734" y="16635"/>
                  <a:pt x="78280" y="12740"/>
                  <a:pt x="85205" y="10198"/>
                </a:cubicBezTo>
                <a:close/>
                <a:moveTo>
                  <a:pt x="100975" y="7222"/>
                </a:moveTo>
                <a:lnTo>
                  <a:pt x="100975" y="21639"/>
                </a:lnTo>
                <a:lnTo>
                  <a:pt x="85259" y="21639"/>
                </a:lnTo>
                <a:cubicBezTo>
                  <a:pt x="90101" y="13687"/>
                  <a:pt x="95511" y="8683"/>
                  <a:pt x="100975" y="7222"/>
                </a:cubicBezTo>
                <a:close/>
                <a:moveTo>
                  <a:pt x="107737" y="7222"/>
                </a:moveTo>
                <a:cubicBezTo>
                  <a:pt x="113228" y="8683"/>
                  <a:pt x="118638" y="13687"/>
                  <a:pt x="123452" y="21639"/>
                </a:cubicBezTo>
                <a:lnTo>
                  <a:pt x="107737" y="21639"/>
                </a:lnTo>
                <a:lnTo>
                  <a:pt x="107737" y="7222"/>
                </a:lnTo>
                <a:close/>
                <a:moveTo>
                  <a:pt x="123507" y="10198"/>
                </a:moveTo>
                <a:lnTo>
                  <a:pt x="123507" y="10198"/>
                </a:lnTo>
                <a:cubicBezTo>
                  <a:pt x="130458" y="12740"/>
                  <a:pt x="137004" y="16635"/>
                  <a:pt x="142955" y="21639"/>
                </a:cubicBezTo>
                <a:lnTo>
                  <a:pt x="131243" y="21639"/>
                </a:lnTo>
                <a:cubicBezTo>
                  <a:pt x="128835" y="17149"/>
                  <a:pt x="126239" y="13335"/>
                  <a:pt x="123507" y="10198"/>
                </a:cubicBezTo>
                <a:close/>
                <a:moveTo>
                  <a:pt x="147959" y="16987"/>
                </a:moveTo>
                <a:cubicBezTo>
                  <a:pt x="150799" y="18393"/>
                  <a:pt x="153531" y="19962"/>
                  <a:pt x="156209" y="21639"/>
                </a:cubicBezTo>
                <a:lnTo>
                  <a:pt x="152936" y="21639"/>
                </a:lnTo>
                <a:cubicBezTo>
                  <a:pt x="151313" y="19989"/>
                  <a:pt x="149663" y="18448"/>
                  <a:pt x="147959" y="16987"/>
                </a:cubicBezTo>
                <a:close/>
                <a:moveTo>
                  <a:pt x="49770" y="28402"/>
                </a:moveTo>
                <a:cubicBezTo>
                  <a:pt x="49094" y="29240"/>
                  <a:pt x="48445" y="30052"/>
                  <a:pt x="47796" y="30917"/>
                </a:cubicBezTo>
                <a:cubicBezTo>
                  <a:pt x="41764" y="38897"/>
                  <a:pt x="36841" y="47931"/>
                  <a:pt x="33135" y="57696"/>
                </a:cubicBezTo>
                <a:lnTo>
                  <a:pt x="18583" y="57696"/>
                </a:lnTo>
                <a:cubicBezTo>
                  <a:pt x="23019" y="49581"/>
                  <a:pt x="28645" y="42061"/>
                  <a:pt x="35353" y="35353"/>
                </a:cubicBezTo>
                <a:cubicBezTo>
                  <a:pt x="37815" y="32892"/>
                  <a:pt x="40384" y="30566"/>
                  <a:pt x="43062" y="28402"/>
                </a:cubicBezTo>
                <a:close/>
                <a:moveTo>
                  <a:pt x="74223" y="28402"/>
                </a:moveTo>
                <a:cubicBezTo>
                  <a:pt x="73763" y="29484"/>
                  <a:pt x="73303" y="30566"/>
                  <a:pt x="72843" y="31702"/>
                </a:cubicBezTo>
                <a:cubicBezTo>
                  <a:pt x="69760" y="39465"/>
                  <a:pt x="67244" y="48229"/>
                  <a:pt x="65324" y="57696"/>
                </a:cubicBezTo>
                <a:lnTo>
                  <a:pt x="40439" y="57696"/>
                </a:lnTo>
                <a:cubicBezTo>
                  <a:pt x="45037" y="46389"/>
                  <a:pt x="51285" y="36435"/>
                  <a:pt x="58697" y="28402"/>
                </a:cubicBezTo>
                <a:close/>
                <a:moveTo>
                  <a:pt x="100975" y="28402"/>
                </a:moveTo>
                <a:lnTo>
                  <a:pt x="100975" y="57696"/>
                </a:lnTo>
                <a:lnTo>
                  <a:pt x="72221" y="57696"/>
                </a:lnTo>
                <a:cubicBezTo>
                  <a:pt x="74034" y="49148"/>
                  <a:pt x="76333" y="41250"/>
                  <a:pt x="79146" y="34217"/>
                </a:cubicBezTo>
                <a:cubicBezTo>
                  <a:pt x="79957" y="32161"/>
                  <a:pt x="80796" y="30241"/>
                  <a:pt x="81661" y="28402"/>
                </a:cubicBezTo>
                <a:close/>
                <a:moveTo>
                  <a:pt x="127077" y="28402"/>
                </a:moveTo>
                <a:cubicBezTo>
                  <a:pt x="127943" y="30241"/>
                  <a:pt x="128781" y="32161"/>
                  <a:pt x="129593" y="34217"/>
                </a:cubicBezTo>
                <a:cubicBezTo>
                  <a:pt x="132379" y="41250"/>
                  <a:pt x="134705" y="49148"/>
                  <a:pt x="136517" y="57696"/>
                </a:cubicBezTo>
                <a:lnTo>
                  <a:pt x="107737" y="57696"/>
                </a:lnTo>
                <a:lnTo>
                  <a:pt x="107737" y="28402"/>
                </a:lnTo>
                <a:close/>
                <a:moveTo>
                  <a:pt x="150015" y="28402"/>
                </a:moveTo>
                <a:cubicBezTo>
                  <a:pt x="157453" y="36435"/>
                  <a:pt x="163675" y="46389"/>
                  <a:pt x="168300" y="57696"/>
                </a:cubicBezTo>
                <a:lnTo>
                  <a:pt x="143415" y="57696"/>
                </a:lnTo>
                <a:cubicBezTo>
                  <a:pt x="141494" y="48229"/>
                  <a:pt x="138952" y="39465"/>
                  <a:pt x="135868" y="31702"/>
                </a:cubicBezTo>
                <a:cubicBezTo>
                  <a:pt x="135435" y="30566"/>
                  <a:pt x="134975" y="29484"/>
                  <a:pt x="134489" y="28402"/>
                </a:cubicBezTo>
                <a:close/>
                <a:moveTo>
                  <a:pt x="165649" y="28402"/>
                </a:moveTo>
                <a:cubicBezTo>
                  <a:pt x="168327" y="30566"/>
                  <a:pt x="170924" y="32892"/>
                  <a:pt x="173385" y="35353"/>
                </a:cubicBezTo>
                <a:cubicBezTo>
                  <a:pt x="180093" y="42061"/>
                  <a:pt x="185720" y="49581"/>
                  <a:pt x="190129" y="57696"/>
                </a:cubicBezTo>
                <a:lnTo>
                  <a:pt x="175603" y="57696"/>
                </a:lnTo>
                <a:cubicBezTo>
                  <a:pt x="171870" y="47931"/>
                  <a:pt x="166948" y="38897"/>
                  <a:pt x="160943" y="30917"/>
                </a:cubicBezTo>
                <a:cubicBezTo>
                  <a:pt x="160293" y="30052"/>
                  <a:pt x="159617" y="29240"/>
                  <a:pt x="158968" y="28402"/>
                </a:cubicBezTo>
                <a:close/>
                <a:moveTo>
                  <a:pt x="30782" y="64458"/>
                </a:moveTo>
                <a:cubicBezTo>
                  <a:pt x="27184" y="75927"/>
                  <a:pt x="25156" y="88261"/>
                  <a:pt x="24831" y="100975"/>
                </a:cubicBezTo>
                <a:lnTo>
                  <a:pt x="6816" y="100975"/>
                </a:lnTo>
                <a:cubicBezTo>
                  <a:pt x="7249" y="88207"/>
                  <a:pt x="10143" y="75846"/>
                  <a:pt x="15229" y="64458"/>
                </a:cubicBezTo>
                <a:close/>
                <a:moveTo>
                  <a:pt x="64052" y="64458"/>
                </a:moveTo>
                <a:cubicBezTo>
                  <a:pt x="62132" y="75927"/>
                  <a:pt x="61050" y="88261"/>
                  <a:pt x="60888" y="100975"/>
                </a:cubicBezTo>
                <a:lnTo>
                  <a:pt x="31593" y="100975"/>
                </a:lnTo>
                <a:cubicBezTo>
                  <a:pt x="31945" y="88018"/>
                  <a:pt x="34163" y="75684"/>
                  <a:pt x="37923" y="64458"/>
                </a:cubicBezTo>
                <a:close/>
                <a:moveTo>
                  <a:pt x="100975" y="64458"/>
                </a:moveTo>
                <a:lnTo>
                  <a:pt x="100975" y="100975"/>
                </a:lnTo>
                <a:lnTo>
                  <a:pt x="67650" y="100975"/>
                </a:lnTo>
                <a:cubicBezTo>
                  <a:pt x="67812" y="88207"/>
                  <a:pt x="68921" y="75873"/>
                  <a:pt x="70923" y="64458"/>
                </a:cubicBezTo>
                <a:close/>
                <a:moveTo>
                  <a:pt x="137816" y="64458"/>
                </a:moveTo>
                <a:cubicBezTo>
                  <a:pt x="139790" y="75873"/>
                  <a:pt x="140926" y="88207"/>
                  <a:pt x="141089" y="100975"/>
                </a:cubicBezTo>
                <a:lnTo>
                  <a:pt x="107737" y="100975"/>
                </a:lnTo>
                <a:lnTo>
                  <a:pt x="107737" y="64458"/>
                </a:lnTo>
                <a:close/>
                <a:moveTo>
                  <a:pt x="170816" y="64458"/>
                </a:moveTo>
                <a:cubicBezTo>
                  <a:pt x="174575" y="75684"/>
                  <a:pt x="176793" y="88018"/>
                  <a:pt x="177118" y="100975"/>
                </a:cubicBezTo>
                <a:lnTo>
                  <a:pt x="147851" y="100975"/>
                </a:lnTo>
                <a:cubicBezTo>
                  <a:pt x="147689" y="88261"/>
                  <a:pt x="146607" y="75927"/>
                  <a:pt x="144659" y="64458"/>
                </a:cubicBezTo>
                <a:close/>
                <a:moveTo>
                  <a:pt x="193483" y="64458"/>
                </a:moveTo>
                <a:cubicBezTo>
                  <a:pt x="198595" y="75846"/>
                  <a:pt x="201462" y="88207"/>
                  <a:pt x="201895" y="100975"/>
                </a:cubicBezTo>
                <a:lnTo>
                  <a:pt x="183880" y="100975"/>
                </a:lnTo>
                <a:cubicBezTo>
                  <a:pt x="183583" y="88261"/>
                  <a:pt x="181554" y="75927"/>
                  <a:pt x="177957" y="64458"/>
                </a:cubicBezTo>
                <a:close/>
                <a:moveTo>
                  <a:pt x="24831" y="107737"/>
                </a:moveTo>
                <a:cubicBezTo>
                  <a:pt x="25156" y="120450"/>
                  <a:pt x="27184" y="132784"/>
                  <a:pt x="30782" y="144253"/>
                </a:cubicBezTo>
                <a:lnTo>
                  <a:pt x="15229" y="144253"/>
                </a:lnTo>
                <a:cubicBezTo>
                  <a:pt x="10143" y="132866"/>
                  <a:pt x="7249" y="120531"/>
                  <a:pt x="6816" y="107737"/>
                </a:cubicBezTo>
                <a:close/>
                <a:moveTo>
                  <a:pt x="60888" y="107737"/>
                </a:moveTo>
                <a:cubicBezTo>
                  <a:pt x="61050" y="120477"/>
                  <a:pt x="62132" y="132811"/>
                  <a:pt x="64052" y="144253"/>
                </a:cubicBezTo>
                <a:lnTo>
                  <a:pt x="37923" y="144253"/>
                </a:lnTo>
                <a:cubicBezTo>
                  <a:pt x="34163" y="133055"/>
                  <a:pt x="31945" y="120720"/>
                  <a:pt x="31593" y="107737"/>
                </a:cubicBezTo>
                <a:close/>
                <a:moveTo>
                  <a:pt x="100975" y="107737"/>
                </a:moveTo>
                <a:lnTo>
                  <a:pt x="100975" y="144253"/>
                </a:lnTo>
                <a:lnTo>
                  <a:pt x="70923" y="144253"/>
                </a:lnTo>
                <a:cubicBezTo>
                  <a:pt x="68921" y="132866"/>
                  <a:pt x="67812" y="120531"/>
                  <a:pt x="67650" y="107737"/>
                </a:cubicBezTo>
                <a:close/>
                <a:moveTo>
                  <a:pt x="141089" y="107737"/>
                </a:moveTo>
                <a:cubicBezTo>
                  <a:pt x="140926" y="120531"/>
                  <a:pt x="139790" y="132866"/>
                  <a:pt x="137816" y="144253"/>
                </a:cubicBezTo>
                <a:lnTo>
                  <a:pt x="107737" y="144253"/>
                </a:lnTo>
                <a:lnTo>
                  <a:pt x="107737" y="107737"/>
                </a:lnTo>
                <a:close/>
                <a:moveTo>
                  <a:pt x="177118" y="107737"/>
                </a:moveTo>
                <a:cubicBezTo>
                  <a:pt x="176793" y="120720"/>
                  <a:pt x="174575" y="133055"/>
                  <a:pt x="170816" y="144253"/>
                </a:cubicBezTo>
                <a:lnTo>
                  <a:pt x="144659" y="144253"/>
                </a:lnTo>
                <a:cubicBezTo>
                  <a:pt x="146607" y="132811"/>
                  <a:pt x="147689" y="120477"/>
                  <a:pt x="147851" y="107737"/>
                </a:cubicBezTo>
                <a:close/>
                <a:moveTo>
                  <a:pt x="201895" y="107737"/>
                </a:moveTo>
                <a:cubicBezTo>
                  <a:pt x="201462" y="120531"/>
                  <a:pt x="198595" y="132866"/>
                  <a:pt x="193483" y="144253"/>
                </a:cubicBezTo>
                <a:lnTo>
                  <a:pt x="177957" y="144253"/>
                </a:lnTo>
                <a:cubicBezTo>
                  <a:pt x="181554" y="132784"/>
                  <a:pt x="183583" y="120450"/>
                  <a:pt x="183880" y="107737"/>
                </a:cubicBezTo>
                <a:close/>
                <a:moveTo>
                  <a:pt x="33135" y="151016"/>
                </a:moveTo>
                <a:cubicBezTo>
                  <a:pt x="36841" y="160807"/>
                  <a:pt x="41764" y="169842"/>
                  <a:pt x="47796" y="177794"/>
                </a:cubicBezTo>
                <a:cubicBezTo>
                  <a:pt x="48445" y="178660"/>
                  <a:pt x="49094" y="179498"/>
                  <a:pt x="49770" y="180337"/>
                </a:cubicBezTo>
                <a:lnTo>
                  <a:pt x="43062" y="180337"/>
                </a:lnTo>
                <a:cubicBezTo>
                  <a:pt x="40384" y="178173"/>
                  <a:pt x="37815" y="175847"/>
                  <a:pt x="35353" y="173385"/>
                </a:cubicBezTo>
                <a:cubicBezTo>
                  <a:pt x="28645" y="166650"/>
                  <a:pt x="23019" y="159130"/>
                  <a:pt x="18583" y="151016"/>
                </a:cubicBezTo>
                <a:close/>
                <a:moveTo>
                  <a:pt x="65324" y="151016"/>
                </a:moveTo>
                <a:cubicBezTo>
                  <a:pt x="67244" y="160483"/>
                  <a:pt x="69760" y="169274"/>
                  <a:pt x="72843" y="177010"/>
                </a:cubicBezTo>
                <a:cubicBezTo>
                  <a:pt x="73303" y="178146"/>
                  <a:pt x="73763" y="179255"/>
                  <a:pt x="74223" y="180337"/>
                </a:cubicBezTo>
                <a:lnTo>
                  <a:pt x="58697" y="180337"/>
                </a:lnTo>
                <a:cubicBezTo>
                  <a:pt x="51285" y="172276"/>
                  <a:pt x="45037" y="162322"/>
                  <a:pt x="40439" y="151016"/>
                </a:cubicBezTo>
                <a:close/>
                <a:moveTo>
                  <a:pt x="100975" y="151016"/>
                </a:moveTo>
                <a:lnTo>
                  <a:pt x="100975" y="180337"/>
                </a:lnTo>
                <a:lnTo>
                  <a:pt x="81661" y="180337"/>
                </a:lnTo>
                <a:cubicBezTo>
                  <a:pt x="80796" y="178498"/>
                  <a:pt x="79957" y="176550"/>
                  <a:pt x="79146" y="174521"/>
                </a:cubicBezTo>
                <a:cubicBezTo>
                  <a:pt x="76333" y="167489"/>
                  <a:pt x="74034" y="159563"/>
                  <a:pt x="72221" y="151016"/>
                </a:cubicBezTo>
                <a:close/>
                <a:moveTo>
                  <a:pt x="136517" y="151016"/>
                </a:moveTo>
                <a:cubicBezTo>
                  <a:pt x="134705" y="159563"/>
                  <a:pt x="132379" y="167489"/>
                  <a:pt x="129593" y="174521"/>
                </a:cubicBezTo>
                <a:cubicBezTo>
                  <a:pt x="128781" y="176550"/>
                  <a:pt x="127943" y="178498"/>
                  <a:pt x="127077" y="180337"/>
                </a:cubicBezTo>
                <a:lnTo>
                  <a:pt x="107737" y="180337"/>
                </a:lnTo>
                <a:lnTo>
                  <a:pt x="107737" y="151016"/>
                </a:lnTo>
                <a:close/>
                <a:moveTo>
                  <a:pt x="168300" y="151016"/>
                </a:moveTo>
                <a:cubicBezTo>
                  <a:pt x="163675" y="162322"/>
                  <a:pt x="157453" y="172276"/>
                  <a:pt x="150015" y="180337"/>
                </a:cubicBezTo>
                <a:lnTo>
                  <a:pt x="134489" y="180337"/>
                </a:lnTo>
                <a:cubicBezTo>
                  <a:pt x="134975" y="179255"/>
                  <a:pt x="135435" y="178146"/>
                  <a:pt x="135868" y="177010"/>
                </a:cubicBezTo>
                <a:cubicBezTo>
                  <a:pt x="138952" y="169274"/>
                  <a:pt x="141494" y="160483"/>
                  <a:pt x="143415" y="151016"/>
                </a:cubicBezTo>
                <a:close/>
                <a:moveTo>
                  <a:pt x="190129" y="151016"/>
                </a:moveTo>
                <a:cubicBezTo>
                  <a:pt x="185720" y="159130"/>
                  <a:pt x="180093" y="166650"/>
                  <a:pt x="173385" y="173385"/>
                </a:cubicBezTo>
                <a:cubicBezTo>
                  <a:pt x="170924" y="175847"/>
                  <a:pt x="168327" y="178173"/>
                  <a:pt x="165649" y="180337"/>
                </a:cubicBezTo>
                <a:lnTo>
                  <a:pt x="158968" y="180337"/>
                </a:lnTo>
                <a:cubicBezTo>
                  <a:pt x="159617" y="179498"/>
                  <a:pt x="160293" y="178660"/>
                  <a:pt x="160943" y="177794"/>
                </a:cubicBezTo>
                <a:cubicBezTo>
                  <a:pt x="166948" y="169842"/>
                  <a:pt x="171870" y="160807"/>
                  <a:pt x="175603" y="151016"/>
                </a:cubicBezTo>
                <a:close/>
                <a:moveTo>
                  <a:pt x="55802" y="187099"/>
                </a:moveTo>
                <a:cubicBezTo>
                  <a:pt x="57398" y="188722"/>
                  <a:pt x="59075" y="190291"/>
                  <a:pt x="60752" y="191752"/>
                </a:cubicBezTo>
                <a:cubicBezTo>
                  <a:pt x="57939" y="190318"/>
                  <a:pt x="55180" y="188776"/>
                  <a:pt x="52502" y="187099"/>
                </a:cubicBezTo>
                <a:close/>
                <a:moveTo>
                  <a:pt x="156209" y="187099"/>
                </a:moveTo>
                <a:cubicBezTo>
                  <a:pt x="153531" y="188776"/>
                  <a:pt x="150799" y="190318"/>
                  <a:pt x="147959" y="191752"/>
                </a:cubicBezTo>
                <a:cubicBezTo>
                  <a:pt x="149663" y="190291"/>
                  <a:pt x="151313" y="188722"/>
                  <a:pt x="152936" y="187099"/>
                </a:cubicBezTo>
                <a:close/>
                <a:moveTo>
                  <a:pt x="77496" y="187099"/>
                </a:moveTo>
                <a:cubicBezTo>
                  <a:pt x="79903" y="191562"/>
                  <a:pt x="82473" y="195403"/>
                  <a:pt x="85205" y="198541"/>
                </a:cubicBezTo>
                <a:cubicBezTo>
                  <a:pt x="78280" y="195998"/>
                  <a:pt x="71734" y="192103"/>
                  <a:pt x="65784" y="187099"/>
                </a:cubicBezTo>
                <a:close/>
                <a:moveTo>
                  <a:pt x="142955" y="187099"/>
                </a:moveTo>
                <a:cubicBezTo>
                  <a:pt x="137004" y="192103"/>
                  <a:pt x="130458" y="195998"/>
                  <a:pt x="123507" y="198541"/>
                </a:cubicBezTo>
                <a:cubicBezTo>
                  <a:pt x="126239" y="195403"/>
                  <a:pt x="128835" y="191562"/>
                  <a:pt x="131243" y="187099"/>
                </a:cubicBezTo>
                <a:close/>
                <a:moveTo>
                  <a:pt x="100975" y="187099"/>
                </a:moveTo>
                <a:lnTo>
                  <a:pt x="100975" y="201516"/>
                </a:lnTo>
                <a:cubicBezTo>
                  <a:pt x="95511" y="200029"/>
                  <a:pt x="90101" y="195052"/>
                  <a:pt x="85259" y="187099"/>
                </a:cubicBezTo>
                <a:close/>
                <a:moveTo>
                  <a:pt x="123452" y="187099"/>
                </a:moveTo>
                <a:cubicBezTo>
                  <a:pt x="118638" y="195052"/>
                  <a:pt x="113228" y="200029"/>
                  <a:pt x="107737" y="201516"/>
                </a:cubicBezTo>
                <a:lnTo>
                  <a:pt x="107737" y="187099"/>
                </a:lnTo>
                <a:close/>
                <a:moveTo>
                  <a:pt x="104356" y="0"/>
                </a:moveTo>
                <a:cubicBezTo>
                  <a:pt x="76495" y="0"/>
                  <a:pt x="50284" y="10847"/>
                  <a:pt x="30566" y="30566"/>
                </a:cubicBezTo>
                <a:cubicBezTo>
                  <a:pt x="10847" y="50284"/>
                  <a:pt x="0" y="76495"/>
                  <a:pt x="0" y="104356"/>
                </a:cubicBezTo>
                <a:cubicBezTo>
                  <a:pt x="0" y="132243"/>
                  <a:pt x="10847" y="158454"/>
                  <a:pt x="30566" y="178173"/>
                </a:cubicBezTo>
                <a:cubicBezTo>
                  <a:pt x="50284" y="197865"/>
                  <a:pt x="76495" y="208739"/>
                  <a:pt x="104356" y="208739"/>
                </a:cubicBezTo>
                <a:cubicBezTo>
                  <a:pt x="132243" y="208739"/>
                  <a:pt x="158454" y="197865"/>
                  <a:pt x="178173" y="178173"/>
                </a:cubicBezTo>
                <a:cubicBezTo>
                  <a:pt x="197865" y="158454"/>
                  <a:pt x="208739" y="132243"/>
                  <a:pt x="208739" y="104356"/>
                </a:cubicBezTo>
                <a:cubicBezTo>
                  <a:pt x="208739" y="76495"/>
                  <a:pt x="197865" y="50284"/>
                  <a:pt x="178173" y="30566"/>
                </a:cubicBezTo>
                <a:cubicBezTo>
                  <a:pt x="158454" y="10847"/>
                  <a:pt x="132243" y="0"/>
                  <a:pt x="10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7974600" y="3813138"/>
            <a:ext cx="332100" cy="340800"/>
          </a:xfrm>
          <a:prstGeom prst="roundRect">
            <a:avLst>
              <a:gd fmla="val 1497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005675" y="3915674"/>
            <a:ext cx="269948" cy="1357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2"/>
                </a:solidFill>
                <a:latin typeface="Fahkwang"/>
              </a:rPr>
              <a:t>SL</a:t>
            </a:r>
          </a:p>
        </p:txBody>
      </p:sp>
      <p:grpSp>
        <p:nvGrpSpPr>
          <p:cNvPr id="54" name="Google Shape;54;p3"/>
          <p:cNvGrpSpPr/>
          <p:nvPr/>
        </p:nvGrpSpPr>
        <p:grpSpPr>
          <a:xfrm rot="5400000">
            <a:off x="7459425" y="2602788"/>
            <a:ext cx="1362175" cy="332100"/>
            <a:chOff x="305925" y="4572450"/>
            <a:chExt cx="1362175" cy="332100"/>
          </a:xfrm>
        </p:grpSpPr>
        <p:sp>
          <p:nvSpPr>
            <p:cNvPr id="55" name="Google Shape;55;p3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3"/>
          <p:cNvSpPr/>
          <p:nvPr/>
        </p:nvSpPr>
        <p:spPr>
          <a:xfrm flipH="1">
            <a:off x="8054547" y="4533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/>
          <p:nvPr/>
        </p:nvSpPr>
        <p:spPr>
          <a:xfrm flipH="1">
            <a:off x="8054547" y="45180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/>
          <p:nvPr/>
        </p:nvSpPr>
        <p:spPr>
          <a:xfrm flipH="1">
            <a:off x="751347" y="464575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 txBox="1"/>
          <p:nvPr>
            <p:ph type="title"/>
          </p:nvPr>
        </p:nvSpPr>
        <p:spPr>
          <a:xfrm>
            <a:off x="1058850" y="2022988"/>
            <a:ext cx="3754500" cy="14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0" name="Google Shape;80;p3"/>
          <p:cNvSpPr txBox="1"/>
          <p:nvPr>
            <p:ph hasCustomPrompt="1" idx="2" type="title"/>
          </p:nvPr>
        </p:nvSpPr>
        <p:spPr>
          <a:xfrm>
            <a:off x="1058850" y="1181188"/>
            <a:ext cx="2069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" name="Google Shape;81;p3"/>
          <p:cNvSpPr txBox="1"/>
          <p:nvPr>
            <p:ph idx="1" type="subTitle"/>
          </p:nvPr>
        </p:nvSpPr>
        <p:spPr>
          <a:xfrm>
            <a:off x="1058850" y="3446913"/>
            <a:ext cx="37545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1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1"/>
          <p:cNvSpPr/>
          <p:nvPr/>
        </p:nvSpPr>
        <p:spPr>
          <a:xfrm>
            <a:off x="1353688" y="773250"/>
            <a:ext cx="6154800" cy="3597000"/>
          </a:xfrm>
          <a:prstGeom prst="roundRect">
            <a:avLst>
              <a:gd fmla="val 308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1"/>
          <p:cNvSpPr/>
          <p:nvPr/>
        </p:nvSpPr>
        <p:spPr>
          <a:xfrm>
            <a:off x="7697875" y="773250"/>
            <a:ext cx="1140000" cy="3597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1"/>
          <p:cNvSpPr/>
          <p:nvPr/>
        </p:nvSpPr>
        <p:spPr>
          <a:xfrm>
            <a:off x="7774075" y="773250"/>
            <a:ext cx="732900" cy="35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1"/>
          <p:cNvSpPr/>
          <p:nvPr/>
        </p:nvSpPr>
        <p:spPr>
          <a:xfrm>
            <a:off x="713100" y="782050"/>
            <a:ext cx="359700" cy="340800"/>
          </a:xfrm>
          <a:prstGeom prst="roundRect">
            <a:avLst>
              <a:gd fmla="val 3199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1"/>
          <p:cNvSpPr/>
          <p:nvPr/>
        </p:nvSpPr>
        <p:spPr>
          <a:xfrm flipH="1">
            <a:off x="806847" y="420685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1"/>
          <p:cNvSpPr/>
          <p:nvPr/>
        </p:nvSpPr>
        <p:spPr>
          <a:xfrm>
            <a:off x="7835375" y="989563"/>
            <a:ext cx="610562" cy="610562"/>
          </a:xfrm>
          <a:custGeom>
            <a:rect b="b" l="l" r="r" t="t"/>
            <a:pathLst>
              <a:path extrusionOk="0" h="208739" w="208739">
                <a:moveTo>
                  <a:pt x="60752" y="16987"/>
                </a:moveTo>
                <a:lnTo>
                  <a:pt x="60752" y="16987"/>
                </a:lnTo>
                <a:cubicBezTo>
                  <a:pt x="59075" y="18448"/>
                  <a:pt x="57398" y="19989"/>
                  <a:pt x="55802" y="21639"/>
                </a:cubicBezTo>
                <a:lnTo>
                  <a:pt x="52502" y="21639"/>
                </a:lnTo>
                <a:cubicBezTo>
                  <a:pt x="55180" y="19962"/>
                  <a:pt x="57939" y="18393"/>
                  <a:pt x="60752" y="16987"/>
                </a:cubicBezTo>
                <a:close/>
                <a:moveTo>
                  <a:pt x="85205" y="10198"/>
                </a:moveTo>
                <a:lnTo>
                  <a:pt x="85205" y="10198"/>
                </a:lnTo>
                <a:cubicBezTo>
                  <a:pt x="82473" y="13335"/>
                  <a:pt x="79903" y="17149"/>
                  <a:pt x="77496" y="21639"/>
                </a:cubicBezTo>
                <a:lnTo>
                  <a:pt x="65784" y="21639"/>
                </a:lnTo>
                <a:cubicBezTo>
                  <a:pt x="71734" y="16635"/>
                  <a:pt x="78280" y="12740"/>
                  <a:pt x="85205" y="10198"/>
                </a:cubicBezTo>
                <a:close/>
                <a:moveTo>
                  <a:pt x="100975" y="7222"/>
                </a:moveTo>
                <a:lnTo>
                  <a:pt x="100975" y="21639"/>
                </a:lnTo>
                <a:lnTo>
                  <a:pt x="85259" y="21639"/>
                </a:lnTo>
                <a:cubicBezTo>
                  <a:pt x="90101" y="13687"/>
                  <a:pt x="95511" y="8683"/>
                  <a:pt x="100975" y="7222"/>
                </a:cubicBezTo>
                <a:close/>
                <a:moveTo>
                  <a:pt x="107737" y="7222"/>
                </a:moveTo>
                <a:cubicBezTo>
                  <a:pt x="113228" y="8683"/>
                  <a:pt x="118638" y="13687"/>
                  <a:pt x="123452" y="21639"/>
                </a:cubicBezTo>
                <a:lnTo>
                  <a:pt x="107737" y="21639"/>
                </a:lnTo>
                <a:lnTo>
                  <a:pt x="107737" y="7222"/>
                </a:lnTo>
                <a:close/>
                <a:moveTo>
                  <a:pt x="123507" y="10198"/>
                </a:moveTo>
                <a:lnTo>
                  <a:pt x="123507" y="10198"/>
                </a:lnTo>
                <a:cubicBezTo>
                  <a:pt x="130458" y="12740"/>
                  <a:pt x="137004" y="16635"/>
                  <a:pt x="142955" y="21639"/>
                </a:cubicBezTo>
                <a:lnTo>
                  <a:pt x="131243" y="21639"/>
                </a:lnTo>
                <a:cubicBezTo>
                  <a:pt x="128835" y="17149"/>
                  <a:pt x="126239" y="13335"/>
                  <a:pt x="123507" y="10198"/>
                </a:cubicBezTo>
                <a:close/>
                <a:moveTo>
                  <a:pt x="147959" y="16987"/>
                </a:moveTo>
                <a:cubicBezTo>
                  <a:pt x="150799" y="18393"/>
                  <a:pt x="153531" y="19962"/>
                  <a:pt x="156209" y="21639"/>
                </a:cubicBezTo>
                <a:lnTo>
                  <a:pt x="152936" y="21639"/>
                </a:lnTo>
                <a:cubicBezTo>
                  <a:pt x="151313" y="19989"/>
                  <a:pt x="149663" y="18448"/>
                  <a:pt x="147959" y="16987"/>
                </a:cubicBezTo>
                <a:close/>
                <a:moveTo>
                  <a:pt x="49770" y="28402"/>
                </a:moveTo>
                <a:cubicBezTo>
                  <a:pt x="49094" y="29240"/>
                  <a:pt x="48445" y="30052"/>
                  <a:pt x="47796" y="30917"/>
                </a:cubicBezTo>
                <a:cubicBezTo>
                  <a:pt x="41764" y="38897"/>
                  <a:pt x="36841" y="47931"/>
                  <a:pt x="33135" y="57696"/>
                </a:cubicBezTo>
                <a:lnTo>
                  <a:pt x="18583" y="57696"/>
                </a:lnTo>
                <a:cubicBezTo>
                  <a:pt x="23019" y="49581"/>
                  <a:pt x="28645" y="42061"/>
                  <a:pt x="35353" y="35353"/>
                </a:cubicBezTo>
                <a:cubicBezTo>
                  <a:pt x="37815" y="32892"/>
                  <a:pt x="40384" y="30566"/>
                  <a:pt x="43062" y="28402"/>
                </a:cubicBezTo>
                <a:close/>
                <a:moveTo>
                  <a:pt x="74223" y="28402"/>
                </a:moveTo>
                <a:cubicBezTo>
                  <a:pt x="73763" y="29484"/>
                  <a:pt x="73303" y="30566"/>
                  <a:pt x="72843" y="31702"/>
                </a:cubicBezTo>
                <a:cubicBezTo>
                  <a:pt x="69760" y="39465"/>
                  <a:pt x="67244" y="48229"/>
                  <a:pt x="65324" y="57696"/>
                </a:cubicBezTo>
                <a:lnTo>
                  <a:pt x="40439" y="57696"/>
                </a:lnTo>
                <a:cubicBezTo>
                  <a:pt x="45037" y="46389"/>
                  <a:pt x="51285" y="36435"/>
                  <a:pt x="58697" y="28402"/>
                </a:cubicBezTo>
                <a:close/>
                <a:moveTo>
                  <a:pt x="100975" y="28402"/>
                </a:moveTo>
                <a:lnTo>
                  <a:pt x="100975" y="57696"/>
                </a:lnTo>
                <a:lnTo>
                  <a:pt x="72221" y="57696"/>
                </a:lnTo>
                <a:cubicBezTo>
                  <a:pt x="74034" y="49148"/>
                  <a:pt x="76333" y="41250"/>
                  <a:pt x="79146" y="34217"/>
                </a:cubicBezTo>
                <a:cubicBezTo>
                  <a:pt x="79957" y="32161"/>
                  <a:pt x="80796" y="30241"/>
                  <a:pt x="81661" y="28402"/>
                </a:cubicBezTo>
                <a:close/>
                <a:moveTo>
                  <a:pt x="127077" y="28402"/>
                </a:moveTo>
                <a:cubicBezTo>
                  <a:pt x="127943" y="30241"/>
                  <a:pt x="128781" y="32161"/>
                  <a:pt x="129593" y="34217"/>
                </a:cubicBezTo>
                <a:cubicBezTo>
                  <a:pt x="132379" y="41250"/>
                  <a:pt x="134705" y="49148"/>
                  <a:pt x="136517" y="57696"/>
                </a:cubicBezTo>
                <a:lnTo>
                  <a:pt x="107737" y="57696"/>
                </a:lnTo>
                <a:lnTo>
                  <a:pt x="107737" y="28402"/>
                </a:lnTo>
                <a:close/>
                <a:moveTo>
                  <a:pt x="150015" y="28402"/>
                </a:moveTo>
                <a:cubicBezTo>
                  <a:pt x="157453" y="36435"/>
                  <a:pt x="163675" y="46389"/>
                  <a:pt x="168300" y="57696"/>
                </a:cubicBezTo>
                <a:lnTo>
                  <a:pt x="143415" y="57696"/>
                </a:lnTo>
                <a:cubicBezTo>
                  <a:pt x="141494" y="48229"/>
                  <a:pt x="138952" y="39465"/>
                  <a:pt x="135868" y="31702"/>
                </a:cubicBezTo>
                <a:cubicBezTo>
                  <a:pt x="135435" y="30566"/>
                  <a:pt x="134975" y="29484"/>
                  <a:pt x="134489" y="28402"/>
                </a:cubicBezTo>
                <a:close/>
                <a:moveTo>
                  <a:pt x="165649" y="28402"/>
                </a:moveTo>
                <a:cubicBezTo>
                  <a:pt x="168327" y="30566"/>
                  <a:pt x="170924" y="32892"/>
                  <a:pt x="173385" y="35353"/>
                </a:cubicBezTo>
                <a:cubicBezTo>
                  <a:pt x="180093" y="42061"/>
                  <a:pt x="185720" y="49581"/>
                  <a:pt x="190129" y="57696"/>
                </a:cubicBezTo>
                <a:lnTo>
                  <a:pt x="175603" y="57696"/>
                </a:lnTo>
                <a:cubicBezTo>
                  <a:pt x="171870" y="47931"/>
                  <a:pt x="166948" y="38897"/>
                  <a:pt x="160943" y="30917"/>
                </a:cubicBezTo>
                <a:cubicBezTo>
                  <a:pt x="160293" y="30052"/>
                  <a:pt x="159617" y="29240"/>
                  <a:pt x="158968" y="28402"/>
                </a:cubicBezTo>
                <a:close/>
                <a:moveTo>
                  <a:pt x="30782" y="64458"/>
                </a:moveTo>
                <a:cubicBezTo>
                  <a:pt x="27184" y="75927"/>
                  <a:pt x="25156" y="88261"/>
                  <a:pt x="24831" y="100975"/>
                </a:cubicBezTo>
                <a:lnTo>
                  <a:pt x="6816" y="100975"/>
                </a:lnTo>
                <a:cubicBezTo>
                  <a:pt x="7249" y="88207"/>
                  <a:pt x="10143" y="75846"/>
                  <a:pt x="15229" y="64458"/>
                </a:cubicBezTo>
                <a:close/>
                <a:moveTo>
                  <a:pt x="64052" y="64458"/>
                </a:moveTo>
                <a:cubicBezTo>
                  <a:pt x="62132" y="75927"/>
                  <a:pt x="61050" y="88261"/>
                  <a:pt x="60888" y="100975"/>
                </a:cubicBezTo>
                <a:lnTo>
                  <a:pt x="31593" y="100975"/>
                </a:lnTo>
                <a:cubicBezTo>
                  <a:pt x="31945" y="88018"/>
                  <a:pt x="34163" y="75684"/>
                  <a:pt x="37923" y="64458"/>
                </a:cubicBezTo>
                <a:close/>
                <a:moveTo>
                  <a:pt x="100975" y="64458"/>
                </a:moveTo>
                <a:lnTo>
                  <a:pt x="100975" y="100975"/>
                </a:lnTo>
                <a:lnTo>
                  <a:pt x="67650" y="100975"/>
                </a:lnTo>
                <a:cubicBezTo>
                  <a:pt x="67812" y="88207"/>
                  <a:pt x="68921" y="75873"/>
                  <a:pt x="70923" y="64458"/>
                </a:cubicBezTo>
                <a:close/>
                <a:moveTo>
                  <a:pt x="137816" y="64458"/>
                </a:moveTo>
                <a:cubicBezTo>
                  <a:pt x="139790" y="75873"/>
                  <a:pt x="140926" y="88207"/>
                  <a:pt x="141089" y="100975"/>
                </a:cubicBezTo>
                <a:lnTo>
                  <a:pt x="107737" y="100975"/>
                </a:lnTo>
                <a:lnTo>
                  <a:pt x="107737" y="64458"/>
                </a:lnTo>
                <a:close/>
                <a:moveTo>
                  <a:pt x="170816" y="64458"/>
                </a:moveTo>
                <a:cubicBezTo>
                  <a:pt x="174575" y="75684"/>
                  <a:pt x="176793" y="88018"/>
                  <a:pt x="177118" y="100975"/>
                </a:cubicBezTo>
                <a:lnTo>
                  <a:pt x="147851" y="100975"/>
                </a:lnTo>
                <a:cubicBezTo>
                  <a:pt x="147689" y="88261"/>
                  <a:pt x="146607" y="75927"/>
                  <a:pt x="144659" y="64458"/>
                </a:cubicBezTo>
                <a:close/>
                <a:moveTo>
                  <a:pt x="193483" y="64458"/>
                </a:moveTo>
                <a:cubicBezTo>
                  <a:pt x="198595" y="75846"/>
                  <a:pt x="201462" y="88207"/>
                  <a:pt x="201895" y="100975"/>
                </a:cubicBezTo>
                <a:lnTo>
                  <a:pt x="183880" y="100975"/>
                </a:lnTo>
                <a:cubicBezTo>
                  <a:pt x="183583" y="88261"/>
                  <a:pt x="181554" y="75927"/>
                  <a:pt x="177957" y="64458"/>
                </a:cubicBezTo>
                <a:close/>
                <a:moveTo>
                  <a:pt x="24831" y="107737"/>
                </a:moveTo>
                <a:cubicBezTo>
                  <a:pt x="25156" y="120450"/>
                  <a:pt x="27184" y="132784"/>
                  <a:pt x="30782" y="144253"/>
                </a:cubicBezTo>
                <a:lnTo>
                  <a:pt x="15229" y="144253"/>
                </a:lnTo>
                <a:cubicBezTo>
                  <a:pt x="10143" y="132866"/>
                  <a:pt x="7249" y="120531"/>
                  <a:pt x="6816" y="107737"/>
                </a:cubicBezTo>
                <a:close/>
                <a:moveTo>
                  <a:pt x="60888" y="107737"/>
                </a:moveTo>
                <a:cubicBezTo>
                  <a:pt x="61050" y="120477"/>
                  <a:pt x="62132" y="132811"/>
                  <a:pt x="64052" y="144253"/>
                </a:cubicBezTo>
                <a:lnTo>
                  <a:pt x="37923" y="144253"/>
                </a:lnTo>
                <a:cubicBezTo>
                  <a:pt x="34163" y="133055"/>
                  <a:pt x="31945" y="120720"/>
                  <a:pt x="31593" y="107737"/>
                </a:cubicBezTo>
                <a:close/>
                <a:moveTo>
                  <a:pt x="100975" y="107737"/>
                </a:moveTo>
                <a:lnTo>
                  <a:pt x="100975" y="144253"/>
                </a:lnTo>
                <a:lnTo>
                  <a:pt x="70923" y="144253"/>
                </a:lnTo>
                <a:cubicBezTo>
                  <a:pt x="68921" y="132866"/>
                  <a:pt x="67812" y="120531"/>
                  <a:pt x="67650" y="107737"/>
                </a:cubicBezTo>
                <a:close/>
                <a:moveTo>
                  <a:pt x="141089" y="107737"/>
                </a:moveTo>
                <a:cubicBezTo>
                  <a:pt x="140926" y="120531"/>
                  <a:pt x="139790" y="132866"/>
                  <a:pt x="137816" y="144253"/>
                </a:cubicBezTo>
                <a:lnTo>
                  <a:pt x="107737" y="144253"/>
                </a:lnTo>
                <a:lnTo>
                  <a:pt x="107737" y="107737"/>
                </a:lnTo>
                <a:close/>
                <a:moveTo>
                  <a:pt x="177118" y="107737"/>
                </a:moveTo>
                <a:cubicBezTo>
                  <a:pt x="176793" y="120720"/>
                  <a:pt x="174575" y="133055"/>
                  <a:pt x="170816" y="144253"/>
                </a:cubicBezTo>
                <a:lnTo>
                  <a:pt x="144659" y="144253"/>
                </a:lnTo>
                <a:cubicBezTo>
                  <a:pt x="146607" y="132811"/>
                  <a:pt x="147689" y="120477"/>
                  <a:pt x="147851" y="107737"/>
                </a:cubicBezTo>
                <a:close/>
                <a:moveTo>
                  <a:pt x="201895" y="107737"/>
                </a:moveTo>
                <a:cubicBezTo>
                  <a:pt x="201462" y="120531"/>
                  <a:pt x="198595" y="132866"/>
                  <a:pt x="193483" y="144253"/>
                </a:cubicBezTo>
                <a:lnTo>
                  <a:pt x="177957" y="144253"/>
                </a:lnTo>
                <a:cubicBezTo>
                  <a:pt x="181554" y="132784"/>
                  <a:pt x="183583" y="120450"/>
                  <a:pt x="183880" y="107737"/>
                </a:cubicBezTo>
                <a:close/>
                <a:moveTo>
                  <a:pt x="33135" y="151016"/>
                </a:moveTo>
                <a:cubicBezTo>
                  <a:pt x="36841" y="160807"/>
                  <a:pt x="41764" y="169842"/>
                  <a:pt x="47796" y="177794"/>
                </a:cubicBezTo>
                <a:cubicBezTo>
                  <a:pt x="48445" y="178660"/>
                  <a:pt x="49094" y="179498"/>
                  <a:pt x="49770" y="180337"/>
                </a:cubicBezTo>
                <a:lnTo>
                  <a:pt x="43062" y="180337"/>
                </a:lnTo>
                <a:cubicBezTo>
                  <a:pt x="40384" y="178173"/>
                  <a:pt x="37815" y="175847"/>
                  <a:pt x="35353" y="173385"/>
                </a:cubicBezTo>
                <a:cubicBezTo>
                  <a:pt x="28645" y="166650"/>
                  <a:pt x="23019" y="159130"/>
                  <a:pt x="18583" y="151016"/>
                </a:cubicBezTo>
                <a:close/>
                <a:moveTo>
                  <a:pt x="65324" y="151016"/>
                </a:moveTo>
                <a:cubicBezTo>
                  <a:pt x="67244" y="160483"/>
                  <a:pt x="69760" y="169274"/>
                  <a:pt x="72843" y="177010"/>
                </a:cubicBezTo>
                <a:cubicBezTo>
                  <a:pt x="73303" y="178146"/>
                  <a:pt x="73763" y="179255"/>
                  <a:pt x="74223" y="180337"/>
                </a:cubicBezTo>
                <a:lnTo>
                  <a:pt x="58697" y="180337"/>
                </a:lnTo>
                <a:cubicBezTo>
                  <a:pt x="51285" y="172276"/>
                  <a:pt x="45037" y="162322"/>
                  <a:pt x="40439" y="151016"/>
                </a:cubicBezTo>
                <a:close/>
                <a:moveTo>
                  <a:pt x="100975" y="151016"/>
                </a:moveTo>
                <a:lnTo>
                  <a:pt x="100975" y="180337"/>
                </a:lnTo>
                <a:lnTo>
                  <a:pt x="81661" y="180337"/>
                </a:lnTo>
                <a:cubicBezTo>
                  <a:pt x="80796" y="178498"/>
                  <a:pt x="79957" y="176550"/>
                  <a:pt x="79146" y="174521"/>
                </a:cubicBezTo>
                <a:cubicBezTo>
                  <a:pt x="76333" y="167489"/>
                  <a:pt x="74034" y="159563"/>
                  <a:pt x="72221" y="151016"/>
                </a:cubicBezTo>
                <a:close/>
                <a:moveTo>
                  <a:pt x="136517" y="151016"/>
                </a:moveTo>
                <a:cubicBezTo>
                  <a:pt x="134705" y="159563"/>
                  <a:pt x="132379" y="167489"/>
                  <a:pt x="129593" y="174521"/>
                </a:cubicBezTo>
                <a:cubicBezTo>
                  <a:pt x="128781" y="176550"/>
                  <a:pt x="127943" y="178498"/>
                  <a:pt x="127077" y="180337"/>
                </a:cubicBezTo>
                <a:lnTo>
                  <a:pt x="107737" y="180337"/>
                </a:lnTo>
                <a:lnTo>
                  <a:pt x="107737" y="151016"/>
                </a:lnTo>
                <a:close/>
                <a:moveTo>
                  <a:pt x="168300" y="151016"/>
                </a:moveTo>
                <a:cubicBezTo>
                  <a:pt x="163675" y="162322"/>
                  <a:pt x="157453" y="172276"/>
                  <a:pt x="150015" y="180337"/>
                </a:cubicBezTo>
                <a:lnTo>
                  <a:pt x="134489" y="180337"/>
                </a:lnTo>
                <a:cubicBezTo>
                  <a:pt x="134975" y="179255"/>
                  <a:pt x="135435" y="178146"/>
                  <a:pt x="135868" y="177010"/>
                </a:cubicBezTo>
                <a:cubicBezTo>
                  <a:pt x="138952" y="169274"/>
                  <a:pt x="141494" y="160483"/>
                  <a:pt x="143415" y="151016"/>
                </a:cubicBezTo>
                <a:close/>
                <a:moveTo>
                  <a:pt x="190129" y="151016"/>
                </a:moveTo>
                <a:cubicBezTo>
                  <a:pt x="185720" y="159130"/>
                  <a:pt x="180093" y="166650"/>
                  <a:pt x="173385" y="173385"/>
                </a:cubicBezTo>
                <a:cubicBezTo>
                  <a:pt x="170924" y="175847"/>
                  <a:pt x="168327" y="178173"/>
                  <a:pt x="165649" y="180337"/>
                </a:cubicBezTo>
                <a:lnTo>
                  <a:pt x="158968" y="180337"/>
                </a:lnTo>
                <a:cubicBezTo>
                  <a:pt x="159617" y="179498"/>
                  <a:pt x="160293" y="178660"/>
                  <a:pt x="160943" y="177794"/>
                </a:cubicBezTo>
                <a:cubicBezTo>
                  <a:pt x="166948" y="169842"/>
                  <a:pt x="171870" y="160807"/>
                  <a:pt x="175603" y="151016"/>
                </a:cubicBezTo>
                <a:close/>
                <a:moveTo>
                  <a:pt x="55802" y="187099"/>
                </a:moveTo>
                <a:cubicBezTo>
                  <a:pt x="57398" y="188722"/>
                  <a:pt x="59075" y="190291"/>
                  <a:pt x="60752" y="191752"/>
                </a:cubicBezTo>
                <a:cubicBezTo>
                  <a:pt x="57939" y="190318"/>
                  <a:pt x="55180" y="188776"/>
                  <a:pt x="52502" y="187099"/>
                </a:cubicBezTo>
                <a:close/>
                <a:moveTo>
                  <a:pt x="156209" y="187099"/>
                </a:moveTo>
                <a:cubicBezTo>
                  <a:pt x="153531" y="188776"/>
                  <a:pt x="150799" y="190318"/>
                  <a:pt x="147959" y="191752"/>
                </a:cubicBezTo>
                <a:cubicBezTo>
                  <a:pt x="149663" y="190291"/>
                  <a:pt x="151313" y="188722"/>
                  <a:pt x="152936" y="187099"/>
                </a:cubicBezTo>
                <a:close/>
                <a:moveTo>
                  <a:pt x="77496" y="187099"/>
                </a:moveTo>
                <a:cubicBezTo>
                  <a:pt x="79903" y="191562"/>
                  <a:pt x="82473" y="195403"/>
                  <a:pt x="85205" y="198541"/>
                </a:cubicBezTo>
                <a:cubicBezTo>
                  <a:pt x="78280" y="195998"/>
                  <a:pt x="71734" y="192103"/>
                  <a:pt x="65784" y="187099"/>
                </a:cubicBezTo>
                <a:close/>
                <a:moveTo>
                  <a:pt x="142955" y="187099"/>
                </a:moveTo>
                <a:cubicBezTo>
                  <a:pt x="137004" y="192103"/>
                  <a:pt x="130458" y="195998"/>
                  <a:pt x="123507" y="198541"/>
                </a:cubicBezTo>
                <a:cubicBezTo>
                  <a:pt x="126239" y="195403"/>
                  <a:pt x="128835" y="191562"/>
                  <a:pt x="131243" y="187099"/>
                </a:cubicBezTo>
                <a:close/>
                <a:moveTo>
                  <a:pt x="100975" y="187099"/>
                </a:moveTo>
                <a:lnTo>
                  <a:pt x="100975" y="201516"/>
                </a:lnTo>
                <a:cubicBezTo>
                  <a:pt x="95511" y="200029"/>
                  <a:pt x="90101" y="195052"/>
                  <a:pt x="85259" y="187099"/>
                </a:cubicBezTo>
                <a:close/>
                <a:moveTo>
                  <a:pt x="123452" y="187099"/>
                </a:moveTo>
                <a:cubicBezTo>
                  <a:pt x="118638" y="195052"/>
                  <a:pt x="113228" y="200029"/>
                  <a:pt x="107737" y="201516"/>
                </a:cubicBezTo>
                <a:lnTo>
                  <a:pt x="107737" y="187099"/>
                </a:lnTo>
                <a:close/>
                <a:moveTo>
                  <a:pt x="104356" y="0"/>
                </a:moveTo>
                <a:cubicBezTo>
                  <a:pt x="76495" y="0"/>
                  <a:pt x="50284" y="10847"/>
                  <a:pt x="30566" y="30566"/>
                </a:cubicBezTo>
                <a:cubicBezTo>
                  <a:pt x="10847" y="50284"/>
                  <a:pt x="0" y="76495"/>
                  <a:pt x="0" y="104356"/>
                </a:cubicBezTo>
                <a:cubicBezTo>
                  <a:pt x="0" y="132243"/>
                  <a:pt x="10847" y="158454"/>
                  <a:pt x="30566" y="178173"/>
                </a:cubicBezTo>
                <a:cubicBezTo>
                  <a:pt x="50284" y="197865"/>
                  <a:pt x="76495" y="208739"/>
                  <a:pt x="104356" y="208739"/>
                </a:cubicBezTo>
                <a:cubicBezTo>
                  <a:pt x="132243" y="208739"/>
                  <a:pt x="158454" y="197865"/>
                  <a:pt x="178173" y="178173"/>
                </a:cubicBezTo>
                <a:cubicBezTo>
                  <a:pt x="197865" y="158454"/>
                  <a:pt x="208739" y="132243"/>
                  <a:pt x="208739" y="104356"/>
                </a:cubicBezTo>
                <a:cubicBezTo>
                  <a:pt x="208739" y="76495"/>
                  <a:pt x="197865" y="50284"/>
                  <a:pt x="178173" y="30566"/>
                </a:cubicBezTo>
                <a:cubicBezTo>
                  <a:pt x="158454" y="10847"/>
                  <a:pt x="132243" y="0"/>
                  <a:pt x="10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1"/>
          <p:cNvSpPr/>
          <p:nvPr/>
        </p:nvSpPr>
        <p:spPr>
          <a:xfrm>
            <a:off x="7974600" y="3813138"/>
            <a:ext cx="332100" cy="340800"/>
          </a:xfrm>
          <a:prstGeom prst="roundRect">
            <a:avLst>
              <a:gd fmla="val 1497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1"/>
          <p:cNvSpPr/>
          <p:nvPr/>
        </p:nvSpPr>
        <p:spPr>
          <a:xfrm>
            <a:off x="8005675" y="3915674"/>
            <a:ext cx="269948" cy="1357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2"/>
                </a:solidFill>
                <a:latin typeface="Fahkwang"/>
              </a:rPr>
              <a:t>SL</a:t>
            </a:r>
          </a:p>
        </p:txBody>
      </p:sp>
      <p:grpSp>
        <p:nvGrpSpPr>
          <p:cNvPr id="524" name="Google Shape;524;p21"/>
          <p:cNvGrpSpPr/>
          <p:nvPr/>
        </p:nvGrpSpPr>
        <p:grpSpPr>
          <a:xfrm rot="5400000">
            <a:off x="7459425" y="2602788"/>
            <a:ext cx="1362175" cy="332100"/>
            <a:chOff x="305925" y="4572450"/>
            <a:chExt cx="1362175" cy="332100"/>
          </a:xfrm>
        </p:grpSpPr>
        <p:sp>
          <p:nvSpPr>
            <p:cNvPr id="525" name="Google Shape;525;p21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1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1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1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1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21"/>
          <p:cNvSpPr/>
          <p:nvPr/>
        </p:nvSpPr>
        <p:spPr>
          <a:xfrm flipH="1">
            <a:off x="509425" y="2430850"/>
            <a:ext cx="610500" cy="299400"/>
          </a:xfrm>
          <a:prstGeom prst="rightArrow">
            <a:avLst>
              <a:gd fmla="val 50000" name="adj1"/>
              <a:gd fmla="val 137984" name="adj2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1"/>
          <p:cNvSpPr/>
          <p:nvPr/>
        </p:nvSpPr>
        <p:spPr>
          <a:xfrm flipH="1">
            <a:off x="8054547" y="4533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1"/>
          <p:cNvSpPr/>
          <p:nvPr/>
        </p:nvSpPr>
        <p:spPr>
          <a:xfrm flipH="1">
            <a:off x="8054547" y="45180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1"/>
          <p:cNvSpPr txBox="1"/>
          <p:nvPr/>
        </p:nvSpPr>
        <p:spPr>
          <a:xfrm>
            <a:off x="2854650" y="3269188"/>
            <a:ext cx="343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includes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and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550" name="Google Shape;550;p21"/>
          <p:cNvSpPr txBox="1"/>
          <p:nvPr>
            <p:ph type="title"/>
          </p:nvPr>
        </p:nvSpPr>
        <p:spPr>
          <a:xfrm>
            <a:off x="2387250" y="782050"/>
            <a:ext cx="4329300" cy="11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1" name="Google Shape;551;p21"/>
          <p:cNvSpPr txBox="1"/>
          <p:nvPr>
            <p:ph idx="1" type="subTitle"/>
          </p:nvPr>
        </p:nvSpPr>
        <p:spPr>
          <a:xfrm>
            <a:off x="2854650" y="2378963"/>
            <a:ext cx="34347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2" name="Google Shape;552;p21"/>
          <p:cNvSpPr txBox="1"/>
          <p:nvPr>
            <p:ph idx="2" type="subTitle"/>
          </p:nvPr>
        </p:nvSpPr>
        <p:spPr>
          <a:xfrm>
            <a:off x="2854650" y="1970038"/>
            <a:ext cx="3434700" cy="4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2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2"/>
          <p:cNvSpPr/>
          <p:nvPr/>
        </p:nvSpPr>
        <p:spPr>
          <a:xfrm>
            <a:off x="713100" y="405575"/>
            <a:ext cx="7717800" cy="651600"/>
          </a:xfrm>
          <a:prstGeom prst="roundRect">
            <a:avLst>
              <a:gd fmla="val 10566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2"/>
          <p:cNvSpPr/>
          <p:nvPr/>
        </p:nvSpPr>
        <p:spPr>
          <a:xfrm flipH="1">
            <a:off x="806847" y="420685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" name="Google Shape;557;p22"/>
          <p:cNvGrpSpPr/>
          <p:nvPr/>
        </p:nvGrpSpPr>
        <p:grpSpPr>
          <a:xfrm>
            <a:off x="7313359" y="4591995"/>
            <a:ext cx="832289" cy="202913"/>
            <a:chOff x="305925" y="4572450"/>
            <a:chExt cx="1362175" cy="332100"/>
          </a:xfrm>
        </p:grpSpPr>
        <p:sp>
          <p:nvSpPr>
            <p:cNvPr id="558" name="Google Shape;558;p22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3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3"/>
          <p:cNvSpPr/>
          <p:nvPr/>
        </p:nvSpPr>
        <p:spPr>
          <a:xfrm>
            <a:off x="1353688" y="773250"/>
            <a:ext cx="6154800" cy="3597000"/>
          </a:xfrm>
          <a:prstGeom prst="roundRect">
            <a:avLst>
              <a:gd fmla="val 308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3"/>
          <p:cNvSpPr/>
          <p:nvPr/>
        </p:nvSpPr>
        <p:spPr>
          <a:xfrm>
            <a:off x="7697875" y="773250"/>
            <a:ext cx="1140000" cy="3597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3"/>
          <p:cNvSpPr/>
          <p:nvPr/>
        </p:nvSpPr>
        <p:spPr>
          <a:xfrm>
            <a:off x="7774075" y="773250"/>
            <a:ext cx="732900" cy="35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3"/>
          <p:cNvSpPr/>
          <p:nvPr/>
        </p:nvSpPr>
        <p:spPr>
          <a:xfrm>
            <a:off x="713100" y="782050"/>
            <a:ext cx="359700" cy="340800"/>
          </a:xfrm>
          <a:prstGeom prst="roundRect">
            <a:avLst>
              <a:gd fmla="val 3199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3"/>
          <p:cNvSpPr/>
          <p:nvPr/>
        </p:nvSpPr>
        <p:spPr>
          <a:xfrm>
            <a:off x="4064649" y="4512762"/>
            <a:ext cx="732903" cy="18266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Fahkwang"/>
              </a:rPr>
              <a:t>2022</a:t>
            </a:r>
          </a:p>
        </p:txBody>
      </p:sp>
      <p:sp>
        <p:nvSpPr>
          <p:cNvPr id="586" name="Google Shape;586;p23"/>
          <p:cNvSpPr/>
          <p:nvPr/>
        </p:nvSpPr>
        <p:spPr>
          <a:xfrm flipH="1">
            <a:off x="806847" y="420685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3"/>
          <p:cNvSpPr/>
          <p:nvPr/>
        </p:nvSpPr>
        <p:spPr>
          <a:xfrm>
            <a:off x="7835375" y="989563"/>
            <a:ext cx="610562" cy="610562"/>
          </a:xfrm>
          <a:custGeom>
            <a:rect b="b" l="l" r="r" t="t"/>
            <a:pathLst>
              <a:path extrusionOk="0" h="208739" w="208739">
                <a:moveTo>
                  <a:pt x="60752" y="16987"/>
                </a:moveTo>
                <a:lnTo>
                  <a:pt x="60752" y="16987"/>
                </a:lnTo>
                <a:cubicBezTo>
                  <a:pt x="59075" y="18448"/>
                  <a:pt x="57398" y="19989"/>
                  <a:pt x="55802" y="21639"/>
                </a:cubicBezTo>
                <a:lnTo>
                  <a:pt x="52502" y="21639"/>
                </a:lnTo>
                <a:cubicBezTo>
                  <a:pt x="55180" y="19962"/>
                  <a:pt x="57939" y="18393"/>
                  <a:pt x="60752" y="16987"/>
                </a:cubicBezTo>
                <a:close/>
                <a:moveTo>
                  <a:pt x="85205" y="10198"/>
                </a:moveTo>
                <a:lnTo>
                  <a:pt x="85205" y="10198"/>
                </a:lnTo>
                <a:cubicBezTo>
                  <a:pt x="82473" y="13335"/>
                  <a:pt x="79903" y="17149"/>
                  <a:pt x="77496" y="21639"/>
                </a:cubicBezTo>
                <a:lnTo>
                  <a:pt x="65784" y="21639"/>
                </a:lnTo>
                <a:cubicBezTo>
                  <a:pt x="71734" y="16635"/>
                  <a:pt x="78280" y="12740"/>
                  <a:pt x="85205" y="10198"/>
                </a:cubicBezTo>
                <a:close/>
                <a:moveTo>
                  <a:pt x="100975" y="7222"/>
                </a:moveTo>
                <a:lnTo>
                  <a:pt x="100975" y="21639"/>
                </a:lnTo>
                <a:lnTo>
                  <a:pt x="85259" y="21639"/>
                </a:lnTo>
                <a:cubicBezTo>
                  <a:pt x="90101" y="13687"/>
                  <a:pt x="95511" y="8683"/>
                  <a:pt x="100975" y="7222"/>
                </a:cubicBezTo>
                <a:close/>
                <a:moveTo>
                  <a:pt x="107737" y="7222"/>
                </a:moveTo>
                <a:cubicBezTo>
                  <a:pt x="113228" y="8683"/>
                  <a:pt x="118638" y="13687"/>
                  <a:pt x="123452" y="21639"/>
                </a:cubicBezTo>
                <a:lnTo>
                  <a:pt x="107737" y="21639"/>
                </a:lnTo>
                <a:lnTo>
                  <a:pt x="107737" y="7222"/>
                </a:lnTo>
                <a:close/>
                <a:moveTo>
                  <a:pt x="123507" y="10198"/>
                </a:moveTo>
                <a:lnTo>
                  <a:pt x="123507" y="10198"/>
                </a:lnTo>
                <a:cubicBezTo>
                  <a:pt x="130458" y="12740"/>
                  <a:pt x="137004" y="16635"/>
                  <a:pt x="142955" y="21639"/>
                </a:cubicBezTo>
                <a:lnTo>
                  <a:pt x="131243" y="21639"/>
                </a:lnTo>
                <a:cubicBezTo>
                  <a:pt x="128835" y="17149"/>
                  <a:pt x="126239" y="13335"/>
                  <a:pt x="123507" y="10198"/>
                </a:cubicBezTo>
                <a:close/>
                <a:moveTo>
                  <a:pt x="147959" y="16987"/>
                </a:moveTo>
                <a:cubicBezTo>
                  <a:pt x="150799" y="18393"/>
                  <a:pt x="153531" y="19962"/>
                  <a:pt x="156209" y="21639"/>
                </a:cubicBezTo>
                <a:lnTo>
                  <a:pt x="152936" y="21639"/>
                </a:lnTo>
                <a:cubicBezTo>
                  <a:pt x="151313" y="19989"/>
                  <a:pt x="149663" y="18448"/>
                  <a:pt x="147959" y="16987"/>
                </a:cubicBezTo>
                <a:close/>
                <a:moveTo>
                  <a:pt x="49770" y="28402"/>
                </a:moveTo>
                <a:cubicBezTo>
                  <a:pt x="49094" y="29240"/>
                  <a:pt x="48445" y="30052"/>
                  <a:pt x="47796" y="30917"/>
                </a:cubicBezTo>
                <a:cubicBezTo>
                  <a:pt x="41764" y="38897"/>
                  <a:pt x="36841" y="47931"/>
                  <a:pt x="33135" y="57696"/>
                </a:cubicBezTo>
                <a:lnTo>
                  <a:pt x="18583" y="57696"/>
                </a:lnTo>
                <a:cubicBezTo>
                  <a:pt x="23019" y="49581"/>
                  <a:pt x="28645" y="42061"/>
                  <a:pt x="35353" y="35353"/>
                </a:cubicBezTo>
                <a:cubicBezTo>
                  <a:pt x="37815" y="32892"/>
                  <a:pt x="40384" y="30566"/>
                  <a:pt x="43062" y="28402"/>
                </a:cubicBezTo>
                <a:close/>
                <a:moveTo>
                  <a:pt x="74223" y="28402"/>
                </a:moveTo>
                <a:cubicBezTo>
                  <a:pt x="73763" y="29484"/>
                  <a:pt x="73303" y="30566"/>
                  <a:pt x="72843" y="31702"/>
                </a:cubicBezTo>
                <a:cubicBezTo>
                  <a:pt x="69760" y="39465"/>
                  <a:pt x="67244" y="48229"/>
                  <a:pt x="65324" y="57696"/>
                </a:cubicBezTo>
                <a:lnTo>
                  <a:pt x="40439" y="57696"/>
                </a:lnTo>
                <a:cubicBezTo>
                  <a:pt x="45037" y="46389"/>
                  <a:pt x="51285" y="36435"/>
                  <a:pt x="58697" y="28402"/>
                </a:cubicBezTo>
                <a:close/>
                <a:moveTo>
                  <a:pt x="100975" y="28402"/>
                </a:moveTo>
                <a:lnTo>
                  <a:pt x="100975" y="57696"/>
                </a:lnTo>
                <a:lnTo>
                  <a:pt x="72221" y="57696"/>
                </a:lnTo>
                <a:cubicBezTo>
                  <a:pt x="74034" y="49148"/>
                  <a:pt x="76333" y="41250"/>
                  <a:pt x="79146" y="34217"/>
                </a:cubicBezTo>
                <a:cubicBezTo>
                  <a:pt x="79957" y="32161"/>
                  <a:pt x="80796" y="30241"/>
                  <a:pt x="81661" y="28402"/>
                </a:cubicBezTo>
                <a:close/>
                <a:moveTo>
                  <a:pt x="127077" y="28402"/>
                </a:moveTo>
                <a:cubicBezTo>
                  <a:pt x="127943" y="30241"/>
                  <a:pt x="128781" y="32161"/>
                  <a:pt x="129593" y="34217"/>
                </a:cubicBezTo>
                <a:cubicBezTo>
                  <a:pt x="132379" y="41250"/>
                  <a:pt x="134705" y="49148"/>
                  <a:pt x="136517" y="57696"/>
                </a:cubicBezTo>
                <a:lnTo>
                  <a:pt x="107737" y="57696"/>
                </a:lnTo>
                <a:lnTo>
                  <a:pt x="107737" y="28402"/>
                </a:lnTo>
                <a:close/>
                <a:moveTo>
                  <a:pt x="150015" y="28402"/>
                </a:moveTo>
                <a:cubicBezTo>
                  <a:pt x="157453" y="36435"/>
                  <a:pt x="163675" y="46389"/>
                  <a:pt x="168300" y="57696"/>
                </a:cubicBezTo>
                <a:lnTo>
                  <a:pt x="143415" y="57696"/>
                </a:lnTo>
                <a:cubicBezTo>
                  <a:pt x="141494" y="48229"/>
                  <a:pt x="138952" y="39465"/>
                  <a:pt x="135868" y="31702"/>
                </a:cubicBezTo>
                <a:cubicBezTo>
                  <a:pt x="135435" y="30566"/>
                  <a:pt x="134975" y="29484"/>
                  <a:pt x="134489" y="28402"/>
                </a:cubicBezTo>
                <a:close/>
                <a:moveTo>
                  <a:pt x="165649" y="28402"/>
                </a:moveTo>
                <a:cubicBezTo>
                  <a:pt x="168327" y="30566"/>
                  <a:pt x="170924" y="32892"/>
                  <a:pt x="173385" y="35353"/>
                </a:cubicBezTo>
                <a:cubicBezTo>
                  <a:pt x="180093" y="42061"/>
                  <a:pt x="185720" y="49581"/>
                  <a:pt x="190129" y="57696"/>
                </a:cubicBezTo>
                <a:lnTo>
                  <a:pt x="175603" y="57696"/>
                </a:lnTo>
                <a:cubicBezTo>
                  <a:pt x="171870" y="47931"/>
                  <a:pt x="166948" y="38897"/>
                  <a:pt x="160943" y="30917"/>
                </a:cubicBezTo>
                <a:cubicBezTo>
                  <a:pt x="160293" y="30052"/>
                  <a:pt x="159617" y="29240"/>
                  <a:pt x="158968" y="28402"/>
                </a:cubicBezTo>
                <a:close/>
                <a:moveTo>
                  <a:pt x="30782" y="64458"/>
                </a:moveTo>
                <a:cubicBezTo>
                  <a:pt x="27184" y="75927"/>
                  <a:pt x="25156" y="88261"/>
                  <a:pt x="24831" y="100975"/>
                </a:cubicBezTo>
                <a:lnTo>
                  <a:pt x="6816" y="100975"/>
                </a:lnTo>
                <a:cubicBezTo>
                  <a:pt x="7249" y="88207"/>
                  <a:pt x="10143" y="75846"/>
                  <a:pt x="15229" y="64458"/>
                </a:cubicBezTo>
                <a:close/>
                <a:moveTo>
                  <a:pt x="64052" y="64458"/>
                </a:moveTo>
                <a:cubicBezTo>
                  <a:pt x="62132" y="75927"/>
                  <a:pt x="61050" y="88261"/>
                  <a:pt x="60888" y="100975"/>
                </a:cubicBezTo>
                <a:lnTo>
                  <a:pt x="31593" y="100975"/>
                </a:lnTo>
                <a:cubicBezTo>
                  <a:pt x="31945" y="88018"/>
                  <a:pt x="34163" y="75684"/>
                  <a:pt x="37923" y="64458"/>
                </a:cubicBezTo>
                <a:close/>
                <a:moveTo>
                  <a:pt x="100975" y="64458"/>
                </a:moveTo>
                <a:lnTo>
                  <a:pt x="100975" y="100975"/>
                </a:lnTo>
                <a:lnTo>
                  <a:pt x="67650" y="100975"/>
                </a:lnTo>
                <a:cubicBezTo>
                  <a:pt x="67812" y="88207"/>
                  <a:pt x="68921" y="75873"/>
                  <a:pt x="70923" y="64458"/>
                </a:cubicBezTo>
                <a:close/>
                <a:moveTo>
                  <a:pt x="137816" y="64458"/>
                </a:moveTo>
                <a:cubicBezTo>
                  <a:pt x="139790" y="75873"/>
                  <a:pt x="140926" y="88207"/>
                  <a:pt x="141089" y="100975"/>
                </a:cubicBezTo>
                <a:lnTo>
                  <a:pt x="107737" y="100975"/>
                </a:lnTo>
                <a:lnTo>
                  <a:pt x="107737" y="64458"/>
                </a:lnTo>
                <a:close/>
                <a:moveTo>
                  <a:pt x="170816" y="64458"/>
                </a:moveTo>
                <a:cubicBezTo>
                  <a:pt x="174575" y="75684"/>
                  <a:pt x="176793" y="88018"/>
                  <a:pt x="177118" y="100975"/>
                </a:cubicBezTo>
                <a:lnTo>
                  <a:pt x="147851" y="100975"/>
                </a:lnTo>
                <a:cubicBezTo>
                  <a:pt x="147689" y="88261"/>
                  <a:pt x="146607" y="75927"/>
                  <a:pt x="144659" y="64458"/>
                </a:cubicBezTo>
                <a:close/>
                <a:moveTo>
                  <a:pt x="193483" y="64458"/>
                </a:moveTo>
                <a:cubicBezTo>
                  <a:pt x="198595" y="75846"/>
                  <a:pt x="201462" y="88207"/>
                  <a:pt x="201895" y="100975"/>
                </a:cubicBezTo>
                <a:lnTo>
                  <a:pt x="183880" y="100975"/>
                </a:lnTo>
                <a:cubicBezTo>
                  <a:pt x="183583" y="88261"/>
                  <a:pt x="181554" y="75927"/>
                  <a:pt x="177957" y="64458"/>
                </a:cubicBezTo>
                <a:close/>
                <a:moveTo>
                  <a:pt x="24831" y="107737"/>
                </a:moveTo>
                <a:cubicBezTo>
                  <a:pt x="25156" y="120450"/>
                  <a:pt x="27184" y="132784"/>
                  <a:pt x="30782" y="144253"/>
                </a:cubicBezTo>
                <a:lnTo>
                  <a:pt x="15229" y="144253"/>
                </a:lnTo>
                <a:cubicBezTo>
                  <a:pt x="10143" y="132866"/>
                  <a:pt x="7249" y="120531"/>
                  <a:pt x="6816" y="107737"/>
                </a:cubicBezTo>
                <a:close/>
                <a:moveTo>
                  <a:pt x="60888" y="107737"/>
                </a:moveTo>
                <a:cubicBezTo>
                  <a:pt x="61050" y="120477"/>
                  <a:pt x="62132" y="132811"/>
                  <a:pt x="64052" y="144253"/>
                </a:cubicBezTo>
                <a:lnTo>
                  <a:pt x="37923" y="144253"/>
                </a:lnTo>
                <a:cubicBezTo>
                  <a:pt x="34163" y="133055"/>
                  <a:pt x="31945" y="120720"/>
                  <a:pt x="31593" y="107737"/>
                </a:cubicBezTo>
                <a:close/>
                <a:moveTo>
                  <a:pt x="100975" y="107737"/>
                </a:moveTo>
                <a:lnTo>
                  <a:pt x="100975" y="144253"/>
                </a:lnTo>
                <a:lnTo>
                  <a:pt x="70923" y="144253"/>
                </a:lnTo>
                <a:cubicBezTo>
                  <a:pt x="68921" y="132866"/>
                  <a:pt x="67812" y="120531"/>
                  <a:pt x="67650" y="107737"/>
                </a:cubicBezTo>
                <a:close/>
                <a:moveTo>
                  <a:pt x="141089" y="107737"/>
                </a:moveTo>
                <a:cubicBezTo>
                  <a:pt x="140926" y="120531"/>
                  <a:pt x="139790" y="132866"/>
                  <a:pt x="137816" y="144253"/>
                </a:cubicBezTo>
                <a:lnTo>
                  <a:pt x="107737" y="144253"/>
                </a:lnTo>
                <a:lnTo>
                  <a:pt x="107737" y="107737"/>
                </a:lnTo>
                <a:close/>
                <a:moveTo>
                  <a:pt x="177118" y="107737"/>
                </a:moveTo>
                <a:cubicBezTo>
                  <a:pt x="176793" y="120720"/>
                  <a:pt x="174575" y="133055"/>
                  <a:pt x="170816" y="144253"/>
                </a:cubicBezTo>
                <a:lnTo>
                  <a:pt x="144659" y="144253"/>
                </a:lnTo>
                <a:cubicBezTo>
                  <a:pt x="146607" y="132811"/>
                  <a:pt x="147689" y="120477"/>
                  <a:pt x="147851" y="107737"/>
                </a:cubicBezTo>
                <a:close/>
                <a:moveTo>
                  <a:pt x="201895" y="107737"/>
                </a:moveTo>
                <a:cubicBezTo>
                  <a:pt x="201462" y="120531"/>
                  <a:pt x="198595" y="132866"/>
                  <a:pt x="193483" y="144253"/>
                </a:cubicBezTo>
                <a:lnTo>
                  <a:pt x="177957" y="144253"/>
                </a:lnTo>
                <a:cubicBezTo>
                  <a:pt x="181554" y="132784"/>
                  <a:pt x="183583" y="120450"/>
                  <a:pt x="183880" y="107737"/>
                </a:cubicBezTo>
                <a:close/>
                <a:moveTo>
                  <a:pt x="33135" y="151016"/>
                </a:moveTo>
                <a:cubicBezTo>
                  <a:pt x="36841" y="160807"/>
                  <a:pt x="41764" y="169842"/>
                  <a:pt x="47796" y="177794"/>
                </a:cubicBezTo>
                <a:cubicBezTo>
                  <a:pt x="48445" y="178660"/>
                  <a:pt x="49094" y="179498"/>
                  <a:pt x="49770" y="180337"/>
                </a:cubicBezTo>
                <a:lnTo>
                  <a:pt x="43062" y="180337"/>
                </a:lnTo>
                <a:cubicBezTo>
                  <a:pt x="40384" y="178173"/>
                  <a:pt x="37815" y="175847"/>
                  <a:pt x="35353" y="173385"/>
                </a:cubicBezTo>
                <a:cubicBezTo>
                  <a:pt x="28645" y="166650"/>
                  <a:pt x="23019" y="159130"/>
                  <a:pt x="18583" y="151016"/>
                </a:cubicBezTo>
                <a:close/>
                <a:moveTo>
                  <a:pt x="65324" y="151016"/>
                </a:moveTo>
                <a:cubicBezTo>
                  <a:pt x="67244" y="160483"/>
                  <a:pt x="69760" y="169274"/>
                  <a:pt x="72843" y="177010"/>
                </a:cubicBezTo>
                <a:cubicBezTo>
                  <a:pt x="73303" y="178146"/>
                  <a:pt x="73763" y="179255"/>
                  <a:pt x="74223" y="180337"/>
                </a:cubicBezTo>
                <a:lnTo>
                  <a:pt x="58697" y="180337"/>
                </a:lnTo>
                <a:cubicBezTo>
                  <a:pt x="51285" y="172276"/>
                  <a:pt x="45037" y="162322"/>
                  <a:pt x="40439" y="151016"/>
                </a:cubicBezTo>
                <a:close/>
                <a:moveTo>
                  <a:pt x="100975" y="151016"/>
                </a:moveTo>
                <a:lnTo>
                  <a:pt x="100975" y="180337"/>
                </a:lnTo>
                <a:lnTo>
                  <a:pt x="81661" y="180337"/>
                </a:lnTo>
                <a:cubicBezTo>
                  <a:pt x="80796" y="178498"/>
                  <a:pt x="79957" y="176550"/>
                  <a:pt x="79146" y="174521"/>
                </a:cubicBezTo>
                <a:cubicBezTo>
                  <a:pt x="76333" y="167489"/>
                  <a:pt x="74034" y="159563"/>
                  <a:pt x="72221" y="151016"/>
                </a:cubicBezTo>
                <a:close/>
                <a:moveTo>
                  <a:pt x="136517" y="151016"/>
                </a:moveTo>
                <a:cubicBezTo>
                  <a:pt x="134705" y="159563"/>
                  <a:pt x="132379" y="167489"/>
                  <a:pt x="129593" y="174521"/>
                </a:cubicBezTo>
                <a:cubicBezTo>
                  <a:pt x="128781" y="176550"/>
                  <a:pt x="127943" y="178498"/>
                  <a:pt x="127077" y="180337"/>
                </a:cubicBezTo>
                <a:lnTo>
                  <a:pt x="107737" y="180337"/>
                </a:lnTo>
                <a:lnTo>
                  <a:pt x="107737" y="151016"/>
                </a:lnTo>
                <a:close/>
                <a:moveTo>
                  <a:pt x="168300" y="151016"/>
                </a:moveTo>
                <a:cubicBezTo>
                  <a:pt x="163675" y="162322"/>
                  <a:pt x="157453" y="172276"/>
                  <a:pt x="150015" y="180337"/>
                </a:cubicBezTo>
                <a:lnTo>
                  <a:pt x="134489" y="180337"/>
                </a:lnTo>
                <a:cubicBezTo>
                  <a:pt x="134975" y="179255"/>
                  <a:pt x="135435" y="178146"/>
                  <a:pt x="135868" y="177010"/>
                </a:cubicBezTo>
                <a:cubicBezTo>
                  <a:pt x="138952" y="169274"/>
                  <a:pt x="141494" y="160483"/>
                  <a:pt x="143415" y="151016"/>
                </a:cubicBezTo>
                <a:close/>
                <a:moveTo>
                  <a:pt x="190129" y="151016"/>
                </a:moveTo>
                <a:cubicBezTo>
                  <a:pt x="185720" y="159130"/>
                  <a:pt x="180093" y="166650"/>
                  <a:pt x="173385" y="173385"/>
                </a:cubicBezTo>
                <a:cubicBezTo>
                  <a:pt x="170924" y="175847"/>
                  <a:pt x="168327" y="178173"/>
                  <a:pt x="165649" y="180337"/>
                </a:cubicBezTo>
                <a:lnTo>
                  <a:pt x="158968" y="180337"/>
                </a:lnTo>
                <a:cubicBezTo>
                  <a:pt x="159617" y="179498"/>
                  <a:pt x="160293" y="178660"/>
                  <a:pt x="160943" y="177794"/>
                </a:cubicBezTo>
                <a:cubicBezTo>
                  <a:pt x="166948" y="169842"/>
                  <a:pt x="171870" y="160807"/>
                  <a:pt x="175603" y="151016"/>
                </a:cubicBezTo>
                <a:close/>
                <a:moveTo>
                  <a:pt x="55802" y="187099"/>
                </a:moveTo>
                <a:cubicBezTo>
                  <a:pt x="57398" y="188722"/>
                  <a:pt x="59075" y="190291"/>
                  <a:pt x="60752" y="191752"/>
                </a:cubicBezTo>
                <a:cubicBezTo>
                  <a:pt x="57939" y="190318"/>
                  <a:pt x="55180" y="188776"/>
                  <a:pt x="52502" y="187099"/>
                </a:cubicBezTo>
                <a:close/>
                <a:moveTo>
                  <a:pt x="156209" y="187099"/>
                </a:moveTo>
                <a:cubicBezTo>
                  <a:pt x="153531" y="188776"/>
                  <a:pt x="150799" y="190318"/>
                  <a:pt x="147959" y="191752"/>
                </a:cubicBezTo>
                <a:cubicBezTo>
                  <a:pt x="149663" y="190291"/>
                  <a:pt x="151313" y="188722"/>
                  <a:pt x="152936" y="187099"/>
                </a:cubicBezTo>
                <a:close/>
                <a:moveTo>
                  <a:pt x="77496" y="187099"/>
                </a:moveTo>
                <a:cubicBezTo>
                  <a:pt x="79903" y="191562"/>
                  <a:pt x="82473" y="195403"/>
                  <a:pt x="85205" y="198541"/>
                </a:cubicBezTo>
                <a:cubicBezTo>
                  <a:pt x="78280" y="195998"/>
                  <a:pt x="71734" y="192103"/>
                  <a:pt x="65784" y="187099"/>
                </a:cubicBezTo>
                <a:close/>
                <a:moveTo>
                  <a:pt x="142955" y="187099"/>
                </a:moveTo>
                <a:cubicBezTo>
                  <a:pt x="137004" y="192103"/>
                  <a:pt x="130458" y="195998"/>
                  <a:pt x="123507" y="198541"/>
                </a:cubicBezTo>
                <a:cubicBezTo>
                  <a:pt x="126239" y="195403"/>
                  <a:pt x="128835" y="191562"/>
                  <a:pt x="131243" y="187099"/>
                </a:cubicBezTo>
                <a:close/>
                <a:moveTo>
                  <a:pt x="100975" y="187099"/>
                </a:moveTo>
                <a:lnTo>
                  <a:pt x="100975" y="201516"/>
                </a:lnTo>
                <a:cubicBezTo>
                  <a:pt x="95511" y="200029"/>
                  <a:pt x="90101" y="195052"/>
                  <a:pt x="85259" y="187099"/>
                </a:cubicBezTo>
                <a:close/>
                <a:moveTo>
                  <a:pt x="123452" y="187099"/>
                </a:moveTo>
                <a:cubicBezTo>
                  <a:pt x="118638" y="195052"/>
                  <a:pt x="113228" y="200029"/>
                  <a:pt x="107737" y="201516"/>
                </a:cubicBezTo>
                <a:lnTo>
                  <a:pt x="107737" y="187099"/>
                </a:lnTo>
                <a:close/>
                <a:moveTo>
                  <a:pt x="104356" y="0"/>
                </a:moveTo>
                <a:cubicBezTo>
                  <a:pt x="76495" y="0"/>
                  <a:pt x="50284" y="10847"/>
                  <a:pt x="30566" y="30566"/>
                </a:cubicBezTo>
                <a:cubicBezTo>
                  <a:pt x="10847" y="50284"/>
                  <a:pt x="0" y="76495"/>
                  <a:pt x="0" y="104356"/>
                </a:cubicBezTo>
                <a:cubicBezTo>
                  <a:pt x="0" y="132243"/>
                  <a:pt x="10847" y="158454"/>
                  <a:pt x="30566" y="178173"/>
                </a:cubicBezTo>
                <a:cubicBezTo>
                  <a:pt x="50284" y="197865"/>
                  <a:pt x="76495" y="208739"/>
                  <a:pt x="104356" y="208739"/>
                </a:cubicBezTo>
                <a:cubicBezTo>
                  <a:pt x="132243" y="208739"/>
                  <a:pt x="158454" y="197865"/>
                  <a:pt x="178173" y="178173"/>
                </a:cubicBezTo>
                <a:cubicBezTo>
                  <a:pt x="197865" y="158454"/>
                  <a:pt x="208739" y="132243"/>
                  <a:pt x="208739" y="104356"/>
                </a:cubicBezTo>
                <a:cubicBezTo>
                  <a:pt x="208739" y="76495"/>
                  <a:pt x="197865" y="50284"/>
                  <a:pt x="178173" y="30566"/>
                </a:cubicBezTo>
                <a:cubicBezTo>
                  <a:pt x="158454" y="10847"/>
                  <a:pt x="132243" y="0"/>
                  <a:pt x="10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3"/>
          <p:cNvSpPr/>
          <p:nvPr/>
        </p:nvSpPr>
        <p:spPr>
          <a:xfrm>
            <a:off x="7974600" y="3813138"/>
            <a:ext cx="332100" cy="340800"/>
          </a:xfrm>
          <a:prstGeom prst="roundRect">
            <a:avLst>
              <a:gd fmla="val 1497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3"/>
          <p:cNvSpPr/>
          <p:nvPr/>
        </p:nvSpPr>
        <p:spPr>
          <a:xfrm>
            <a:off x="8005675" y="3915674"/>
            <a:ext cx="269948" cy="1357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2"/>
                </a:solidFill>
                <a:latin typeface="Fahkwang"/>
              </a:rPr>
              <a:t>SL</a:t>
            </a:r>
          </a:p>
        </p:txBody>
      </p:sp>
      <p:sp>
        <p:nvSpPr>
          <p:cNvPr id="590" name="Google Shape;590;p23"/>
          <p:cNvSpPr/>
          <p:nvPr/>
        </p:nvSpPr>
        <p:spPr>
          <a:xfrm>
            <a:off x="3963762" y="387051"/>
            <a:ext cx="934677" cy="3046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Mrs Sheppards"/>
              </a:rPr>
              <a:t>Slidesgo</a:t>
            </a:r>
          </a:p>
        </p:txBody>
      </p:sp>
      <p:grpSp>
        <p:nvGrpSpPr>
          <p:cNvPr id="591" name="Google Shape;591;p23"/>
          <p:cNvGrpSpPr/>
          <p:nvPr/>
        </p:nvGrpSpPr>
        <p:grpSpPr>
          <a:xfrm rot="5400000">
            <a:off x="7459425" y="2602788"/>
            <a:ext cx="1362175" cy="332100"/>
            <a:chOff x="305925" y="4572450"/>
            <a:chExt cx="1362175" cy="332100"/>
          </a:xfrm>
        </p:grpSpPr>
        <p:sp>
          <p:nvSpPr>
            <p:cNvPr id="592" name="Google Shape;592;p23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3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3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3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3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3" name="Google Shape;613;p23"/>
          <p:cNvSpPr/>
          <p:nvPr/>
        </p:nvSpPr>
        <p:spPr>
          <a:xfrm flipH="1">
            <a:off x="509425" y="2430850"/>
            <a:ext cx="610500" cy="299400"/>
          </a:xfrm>
          <a:prstGeom prst="rightArrow">
            <a:avLst>
              <a:gd fmla="val 50000" name="adj1"/>
              <a:gd fmla="val 137984" name="adj2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3"/>
          <p:cNvSpPr/>
          <p:nvPr/>
        </p:nvSpPr>
        <p:spPr>
          <a:xfrm flipH="1">
            <a:off x="8054547" y="4533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3"/>
          <p:cNvSpPr/>
          <p:nvPr/>
        </p:nvSpPr>
        <p:spPr>
          <a:xfrm flipH="1">
            <a:off x="8054547" y="45180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713100" y="405575"/>
            <a:ext cx="7717800" cy="651600"/>
          </a:xfrm>
          <a:prstGeom prst="roundRect">
            <a:avLst>
              <a:gd fmla="val 10566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4"/>
          <p:cNvGrpSpPr/>
          <p:nvPr/>
        </p:nvGrpSpPr>
        <p:grpSpPr>
          <a:xfrm>
            <a:off x="7313359" y="4591995"/>
            <a:ext cx="832289" cy="202913"/>
            <a:chOff x="305925" y="4572450"/>
            <a:chExt cx="1362175" cy="332100"/>
          </a:xfrm>
        </p:grpSpPr>
        <p:sp>
          <p:nvSpPr>
            <p:cNvPr id="86" name="Google Shape;86;p4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8" name="Google Shape;108;p4"/>
          <p:cNvSpPr txBox="1"/>
          <p:nvPr>
            <p:ph idx="1" type="body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713100" y="405575"/>
            <a:ext cx="7717800" cy="651600"/>
          </a:xfrm>
          <a:prstGeom prst="roundRect">
            <a:avLst>
              <a:gd fmla="val 10566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"/>
          <p:cNvSpPr/>
          <p:nvPr/>
        </p:nvSpPr>
        <p:spPr>
          <a:xfrm flipH="1">
            <a:off x="806847" y="420685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5"/>
          <p:cNvGrpSpPr/>
          <p:nvPr/>
        </p:nvGrpSpPr>
        <p:grpSpPr>
          <a:xfrm>
            <a:off x="7313359" y="4591995"/>
            <a:ext cx="832289" cy="202913"/>
            <a:chOff x="305925" y="4572450"/>
            <a:chExt cx="1362175" cy="332100"/>
          </a:xfrm>
        </p:grpSpPr>
        <p:sp>
          <p:nvSpPr>
            <p:cNvPr id="114" name="Google Shape;114;p5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6" name="Google Shape;136;p5"/>
          <p:cNvSpPr txBox="1"/>
          <p:nvPr>
            <p:ph idx="2" type="title"/>
          </p:nvPr>
        </p:nvSpPr>
        <p:spPr>
          <a:xfrm>
            <a:off x="1687350" y="2660175"/>
            <a:ext cx="26070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7" name="Google Shape;137;p5"/>
          <p:cNvSpPr txBox="1"/>
          <p:nvPr>
            <p:ph idx="3" type="title"/>
          </p:nvPr>
        </p:nvSpPr>
        <p:spPr>
          <a:xfrm>
            <a:off x="4849650" y="2660150"/>
            <a:ext cx="26070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8" name="Google Shape;138;p5"/>
          <p:cNvSpPr txBox="1"/>
          <p:nvPr>
            <p:ph idx="1" type="subTitle"/>
          </p:nvPr>
        </p:nvSpPr>
        <p:spPr>
          <a:xfrm>
            <a:off x="4849675" y="3072650"/>
            <a:ext cx="2607000" cy="9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9" name="Google Shape;139;p5"/>
          <p:cNvSpPr txBox="1"/>
          <p:nvPr>
            <p:ph idx="4" type="subTitle"/>
          </p:nvPr>
        </p:nvSpPr>
        <p:spPr>
          <a:xfrm>
            <a:off x="1687350" y="3072650"/>
            <a:ext cx="2607000" cy="9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"/>
          <p:cNvSpPr/>
          <p:nvPr/>
        </p:nvSpPr>
        <p:spPr>
          <a:xfrm>
            <a:off x="713100" y="405575"/>
            <a:ext cx="7717800" cy="651600"/>
          </a:xfrm>
          <a:prstGeom prst="roundRect">
            <a:avLst>
              <a:gd fmla="val 10566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719997" y="773250"/>
            <a:ext cx="4432200" cy="3597000"/>
          </a:xfrm>
          <a:prstGeom prst="roundRect">
            <a:avLst>
              <a:gd fmla="val 308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7697875" y="773250"/>
            <a:ext cx="1140000" cy="3597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7774075" y="773250"/>
            <a:ext cx="732900" cy="35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7835375" y="989563"/>
            <a:ext cx="610562" cy="610562"/>
          </a:xfrm>
          <a:custGeom>
            <a:rect b="b" l="l" r="r" t="t"/>
            <a:pathLst>
              <a:path extrusionOk="0" h="208739" w="208739">
                <a:moveTo>
                  <a:pt x="60752" y="16987"/>
                </a:moveTo>
                <a:lnTo>
                  <a:pt x="60752" y="16987"/>
                </a:lnTo>
                <a:cubicBezTo>
                  <a:pt x="59075" y="18448"/>
                  <a:pt x="57398" y="19989"/>
                  <a:pt x="55802" y="21639"/>
                </a:cubicBezTo>
                <a:lnTo>
                  <a:pt x="52502" y="21639"/>
                </a:lnTo>
                <a:cubicBezTo>
                  <a:pt x="55180" y="19962"/>
                  <a:pt x="57939" y="18393"/>
                  <a:pt x="60752" y="16987"/>
                </a:cubicBezTo>
                <a:close/>
                <a:moveTo>
                  <a:pt x="85205" y="10198"/>
                </a:moveTo>
                <a:lnTo>
                  <a:pt x="85205" y="10198"/>
                </a:lnTo>
                <a:cubicBezTo>
                  <a:pt x="82473" y="13335"/>
                  <a:pt x="79903" y="17149"/>
                  <a:pt x="77496" y="21639"/>
                </a:cubicBezTo>
                <a:lnTo>
                  <a:pt x="65784" y="21639"/>
                </a:lnTo>
                <a:cubicBezTo>
                  <a:pt x="71734" y="16635"/>
                  <a:pt x="78280" y="12740"/>
                  <a:pt x="85205" y="10198"/>
                </a:cubicBezTo>
                <a:close/>
                <a:moveTo>
                  <a:pt x="100975" y="7222"/>
                </a:moveTo>
                <a:lnTo>
                  <a:pt x="100975" y="21639"/>
                </a:lnTo>
                <a:lnTo>
                  <a:pt x="85259" y="21639"/>
                </a:lnTo>
                <a:cubicBezTo>
                  <a:pt x="90101" y="13687"/>
                  <a:pt x="95511" y="8683"/>
                  <a:pt x="100975" y="7222"/>
                </a:cubicBezTo>
                <a:close/>
                <a:moveTo>
                  <a:pt x="107737" y="7222"/>
                </a:moveTo>
                <a:cubicBezTo>
                  <a:pt x="113228" y="8683"/>
                  <a:pt x="118638" y="13687"/>
                  <a:pt x="123452" y="21639"/>
                </a:cubicBezTo>
                <a:lnTo>
                  <a:pt x="107737" y="21639"/>
                </a:lnTo>
                <a:lnTo>
                  <a:pt x="107737" y="7222"/>
                </a:lnTo>
                <a:close/>
                <a:moveTo>
                  <a:pt x="123507" y="10198"/>
                </a:moveTo>
                <a:lnTo>
                  <a:pt x="123507" y="10198"/>
                </a:lnTo>
                <a:cubicBezTo>
                  <a:pt x="130458" y="12740"/>
                  <a:pt x="137004" y="16635"/>
                  <a:pt x="142955" y="21639"/>
                </a:cubicBezTo>
                <a:lnTo>
                  <a:pt x="131243" y="21639"/>
                </a:lnTo>
                <a:cubicBezTo>
                  <a:pt x="128835" y="17149"/>
                  <a:pt x="126239" y="13335"/>
                  <a:pt x="123507" y="10198"/>
                </a:cubicBezTo>
                <a:close/>
                <a:moveTo>
                  <a:pt x="147959" y="16987"/>
                </a:moveTo>
                <a:cubicBezTo>
                  <a:pt x="150799" y="18393"/>
                  <a:pt x="153531" y="19962"/>
                  <a:pt x="156209" y="21639"/>
                </a:cubicBezTo>
                <a:lnTo>
                  <a:pt x="152936" y="21639"/>
                </a:lnTo>
                <a:cubicBezTo>
                  <a:pt x="151313" y="19989"/>
                  <a:pt x="149663" y="18448"/>
                  <a:pt x="147959" y="16987"/>
                </a:cubicBezTo>
                <a:close/>
                <a:moveTo>
                  <a:pt x="49770" y="28402"/>
                </a:moveTo>
                <a:cubicBezTo>
                  <a:pt x="49094" y="29240"/>
                  <a:pt x="48445" y="30052"/>
                  <a:pt x="47796" y="30917"/>
                </a:cubicBezTo>
                <a:cubicBezTo>
                  <a:pt x="41764" y="38897"/>
                  <a:pt x="36841" y="47931"/>
                  <a:pt x="33135" y="57696"/>
                </a:cubicBezTo>
                <a:lnTo>
                  <a:pt x="18583" y="57696"/>
                </a:lnTo>
                <a:cubicBezTo>
                  <a:pt x="23019" y="49581"/>
                  <a:pt x="28645" y="42061"/>
                  <a:pt x="35353" y="35353"/>
                </a:cubicBezTo>
                <a:cubicBezTo>
                  <a:pt x="37815" y="32892"/>
                  <a:pt x="40384" y="30566"/>
                  <a:pt x="43062" y="28402"/>
                </a:cubicBezTo>
                <a:close/>
                <a:moveTo>
                  <a:pt x="74223" y="28402"/>
                </a:moveTo>
                <a:cubicBezTo>
                  <a:pt x="73763" y="29484"/>
                  <a:pt x="73303" y="30566"/>
                  <a:pt x="72843" y="31702"/>
                </a:cubicBezTo>
                <a:cubicBezTo>
                  <a:pt x="69760" y="39465"/>
                  <a:pt x="67244" y="48229"/>
                  <a:pt x="65324" y="57696"/>
                </a:cubicBezTo>
                <a:lnTo>
                  <a:pt x="40439" y="57696"/>
                </a:lnTo>
                <a:cubicBezTo>
                  <a:pt x="45037" y="46389"/>
                  <a:pt x="51285" y="36435"/>
                  <a:pt x="58697" y="28402"/>
                </a:cubicBezTo>
                <a:close/>
                <a:moveTo>
                  <a:pt x="100975" y="28402"/>
                </a:moveTo>
                <a:lnTo>
                  <a:pt x="100975" y="57696"/>
                </a:lnTo>
                <a:lnTo>
                  <a:pt x="72221" y="57696"/>
                </a:lnTo>
                <a:cubicBezTo>
                  <a:pt x="74034" y="49148"/>
                  <a:pt x="76333" y="41250"/>
                  <a:pt x="79146" y="34217"/>
                </a:cubicBezTo>
                <a:cubicBezTo>
                  <a:pt x="79957" y="32161"/>
                  <a:pt x="80796" y="30241"/>
                  <a:pt x="81661" y="28402"/>
                </a:cubicBezTo>
                <a:close/>
                <a:moveTo>
                  <a:pt x="127077" y="28402"/>
                </a:moveTo>
                <a:cubicBezTo>
                  <a:pt x="127943" y="30241"/>
                  <a:pt x="128781" y="32161"/>
                  <a:pt x="129593" y="34217"/>
                </a:cubicBezTo>
                <a:cubicBezTo>
                  <a:pt x="132379" y="41250"/>
                  <a:pt x="134705" y="49148"/>
                  <a:pt x="136517" y="57696"/>
                </a:cubicBezTo>
                <a:lnTo>
                  <a:pt x="107737" y="57696"/>
                </a:lnTo>
                <a:lnTo>
                  <a:pt x="107737" y="28402"/>
                </a:lnTo>
                <a:close/>
                <a:moveTo>
                  <a:pt x="150015" y="28402"/>
                </a:moveTo>
                <a:cubicBezTo>
                  <a:pt x="157453" y="36435"/>
                  <a:pt x="163675" y="46389"/>
                  <a:pt x="168300" y="57696"/>
                </a:cubicBezTo>
                <a:lnTo>
                  <a:pt x="143415" y="57696"/>
                </a:lnTo>
                <a:cubicBezTo>
                  <a:pt x="141494" y="48229"/>
                  <a:pt x="138952" y="39465"/>
                  <a:pt x="135868" y="31702"/>
                </a:cubicBezTo>
                <a:cubicBezTo>
                  <a:pt x="135435" y="30566"/>
                  <a:pt x="134975" y="29484"/>
                  <a:pt x="134489" y="28402"/>
                </a:cubicBezTo>
                <a:close/>
                <a:moveTo>
                  <a:pt x="165649" y="28402"/>
                </a:moveTo>
                <a:cubicBezTo>
                  <a:pt x="168327" y="30566"/>
                  <a:pt x="170924" y="32892"/>
                  <a:pt x="173385" y="35353"/>
                </a:cubicBezTo>
                <a:cubicBezTo>
                  <a:pt x="180093" y="42061"/>
                  <a:pt x="185720" y="49581"/>
                  <a:pt x="190129" y="57696"/>
                </a:cubicBezTo>
                <a:lnTo>
                  <a:pt x="175603" y="57696"/>
                </a:lnTo>
                <a:cubicBezTo>
                  <a:pt x="171870" y="47931"/>
                  <a:pt x="166948" y="38897"/>
                  <a:pt x="160943" y="30917"/>
                </a:cubicBezTo>
                <a:cubicBezTo>
                  <a:pt x="160293" y="30052"/>
                  <a:pt x="159617" y="29240"/>
                  <a:pt x="158968" y="28402"/>
                </a:cubicBezTo>
                <a:close/>
                <a:moveTo>
                  <a:pt x="30782" y="64458"/>
                </a:moveTo>
                <a:cubicBezTo>
                  <a:pt x="27184" y="75927"/>
                  <a:pt x="25156" y="88261"/>
                  <a:pt x="24831" y="100975"/>
                </a:cubicBezTo>
                <a:lnTo>
                  <a:pt x="6816" y="100975"/>
                </a:lnTo>
                <a:cubicBezTo>
                  <a:pt x="7249" y="88207"/>
                  <a:pt x="10143" y="75846"/>
                  <a:pt x="15229" y="64458"/>
                </a:cubicBezTo>
                <a:close/>
                <a:moveTo>
                  <a:pt x="64052" y="64458"/>
                </a:moveTo>
                <a:cubicBezTo>
                  <a:pt x="62132" y="75927"/>
                  <a:pt x="61050" y="88261"/>
                  <a:pt x="60888" y="100975"/>
                </a:cubicBezTo>
                <a:lnTo>
                  <a:pt x="31593" y="100975"/>
                </a:lnTo>
                <a:cubicBezTo>
                  <a:pt x="31945" y="88018"/>
                  <a:pt x="34163" y="75684"/>
                  <a:pt x="37923" y="64458"/>
                </a:cubicBezTo>
                <a:close/>
                <a:moveTo>
                  <a:pt x="100975" y="64458"/>
                </a:moveTo>
                <a:lnTo>
                  <a:pt x="100975" y="100975"/>
                </a:lnTo>
                <a:lnTo>
                  <a:pt x="67650" y="100975"/>
                </a:lnTo>
                <a:cubicBezTo>
                  <a:pt x="67812" y="88207"/>
                  <a:pt x="68921" y="75873"/>
                  <a:pt x="70923" y="64458"/>
                </a:cubicBezTo>
                <a:close/>
                <a:moveTo>
                  <a:pt x="137816" y="64458"/>
                </a:moveTo>
                <a:cubicBezTo>
                  <a:pt x="139790" y="75873"/>
                  <a:pt x="140926" y="88207"/>
                  <a:pt x="141089" y="100975"/>
                </a:cubicBezTo>
                <a:lnTo>
                  <a:pt x="107737" y="100975"/>
                </a:lnTo>
                <a:lnTo>
                  <a:pt x="107737" y="64458"/>
                </a:lnTo>
                <a:close/>
                <a:moveTo>
                  <a:pt x="170816" y="64458"/>
                </a:moveTo>
                <a:cubicBezTo>
                  <a:pt x="174575" y="75684"/>
                  <a:pt x="176793" y="88018"/>
                  <a:pt x="177118" y="100975"/>
                </a:cubicBezTo>
                <a:lnTo>
                  <a:pt x="147851" y="100975"/>
                </a:lnTo>
                <a:cubicBezTo>
                  <a:pt x="147689" y="88261"/>
                  <a:pt x="146607" y="75927"/>
                  <a:pt x="144659" y="64458"/>
                </a:cubicBezTo>
                <a:close/>
                <a:moveTo>
                  <a:pt x="193483" y="64458"/>
                </a:moveTo>
                <a:cubicBezTo>
                  <a:pt x="198595" y="75846"/>
                  <a:pt x="201462" y="88207"/>
                  <a:pt x="201895" y="100975"/>
                </a:cubicBezTo>
                <a:lnTo>
                  <a:pt x="183880" y="100975"/>
                </a:lnTo>
                <a:cubicBezTo>
                  <a:pt x="183583" y="88261"/>
                  <a:pt x="181554" y="75927"/>
                  <a:pt x="177957" y="64458"/>
                </a:cubicBezTo>
                <a:close/>
                <a:moveTo>
                  <a:pt x="24831" y="107737"/>
                </a:moveTo>
                <a:cubicBezTo>
                  <a:pt x="25156" y="120450"/>
                  <a:pt x="27184" y="132784"/>
                  <a:pt x="30782" y="144253"/>
                </a:cubicBezTo>
                <a:lnTo>
                  <a:pt x="15229" y="144253"/>
                </a:lnTo>
                <a:cubicBezTo>
                  <a:pt x="10143" y="132866"/>
                  <a:pt x="7249" y="120531"/>
                  <a:pt x="6816" y="107737"/>
                </a:cubicBezTo>
                <a:close/>
                <a:moveTo>
                  <a:pt x="60888" y="107737"/>
                </a:moveTo>
                <a:cubicBezTo>
                  <a:pt x="61050" y="120477"/>
                  <a:pt x="62132" y="132811"/>
                  <a:pt x="64052" y="144253"/>
                </a:cubicBezTo>
                <a:lnTo>
                  <a:pt x="37923" y="144253"/>
                </a:lnTo>
                <a:cubicBezTo>
                  <a:pt x="34163" y="133055"/>
                  <a:pt x="31945" y="120720"/>
                  <a:pt x="31593" y="107737"/>
                </a:cubicBezTo>
                <a:close/>
                <a:moveTo>
                  <a:pt x="100975" y="107737"/>
                </a:moveTo>
                <a:lnTo>
                  <a:pt x="100975" y="144253"/>
                </a:lnTo>
                <a:lnTo>
                  <a:pt x="70923" y="144253"/>
                </a:lnTo>
                <a:cubicBezTo>
                  <a:pt x="68921" y="132866"/>
                  <a:pt x="67812" y="120531"/>
                  <a:pt x="67650" y="107737"/>
                </a:cubicBezTo>
                <a:close/>
                <a:moveTo>
                  <a:pt x="141089" y="107737"/>
                </a:moveTo>
                <a:cubicBezTo>
                  <a:pt x="140926" y="120531"/>
                  <a:pt x="139790" y="132866"/>
                  <a:pt x="137816" y="144253"/>
                </a:cubicBezTo>
                <a:lnTo>
                  <a:pt x="107737" y="144253"/>
                </a:lnTo>
                <a:lnTo>
                  <a:pt x="107737" y="107737"/>
                </a:lnTo>
                <a:close/>
                <a:moveTo>
                  <a:pt x="177118" y="107737"/>
                </a:moveTo>
                <a:cubicBezTo>
                  <a:pt x="176793" y="120720"/>
                  <a:pt x="174575" y="133055"/>
                  <a:pt x="170816" y="144253"/>
                </a:cubicBezTo>
                <a:lnTo>
                  <a:pt x="144659" y="144253"/>
                </a:lnTo>
                <a:cubicBezTo>
                  <a:pt x="146607" y="132811"/>
                  <a:pt x="147689" y="120477"/>
                  <a:pt x="147851" y="107737"/>
                </a:cubicBezTo>
                <a:close/>
                <a:moveTo>
                  <a:pt x="201895" y="107737"/>
                </a:moveTo>
                <a:cubicBezTo>
                  <a:pt x="201462" y="120531"/>
                  <a:pt x="198595" y="132866"/>
                  <a:pt x="193483" y="144253"/>
                </a:cubicBezTo>
                <a:lnTo>
                  <a:pt x="177957" y="144253"/>
                </a:lnTo>
                <a:cubicBezTo>
                  <a:pt x="181554" y="132784"/>
                  <a:pt x="183583" y="120450"/>
                  <a:pt x="183880" y="107737"/>
                </a:cubicBezTo>
                <a:close/>
                <a:moveTo>
                  <a:pt x="33135" y="151016"/>
                </a:moveTo>
                <a:cubicBezTo>
                  <a:pt x="36841" y="160807"/>
                  <a:pt x="41764" y="169842"/>
                  <a:pt x="47796" y="177794"/>
                </a:cubicBezTo>
                <a:cubicBezTo>
                  <a:pt x="48445" y="178660"/>
                  <a:pt x="49094" y="179498"/>
                  <a:pt x="49770" y="180337"/>
                </a:cubicBezTo>
                <a:lnTo>
                  <a:pt x="43062" y="180337"/>
                </a:lnTo>
                <a:cubicBezTo>
                  <a:pt x="40384" y="178173"/>
                  <a:pt x="37815" y="175847"/>
                  <a:pt x="35353" y="173385"/>
                </a:cubicBezTo>
                <a:cubicBezTo>
                  <a:pt x="28645" y="166650"/>
                  <a:pt x="23019" y="159130"/>
                  <a:pt x="18583" y="151016"/>
                </a:cubicBezTo>
                <a:close/>
                <a:moveTo>
                  <a:pt x="65324" y="151016"/>
                </a:moveTo>
                <a:cubicBezTo>
                  <a:pt x="67244" y="160483"/>
                  <a:pt x="69760" y="169274"/>
                  <a:pt x="72843" y="177010"/>
                </a:cubicBezTo>
                <a:cubicBezTo>
                  <a:pt x="73303" y="178146"/>
                  <a:pt x="73763" y="179255"/>
                  <a:pt x="74223" y="180337"/>
                </a:cubicBezTo>
                <a:lnTo>
                  <a:pt x="58697" y="180337"/>
                </a:lnTo>
                <a:cubicBezTo>
                  <a:pt x="51285" y="172276"/>
                  <a:pt x="45037" y="162322"/>
                  <a:pt x="40439" y="151016"/>
                </a:cubicBezTo>
                <a:close/>
                <a:moveTo>
                  <a:pt x="100975" y="151016"/>
                </a:moveTo>
                <a:lnTo>
                  <a:pt x="100975" y="180337"/>
                </a:lnTo>
                <a:lnTo>
                  <a:pt x="81661" y="180337"/>
                </a:lnTo>
                <a:cubicBezTo>
                  <a:pt x="80796" y="178498"/>
                  <a:pt x="79957" y="176550"/>
                  <a:pt x="79146" y="174521"/>
                </a:cubicBezTo>
                <a:cubicBezTo>
                  <a:pt x="76333" y="167489"/>
                  <a:pt x="74034" y="159563"/>
                  <a:pt x="72221" y="151016"/>
                </a:cubicBezTo>
                <a:close/>
                <a:moveTo>
                  <a:pt x="136517" y="151016"/>
                </a:moveTo>
                <a:cubicBezTo>
                  <a:pt x="134705" y="159563"/>
                  <a:pt x="132379" y="167489"/>
                  <a:pt x="129593" y="174521"/>
                </a:cubicBezTo>
                <a:cubicBezTo>
                  <a:pt x="128781" y="176550"/>
                  <a:pt x="127943" y="178498"/>
                  <a:pt x="127077" y="180337"/>
                </a:cubicBezTo>
                <a:lnTo>
                  <a:pt x="107737" y="180337"/>
                </a:lnTo>
                <a:lnTo>
                  <a:pt x="107737" y="151016"/>
                </a:lnTo>
                <a:close/>
                <a:moveTo>
                  <a:pt x="168300" y="151016"/>
                </a:moveTo>
                <a:cubicBezTo>
                  <a:pt x="163675" y="162322"/>
                  <a:pt x="157453" y="172276"/>
                  <a:pt x="150015" y="180337"/>
                </a:cubicBezTo>
                <a:lnTo>
                  <a:pt x="134489" y="180337"/>
                </a:lnTo>
                <a:cubicBezTo>
                  <a:pt x="134975" y="179255"/>
                  <a:pt x="135435" y="178146"/>
                  <a:pt x="135868" y="177010"/>
                </a:cubicBezTo>
                <a:cubicBezTo>
                  <a:pt x="138952" y="169274"/>
                  <a:pt x="141494" y="160483"/>
                  <a:pt x="143415" y="151016"/>
                </a:cubicBezTo>
                <a:close/>
                <a:moveTo>
                  <a:pt x="190129" y="151016"/>
                </a:moveTo>
                <a:cubicBezTo>
                  <a:pt x="185720" y="159130"/>
                  <a:pt x="180093" y="166650"/>
                  <a:pt x="173385" y="173385"/>
                </a:cubicBezTo>
                <a:cubicBezTo>
                  <a:pt x="170924" y="175847"/>
                  <a:pt x="168327" y="178173"/>
                  <a:pt x="165649" y="180337"/>
                </a:cubicBezTo>
                <a:lnTo>
                  <a:pt x="158968" y="180337"/>
                </a:lnTo>
                <a:cubicBezTo>
                  <a:pt x="159617" y="179498"/>
                  <a:pt x="160293" y="178660"/>
                  <a:pt x="160943" y="177794"/>
                </a:cubicBezTo>
                <a:cubicBezTo>
                  <a:pt x="166948" y="169842"/>
                  <a:pt x="171870" y="160807"/>
                  <a:pt x="175603" y="151016"/>
                </a:cubicBezTo>
                <a:close/>
                <a:moveTo>
                  <a:pt x="55802" y="187099"/>
                </a:moveTo>
                <a:cubicBezTo>
                  <a:pt x="57398" y="188722"/>
                  <a:pt x="59075" y="190291"/>
                  <a:pt x="60752" y="191752"/>
                </a:cubicBezTo>
                <a:cubicBezTo>
                  <a:pt x="57939" y="190318"/>
                  <a:pt x="55180" y="188776"/>
                  <a:pt x="52502" y="187099"/>
                </a:cubicBezTo>
                <a:close/>
                <a:moveTo>
                  <a:pt x="156209" y="187099"/>
                </a:moveTo>
                <a:cubicBezTo>
                  <a:pt x="153531" y="188776"/>
                  <a:pt x="150799" y="190318"/>
                  <a:pt x="147959" y="191752"/>
                </a:cubicBezTo>
                <a:cubicBezTo>
                  <a:pt x="149663" y="190291"/>
                  <a:pt x="151313" y="188722"/>
                  <a:pt x="152936" y="187099"/>
                </a:cubicBezTo>
                <a:close/>
                <a:moveTo>
                  <a:pt x="77496" y="187099"/>
                </a:moveTo>
                <a:cubicBezTo>
                  <a:pt x="79903" y="191562"/>
                  <a:pt x="82473" y="195403"/>
                  <a:pt x="85205" y="198541"/>
                </a:cubicBezTo>
                <a:cubicBezTo>
                  <a:pt x="78280" y="195998"/>
                  <a:pt x="71734" y="192103"/>
                  <a:pt x="65784" y="187099"/>
                </a:cubicBezTo>
                <a:close/>
                <a:moveTo>
                  <a:pt x="142955" y="187099"/>
                </a:moveTo>
                <a:cubicBezTo>
                  <a:pt x="137004" y="192103"/>
                  <a:pt x="130458" y="195998"/>
                  <a:pt x="123507" y="198541"/>
                </a:cubicBezTo>
                <a:cubicBezTo>
                  <a:pt x="126239" y="195403"/>
                  <a:pt x="128835" y="191562"/>
                  <a:pt x="131243" y="187099"/>
                </a:cubicBezTo>
                <a:close/>
                <a:moveTo>
                  <a:pt x="100975" y="187099"/>
                </a:moveTo>
                <a:lnTo>
                  <a:pt x="100975" y="201516"/>
                </a:lnTo>
                <a:cubicBezTo>
                  <a:pt x="95511" y="200029"/>
                  <a:pt x="90101" y="195052"/>
                  <a:pt x="85259" y="187099"/>
                </a:cubicBezTo>
                <a:close/>
                <a:moveTo>
                  <a:pt x="123452" y="187099"/>
                </a:moveTo>
                <a:cubicBezTo>
                  <a:pt x="118638" y="195052"/>
                  <a:pt x="113228" y="200029"/>
                  <a:pt x="107737" y="201516"/>
                </a:cubicBezTo>
                <a:lnTo>
                  <a:pt x="107737" y="187099"/>
                </a:lnTo>
                <a:close/>
                <a:moveTo>
                  <a:pt x="104356" y="0"/>
                </a:moveTo>
                <a:cubicBezTo>
                  <a:pt x="76495" y="0"/>
                  <a:pt x="50284" y="10847"/>
                  <a:pt x="30566" y="30566"/>
                </a:cubicBezTo>
                <a:cubicBezTo>
                  <a:pt x="10847" y="50284"/>
                  <a:pt x="0" y="76495"/>
                  <a:pt x="0" y="104356"/>
                </a:cubicBezTo>
                <a:cubicBezTo>
                  <a:pt x="0" y="132243"/>
                  <a:pt x="10847" y="158454"/>
                  <a:pt x="30566" y="178173"/>
                </a:cubicBezTo>
                <a:cubicBezTo>
                  <a:pt x="50284" y="197865"/>
                  <a:pt x="76495" y="208739"/>
                  <a:pt x="104356" y="208739"/>
                </a:cubicBezTo>
                <a:cubicBezTo>
                  <a:pt x="132243" y="208739"/>
                  <a:pt x="158454" y="197865"/>
                  <a:pt x="178173" y="178173"/>
                </a:cubicBezTo>
                <a:cubicBezTo>
                  <a:pt x="197865" y="158454"/>
                  <a:pt x="208739" y="132243"/>
                  <a:pt x="208739" y="104356"/>
                </a:cubicBezTo>
                <a:cubicBezTo>
                  <a:pt x="208739" y="76495"/>
                  <a:pt x="197865" y="50284"/>
                  <a:pt x="178173" y="30566"/>
                </a:cubicBezTo>
                <a:cubicBezTo>
                  <a:pt x="158454" y="10847"/>
                  <a:pt x="132243" y="0"/>
                  <a:pt x="10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7974600" y="3813138"/>
            <a:ext cx="332100" cy="340800"/>
          </a:xfrm>
          <a:prstGeom prst="roundRect">
            <a:avLst>
              <a:gd fmla="val 1497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8005675" y="3915674"/>
            <a:ext cx="269948" cy="1357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2"/>
                </a:solidFill>
                <a:latin typeface="Fahkwang"/>
              </a:rPr>
              <a:t>SL</a:t>
            </a:r>
          </a:p>
        </p:txBody>
      </p:sp>
      <p:grpSp>
        <p:nvGrpSpPr>
          <p:cNvPr id="152" name="Google Shape;152;p7"/>
          <p:cNvGrpSpPr/>
          <p:nvPr/>
        </p:nvGrpSpPr>
        <p:grpSpPr>
          <a:xfrm rot="5400000">
            <a:off x="7459425" y="2602788"/>
            <a:ext cx="1362175" cy="332100"/>
            <a:chOff x="305925" y="4572450"/>
            <a:chExt cx="1362175" cy="332100"/>
          </a:xfrm>
        </p:grpSpPr>
        <p:sp>
          <p:nvSpPr>
            <p:cNvPr id="153" name="Google Shape;153;p7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7"/>
          <p:cNvSpPr/>
          <p:nvPr/>
        </p:nvSpPr>
        <p:spPr>
          <a:xfrm flipH="1">
            <a:off x="8054547" y="4533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"/>
          <p:cNvSpPr/>
          <p:nvPr/>
        </p:nvSpPr>
        <p:spPr>
          <a:xfrm flipH="1">
            <a:off x="8054547" y="45180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"/>
          <p:cNvSpPr/>
          <p:nvPr/>
        </p:nvSpPr>
        <p:spPr>
          <a:xfrm>
            <a:off x="5269288" y="773250"/>
            <a:ext cx="2311500" cy="3597000"/>
          </a:xfrm>
          <a:prstGeom prst="roundRect">
            <a:avLst>
              <a:gd fmla="val 308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"/>
          <p:cNvSpPr txBox="1"/>
          <p:nvPr>
            <p:ph idx="1" type="body"/>
          </p:nvPr>
        </p:nvSpPr>
        <p:spPr>
          <a:xfrm>
            <a:off x="850350" y="2083500"/>
            <a:ext cx="4171500" cy="23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78" name="Google Shape;178;p7"/>
          <p:cNvSpPr txBox="1"/>
          <p:nvPr>
            <p:ph type="title"/>
          </p:nvPr>
        </p:nvSpPr>
        <p:spPr>
          <a:xfrm>
            <a:off x="850350" y="1014975"/>
            <a:ext cx="4171500" cy="10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"/>
          <p:cNvSpPr/>
          <p:nvPr/>
        </p:nvSpPr>
        <p:spPr>
          <a:xfrm>
            <a:off x="1353688" y="773250"/>
            <a:ext cx="6154800" cy="3597000"/>
          </a:xfrm>
          <a:prstGeom prst="roundRect">
            <a:avLst>
              <a:gd fmla="val 308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"/>
          <p:cNvSpPr/>
          <p:nvPr/>
        </p:nvSpPr>
        <p:spPr>
          <a:xfrm>
            <a:off x="7697875" y="773250"/>
            <a:ext cx="1140000" cy="3597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"/>
          <p:cNvSpPr/>
          <p:nvPr/>
        </p:nvSpPr>
        <p:spPr>
          <a:xfrm>
            <a:off x="7774075" y="773250"/>
            <a:ext cx="732900" cy="35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"/>
          <p:cNvSpPr/>
          <p:nvPr/>
        </p:nvSpPr>
        <p:spPr>
          <a:xfrm>
            <a:off x="713100" y="782050"/>
            <a:ext cx="359700" cy="340800"/>
          </a:xfrm>
          <a:prstGeom prst="roundRect">
            <a:avLst>
              <a:gd fmla="val 3199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 flipH="1">
            <a:off x="806847" y="420685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/>
          <p:nvPr/>
        </p:nvSpPr>
        <p:spPr>
          <a:xfrm>
            <a:off x="7835375" y="989563"/>
            <a:ext cx="610562" cy="610562"/>
          </a:xfrm>
          <a:custGeom>
            <a:rect b="b" l="l" r="r" t="t"/>
            <a:pathLst>
              <a:path extrusionOk="0" h="208739" w="208739">
                <a:moveTo>
                  <a:pt x="60752" y="16987"/>
                </a:moveTo>
                <a:lnTo>
                  <a:pt x="60752" y="16987"/>
                </a:lnTo>
                <a:cubicBezTo>
                  <a:pt x="59075" y="18448"/>
                  <a:pt x="57398" y="19989"/>
                  <a:pt x="55802" y="21639"/>
                </a:cubicBezTo>
                <a:lnTo>
                  <a:pt x="52502" y="21639"/>
                </a:lnTo>
                <a:cubicBezTo>
                  <a:pt x="55180" y="19962"/>
                  <a:pt x="57939" y="18393"/>
                  <a:pt x="60752" y="16987"/>
                </a:cubicBezTo>
                <a:close/>
                <a:moveTo>
                  <a:pt x="85205" y="10198"/>
                </a:moveTo>
                <a:lnTo>
                  <a:pt x="85205" y="10198"/>
                </a:lnTo>
                <a:cubicBezTo>
                  <a:pt x="82473" y="13335"/>
                  <a:pt x="79903" y="17149"/>
                  <a:pt x="77496" y="21639"/>
                </a:cubicBezTo>
                <a:lnTo>
                  <a:pt x="65784" y="21639"/>
                </a:lnTo>
                <a:cubicBezTo>
                  <a:pt x="71734" y="16635"/>
                  <a:pt x="78280" y="12740"/>
                  <a:pt x="85205" y="10198"/>
                </a:cubicBezTo>
                <a:close/>
                <a:moveTo>
                  <a:pt x="100975" y="7222"/>
                </a:moveTo>
                <a:lnTo>
                  <a:pt x="100975" y="21639"/>
                </a:lnTo>
                <a:lnTo>
                  <a:pt x="85259" y="21639"/>
                </a:lnTo>
                <a:cubicBezTo>
                  <a:pt x="90101" y="13687"/>
                  <a:pt x="95511" y="8683"/>
                  <a:pt x="100975" y="7222"/>
                </a:cubicBezTo>
                <a:close/>
                <a:moveTo>
                  <a:pt x="107737" y="7222"/>
                </a:moveTo>
                <a:cubicBezTo>
                  <a:pt x="113228" y="8683"/>
                  <a:pt x="118638" y="13687"/>
                  <a:pt x="123452" y="21639"/>
                </a:cubicBezTo>
                <a:lnTo>
                  <a:pt x="107737" y="21639"/>
                </a:lnTo>
                <a:lnTo>
                  <a:pt x="107737" y="7222"/>
                </a:lnTo>
                <a:close/>
                <a:moveTo>
                  <a:pt x="123507" y="10198"/>
                </a:moveTo>
                <a:lnTo>
                  <a:pt x="123507" y="10198"/>
                </a:lnTo>
                <a:cubicBezTo>
                  <a:pt x="130458" y="12740"/>
                  <a:pt x="137004" y="16635"/>
                  <a:pt x="142955" y="21639"/>
                </a:cubicBezTo>
                <a:lnTo>
                  <a:pt x="131243" y="21639"/>
                </a:lnTo>
                <a:cubicBezTo>
                  <a:pt x="128835" y="17149"/>
                  <a:pt x="126239" y="13335"/>
                  <a:pt x="123507" y="10198"/>
                </a:cubicBezTo>
                <a:close/>
                <a:moveTo>
                  <a:pt x="147959" y="16987"/>
                </a:moveTo>
                <a:cubicBezTo>
                  <a:pt x="150799" y="18393"/>
                  <a:pt x="153531" y="19962"/>
                  <a:pt x="156209" y="21639"/>
                </a:cubicBezTo>
                <a:lnTo>
                  <a:pt x="152936" y="21639"/>
                </a:lnTo>
                <a:cubicBezTo>
                  <a:pt x="151313" y="19989"/>
                  <a:pt x="149663" y="18448"/>
                  <a:pt x="147959" y="16987"/>
                </a:cubicBezTo>
                <a:close/>
                <a:moveTo>
                  <a:pt x="49770" y="28402"/>
                </a:moveTo>
                <a:cubicBezTo>
                  <a:pt x="49094" y="29240"/>
                  <a:pt x="48445" y="30052"/>
                  <a:pt x="47796" y="30917"/>
                </a:cubicBezTo>
                <a:cubicBezTo>
                  <a:pt x="41764" y="38897"/>
                  <a:pt x="36841" y="47931"/>
                  <a:pt x="33135" y="57696"/>
                </a:cubicBezTo>
                <a:lnTo>
                  <a:pt x="18583" y="57696"/>
                </a:lnTo>
                <a:cubicBezTo>
                  <a:pt x="23019" y="49581"/>
                  <a:pt x="28645" y="42061"/>
                  <a:pt x="35353" y="35353"/>
                </a:cubicBezTo>
                <a:cubicBezTo>
                  <a:pt x="37815" y="32892"/>
                  <a:pt x="40384" y="30566"/>
                  <a:pt x="43062" y="28402"/>
                </a:cubicBezTo>
                <a:close/>
                <a:moveTo>
                  <a:pt x="74223" y="28402"/>
                </a:moveTo>
                <a:cubicBezTo>
                  <a:pt x="73763" y="29484"/>
                  <a:pt x="73303" y="30566"/>
                  <a:pt x="72843" y="31702"/>
                </a:cubicBezTo>
                <a:cubicBezTo>
                  <a:pt x="69760" y="39465"/>
                  <a:pt x="67244" y="48229"/>
                  <a:pt x="65324" y="57696"/>
                </a:cubicBezTo>
                <a:lnTo>
                  <a:pt x="40439" y="57696"/>
                </a:lnTo>
                <a:cubicBezTo>
                  <a:pt x="45037" y="46389"/>
                  <a:pt x="51285" y="36435"/>
                  <a:pt x="58697" y="28402"/>
                </a:cubicBezTo>
                <a:close/>
                <a:moveTo>
                  <a:pt x="100975" y="28402"/>
                </a:moveTo>
                <a:lnTo>
                  <a:pt x="100975" y="57696"/>
                </a:lnTo>
                <a:lnTo>
                  <a:pt x="72221" y="57696"/>
                </a:lnTo>
                <a:cubicBezTo>
                  <a:pt x="74034" y="49148"/>
                  <a:pt x="76333" y="41250"/>
                  <a:pt x="79146" y="34217"/>
                </a:cubicBezTo>
                <a:cubicBezTo>
                  <a:pt x="79957" y="32161"/>
                  <a:pt x="80796" y="30241"/>
                  <a:pt x="81661" y="28402"/>
                </a:cubicBezTo>
                <a:close/>
                <a:moveTo>
                  <a:pt x="127077" y="28402"/>
                </a:moveTo>
                <a:cubicBezTo>
                  <a:pt x="127943" y="30241"/>
                  <a:pt x="128781" y="32161"/>
                  <a:pt x="129593" y="34217"/>
                </a:cubicBezTo>
                <a:cubicBezTo>
                  <a:pt x="132379" y="41250"/>
                  <a:pt x="134705" y="49148"/>
                  <a:pt x="136517" y="57696"/>
                </a:cubicBezTo>
                <a:lnTo>
                  <a:pt x="107737" y="57696"/>
                </a:lnTo>
                <a:lnTo>
                  <a:pt x="107737" y="28402"/>
                </a:lnTo>
                <a:close/>
                <a:moveTo>
                  <a:pt x="150015" y="28402"/>
                </a:moveTo>
                <a:cubicBezTo>
                  <a:pt x="157453" y="36435"/>
                  <a:pt x="163675" y="46389"/>
                  <a:pt x="168300" y="57696"/>
                </a:cubicBezTo>
                <a:lnTo>
                  <a:pt x="143415" y="57696"/>
                </a:lnTo>
                <a:cubicBezTo>
                  <a:pt x="141494" y="48229"/>
                  <a:pt x="138952" y="39465"/>
                  <a:pt x="135868" y="31702"/>
                </a:cubicBezTo>
                <a:cubicBezTo>
                  <a:pt x="135435" y="30566"/>
                  <a:pt x="134975" y="29484"/>
                  <a:pt x="134489" y="28402"/>
                </a:cubicBezTo>
                <a:close/>
                <a:moveTo>
                  <a:pt x="165649" y="28402"/>
                </a:moveTo>
                <a:cubicBezTo>
                  <a:pt x="168327" y="30566"/>
                  <a:pt x="170924" y="32892"/>
                  <a:pt x="173385" y="35353"/>
                </a:cubicBezTo>
                <a:cubicBezTo>
                  <a:pt x="180093" y="42061"/>
                  <a:pt x="185720" y="49581"/>
                  <a:pt x="190129" y="57696"/>
                </a:cubicBezTo>
                <a:lnTo>
                  <a:pt x="175603" y="57696"/>
                </a:lnTo>
                <a:cubicBezTo>
                  <a:pt x="171870" y="47931"/>
                  <a:pt x="166948" y="38897"/>
                  <a:pt x="160943" y="30917"/>
                </a:cubicBezTo>
                <a:cubicBezTo>
                  <a:pt x="160293" y="30052"/>
                  <a:pt x="159617" y="29240"/>
                  <a:pt x="158968" y="28402"/>
                </a:cubicBezTo>
                <a:close/>
                <a:moveTo>
                  <a:pt x="30782" y="64458"/>
                </a:moveTo>
                <a:cubicBezTo>
                  <a:pt x="27184" y="75927"/>
                  <a:pt x="25156" y="88261"/>
                  <a:pt x="24831" y="100975"/>
                </a:cubicBezTo>
                <a:lnTo>
                  <a:pt x="6816" y="100975"/>
                </a:lnTo>
                <a:cubicBezTo>
                  <a:pt x="7249" y="88207"/>
                  <a:pt x="10143" y="75846"/>
                  <a:pt x="15229" y="64458"/>
                </a:cubicBezTo>
                <a:close/>
                <a:moveTo>
                  <a:pt x="64052" y="64458"/>
                </a:moveTo>
                <a:cubicBezTo>
                  <a:pt x="62132" y="75927"/>
                  <a:pt x="61050" y="88261"/>
                  <a:pt x="60888" y="100975"/>
                </a:cubicBezTo>
                <a:lnTo>
                  <a:pt x="31593" y="100975"/>
                </a:lnTo>
                <a:cubicBezTo>
                  <a:pt x="31945" y="88018"/>
                  <a:pt x="34163" y="75684"/>
                  <a:pt x="37923" y="64458"/>
                </a:cubicBezTo>
                <a:close/>
                <a:moveTo>
                  <a:pt x="100975" y="64458"/>
                </a:moveTo>
                <a:lnTo>
                  <a:pt x="100975" y="100975"/>
                </a:lnTo>
                <a:lnTo>
                  <a:pt x="67650" y="100975"/>
                </a:lnTo>
                <a:cubicBezTo>
                  <a:pt x="67812" y="88207"/>
                  <a:pt x="68921" y="75873"/>
                  <a:pt x="70923" y="64458"/>
                </a:cubicBezTo>
                <a:close/>
                <a:moveTo>
                  <a:pt x="137816" y="64458"/>
                </a:moveTo>
                <a:cubicBezTo>
                  <a:pt x="139790" y="75873"/>
                  <a:pt x="140926" y="88207"/>
                  <a:pt x="141089" y="100975"/>
                </a:cubicBezTo>
                <a:lnTo>
                  <a:pt x="107737" y="100975"/>
                </a:lnTo>
                <a:lnTo>
                  <a:pt x="107737" y="64458"/>
                </a:lnTo>
                <a:close/>
                <a:moveTo>
                  <a:pt x="170816" y="64458"/>
                </a:moveTo>
                <a:cubicBezTo>
                  <a:pt x="174575" y="75684"/>
                  <a:pt x="176793" y="88018"/>
                  <a:pt x="177118" y="100975"/>
                </a:cubicBezTo>
                <a:lnTo>
                  <a:pt x="147851" y="100975"/>
                </a:lnTo>
                <a:cubicBezTo>
                  <a:pt x="147689" y="88261"/>
                  <a:pt x="146607" y="75927"/>
                  <a:pt x="144659" y="64458"/>
                </a:cubicBezTo>
                <a:close/>
                <a:moveTo>
                  <a:pt x="193483" y="64458"/>
                </a:moveTo>
                <a:cubicBezTo>
                  <a:pt x="198595" y="75846"/>
                  <a:pt x="201462" y="88207"/>
                  <a:pt x="201895" y="100975"/>
                </a:cubicBezTo>
                <a:lnTo>
                  <a:pt x="183880" y="100975"/>
                </a:lnTo>
                <a:cubicBezTo>
                  <a:pt x="183583" y="88261"/>
                  <a:pt x="181554" y="75927"/>
                  <a:pt x="177957" y="64458"/>
                </a:cubicBezTo>
                <a:close/>
                <a:moveTo>
                  <a:pt x="24831" y="107737"/>
                </a:moveTo>
                <a:cubicBezTo>
                  <a:pt x="25156" y="120450"/>
                  <a:pt x="27184" y="132784"/>
                  <a:pt x="30782" y="144253"/>
                </a:cubicBezTo>
                <a:lnTo>
                  <a:pt x="15229" y="144253"/>
                </a:lnTo>
                <a:cubicBezTo>
                  <a:pt x="10143" y="132866"/>
                  <a:pt x="7249" y="120531"/>
                  <a:pt x="6816" y="107737"/>
                </a:cubicBezTo>
                <a:close/>
                <a:moveTo>
                  <a:pt x="60888" y="107737"/>
                </a:moveTo>
                <a:cubicBezTo>
                  <a:pt x="61050" y="120477"/>
                  <a:pt x="62132" y="132811"/>
                  <a:pt x="64052" y="144253"/>
                </a:cubicBezTo>
                <a:lnTo>
                  <a:pt x="37923" y="144253"/>
                </a:lnTo>
                <a:cubicBezTo>
                  <a:pt x="34163" y="133055"/>
                  <a:pt x="31945" y="120720"/>
                  <a:pt x="31593" y="107737"/>
                </a:cubicBezTo>
                <a:close/>
                <a:moveTo>
                  <a:pt x="100975" y="107737"/>
                </a:moveTo>
                <a:lnTo>
                  <a:pt x="100975" y="144253"/>
                </a:lnTo>
                <a:lnTo>
                  <a:pt x="70923" y="144253"/>
                </a:lnTo>
                <a:cubicBezTo>
                  <a:pt x="68921" y="132866"/>
                  <a:pt x="67812" y="120531"/>
                  <a:pt x="67650" y="107737"/>
                </a:cubicBezTo>
                <a:close/>
                <a:moveTo>
                  <a:pt x="141089" y="107737"/>
                </a:moveTo>
                <a:cubicBezTo>
                  <a:pt x="140926" y="120531"/>
                  <a:pt x="139790" y="132866"/>
                  <a:pt x="137816" y="144253"/>
                </a:cubicBezTo>
                <a:lnTo>
                  <a:pt x="107737" y="144253"/>
                </a:lnTo>
                <a:lnTo>
                  <a:pt x="107737" y="107737"/>
                </a:lnTo>
                <a:close/>
                <a:moveTo>
                  <a:pt x="177118" y="107737"/>
                </a:moveTo>
                <a:cubicBezTo>
                  <a:pt x="176793" y="120720"/>
                  <a:pt x="174575" y="133055"/>
                  <a:pt x="170816" y="144253"/>
                </a:cubicBezTo>
                <a:lnTo>
                  <a:pt x="144659" y="144253"/>
                </a:lnTo>
                <a:cubicBezTo>
                  <a:pt x="146607" y="132811"/>
                  <a:pt x="147689" y="120477"/>
                  <a:pt x="147851" y="107737"/>
                </a:cubicBezTo>
                <a:close/>
                <a:moveTo>
                  <a:pt x="201895" y="107737"/>
                </a:moveTo>
                <a:cubicBezTo>
                  <a:pt x="201462" y="120531"/>
                  <a:pt x="198595" y="132866"/>
                  <a:pt x="193483" y="144253"/>
                </a:cubicBezTo>
                <a:lnTo>
                  <a:pt x="177957" y="144253"/>
                </a:lnTo>
                <a:cubicBezTo>
                  <a:pt x="181554" y="132784"/>
                  <a:pt x="183583" y="120450"/>
                  <a:pt x="183880" y="107737"/>
                </a:cubicBezTo>
                <a:close/>
                <a:moveTo>
                  <a:pt x="33135" y="151016"/>
                </a:moveTo>
                <a:cubicBezTo>
                  <a:pt x="36841" y="160807"/>
                  <a:pt x="41764" y="169842"/>
                  <a:pt x="47796" y="177794"/>
                </a:cubicBezTo>
                <a:cubicBezTo>
                  <a:pt x="48445" y="178660"/>
                  <a:pt x="49094" y="179498"/>
                  <a:pt x="49770" y="180337"/>
                </a:cubicBezTo>
                <a:lnTo>
                  <a:pt x="43062" y="180337"/>
                </a:lnTo>
                <a:cubicBezTo>
                  <a:pt x="40384" y="178173"/>
                  <a:pt x="37815" y="175847"/>
                  <a:pt x="35353" y="173385"/>
                </a:cubicBezTo>
                <a:cubicBezTo>
                  <a:pt x="28645" y="166650"/>
                  <a:pt x="23019" y="159130"/>
                  <a:pt x="18583" y="151016"/>
                </a:cubicBezTo>
                <a:close/>
                <a:moveTo>
                  <a:pt x="65324" y="151016"/>
                </a:moveTo>
                <a:cubicBezTo>
                  <a:pt x="67244" y="160483"/>
                  <a:pt x="69760" y="169274"/>
                  <a:pt x="72843" y="177010"/>
                </a:cubicBezTo>
                <a:cubicBezTo>
                  <a:pt x="73303" y="178146"/>
                  <a:pt x="73763" y="179255"/>
                  <a:pt x="74223" y="180337"/>
                </a:cubicBezTo>
                <a:lnTo>
                  <a:pt x="58697" y="180337"/>
                </a:lnTo>
                <a:cubicBezTo>
                  <a:pt x="51285" y="172276"/>
                  <a:pt x="45037" y="162322"/>
                  <a:pt x="40439" y="151016"/>
                </a:cubicBezTo>
                <a:close/>
                <a:moveTo>
                  <a:pt x="100975" y="151016"/>
                </a:moveTo>
                <a:lnTo>
                  <a:pt x="100975" y="180337"/>
                </a:lnTo>
                <a:lnTo>
                  <a:pt x="81661" y="180337"/>
                </a:lnTo>
                <a:cubicBezTo>
                  <a:pt x="80796" y="178498"/>
                  <a:pt x="79957" y="176550"/>
                  <a:pt x="79146" y="174521"/>
                </a:cubicBezTo>
                <a:cubicBezTo>
                  <a:pt x="76333" y="167489"/>
                  <a:pt x="74034" y="159563"/>
                  <a:pt x="72221" y="151016"/>
                </a:cubicBezTo>
                <a:close/>
                <a:moveTo>
                  <a:pt x="136517" y="151016"/>
                </a:moveTo>
                <a:cubicBezTo>
                  <a:pt x="134705" y="159563"/>
                  <a:pt x="132379" y="167489"/>
                  <a:pt x="129593" y="174521"/>
                </a:cubicBezTo>
                <a:cubicBezTo>
                  <a:pt x="128781" y="176550"/>
                  <a:pt x="127943" y="178498"/>
                  <a:pt x="127077" y="180337"/>
                </a:cubicBezTo>
                <a:lnTo>
                  <a:pt x="107737" y="180337"/>
                </a:lnTo>
                <a:lnTo>
                  <a:pt x="107737" y="151016"/>
                </a:lnTo>
                <a:close/>
                <a:moveTo>
                  <a:pt x="168300" y="151016"/>
                </a:moveTo>
                <a:cubicBezTo>
                  <a:pt x="163675" y="162322"/>
                  <a:pt x="157453" y="172276"/>
                  <a:pt x="150015" y="180337"/>
                </a:cubicBezTo>
                <a:lnTo>
                  <a:pt x="134489" y="180337"/>
                </a:lnTo>
                <a:cubicBezTo>
                  <a:pt x="134975" y="179255"/>
                  <a:pt x="135435" y="178146"/>
                  <a:pt x="135868" y="177010"/>
                </a:cubicBezTo>
                <a:cubicBezTo>
                  <a:pt x="138952" y="169274"/>
                  <a:pt x="141494" y="160483"/>
                  <a:pt x="143415" y="151016"/>
                </a:cubicBezTo>
                <a:close/>
                <a:moveTo>
                  <a:pt x="190129" y="151016"/>
                </a:moveTo>
                <a:cubicBezTo>
                  <a:pt x="185720" y="159130"/>
                  <a:pt x="180093" y="166650"/>
                  <a:pt x="173385" y="173385"/>
                </a:cubicBezTo>
                <a:cubicBezTo>
                  <a:pt x="170924" y="175847"/>
                  <a:pt x="168327" y="178173"/>
                  <a:pt x="165649" y="180337"/>
                </a:cubicBezTo>
                <a:lnTo>
                  <a:pt x="158968" y="180337"/>
                </a:lnTo>
                <a:cubicBezTo>
                  <a:pt x="159617" y="179498"/>
                  <a:pt x="160293" y="178660"/>
                  <a:pt x="160943" y="177794"/>
                </a:cubicBezTo>
                <a:cubicBezTo>
                  <a:pt x="166948" y="169842"/>
                  <a:pt x="171870" y="160807"/>
                  <a:pt x="175603" y="151016"/>
                </a:cubicBezTo>
                <a:close/>
                <a:moveTo>
                  <a:pt x="55802" y="187099"/>
                </a:moveTo>
                <a:cubicBezTo>
                  <a:pt x="57398" y="188722"/>
                  <a:pt x="59075" y="190291"/>
                  <a:pt x="60752" y="191752"/>
                </a:cubicBezTo>
                <a:cubicBezTo>
                  <a:pt x="57939" y="190318"/>
                  <a:pt x="55180" y="188776"/>
                  <a:pt x="52502" y="187099"/>
                </a:cubicBezTo>
                <a:close/>
                <a:moveTo>
                  <a:pt x="156209" y="187099"/>
                </a:moveTo>
                <a:cubicBezTo>
                  <a:pt x="153531" y="188776"/>
                  <a:pt x="150799" y="190318"/>
                  <a:pt x="147959" y="191752"/>
                </a:cubicBezTo>
                <a:cubicBezTo>
                  <a:pt x="149663" y="190291"/>
                  <a:pt x="151313" y="188722"/>
                  <a:pt x="152936" y="187099"/>
                </a:cubicBezTo>
                <a:close/>
                <a:moveTo>
                  <a:pt x="77496" y="187099"/>
                </a:moveTo>
                <a:cubicBezTo>
                  <a:pt x="79903" y="191562"/>
                  <a:pt x="82473" y="195403"/>
                  <a:pt x="85205" y="198541"/>
                </a:cubicBezTo>
                <a:cubicBezTo>
                  <a:pt x="78280" y="195998"/>
                  <a:pt x="71734" y="192103"/>
                  <a:pt x="65784" y="187099"/>
                </a:cubicBezTo>
                <a:close/>
                <a:moveTo>
                  <a:pt x="142955" y="187099"/>
                </a:moveTo>
                <a:cubicBezTo>
                  <a:pt x="137004" y="192103"/>
                  <a:pt x="130458" y="195998"/>
                  <a:pt x="123507" y="198541"/>
                </a:cubicBezTo>
                <a:cubicBezTo>
                  <a:pt x="126239" y="195403"/>
                  <a:pt x="128835" y="191562"/>
                  <a:pt x="131243" y="187099"/>
                </a:cubicBezTo>
                <a:close/>
                <a:moveTo>
                  <a:pt x="100975" y="187099"/>
                </a:moveTo>
                <a:lnTo>
                  <a:pt x="100975" y="201516"/>
                </a:lnTo>
                <a:cubicBezTo>
                  <a:pt x="95511" y="200029"/>
                  <a:pt x="90101" y="195052"/>
                  <a:pt x="85259" y="187099"/>
                </a:cubicBezTo>
                <a:close/>
                <a:moveTo>
                  <a:pt x="123452" y="187099"/>
                </a:moveTo>
                <a:cubicBezTo>
                  <a:pt x="118638" y="195052"/>
                  <a:pt x="113228" y="200029"/>
                  <a:pt x="107737" y="201516"/>
                </a:cubicBezTo>
                <a:lnTo>
                  <a:pt x="107737" y="187099"/>
                </a:lnTo>
                <a:close/>
                <a:moveTo>
                  <a:pt x="104356" y="0"/>
                </a:moveTo>
                <a:cubicBezTo>
                  <a:pt x="76495" y="0"/>
                  <a:pt x="50284" y="10847"/>
                  <a:pt x="30566" y="30566"/>
                </a:cubicBezTo>
                <a:cubicBezTo>
                  <a:pt x="10847" y="50284"/>
                  <a:pt x="0" y="76495"/>
                  <a:pt x="0" y="104356"/>
                </a:cubicBezTo>
                <a:cubicBezTo>
                  <a:pt x="0" y="132243"/>
                  <a:pt x="10847" y="158454"/>
                  <a:pt x="30566" y="178173"/>
                </a:cubicBezTo>
                <a:cubicBezTo>
                  <a:pt x="50284" y="197865"/>
                  <a:pt x="76495" y="208739"/>
                  <a:pt x="104356" y="208739"/>
                </a:cubicBezTo>
                <a:cubicBezTo>
                  <a:pt x="132243" y="208739"/>
                  <a:pt x="158454" y="197865"/>
                  <a:pt x="178173" y="178173"/>
                </a:cubicBezTo>
                <a:cubicBezTo>
                  <a:pt x="197865" y="158454"/>
                  <a:pt x="208739" y="132243"/>
                  <a:pt x="208739" y="104356"/>
                </a:cubicBezTo>
                <a:cubicBezTo>
                  <a:pt x="208739" y="76495"/>
                  <a:pt x="197865" y="50284"/>
                  <a:pt x="178173" y="30566"/>
                </a:cubicBezTo>
                <a:cubicBezTo>
                  <a:pt x="158454" y="10847"/>
                  <a:pt x="132243" y="0"/>
                  <a:pt x="10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"/>
          <p:cNvSpPr/>
          <p:nvPr/>
        </p:nvSpPr>
        <p:spPr>
          <a:xfrm>
            <a:off x="7974600" y="3813138"/>
            <a:ext cx="332100" cy="340800"/>
          </a:xfrm>
          <a:prstGeom prst="roundRect">
            <a:avLst>
              <a:gd fmla="val 1497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"/>
          <p:cNvSpPr/>
          <p:nvPr/>
        </p:nvSpPr>
        <p:spPr>
          <a:xfrm>
            <a:off x="8005675" y="3915674"/>
            <a:ext cx="269948" cy="1357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2"/>
                </a:solidFill>
                <a:latin typeface="Fahkwang"/>
              </a:rPr>
              <a:t>SL</a:t>
            </a:r>
          </a:p>
        </p:txBody>
      </p:sp>
      <p:grpSp>
        <p:nvGrpSpPr>
          <p:cNvPr id="189" name="Google Shape;189;p8"/>
          <p:cNvGrpSpPr/>
          <p:nvPr/>
        </p:nvGrpSpPr>
        <p:grpSpPr>
          <a:xfrm rot="5400000">
            <a:off x="7459425" y="2602788"/>
            <a:ext cx="1362175" cy="332100"/>
            <a:chOff x="305925" y="4572450"/>
            <a:chExt cx="1362175" cy="332100"/>
          </a:xfrm>
        </p:grpSpPr>
        <p:sp>
          <p:nvSpPr>
            <p:cNvPr id="190" name="Google Shape;190;p8"/>
            <p:cNvSpPr/>
            <p:nvPr/>
          </p:nvSpPr>
          <p:spPr>
            <a:xfrm>
              <a:off x="305925" y="4572450"/>
              <a:ext cx="32600" cy="332100"/>
            </a:xfrm>
            <a:custGeom>
              <a:rect b="b" l="l" r="r" t="t"/>
              <a:pathLst>
                <a:path extrusionOk="0" h="13284" w="1304">
                  <a:moveTo>
                    <a:pt x="0" y="0"/>
                  </a:moveTo>
                  <a:lnTo>
                    <a:pt x="0" y="13283"/>
                  </a:lnTo>
                  <a:lnTo>
                    <a:pt x="1304" y="13283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377975" y="4572450"/>
              <a:ext cx="36375" cy="332100"/>
            </a:xfrm>
            <a:custGeom>
              <a:rect b="b" l="l" r="r" t="t"/>
              <a:pathLst>
                <a:path extrusionOk="0" h="13284" w="1455">
                  <a:moveTo>
                    <a:pt x="1" y="0"/>
                  </a:moveTo>
                  <a:lnTo>
                    <a:pt x="1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419950" y="4572450"/>
              <a:ext cx="72725" cy="332100"/>
            </a:xfrm>
            <a:custGeom>
              <a:rect b="b" l="l" r="r" t="t"/>
              <a:pathLst>
                <a:path extrusionOk="0" h="13284" w="2909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507050" y="4572450"/>
              <a:ext cx="18825" cy="332100"/>
            </a:xfrm>
            <a:custGeom>
              <a:rect b="b" l="l" r="r" t="t"/>
              <a:pathLst>
                <a:path extrusionOk="0" h="13284" w="753">
                  <a:moveTo>
                    <a:pt x="1" y="0"/>
                  </a:moveTo>
                  <a:lnTo>
                    <a:pt x="1" y="13283"/>
                  </a:lnTo>
                  <a:lnTo>
                    <a:pt x="752" y="13283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5584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1" y="0"/>
                  </a:moveTo>
                  <a:lnTo>
                    <a:pt x="1" y="13283"/>
                  </a:lnTo>
                  <a:lnTo>
                    <a:pt x="2457" y="13283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643650" y="4572450"/>
              <a:ext cx="23200" cy="332100"/>
            </a:xfrm>
            <a:custGeom>
              <a:rect b="b" l="l" r="r" t="t"/>
              <a:pathLst>
                <a:path extrusionOk="0" h="13284" w="928">
                  <a:moveTo>
                    <a:pt x="0" y="0"/>
                  </a:moveTo>
                  <a:lnTo>
                    <a:pt x="0" y="13283"/>
                  </a:lnTo>
                  <a:lnTo>
                    <a:pt x="928" y="1328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2510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0" y="0"/>
                  </a:moveTo>
                  <a:lnTo>
                    <a:pt x="0" y="13283"/>
                  </a:lnTo>
                  <a:lnTo>
                    <a:pt x="727" y="13283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757675" y="4572450"/>
              <a:ext cx="72700" cy="332100"/>
            </a:xfrm>
            <a:custGeom>
              <a:rect b="b" l="l" r="r" t="t"/>
              <a:pathLst>
                <a:path extrusionOk="0" h="13284" w="2908">
                  <a:moveTo>
                    <a:pt x="1" y="0"/>
                  </a:moveTo>
                  <a:lnTo>
                    <a:pt x="1" y="13283"/>
                  </a:lnTo>
                  <a:lnTo>
                    <a:pt x="2908" y="13283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872975" y="4572450"/>
              <a:ext cx="36350" cy="332100"/>
            </a:xfrm>
            <a:custGeom>
              <a:rect b="b" l="l" r="r" t="t"/>
              <a:pathLst>
                <a:path extrusionOk="0" h="13284" w="1454">
                  <a:moveTo>
                    <a:pt x="0" y="0"/>
                  </a:moveTo>
                  <a:lnTo>
                    <a:pt x="0" y="13283"/>
                  </a:lnTo>
                  <a:lnTo>
                    <a:pt x="1454" y="13283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931250" y="4572450"/>
              <a:ext cx="77700" cy="332100"/>
            </a:xfrm>
            <a:custGeom>
              <a:rect b="b" l="l" r="r" t="t"/>
              <a:pathLst>
                <a:path extrusionOk="0" h="13284" w="3108">
                  <a:moveTo>
                    <a:pt x="0" y="0"/>
                  </a:moveTo>
                  <a:lnTo>
                    <a:pt x="0" y="13283"/>
                  </a:lnTo>
                  <a:lnTo>
                    <a:pt x="3108" y="1328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1030225" y="4572450"/>
              <a:ext cx="37000" cy="332100"/>
            </a:xfrm>
            <a:custGeom>
              <a:rect b="b" l="l" r="r" t="t"/>
              <a:pathLst>
                <a:path extrusionOk="0" h="13284" w="1480">
                  <a:moveTo>
                    <a:pt x="1" y="0"/>
                  </a:moveTo>
                  <a:lnTo>
                    <a:pt x="1" y="13283"/>
                  </a:lnTo>
                  <a:lnTo>
                    <a:pt x="1480" y="13283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1079100" y="4572450"/>
              <a:ext cx="32000" cy="332100"/>
            </a:xfrm>
            <a:custGeom>
              <a:rect b="b" l="l" r="r" t="t"/>
              <a:pathLst>
                <a:path extrusionOk="0" h="13284" w="1280">
                  <a:moveTo>
                    <a:pt x="1" y="0"/>
                  </a:moveTo>
                  <a:lnTo>
                    <a:pt x="1" y="13283"/>
                  </a:lnTo>
                  <a:lnTo>
                    <a:pt x="1279" y="1328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1133625" y="4572450"/>
              <a:ext cx="36975" cy="332100"/>
            </a:xfrm>
            <a:custGeom>
              <a:rect b="b" l="l" r="r" t="t"/>
              <a:pathLst>
                <a:path extrusionOk="0" h="13284" w="1479">
                  <a:moveTo>
                    <a:pt x="0" y="0"/>
                  </a:moveTo>
                  <a:lnTo>
                    <a:pt x="0" y="13283"/>
                  </a:lnTo>
                  <a:lnTo>
                    <a:pt x="1479" y="1328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192525" y="4572450"/>
              <a:ext cx="73325" cy="332100"/>
            </a:xfrm>
            <a:custGeom>
              <a:rect b="b" l="l" r="r" t="t"/>
              <a:pathLst>
                <a:path extrusionOk="0" h="13284" w="2933">
                  <a:moveTo>
                    <a:pt x="0" y="0"/>
                  </a:moveTo>
                  <a:lnTo>
                    <a:pt x="0" y="13283"/>
                  </a:lnTo>
                  <a:lnTo>
                    <a:pt x="2933" y="13283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1280225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331625" y="4572450"/>
              <a:ext cx="61425" cy="332100"/>
            </a:xfrm>
            <a:custGeom>
              <a:rect b="b" l="l" r="r" t="t"/>
              <a:pathLst>
                <a:path extrusionOk="0" h="13284" w="2457">
                  <a:moveTo>
                    <a:pt x="0" y="0"/>
                  </a:moveTo>
                  <a:lnTo>
                    <a:pt x="0" y="13283"/>
                  </a:lnTo>
                  <a:lnTo>
                    <a:pt x="2456" y="132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1422475" y="4572450"/>
              <a:ext cx="41375" cy="332100"/>
            </a:xfrm>
            <a:custGeom>
              <a:rect b="b" l="l" r="r" t="t"/>
              <a:pathLst>
                <a:path extrusionOk="0" h="13284" w="1655">
                  <a:moveTo>
                    <a:pt x="0" y="0"/>
                  </a:moveTo>
                  <a:lnTo>
                    <a:pt x="0" y="13283"/>
                  </a:lnTo>
                  <a:lnTo>
                    <a:pt x="1654" y="13283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1497650" y="4572450"/>
              <a:ext cx="18200" cy="332100"/>
            </a:xfrm>
            <a:custGeom>
              <a:rect b="b" l="l" r="r" t="t"/>
              <a:pathLst>
                <a:path extrusionOk="0" h="13284" w="728">
                  <a:moveTo>
                    <a:pt x="1" y="0"/>
                  </a:moveTo>
                  <a:lnTo>
                    <a:pt x="1" y="13283"/>
                  </a:lnTo>
                  <a:lnTo>
                    <a:pt x="728" y="13283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1511450" y="4572450"/>
              <a:ext cx="92125" cy="332100"/>
            </a:xfrm>
            <a:custGeom>
              <a:rect b="b" l="l" r="r" t="t"/>
              <a:pathLst>
                <a:path extrusionOk="0" h="13284" w="3685">
                  <a:moveTo>
                    <a:pt x="0" y="0"/>
                  </a:moveTo>
                  <a:lnTo>
                    <a:pt x="0" y="13283"/>
                  </a:lnTo>
                  <a:lnTo>
                    <a:pt x="3684" y="13283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1660575" y="4572450"/>
              <a:ext cx="7525" cy="332100"/>
            </a:xfrm>
            <a:custGeom>
              <a:rect b="b" l="l" r="r" t="t"/>
              <a:pathLst>
                <a:path extrusionOk="0" h="13284" w="301">
                  <a:moveTo>
                    <a:pt x="0" y="0"/>
                  </a:moveTo>
                  <a:lnTo>
                    <a:pt x="0" y="13283"/>
                  </a:lnTo>
                  <a:lnTo>
                    <a:pt x="301" y="1328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620475" y="4572450"/>
              <a:ext cx="16925" cy="332100"/>
            </a:xfrm>
            <a:custGeom>
              <a:rect b="b" l="l" r="r" t="t"/>
              <a:pathLst>
                <a:path extrusionOk="0" h="13284" w="677">
                  <a:moveTo>
                    <a:pt x="0" y="0"/>
                  </a:moveTo>
                  <a:lnTo>
                    <a:pt x="0" y="13283"/>
                  </a:lnTo>
                  <a:lnTo>
                    <a:pt x="677" y="13283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8"/>
          <p:cNvSpPr/>
          <p:nvPr/>
        </p:nvSpPr>
        <p:spPr>
          <a:xfrm flipH="1">
            <a:off x="509425" y="2430850"/>
            <a:ext cx="610500" cy="299400"/>
          </a:xfrm>
          <a:prstGeom prst="rightArrow">
            <a:avLst>
              <a:gd fmla="val 50000" name="adj1"/>
              <a:gd fmla="val 137984" name="adj2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"/>
          <p:cNvSpPr/>
          <p:nvPr/>
        </p:nvSpPr>
        <p:spPr>
          <a:xfrm flipH="1">
            <a:off x="8054547" y="4533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8"/>
          <p:cNvSpPr/>
          <p:nvPr/>
        </p:nvSpPr>
        <p:spPr>
          <a:xfrm flipH="1">
            <a:off x="8054547" y="451800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8"/>
          <p:cNvSpPr txBox="1"/>
          <p:nvPr>
            <p:ph type="title"/>
          </p:nvPr>
        </p:nvSpPr>
        <p:spPr>
          <a:xfrm>
            <a:off x="1741150" y="1307100"/>
            <a:ext cx="5379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/>
          <p:nvPr/>
        </p:nvSpPr>
        <p:spPr>
          <a:xfrm flipH="1">
            <a:off x="305925" y="238950"/>
            <a:ext cx="8532000" cy="4665600"/>
          </a:xfrm>
          <a:prstGeom prst="snip1Rect">
            <a:avLst>
              <a:gd fmla="val 778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9"/>
          <p:cNvSpPr/>
          <p:nvPr/>
        </p:nvSpPr>
        <p:spPr>
          <a:xfrm>
            <a:off x="3136500" y="773250"/>
            <a:ext cx="5294400" cy="3597000"/>
          </a:xfrm>
          <a:prstGeom prst="roundRect">
            <a:avLst>
              <a:gd fmla="val 308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713100" y="773250"/>
            <a:ext cx="2311500" cy="3597000"/>
          </a:xfrm>
          <a:prstGeom prst="roundRect">
            <a:avLst>
              <a:gd fmla="val 308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5478550" y="4495650"/>
            <a:ext cx="610500" cy="299400"/>
          </a:xfrm>
          <a:prstGeom prst="rightArrow">
            <a:avLst>
              <a:gd fmla="val 50000" name="adj1"/>
              <a:gd fmla="val 137984" name="adj2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"/>
          <p:cNvSpPr/>
          <p:nvPr/>
        </p:nvSpPr>
        <p:spPr>
          <a:xfrm flipH="1">
            <a:off x="751347" y="464575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 txBox="1"/>
          <p:nvPr>
            <p:ph type="title"/>
          </p:nvPr>
        </p:nvSpPr>
        <p:spPr>
          <a:xfrm>
            <a:off x="3544911" y="1479150"/>
            <a:ext cx="447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2" name="Google Shape;222;p9"/>
          <p:cNvSpPr txBox="1"/>
          <p:nvPr>
            <p:ph idx="1" type="subTitle"/>
          </p:nvPr>
        </p:nvSpPr>
        <p:spPr>
          <a:xfrm>
            <a:off x="3544911" y="2320950"/>
            <a:ext cx="4477800" cy="13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 txBox="1"/>
          <p:nvPr>
            <p:ph type="title"/>
          </p:nvPr>
        </p:nvSpPr>
        <p:spPr>
          <a:xfrm>
            <a:off x="2219400" y="3533100"/>
            <a:ext cx="4705200" cy="9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b="1" sz="30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b="1" sz="35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b="1" sz="35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b="1" sz="35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b="1" sz="35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b="1" sz="35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b="1" sz="35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b="1" sz="35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b="1" sz="35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4"/>
          <p:cNvSpPr txBox="1"/>
          <p:nvPr>
            <p:ph type="ctrTitle"/>
          </p:nvPr>
        </p:nvSpPr>
        <p:spPr>
          <a:xfrm>
            <a:off x="1611088" y="1071725"/>
            <a:ext cx="5640000" cy="25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Implementing toy SIMD Instruction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1" name="Google Shape;621;p24"/>
          <p:cNvSpPr txBox="1"/>
          <p:nvPr>
            <p:ph idx="1" type="subTitle"/>
          </p:nvPr>
        </p:nvSpPr>
        <p:spPr>
          <a:xfrm>
            <a:off x="2166700" y="3458700"/>
            <a:ext cx="45288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20202026 - Nguyen Minh Duc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20202027 - </a:t>
            </a:r>
            <a:r>
              <a:rPr lang="en"/>
              <a:t> Thu Phuong </a:t>
            </a:r>
            <a:r>
              <a:rPr lang="en"/>
              <a:t>Nguyen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</a:t>
            </a:r>
            <a:endParaRPr/>
          </a:p>
        </p:txBody>
      </p:sp>
      <p:sp>
        <p:nvSpPr>
          <p:cNvPr id="727" name="Google Shape;727;p33"/>
          <p:cNvSpPr txBox="1"/>
          <p:nvPr>
            <p:ph idx="2" type="title"/>
          </p:nvPr>
        </p:nvSpPr>
        <p:spPr>
          <a:xfrm>
            <a:off x="1687350" y="2660175"/>
            <a:ext cx="26070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</a:t>
            </a:r>
            <a:r>
              <a:rPr lang="en"/>
              <a:t>1</a:t>
            </a:r>
            <a:endParaRPr/>
          </a:p>
        </p:txBody>
      </p:sp>
      <p:sp>
        <p:nvSpPr>
          <p:cNvPr id="728" name="Google Shape;728;p33"/>
          <p:cNvSpPr txBox="1"/>
          <p:nvPr>
            <p:ph idx="3" type="title"/>
          </p:nvPr>
        </p:nvSpPr>
        <p:spPr>
          <a:xfrm>
            <a:off x="4849650" y="2660150"/>
            <a:ext cx="26070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</a:t>
            </a:r>
            <a:r>
              <a:rPr lang="en"/>
              <a:t> 2</a:t>
            </a:r>
            <a:endParaRPr/>
          </a:p>
        </p:txBody>
      </p:sp>
      <p:sp>
        <p:nvSpPr>
          <p:cNvPr id="729" name="Google Shape;729;p33"/>
          <p:cNvSpPr txBox="1"/>
          <p:nvPr>
            <p:ph idx="1" type="subTitle"/>
          </p:nvPr>
        </p:nvSpPr>
        <p:spPr>
          <a:xfrm>
            <a:off x="4849675" y="3072650"/>
            <a:ext cx="2607000" cy="9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erform 8 adds in parallel </a:t>
            </a:r>
            <a:endParaRPr/>
          </a:p>
        </p:txBody>
      </p:sp>
      <p:sp>
        <p:nvSpPr>
          <p:cNvPr id="730" name="Google Shape;730;p33"/>
          <p:cNvSpPr txBox="1"/>
          <p:nvPr>
            <p:ph idx="4" type="subTitle"/>
          </p:nvPr>
        </p:nvSpPr>
        <p:spPr>
          <a:xfrm>
            <a:off x="1687350" y="3072650"/>
            <a:ext cx="2607000" cy="9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one instruction: “</a:t>
            </a:r>
            <a:r>
              <a:rPr lang="en"/>
              <a:t>t</a:t>
            </a:r>
            <a:r>
              <a:rPr lang="en"/>
              <a:t>vadd”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(Toy vector add)</a:t>
            </a:r>
            <a:endParaRPr/>
          </a:p>
        </p:txBody>
      </p:sp>
      <p:sp>
        <p:nvSpPr>
          <p:cNvPr id="731" name="Google Shape;731;p33"/>
          <p:cNvSpPr/>
          <p:nvPr/>
        </p:nvSpPr>
        <p:spPr>
          <a:xfrm>
            <a:off x="2543852" y="1774238"/>
            <a:ext cx="894000" cy="651600"/>
          </a:xfrm>
          <a:prstGeom prst="roundRect">
            <a:avLst>
              <a:gd fmla="val 3089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3"/>
          <p:cNvSpPr/>
          <p:nvPr/>
        </p:nvSpPr>
        <p:spPr>
          <a:xfrm>
            <a:off x="5706177" y="1774238"/>
            <a:ext cx="894000" cy="651600"/>
          </a:xfrm>
          <a:prstGeom prst="roundRect">
            <a:avLst>
              <a:gd fmla="val 3089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3"/>
          <p:cNvSpPr/>
          <p:nvPr/>
        </p:nvSpPr>
        <p:spPr>
          <a:xfrm>
            <a:off x="2757299" y="1917623"/>
            <a:ext cx="467085" cy="364854"/>
          </a:xfrm>
          <a:custGeom>
            <a:rect b="b" l="l" r="r" t="t"/>
            <a:pathLst>
              <a:path extrusionOk="0" h="9893" w="12665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4" name="Google Shape;734;p33"/>
          <p:cNvGrpSpPr/>
          <p:nvPr/>
        </p:nvGrpSpPr>
        <p:grpSpPr>
          <a:xfrm>
            <a:off x="5957955" y="1900247"/>
            <a:ext cx="393666" cy="399677"/>
            <a:chOff x="-59400775" y="4084200"/>
            <a:chExt cx="311125" cy="315875"/>
          </a:xfrm>
        </p:grpSpPr>
        <p:sp>
          <p:nvSpPr>
            <p:cNvPr id="735" name="Google Shape;735;p33"/>
            <p:cNvSpPr/>
            <p:nvPr/>
          </p:nvSpPr>
          <p:spPr>
            <a:xfrm>
              <a:off x="-5940077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-59400000" y="4084200"/>
              <a:ext cx="89825" cy="212700"/>
            </a:xfrm>
            <a:custGeom>
              <a:rect b="b" l="l" r="r" t="t"/>
              <a:pathLst>
                <a:path extrusionOk="0" h="8508" w="3593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-59290500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-5929050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-5918102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-5917945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4"/>
          <p:cNvSpPr txBox="1"/>
          <p:nvPr>
            <p:ph type="title"/>
          </p:nvPr>
        </p:nvSpPr>
        <p:spPr>
          <a:xfrm>
            <a:off x="1058850" y="2023000"/>
            <a:ext cx="3980400" cy="14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EXPERIMENT</a:t>
            </a:r>
            <a:endParaRPr sz="3000"/>
          </a:p>
        </p:txBody>
      </p:sp>
      <p:sp>
        <p:nvSpPr>
          <p:cNvPr id="746" name="Google Shape;746;p34"/>
          <p:cNvSpPr txBox="1"/>
          <p:nvPr>
            <p:ph idx="2" type="title"/>
          </p:nvPr>
        </p:nvSpPr>
        <p:spPr>
          <a:xfrm>
            <a:off x="1058850" y="1181188"/>
            <a:ext cx="2069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747" name="Google Shape;747;p34"/>
          <p:cNvGrpSpPr/>
          <p:nvPr/>
        </p:nvGrpSpPr>
        <p:grpSpPr>
          <a:xfrm>
            <a:off x="5369494" y="979318"/>
            <a:ext cx="2145940" cy="595516"/>
            <a:chOff x="790744" y="883767"/>
            <a:chExt cx="2145940" cy="595516"/>
          </a:xfrm>
        </p:grpSpPr>
        <p:sp>
          <p:nvSpPr>
            <p:cNvPr id="748" name="Google Shape;748;p34"/>
            <p:cNvSpPr/>
            <p:nvPr/>
          </p:nvSpPr>
          <p:spPr>
            <a:xfrm rot="5400000">
              <a:off x="1566037" y="108474"/>
              <a:ext cx="595333" cy="2145920"/>
            </a:xfrm>
            <a:custGeom>
              <a:rect b="b" l="l" r="r" t="t"/>
              <a:pathLst>
                <a:path extrusionOk="0" h="119750" w="59459">
                  <a:moveTo>
                    <a:pt x="30157" y="8060"/>
                  </a:moveTo>
                  <a:lnTo>
                    <a:pt x="31968" y="8914"/>
                  </a:lnTo>
                  <a:lnTo>
                    <a:pt x="30136" y="9560"/>
                  </a:lnTo>
                  <a:lnTo>
                    <a:pt x="28345" y="8893"/>
                  </a:lnTo>
                  <a:lnTo>
                    <a:pt x="30157" y="8060"/>
                  </a:lnTo>
                  <a:close/>
                  <a:moveTo>
                    <a:pt x="27970" y="9060"/>
                  </a:moveTo>
                  <a:lnTo>
                    <a:pt x="29719" y="9706"/>
                  </a:lnTo>
                  <a:lnTo>
                    <a:pt x="28011" y="10310"/>
                  </a:lnTo>
                  <a:lnTo>
                    <a:pt x="26262" y="9831"/>
                  </a:lnTo>
                  <a:lnTo>
                    <a:pt x="27970" y="9060"/>
                  </a:lnTo>
                  <a:close/>
                  <a:moveTo>
                    <a:pt x="32322" y="9102"/>
                  </a:moveTo>
                  <a:lnTo>
                    <a:pt x="34030" y="9893"/>
                  </a:lnTo>
                  <a:lnTo>
                    <a:pt x="32260" y="10351"/>
                  </a:lnTo>
                  <a:lnTo>
                    <a:pt x="30573" y="9726"/>
                  </a:lnTo>
                  <a:lnTo>
                    <a:pt x="32322" y="9102"/>
                  </a:lnTo>
                  <a:close/>
                  <a:moveTo>
                    <a:pt x="30136" y="9872"/>
                  </a:moveTo>
                  <a:lnTo>
                    <a:pt x="31781" y="10476"/>
                  </a:lnTo>
                  <a:lnTo>
                    <a:pt x="30136" y="10913"/>
                  </a:lnTo>
                  <a:lnTo>
                    <a:pt x="28490" y="10455"/>
                  </a:lnTo>
                  <a:lnTo>
                    <a:pt x="30136" y="9872"/>
                  </a:lnTo>
                  <a:close/>
                  <a:moveTo>
                    <a:pt x="25846" y="10018"/>
                  </a:moveTo>
                  <a:lnTo>
                    <a:pt x="27532" y="10497"/>
                  </a:lnTo>
                  <a:lnTo>
                    <a:pt x="25929" y="11059"/>
                  </a:lnTo>
                  <a:lnTo>
                    <a:pt x="24263" y="10747"/>
                  </a:lnTo>
                  <a:lnTo>
                    <a:pt x="25846" y="10018"/>
                  </a:lnTo>
                  <a:close/>
                  <a:moveTo>
                    <a:pt x="34426" y="10101"/>
                  </a:moveTo>
                  <a:lnTo>
                    <a:pt x="36009" y="10851"/>
                  </a:lnTo>
                  <a:lnTo>
                    <a:pt x="34322" y="11122"/>
                  </a:lnTo>
                  <a:lnTo>
                    <a:pt x="32739" y="10539"/>
                  </a:lnTo>
                  <a:lnTo>
                    <a:pt x="34426" y="10101"/>
                  </a:lnTo>
                  <a:close/>
                  <a:moveTo>
                    <a:pt x="28011" y="10622"/>
                  </a:moveTo>
                  <a:lnTo>
                    <a:pt x="29573" y="11059"/>
                  </a:lnTo>
                  <a:lnTo>
                    <a:pt x="28053" y="11455"/>
                  </a:lnTo>
                  <a:lnTo>
                    <a:pt x="26491" y="11163"/>
                  </a:lnTo>
                  <a:lnTo>
                    <a:pt x="28011" y="10622"/>
                  </a:lnTo>
                  <a:close/>
                  <a:moveTo>
                    <a:pt x="32239" y="10664"/>
                  </a:moveTo>
                  <a:lnTo>
                    <a:pt x="33759" y="11226"/>
                  </a:lnTo>
                  <a:lnTo>
                    <a:pt x="32197" y="11476"/>
                  </a:lnTo>
                  <a:lnTo>
                    <a:pt x="30698" y="11059"/>
                  </a:lnTo>
                  <a:lnTo>
                    <a:pt x="32239" y="10664"/>
                  </a:lnTo>
                  <a:close/>
                  <a:moveTo>
                    <a:pt x="9976" y="8394"/>
                  </a:moveTo>
                  <a:lnTo>
                    <a:pt x="23305" y="10872"/>
                  </a:lnTo>
                  <a:lnTo>
                    <a:pt x="21764" y="11580"/>
                  </a:lnTo>
                  <a:lnTo>
                    <a:pt x="15329" y="10955"/>
                  </a:lnTo>
                  <a:lnTo>
                    <a:pt x="9976" y="8394"/>
                  </a:lnTo>
                  <a:close/>
                  <a:moveTo>
                    <a:pt x="50337" y="8727"/>
                  </a:moveTo>
                  <a:lnTo>
                    <a:pt x="44922" y="11205"/>
                  </a:lnTo>
                  <a:lnTo>
                    <a:pt x="38487" y="11705"/>
                  </a:lnTo>
                  <a:lnTo>
                    <a:pt x="36967" y="10976"/>
                  </a:lnTo>
                  <a:lnTo>
                    <a:pt x="50337" y="8727"/>
                  </a:lnTo>
                  <a:close/>
                  <a:moveTo>
                    <a:pt x="23805" y="10955"/>
                  </a:moveTo>
                  <a:lnTo>
                    <a:pt x="25387" y="11247"/>
                  </a:lnTo>
                  <a:lnTo>
                    <a:pt x="23909" y="11767"/>
                  </a:lnTo>
                  <a:lnTo>
                    <a:pt x="22326" y="11622"/>
                  </a:lnTo>
                  <a:lnTo>
                    <a:pt x="23805" y="10955"/>
                  </a:lnTo>
                  <a:close/>
                  <a:moveTo>
                    <a:pt x="30136" y="11205"/>
                  </a:moveTo>
                  <a:lnTo>
                    <a:pt x="31531" y="11601"/>
                  </a:lnTo>
                  <a:lnTo>
                    <a:pt x="30115" y="11830"/>
                  </a:lnTo>
                  <a:lnTo>
                    <a:pt x="28720" y="11580"/>
                  </a:lnTo>
                  <a:lnTo>
                    <a:pt x="30136" y="11205"/>
                  </a:lnTo>
                  <a:close/>
                  <a:moveTo>
                    <a:pt x="36467" y="11059"/>
                  </a:moveTo>
                  <a:lnTo>
                    <a:pt x="37904" y="11747"/>
                  </a:lnTo>
                  <a:lnTo>
                    <a:pt x="36342" y="11871"/>
                  </a:lnTo>
                  <a:lnTo>
                    <a:pt x="34863" y="11330"/>
                  </a:lnTo>
                  <a:lnTo>
                    <a:pt x="36467" y="11059"/>
                  </a:lnTo>
                  <a:close/>
                  <a:moveTo>
                    <a:pt x="25950" y="11351"/>
                  </a:moveTo>
                  <a:lnTo>
                    <a:pt x="27387" y="11622"/>
                  </a:lnTo>
                  <a:lnTo>
                    <a:pt x="26012" y="11976"/>
                  </a:lnTo>
                  <a:lnTo>
                    <a:pt x="24575" y="11851"/>
                  </a:lnTo>
                  <a:lnTo>
                    <a:pt x="25950" y="11351"/>
                  </a:lnTo>
                  <a:close/>
                  <a:moveTo>
                    <a:pt x="34301" y="11434"/>
                  </a:moveTo>
                  <a:lnTo>
                    <a:pt x="35655" y="11934"/>
                  </a:lnTo>
                  <a:lnTo>
                    <a:pt x="34238" y="12038"/>
                  </a:lnTo>
                  <a:lnTo>
                    <a:pt x="32864" y="11663"/>
                  </a:lnTo>
                  <a:lnTo>
                    <a:pt x="34301" y="11434"/>
                  </a:lnTo>
                  <a:close/>
                  <a:moveTo>
                    <a:pt x="28053" y="11747"/>
                  </a:moveTo>
                  <a:lnTo>
                    <a:pt x="29282" y="11976"/>
                  </a:lnTo>
                  <a:lnTo>
                    <a:pt x="28074" y="12184"/>
                  </a:lnTo>
                  <a:lnTo>
                    <a:pt x="26845" y="12059"/>
                  </a:lnTo>
                  <a:lnTo>
                    <a:pt x="28053" y="11747"/>
                  </a:lnTo>
                  <a:close/>
                  <a:moveTo>
                    <a:pt x="32197" y="11788"/>
                  </a:moveTo>
                  <a:lnTo>
                    <a:pt x="33385" y="12121"/>
                  </a:lnTo>
                  <a:lnTo>
                    <a:pt x="32177" y="12205"/>
                  </a:lnTo>
                  <a:lnTo>
                    <a:pt x="30948" y="11976"/>
                  </a:lnTo>
                  <a:lnTo>
                    <a:pt x="32197" y="11788"/>
                  </a:lnTo>
                  <a:close/>
                  <a:moveTo>
                    <a:pt x="30115" y="12121"/>
                  </a:moveTo>
                  <a:lnTo>
                    <a:pt x="31052" y="12288"/>
                  </a:lnTo>
                  <a:lnTo>
                    <a:pt x="30115" y="12371"/>
                  </a:lnTo>
                  <a:lnTo>
                    <a:pt x="29178" y="12288"/>
                  </a:lnTo>
                  <a:lnTo>
                    <a:pt x="30115" y="12121"/>
                  </a:lnTo>
                  <a:close/>
                  <a:moveTo>
                    <a:pt x="5624" y="10310"/>
                  </a:moveTo>
                  <a:lnTo>
                    <a:pt x="15245" y="11247"/>
                  </a:lnTo>
                  <a:lnTo>
                    <a:pt x="17786" y="12455"/>
                  </a:lnTo>
                  <a:lnTo>
                    <a:pt x="11184" y="12392"/>
                  </a:lnTo>
                  <a:lnTo>
                    <a:pt x="5624" y="10310"/>
                  </a:lnTo>
                  <a:close/>
                  <a:moveTo>
                    <a:pt x="16099" y="11309"/>
                  </a:moveTo>
                  <a:lnTo>
                    <a:pt x="21222" y="11809"/>
                  </a:lnTo>
                  <a:lnTo>
                    <a:pt x="19806" y="12455"/>
                  </a:lnTo>
                  <a:lnTo>
                    <a:pt x="18473" y="12455"/>
                  </a:lnTo>
                  <a:lnTo>
                    <a:pt x="16099" y="11309"/>
                  </a:lnTo>
                  <a:close/>
                  <a:moveTo>
                    <a:pt x="21805" y="11871"/>
                  </a:moveTo>
                  <a:lnTo>
                    <a:pt x="23263" y="11996"/>
                  </a:lnTo>
                  <a:lnTo>
                    <a:pt x="21910" y="12475"/>
                  </a:lnTo>
                  <a:lnTo>
                    <a:pt x="20493" y="12475"/>
                  </a:lnTo>
                  <a:lnTo>
                    <a:pt x="21805" y="11871"/>
                  </a:lnTo>
                  <a:close/>
                  <a:moveTo>
                    <a:pt x="23930" y="12080"/>
                  </a:moveTo>
                  <a:lnTo>
                    <a:pt x="25179" y="12184"/>
                  </a:lnTo>
                  <a:lnTo>
                    <a:pt x="23992" y="12496"/>
                  </a:lnTo>
                  <a:lnTo>
                    <a:pt x="22763" y="12496"/>
                  </a:lnTo>
                  <a:lnTo>
                    <a:pt x="23930" y="12080"/>
                  </a:lnTo>
                  <a:close/>
                  <a:moveTo>
                    <a:pt x="26033" y="12267"/>
                  </a:moveTo>
                  <a:lnTo>
                    <a:pt x="26970" y="12371"/>
                  </a:lnTo>
                  <a:lnTo>
                    <a:pt x="26054" y="12517"/>
                  </a:lnTo>
                  <a:lnTo>
                    <a:pt x="25117" y="12517"/>
                  </a:lnTo>
                  <a:lnTo>
                    <a:pt x="26033" y="12267"/>
                  </a:lnTo>
                  <a:close/>
                  <a:moveTo>
                    <a:pt x="28074" y="12475"/>
                  </a:moveTo>
                  <a:lnTo>
                    <a:pt x="28449" y="12496"/>
                  </a:lnTo>
                  <a:lnTo>
                    <a:pt x="28095" y="12538"/>
                  </a:lnTo>
                  <a:lnTo>
                    <a:pt x="27720" y="12538"/>
                  </a:lnTo>
                  <a:lnTo>
                    <a:pt x="28074" y="12475"/>
                  </a:lnTo>
                  <a:close/>
                  <a:moveTo>
                    <a:pt x="32156" y="12496"/>
                  </a:moveTo>
                  <a:lnTo>
                    <a:pt x="32510" y="12580"/>
                  </a:lnTo>
                  <a:lnTo>
                    <a:pt x="32510" y="12580"/>
                  </a:lnTo>
                  <a:lnTo>
                    <a:pt x="32156" y="12559"/>
                  </a:lnTo>
                  <a:lnTo>
                    <a:pt x="31781" y="12538"/>
                  </a:lnTo>
                  <a:lnTo>
                    <a:pt x="32156" y="12496"/>
                  </a:lnTo>
                  <a:close/>
                  <a:moveTo>
                    <a:pt x="34218" y="12330"/>
                  </a:moveTo>
                  <a:lnTo>
                    <a:pt x="35113" y="12600"/>
                  </a:lnTo>
                  <a:lnTo>
                    <a:pt x="34197" y="12580"/>
                  </a:lnTo>
                  <a:lnTo>
                    <a:pt x="33260" y="12413"/>
                  </a:lnTo>
                  <a:lnTo>
                    <a:pt x="34218" y="12330"/>
                  </a:lnTo>
                  <a:close/>
                  <a:moveTo>
                    <a:pt x="36300" y="12163"/>
                  </a:moveTo>
                  <a:lnTo>
                    <a:pt x="37466" y="12600"/>
                  </a:lnTo>
                  <a:lnTo>
                    <a:pt x="36238" y="12600"/>
                  </a:lnTo>
                  <a:lnTo>
                    <a:pt x="35051" y="12267"/>
                  </a:lnTo>
                  <a:lnTo>
                    <a:pt x="36300" y="12163"/>
                  </a:lnTo>
                  <a:close/>
                  <a:moveTo>
                    <a:pt x="38445" y="11996"/>
                  </a:moveTo>
                  <a:lnTo>
                    <a:pt x="39757" y="12621"/>
                  </a:lnTo>
                  <a:lnTo>
                    <a:pt x="38320" y="12621"/>
                  </a:lnTo>
                  <a:lnTo>
                    <a:pt x="36987" y="12121"/>
                  </a:lnTo>
                  <a:lnTo>
                    <a:pt x="38445" y="11996"/>
                  </a:lnTo>
                  <a:close/>
                  <a:moveTo>
                    <a:pt x="44151" y="11559"/>
                  </a:moveTo>
                  <a:lnTo>
                    <a:pt x="41757" y="12642"/>
                  </a:lnTo>
                  <a:lnTo>
                    <a:pt x="40444" y="12642"/>
                  </a:lnTo>
                  <a:lnTo>
                    <a:pt x="39008" y="11955"/>
                  </a:lnTo>
                  <a:lnTo>
                    <a:pt x="44151" y="11559"/>
                  </a:lnTo>
                  <a:close/>
                  <a:moveTo>
                    <a:pt x="54648" y="10726"/>
                  </a:moveTo>
                  <a:lnTo>
                    <a:pt x="49046" y="12705"/>
                  </a:lnTo>
                  <a:lnTo>
                    <a:pt x="42444" y="12642"/>
                  </a:lnTo>
                  <a:lnTo>
                    <a:pt x="45005" y="11476"/>
                  </a:lnTo>
                  <a:lnTo>
                    <a:pt x="54648" y="10726"/>
                  </a:lnTo>
                  <a:close/>
                  <a:moveTo>
                    <a:pt x="19181" y="12746"/>
                  </a:moveTo>
                  <a:lnTo>
                    <a:pt x="19140" y="12767"/>
                  </a:lnTo>
                  <a:lnTo>
                    <a:pt x="19098" y="12746"/>
                  </a:lnTo>
                  <a:close/>
                  <a:moveTo>
                    <a:pt x="24388" y="12788"/>
                  </a:moveTo>
                  <a:lnTo>
                    <a:pt x="24034" y="12850"/>
                  </a:lnTo>
                  <a:lnTo>
                    <a:pt x="23659" y="12892"/>
                  </a:lnTo>
                  <a:lnTo>
                    <a:pt x="24034" y="12788"/>
                  </a:lnTo>
                  <a:close/>
                  <a:moveTo>
                    <a:pt x="41132" y="12934"/>
                  </a:moveTo>
                  <a:lnTo>
                    <a:pt x="41090" y="12954"/>
                  </a:lnTo>
                  <a:lnTo>
                    <a:pt x="41048" y="12934"/>
                  </a:lnTo>
                  <a:close/>
                  <a:moveTo>
                    <a:pt x="36196" y="12892"/>
                  </a:moveTo>
                  <a:lnTo>
                    <a:pt x="36571" y="12996"/>
                  </a:lnTo>
                  <a:lnTo>
                    <a:pt x="36196" y="12954"/>
                  </a:lnTo>
                  <a:lnTo>
                    <a:pt x="35821" y="12892"/>
                  </a:lnTo>
                  <a:close/>
                  <a:moveTo>
                    <a:pt x="21951" y="12767"/>
                  </a:moveTo>
                  <a:lnTo>
                    <a:pt x="22909" y="12788"/>
                  </a:lnTo>
                  <a:lnTo>
                    <a:pt x="21993" y="13017"/>
                  </a:lnTo>
                  <a:lnTo>
                    <a:pt x="21076" y="13079"/>
                  </a:lnTo>
                  <a:lnTo>
                    <a:pt x="21951" y="12767"/>
                  </a:lnTo>
                  <a:close/>
                  <a:moveTo>
                    <a:pt x="19869" y="12746"/>
                  </a:moveTo>
                  <a:lnTo>
                    <a:pt x="21118" y="12767"/>
                  </a:lnTo>
                  <a:lnTo>
                    <a:pt x="19973" y="13163"/>
                  </a:lnTo>
                  <a:lnTo>
                    <a:pt x="19473" y="12934"/>
                  </a:lnTo>
                  <a:lnTo>
                    <a:pt x="19869" y="12746"/>
                  </a:lnTo>
                  <a:close/>
                  <a:moveTo>
                    <a:pt x="37321" y="12892"/>
                  </a:moveTo>
                  <a:lnTo>
                    <a:pt x="38279" y="12913"/>
                  </a:lnTo>
                  <a:lnTo>
                    <a:pt x="39153" y="13246"/>
                  </a:lnTo>
                  <a:lnTo>
                    <a:pt x="39153" y="13246"/>
                  </a:lnTo>
                  <a:lnTo>
                    <a:pt x="38216" y="13142"/>
                  </a:lnTo>
                  <a:lnTo>
                    <a:pt x="37321" y="12892"/>
                  </a:lnTo>
                  <a:close/>
                  <a:moveTo>
                    <a:pt x="19140" y="13079"/>
                  </a:moveTo>
                  <a:lnTo>
                    <a:pt x="19410" y="13225"/>
                  </a:lnTo>
                  <a:lnTo>
                    <a:pt x="18723" y="13267"/>
                  </a:lnTo>
                  <a:lnTo>
                    <a:pt x="19140" y="13079"/>
                  </a:lnTo>
                  <a:close/>
                  <a:moveTo>
                    <a:pt x="39112" y="12913"/>
                  </a:moveTo>
                  <a:lnTo>
                    <a:pt x="40361" y="12934"/>
                  </a:lnTo>
                  <a:lnTo>
                    <a:pt x="40757" y="13100"/>
                  </a:lnTo>
                  <a:lnTo>
                    <a:pt x="40236" y="13329"/>
                  </a:lnTo>
                  <a:lnTo>
                    <a:pt x="39112" y="12913"/>
                  </a:lnTo>
                  <a:close/>
                  <a:moveTo>
                    <a:pt x="41090" y="13267"/>
                  </a:moveTo>
                  <a:lnTo>
                    <a:pt x="41507" y="13454"/>
                  </a:lnTo>
                  <a:lnTo>
                    <a:pt x="40819" y="13392"/>
                  </a:lnTo>
                  <a:lnTo>
                    <a:pt x="41090" y="13267"/>
                  </a:lnTo>
                  <a:close/>
                  <a:moveTo>
                    <a:pt x="19952" y="13475"/>
                  </a:moveTo>
                  <a:lnTo>
                    <a:pt x="20035" y="13517"/>
                  </a:lnTo>
                  <a:lnTo>
                    <a:pt x="20014" y="13517"/>
                  </a:lnTo>
                  <a:lnTo>
                    <a:pt x="19660" y="13579"/>
                  </a:lnTo>
                  <a:lnTo>
                    <a:pt x="19952" y="13475"/>
                  </a:lnTo>
                  <a:close/>
                  <a:moveTo>
                    <a:pt x="11976" y="12684"/>
                  </a:moveTo>
                  <a:lnTo>
                    <a:pt x="18411" y="12746"/>
                  </a:lnTo>
                  <a:lnTo>
                    <a:pt x="18786" y="12934"/>
                  </a:lnTo>
                  <a:lnTo>
                    <a:pt x="17869" y="13350"/>
                  </a:lnTo>
                  <a:lnTo>
                    <a:pt x="14454" y="13621"/>
                  </a:lnTo>
                  <a:lnTo>
                    <a:pt x="11976" y="12684"/>
                  </a:lnTo>
                  <a:close/>
                  <a:moveTo>
                    <a:pt x="40257" y="13642"/>
                  </a:moveTo>
                  <a:lnTo>
                    <a:pt x="40549" y="13767"/>
                  </a:lnTo>
                  <a:lnTo>
                    <a:pt x="40195" y="13683"/>
                  </a:lnTo>
                  <a:lnTo>
                    <a:pt x="40174" y="13683"/>
                  </a:lnTo>
                  <a:lnTo>
                    <a:pt x="40257" y="13642"/>
                  </a:lnTo>
                  <a:close/>
                  <a:moveTo>
                    <a:pt x="41819" y="12934"/>
                  </a:moveTo>
                  <a:lnTo>
                    <a:pt x="48233" y="12996"/>
                  </a:lnTo>
                  <a:lnTo>
                    <a:pt x="45755" y="13871"/>
                  </a:lnTo>
                  <a:lnTo>
                    <a:pt x="42340" y="13538"/>
                  </a:lnTo>
                  <a:lnTo>
                    <a:pt x="41444" y="13121"/>
                  </a:lnTo>
                  <a:lnTo>
                    <a:pt x="41819" y="12934"/>
                  </a:lnTo>
                  <a:close/>
                  <a:moveTo>
                    <a:pt x="18890" y="13558"/>
                  </a:moveTo>
                  <a:lnTo>
                    <a:pt x="18015" y="13871"/>
                  </a:lnTo>
                  <a:lnTo>
                    <a:pt x="17099" y="14017"/>
                  </a:lnTo>
                  <a:lnTo>
                    <a:pt x="17953" y="13621"/>
                  </a:lnTo>
                  <a:lnTo>
                    <a:pt x="18890" y="13558"/>
                  </a:lnTo>
                  <a:close/>
                  <a:moveTo>
                    <a:pt x="1459" y="12600"/>
                  </a:moveTo>
                  <a:lnTo>
                    <a:pt x="11143" y="12684"/>
                  </a:lnTo>
                  <a:lnTo>
                    <a:pt x="13767" y="13663"/>
                  </a:lnTo>
                  <a:lnTo>
                    <a:pt x="7186" y="14183"/>
                  </a:lnTo>
                  <a:lnTo>
                    <a:pt x="1459" y="12600"/>
                  </a:lnTo>
                  <a:close/>
                  <a:moveTo>
                    <a:pt x="17099" y="13683"/>
                  </a:moveTo>
                  <a:lnTo>
                    <a:pt x="16016" y="14183"/>
                  </a:lnTo>
                  <a:lnTo>
                    <a:pt x="15099" y="13850"/>
                  </a:lnTo>
                  <a:lnTo>
                    <a:pt x="17099" y="13683"/>
                  </a:lnTo>
                  <a:close/>
                  <a:moveTo>
                    <a:pt x="41319" y="13746"/>
                  </a:moveTo>
                  <a:lnTo>
                    <a:pt x="42256" y="13829"/>
                  </a:lnTo>
                  <a:lnTo>
                    <a:pt x="43110" y="14225"/>
                  </a:lnTo>
                  <a:lnTo>
                    <a:pt x="42194" y="14058"/>
                  </a:lnTo>
                  <a:lnTo>
                    <a:pt x="41319" y="13746"/>
                  </a:lnTo>
                  <a:close/>
                  <a:moveTo>
                    <a:pt x="43110" y="13912"/>
                  </a:moveTo>
                  <a:lnTo>
                    <a:pt x="45109" y="14100"/>
                  </a:lnTo>
                  <a:lnTo>
                    <a:pt x="44193" y="14433"/>
                  </a:lnTo>
                  <a:lnTo>
                    <a:pt x="43110" y="13912"/>
                  </a:lnTo>
                  <a:close/>
                  <a:moveTo>
                    <a:pt x="49087" y="12996"/>
                  </a:moveTo>
                  <a:lnTo>
                    <a:pt x="58750" y="13079"/>
                  </a:lnTo>
                  <a:lnTo>
                    <a:pt x="53002" y="14558"/>
                  </a:lnTo>
                  <a:lnTo>
                    <a:pt x="46442" y="13933"/>
                  </a:lnTo>
                  <a:lnTo>
                    <a:pt x="49087" y="12996"/>
                  </a:lnTo>
                  <a:close/>
                  <a:moveTo>
                    <a:pt x="16016" y="14516"/>
                  </a:moveTo>
                  <a:lnTo>
                    <a:pt x="16099" y="14537"/>
                  </a:lnTo>
                  <a:lnTo>
                    <a:pt x="15724" y="14641"/>
                  </a:lnTo>
                  <a:lnTo>
                    <a:pt x="15724" y="14641"/>
                  </a:lnTo>
                  <a:lnTo>
                    <a:pt x="16016" y="14516"/>
                  </a:lnTo>
                  <a:close/>
                  <a:moveTo>
                    <a:pt x="44172" y="14745"/>
                  </a:moveTo>
                  <a:lnTo>
                    <a:pt x="44464" y="14870"/>
                  </a:lnTo>
                  <a:lnTo>
                    <a:pt x="44464" y="14870"/>
                  </a:lnTo>
                  <a:lnTo>
                    <a:pt x="44110" y="14787"/>
                  </a:lnTo>
                  <a:lnTo>
                    <a:pt x="44089" y="14766"/>
                  </a:lnTo>
                  <a:lnTo>
                    <a:pt x="44172" y="14745"/>
                  </a:lnTo>
                  <a:close/>
                  <a:moveTo>
                    <a:pt x="14412" y="13912"/>
                  </a:moveTo>
                  <a:lnTo>
                    <a:pt x="15454" y="14287"/>
                  </a:lnTo>
                  <a:lnTo>
                    <a:pt x="10539" y="15120"/>
                  </a:lnTo>
                  <a:lnTo>
                    <a:pt x="7998" y="14412"/>
                  </a:lnTo>
                  <a:lnTo>
                    <a:pt x="14412" y="13912"/>
                  </a:lnTo>
                  <a:close/>
                  <a:moveTo>
                    <a:pt x="45797" y="14162"/>
                  </a:moveTo>
                  <a:lnTo>
                    <a:pt x="52190" y="14787"/>
                  </a:lnTo>
                  <a:lnTo>
                    <a:pt x="49649" y="15433"/>
                  </a:lnTo>
                  <a:lnTo>
                    <a:pt x="44755" y="14537"/>
                  </a:lnTo>
                  <a:lnTo>
                    <a:pt x="45797" y="14162"/>
                  </a:lnTo>
                  <a:close/>
                  <a:moveTo>
                    <a:pt x="14975" y="14662"/>
                  </a:moveTo>
                  <a:lnTo>
                    <a:pt x="14121" y="15058"/>
                  </a:lnTo>
                  <a:lnTo>
                    <a:pt x="12163" y="15558"/>
                  </a:lnTo>
                  <a:lnTo>
                    <a:pt x="11205" y="15308"/>
                  </a:lnTo>
                  <a:lnTo>
                    <a:pt x="14975" y="14662"/>
                  </a:lnTo>
                  <a:close/>
                  <a:moveTo>
                    <a:pt x="45234" y="14912"/>
                  </a:moveTo>
                  <a:lnTo>
                    <a:pt x="48983" y="15620"/>
                  </a:lnTo>
                  <a:lnTo>
                    <a:pt x="48025" y="15849"/>
                  </a:lnTo>
                  <a:lnTo>
                    <a:pt x="46067" y="15329"/>
                  </a:lnTo>
                  <a:lnTo>
                    <a:pt x="45234" y="14912"/>
                  </a:lnTo>
                  <a:close/>
                  <a:moveTo>
                    <a:pt x="7165" y="14475"/>
                  </a:moveTo>
                  <a:lnTo>
                    <a:pt x="9872" y="15224"/>
                  </a:lnTo>
                  <a:lnTo>
                    <a:pt x="4582" y="16120"/>
                  </a:lnTo>
                  <a:lnTo>
                    <a:pt x="2000" y="14891"/>
                  </a:lnTo>
                  <a:lnTo>
                    <a:pt x="7165" y="14475"/>
                  </a:lnTo>
                  <a:close/>
                  <a:moveTo>
                    <a:pt x="53044" y="14850"/>
                  </a:moveTo>
                  <a:lnTo>
                    <a:pt x="58188" y="15349"/>
                  </a:lnTo>
                  <a:lnTo>
                    <a:pt x="55585" y="16536"/>
                  </a:lnTo>
                  <a:lnTo>
                    <a:pt x="50316" y="15558"/>
                  </a:lnTo>
                  <a:lnTo>
                    <a:pt x="53044" y="14850"/>
                  </a:lnTo>
                  <a:close/>
                  <a:moveTo>
                    <a:pt x="4541" y="16412"/>
                  </a:moveTo>
                  <a:lnTo>
                    <a:pt x="4978" y="16620"/>
                  </a:lnTo>
                  <a:lnTo>
                    <a:pt x="4187" y="16474"/>
                  </a:lnTo>
                  <a:lnTo>
                    <a:pt x="4541" y="16412"/>
                  </a:lnTo>
                  <a:close/>
                  <a:moveTo>
                    <a:pt x="10539" y="15412"/>
                  </a:moveTo>
                  <a:lnTo>
                    <a:pt x="11601" y="15703"/>
                  </a:lnTo>
                  <a:lnTo>
                    <a:pt x="6790" y="16953"/>
                  </a:lnTo>
                  <a:lnTo>
                    <a:pt x="6061" y="16828"/>
                  </a:lnTo>
                  <a:lnTo>
                    <a:pt x="5041" y="16328"/>
                  </a:lnTo>
                  <a:lnTo>
                    <a:pt x="10539" y="15412"/>
                  </a:lnTo>
                  <a:close/>
                  <a:moveTo>
                    <a:pt x="55626" y="16849"/>
                  </a:moveTo>
                  <a:lnTo>
                    <a:pt x="55960" y="16911"/>
                  </a:lnTo>
                  <a:lnTo>
                    <a:pt x="55189" y="17036"/>
                  </a:lnTo>
                  <a:lnTo>
                    <a:pt x="55626" y="16849"/>
                  </a:lnTo>
                  <a:close/>
                  <a:moveTo>
                    <a:pt x="12163" y="15870"/>
                  </a:moveTo>
                  <a:lnTo>
                    <a:pt x="12267" y="15891"/>
                  </a:lnTo>
                  <a:lnTo>
                    <a:pt x="12246" y="15912"/>
                  </a:lnTo>
                  <a:lnTo>
                    <a:pt x="8435" y="17265"/>
                  </a:lnTo>
                  <a:lnTo>
                    <a:pt x="7456" y="17078"/>
                  </a:lnTo>
                  <a:lnTo>
                    <a:pt x="12163" y="15870"/>
                  </a:lnTo>
                  <a:close/>
                  <a:moveTo>
                    <a:pt x="49649" y="15745"/>
                  </a:moveTo>
                  <a:lnTo>
                    <a:pt x="55127" y="16745"/>
                  </a:lnTo>
                  <a:lnTo>
                    <a:pt x="54085" y="17224"/>
                  </a:lnTo>
                  <a:lnTo>
                    <a:pt x="53377" y="17349"/>
                  </a:lnTo>
                  <a:lnTo>
                    <a:pt x="48587" y="16016"/>
                  </a:lnTo>
                  <a:lnTo>
                    <a:pt x="49649" y="15745"/>
                  </a:lnTo>
                  <a:close/>
                  <a:moveTo>
                    <a:pt x="9227" y="17286"/>
                  </a:moveTo>
                  <a:lnTo>
                    <a:pt x="9039" y="17370"/>
                  </a:lnTo>
                  <a:lnTo>
                    <a:pt x="8998" y="17370"/>
                  </a:lnTo>
                  <a:lnTo>
                    <a:pt x="9227" y="17286"/>
                  </a:lnTo>
                  <a:close/>
                  <a:moveTo>
                    <a:pt x="7082" y="17307"/>
                  </a:moveTo>
                  <a:lnTo>
                    <a:pt x="7894" y="17453"/>
                  </a:lnTo>
                  <a:lnTo>
                    <a:pt x="7602" y="17557"/>
                  </a:lnTo>
                  <a:lnTo>
                    <a:pt x="7082" y="17307"/>
                  </a:lnTo>
                  <a:close/>
                  <a:moveTo>
                    <a:pt x="48025" y="16162"/>
                  </a:moveTo>
                  <a:lnTo>
                    <a:pt x="52690" y="17453"/>
                  </a:lnTo>
                  <a:lnTo>
                    <a:pt x="51711" y="17619"/>
                  </a:lnTo>
                  <a:lnTo>
                    <a:pt x="47921" y="16203"/>
                  </a:lnTo>
                  <a:lnTo>
                    <a:pt x="47900" y="16182"/>
                  </a:lnTo>
                  <a:lnTo>
                    <a:pt x="48025" y="16162"/>
                  </a:lnTo>
                  <a:close/>
                  <a:moveTo>
                    <a:pt x="50920" y="17640"/>
                  </a:moveTo>
                  <a:lnTo>
                    <a:pt x="51149" y="17724"/>
                  </a:lnTo>
                  <a:lnTo>
                    <a:pt x="51107" y="17724"/>
                  </a:lnTo>
                  <a:lnTo>
                    <a:pt x="50920" y="17640"/>
                  </a:lnTo>
                  <a:close/>
                  <a:moveTo>
                    <a:pt x="8456" y="17557"/>
                  </a:moveTo>
                  <a:lnTo>
                    <a:pt x="8581" y="17578"/>
                  </a:lnTo>
                  <a:lnTo>
                    <a:pt x="8123" y="17786"/>
                  </a:lnTo>
                  <a:lnTo>
                    <a:pt x="7977" y="17724"/>
                  </a:lnTo>
                  <a:lnTo>
                    <a:pt x="8456" y="17557"/>
                  </a:lnTo>
                  <a:close/>
                  <a:moveTo>
                    <a:pt x="53065" y="17682"/>
                  </a:moveTo>
                  <a:lnTo>
                    <a:pt x="52544" y="17932"/>
                  </a:lnTo>
                  <a:lnTo>
                    <a:pt x="52253" y="17828"/>
                  </a:lnTo>
                  <a:lnTo>
                    <a:pt x="53065" y="17682"/>
                  </a:lnTo>
                  <a:close/>
                  <a:moveTo>
                    <a:pt x="28095" y="12829"/>
                  </a:moveTo>
                  <a:lnTo>
                    <a:pt x="32135" y="12850"/>
                  </a:lnTo>
                  <a:lnTo>
                    <a:pt x="36154" y="13246"/>
                  </a:lnTo>
                  <a:lnTo>
                    <a:pt x="39216" y="13808"/>
                  </a:lnTo>
                  <a:lnTo>
                    <a:pt x="30073" y="17973"/>
                  </a:lnTo>
                  <a:lnTo>
                    <a:pt x="20993" y="13663"/>
                  </a:lnTo>
                  <a:lnTo>
                    <a:pt x="24075" y="13142"/>
                  </a:lnTo>
                  <a:lnTo>
                    <a:pt x="28095" y="12829"/>
                  </a:lnTo>
                  <a:close/>
                  <a:moveTo>
                    <a:pt x="51690" y="17911"/>
                  </a:moveTo>
                  <a:lnTo>
                    <a:pt x="52169" y="18098"/>
                  </a:lnTo>
                  <a:lnTo>
                    <a:pt x="52024" y="18161"/>
                  </a:lnTo>
                  <a:lnTo>
                    <a:pt x="51565" y="17932"/>
                  </a:lnTo>
                  <a:lnTo>
                    <a:pt x="51690" y="17911"/>
                  </a:lnTo>
                  <a:close/>
                  <a:moveTo>
                    <a:pt x="20493" y="13746"/>
                  </a:moveTo>
                  <a:lnTo>
                    <a:pt x="29719" y="18140"/>
                  </a:lnTo>
                  <a:lnTo>
                    <a:pt x="28303" y="18786"/>
                  </a:lnTo>
                  <a:lnTo>
                    <a:pt x="17078" y="14600"/>
                  </a:lnTo>
                  <a:lnTo>
                    <a:pt x="20077" y="13808"/>
                  </a:lnTo>
                  <a:lnTo>
                    <a:pt x="20493" y="13746"/>
                  </a:lnTo>
                  <a:close/>
                  <a:moveTo>
                    <a:pt x="39716" y="13892"/>
                  </a:moveTo>
                  <a:lnTo>
                    <a:pt x="40132" y="13975"/>
                  </a:lnTo>
                  <a:lnTo>
                    <a:pt x="43131" y="14808"/>
                  </a:lnTo>
                  <a:lnTo>
                    <a:pt x="31823" y="18806"/>
                  </a:lnTo>
                  <a:lnTo>
                    <a:pt x="30406" y="18140"/>
                  </a:lnTo>
                  <a:lnTo>
                    <a:pt x="39716" y="13892"/>
                  </a:lnTo>
                  <a:close/>
                  <a:moveTo>
                    <a:pt x="917" y="18765"/>
                  </a:moveTo>
                  <a:lnTo>
                    <a:pt x="1354" y="18931"/>
                  </a:lnTo>
                  <a:lnTo>
                    <a:pt x="584" y="18869"/>
                  </a:lnTo>
                  <a:lnTo>
                    <a:pt x="917" y="18765"/>
                  </a:lnTo>
                  <a:close/>
                  <a:moveTo>
                    <a:pt x="6478" y="17328"/>
                  </a:moveTo>
                  <a:lnTo>
                    <a:pt x="7227" y="17682"/>
                  </a:lnTo>
                  <a:lnTo>
                    <a:pt x="3208" y="19119"/>
                  </a:lnTo>
                  <a:lnTo>
                    <a:pt x="2479" y="19056"/>
                  </a:lnTo>
                  <a:lnTo>
                    <a:pt x="1417" y="18640"/>
                  </a:lnTo>
                  <a:lnTo>
                    <a:pt x="6478" y="17328"/>
                  </a:lnTo>
                  <a:close/>
                  <a:moveTo>
                    <a:pt x="7581" y="17869"/>
                  </a:moveTo>
                  <a:lnTo>
                    <a:pt x="7769" y="17953"/>
                  </a:lnTo>
                  <a:lnTo>
                    <a:pt x="4874" y="19285"/>
                  </a:lnTo>
                  <a:lnTo>
                    <a:pt x="3895" y="19181"/>
                  </a:lnTo>
                  <a:lnTo>
                    <a:pt x="7581" y="17869"/>
                  </a:lnTo>
                  <a:close/>
                  <a:moveTo>
                    <a:pt x="30073" y="18307"/>
                  </a:moveTo>
                  <a:lnTo>
                    <a:pt x="31448" y="18952"/>
                  </a:lnTo>
                  <a:lnTo>
                    <a:pt x="30052" y="19431"/>
                  </a:lnTo>
                  <a:lnTo>
                    <a:pt x="28699" y="18931"/>
                  </a:lnTo>
                  <a:lnTo>
                    <a:pt x="30073" y="18307"/>
                  </a:lnTo>
                  <a:close/>
                  <a:moveTo>
                    <a:pt x="16578" y="14725"/>
                  </a:moveTo>
                  <a:lnTo>
                    <a:pt x="27928" y="18952"/>
                  </a:lnTo>
                  <a:lnTo>
                    <a:pt x="26595" y="19556"/>
                  </a:lnTo>
                  <a:lnTo>
                    <a:pt x="13246" y="15870"/>
                  </a:lnTo>
                  <a:lnTo>
                    <a:pt x="16182" y="14829"/>
                  </a:lnTo>
                  <a:lnTo>
                    <a:pt x="16578" y="14725"/>
                  </a:lnTo>
                  <a:close/>
                  <a:moveTo>
                    <a:pt x="53669" y="17724"/>
                  </a:moveTo>
                  <a:lnTo>
                    <a:pt x="58709" y="19119"/>
                  </a:lnTo>
                  <a:lnTo>
                    <a:pt x="57647" y="19494"/>
                  </a:lnTo>
                  <a:lnTo>
                    <a:pt x="56918" y="19556"/>
                  </a:lnTo>
                  <a:lnTo>
                    <a:pt x="52919" y="18078"/>
                  </a:lnTo>
                  <a:lnTo>
                    <a:pt x="53669" y="17724"/>
                  </a:lnTo>
                  <a:close/>
                  <a:moveTo>
                    <a:pt x="43610" y="14933"/>
                  </a:moveTo>
                  <a:lnTo>
                    <a:pt x="44027" y="15058"/>
                  </a:lnTo>
                  <a:lnTo>
                    <a:pt x="46942" y="16141"/>
                  </a:lnTo>
                  <a:lnTo>
                    <a:pt x="33509" y="19619"/>
                  </a:lnTo>
                  <a:lnTo>
                    <a:pt x="32197" y="18994"/>
                  </a:lnTo>
                  <a:lnTo>
                    <a:pt x="43610" y="14933"/>
                  </a:lnTo>
                  <a:close/>
                  <a:moveTo>
                    <a:pt x="3520" y="19431"/>
                  </a:moveTo>
                  <a:lnTo>
                    <a:pt x="4333" y="19515"/>
                  </a:lnTo>
                  <a:lnTo>
                    <a:pt x="4062" y="19640"/>
                  </a:lnTo>
                  <a:lnTo>
                    <a:pt x="3520" y="19431"/>
                  </a:lnTo>
                  <a:close/>
                  <a:moveTo>
                    <a:pt x="52544" y="18244"/>
                  </a:moveTo>
                  <a:lnTo>
                    <a:pt x="56230" y="19619"/>
                  </a:lnTo>
                  <a:lnTo>
                    <a:pt x="55252" y="19702"/>
                  </a:lnTo>
                  <a:lnTo>
                    <a:pt x="52378" y="18328"/>
                  </a:lnTo>
                  <a:lnTo>
                    <a:pt x="52544" y="18244"/>
                  </a:lnTo>
                  <a:close/>
                  <a:moveTo>
                    <a:pt x="8102" y="18119"/>
                  </a:moveTo>
                  <a:lnTo>
                    <a:pt x="11976" y="19952"/>
                  </a:lnTo>
                  <a:lnTo>
                    <a:pt x="5457" y="19327"/>
                  </a:lnTo>
                  <a:lnTo>
                    <a:pt x="8102" y="18119"/>
                  </a:lnTo>
                  <a:close/>
                  <a:moveTo>
                    <a:pt x="28324" y="19098"/>
                  </a:moveTo>
                  <a:lnTo>
                    <a:pt x="29636" y="19598"/>
                  </a:lnTo>
                  <a:lnTo>
                    <a:pt x="28345" y="20035"/>
                  </a:lnTo>
                  <a:lnTo>
                    <a:pt x="27033" y="19681"/>
                  </a:lnTo>
                  <a:lnTo>
                    <a:pt x="28324" y="19098"/>
                  </a:lnTo>
                  <a:close/>
                  <a:moveTo>
                    <a:pt x="31802" y="19119"/>
                  </a:moveTo>
                  <a:lnTo>
                    <a:pt x="33072" y="19723"/>
                  </a:lnTo>
                  <a:lnTo>
                    <a:pt x="31760" y="20077"/>
                  </a:lnTo>
                  <a:lnTo>
                    <a:pt x="30490" y="19598"/>
                  </a:lnTo>
                  <a:lnTo>
                    <a:pt x="31802" y="19119"/>
                  </a:lnTo>
                  <a:close/>
                  <a:moveTo>
                    <a:pt x="56584" y="19869"/>
                  </a:moveTo>
                  <a:lnTo>
                    <a:pt x="56043" y="20077"/>
                  </a:lnTo>
                  <a:lnTo>
                    <a:pt x="55772" y="19931"/>
                  </a:lnTo>
                  <a:lnTo>
                    <a:pt x="56584" y="19869"/>
                  </a:lnTo>
                  <a:close/>
                  <a:moveTo>
                    <a:pt x="52024" y="18473"/>
                  </a:moveTo>
                  <a:lnTo>
                    <a:pt x="54669" y="19744"/>
                  </a:lnTo>
                  <a:lnTo>
                    <a:pt x="48129" y="20264"/>
                  </a:lnTo>
                  <a:lnTo>
                    <a:pt x="52024" y="18473"/>
                  </a:lnTo>
                  <a:close/>
                  <a:moveTo>
                    <a:pt x="12767" y="16037"/>
                  </a:moveTo>
                  <a:lnTo>
                    <a:pt x="26200" y="19744"/>
                  </a:lnTo>
                  <a:lnTo>
                    <a:pt x="24950" y="20306"/>
                  </a:lnTo>
                  <a:lnTo>
                    <a:pt x="9539" y="17474"/>
                  </a:lnTo>
                  <a:lnTo>
                    <a:pt x="12371" y="16182"/>
                  </a:lnTo>
                  <a:lnTo>
                    <a:pt x="12767" y="16037"/>
                  </a:lnTo>
                  <a:close/>
                  <a:moveTo>
                    <a:pt x="47400" y="16307"/>
                  </a:moveTo>
                  <a:lnTo>
                    <a:pt x="47796" y="16474"/>
                  </a:lnTo>
                  <a:lnTo>
                    <a:pt x="50607" y="17807"/>
                  </a:lnTo>
                  <a:lnTo>
                    <a:pt x="35155" y="20389"/>
                  </a:lnTo>
                  <a:lnTo>
                    <a:pt x="33926" y="19806"/>
                  </a:lnTo>
                  <a:lnTo>
                    <a:pt x="47400" y="16307"/>
                  </a:lnTo>
                  <a:close/>
                  <a:moveTo>
                    <a:pt x="30052" y="19744"/>
                  </a:moveTo>
                  <a:lnTo>
                    <a:pt x="31260" y="20202"/>
                  </a:lnTo>
                  <a:lnTo>
                    <a:pt x="30052" y="20514"/>
                  </a:lnTo>
                  <a:lnTo>
                    <a:pt x="28845" y="20181"/>
                  </a:lnTo>
                  <a:lnTo>
                    <a:pt x="30052" y="19744"/>
                  </a:lnTo>
                  <a:close/>
                  <a:moveTo>
                    <a:pt x="26616" y="19869"/>
                  </a:moveTo>
                  <a:lnTo>
                    <a:pt x="27866" y="20223"/>
                  </a:lnTo>
                  <a:lnTo>
                    <a:pt x="26679" y="20639"/>
                  </a:lnTo>
                  <a:lnTo>
                    <a:pt x="25450" y="20410"/>
                  </a:lnTo>
                  <a:lnTo>
                    <a:pt x="26616" y="19869"/>
                  </a:lnTo>
                  <a:close/>
                  <a:moveTo>
                    <a:pt x="33489" y="19931"/>
                  </a:moveTo>
                  <a:lnTo>
                    <a:pt x="34655" y="20473"/>
                  </a:lnTo>
                  <a:lnTo>
                    <a:pt x="33405" y="20681"/>
                  </a:lnTo>
                  <a:lnTo>
                    <a:pt x="32239" y="20243"/>
                  </a:lnTo>
                  <a:lnTo>
                    <a:pt x="33489" y="19931"/>
                  </a:lnTo>
                  <a:close/>
                  <a:moveTo>
                    <a:pt x="28366" y="20348"/>
                  </a:moveTo>
                  <a:lnTo>
                    <a:pt x="29490" y="20660"/>
                  </a:lnTo>
                  <a:lnTo>
                    <a:pt x="28386" y="20952"/>
                  </a:lnTo>
                  <a:lnTo>
                    <a:pt x="27262" y="20743"/>
                  </a:lnTo>
                  <a:lnTo>
                    <a:pt x="28366" y="20348"/>
                  </a:lnTo>
                  <a:close/>
                  <a:moveTo>
                    <a:pt x="31739" y="20368"/>
                  </a:moveTo>
                  <a:lnTo>
                    <a:pt x="32843" y="20785"/>
                  </a:lnTo>
                  <a:lnTo>
                    <a:pt x="31718" y="20972"/>
                  </a:lnTo>
                  <a:lnTo>
                    <a:pt x="30615" y="20660"/>
                  </a:lnTo>
                  <a:lnTo>
                    <a:pt x="31739" y="20368"/>
                  </a:lnTo>
                  <a:close/>
                  <a:moveTo>
                    <a:pt x="9081" y="17682"/>
                  </a:moveTo>
                  <a:lnTo>
                    <a:pt x="24492" y="20514"/>
                  </a:lnTo>
                  <a:lnTo>
                    <a:pt x="23346" y="21056"/>
                  </a:lnTo>
                  <a:lnTo>
                    <a:pt x="12809" y="20035"/>
                  </a:lnTo>
                  <a:lnTo>
                    <a:pt x="8456" y="17953"/>
                  </a:lnTo>
                  <a:lnTo>
                    <a:pt x="9081" y="17682"/>
                  </a:lnTo>
                  <a:close/>
                  <a:moveTo>
                    <a:pt x="51066" y="18015"/>
                  </a:moveTo>
                  <a:lnTo>
                    <a:pt x="51690" y="18307"/>
                  </a:lnTo>
                  <a:lnTo>
                    <a:pt x="47296" y="20327"/>
                  </a:lnTo>
                  <a:lnTo>
                    <a:pt x="36737" y="21160"/>
                  </a:lnTo>
                  <a:lnTo>
                    <a:pt x="35613" y="20618"/>
                  </a:lnTo>
                  <a:lnTo>
                    <a:pt x="51066" y="18015"/>
                  </a:lnTo>
                  <a:close/>
                  <a:moveTo>
                    <a:pt x="24992" y="20618"/>
                  </a:moveTo>
                  <a:lnTo>
                    <a:pt x="26137" y="20827"/>
                  </a:lnTo>
                  <a:lnTo>
                    <a:pt x="25054" y="21201"/>
                  </a:lnTo>
                  <a:lnTo>
                    <a:pt x="23930" y="21097"/>
                  </a:lnTo>
                  <a:lnTo>
                    <a:pt x="24992" y="20618"/>
                  </a:lnTo>
                  <a:close/>
                  <a:moveTo>
                    <a:pt x="30052" y="20806"/>
                  </a:moveTo>
                  <a:lnTo>
                    <a:pt x="31031" y="21097"/>
                  </a:lnTo>
                  <a:lnTo>
                    <a:pt x="30052" y="21264"/>
                  </a:lnTo>
                  <a:lnTo>
                    <a:pt x="29053" y="21077"/>
                  </a:lnTo>
                  <a:lnTo>
                    <a:pt x="30052" y="20806"/>
                  </a:lnTo>
                  <a:close/>
                  <a:moveTo>
                    <a:pt x="35113" y="20702"/>
                  </a:moveTo>
                  <a:lnTo>
                    <a:pt x="36175" y="21201"/>
                  </a:lnTo>
                  <a:lnTo>
                    <a:pt x="35030" y="21285"/>
                  </a:lnTo>
                  <a:lnTo>
                    <a:pt x="33947" y="20889"/>
                  </a:lnTo>
                  <a:lnTo>
                    <a:pt x="35113" y="20702"/>
                  </a:lnTo>
                  <a:close/>
                  <a:moveTo>
                    <a:pt x="26720" y="20931"/>
                  </a:moveTo>
                  <a:lnTo>
                    <a:pt x="27720" y="21118"/>
                  </a:lnTo>
                  <a:lnTo>
                    <a:pt x="26741" y="21368"/>
                  </a:lnTo>
                  <a:lnTo>
                    <a:pt x="25741" y="21285"/>
                  </a:lnTo>
                  <a:lnTo>
                    <a:pt x="26720" y="20931"/>
                  </a:lnTo>
                  <a:close/>
                  <a:moveTo>
                    <a:pt x="33385" y="20993"/>
                  </a:moveTo>
                  <a:lnTo>
                    <a:pt x="34343" y="21347"/>
                  </a:lnTo>
                  <a:lnTo>
                    <a:pt x="33343" y="21431"/>
                  </a:lnTo>
                  <a:lnTo>
                    <a:pt x="32364" y="21160"/>
                  </a:lnTo>
                  <a:lnTo>
                    <a:pt x="33385" y="20993"/>
                  </a:lnTo>
                  <a:close/>
                  <a:moveTo>
                    <a:pt x="28386" y="21243"/>
                  </a:moveTo>
                  <a:lnTo>
                    <a:pt x="29199" y="21389"/>
                  </a:lnTo>
                  <a:lnTo>
                    <a:pt x="28407" y="21535"/>
                  </a:lnTo>
                  <a:lnTo>
                    <a:pt x="27595" y="21451"/>
                  </a:lnTo>
                  <a:lnTo>
                    <a:pt x="28386" y="21243"/>
                  </a:lnTo>
                  <a:close/>
                  <a:moveTo>
                    <a:pt x="31698" y="21264"/>
                  </a:moveTo>
                  <a:lnTo>
                    <a:pt x="32489" y="21493"/>
                  </a:lnTo>
                  <a:lnTo>
                    <a:pt x="31677" y="21556"/>
                  </a:lnTo>
                  <a:lnTo>
                    <a:pt x="30885" y="21410"/>
                  </a:lnTo>
                  <a:lnTo>
                    <a:pt x="31698" y="21264"/>
                  </a:lnTo>
                  <a:close/>
                  <a:moveTo>
                    <a:pt x="4083" y="19952"/>
                  </a:moveTo>
                  <a:lnTo>
                    <a:pt x="8623" y="21660"/>
                  </a:lnTo>
                  <a:lnTo>
                    <a:pt x="501" y="21576"/>
                  </a:lnTo>
                  <a:lnTo>
                    <a:pt x="4083" y="19952"/>
                  </a:lnTo>
                  <a:close/>
                  <a:moveTo>
                    <a:pt x="30052" y="21556"/>
                  </a:moveTo>
                  <a:lnTo>
                    <a:pt x="30573" y="21639"/>
                  </a:lnTo>
                  <a:lnTo>
                    <a:pt x="30032" y="21680"/>
                  </a:lnTo>
                  <a:lnTo>
                    <a:pt x="29511" y="21639"/>
                  </a:lnTo>
                  <a:lnTo>
                    <a:pt x="30052" y="21556"/>
                  </a:lnTo>
                  <a:close/>
                  <a:moveTo>
                    <a:pt x="4916" y="19577"/>
                  </a:moveTo>
                  <a:lnTo>
                    <a:pt x="12746" y="20327"/>
                  </a:lnTo>
                  <a:lnTo>
                    <a:pt x="15662" y="21701"/>
                  </a:lnTo>
                  <a:lnTo>
                    <a:pt x="15662" y="21701"/>
                  </a:lnTo>
                  <a:lnTo>
                    <a:pt x="9477" y="21660"/>
                  </a:lnTo>
                  <a:lnTo>
                    <a:pt x="4457" y="19785"/>
                  </a:lnTo>
                  <a:lnTo>
                    <a:pt x="4916" y="19577"/>
                  </a:lnTo>
                  <a:close/>
                  <a:moveTo>
                    <a:pt x="13579" y="20410"/>
                  </a:moveTo>
                  <a:lnTo>
                    <a:pt x="22826" y="21285"/>
                  </a:lnTo>
                  <a:lnTo>
                    <a:pt x="21785" y="21764"/>
                  </a:lnTo>
                  <a:lnTo>
                    <a:pt x="16349" y="21722"/>
                  </a:lnTo>
                  <a:lnTo>
                    <a:pt x="13579" y="20410"/>
                  </a:lnTo>
                  <a:close/>
                  <a:moveTo>
                    <a:pt x="23388" y="21347"/>
                  </a:moveTo>
                  <a:lnTo>
                    <a:pt x="24409" y="21431"/>
                  </a:lnTo>
                  <a:lnTo>
                    <a:pt x="23471" y="21785"/>
                  </a:lnTo>
                  <a:lnTo>
                    <a:pt x="22472" y="21764"/>
                  </a:lnTo>
                  <a:lnTo>
                    <a:pt x="23388" y="21347"/>
                  </a:lnTo>
                  <a:close/>
                  <a:moveTo>
                    <a:pt x="25096" y="21514"/>
                  </a:moveTo>
                  <a:lnTo>
                    <a:pt x="25929" y="21576"/>
                  </a:lnTo>
                  <a:lnTo>
                    <a:pt x="25138" y="21785"/>
                  </a:lnTo>
                  <a:lnTo>
                    <a:pt x="24325" y="21785"/>
                  </a:lnTo>
                  <a:lnTo>
                    <a:pt x="25096" y="21514"/>
                  </a:lnTo>
                  <a:close/>
                  <a:moveTo>
                    <a:pt x="26762" y="21660"/>
                  </a:moveTo>
                  <a:lnTo>
                    <a:pt x="27303" y="21722"/>
                  </a:lnTo>
                  <a:lnTo>
                    <a:pt x="26783" y="21805"/>
                  </a:lnTo>
                  <a:lnTo>
                    <a:pt x="26262" y="21805"/>
                  </a:lnTo>
                  <a:lnTo>
                    <a:pt x="26762" y="21660"/>
                  </a:lnTo>
                  <a:close/>
                  <a:moveTo>
                    <a:pt x="33322" y="21722"/>
                  </a:moveTo>
                  <a:lnTo>
                    <a:pt x="33822" y="21868"/>
                  </a:lnTo>
                  <a:lnTo>
                    <a:pt x="33301" y="21847"/>
                  </a:lnTo>
                  <a:lnTo>
                    <a:pt x="32781" y="21764"/>
                  </a:lnTo>
                  <a:lnTo>
                    <a:pt x="33322" y="21722"/>
                  </a:lnTo>
                  <a:close/>
                  <a:moveTo>
                    <a:pt x="34988" y="21576"/>
                  </a:moveTo>
                  <a:lnTo>
                    <a:pt x="35759" y="21868"/>
                  </a:lnTo>
                  <a:lnTo>
                    <a:pt x="34946" y="21868"/>
                  </a:lnTo>
                  <a:lnTo>
                    <a:pt x="34155" y="21660"/>
                  </a:lnTo>
                  <a:lnTo>
                    <a:pt x="34988" y="21576"/>
                  </a:lnTo>
                  <a:close/>
                  <a:moveTo>
                    <a:pt x="36696" y="21451"/>
                  </a:moveTo>
                  <a:lnTo>
                    <a:pt x="37612" y="21889"/>
                  </a:lnTo>
                  <a:lnTo>
                    <a:pt x="36613" y="21889"/>
                  </a:lnTo>
                  <a:lnTo>
                    <a:pt x="35675" y="21535"/>
                  </a:lnTo>
                  <a:lnTo>
                    <a:pt x="36696" y="21451"/>
                  </a:lnTo>
                  <a:close/>
                  <a:moveTo>
                    <a:pt x="46526" y="20681"/>
                  </a:moveTo>
                  <a:lnTo>
                    <a:pt x="43735" y="21951"/>
                  </a:lnTo>
                  <a:lnTo>
                    <a:pt x="38299" y="21889"/>
                  </a:lnTo>
                  <a:lnTo>
                    <a:pt x="37279" y="21410"/>
                  </a:lnTo>
                  <a:lnTo>
                    <a:pt x="46526" y="20681"/>
                  </a:lnTo>
                  <a:close/>
                  <a:moveTo>
                    <a:pt x="55189" y="19994"/>
                  </a:moveTo>
                  <a:lnTo>
                    <a:pt x="55647" y="20202"/>
                  </a:lnTo>
                  <a:lnTo>
                    <a:pt x="50607" y="21993"/>
                  </a:lnTo>
                  <a:lnTo>
                    <a:pt x="44422" y="21951"/>
                  </a:lnTo>
                  <a:lnTo>
                    <a:pt x="47359" y="20598"/>
                  </a:lnTo>
                  <a:lnTo>
                    <a:pt x="55189" y="19994"/>
                  </a:lnTo>
                  <a:close/>
                  <a:moveTo>
                    <a:pt x="24055" y="22076"/>
                  </a:moveTo>
                  <a:lnTo>
                    <a:pt x="23534" y="22201"/>
                  </a:lnTo>
                  <a:lnTo>
                    <a:pt x="23013" y="22243"/>
                  </a:lnTo>
                  <a:lnTo>
                    <a:pt x="23513" y="22076"/>
                  </a:lnTo>
                  <a:close/>
                  <a:moveTo>
                    <a:pt x="36029" y="22159"/>
                  </a:moveTo>
                  <a:lnTo>
                    <a:pt x="36550" y="22180"/>
                  </a:lnTo>
                  <a:lnTo>
                    <a:pt x="37050" y="22368"/>
                  </a:lnTo>
                  <a:lnTo>
                    <a:pt x="37050" y="22368"/>
                  </a:lnTo>
                  <a:lnTo>
                    <a:pt x="36529" y="22305"/>
                  </a:lnTo>
                  <a:lnTo>
                    <a:pt x="36029" y="22159"/>
                  </a:lnTo>
                  <a:close/>
                  <a:moveTo>
                    <a:pt x="22659" y="22055"/>
                  </a:moveTo>
                  <a:lnTo>
                    <a:pt x="21910" y="22326"/>
                  </a:lnTo>
                  <a:lnTo>
                    <a:pt x="21076" y="22389"/>
                  </a:lnTo>
                  <a:lnTo>
                    <a:pt x="21847" y="22055"/>
                  </a:lnTo>
                  <a:close/>
                  <a:moveTo>
                    <a:pt x="38237" y="22180"/>
                  </a:moveTo>
                  <a:lnTo>
                    <a:pt x="38987" y="22534"/>
                  </a:lnTo>
                  <a:lnTo>
                    <a:pt x="38174" y="22472"/>
                  </a:lnTo>
                  <a:lnTo>
                    <a:pt x="37404" y="22180"/>
                  </a:lnTo>
                  <a:close/>
                  <a:moveTo>
                    <a:pt x="16953" y="22014"/>
                  </a:moveTo>
                  <a:lnTo>
                    <a:pt x="21160" y="22055"/>
                  </a:lnTo>
                  <a:lnTo>
                    <a:pt x="20243" y="22472"/>
                  </a:lnTo>
                  <a:lnTo>
                    <a:pt x="18244" y="22618"/>
                  </a:lnTo>
                  <a:lnTo>
                    <a:pt x="16953" y="22014"/>
                  </a:lnTo>
                  <a:close/>
                  <a:moveTo>
                    <a:pt x="38924" y="22201"/>
                  </a:moveTo>
                  <a:lnTo>
                    <a:pt x="43110" y="22222"/>
                  </a:lnTo>
                  <a:lnTo>
                    <a:pt x="41819" y="22826"/>
                  </a:lnTo>
                  <a:lnTo>
                    <a:pt x="39820" y="22618"/>
                  </a:lnTo>
                  <a:lnTo>
                    <a:pt x="38924" y="22201"/>
                  </a:lnTo>
                  <a:close/>
                  <a:moveTo>
                    <a:pt x="20847" y="22701"/>
                  </a:moveTo>
                  <a:lnTo>
                    <a:pt x="20348" y="22888"/>
                  </a:lnTo>
                  <a:lnTo>
                    <a:pt x="19827" y="22972"/>
                  </a:lnTo>
                  <a:lnTo>
                    <a:pt x="20306" y="22743"/>
                  </a:lnTo>
                  <a:lnTo>
                    <a:pt x="20847" y="22701"/>
                  </a:lnTo>
                  <a:close/>
                  <a:moveTo>
                    <a:pt x="19473" y="22805"/>
                  </a:moveTo>
                  <a:lnTo>
                    <a:pt x="19056" y="23013"/>
                  </a:lnTo>
                  <a:lnTo>
                    <a:pt x="18765" y="22868"/>
                  </a:lnTo>
                  <a:lnTo>
                    <a:pt x="19473" y="22805"/>
                  </a:lnTo>
                  <a:close/>
                  <a:moveTo>
                    <a:pt x="10268" y="21951"/>
                  </a:moveTo>
                  <a:lnTo>
                    <a:pt x="16287" y="22014"/>
                  </a:lnTo>
                  <a:lnTo>
                    <a:pt x="17661" y="22659"/>
                  </a:lnTo>
                  <a:lnTo>
                    <a:pt x="13142" y="23034"/>
                  </a:lnTo>
                  <a:lnTo>
                    <a:pt x="10268" y="21951"/>
                  </a:lnTo>
                  <a:close/>
                  <a:moveTo>
                    <a:pt x="39216" y="22868"/>
                  </a:moveTo>
                  <a:lnTo>
                    <a:pt x="39757" y="22909"/>
                  </a:lnTo>
                  <a:lnTo>
                    <a:pt x="40236" y="23138"/>
                  </a:lnTo>
                  <a:lnTo>
                    <a:pt x="39716" y="23034"/>
                  </a:lnTo>
                  <a:lnTo>
                    <a:pt x="39216" y="22868"/>
                  </a:lnTo>
                  <a:close/>
                  <a:moveTo>
                    <a:pt x="40590" y="22992"/>
                  </a:moveTo>
                  <a:lnTo>
                    <a:pt x="41298" y="23055"/>
                  </a:lnTo>
                  <a:lnTo>
                    <a:pt x="41007" y="23180"/>
                  </a:lnTo>
                  <a:lnTo>
                    <a:pt x="40590" y="22992"/>
                  </a:lnTo>
                  <a:close/>
                  <a:moveTo>
                    <a:pt x="43797" y="22243"/>
                  </a:moveTo>
                  <a:lnTo>
                    <a:pt x="49795" y="22284"/>
                  </a:lnTo>
                  <a:lnTo>
                    <a:pt x="46921" y="23305"/>
                  </a:lnTo>
                  <a:lnTo>
                    <a:pt x="42402" y="22868"/>
                  </a:lnTo>
                  <a:lnTo>
                    <a:pt x="43797" y="22243"/>
                  </a:lnTo>
                  <a:close/>
                  <a:moveTo>
                    <a:pt x="167" y="21868"/>
                  </a:moveTo>
                  <a:lnTo>
                    <a:pt x="9414" y="21951"/>
                  </a:lnTo>
                  <a:lnTo>
                    <a:pt x="12455" y="23076"/>
                  </a:lnTo>
                  <a:lnTo>
                    <a:pt x="6290" y="23576"/>
                  </a:lnTo>
                  <a:lnTo>
                    <a:pt x="167" y="21868"/>
                  </a:lnTo>
                  <a:close/>
                  <a:moveTo>
                    <a:pt x="18182" y="22909"/>
                  </a:moveTo>
                  <a:lnTo>
                    <a:pt x="18702" y="23159"/>
                  </a:lnTo>
                  <a:lnTo>
                    <a:pt x="15099" y="23763"/>
                  </a:lnTo>
                  <a:lnTo>
                    <a:pt x="13787" y="23263"/>
                  </a:lnTo>
                  <a:lnTo>
                    <a:pt x="18182" y="22909"/>
                  </a:lnTo>
                  <a:close/>
                  <a:moveTo>
                    <a:pt x="41881" y="23117"/>
                  </a:moveTo>
                  <a:lnTo>
                    <a:pt x="46276" y="23534"/>
                  </a:lnTo>
                  <a:lnTo>
                    <a:pt x="44943" y="24013"/>
                  </a:lnTo>
                  <a:lnTo>
                    <a:pt x="41361" y="23347"/>
                  </a:lnTo>
                  <a:lnTo>
                    <a:pt x="41881" y="23117"/>
                  </a:lnTo>
                  <a:close/>
                  <a:moveTo>
                    <a:pt x="17703" y="23617"/>
                  </a:moveTo>
                  <a:lnTo>
                    <a:pt x="17224" y="23846"/>
                  </a:lnTo>
                  <a:lnTo>
                    <a:pt x="16099" y="24138"/>
                  </a:lnTo>
                  <a:lnTo>
                    <a:pt x="15641" y="23971"/>
                  </a:lnTo>
                  <a:lnTo>
                    <a:pt x="17703" y="23617"/>
                  </a:lnTo>
                  <a:close/>
                  <a:moveTo>
                    <a:pt x="42340" y="23826"/>
                  </a:moveTo>
                  <a:lnTo>
                    <a:pt x="44401" y="24200"/>
                  </a:lnTo>
                  <a:lnTo>
                    <a:pt x="43943" y="24367"/>
                  </a:lnTo>
                  <a:lnTo>
                    <a:pt x="42819" y="24055"/>
                  </a:lnTo>
                  <a:lnTo>
                    <a:pt x="42340" y="23826"/>
                  </a:lnTo>
                  <a:close/>
                  <a:moveTo>
                    <a:pt x="13100" y="23326"/>
                  </a:moveTo>
                  <a:lnTo>
                    <a:pt x="14537" y="23867"/>
                  </a:lnTo>
                  <a:lnTo>
                    <a:pt x="10060" y="24617"/>
                  </a:lnTo>
                  <a:lnTo>
                    <a:pt x="7102" y="23784"/>
                  </a:lnTo>
                  <a:lnTo>
                    <a:pt x="13100" y="23326"/>
                  </a:lnTo>
                  <a:close/>
                  <a:moveTo>
                    <a:pt x="46963" y="23596"/>
                  </a:moveTo>
                  <a:lnTo>
                    <a:pt x="52940" y="24180"/>
                  </a:lnTo>
                  <a:lnTo>
                    <a:pt x="49983" y="24929"/>
                  </a:lnTo>
                  <a:lnTo>
                    <a:pt x="45505" y="24117"/>
                  </a:lnTo>
                  <a:lnTo>
                    <a:pt x="46963" y="23596"/>
                  </a:lnTo>
                  <a:close/>
                  <a:moveTo>
                    <a:pt x="15079" y="24055"/>
                  </a:moveTo>
                  <a:lnTo>
                    <a:pt x="15599" y="24263"/>
                  </a:lnTo>
                  <a:lnTo>
                    <a:pt x="12080" y="25179"/>
                  </a:lnTo>
                  <a:lnTo>
                    <a:pt x="10726" y="24784"/>
                  </a:lnTo>
                  <a:lnTo>
                    <a:pt x="15079" y="24055"/>
                  </a:lnTo>
                  <a:close/>
                  <a:moveTo>
                    <a:pt x="15683" y="24534"/>
                  </a:moveTo>
                  <a:lnTo>
                    <a:pt x="13100" y="25450"/>
                  </a:lnTo>
                  <a:lnTo>
                    <a:pt x="12642" y="25325"/>
                  </a:lnTo>
                  <a:lnTo>
                    <a:pt x="15683" y="24534"/>
                  </a:lnTo>
                  <a:close/>
                  <a:moveTo>
                    <a:pt x="44964" y="24305"/>
                  </a:moveTo>
                  <a:lnTo>
                    <a:pt x="49316" y="25117"/>
                  </a:lnTo>
                  <a:lnTo>
                    <a:pt x="47942" y="25471"/>
                  </a:lnTo>
                  <a:lnTo>
                    <a:pt x="44422" y="24492"/>
                  </a:lnTo>
                  <a:lnTo>
                    <a:pt x="44964" y="24305"/>
                  </a:lnTo>
                  <a:close/>
                  <a:moveTo>
                    <a:pt x="6269" y="23867"/>
                  </a:moveTo>
                  <a:lnTo>
                    <a:pt x="9372" y="24721"/>
                  </a:lnTo>
                  <a:lnTo>
                    <a:pt x="3291" y="25742"/>
                  </a:lnTo>
                  <a:lnTo>
                    <a:pt x="3187" y="25721"/>
                  </a:lnTo>
                  <a:lnTo>
                    <a:pt x="271" y="24325"/>
                  </a:lnTo>
                  <a:lnTo>
                    <a:pt x="6269" y="23867"/>
                  </a:lnTo>
                  <a:close/>
                  <a:moveTo>
                    <a:pt x="44360" y="24784"/>
                  </a:moveTo>
                  <a:lnTo>
                    <a:pt x="47379" y="25617"/>
                  </a:lnTo>
                  <a:lnTo>
                    <a:pt x="46921" y="25742"/>
                  </a:lnTo>
                  <a:lnTo>
                    <a:pt x="44360" y="24784"/>
                  </a:lnTo>
                  <a:close/>
                  <a:moveTo>
                    <a:pt x="10039" y="24908"/>
                  </a:moveTo>
                  <a:lnTo>
                    <a:pt x="11517" y="25325"/>
                  </a:lnTo>
                  <a:lnTo>
                    <a:pt x="7123" y="26450"/>
                  </a:lnTo>
                  <a:lnTo>
                    <a:pt x="4124" y="25908"/>
                  </a:lnTo>
                  <a:lnTo>
                    <a:pt x="10039" y="24908"/>
                  </a:lnTo>
                  <a:close/>
                  <a:moveTo>
                    <a:pt x="49983" y="25242"/>
                  </a:moveTo>
                  <a:lnTo>
                    <a:pt x="55897" y="26325"/>
                  </a:lnTo>
                  <a:lnTo>
                    <a:pt x="52877" y="26824"/>
                  </a:lnTo>
                  <a:lnTo>
                    <a:pt x="48504" y="25617"/>
                  </a:lnTo>
                  <a:lnTo>
                    <a:pt x="49983" y="25242"/>
                  </a:lnTo>
                  <a:close/>
                  <a:moveTo>
                    <a:pt x="12080" y="25471"/>
                  </a:moveTo>
                  <a:lnTo>
                    <a:pt x="12621" y="25617"/>
                  </a:lnTo>
                  <a:lnTo>
                    <a:pt x="9185" y="26845"/>
                  </a:lnTo>
                  <a:lnTo>
                    <a:pt x="7790" y="26575"/>
                  </a:lnTo>
                  <a:lnTo>
                    <a:pt x="12080" y="25471"/>
                  </a:lnTo>
                  <a:close/>
                  <a:moveTo>
                    <a:pt x="4187" y="26200"/>
                  </a:moveTo>
                  <a:lnTo>
                    <a:pt x="6457" y="26637"/>
                  </a:lnTo>
                  <a:lnTo>
                    <a:pt x="5561" y="26866"/>
                  </a:lnTo>
                  <a:lnTo>
                    <a:pt x="4187" y="26200"/>
                  </a:lnTo>
                  <a:close/>
                  <a:moveTo>
                    <a:pt x="12705" y="25887"/>
                  </a:moveTo>
                  <a:lnTo>
                    <a:pt x="10226" y="27033"/>
                  </a:lnTo>
                  <a:lnTo>
                    <a:pt x="9768" y="26949"/>
                  </a:lnTo>
                  <a:lnTo>
                    <a:pt x="12705" y="25887"/>
                  </a:lnTo>
                  <a:close/>
                  <a:moveTo>
                    <a:pt x="47942" y="25762"/>
                  </a:moveTo>
                  <a:lnTo>
                    <a:pt x="52190" y="26949"/>
                  </a:lnTo>
                  <a:lnTo>
                    <a:pt x="50795" y="27179"/>
                  </a:lnTo>
                  <a:lnTo>
                    <a:pt x="47400" y="25908"/>
                  </a:lnTo>
                  <a:lnTo>
                    <a:pt x="47942" y="25762"/>
                  </a:lnTo>
                  <a:close/>
                  <a:moveTo>
                    <a:pt x="55814" y="26637"/>
                  </a:moveTo>
                  <a:lnTo>
                    <a:pt x="54439" y="27262"/>
                  </a:lnTo>
                  <a:lnTo>
                    <a:pt x="53544" y="27012"/>
                  </a:lnTo>
                  <a:lnTo>
                    <a:pt x="55814" y="26637"/>
                  </a:lnTo>
                  <a:close/>
                  <a:moveTo>
                    <a:pt x="47296" y="26179"/>
                  </a:moveTo>
                  <a:lnTo>
                    <a:pt x="50233" y="27283"/>
                  </a:lnTo>
                  <a:lnTo>
                    <a:pt x="49754" y="27366"/>
                  </a:lnTo>
                  <a:lnTo>
                    <a:pt x="47296" y="26179"/>
                  </a:lnTo>
                  <a:close/>
                  <a:moveTo>
                    <a:pt x="7144" y="26762"/>
                  </a:moveTo>
                  <a:lnTo>
                    <a:pt x="8643" y="27033"/>
                  </a:lnTo>
                  <a:lnTo>
                    <a:pt x="7082" y="27595"/>
                  </a:lnTo>
                  <a:lnTo>
                    <a:pt x="5978" y="27054"/>
                  </a:lnTo>
                  <a:lnTo>
                    <a:pt x="7144" y="26762"/>
                  </a:lnTo>
                  <a:close/>
                  <a:moveTo>
                    <a:pt x="52857" y="27137"/>
                  </a:moveTo>
                  <a:lnTo>
                    <a:pt x="54023" y="27449"/>
                  </a:lnTo>
                  <a:lnTo>
                    <a:pt x="52898" y="27970"/>
                  </a:lnTo>
                  <a:lnTo>
                    <a:pt x="51336" y="27387"/>
                  </a:lnTo>
                  <a:lnTo>
                    <a:pt x="52857" y="27137"/>
                  </a:lnTo>
                  <a:close/>
                  <a:moveTo>
                    <a:pt x="9227" y="27137"/>
                  </a:moveTo>
                  <a:lnTo>
                    <a:pt x="9768" y="27241"/>
                  </a:lnTo>
                  <a:lnTo>
                    <a:pt x="8019" y="28032"/>
                  </a:lnTo>
                  <a:lnTo>
                    <a:pt x="7456" y="27762"/>
                  </a:lnTo>
                  <a:lnTo>
                    <a:pt x="9227" y="27137"/>
                  </a:lnTo>
                  <a:close/>
                  <a:moveTo>
                    <a:pt x="28428" y="22097"/>
                  </a:moveTo>
                  <a:lnTo>
                    <a:pt x="31656" y="22139"/>
                  </a:lnTo>
                  <a:lnTo>
                    <a:pt x="34863" y="22451"/>
                  </a:lnTo>
                  <a:lnTo>
                    <a:pt x="38050" y="23034"/>
                  </a:lnTo>
                  <a:lnTo>
                    <a:pt x="40111" y="23596"/>
                  </a:lnTo>
                  <a:lnTo>
                    <a:pt x="29990" y="28220"/>
                  </a:lnTo>
                  <a:lnTo>
                    <a:pt x="19952" y="23430"/>
                  </a:lnTo>
                  <a:lnTo>
                    <a:pt x="22014" y="22888"/>
                  </a:lnTo>
                  <a:lnTo>
                    <a:pt x="25200" y="22368"/>
                  </a:lnTo>
                  <a:lnTo>
                    <a:pt x="28428" y="22097"/>
                  </a:lnTo>
                  <a:close/>
                  <a:moveTo>
                    <a:pt x="50774" y="27491"/>
                  </a:moveTo>
                  <a:lnTo>
                    <a:pt x="52523" y="28136"/>
                  </a:lnTo>
                  <a:lnTo>
                    <a:pt x="51940" y="28407"/>
                  </a:lnTo>
                  <a:lnTo>
                    <a:pt x="50212" y="27574"/>
                  </a:lnTo>
                  <a:lnTo>
                    <a:pt x="50774" y="27491"/>
                  </a:lnTo>
                  <a:close/>
                  <a:moveTo>
                    <a:pt x="5540" y="27158"/>
                  </a:moveTo>
                  <a:lnTo>
                    <a:pt x="6707" y="27720"/>
                  </a:lnTo>
                  <a:lnTo>
                    <a:pt x="4374" y="28553"/>
                  </a:lnTo>
                  <a:lnTo>
                    <a:pt x="1313" y="28261"/>
                  </a:lnTo>
                  <a:lnTo>
                    <a:pt x="5540" y="27158"/>
                  </a:lnTo>
                  <a:close/>
                  <a:moveTo>
                    <a:pt x="7061" y="27907"/>
                  </a:moveTo>
                  <a:lnTo>
                    <a:pt x="7685" y="28199"/>
                  </a:lnTo>
                  <a:lnTo>
                    <a:pt x="6457" y="28740"/>
                  </a:lnTo>
                  <a:lnTo>
                    <a:pt x="5041" y="28615"/>
                  </a:lnTo>
                  <a:lnTo>
                    <a:pt x="7061" y="27907"/>
                  </a:lnTo>
                  <a:close/>
                  <a:moveTo>
                    <a:pt x="19515" y="23555"/>
                  </a:moveTo>
                  <a:lnTo>
                    <a:pt x="29636" y="28366"/>
                  </a:lnTo>
                  <a:lnTo>
                    <a:pt x="28657" y="28824"/>
                  </a:lnTo>
                  <a:lnTo>
                    <a:pt x="16870" y="24429"/>
                  </a:lnTo>
                  <a:lnTo>
                    <a:pt x="18890" y="23701"/>
                  </a:lnTo>
                  <a:lnTo>
                    <a:pt x="19515" y="23555"/>
                  </a:lnTo>
                  <a:close/>
                  <a:moveTo>
                    <a:pt x="40549" y="23721"/>
                  </a:moveTo>
                  <a:lnTo>
                    <a:pt x="41153" y="23888"/>
                  </a:lnTo>
                  <a:lnTo>
                    <a:pt x="43152" y="24638"/>
                  </a:lnTo>
                  <a:lnTo>
                    <a:pt x="31302" y="28845"/>
                  </a:lnTo>
                  <a:lnTo>
                    <a:pt x="30323" y="28386"/>
                  </a:lnTo>
                  <a:lnTo>
                    <a:pt x="40549" y="23721"/>
                  </a:lnTo>
                  <a:close/>
                  <a:moveTo>
                    <a:pt x="54460" y="27574"/>
                  </a:moveTo>
                  <a:lnTo>
                    <a:pt x="58646" y="28740"/>
                  </a:lnTo>
                  <a:lnTo>
                    <a:pt x="55606" y="28970"/>
                  </a:lnTo>
                  <a:lnTo>
                    <a:pt x="53273" y="28116"/>
                  </a:lnTo>
                  <a:lnTo>
                    <a:pt x="54460" y="27574"/>
                  </a:lnTo>
                  <a:close/>
                  <a:moveTo>
                    <a:pt x="8019" y="28345"/>
                  </a:moveTo>
                  <a:lnTo>
                    <a:pt x="9456" y="29032"/>
                  </a:lnTo>
                  <a:lnTo>
                    <a:pt x="7040" y="28803"/>
                  </a:lnTo>
                  <a:lnTo>
                    <a:pt x="8019" y="28345"/>
                  </a:lnTo>
                  <a:close/>
                  <a:moveTo>
                    <a:pt x="1417" y="28553"/>
                  </a:moveTo>
                  <a:lnTo>
                    <a:pt x="3729" y="28782"/>
                  </a:lnTo>
                  <a:lnTo>
                    <a:pt x="2854" y="29094"/>
                  </a:lnTo>
                  <a:lnTo>
                    <a:pt x="1417" y="28553"/>
                  </a:lnTo>
                  <a:close/>
                  <a:moveTo>
                    <a:pt x="52898" y="28282"/>
                  </a:moveTo>
                  <a:lnTo>
                    <a:pt x="54918" y="29032"/>
                  </a:lnTo>
                  <a:lnTo>
                    <a:pt x="53502" y="29136"/>
                  </a:lnTo>
                  <a:lnTo>
                    <a:pt x="52294" y="28553"/>
                  </a:lnTo>
                  <a:lnTo>
                    <a:pt x="52898" y="28282"/>
                  </a:lnTo>
                  <a:close/>
                  <a:moveTo>
                    <a:pt x="29990" y="28532"/>
                  </a:moveTo>
                  <a:lnTo>
                    <a:pt x="30927" y="28990"/>
                  </a:lnTo>
                  <a:lnTo>
                    <a:pt x="29969" y="29324"/>
                  </a:lnTo>
                  <a:lnTo>
                    <a:pt x="29053" y="28970"/>
                  </a:lnTo>
                  <a:lnTo>
                    <a:pt x="29990" y="28532"/>
                  </a:lnTo>
                  <a:close/>
                  <a:moveTo>
                    <a:pt x="51940" y="28720"/>
                  </a:moveTo>
                  <a:lnTo>
                    <a:pt x="52919" y="29178"/>
                  </a:lnTo>
                  <a:lnTo>
                    <a:pt x="50503" y="29386"/>
                  </a:lnTo>
                  <a:lnTo>
                    <a:pt x="51940" y="28720"/>
                  </a:lnTo>
                  <a:close/>
                  <a:moveTo>
                    <a:pt x="16453" y="24575"/>
                  </a:moveTo>
                  <a:lnTo>
                    <a:pt x="28282" y="28990"/>
                  </a:lnTo>
                  <a:lnTo>
                    <a:pt x="27387" y="29407"/>
                  </a:lnTo>
                  <a:lnTo>
                    <a:pt x="13892" y="25679"/>
                  </a:lnTo>
                  <a:lnTo>
                    <a:pt x="15849" y="24784"/>
                  </a:lnTo>
                  <a:lnTo>
                    <a:pt x="16453" y="24575"/>
                  </a:lnTo>
                  <a:close/>
                  <a:moveTo>
                    <a:pt x="43589" y="24804"/>
                  </a:moveTo>
                  <a:lnTo>
                    <a:pt x="44172" y="25013"/>
                  </a:lnTo>
                  <a:lnTo>
                    <a:pt x="46109" y="25950"/>
                  </a:lnTo>
                  <a:lnTo>
                    <a:pt x="32572" y="29449"/>
                  </a:lnTo>
                  <a:lnTo>
                    <a:pt x="31677" y="29011"/>
                  </a:lnTo>
                  <a:lnTo>
                    <a:pt x="43589" y="24804"/>
                  </a:lnTo>
                  <a:close/>
                  <a:moveTo>
                    <a:pt x="58542" y="29032"/>
                  </a:moveTo>
                  <a:lnTo>
                    <a:pt x="57105" y="29532"/>
                  </a:lnTo>
                  <a:lnTo>
                    <a:pt x="56251" y="29219"/>
                  </a:lnTo>
                  <a:lnTo>
                    <a:pt x="58542" y="29032"/>
                  </a:lnTo>
                  <a:close/>
                  <a:moveTo>
                    <a:pt x="4395" y="28845"/>
                  </a:moveTo>
                  <a:lnTo>
                    <a:pt x="5936" y="28990"/>
                  </a:lnTo>
                  <a:lnTo>
                    <a:pt x="4416" y="29678"/>
                  </a:lnTo>
                  <a:lnTo>
                    <a:pt x="3270" y="29240"/>
                  </a:lnTo>
                  <a:lnTo>
                    <a:pt x="4395" y="28845"/>
                  </a:lnTo>
                  <a:close/>
                  <a:moveTo>
                    <a:pt x="28678" y="29136"/>
                  </a:moveTo>
                  <a:lnTo>
                    <a:pt x="29553" y="29469"/>
                  </a:lnTo>
                  <a:lnTo>
                    <a:pt x="28699" y="29761"/>
                  </a:lnTo>
                  <a:lnTo>
                    <a:pt x="27824" y="29532"/>
                  </a:lnTo>
                  <a:lnTo>
                    <a:pt x="28678" y="29136"/>
                  </a:lnTo>
                  <a:close/>
                  <a:moveTo>
                    <a:pt x="31281" y="29157"/>
                  </a:moveTo>
                  <a:lnTo>
                    <a:pt x="32135" y="29553"/>
                  </a:lnTo>
                  <a:lnTo>
                    <a:pt x="31260" y="29782"/>
                  </a:lnTo>
                  <a:lnTo>
                    <a:pt x="30406" y="29469"/>
                  </a:lnTo>
                  <a:lnTo>
                    <a:pt x="31281" y="29157"/>
                  </a:lnTo>
                  <a:close/>
                  <a:moveTo>
                    <a:pt x="13496" y="25866"/>
                  </a:moveTo>
                  <a:lnTo>
                    <a:pt x="26970" y="29594"/>
                  </a:lnTo>
                  <a:lnTo>
                    <a:pt x="26137" y="29969"/>
                  </a:lnTo>
                  <a:lnTo>
                    <a:pt x="10726" y="27116"/>
                  </a:lnTo>
                  <a:lnTo>
                    <a:pt x="13496" y="25866"/>
                  </a:lnTo>
                  <a:close/>
                  <a:moveTo>
                    <a:pt x="46526" y="26137"/>
                  </a:moveTo>
                  <a:lnTo>
                    <a:pt x="49254" y="27449"/>
                  </a:lnTo>
                  <a:lnTo>
                    <a:pt x="33801" y="30032"/>
                  </a:lnTo>
                  <a:lnTo>
                    <a:pt x="32989" y="29636"/>
                  </a:lnTo>
                  <a:lnTo>
                    <a:pt x="46526" y="26137"/>
                  </a:lnTo>
                  <a:close/>
                  <a:moveTo>
                    <a:pt x="55564" y="29261"/>
                  </a:moveTo>
                  <a:lnTo>
                    <a:pt x="56689" y="29698"/>
                  </a:lnTo>
                  <a:lnTo>
                    <a:pt x="55522" y="30094"/>
                  </a:lnTo>
                  <a:lnTo>
                    <a:pt x="54023" y="29386"/>
                  </a:lnTo>
                  <a:lnTo>
                    <a:pt x="55564" y="29261"/>
                  </a:lnTo>
                  <a:close/>
                  <a:moveTo>
                    <a:pt x="29969" y="29615"/>
                  </a:moveTo>
                  <a:lnTo>
                    <a:pt x="30760" y="29928"/>
                  </a:lnTo>
                  <a:lnTo>
                    <a:pt x="29969" y="30115"/>
                  </a:lnTo>
                  <a:lnTo>
                    <a:pt x="29178" y="29907"/>
                  </a:lnTo>
                  <a:lnTo>
                    <a:pt x="29969" y="29615"/>
                  </a:lnTo>
                  <a:close/>
                  <a:moveTo>
                    <a:pt x="27408" y="29719"/>
                  </a:moveTo>
                  <a:lnTo>
                    <a:pt x="28220" y="29948"/>
                  </a:lnTo>
                  <a:lnTo>
                    <a:pt x="27449" y="30219"/>
                  </a:lnTo>
                  <a:lnTo>
                    <a:pt x="26637" y="30073"/>
                  </a:lnTo>
                  <a:lnTo>
                    <a:pt x="27408" y="29719"/>
                  </a:lnTo>
                  <a:close/>
                  <a:moveTo>
                    <a:pt x="32551" y="29761"/>
                  </a:moveTo>
                  <a:lnTo>
                    <a:pt x="33301" y="30115"/>
                  </a:lnTo>
                  <a:lnTo>
                    <a:pt x="32489" y="30261"/>
                  </a:lnTo>
                  <a:lnTo>
                    <a:pt x="31718" y="29969"/>
                  </a:lnTo>
                  <a:lnTo>
                    <a:pt x="32551" y="29761"/>
                  </a:lnTo>
                  <a:close/>
                  <a:moveTo>
                    <a:pt x="28699" y="30073"/>
                  </a:moveTo>
                  <a:lnTo>
                    <a:pt x="29407" y="30261"/>
                  </a:lnTo>
                  <a:lnTo>
                    <a:pt x="28720" y="30448"/>
                  </a:lnTo>
                  <a:lnTo>
                    <a:pt x="28011" y="30323"/>
                  </a:lnTo>
                  <a:lnTo>
                    <a:pt x="28699" y="30073"/>
                  </a:lnTo>
                  <a:close/>
                  <a:moveTo>
                    <a:pt x="31239" y="30094"/>
                  </a:moveTo>
                  <a:lnTo>
                    <a:pt x="31927" y="30344"/>
                  </a:lnTo>
                  <a:lnTo>
                    <a:pt x="31219" y="30469"/>
                  </a:lnTo>
                  <a:lnTo>
                    <a:pt x="30531" y="30282"/>
                  </a:lnTo>
                  <a:lnTo>
                    <a:pt x="31239" y="30094"/>
                  </a:lnTo>
                  <a:close/>
                  <a:moveTo>
                    <a:pt x="10268" y="27324"/>
                  </a:moveTo>
                  <a:lnTo>
                    <a:pt x="25679" y="30177"/>
                  </a:lnTo>
                  <a:lnTo>
                    <a:pt x="24929" y="30531"/>
                  </a:lnTo>
                  <a:lnTo>
                    <a:pt x="10310" y="29115"/>
                  </a:lnTo>
                  <a:lnTo>
                    <a:pt x="8373" y="28199"/>
                  </a:lnTo>
                  <a:lnTo>
                    <a:pt x="10268" y="27324"/>
                  </a:lnTo>
                  <a:close/>
                  <a:moveTo>
                    <a:pt x="49712" y="27657"/>
                  </a:moveTo>
                  <a:lnTo>
                    <a:pt x="51607" y="28553"/>
                  </a:lnTo>
                  <a:lnTo>
                    <a:pt x="49649" y="29449"/>
                  </a:lnTo>
                  <a:lnTo>
                    <a:pt x="34988" y="30615"/>
                  </a:lnTo>
                  <a:lnTo>
                    <a:pt x="34259" y="30261"/>
                  </a:lnTo>
                  <a:lnTo>
                    <a:pt x="49712" y="27657"/>
                  </a:lnTo>
                  <a:close/>
                  <a:moveTo>
                    <a:pt x="26179" y="30282"/>
                  </a:moveTo>
                  <a:lnTo>
                    <a:pt x="26908" y="30407"/>
                  </a:lnTo>
                  <a:lnTo>
                    <a:pt x="26220" y="30636"/>
                  </a:lnTo>
                  <a:lnTo>
                    <a:pt x="25512" y="30573"/>
                  </a:lnTo>
                  <a:lnTo>
                    <a:pt x="26179" y="30282"/>
                  </a:lnTo>
                  <a:close/>
                  <a:moveTo>
                    <a:pt x="29969" y="30427"/>
                  </a:moveTo>
                  <a:lnTo>
                    <a:pt x="30531" y="30573"/>
                  </a:lnTo>
                  <a:lnTo>
                    <a:pt x="29969" y="30677"/>
                  </a:lnTo>
                  <a:lnTo>
                    <a:pt x="29386" y="30573"/>
                  </a:lnTo>
                  <a:lnTo>
                    <a:pt x="29969" y="30427"/>
                  </a:lnTo>
                  <a:close/>
                  <a:moveTo>
                    <a:pt x="33759" y="30344"/>
                  </a:moveTo>
                  <a:lnTo>
                    <a:pt x="34426" y="30656"/>
                  </a:lnTo>
                  <a:lnTo>
                    <a:pt x="33718" y="30698"/>
                  </a:lnTo>
                  <a:lnTo>
                    <a:pt x="33030" y="30448"/>
                  </a:lnTo>
                  <a:lnTo>
                    <a:pt x="33759" y="30344"/>
                  </a:lnTo>
                  <a:close/>
                  <a:moveTo>
                    <a:pt x="27470" y="30511"/>
                  </a:moveTo>
                  <a:lnTo>
                    <a:pt x="28053" y="30615"/>
                  </a:lnTo>
                  <a:lnTo>
                    <a:pt x="27491" y="30761"/>
                  </a:lnTo>
                  <a:lnTo>
                    <a:pt x="26908" y="30719"/>
                  </a:lnTo>
                  <a:lnTo>
                    <a:pt x="27470" y="30511"/>
                  </a:lnTo>
                  <a:close/>
                  <a:moveTo>
                    <a:pt x="32468" y="30552"/>
                  </a:moveTo>
                  <a:lnTo>
                    <a:pt x="33030" y="30761"/>
                  </a:lnTo>
                  <a:lnTo>
                    <a:pt x="32447" y="30802"/>
                  </a:lnTo>
                  <a:lnTo>
                    <a:pt x="31885" y="30656"/>
                  </a:lnTo>
                  <a:lnTo>
                    <a:pt x="32468" y="30552"/>
                  </a:lnTo>
                  <a:close/>
                  <a:moveTo>
                    <a:pt x="28720" y="30740"/>
                  </a:moveTo>
                  <a:lnTo>
                    <a:pt x="29136" y="30823"/>
                  </a:lnTo>
                  <a:lnTo>
                    <a:pt x="28740" y="30886"/>
                  </a:lnTo>
                  <a:lnTo>
                    <a:pt x="28324" y="30844"/>
                  </a:lnTo>
                  <a:lnTo>
                    <a:pt x="28720" y="30740"/>
                  </a:lnTo>
                  <a:close/>
                  <a:moveTo>
                    <a:pt x="31198" y="30761"/>
                  </a:moveTo>
                  <a:lnTo>
                    <a:pt x="31594" y="30865"/>
                  </a:lnTo>
                  <a:lnTo>
                    <a:pt x="31198" y="30906"/>
                  </a:lnTo>
                  <a:lnTo>
                    <a:pt x="30802" y="30823"/>
                  </a:lnTo>
                  <a:lnTo>
                    <a:pt x="31198" y="30761"/>
                  </a:lnTo>
                  <a:close/>
                  <a:moveTo>
                    <a:pt x="4437" y="29990"/>
                  </a:moveTo>
                  <a:lnTo>
                    <a:pt x="6915" y="30927"/>
                  </a:lnTo>
                  <a:lnTo>
                    <a:pt x="6915" y="30927"/>
                  </a:lnTo>
                  <a:lnTo>
                    <a:pt x="2479" y="30886"/>
                  </a:lnTo>
                  <a:lnTo>
                    <a:pt x="4437" y="29990"/>
                  </a:lnTo>
                  <a:close/>
                  <a:moveTo>
                    <a:pt x="6519" y="29053"/>
                  </a:moveTo>
                  <a:lnTo>
                    <a:pt x="10226" y="29407"/>
                  </a:lnTo>
                  <a:lnTo>
                    <a:pt x="13517" y="30969"/>
                  </a:lnTo>
                  <a:lnTo>
                    <a:pt x="7769" y="30927"/>
                  </a:lnTo>
                  <a:lnTo>
                    <a:pt x="4812" y="29823"/>
                  </a:lnTo>
                  <a:lnTo>
                    <a:pt x="6519" y="29053"/>
                  </a:lnTo>
                  <a:close/>
                  <a:moveTo>
                    <a:pt x="29969" y="30969"/>
                  </a:moveTo>
                  <a:lnTo>
                    <a:pt x="30073" y="30990"/>
                  </a:lnTo>
                  <a:lnTo>
                    <a:pt x="29969" y="31010"/>
                  </a:lnTo>
                  <a:lnTo>
                    <a:pt x="29844" y="30990"/>
                  </a:lnTo>
                  <a:lnTo>
                    <a:pt x="29969" y="30969"/>
                  </a:lnTo>
                  <a:close/>
                  <a:moveTo>
                    <a:pt x="11059" y="29490"/>
                  </a:moveTo>
                  <a:lnTo>
                    <a:pt x="24409" y="30761"/>
                  </a:lnTo>
                  <a:lnTo>
                    <a:pt x="23763" y="31052"/>
                  </a:lnTo>
                  <a:lnTo>
                    <a:pt x="14204" y="30990"/>
                  </a:lnTo>
                  <a:lnTo>
                    <a:pt x="11059" y="29490"/>
                  </a:lnTo>
                  <a:close/>
                  <a:moveTo>
                    <a:pt x="24992" y="30823"/>
                  </a:moveTo>
                  <a:lnTo>
                    <a:pt x="25575" y="30865"/>
                  </a:lnTo>
                  <a:lnTo>
                    <a:pt x="25033" y="31073"/>
                  </a:lnTo>
                  <a:lnTo>
                    <a:pt x="24450" y="31073"/>
                  </a:lnTo>
                  <a:lnTo>
                    <a:pt x="24992" y="30823"/>
                  </a:lnTo>
                  <a:close/>
                  <a:moveTo>
                    <a:pt x="26262" y="30948"/>
                  </a:moveTo>
                  <a:lnTo>
                    <a:pt x="26679" y="30969"/>
                  </a:lnTo>
                  <a:lnTo>
                    <a:pt x="26283" y="31073"/>
                  </a:lnTo>
                  <a:lnTo>
                    <a:pt x="25866" y="31073"/>
                  </a:lnTo>
                  <a:lnTo>
                    <a:pt x="26262" y="30948"/>
                  </a:lnTo>
                  <a:close/>
                  <a:moveTo>
                    <a:pt x="27512" y="31052"/>
                  </a:moveTo>
                  <a:lnTo>
                    <a:pt x="27637" y="31073"/>
                  </a:lnTo>
                  <a:lnTo>
                    <a:pt x="27512" y="31094"/>
                  </a:lnTo>
                  <a:lnTo>
                    <a:pt x="27408" y="31094"/>
                  </a:lnTo>
                  <a:lnTo>
                    <a:pt x="27512" y="31052"/>
                  </a:lnTo>
                  <a:close/>
                  <a:moveTo>
                    <a:pt x="32406" y="31094"/>
                  </a:moveTo>
                  <a:lnTo>
                    <a:pt x="32531" y="31135"/>
                  </a:lnTo>
                  <a:lnTo>
                    <a:pt x="32406" y="31135"/>
                  </a:lnTo>
                  <a:lnTo>
                    <a:pt x="32302" y="31115"/>
                  </a:lnTo>
                  <a:lnTo>
                    <a:pt x="32406" y="31094"/>
                  </a:lnTo>
                  <a:close/>
                  <a:moveTo>
                    <a:pt x="33676" y="31010"/>
                  </a:moveTo>
                  <a:lnTo>
                    <a:pt x="34051" y="31135"/>
                  </a:lnTo>
                  <a:lnTo>
                    <a:pt x="33655" y="31135"/>
                  </a:lnTo>
                  <a:lnTo>
                    <a:pt x="33260" y="31031"/>
                  </a:lnTo>
                  <a:lnTo>
                    <a:pt x="33676" y="31010"/>
                  </a:lnTo>
                  <a:close/>
                  <a:moveTo>
                    <a:pt x="34946" y="30906"/>
                  </a:moveTo>
                  <a:lnTo>
                    <a:pt x="35488" y="31156"/>
                  </a:lnTo>
                  <a:lnTo>
                    <a:pt x="34905" y="31156"/>
                  </a:lnTo>
                  <a:lnTo>
                    <a:pt x="34343" y="30948"/>
                  </a:lnTo>
                  <a:lnTo>
                    <a:pt x="34946" y="30906"/>
                  </a:lnTo>
                  <a:close/>
                  <a:moveTo>
                    <a:pt x="48879" y="29803"/>
                  </a:moveTo>
                  <a:lnTo>
                    <a:pt x="45713" y="31240"/>
                  </a:lnTo>
                  <a:lnTo>
                    <a:pt x="36175" y="31156"/>
                  </a:lnTo>
                  <a:lnTo>
                    <a:pt x="35530" y="30844"/>
                  </a:lnTo>
                  <a:lnTo>
                    <a:pt x="48879" y="29803"/>
                  </a:lnTo>
                  <a:close/>
                  <a:moveTo>
                    <a:pt x="53440" y="29428"/>
                  </a:moveTo>
                  <a:lnTo>
                    <a:pt x="55127" y="30240"/>
                  </a:lnTo>
                  <a:lnTo>
                    <a:pt x="52169" y="31302"/>
                  </a:lnTo>
                  <a:lnTo>
                    <a:pt x="46401" y="31240"/>
                  </a:lnTo>
                  <a:lnTo>
                    <a:pt x="49733" y="29719"/>
                  </a:lnTo>
                  <a:lnTo>
                    <a:pt x="53440" y="29428"/>
                  </a:lnTo>
                  <a:close/>
                  <a:moveTo>
                    <a:pt x="55502" y="30407"/>
                  </a:moveTo>
                  <a:lnTo>
                    <a:pt x="57438" y="31344"/>
                  </a:lnTo>
                  <a:lnTo>
                    <a:pt x="53002" y="31302"/>
                  </a:lnTo>
                  <a:lnTo>
                    <a:pt x="55502" y="30407"/>
                  </a:lnTo>
                  <a:close/>
                  <a:moveTo>
                    <a:pt x="25200" y="31365"/>
                  </a:moveTo>
                  <a:lnTo>
                    <a:pt x="25075" y="31385"/>
                  </a:lnTo>
                  <a:lnTo>
                    <a:pt x="24971" y="31406"/>
                  </a:lnTo>
                  <a:lnTo>
                    <a:pt x="24971" y="31406"/>
                  </a:lnTo>
                  <a:lnTo>
                    <a:pt x="25075" y="31365"/>
                  </a:lnTo>
                  <a:close/>
                  <a:moveTo>
                    <a:pt x="34842" y="31448"/>
                  </a:moveTo>
                  <a:lnTo>
                    <a:pt x="34946" y="31489"/>
                  </a:lnTo>
                  <a:lnTo>
                    <a:pt x="34946" y="31489"/>
                  </a:lnTo>
                  <a:lnTo>
                    <a:pt x="34842" y="31469"/>
                  </a:lnTo>
                  <a:lnTo>
                    <a:pt x="34738" y="31448"/>
                  </a:lnTo>
                  <a:close/>
                  <a:moveTo>
                    <a:pt x="24221" y="31344"/>
                  </a:moveTo>
                  <a:lnTo>
                    <a:pt x="23846" y="31489"/>
                  </a:lnTo>
                  <a:lnTo>
                    <a:pt x="23451" y="31510"/>
                  </a:lnTo>
                  <a:lnTo>
                    <a:pt x="23451" y="31510"/>
                  </a:lnTo>
                  <a:lnTo>
                    <a:pt x="23825" y="31344"/>
                  </a:lnTo>
                  <a:close/>
                  <a:moveTo>
                    <a:pt x="36092" y="31448"/>
                  </a:moveTo>
                  <a:lnTo>
                    <a:pt x="36467" y="31635"/>
                  </a:lnTo>
                  <a:lnTo>
                    <a:pt x="36071" y="31594"/>
                  </a:lnTo>
                  <a:lnTo>
                    <a:pt x="35696" y="31448"/>
                  </a:lnTo>
                  <a:close/>
                  <a:moveTo>
                    <a:pt x="22784" y="31864"/>
                  </a:moveTo>
                  <a:lnTo>
                    <a:pt x="22680" y="31906"/>
                  </a:lnTo>
                  <a:lnTo>
                    <a:pt x="22576" y="31927"/>
                  </a:lnTo>
                  <a:lnTo>
                    <a:pt x="22576" y="31927"/>
                  </a:lnTo>
                  <a:lnTo>
                    <a:pt x="22680" y="31864"/>
                  </a:lnTo>
                  <a:close/>
                  <a:moveTo>
                    <a:pt x="37237" y="31989"/>
                  </a:moveTo>
                  <a:lnTo>
                    <a:pt x="37341" y="32031"/>
                  </a:lnTo>
                  <a:lnTo>
                    <a:pt x="37237" y="32010"/>
                  </a:lnTo>
                  <a:lnTo>
                    <a:pt x="37112" y="31989"/>
                  </a:lnTo>
                  <a:close/>
                  <a:moveTo>
                    <a:pt x="14829" y="31281"/>
                  </a:moveTo>
                  <a:lnTo>
                    <a:pt x="23138" y="31344"/>
                  </a:lnTo>
                  <a:lnTo>
                    <a:pt x="22597" y="31594"/>
                  </a:lnTo>
                  <a:lnTo>
                    <a:pt x="16495" y="32073"/>
                  </a:lnTo>
                  <a:lnTo>
                    <a:pt x="14829" y="31281"/>
                  </a:lnTo>
                  <a:close/>
                  <a:moveTo>
                    <a:pt x="36779" y="31448"/>
                  </a:moveTo>
                  <a:lnTo>
                    <a:pt x="45089" y="31531"/>
                  </a:lnTo>
                  <a:lnTo>
                    <a:pt x="43423" y="32302"/>
                  </a:lnTo>
                  <a:lnTo>
                    <a:pt x="37321" y="31698"/>
                  </a:lnTo>
                  <a:lnTo>
                    <a:pt x="36779" y="31448"/>
                  </a:lnTo>
                  <a:close/>
                  <a:moveTo>
                    <a:pt x="8560" y="31219"/>
                  </a:moveTo>
                  <a:lnTo>
                    <a:pt x="14141" y="31260"/>
                  </a:lnTo>
                  <a:lnTo>
                    <a:pt x="15912" y="32114"/>
                  </a:lnTo>
                  <a:lnTo>
                    <a:pt x="11809" y="32447"/>
                  </a:lnTo>
                  <a:lnTo>
                    <a:pt x="8560" y="31219"/>
                  </a:lnTo>
                  <a:close/>
                  <a:moveTo>
                    <a:pt x="21826" y="31948"/>
                  </a:moveTo>
                  <a:lnTo>
                    <a:pt x="21472" y="32114"/>
                  </a:lnTo>
                  <a:lnTo>
                    <a:pt x="17848" y="32718"/>
                  </a:lnTo>
                  <a:lnTo>
                    <a:pt x="17015" y="32322"/>
                  </a:lnTo>
                  <a:lnTo>
                    <a:pt x="21826" y="31948"/>
                  </a:lnTo>
                  <a:close/>
                  <a:moveTo>
                    <a:pt x="45776" y="31531"/>
                  </a:moveTo>
                  <a:lnTo>
                    <a:pt x="51357" y="31573"/>
                  </a:lnTo>
                  <a:lnTo>
                    <a:pt x="48088" y="32739"/>
                  </a:lnTo>
                  <a:lnTo>
                    <a:pt x="43985" y="32343"/>
                  </a:lnTo>
                  <a:lnTo>
                    <a:pt x="45776" y="31531"/>
                  </a:lnTo>
                  <a:close/>
                  <a:moveTo>
                    <a:pt x="38070" y="32073"/>
                  </a:moveTo>
                  <a:lnTo>
                    <a:pt x="42881" y="32531"/>
                  </a:lnTo>
                  <a:lnTo>
                    <a:pt x="42048" y="32906"/>
                  </a:lnTo>
                  <a:lnTo>
                    <a:pt x="38445" y="32239"/>
                  </a:lnTo>
                  <a:lnTo>
                    <a:pt x="38070" y="32073"/>
                  </a:lnTo>
                  <a:close/>
                  <a:moveTo>
                    <a:pt x="1854" y="31177"/>
                  </a:moveTo>
                  <a:lnTo>
                    <a:pt x="7706" y="31219"/>
                  </a:lnTo>
                  <a:lnTo>
                    <a:pt x="11143" y="32489"/>
                  </a:lnTo>
                  <a:lnTo>
                    <a:pt x="5395" y="32947"/>
                  </a:lnTo>
                  <a:lnTo>
                    <a:pt x="771" y="31677"/>
                  </a:lnTo>
                  <a:lnTo>
                    <a:pt x="1854" y="31177"/>
                  </a:lnTo>
                  <a:close/>
                  <a:moveTo>
                    <a:pt x="20452" y="32572"/>
                  </a:moveTo>
                  <a:lnTo>
                    <a:pt x="20348" y="32614"/>
                  </a:lnTo>
                  <a:lnTo>
                    <a:pt x="18598" y="33072"/>
                  </a:lnTo>
                  <a:lnTo>
                    <a:pt x="18307" y="32926"/>
                  </a:lnTo>
                  <a:lnTo>
                    <a:pt x="20452" y="32572"/>
                  </a:lnTo>
                  <a:close/>
                  <a:moveTo>
                    <a:pt x="39445" y="32718"/>
                  </a:moveTo>
                  <a:lnTo>
                    <a:pt x="41590" y="33114"/>
                  </a:lnTo>
                  <a:lnTo>
                    <a:pt x="41298" y="33260"/>
                  </a:lnTo>
                  <a:lnTo>
                    <a:pt x="39549" y="32781"/>
                  </a:lnTo>
                  <a:lnTo>
                    <a:pt x="39445" y="32718"/>
                  </a:lnTo>
                  <a:close/>
                  <a:moveTo>
                    <a:pt x="16432" y="32364"/>
                  </a:moveTo>
                  <a:lnTo>
                    <a:pt x="17349" y="32801"/>
                  </a:lnTo>
                  <a:lnTo>
                    <a:pt x="14183" y="33322"/>
                  </a:lnTo>
                  <a:lnTo>
                    <a:pt x="12455" y="32677"/>
                  </a:lnTo>
                  <a:lnTo>
                    <a:pt x="16432" y="32364"/>
                  </a:lnTo>
                  <a:close/>
                  <a:moveTo>
                    <a:pt x="52211" y="31594"/>
                  </a:moveTo>
                  <a:lnTo>
                    <a:pt x="58063" y="31635"/>
                  </a:lnTo>
                  <a:lnTo>
                    <a:pt x="59146" y="32156"/>
                  </a:lnTo>
                  <a:lnTo>
                    <a:pt x="54502" y="33364"/>
                  </a:lnTo>
                  <a:lnTo>
                    <a:pt x="48775" y="32801"/>
                  </a:lnTo>
                  <a:lnTo>
                    <a:pt x="52211" y="31594"/>
                  </a:lnTo>
                  <a:close/>
                  <a:moveTo>
                    <a:pt x="43464" y="32593"/>
                  </a:moveTo>
                  <a:lnTo>
                    <a:pt x="47442" y="32968"/>
                  </a:lnTo>
                  <a:lnTo>
                    <a:pt x="45693" y="33593"/>
                  </a:lnTo>
                  <a:lnTo>
                    <a:pt x="42548" y="33010"/>
                  </a:lnTo>
                  <a:lnTo>
                    <a:pt x="43464" y="32593"/>
                  </a:lnTo>
                  <a:close/>
                  <a:moveTo>
                    <a:pt x="17807" y="33010"/>
                  </a:moveTo>
                  <a:lnTo>
                    <a:pt x="18161" y="33176"/>
                  </a:lnTo>
                  <a:lnTo>
                    <a:pt x="15599" y="33843"/>
                  </a:lnTo>
                  <a:lnTo>
                    <a:pt x="14725" y="33530"/>
                  </a:lnTo>
                  <a:lnTo>
                    <a:pt x="17807" y="33010"/>
                  </a:lnTo>
                  <a:close/>
                  <a:moveTo>
                    <a:pt x="11767" y="32739"/>
                  </a:moveTo>
                  <a:lnTo>
                    <a:pt x="13621" y="33426"/>
                  </a:lnTo>
                  <a:lnTo>
                    <a:pt x="9560" y="34093"/>
                  </a:lnTo>
                  <a:lnTo>
                    <a:pt x="6207" y="33176"/>
                  </a:lnTo>
                  <a:lnTo>
                    <a:pt x="11767" y="32739"/>
                  </a:lnTo>
                  <a:close/>
                  <a:moveTo>
                    <a:pt x="42090" y="33218"/>
                  </a:moveTo>
                  <a:lnTo>
                    <a:pt x="45151" y="33780"/>
                  </a:lnTo>
                  <a:lnTo>
                    <a:pt x="44297" y="34093"/>
                  </a:lnTo>
                  <a:lnTo>
                    <a:pt x="41736" y="33385"/>
                  </a:lnTo>
                  <a:lnTo>
                    <a:pt x="42090" y="33218"/>
                  </a:lnTo>
                  <a:close/>
                  <a:moveTo>
                    <a:pt x="18390" y="33426"/>
                  </a:moveTo>
                  <a:lnTo>
                    <a:pt x="16370" y="34134"/>
                  </a:lnTo>
                  <a:lnTo>
                    <a:pt x="16057" y="34030"/>
                  </a:lnTo>
                  <a:lnTo>
                    <a:pt x="18390" y="33426"/>
                  </a:lnTo>
                  <a:close/>
                  <a:moveTo>
                    <a:pt x="41486" y="33614"/>
                  </a:moveTo>
                  <a:lnTo>
                    <a:pt x="43818" y="34259"/>
                  </a:lnTo>
                  <a:lnTo>
                    <a:pt x="43506" y="34363"/>
                  </a:lnTo>
                  <a:lnTo>
                    <a:pt x="41486" y="33614"/>
                  </a:lnTo>
                  <a:close/>
                  <a:moveTo>
                    <a:pt x="48129" y="33031"/>
                  </a:moveTo>
                  <a:lnTo>
                    <a:pt x="53669" y="33572"/>
                  </a:lnTo>
                  <a:lnTo>
                    <a:pt x="50316" y="34447"/>
                  </a:lnTo>
                  <a:lnTo>
                    <a:pt x="46276" y="33697"/>
                  </a:lnTo>
                  <a:lnTo>
                    <a:pt x="48129" y="33031"/>
                  </a:lnTo>
                  <a:close/>
                  <a:moveTo>
                    <a:pt x="14162" y="33635"/>
                  </a:moveTo>
                  <a:lnTo>
                    <a:pt x="15099" y="33968"/>
                  </a:lnTo>
                  <a:lnTo>
                    <a:pt x="11996" y="34780"/>
                  </a:lnTo>
                  <a:lnTo>
                    <a:pt x="10226" y="34280"/>
                  </a:lnTo>
                  <a:lnTo>
                    <a:pt x="14162" y="33635"/>
                  </a:lnTo>
                  <a:close/>
                  <a:moveTo>
                    <a:pt x="45713" y="33884"/>
                  </a:moveTo>
                  <a:lnTo>
                    <a:pt x="49649" y="34613"/>
                  </a:lnTo>
                  <a:lnTo>
                    <a:pt x="47858" y="35072"/>
                  </a:lnTo>
                  <a:lnTo>
                    <a:pt x="44776" y="34218"/>
                  </a:lnTo>
                  <a:lnTo>
                    <a:pt x="45713" y="33884"/>
                  </a:lnTo>
                  <a:close/>
                  <a:moveTo>
                    <a:pt x="15578" y="34155"/>
                  </a:moveTo>
                  <a:lnTo>
                    <a:pt x="15953" y="34280"/>
                  </a:lnTo>
                  <a:lnTo>
                    <a:pt x="13454" y="35176"/>
                  </a:lnTo>
                  <a:lnTo>
                    <a:pt x="12559" y="34926"/>
                  </a:lnTo>
                  <a:lnTo>
                    <a:pt x="15578" y="34155"/>
                  </a:lnTo>
                  <a:close/>
                  <a:moveTo>
                    <a:pt x="1313" y="35113"/>
                  </a:moveTo>
                  <a:lnTo>
                    <a:pt x="2375" y="35301"/>
                  </a:lnTo>
                  <a:lnTo>
                    <a:pt x="1896" y="35384"/>
                  </a:lnTo>
                  <a:lnTo>
                    <a:pt x="1313" y="35113"/>
                  </a:lnTo>
                  <a:close/>
                  <a:moveTo>
                    <a:pt x="16203" y="34509"/>
                  </a:moveTo>
                  <a:lnTo>
                    <a:pt x="14246" y="35405"/>
                  </a:lnTo>
                  <a:lnTo>
                    <a:pt x="13933" y="35321"/>
                  </a:lnTo>
                  <a:lnTo>
                    <a:pt x="16203" y="34509"/>
                  </a:lnTo>
                  <a:close/>
                  <a:moveTo>
                    <a:pt x="44297" y="34384"/>
                  </a:moveTo>
                  <a:lnTo>
                    <a:pt x="47296" y="35217"/>
                  </a:lnTo>
                  <a:lnTo>
                    <a:pt x="46421" y="35446"/>
                  </a:lnTo>
                  <a:lnTo>
                    <a:pt x="43922" y="34530"/>
                  </a:lnTo>
                  <a:lnTo>
                    <a:pt x="44297" y="34384"/>
                  </a:lnTo>
                  <a:close/>
                  <a:moveTo>
                    <a:pt x="43672" y="34738"/>
                  </a:moveTo>
                  <a:lnTo>
                    <a:pt x="45922" y="35571"/>
                  </a:lnTo>
                  <a:lnTo>
                    <a:pt x="45609" y="35655"/>
                  </a:lnTo>
                  <a:lnTo>
                    <a:pt x="43672" y="34738"/>
                  </a:lnTo>
                  <a:close/>
                  <a:moveTo>
                    <a:pt x="58542" y="35592"/>
                  </a:moveTo>
                  <a:lnTo>
                    <a:pt x="57959" y="35863"/>
                  </a:lnTo>
                  <a:lnTo>
                    <a:pt x="57480" y="35759"/>
                  </a:lnTo>
                  <a:lnTo>
                    <a:pt x="58542" y="35592"/>
                  </a:lnTo>
                  <a:close/>
                  <a:moveTo>
                    <a:pt x="9539" y="34405"/>
                  </a:moveTo>
                  <a:lnTo>
                    <a:pt x="11434" y="34926"/>
                  </a:lnTo>
                  <a:lnTo>
                    <a:pt x="7456" y="35946"/>
                  </a:lnTo>
                  <a:lnTo>
                    <a:pt x="4041" y="35321"/>
                  </a:lnTo>
                  <a:lnTo>
                    <a:pt x="9539" y="34405"/>
                  </a:lnTo>
                  <a:close/>
                  <a:moveTo>
                    <a:pt x="50316" y="34738"/>
                  </a:moveTo>
                  <a:lnTo>
                    <a:pt x="55814" y="35759"/>
                  </a:lnTo>
                  <a:lnTo>
                    <a:pt x="52378" y="36321"/>
                  </a:lnTo>
                  <a:lnTo>
                    <a:pt x="48421" y="35238"/>
                  </a:lnTo>
                  <a:lnTo>
                    <a:pt x="50316" y="34738"/>
                  </a:lnTo>
                  <a:close/>
                  <a:moveTo>
                    <a:pt x="11996" y="35072"/>
                  </a:moveTo>
                  <a:lnTo>
                    <a:pt x="12975" y="35342"/>
                  </a:lnTo>
                  <a:lnTo>
                    <a:pt x="9955" y="36425"/>
                  </a:lnTo>
                  <a:lnTo>
                    <a:pt x="8144" y="36071"/>
                  </a:lnTo>
                  <a:lnTo>
                    <a:pt x="11996" y="35072"/>
                  </a:lnTo>
                  <a:close/>
                  <a:moveTo>
                    <a:pt x="3208" y="35467"/>
                  </a:moveTo>
                  <a:lnTo>
                    <a:pt x="6790" y="36134"/>
                  </a:lnTo>
                  <a:lnTo>
                    <a:pt x="4624" y="36696"/>
                  </a:lnTo>
                  <a:lnTo>
                    <a:pt x="2354" y="35613"/>
                  </a:lnTo>
                  <a:lnTo>
                    <a:pt x="3208" y="35467"/>
                  </a:lnTo>
                  <a:close/>
                  <a:moveTo>
                    <a:pt x="13454" y="35488"/>
                  </a:moveTo>
                  <a:lnTo>
                    <a:pt x="13829" y="35592"/>
                  </a:lnTo>
                  <a:lnTo>
                    <a:pt x="11413" y="36696"/>
                  </a:lnTo>
                  <a:lnTo>
                    <a:pt x="10518" y="36529"/>
                  </a:lnTo>
                  <a:lnTo>
                    <a:pt x="13454" y="35488"/>
                  </a:lnTo>
                  <a:close/>
                  <a:moveTo>
                    <a:pt x="47858" y="35384"/>
                  </a:moveTo>
                  <a:lnTo>
                    <a:pt x="51711" y="36446"/>
                  </a:lnTo>
                  <a:lnTo>
                    <a:pt x="49879" y="36738"/>
                  </a:lnTo>
                  <a:lnTo>
                    <a:pt x="46880" y="35634"/>
                  </a:lnTo>
                  <a:lnTo>
                    <a:pt x="47858" y="35384"/>
                  </a:lnTo>
                  <a:close/>
                  <a:moveTo>
                    <a:pt x="46401" y="35759"/>
                  </a:moveTo>
                  <a:lnTo>
                    <a:pt x="49316" y="36842"/>
                  </a:lnTo>
                  <a:lnTo>
                    <a:pt x="48400" y="36987"/>
                  </a:lnTo>
                  <a:lnTo>
                    <a:pt x="46005" y="35842"/>
                  </a:lnTo>
                  <a:lnTo>
                    <a:pt x="46401" y="35759"/>
                  </a:lnTo>
                  <a:close/>
                  <a:moveTo>
                    <a:pt x="56647" y="35905"/>
                  </a:moveTo>
                  <a:lnTo>
                    <a:pt x="57501" y="36071"/>
                  </a:lnTo>
                  <a:lnTo>
                    <a:pt x="55210" y="37112"/>
                  </a:lnTo>
                  <a:lnTo>
                    <a:pt x="53044" y="36508"/>
                  </a:lnTo>
                  <a:lnTo>
                    <a:pt x="56647" y="35905"/>
                  </a:lnTo>
                  <a:close/>
                  <a:moveTo>
                    <a:pt x="7477" y="36259"/>
                  </a:moveTo>
                  <a:lnTo>
                    <a:pt x="9414" y="36613"/>
                  </a:lnTo>
                  <a:lnTo>
                    <a:pt x="6561" y="37612"/>
                  </a:lnTo>
                  <a:lnTo>
                    <a:pt x="5020" y="36883"/>
                  </a:lnTo>
                  <a:lnTo>
                    <a:pt x="7477" y="36259"/>
                  </a:lnTo>
                  <a:close/>
                  <a:moveTo>
                    <a:pt x="4582" y="37008"/>
                  </a:moveTo>
                  <a:lnTo>
                    <a:pt x="6186" y="37758"/>
                  </a:lnTo>
                  <a:lnTo>
                    <a:pt x="5520" y="37987"/>
                  </a:lnTo>
                  <a:lnTo>
                    <a:pt x="2063" y="37654"/>
                  </a:lnTo>
                  <a:lnTo>
                    <a:pt x="4582" y="37008"/>
                  </a:lnTo>
                  <a:close/>
                  <a:moveTo>
                    <a:pt x="52357" y="36633"/>
                  </a:moveTo>
                  <a:lnTo>
                    <a:pt x="54793" y="37300"/>
                  </a:lnTo>
                  <a:lnTo>
                    <a:pt x="53252" y="38008"/>
                  </a:lnTo>
                  <a:lnTo>
                    <a:pt x="50420" y="36946"/>
                  </a:lnTo>
                  <a:lnTo>
                    <a:pt x="52357" y="36633"/>
                  </a:lnTo>
                  <a:close/>
                  <a:moveTo>
                    <a:pt x="6540" y="37925"/>
                  </a:moveTo>
                  <a:lnTo>
                    <a:pt x="6936" y="38112"/>
                  </a:lnTo>
                  <a:lnTo>
                    <a:pt x="6936" y="38112"/>
                  </a:lnTo>
                  <a:lnTo>
                    <a:pt x="6207" y="38050"/>
                  </a:lnTo>
                  <a:lnTo>
                    <a:pt x="6540" y="37925"/>
                  </a:lnTo>
                  <a:close/>
                  <a:moveTo>
                    <a:pt x="9976" y="36717"/>
                  </a:moveTo>
                  <a:lnTo>
                    <a:pt x="10955" y="36904"/>
                  </a:lnTo>
                  <a:lnTo>
                    <a:pt x="8060" y="38216"/>
                  </a:lnTo>
                  <a:lnTo>
                    <a:pt x="7790" y="38195"/>
                  </a:lnTo>
                  <a:lnTo>
                    <a:pt x="6936" y="37800"/>
                  </a:lnTo>
                  <a:lnTo>
                    <a:pt x="9976" y="36717"/>
                  </a:lnTo>
                  <a:close/>
                  <a:moveTo>
                    <a:pt x="55231" y="37425"/>
                  </a:moveTo>
                  <a:lnTo>
                    <a:pt x="57751" y="38112"/>
                  </a:lnTo>
                  <a:lnTo>
                    <a:pt x="54273" y="38383"/>
                  </a:lnTo>
                  <a:lnTo>
                    <a:pt x="53627" y="38154"/>
                  </a:lnTo>
                  <a:lnTo>
                    <a:pt x="55231" y="37425"/>
                  </a:lnTo>
                  <a:close/>
                  <a:moveTo>
                    <a:pt x="28761" y="31385"/>
                  </a:moveTo>
                  <a:lnTo>
                    <a:pt x="31177" y="31406"/>
                  </a:lnTo>
                  <a:lnTo>
                    <a:pt x="33572" y="31635"/>
                  </a:lnTo>
                  <a:lnTo>
                    <a:pt x="35946" y="32073"/>
                  </a:lnTo>
                  <a:lnTo>
                    <a:pt x="38279" y="32718"/>
                  </a:lnTo>
                  <a:lnTo>
                    <a:pt x="40549" y="33572"/>
                  </a:lnTo>
                  <a:lnTo>
                    <a:pt x="40569" y="33593"/>
                  </a:lnTo>
                  <a:lnTo>
                    <a:pt x="29907" y="38466"/>
                  </a:lnTo>
                  <a:lnTo>
                    <a:pt x="19306" y="33405"/>
                  </a:lnTo>
                  <a:lnTo>
                    <a:pt x="19327" y="33405"/>
                  </a:lnTo>
                  <a:lnTo>
                    <a:pt x="21618" y="32593"/>
                  </a:lnTo>
                  <a:lnTo>
                    <a:pt x="23950" y="31989"/>
                  </a:lnTo>
                  <a:lnTo>
                    <a:pt x="26345" y="31573"/>
                  </a:lnTo>
                  <a:lnTo>
                    <a:pt x="28761" y="31385"/>
                  </a:lnTo>
                  <a:close/>
                  <a:moveTo>
                    <a:pt x="53252" y="38320"/>
                  </a:moveTo>
                  <a:lnTo>
                    <a:pt x="53606" y="38445"/>
                  </a:lnTo>
                  <a:lnTo>
                    <a:pt x="52857" y="38508"/>
                  </a:lnTo>
                  <a:lnTo>
                    <a:pt x="53252" y="38320"/>
                  </a:lnTo>
                  <a:close/>
                  <a:moveTo>
                    <a:pt x="49858" y="37050"/>
                  </a:moveTo>
                  <a:lnTo>
                    <a:pt x="52877" y="38175"/>
                  </a:lnTo>
                  <a:lnTo>
                    <a:pt x="52024" y="38570"/>
                  </a:lnTo>
                  <a:lnTo>
                    <a:pt x="51753" y="38591"/>
                  </a:lnTo>
                  <a:lnTo>
                    <a:pt x="48858" y="37217"/>
                  </a:lnTo>
                  <a:lnTo>
                    <a:pt x="49858" y="37050"/>
                  </a:lnTo>
                  <a:close/>
                  <a:moveTo>
                    <a:pt x="18973" y="33572"/>
                  </a:moveTo>
                  <a:lnTo>
                    <a:pt x="29553" y="38612"/>
                  </a:lnTo>
                  <a:lnTo>
                    <a:pt x="29011" y="38862"/>
                  </a:lnTo>
                  <a:lnTo>
                    <a:pt x="17099" y="34405"/>
                  </a:lnTo>
                  <a:lnTo>
                    <a:pt x="18973" y="33572"/>
                  </a:lnTo>
                  <a:close/>
                  <a:moveTo>
                    <a:pt x="40923" y="33739"/>
                  </a:moveTo>
                  <a:lnTo>
                    <a:pt x="42756" y="34634"/>
                  </a:lnTo>
                  <a:lnTo>
                    <a:pt x="30781" y="38883"/>
                  </a:lnTo>
                  <a:lnTo>
                    <a:pt x="30240" y="38612"/>
                  </a:lnTo>
                  <a:lnTo>
                    <a:pt x="40923" y="33739"/>
                  </a:lnTo>
                  <a:close/>
                  <a:moveTo>
                    <a:pt x="1250" y="37862"/>
                  </a:moveTo>
                  <a:lnTo>
                    <a:pt x="4874" y="38216"/>
                  </a:lnTo>
                  <a:lnTo>
                    <a:pt x="2771" y="38966"/>
                  </a:lnTo>
                  <a:lnTo>
                    <a:pt x="396" y="38091"/>
                  </a:lnTo>
                  <a:lnTo>
                    <a:pt x="1250" y="37862"/>
                  </a:lnTo>
                  <a:close/>
                  <a:moveTo>
                    <a:pt x="29907" y="38779"/>
                  </a:moveTo>
                  <a:lnTo>
                    <a:pt x="30386" y="39008"/>
                  </a:lnTo>
                  <a:lnTo>
                    <a:pt x="29907" y="39195"/>
                  </a:lnTo>
                  <a:lnTo>
                    <a:pt x="29407" y="39008"/>
                  </a:lnTo>
                  <a:lnTo>
                    <a:pt x="29907" y="38779"/>
                  </a:lnTo>
                  <a:close/>
                  <a:moveTo>
                    <a:pt x="16724" y="34593"/>
                  </a:moveTo>
                  <a:lnTo>
                    <a:pt x="28636" y="39028"/>
                  </a:lnTo>
                  <a:lnTo>
                    <a:pt x="28157" y="39258"/>
                  </a:lnTo>
                  <a:lnTo>
                    <a:pt x="14683" y="35530"/>
                  </a:lnTo>
                  <a:lnTo>
                    <a:pt x="16724" y="34593"/>
                  </a:lnTo>
                  <a:close/>
                  <a:moveTo>
                    <a:pt x="43131" y="34801"/>
                  </a:moveTo>
                  <a:lnTo>
                    <a:pt x="45172" y="35780"/>
                  </a:lnTo>
                  <a:lnTo>
                    <a:pt x="31635" y="39278"/>
                  </a:lnTo>
                  <a:lnTo>
                    <a:pt x="31156" y="39049"/>
                  </a:lnTo>
                  <a:lnTo>
                    <a:pt x="43131" y="34801"/>
                  </a:lnTo>
                  <a:close/>
                  <a:moveTo>
                    <a:pt x="58563" y="38341"/>
                  </a:moveTo>
                  <a:lnTo>
                    <a:pt x="59396" y="38570"/>
                  </a:lnTo>
                  <a:lnTo>
                    <a:pt x="57022" y="39424"/>
                  </a:lnTo>
                  <a:lnTo>
                    <a:pt x="54918" y="38633"/>
                  </a:lnTo>
                  <a:lnTo>
                    <a:pt x="58563" y="38341"/>
                  </a:lnTo>
                  <a:close/>
                  <a:moveTo>
                    <a:pt x="29032" y="39174"/>
                  </a:moveTo>
                  <a:lnTo>
                    <a:pt x="29469" y="39341"/>
                  </a:lnTo>
                  <a:lnTo>
                    <a:pt x="29032" y="39487"/>
                  </a:lnTo>
                  <a:lnTo>
                    <a:pt x="28595" y="39362"/>
                  </a:lnTo>
                  <a:lnTo>
                    <a:pt x="29032" y="39174"/>
                  </a:lnTo>
                  <a:close/>
                  <a:moveTo>
                    <a:pt x="30760" y="39195"/>
                  </a:moveTo>
                  <a:lnTo>
                    <a:pt x="31198" y="39403"/>
                  </a:lnTo>
                  <a:lnTo>
                    <a:pt x="30740" y="39507"/>
                  </a:lnTo>
                  <a:lnTo>
                    <a:pt x="30323" y="39341"/>
                  </a:lnTo>
                  <a:lnTo>
                    <a:pt x="30760" y="39195"/>
                  </a:lnTo>
                  <a:close/>
                  <a:moveTo>
                    <a:pt x="14266" y="35717"/>
                  </a:moveTo>
                  <a:lnTo>
                    <a:pt x="27741" y="39445"/>
                  </a:lnTo>
                  <a:lnTo>
                    <a:pt x="27324" y="39632"/>
                  </a:lnTo>
                  <a:lnTo>
                    <a:pt x="11913" y="36779"/>
                  </a:lnTo>
                  <a:lnTo>
                    <a:pt x="14266" y="35717"/>
                  </a:lnTo>
                  <a:close/>
                  <a:moveTo>
                    <a:pt x="45568" y="35967"/>
                  </a:moveTo>
                  <a:lnTo>
                    <a:pt x="47921" y="37071"/>
                  </a:lnTo>
                  <a:lnTo>
                    <a:pt x="32447" y="39674"/>
                  </a:lnTo>
                  <a:lnTo>
                    <a:pt x="32031" y="39466"/>
                  </a:lnTo>
                  <a:lnTo>
                    <a:pt x="45568" y="35967"/>
                  </a:lnTo>
                  <a:close/>
                  <a:moveTo>
                    <a:pt x="5561" y="38279"/>
                  </a:moveTo>
                  <a:lnTo>
                    <a:pt x="7519" y="38466"/>
                  </a:lnTo>
                  <a:lnTo>
                    <a:pt x="4770" y="39716"/>
                  </a:lnTo>
                  <a:lnTo>
                    <a:pt x="3187" y="39133"/>
                  </a:lnTo>
                  <a:lnTo>
                    <a:pt x="5561" y="38279"/>
                  </a:lnTo>
                  <a:close/>
                  <a:moveTo>
                    <a:pt x="29886" y="39507"/>
                  </a:moveTo>
                  <a:lnTo>
                    <a:pt x="30261" y="39632"/>
                  </a:lnTo>
                  <a:lnTo>
                    <a:pt x="29886" y="39737"/>
                  </a:lnTo>
                  <a:lnTo>
                    <a:pt x="29532" y="39632"/>
                  </a:lnTo>
                  <a:lnTo>
                    <a:pt x="29886" y="39507"/>
                  </a:lnTo>
                  <a:close/>
                  <a:moveTo>
                    <a:pt x="28178" y="39549"/>
                  </a:moveTo>
                  <a:lnTo>
                    <a:pt x="28553" y="39653"/>
                  </a:lnTo>
                  <a:lnTo>
                    <a:pt x="28199" y="39799"/>
                  </a:lnTo>
                  <a:lnTo>
                    <a:pt x="27824" y="39716"/>
                  </a:lnTo>
                  <a:lnTo>
                    <a:pt x="28178" y="39549"/>
                  </a:lnTo>
                  <a:close/>
                  <a:moveTo>
                    <a:pt x="31594" y="39591"/>
                  </a:moveTo>
                  <a:lnTo>
                    <a:pt x="31948" y="39757"/>
                  </a:lnTo>
                  <a:lnTo>
                    <a:pt x="31573" y="39820"/>
                  </a:lnTo>
                  <a:lnTo>
                    <a:pt x="31219" y="39695"/>
                  </a:lnTo>
                  <a:lnTo>
                    <a:pt x="31594" y="39591"/>
                  </a:lnTo>
                  <a:close/>
                  <a:moveTo>
                    <a:pt x="29053" y="39799"/>
                  </a:moveTo>
                  <a:lnTo>
                    <a:pt x="29323" y="39882"/>
                  </a:lnTo>
                  <a:lnTo>
                    <a:pt x="29053" y="39945"/>
                  </a:lnTo>
                  <a:lnTo>
                    <a:pt x="28782" y="39903"/>
                  </a:lnTo>
                  <a:lnTo>
                    <a:pt x="29053" y="39799"/>
                  </a:lnTo>
                  <a:close/>
                  <a:moveTo>
                    <a:pt x="30740" y="39820"/>
                  </a:moveTo>
                  <a:lnTo>
                    <a:pt x="31010" y="39924"/>
                  </a:lnTo>
                  <a:lnTo>
                    <a:pt x="30719" y="39966"/>
                  </a:lnTo>
                  <a:lnTo>
                    <a:pt x="30448" y="39882"/>
                  </a:lnTo>
                  <a:lnTo>
                    <a:pt x="30740" y="39820"/>
                  </a:lnTo>
                  <a:close/>
                  <a:moveTo>
                    <a:pt x="11455" y="36987"/>
                  </a:moveTo>
                  <a:lnTo>
                    <a:pt x="26866" y="39841"/>
                  </a:lnTo>
                  <a:lnTo>
                    <a:pt x="26533" y="39986"/>
                  </a:lnTo>
                  <a:lnTo>
                    <a:pt x="8623" y="38279"/>
                  </a:lnTo>
                  <a:lnTo>
                    <a:pt x="11455" y="36987"/>
                  </a:lnTo>
                  <a:close/>
                  <a:moveTo>
                    <a:pt x="48358" y="37300"/>
                  </a:moveTo>
                  <a:lnTo>
                    <a:pt x="51170" y="38633"/>
                  </a:lnTo>
                  <a:lnTo>
                    <a:pt x="33260" y="40049"/>
                  </a:lnTo>
                  <a:lnTo>
                    <a:pt x="32906" y="39882"/>
                  </a:lnTo>
                  <a:lnTo>
                    <a:pt x="48358" y="37300"/>
                  </a:lnTo>
                  <a:close/>
                  <a:moveTo>
                    <a:pt x="27366" y="39924"/>
                  </a:moveTo>
                  <a:lnTo>
                    <a:pt x="27657" y="39986"/>
                  </a:lnTo>
                  <a:lnTo>
                    <a:pt x="27387" y="40070"/>
                  </a:lnTo>
                  <a:lnTo>
                    <a:pt x="27095" y="40049"/>
                  </a:lnTo>
                  <a:lnTo>
                    <a:pt x="27366" y="39924"/>
                  </a:lnTo>
                  <a:close/>
                  <a:moveTo>
                    <a:pt x="29886" y="40028"/>
                  </a:moveTo>
                  <a:lnTo>
                    <a:pt x="30052" y="40070"/>
                  </a:lnTo>
                  <a:lnTo>
                    <a:pt x="29886" y="40111"/>
                  </a:lnTo>
                  <a:lnTo>
                    <a:pt x="29719" y="40070"/>
                  </a:lnTo>
                  <a:lnTo>
                    <a:pt x="29886" y="40028"/>
                  </a:lnTo>
                  <a:close/>
                  <a:moveTo>
                    <a:pt x="32406" y="39966"/>
                  </a:moveTo>
                  <a:lnTo>
                    <a:pt x="32676" y="40091"/>
                  </a:lnTo>
                  <a:lnTo>
                    <a:pt x="32385" y="40111"/>
                  </a:lnTo>
                  <a:lnTo>
                    <a:pt x="32114" y="40028"/>
                  </a:lnTo>
                  <a:lnTo>
                    <a:pt x="32406" y="39966"/>
                  </a:lnTo>
                  <a:close/>
                  <a:moveTo>
                    <a:pt x="54231" y="38674"/>
                  </a:moveTo>
                  <a:lnTo>
                    <a:pt x="56605" y="39570"/>
                  </a:lnTo>
                  <a:lnTo>
                    <a:pt x="55002" y="40132"/>
                  </a:lnTo>
                  <a:lnTo>
                    <a:pt x="52274" y="38841"/>
                  </a:lnTo>
                  <a:lnTo>
                    <a:pt x="54231" y="38674"/>
                  </a:lnTo>
                  <a:close/>
                  <a:moveTo>
                    <a:pt x="28220" y="40091"/>
                  </a:moveTo>
                  <a:lnTo>
                    <a:pt x="28386" y="40111"/>
                  </a:lnTo>
                  <a:lnTo>
                    <a:pt x="28241" y="40153"/>
                  </a:lnTo>
                  <a:lnTo>
                    <a:pt x="28074" y="40153"/>
                  </a:lnTo>
                  <a:lnTo>
                    <a:pt x="28220" y="40091"/>
                  </a:lnTo>
                  <a:close/>
                  <a:moveTo>
                    <a:pt x="2750" y="39278"/>
                  </a:moveTo>
                  <a:lnTo>
                    <a:pt x="4416" y="39882"/>
                  </a:lnTo>
                  <a:lnTo>
                    <a:pt x="3791" y="40174"/>
                  </a:lnTo>
                  <a:lnTo>
                    <a:pt x="292" y="40153"/>
                  </a:lnTo>
                  <a:lnTo>
                    <a:pt x="2750" y="39278"/>
                  </a:lnTo>
                  <a:close/>
                  <a:moveTo>
                    <a:pt x="4791" y="40028"/>
                  </a:moveTo>
                  <a:lnTo>
                    <a:pt x="5207" y="40195"/>
                  </a:lnTo>
                  <a:lnTo>
                    <a:pt x="4457" y="40174"/>
                  </a:lnTo>
                  <a:lnTo>
                    <a:pt x="4791" y="40028"/>
                  </a:lnTo>
                  <a:close/>
                  <a:moveTo>
                    <a:pt x="31552" y="40111"/>
                  </a:moveTo>
                  <a:lnTo>
                    <a:pt x="31698" y="40174"/>
                  </a:lnTo>
                  <a:lnTo>
                    <a:pt x="31552" y="40195"/>
                  </a:lnTo>
                  <a:lnTo>
                    <a:pt x="31385" y="40153"/>
                  </a:lnTo>
                  <a:lnTo>
                    <a:pt x="31552" y="40111"/>
                  </a:lnTo>
                  <a:close/>
                  <a:moveTo>
                    <a:pt x="7935" y="38591"/>
                  </a:moveTo>
                  <a:lnTo>
                    <a:pt x="11392" y="40236"/>
                  </a:lnTo>
                  <a:lnTo>
                    <a:pt x="6061" y="40195"/>
                  </a:lnTo>
                  <a:lnTo>
                    <a:pt x="5166" y="39861"/>
                  </a:lnTo>
                  <a:lnTo>
                    <a:pt x="7935" y="38591"/>
                  </a:lnTo>
                  <a:close/>
                  <a:moveTo>
                    <a:pt x="8560" y="38570"/>
                  </a:moveTo>
                  <a:lnTo>
                    <a:pt x="25991" y="40236"/>
                  </a:lnTo>
                  <a:lnTo>
                    <a:pt x="25741" y="40361"/>
                  </a:lnTo>
                  <a:lnTo>
                    <a:pt x="12080" y="40236"/>
                  </a:lnTo>
                  <a:lnTo>
                    <a:pt x="8560" y="38570"/>
                  </a:lnTo>
                  <a:close/>
                  <a:moveTo>
                    <a:pt x="26741" y="40299"/>
                  </a:moveTo>
                  <a:lnTo>
                    <a:pt x="26595" y="40361"/>
                  </a:lnTo>
                  <a:lnTo>
                    <a:pt x="26429" y="40361"/>
                  </a:lnTo>
                  <a:lnTo>
                    <a:pt x="26574" y="40299"/>
                  </a:lnTo>
                  <a:close/>
                  <a:moveTo>
                    <a:pt x="33197" y="40340"/>
                  </a:moveTo>
                  <a:lnTo>
                    <a:pt x="33343" y="40424"/>
                  </a:lnTo>
                  <a:lnTo>
                    <a:pt x="33176" y="40424"/>
                  </a:lnTo>
                  <a:lnTo>
                    <a:pt x="33030" y="40361"/>
                  </a:lnTo>
                  <a:lnTo>
                    <a:pt x="33197" y="40340"/>
                  </a:lnTo>
                  <a:close/>
                  <a:moveTo>
                    <a:pt x="51253" y="38924"/>
                  </a:moveTo>
                  <a:lnTo>
                    <a:pt x="47692" y="40528"/>
                  </a:lnTo>
                  <a:lnTo>
                    <a:pt x="34030" y="40424"/>
                  </a:lnTo>
                  <a:lnTo>
                    <a:pt x="33780" y="40299"/>
                  </a:lnTo>
                  <a:lnTo>
                    <a:pt x="51253" y="38924"/>
                  </a:lnTo>
                  <a:close/>
                  <a:moveTo>
                    <a:pt x="51857" y="38966"/>
                  </a:moveTo>
                  <a:lnTo>
                    <a:pt x="54606" y="40278"/>
                  </a:lnTo>
                  <a:lnTo>
                    <a:pt x="53731" y="40590"/>
                  </a:lnTo>
                  <a:lnTo>
                    <a:pt x="48379" y="40549"/>
                  </a:lnTo>
                  <a:lnTo>
                    <a:pt x="51857" y="38966"/>
                  </a:lnTo>
                  <a:close/>
                  <a:moveTo>
                    <a:pt x="54981" y="40445"/>
                  </a:moveTo>
                  <a:lnTo>
                    <a:pt x="55314" y="40590"/>
                  </a:lnTo>
                  <a:lnTo>
                    <a:pt x="54564" y="40590"/>
                  </a:lnTo>
                  <a:lnTo>
                    <a:pt x="54981" y="40445"/>
                  </a:lnTo>
                  <a:close/>
                  <a:moveTo>
                    <a:pt x="12684" y="40528"/>
                  </a:moveTo>
                  <a:lnTo>
                    <a:pt x="25117" y="40632"/>
                  </a:lnTo>
                  <a:lnTo>
                    <a:pt x="24971" y="40715"/>
                  </a:lnTo>
                  <a:lnTo>
                    <a:pt x="14745" y="41507"/>
                  </a:lnTo>
                  <a:lnTo>
                    <a:pt x="12684" y="40528"/>
                  </a:lnTo>
                  <a:close/>
                  <a:moveTo>
                    <a:pt x="34655" y="40715"/>
                  </a:moveTo>
                  <a:lnTo>
                    <a:pt x="47067" y="40819"/>
                  </a:lnTo>
                  <a:lnTo>
                    <a:pt x="45005" y="41777"/>
                  </a:lnTo>
                  <a:lnTo>
                    <a:pt x="34801" y="40799"/>
                  </a:lnTo>
                  <a:lnTo>
                    <a:pt x="34655" y="40715"/>
                  </a:lnTo>
                  <a:close/>
                  <a:moveTo>
                    <a:pt x="6852" y="40486"/>
                  </a:moveTo>
                  <a:lnTo>
                    <a:pt x="12017" y="40528"/>
                  </a:lnTo>
                  <a:lnTo>
                    <a:pt x="14162" y="41569"/>
                  </a:lnTo>
                  <a:lnTo>
                    <a:pt x="10497" y="41861"/>
                  </a:lnTo>
                  <a:lnTo>
                    <a:pt x="6852" y="40486"/>
                  </a:lnTo>
                  <a:close/>
                  <a:moveTo>
                    <a:pt x="47754" y="40819"/>
                  </a:moveTo>
                  <a:lnTo>
                    <a:pt x="52919" y="40861"/>
                  </a:lnTo>
                  <a:lnTo>
                    <a:pt x="49254" y="42173"/>
                  </a:lnTo>
                  <a:lnTo>
                    <a:pt x="45588" y="41819"/>
                  </a:lnTo>
                  <a:lnTo>
                    <a:pt x="47754" y="40819"/>
                  </a:lnTo>
                  <a:close/>
                  <a:moveTo>
                    <a:pt x="3833" y="40465"/>
                  </a:moveTo>
                  <a:lnTo>
                    <a:pt x="5999" y="40486"/>
                  </a:lnTo>
                  <a:lnTo>
                    <a:pt x="9810" y="41902"/>
                  </a:lnTo>
                  <a:lnTo>
                    <a:pt x="4499" y="42319"/>
                  </a:lnTo>
                  <a:lnTo>
                    <a:pt x="1542" y="41507"/>
                  </a:lnTo>
                  <a:lnTo>
                    <a:pt x="3833" y="40465"/>
                  </a:lnTo>
                  <a:close/>
                  <a:moveTo>
                    <a:pt x="24159" y="41069"/>
                  </a:moveTo>
                  <a:lnTo>
                    <a:pt x="16495" y="42340"/>
                  </a:lnTo>
                  <a:lnTo>
                    <a:pt x="15266" y="41757"/>
                  </a:lnTo>
                  <a:lnTo>
                    <a:pt x="24159" y="41069"/>
                  </a:lnTo>
                  <a:close/>
                  <a:moveTo>
                    <a:pt x="35592" y="41153"/>
                  </a:moveTo>
                  <a:lnTo>
                    <a:pt x="44485" y="42007"/>
                  </a:lnTo>
                  <a:lnTo>
                    <a:pt x="43235" y="42569"/>
                  </a:lnTo>
                  <a:lnTo>
                    <a:pt x="35592" y="41153"/>
                  </a:lnTo>
                  <a:close/>
                  <a:moveTo>
                    <a:pt x="53773" y="40882"/>
                  </a:moveTo>
                  <a:lnTo>
                    <a:pt x="55918" y="40903"/>
                  </a:lnTo>
                  <a:lnTo>
                    <a:pt x="58209" y="41986"/>
                  </a:lnTo>
                  <a:lnTo>
                    <a:pt x="55252" y="42756"/>
                  </a:lnTo>
                  <a:lnTo>
                    <a:pt x="49920" y="42236"/>
                  </a:lnTo>
                  <a:lnTo>
                    <a:pt x="53773" y="40882"/>
                  </a:lnTo>
                  <a:close/>
                  <a:moveTo>
                    <a:pt x="14704" y="41819"/>
                  </a:moveTo>
                  <a:lnTo>
                    <a:pt x="15995" y="42423"/>
                  </a:lnTo>
                  <a:lnTo>
                    <a:pt x="13267" y="42881"/>
                  </a:lnTo>
                  <a:lnTo>
                    <a:pt x="11143" y="42090"/>
                  </a:lnTo>
                  <a:lnTo>
                    <a:pt x="14704" y="41819"/>
                  </a:lnTo>
                  <a:close/>
                  <a:moveTo>
                    <a:pt x="22618" y="41611"/>
                  </a:moveTo>
                  <a:lnTo>
                    <a:pt x="17661" y="42902"/>
                  </a:lnTo>
                  <a:lnTo>
                    <a:pt x="16953" y="42569"/>
                  </a:lnTo>
                  <a:lnTo>
                    <a:pt x="22618" y="41611"/>
                  </a:lnTo>
                  <a:close/>
                  <a:moveTo>
                    <a:pt x="37133" y="41736"/>
                  </a:moveTo>
                  <a:lnTo>
                    <a:pt x="42777" y="42777"/>
                  </a:lnTo>
                  <a:lnTo>
                    <a:pt x="42069" y="43110"/>
                  </a:lnTo>
                  <a:lnTo>
                    <a:pt x="37133" y="41736"/>
                  </a:lnTo>
                  <a:close/>
                  <a:moveTo>
                    <a:pt x="45047" y="42069"/>
                  </a:moveTo>
                  <a:lnTo>
                    <a:pt x="48608" y="42402"/>
                  </a:lnTo>
                  <a:lnTo>
                    <a:pt x="46463" y="43173"/>
                  </a:lnTo>
                  <a:lnTo>
                    <a:pt x="43735" y="42652"/>
                  </a:lnTo>
                  <a:lnTo>
                    <a:pt x="45047" y="42069"/>
                  </a:lnTo>
                  <a:close/>
                  <a:moveTo>
                    <a:pt x="21118" y="42298"/>
                  </a:moveTo>
                  <a:lnTo>
                    <a:pt x="18411" y="43256"/>
                  </a:lnTo>
                  <a:lnTo>
                    <a:pt x="18057" y="43089"/>
                  </a:lnTo>
                  <a:lnTo>
                    <a:pt x="21118" y="42298"/>
                  </a:lnTo>
                  <a:close/>
                  <a:moveTo>
                    <a:pt x="38633" y="42444"/>
                  </a:moveTo>
                  <a:lnTo>
                    <a:pt x="41673" y="43298"/>
                  </a:lnTo>
                  <a:lnTo>
                    <a:pt x="41319" y="43444"/>
                  </a:lnTo>
                  <a:lnTo>
                    <a:pt x="38633" y="42444"/>
                  </a:lnTo>
                  <a:close/>
                  <a:moveTo>
                    <a:pt x="19681" y="43110"/>
                  </a:moveTo>
                  <a:lnTo>
                    <a:pt x="18890" y="43485"/>
                  </a:lnTo>
                  <a:lnTo>
                    <a:pt x="18786" y="43444"/>
                  </a:lnTo>
                  <a:lnTo>
                    <a:pt x="19681" y="43110"/>
                  </a:lnTo>
                  <a:close/>
                  <a:moveTo>
                    <a:pt x="16453" y="42652"/>
                  </a:moveTo>
                  <a:lnTo>
                    <a:pt x="17224" y="43006"/>
                  </a:lnTo>
                  <a:lnTo>
                    <a:pt x="15079" y="43568"/>
                  </a:lnTo>
                  <a:lnTo>
                    <a:pt x="13808" y="43089"/>
                  </a:lnTo>
                  <a:lnTo>
                    <a:pt x="16453" y="42652"/>
                  </a:lnTo>
                  <a:close/>
                  <a:moveTo>
                    <a:pt x="10455" y="42152"/>
                  </a:moveTo>
                  <a:lnTo>
                    <a:pt x="12705" y="42985"/>
                  </a:lnTo>
                  <a:lnTo>
                    <a:pt x="9060" y="43589"/>
                  </a:lnTo>
                  <a:lnTo>
                    <a:pt x="5311" y="42548"/>
                  </a:lnTo>
                  <a:lnTo>
                    <a:pt x="10455" y="42152"/>
                  </a:lnTo>
                  <a:close/>
                  <a:moveTo>
                    <a:pt x="40049" y="43298"/>
                  </a:moveTo>
                  <a:lnTo>
                    <a:pt x="40944" y="43631"/>
                  </a:lnTo>
                  <a:lnTo>
                    <a:pt x="40840" y="43673"/>
                  </a:lnTo>
                  <a:lnTo>
                    <a:pt x="40049" y="43298"/>
                  </a:lnTo>
                  <a:close/>
                  <a:moveTo>
                    <a:pt x="43277" y="42881"/>
                  </a:moveTo>
                  <a:lnTo>
                    <a:pt x="45901" y="43360"/>
                  </a:lnTo>
                  <a:lnTo>
                    <a:pt x="44630" y="43818"/>
                  </a:lnTo>
                  <a:lnTo>
                    <a:pt x="42506" y="43214"/>
                  </a:lnTo>
                  <a:lnTo>
                    <a:pt x="43277" y="42881"/>
                  </a:lnTo>
                  <a:close/>
                  <a:moveTo>
                    <a:pt x="49275" y="42465"/>
                  </a:moveTo>
                  <a:lnTo>
                    <a:pt x="54419" y="42965"/>
                  </a:lnTo>
                  <a:lnTo>
                    <a:pt x="50649" y="43943"/>
                  </a:lnTo>
                  <a:lnTo>
                    <a:pt x="47025" y="43277"/>
                  </a:lnTo>
                  <a:lnTo>
                    <a:pt x="49275" y="42465"/>
                  </a:lnTo>
                  <a:close/>
                  <a:moveTo>
                    <a:pt x="17619" y="43214"/>
                  </a:moveTo>
                  <a:lnTo>
                    <a:pt x="18036" y="43402"/>
                  </a:lnTo>
                  <a:lnTo>
                    <a:pt x="16287" y="44006"/>
                  </a:lnTo>
                  <a:lnTo>
                    <a:pt x="15558" y="43735"/>
                  </a:lnTo>
                  <a:lnTo>
                    <a:pt x="17619" y="43214"/>
                  </a:lnTo>
                  <a:close/>
                  <a:moveTo>
                    <a:pt x="42090" y="43402"/>
                  </a:moveTo>
                  <a:lnTo>
                    <a:pt x="44151" y="43985"/>
                  </a:lnTo>
                  <a:lnTo>
                    <a:pt x="43423" y="44235"/>
                  </a:lnTo>
                  <a:lnTo>
                    <a:pt x="41694" y="43589"/>
                  </a:lnTo>
                  <a:lnTo>
                    <a:pt x="42090" y="43402"/>
                  </a:lnTo>
                  <a:close/>
                  <a:moveTo>
                    <a:pt x="18390" y="43568"/>
                  </a:moveTo>
                  <a:lnTo>
                    <a:pt x="18536" y="43652"/>
                  </a:lnTo>
                  <a:lnTo>
                    <a:pt x="17078" y="44318"/>
                  </a:lnTo>
                  <a:lnTo>
                    <a:pt x="16703" y="44172"/>
                  </a:lnTo>
                  <a:lnTo>
                    <a:pt x="18390" y="43568"/>
                  </a:lnTo>
                  <a:close/>
                  <a:moveTo>
                    <a:pt x="13246" y="43194"/>
                  </a:moveTo>
                  <a:lnTo>
                    <a:pt x="14600" y="43693"/>
                  </a:lnTo>
                  <a:lnTo>
                    <a:pt x="11934" y="44381"/>
                  </a:lnTo>
                  <a:lnTo>
                    <a:pt x="9726" y="43777"/>
                  </a:lnTo>
                  <a:lnTo>
                    <a:pt x="13246" y="43194"/>
                  </a:lnTo>
                  <a:close/>
                  <a:moveTo>
                    <a:pt x="41319" y="43756"/>
                  </a:moveTo>
                  <a:lnTo>
                    <a:pt x="43006" y="44381"/>
                  </a:lnTo>
                  <a:lnTo>
                    <a:pt x="42631" y="44526"/>
                  </a:lnTo>
                  <a:lnTo>
                    <a:pt x="41173" y="43839"/>
                  </a:lnTo>
                  <a:lnTo>
                    <a:pt x="41319" y="43756"/>
                  </a:lnTo>
                  <a:close/>
                  <a:moveTo>
                    <a:pt x="46484" y="43464"/>
                  </a:moveTo>
                  <a:lnTo>
                    <a:pt x="49983" y="44110"/>
                  </a:lnTo>
                  <a:lnTo>
                    <a:pt x="47775" y="44672"/>
                  </a:lnTo>
                  <a:lnTo>
                    <a:pt x="45109" y="43943"/>
                  </a:lnTo>
                  <a:lnTo>
                    <a:pt x="46484" y="43464"/>
                  </a:lnTo>
                  <a:close/>
                  <a:moveTo>
                    <a:pt x="15079" y="43860"/>
                  </a:moveTo>
                  <a:lnTo>
                    <a:pt x="15870" y="44172"/>
                  </a:lnTo>
                  <a:lnTo>
                    <a:pt x="13787" y="44901"/>
                  </a:lnTo>
                  <a:lnTo>
                    <a:pt x="12475" y="44547"/>
                  </a:lnTo>
                  <a:lnTo>
                    <a:pt x="15079" y="43860"/>
                  </a:lnTo>
                  <a:close/>
                  <a:moveTo>
                    <a:pt x="44651" y="44110"/>
                  </a:moveTo>
                  <a:lnTo>
                    <a:pt x="47213" y="44818"/>
                  </a:lnTo>
                  <a:lnTo>
                    <a:pt x="45901" y="45172"/>
                  </a:lnTo>
                  <a:lnTo>
                    <a:pt x="43839" y="44402"/>
                  </a:lnTo>
                  <a:lnTo>
                    <a:pt x="44651" y="44110"/>
                  </a:lnTo>
                  <a:close/>
                  <a:moveTo>
                    <a:pt x="16287" y="44318"/>
                  </a:moveTo>
                  <a:lnTo>
                    <a:pt x="16703" y="44485"/>
                  </a:lnTo>
                  <a:lnTo>
                    <a:pt x="15016" y="45235"/>
                  </a:lnTo>
                  <a:lnTo>
                    <a:pt x="14266" y="45047"/>
                  </a:lnTo>
                  <a:lnTo>
                    <a:pt x="16287" y="44318"/>
                  </a:lnTo>
                  <a:close/>
                  <a:moveTo>
                    <a:pt x="9060" y="43902"/>
                  </a:moveTo>
                  <a:lnTo>
                    <a:pt x="11372" y="44526"/>
                  </a:lnTo>
                  <a:lnTo>
                    <a:pt x="7790" y="45464"/>
                  </a:lnTo>
                  <a:lnTo>
                    <a:pt x="3958" y="44756"/>
                  </a:lnTo>
                  <a:lnTo>
                    <a:pt x="9060" y="43902"/>
                  </a:lnTo>
                  <a:close/>
                  <a:moveTo>
                    <a:pt x="43423" y="44547"/>
                  </a:moveTo>
                  <a:lnTo>
                    <a:pt x="45422" y="45297"/>
                  </a:lnTo>
                  <a:lnTo>
                    <a:pt x="44672" y="45484"/>
                  </a:lnTo>
                  <a:lnTo>
                    <a:pt x="43006" y="44693"/>
                  </a:lnTo>
                  <a:lnTo>
                    <a:pt x="43423" y="44547"/>
                  </a:lnTo>
                  <a:close/>
                  <a:moveTo>
                    <a:pt x="50649" y="44235"/>
                  </a:moveTo>
                  <a:lnTo>
                    <a:pt x="55731" y="45172"/>
                  </a:lnTo>
                  <a:lnTo>
                    <a:pt x="51899" y="45818"/>
                  </a:lnTo>
                  <a:lnTo>
                    <a:pt x="48337" y="44839"/>
                  </a:lnTo>
                  <a:lnTo>
                    <a:pt x="50649" y="44235"/>
                  </a:lnTo>
                  <a:close/>
                  <a:moveTo>
                    <a:pt x="11913" y="44693"/>
                  </a:moveTo>
                  <a:lnTo>
                    <a:pt x="13308" y="45068"/>
                  </a:lnTo>
                  <a:lnTo>
                    <a:pt x="10705" y="45984"/>
                  </a:lnTo>
                  <a:lnTo>
                    <a:pt x="8477" y="45589"/>
                  </a:lnTo>
                  <a:lnTo>
                    <a:pt x="11913" y="44693"/>
                  </a:lnTo>
                  <a:close/>
                  <a:moveTo>
                    <a:pt x="47775" y="44985"/>
                  </a:moveTo>
                  <a:lnTo>
                    <a:pt x="51211" y="45943"/>
                  </a:lnTo>
                  <a:lnTo>
                    <a:pt x="48962" y="46317"/>
                  </a:lnTo>
                  <a:lnTo>
                    <a:pt x="46380" y="45339"/>
                  </a:lnTo>
                  <a:lnTo>
                    <a:pt x="47775" y="44985"/>
                  </a:lnTo>
                  <a:close/>
                  <a:moveTo>
                    <a:pt x="13808" y="45214"/>
                  </a:moveTo>
                  <a:lnTo>
                    <a:pt x="14620" y="45422"/>
                  </a:lnTo>
                  <a:lnTo>
                    <a:pt x="12621" y="46338"/>
                  </a:lnTo>
                  <a:lnTo>
                    <a:pt x="11288" y="46109"/>
                  </a:lnTo>
                  <a:lnTo>
                    <a:pt x="13808" y="45214"/>
                  </a:lnTo>
                  <a:close/>
                  <a:moveTo>
                    <a:pt x="3125" y="44881"/>
                  </a:moveTo>
                  <a:lnTo>
                    <a:pt x="7123" y="45630"/>
                  </a:lnTo>
                  <a:lnTo>
                    <a:pt x="3687" y="46526"/>
                  </a:lnTo>
                  <a:lnTo>
                    <a:pt x="1000" y="45235"/>
                  </a:lnTo>
                  <a:lnTo>
                    <a:pt x="3125" y="44881"/>
                  </a:lnTo>
                  <a:close/>
                  <a:moveTo>
                    <a:pt x="45901" y="45464"/>
                  </a:moveTo>
                  <a:lnTo>
                    <a:pt x="48400" y="46401"/>
                  </a:lnTo>
                  <a:lnTo>
                    <a:pt x="47067" y="46630"/>
                  </a:lnTo>
                  <a:lnTo>
                    <a:pt x="45068" y="45693"/>
                  </a:lnTo>
                  <a:lnTo>
                    <a:pt x="45901" y="45464"/>
                  </a:lnTo>
                  <a:close/>
                  <a:moveTo>
                    <a:pt x="56564" y="45339"/>
                  </a:moveTo>
                  <a:lnTo>
                    <a:pt x="58688" y="45714"/>
                  </a:lnTo>
                  <a:lnTo>
                    <a:pt x="55981" y="46963"/>
                  </a:lnTo>
                  <a:lnTo>
                    <a:pt x="52544" y="46005"/>
                  </a:lnTo>
                  <a:lnTo>
                    <a:pt x="56564" y="45339"/>
                  </a:lnTo>
                  <a:close/>
                  <a:moveTo>
                    <a:pt x="3645" y="46838"/>
                  </a:moveTo>
                  <a:lnTo>
                    <a:pt x="4437" y="47192"/>
                  </a:lnTo>
                  <a:lnTo>
                    <a:pt x="4437" y="47192"/>
                  </a:lnTo>
                  <a:lnTo>
                    <a:pt x="2812" y="47046"/>
                  </a:lnTo>
                  <a:lnTo>
                    <a:pt x="3645" y="46838"/>
                  </a:lnTo>
                  <a:close/>
                  <a:moveTo>
                    <a:pt x="7810" y="45755"/>
                  </a:moveTo>
                  <a:lnTo>
                    <a:pt x="10164" y="46193"/>
                  </a:lnTo>
                  <a:lnTo>
                    <a:pt x="6686" y="47421"/>
                  </a:lnTo>
                  <a:lnTo>
                    <a:pt x="5270" y="47275"/>
                  </a:lnTo>
                  <a:lnTo>
                    <a:pt x="4083" y="46713"/>
                  </a:lnTo>
                  <a:lnTo>
                    <a:pt x="7810" y="45755"/>
                  </a:lnTo>
                  <a:close/>
                  <a:moveTo>
                    <a:pt x="56022" y="47255"/>
                  </a:moveTo>
                  <a:lnTo>
                    <a:pt x="56855" y="47484"/>
                  </a:lnTo>
                  <a:lnTo>
                    <a:pt x="55231" y="47630"/>
                  </a:lnTo>
                  <a:lnTo>
                    <a:pt x="56022" y="47255"/>
                  </a:lnTo>
                  <a:close/>
                  <a:moveTo>
                    <a:pt x="10726" y="46297"/>
                  </a:moveTo>
                  <a:lnTo>
                    <a:pt x="12142" y="46547"/>
                  </a:lnTo>
                  <a:lnTo>
                    <a:pt x="9643" y="47692"/>
                  </a:lnTo>
                  <a:lnTo>
                    <a:pt x="7373" y="47484"/>
                  </a:lnTo>
                  <a:lnTo>
                    <a:pt x="10726" y="46297"/>
                  </a:lnTo>
                  <a:close/>
                  <a:moveTo>
                    <a:pt x="51878" y="46109"/>
                  </a:moveTo>
                  <a:lnTo>
                    <a:pt x="55585" y="47151"/>
                  </a:lnTo>
                  <a:lnTo>
                    <a:pt x="54377" y="47692"/>
                  </a:lnTo>
                  <a:lnTo>
                    <a:pt x="52961" y="47796"/>
                  </a:lnTo>
                  <a:lnTo>
                    <a:pt x="49504" y="46505"/>
                  </a:lnTo>
                  <a:lnTo>
                    <a:pt x="51878" y="46109"/>
                  </a:lnTo>
                  <a:close/>
                  <a:moveTo>
                    <a:pt x="48941" y="46609"/>
                  </a:moveTo>
                  <a:lnTo>
                    <a:pt x="52274" y="47859"/>
                  </a:lnTo>
                  <a:lnTo>
                    <a:pt x="50004" y="48025"/>
                  </a:lnTo>
                  <a:lnTo>
                    <a:pt x="47525" y="46838"/>
                  </a:lnTo>
                  <a:lnTo>
                    <a:pt x="48941" y="46609"/>
                  </a:lnTo>
                  <a:close/>
                  <a:moveTo>
                    <a:pt x="6727" y="47713"/>
                  </a:moveTo>
                  <a:lnTo>
                    <a:pt x="9122" y="47942"/>
                  </a:lnTo>
                  <a:lnTo>
                    <a:pt x="7852" y="48504"/>
                  </a:lnTo>
                  <a:lnTo>
                    <a:pt x="6415" y="47817"/>
                  </a:lnTo>
                  <a:lnTo>
                    <a:pt x="6727" y="47713"/>
                  </a:lnTo>
                  <a:close/>
                  <a:moveTo>
                    <a:pt x="29074" y="40674"/>
                  </a:moveTo>
                  <a:lnTo>
                    <a:pt x="30677" y="40694"/>
                  </a:lnTo>
                  <a:lnTo>
                    <a:pt x="32281" y="40840"/>
                  </a:lnTo>
                  <a:lnTo>
                    <a:pt x="33864" y="41132"/>
                  </a:lnTo>
                  <a:lnTo>
                    <a:pt x="35425" y="41569"/>
                  </a:lnTo>
                  <a:lnTo>
                    <a:pt x="36925" y="42131"/>
                  </a:lnTo>
                  <a:lnTo>
                    <a:pt x="40486" y="43818"/>
                  </a:lnTo>
                  <a:lnTo>
                    <a:pt x="29823" y="48692"/>
                  </a:lnTo>
                  <a:lnTo>
                    <a:pt x="19223" y="43652"/>
                  </a:lnTo>
                  <a:lnTo>
                    <a:pt x="22826" y="42007"/>
                  </a:lnTo>
                  <a:lnTo>
                    <a:pt x="24325" y="41465"/>
                  </a:lnTo>
                  <a:lnTo>
                    <a:pt x="25887" y="41069"/>
                  </a:lnTo>
                  <a:lnTo>
                    <a:pt x="27470" y="40799"/>
                  </a:lnTo>
                  <a:lnTo>
                    <a:pt x="29074" y="40674"/>
                  </a:lnTo>
                  <a:close/>
                  <a:moveTo>
                    <a:pt x="52919" y="48088"/>
                  </a:moveTo>
                  <a:lnTo>
                    <a:pt x="53232" y="48213"/>
                  </a:lnTo>
                  <a:lnTo>
                    <a:pt x="51774" y="48879"/>
                  </a:lnTo>
                  <a:lnTo>
                    <a:pt x="50524" y="48275"/>
                  </a:lnTo>
                  <a:lnTo>
                    <a:pt x="52919" y="48088"/>
                  </a:lnTo>
                  <a:close/>
                  <a:moveTo>
                    <a:pt x="18869" y="43798"/>
                  </a:moveTo>
                  <a:lnTo>
                    <a:pt x="29469" y="48858"/>
                  </a:lnTo>
                  <a:lnTo>
                    <a:pt x="29365" y="48900"/>
                  </a:lnTo>
                  <a:lnTo>
                    <a:pt x="17453" y="44443"/>
                  </a:lnTo>
                  <a:lnTo>
                    <a:pt x="18869" y="43798"/>
                  </a:lnTo>
                  <a:close/>
                  <a:moveTo>
                    <a:pt x="40840" y="43985"/>
                  </a:moveTo>
                  <a:lnTo>
                    <a:pt x="42236" y="44651"/>
                  </a:lnTo>
                  <a:lnTo>
                    <a:pt x="30261" y="48900"/>
                  </a:lnTo>
                  <a:lnTo>
                    <a:pt x="30157" y="48858"/>
                  </a:lnTo>
                  <a:lnTo>
                    <a:pt x="40840" y="43985"/>
                  </a:lnTo>
                  <a:close/>
                  <a:moveTo>
                    <a:pt x="29823" y="49025"/>
                  </a:moveTo>
                  <a:lnTo>
                    <a:pt x="29865" y="49046"/>
                  </a:lnTo>
                  <a:lnTo>
                    <a:pt x="29823" y="49067"/>
                  </a:lnTo>
                  <a:lnTo>
                    <a:pt x="29761" y="49046"/>
                  </a:lnTo>
                  <a:lnTo>
                    <a:pt x="29823" y="49025"/>
                  </a:lnTo>
                  <a:close/>
                  <a:moveTo>
                    <a:pt x="17078" y="44631"/>
                  </a:moveTo>
                  <a:lnTo>
                    <a:pt x="28990" y="49067"/>
                  </a:lnTo>
                  <a:lnTo>
                    <a:pt x="28949" y="49087"/>
                  </a:lnTo>
                  <a:lnTo>
                    <a:pt x="15454" y="45359"/>
                  </a:lnTo>
                  <a:lnTo>
                    <a:pt x="17078" y="44631"/>
                  </a:lnTo>
                  <a:close/>
                  <a:moveTo>
                    <a:pt x="42610" y="44839"/>
                  </a:moveTo>
                  <a:lnTo>
                    <a:pt x="44235" y="45609"/>
                  </a:lnTo>
                  <a:lnTo>
                    <a:pt x="30698" y="49108"/>
                  </a:lnTo>
                  <a:lnTo>
                    <a:pt x="30636" y="49087"/>
                  </a:lnTo>
                  <a:lnTo>
                    <a:pt x="42610" y="44839"/>
                  </a:lnTo>
                  <a:close/>
                  <a:moveTo>
                    <a:pt x="30240" y="49212"/>
                  </a:moveTo>
                  <a:lnTo>
                    <a:pt x="30261" y="49233"/>
                  </a:lnTo>
                  <a:lnTo>
                    <a:pt x="30240" y="49233"/>
                  </a:lnTo>
                  <a:lnTo>
                    <a:pt x="30240" y="49212"/>
                  </a:lnTo>
                  <a:close/>
                  <a:moveTo>
                    <a:pt x="15058" y="45547"/>
                  </a:moveTo>
                  <a:lnTo>
                    <a:pt x="28532" y="49275"/>
                  </a:lnTo>
                  <a:lnTo>
                    <a:pt x="28532" y="49296"/>
                  </a:lnTo>
                  <a:lnTo>
                    <a:pt x="13100" y="46442"/>
                  </a:lnTo>
                  <a:lnTo>
                    <a:pt x="15058" y="45547"/>
                  </a:lnTo>
                  <a:close/>
                  <a:moveTo>
                    <a:pt x="44630" y="45797"/>
                  </a:moveTo>
                  <a:lnTo>
                    <a:pt x="46567" y="46713"/>
                  </a:lnTo>
                  <a:lnTo>
                    <a:pt x="31094" y="49316"/>
                  </a:lnTo>
                  <a:lnTo>
                    <a:pt x="31094" y="49296"/>
                  </a:lnTo>
                  <a:lnTo>
                    <a:pt x="44630" y="45797"/>
                  </a:lnTo>
                  <a:close/>
                  <a:moveTo>
                    <a:pt x="12642" y="46651"/>
                  </a:moveTo>
                  <a:lnTo>
                    <a:pt x="27720" y="49441"/>
                  </a:lnTo>
                  <a:lnTo>
                    <a:pt x="10226" y="47754"/>
                  </a:lnTo>
                  <a:lnTo>
                    <a:pt x="12642" y="46651"/>
                  </a:lnTo>
                  <a:close/>
                  <a:moveTo>
                    <a:pt x="2687" y="49150"/>
                  </a:moveTo>
                  <a:lnTo>
                    <a:pt x="3499" y="49462"/>
                  </a:lnTo>
                  <a:lnTo>
                    <a:pt x="1854" y="49441"/>
                  </a:lnTo>
                  <a:lnTo>
                    <a:pt x="2687" y="49150"/>
                  </a:lnTo>
                  <a:close/>
                  <a:moveTo>
                    <a:pt x="6019" y="47963"/>
                  </a:moveTo>
                  <a:lnTo>
                    <a:pt x="7519" y="48671"/>
                  </a:lnTo>
                  <a:lnTo>
                    <a:pt x="5770" y="49462"/>
                  </a:lnTo>
                  <a:lnTo>
                    <a:pt x="4333" y="49462"/>
                  </a:lnTo>
                  <a:lnTo>
                    <a:pt x="3104" y="49004"/>
                  </a:lnTo>
                  <a:lnTo>
                    <a:pt x="6019" y="47963"/>
                  </a:lnTo>
                  <a:close/>
                  <a:moveTo>
                    <a:pt x="47025" y="46921"/>
                  </a:moveTo>
                  <a:lnTo>
                    <a:pt x="49420" y="48088"/>
                  </a:lnTo>
                  <a:lnTo>
                    <a:pt x="31885" y="49462"/>
                  </a:lnTo>
                  <a:lnTo>
                    <a:pt x="47025" y="46921"/>
                  </a:lnTo>
                  <a:close/>
                  <a:moveTo>
                    <a:pt x="7852" y="48837"/>
                  </a:moveTo>
                  <a:lnTo>
                    <a:pt x="9247" y="49504"/>
                  </a:lnTo>
                  <a:lnTo>
                    <a:pt x="6457" y="49483"/>
                  </a:lnTo>
                  <a:lnTo>
                    <a:pt x="7852" y="48837"/>
                  </a:lnTo>
                  <a:close/>
                  <a:moveTo>
                    <a:pt x="9685" y="48004"/>
                  </a:moveTo>
                  <a:lnTo>
                    <a:pt x="26887" y="49650"/>
                  </a:lnTo>
                  <a:lnTo>
                    <a:pt x="9935" y="49504"/>
                  </a:lnTo>
                  <a:lnTo>
                    <a:pt x="8206" y="48671"/>
                  </a:lnTo>
                  <a:lnTo>
                    <a:pt x="9685" y="48004"/>
                  </a:lnTo>
                  <a:close/>
                  <a:moveTo>
                    <a:pt x="49962" y="48338"/>
                  </a:moveTo>
                  <a:lnTo>
                    <a:pt x="51441" y="49025"/>
                  </a:lnTo>
                  <a:lnTo>
                    <a:pt x="49670" y="49837"/>
                  </a:lnTo>
                  <a:lnTo>
                    <a:pt x="32718" y="49691"/>
                  </a:lnTo>
                  <a:lnTo>
                    <a:pt x="49962" y="48338"/>
                  </a:lnTo>
                  <a:close/>
                  <a:moveTo>
                    <a:pt x="51774" y="49191"/>
                  </a:moveTo>
                  <a:lnTo>
                    <a:pt x="53169" y="49858"/>
                  </a:lnTo>
                  <a:lnTo>
                    <a:pt x="50358" y="49837"/>
                  </a:lnTo>
                  <a:lnTo>
                    <a:pt x="51774" y="49191"/>
                  </a:lnTo>
                  <a:close/>
                  <a:moveTo>
                    <a:pt x="53627" y="48358"/>
                  </a:moveTo>
                  <a:lnTo>
                    <a:pt x="56522" y="49441"/>
                  </a:lnTo>
                  <a:lnTo>
                    <a:pt x="55272" y="49879"/>
                  </a:lnTo>
                  <a:lnTo>
                    <a:pt x="53856" y="49879"/>
                  </a:lnTo>
                  <a:lnTo>
                    <a:pt x="52128" y="49046"/>
                  </a:lnTo>
                  <a:lnTo>
                    <a:pt x="53627" y="48358"/>
                  </a:lnTo>
                  <a:close/>
                  <a:moveTo>
                    <a:pt x="56939" y="49608"/>
                  </a:moveTo>
                  <a:lnTo>
                    <a:pt x="57751" y="49900"/>
                  </a:lnTo>
                  <a:lnTo>
                    <a:pt x="56126" y="49879"/>
                  </a:lnTo>
                  <a:lnTo>
                    <a:pt x="56939" y="49608"/>
                  </a:lnTo>
                  <a:close/>
                  <a:moveTo>
                    <a:pt x="10559" y="49795"/>
                  </a:moveTo>
                  <a:lnTo>
                    <a:pt x="26075" y="49920"/>
                  </a:lnTo>
                  <a:lnTo>
                    <a:pt x="12996" y="50962"/>
                  </a:lnTo>
                  <a:lnTo>
                    <a:pt x="10559" y="49795"/>
                  </a:lnTo>
                  <a:close/>
                  <a:moveTo>
                    <a:pt x="33530" y="49983"/>
                  </a:moveTo>
                  <a:lnTo>
                    <a:pt x="49046" y="50129"/>
                  </a:lnTo>
                  <a:lnTo>
                    <a:pt x="46588" y="51232"/>
                  </a:lnTo>
                  <a:lnTo>
                    <a:pt x="33530" y="49983"/>
                  </a:lnTo>
                  <a:close/>
                  <a:moveTo>
                    <a:pt x="5832" y="49754"/>
                  </a:moveTo>
                  <a:lnTo>
                    <a:pt x="9872" y="49795"/>
                  </a:lnTo>
                  <a:lnTo>
                    <a:pt x="12434" y="51003"/>
                  </a:lnTo>
                  <a:lnTo>
                    <a:pt x="9185" y="51274"/>
                  </a:lnTo>
                  <a:lnTo>
                    <a:pt x="5520" y="49900"/>
                  </a:lnTo>
                  <a:lnTo>
                    <a:pt x="5832" y="49754"/>
                  </a:lnTo>
                  <a:close/>
                  <a:moveTo>
                    <a:pt x="49733" y="50129"/>
                  </a:moveTo>
                  <a:lnTo>
                    <a:pt x="53794" y="50149"/>
                  </a:lnTo>
                  <a:lnTo>
                    <a:pt x="54085" y="50295"/>
                  </a:lnTo>
                  <a:lnTo>
                    <a:pt x="50420" y="51607"/>
                  </a:lnTo>
                  <a:lnTo>
                    <a:pt x="47171" y="51295"/>
                  </a:lnTo>
                  <a:lnTo>
                    <a:pt x="49733" y="50129"/>
                  </a:lnTo>
                  <a:close/>
                  <a:moveTo>
                    <a:pt x="5145" y="50066"/>
                  </a:moveTo>
                  <a:lnTo>
                    <a:pt x="8498" y="51316"/>
                  </a:lnTo>
                  <a:lnTo>
                    <a:pt x="3604" y="51711"/>
                  </a:lnTo>
                  <a:lnTo>
                    <a:pt x="2333" y="51357"/>
                  </a:lnTo>
                  <a:lnTo>
                    <a:pt x="5145" y="50066"/>
                  </a:lnTo>
                  <a:close/>
                  <a:moveTo>
                    <a:pt x="1917" y="51545"/>
                  </a:moveTo>
                  <a:lnTo>
                    <a:pt x="2750" y="51774"/>
                  </a:lnTo>
                  <a:lnTo>
                    <a:pt x="1125" y="51899"/>
                  </a:lnTo>
                  <a:lnTo>
                    <a:pt x="1125" y="51899"/>
                  </a:lnTo>
                  <a:lnTo>
                    <a:pt x="1917" y="51545"/>
                  </a:lnTo>
                  <a:close/>
                  <a:moveTo>
                    <a:pt x="25304" y="50274"/>
                  </a:moveTo>
                  <a:lnTo>
                    <a:pt x="15141" y="51982"/>
                  </a:lnTo>
                  <a:lnTo>
                    <a:pt x="13517" y="51212"/>
                  </a:lnTo>
                  <a:lnTo>
                    <a:pt x="25304" y="50274"/>
                  </a:lnTo>
                  <a:close/>
                  <a:moveTo>
                    <a:pt x="54460" y="50483"/>
                  </a:moveTo>
                  <a:lnTo>
                    <a:pt x="57272" y="51816"/>
                  </a:lnTo>
                  <a:lnTo>
                    <a:pt x="55981" y="52149"/>
                  </a:lnTo>
                  <a:lnTo>
                    <a:pt x="51086" y="51670"/>
                  </a:lnTo>
                  <a:lnTo>
                    <a:pt x="54460" y="50483"/>
                  </a:lnTo>
                  <a:close/>
                  <a:moveTo>
                    <a:pt x="34322" y="50358"/>
                  </a:moveTo>
                  <a:lnTo>
                    <a:pt x="46067" y="51482"/>
                  </a:lnTo>
                  <a:lnTo>
                    <a:pt x="44443" y="52232"/>
                  </a:lnTo>
                  <a:lnTo>
                    <a:pt x="34322" y="50358"/>
                  </a:lnTo>
                  <a:close/>
                  <a:moveTo>
                    <a:pt x="57667" y="52003"/>
                  </a:moveTo>
                  <a:lnTo>
                    <a:pt x="58459" y="52378"/>
                  </a:lnTo>
                  <a:lnTo>
                    <a:pt x="56834" y="52232"/>
                  </a:lnTo>
                  <a:lnTo>
                    <a:pt x="57667" y="52003"/>
                  </a:lnTo>
                  <a:close/>
                  <a:moveTo>
                    <a:pt x="12954" y="51253"/>
                  </a:moveTo>
                  <a:lnTo>
                    <a:pt x="14641" y="52065"/>
                  </a:lnTo>
                  <a:lnTo>
                    <a:pt x="12350" y="52461"/>
                  </a:lnTo>
                  <a:lnTo>
                    <a:pt x="9831" y="51503"/>
                  </a:lnTo>
                  <a:lnTo>
                    <a:pt x="12954" y="51253"/>
                  </a:lnTo>
                  <a:close/>
                  <a:moveTo>
                    <a:pt x="24554" y="50712"/>
                  </a:moveTo>
                  <a:lnTo>
                    <a:pt x="16703" y="52732"/>
                  </a:lnTo>
                  <a:lnTo>
                    <a:pt x="15599" y="52211"/>
                  </a:lnTo>
                  <a:lnTo>
                    <a:pt x="24554" y="50712"/>
                  </a:lnTo>
                  <a:close/>
                  <a:moveTo>
                    <a:pt x="46651" y="51545"/>
                  </a:moveTo>
                  <a:lnTo>
                    <a:pt x="49754" y="51836"/>
                  </a:lnTo>
                  <a:lnTo>
                    <a:pt x="47213" y="52732"/>
                  </a:lnTo>
                  <a:lnTo>
                    <a:pt x="44922" y="52315"/>
                  </a:lnTo>
                  <a:lnTo>
                    <a:pt x="46651" y="51545"/>
                  </a:lnTo>
                  <a:close/>
                  <a:moveTo>
                    <a:pt x="35051" y="50795"/>
                  </a:moveTo>
                  <a:lnTo>
                    <a:pt x="43964" y="52440"/>
                  </a:lnTo>
                  <a:lnTo>
                    <a:pt x="42860" y="52940"/>
                  </a:lnTo>
                  <a:lnTo>
                    <a:pt x="35051" y="50795"/>
                  </a:lnTo>
                  <a:close/>
                  <a:moveTo>
                    <a:pt x="9143" y="51566"/>
                  </a:moveTo>
                  <a:lnTo>
                    <a:pt x="11788" y="52544"/>
                  </a:lnTo>
                  <a:lnTo>
                    <a:pt x="8581" y="53086"/>
                  </a:lnTo>
                  <a:lnTo>
                    <a:pt x="4416" y="51940"/>
                  </a:lnTo>
                  <a:lnTo>
                    <a:pt x="9143" y="51566"/>
                  </a:lnTo>
                  <a:close/>
                  <a:moveTo>
                    <a:pt x="15099" y="52295"/>
                  </a:moveTo>
                  <a:lnTo>
                    <a:pt x="16266" y="52836"/>
                  </a:lnTo>
                  <a:lnTo>
                    <a:pt x="14579" y="53294"/>
                  </a:lnTo>
                  <a:lnTo>
                    <a:pt x="12892" y="52649"/>
                  </a:lnTo>
                  <a:lnTo>
                    <a:pt x="15099" y="52295"/>
                  </a:lnTo>
                  <a:close/>
                  <a:moveTo>
                    <a:pt x="23825" y="51191"/>
                  </a:moveTo>
                  <a:lnTo>
                    <a:pt x="17890" y="53294"/>
                  </a:lnTo>
                  <a:lnTo>
                    <a:pt x="17120" y="52919"/>
                  </a:lnTo>
                  <a:lnTo>
                    <a:pt x="23825" y="51191"/>
                  </a:lnTo>
                  <a:close/>
                  <a:moveTo>
                    <a:pt x="50441" y="51899"/>
                  </a:moveTo>
                  <a:lnTo>
                    <a:pt x="55168" y="52357"/>
                  </a:lnTo>
                  <a:lnTo>
                    <a:pt x="50982" y="53440"/>
                  </a:lnTo>
                  <a:lnTo>
                    <a:pt x="47775" y="52857"/>
                  </a:lnTo>
                  <a:lnTo>
                    <a:pt x="50441" y="51899"/>
                  </a:lnTo>
                  <a:close/>
                  <a:moveTo>
                    <a:pt x="35759" y="51295"/>
                  </a:moveTo>
                  <a:lnTo>
                    <a:pt x="42444" y="53128"/>
                  </a:lnTo>
                  <a:lnTo>
                    <a:pt x="41673" y="53482"/>
                  </a:lnTo>
                  <a:lnTo>
                    <a:pt x="35759" y="51295"/>
                  </a:lnTo>
                  <a:close/>
                  <a:moveTo>
                    <a:pt x="44464" y="52524"/>
                  </a:moveTo>
                  <a:lnTo>
                    <a:pt x="46671" y="52940"/>
                  </a:lnTo>
                  <a:lnTo>
                    <a:pt x="44985" y="53544"/>
                  </a:lnTo>
                  <a:lnTo>
                    <a:pt x="43298" y="53065"/>
                  </a:lnTo>
                  <a:lnTo>
                    <a:pt x="44464" y="52524"/>
                  </a:lnTo>
                  <a:close/>
                  <a:moveTo>
                    <a:pt x="23159" y="51732"/>
                  </a:moveTo>
                  <a:lnTo>
                    <a:pt x="18786" y="53731"/>
                  </a:lnTo>
                  <a:lnTo>
                    <a:pt x="18265" y="53461"/>
                  </a:lnTo>
                  <a:lnTo>
                    <a:pt x="23159" y="51732"/>
                  </a:lnTo>
                  <a:close/>
                  <a:moveTo>
                    <a:pt x="16682" y="53044"/>
                  </a:moveTo>
                  <a:lnTo>
                    <a:pt x="17494" y="53440"/>
                  </a:lnTo>
                  <a:lnTo>
                    <a:pt x="16203" y="53898"/>
                  </a:lnTo>
                  <a:lnTo>
                    <a:pt x="15058" y="53461"/>
                  </a:lnTo>
                  <a:lnTo>
                    <a:pt x="16682" y="53044"/>
                  </a:lnTo>
                  <a:close/>
                  <a:moveTo>
                    <a:pt x="36425" y="51836"/>
                  </a:moveTo>
                  <a:lnTo>
                    <a:pt x="41298" y="53669"/>
                  </a:lnTo>
                  <a:lnTo>
                    <a:pt x="40757" y="53898"/>
                  </a:lnTo>
                  <a:lnTo>
                    <a:pt x="36425" y="51836"/>
                  </a:lnTo>
                  <a:close/>
                  <a:moveTo>
                    <a:pt x="12330" y="52753"/>
                  </a:moveTo>
                  <a:lnTo>
                    <a:pt x="14100" y="53419"/>
                  </a:lnTo>
                  <a:lnTo>
                    <a:pt x="11851" y="54002"/>
                  </a:lnTo>
                  <a:lnTo>
                    <a:pt x="9247" y="53273"/>
                  </a:lnTo>
                  <a:lnTo>
                    <a:pt x="12330" y="52753"/>
                  </a:lnTo>
                  <a:close/>
                  <a:moveTo>
                    <a:pt x="42881" y="53253"/>
                  </a:moveTo>
                  <a:lnTo>
                    <a:pt x="44506" y="53711"/>
                  </a:lnTo>
                  <a:lnTo>
                    <a:pt x="43339" y="54106"/>
                  </a:lnTo>
                  <a:lnTo>
                    <a:pt x="42048" y="53627"/>
                  </a:lnTo>
                  <a:lnTo>
                    <a:pt x="42881" y="53253"/>
                  </a:lnTo>
                  <a:close/>
                  <a:moveTo>
                    <a:pt x="47234" y="53044"/>
                  </a:moveTo>
                  <a:lnTo>
                    <a:pt x="50316" y="53607"/>
                  </a:lnTo>
                  <a:lnTo>
                    <a:pt x="47692" y="54294"/>
                  </a:lnTo>
                  <a:lnTo>
                    <a:pt x="45464" y="53669"/>
                  </a:lnTo>
                  <a:lnTo>
                    <a:pt x="47234" y="53044"/>
                  </a:lnTo>
                  <a:close/>
                  <a:moveTo>
                    <a:pt x="17869" y="53607"/>
                  </a:moveTo>
                  <a:lnTo>
                    <a:pt x="18452" y="53877"/>
                  </a:lnTo>
                  <a:lnTo>
                    <a:pt x="17432" y="54356"/>
                  </a:lnTo>
                  <a:lnTo>
                    <a:pt x="16620" y="54044"/>
                  </a:lnTo>
                  <a:lnTo>
                    <a:pt x="17869" y="53607"/>
                  </a:lnTo>
                  <a:close/>
                  <a:moveTo>
                    <a:pt x="41673" y="53794"/>
                  </a:moveTo>
                  <a:lnTo>
                    <a:pt x="42923" y="54273"/>
                  </a:lnTo>
                  <a:lnTo>
                    <a:pt x="42111" y="54544"/>
                  </a:lnTo>
                  <a:lnTo>
                    <a:pt x="41090" y="54065"/>
                  </a:lnTo>
                  <a:lnTo>
                    <a:pt x="41673" y="53794"/>
                  </a:lnTo>
                  <a:close/>
                  <a:moveTo>
                    <a:pt x="14558" y="53586"/>
                  </a:moveTo>
                  <a:lnTo>
                    <a:pt x="15787" y="54044"/>
                  </a:lnTo>
                  <a:lnTo>
                    <a:pt x="14141" y="54627"/>
                  </a:lnTo>
                  <a:lnTo>
                    <a:pt x="12413" y="54148"/>
                  </a:lnTo>
                  <a:lnTo>
                    <a:pt x="14558" y="53586"/>
                  </a:lnTo>
                  <a:close/>
                  <a:moveTo>
                    <a:pt x="44985" y="53836"/>
                  </a:moveTo>
                  <a:lnTo>
                    <a:pt x="47130" y="54440"/>
                  </a:lnTo>
                  <a:lnTo>
                    <a:pt x="45401" y="54877"/>
                  </a:lnTo>
                  <a:lnTo>
                    <a:pt x="43756" y="54273"/>
                  </a:lnTo>
                  <a:lnTo>
                    <a:pt x="44985" y="53836"/>
                  </a:lnTo>
                  <a:close/>
                  <a:moveTo>
                    <a:pt x="8560" y="53377"/>
                  </a:moveTo>
                  <a:lnTo>
                    <a:pt x="11288" y="54148"/>
                  </a:lnTo>
                  <a:lnTo>
                    <a:pt x="8123" y="54960"/>
                  </a:lnTo>
                  <a:lnTo>
                    <a:pt x="3895" y="54169"/>
                  </a:lnTo>
                  <a:lnTo>
                    <a:pt x="8560" y="53377"/>
                  </a:lnTo>
                  <a:close/>
                  <a:moveTo>
                    <a:pt x="16203" y="54190"/>
                  </a:moveTo>
                  <a:lnTo>
                    <a:pt x="17057" y="54523"/>
                  </a:lnTo>
                  <a:lnTo>
                    <a:pt x="15808" y="55085"/>
                  </a:lnTo>
                  <a:lnTo>
                    <a:pt x="14620" y="54752"/>
                  </a:lnTo>
                  <a:lnTo>
                    <a:pt x="16203" y="54190"/>
                  </a:lnTo>
                  <a:close/>
                  <a:moveTo>
                    <a:pt x="43339" y="54419"/>
                  </a:moveTo>
                  <a:lnTo>
                    <a:pt x="44922" y="55002"/>
                  </a:lnTo>
                  <a:lnTo>
                    <a:pt x="43714" y="55314"/>
                  </a:lnTo>
                  <a:lnTo>
                    <a:pt x="42485" y="54731"/>
                  </a:lnTo>
                  <a:lnTo>
                    <a:pt x="43339" y="54419"/>
                  </a:lnTo>
                  <a:close/>
                  <a:moveTo>
                    <a:pt x="51003" y="53731"/>
                  </a:moveTo>
                  <a:lnTo>
                    <a:pt x="55647" y="54606"/>
                  </a:lnTo>
                  <a:lnTo>
                    <a:pt x="51399" y="55314"/>
                  </a:lnTo>
                  <a:lnTo>
                    <a:pt x="48254" y="54440"/>
                  </a:lnTo>
                  <a:lnTo>
                    <a:pt x="51003" y="53731"/>
                  </a:lnTo>
                  <a:close/>
                  <a:moveTo>
                    <a:pt x="11851" y="54294"/>
                  </a:moveTo>
                  <a:lnTo>
                    <a:pt x="13662" y="54794"/>
                  </a:lnTo>
                  <a:lnTo>
                    <a:pt x="11476" y="55564"/>
                  </a:lnTo>
                  <a:lnTo>
                    <a:pt x="8810" y="55085"/>
                  </a:lnTo>
                  <a:lnTo>
                    <a:pt x="11851" y="54294"/>
                  </a:lnTo>
                  <a:close/>
                  <a:moveTo>
                    <a:pt x="47692" y="54585"/>
                  </a:moveTo>
                  <a:lnTo>
                    <a:pt x="50712" y="55418"/>
                  </a:lnTo>
                  <a:lnTo>
                    <a:pt x="48046" y="55877"/>
                  </a:lnTo>
                  <a:lnTo>
                    <a:pt x="45880" y="55064"/>
                  </a:lnTo>
                  <a:lnTo>
                    <a:pt x="47692" y="54585"/>
                  </a:lnTo>
                  <a:close/>
                  <a:moveTo>
                    <a:pt x="14141" y="54939"/>
                  </a:moveTo>
                  <a:lnTo>
                    <a:pt x="15391" y="55273"/>
                  </a:lnTo>
                  <a:lnTo>
                    <a:pt x="13808" y="56002"/>
                  </a:lnTo>
                  <a:lnTo>
                    <a:pt x="12038" y="55668"/>
                  </a:lnTo>
                  <a:lnTo>
                    <a:pt x="14141" y="54939"/>
                  </a:lnTo>
                  <a:close/>
                  <a:moveTo>
                    <a:pt x="45380" y="55189"/>
                  </a:moveTo>
                  <a:lnTo>
                    <a:pt x="47484" y="55960"/>
                  </a:lnTo>
                  <a:lnTo>
                    <a:pt x="45713" y="56272"/>
                  </a:lnTo>
                  <a:lnTo>
                    <a:pt x="44131" y="55523"/>
                  </a:lnTo>
                  <a:lnTo>
                    <a:pt x="45380" y="55189"/>
                  </a:lnTo>
                  <a:close/>
                  <a:moveTo>
                    <a:pt x="8144" y="55252"/>
                  </a:moveTo>
                  <a:lnTo>
                    <a:pt x="10913" y="55772"/>
                  </a:lnTo>
                  <a:lnTo>
                    <a:pt x="7852" y="56855"/>
                  </a:lnTo>
                  <a:lnTo>
                    <a:pt x="3562" y="56439"/>
                  </a:lnTo>
                  <a:lnTo>
                    <a:pt x="8144" y="55252"/>
                  </a:lnTo>
                  <a:close/>
                  <a:moveTo>
                    <a:pt x="11497" y="55877"/>
                  </a:moveTo>
                  <a:lnTo>
                    <a:pt x="13350" y="56210"/>
                  </a:lnTo>
                  <a:lnTo>
                    <a:pt x="11226" y="57168"/>
                  </a:lnTo>
                  <a:lnTo>
                    <a:pt x="8539" y="56918"/>
                  </a:lnTo>
                  <a:lnTo>
                    <a:pt x="11497" y="55877"/>
                  </a:lnTo>
                  <a:close/>
                  <a:moveTo>
                    <a:pt x="51378" y="55606"/>
                  </a:moveTo>
                  <a:lnTo>
                    <a:pt x="55960" y="56876"/>
                  </a:lnTo>
                  <a:lnTo>
                    <a:pt x="51649" y="57209"/>
                  </a:lnTo>
                  <a:lnTo>
                    <a:pt x="48587" y="56085"/>
                  </a:lnTo>
                  <a:lnTo>
                    <a:pt x="51378" y="55606"/>
                  </a:lnTo>
                  <a:close/>
                  <a:moveTo>
                    <a:pt x="48025" y="56168"/>
                  </a:moveTo>
                  <a:lnTo>
                    <a:pt x="50962" y="57272"/>
                  </a:lnTo>
                  <a:lnTo>
                    <a:pt x="48254" y="57480"/>
                  </a:lnTo>
                  <a:lnTo>
                    <a:pt x="46172" y="56481"/>
                  </a:lnTo>
                  <a:lnTo>
                    <a:pt x="48025" y="56168"/>
                  </a:lnTo>
                  <a:close/>
                  <a:moveTo>
                    <a:pt x="3520" y="56730"/>
                  </a:moveTo>
                  <a:lnTo>
                    <a:pt x="7206" y="57084"/>
                  </a:lnTo>
                  <a:lnTo>
                    <a:pt x="5520" y="57688"/>
                  </a:lnTo>
                  <a:lnTo>
                    <a:pt x="3520" y="56730"/>
                  </a:lnTo>
                  <a:close/>
                  <a:moveTo>
                    <a:pt x="18786" y="54044"/>
                  </a:moveTo>
                  <a:lnTo>
                    <a:pt x="26679" y="57793"/>
                  </a:lnTo>
                  <a:lnTo>
                    <a:pt x="17807" y="54481"/>
                  </a:lnTo>
                  <a:lnTo>
                    <a:pt x="18786" y="54044"/>
                  </a:lnTo>
                  <a:close/>
                  <a:moveTo>
                    <a:pt x="40757" y="54231"/>
                  </a:moveTo>
                  <a:lnTo>
                    <a:pt x="41715" y="54689"/>
                  </a:lnTo>
                  <a:lnTo>
                    <a:pt x="32822" y="57855"/>
                  </a:lnTo>
                  <a:lnTo>
                    <a:pt x="40757" y="54231"/>
                  </a:lnTo>
                  <a:close/>
                  <a:moveTo>
                    <a:pt x="17432" y="54669"/>
                  </a:moveTo>
                  <a:lnTo>
                    <a:pt x="26574" y="58063"/>
                  </a:lnTo>
                  <a:lnTo>
                    <a:pt x="16245" y="55210"/>
                  </a:lnTo>
                  <a:lnTo>
                    <a:pt x="17432" y="54669"/>
                  </a:lnTo>
                  <a:close/>
                  <a:moveTo>
                    <a:pt x="55981" y="57168"/>
                  </a:moveTo>
                  <a:lnTo>
                    <a:pt x="53960" y="58084"/>
                  </a:lnTo>
                  <a:lnTo>
                    <a:pt x="52294" y="57459"/>
                  </a:lnTo>
                  <a:lnTo>
                    <a:pt x="55981" y="57168"/>
                  </a:lnTo>
                  <a:close/>
                  <a:moveTo>
                    <a:pt x="42090" y="54856"/>
                  </a:moveTo>
                  <a:lnTo>
                    <a:pt x="43277" y="55439"/>
                  </a:lnTo>
                  <a:lnTo>
                    <a:pt x="32906" y="58126"/>
                  </a:lnTo>
                  <a:lnTo>
                    <a:pt x="42090" y="54856"/>
                  </a:lnTo>
                  <a:close/>
                  <a:moveTo>
                    <a:pt x="15828" y="55398"/>
                  </a:moveTo>
                  <a:lnTo>
                    <a:pt x="26491" y="58355"/>
                  </a:lnTo>
                  <a:lnTo>
                    <a:pt x="14308" y="56085"/>
                  </a:lnTo>
                  <a:lnTo>
                    <a:pt x="15828" y="55398"/>
                  </a:lnTo>
                  <a:close/>
                  <a:moveTo>
                    <a:pt x="43693" y="55627"/>
                  </a:moveTo>
                  <a:lnTo>
                    <a:pt x="45214" y="56356"/>
                  </a:lnTo>
                  <a:lnTo>
                    <a:pt x="32989" y="58396"/>
                  </a:lnTo>
                  <a:lnTo>
                    <a:pt x="32989" y="58396"/>
                  </a:lnTo>
                  <a:lnTo>
                    <a:pt x="43693" y="55627"/>
                  </a:lnTo>
                  <a:close/>
                  <a:moveTo>
                    <a:pt x="13850" y="56314"/>
                  </a:moveTo>
                  <a:lnTo>
                    <a:pt x="26450" y="58626"/>
                  </a:lnTo>
                  <a:lnTo>
                    <a:pt x="26450" y="58626"/>
                  </a:lnTo>
                  <a:lnTo>
                    <a:pt x="11809" y="57230"/>
                  </a:lnTo>
                  <a:lnTo>
                    <a:pt x="13850" y="56314"/>
                  </a:lnTo>
                  <a:close/>
                  <a:moveTo>
                    <a:pt x="45672" y="56564"/>
                  </a:moveTo>
                  <a:lnTo>
                    <a:pt x="47692" y="57522"/>
                  </a:lnTo>
                  <a:lnTo>
                    <a:pt x="33030" y="58688"/>
                  </a:lnTo>
                  <a:lnTo>
                    <a:pt x="45672" y="56564"/>
                  </a:lnTo>
                  <a:close/>
                  <a:moveTo>
                    <a:pt x="7894" y="57147"/>
                  </a:moveTo>
                  <a:lnTo>
                    <a:pt x="10705" y="57418"/>
                  </a:lnTo>
                  <a:lnTo>
                    <a:pt x="7769" y="58751"/>
                  </a:lnTo>
                  <a:lnTo>
                    <a:pt x="5894" y="57855"/>
                  </a:lnTo>
                  <a:lnTo>
                    <a:pt x="7894" y="57147"/>
                  </a:lnTo>
                  <a:close/>
                  <a:moveTo>
                    <a:pt x="5499" y="58001"/>
                  </a:moveTo>
                  <a:lnTo>
                    <a:pt x="7123" y="58771"/>
                  </a:lnTo>
                  <a:lnTo>
                    <a:pt x="7123" y="58771"/>
                  </a:lnTo>
                  <a:lnTo>
                    <a:pt x="3416" y="58730"/>
                  </a:lnTo>
                  <a:lnTo>
                    <a:pt x="5499" y="58001"/>
                  </a:lnTo>
                  <a:close/>
                  <a:moveTo>
                    <a:pt x="11288" y="57480"/>
                  </a:moveTo>
                  <a:lnTo>
                    <a:pt x="26408" y="58917"/>
                  </a:lnTo>
                  <a:lnTo>
                    <a:pt x="8435" y="58771"/>
                  </a:lnTo>
                  <a:lnTo>
                    <a:pt x="11288" y="57480"/>
                  </a:lnTo>
                  <a:close/>
                  <a:moveTo>
                    <a:pt x="30198" y="49962"/>
                  </a:moveTo>
                  <a:lnTo>
                    <a:pt x="31010" y="50045"/>
                  </a:lnTo>
                  <a:lnTo>
                    <a:pt x="31781" y="50191"/>
                  </a:lnTo>
                  <a:lnTo>
                    <a:pt x="32551" y="50399"/>
                  </a:lnTo>
                  <a:lnTo>
                    <a:pt x="33301" y="50670"/>
                  </a:lnTo>
                  <a:lnTo>
                    <a:pt x="40403" y="54065"/>
                  </a:lnTo>
                  <a:lnTo>
                    <a:pt x="29740" y="58938"/>
                  </a:lnTo>
                  <a:lnTo>
                    <a:pt x="19140" y="53898"/>
                  </a:lnTo>
                  <a:lnTo>
                    <a:pt x="26304" y="50628"/>
                  </a:lnTo>
                  <a:lnTo>
                    <a:pt x="27053" y="50358"/>
                  </a:lnTo>
                  <a:lnTo>
                    <a:pt x="27824" y="50149"/>
                  </a:lnTo>
                  <a:lnTo>
                    <a:pt x="28615" y="50024"/>
                  </a:lnTo>
                  <a:lnTo>
                    <a:pt x="29407" y="49962"/>
                  </a:lnTo>
                  <a:close/>
                  <a:moveTo>
                    <a:pt x="48213" y="57772"/>
                  </a:moveTo>
                  <a:lnTo>
                    <a:pt x="51045" y="59125"/>
                  </a:lnTo>
                  <a:lnTo>
                    <a:pt x="33051" y="58980"/>
                  </a:lnTo>
                  <a:lnTo>
                    <a:pt x="48213" y="57772"/>
                  </a:lnTo>
                  <a:close/>
                  <a:moveTo>
                    <a:pt x="51607" y="57501"/>
                  </a:moveTo>
                  <a:lnTo>
                    <a:pt x="53586" y="58251"/>
                  </a:lnTo>
                  <a:lnTo>
                    <a:pt x="51690" y="59125"/>
                  </a:lnTo>
                  <a:lnTo>
                    <a:pt x="48796" y="57730"/>
                  </a:lnTo>
                  <a:lnTo>
                    <a:pt x="51607" y="57501"/>
                  </a:lnTo>
                  <a:close/>
                  <a:moveTo>
                    <a:pt x="53981" y="58396"/>
                  </a:moveTo>
                  <a:lnTo>
                    <a:pt x="56043" y="59167"/>
                  </a:lnTo>
                  <a:lnTo>
                    <a:pt x="52336" y="59146"/>
                  </a:lnTo>
                  <a:lnTo>
                    <a:pt x="53981" y="58396"/>
                  </a:lnTo>
                  <a:close/>
                  <a:moveTo>
                    <a:pt x="3416" y="59021"/>
                  </a:moveTo>
                  <a:lnTo>
                    <a:pt x="7123" y="59063"/>
                  </a:lnTo>
                  <a:lnTo>
                    <a:pt x="5499" y="59792"/>
                  </a:lnTo>
                  <a:lnTo>
                    <a:pt x="3416" y="59021"/>
                  </a:lnTo>
                  <a:close/>
                  <a:moveTo>
                    <a:pt x="52336" y="59438"/>
                  </a:moveTo>
                  <a:lnTo>
                    <a:pt x="56043" y="59459"/>
                  </a:lnTo>
                  <a:lnTo>
                    <a:pt x="53960" y="60188"/>
                  </a:lnTo>
                  <a:lnTo>
                    <a:pt x="52336" y="59438"/>
                  </a:lnTo>
                  <a:close/>
                  <a:moveTo>
                    <a:pt x="8435" y="59063"/>
                  </a:moveTo>
                  <a:lnTo>
                    <a:pt x="26408" y="59209"/>
                  </a:lnTo>
                  <a:lnTo>
                    <a:pt x="11247" y="60417"/>
                  </a:lnTo>
                  <a:lnTo>
                    <a:pt x="8435" y="59063"/>
                  </a:lnTo>
                  <a:close/>
                  <a:moveTo>
                    <a:pt x="7769" y="59084"/>
                  </a:moveTo>
                  <a:lnTo>
                    <a:pt x="10684" y="60458"/>
                  </a:lnTo>
                  <a:lnTo>
                    <a:pt x="7852" y="60687"/>
                  </a:lnTo>
                  <a:lnTo>
                    <a:pt x="5874" y="59938"/>
                  </a:lnTo>
                  <a:lnTo>
                    <a:pt x="7769" y="59084"/>
                  </a:lnTo>
                  <a:close/>
                  <a:moveTo>
                    <a:pt x="33051" y="59271"/>
                  </a:moveTo>
                  <a:lnTo>
                    <a:pt x="51045" y="59417"/>
                  </a:lnTo>
                  <a:lnTo>
                    <a:pt x="48192" y="60708"/>
                  </a:lnTo>
                  <a:lnTo>
                    <a:pt x="33051" y="59271"/>
                  </a:lnTo>
                  <a:close/>
                  <a:moveTo>
                    <a:pt x="5499" y="60104"/>
                  </a:moveTo>
                  <a:lnTo>
                    <a:pt x="7186" y="60729"/>
                  </a:lnTo>
                  <a:lnTo>
                    <a:pt x="3499" y="61021"/>
                  </a:lnTo>
                  <a:lnTo>
                    <a:pt x="3499" y="61021"/>
                  </a:lnTo>
                  <a:lnTo>
                    <a:pt x="5499" y="60104"/>
                  </a:lnTo>
                  <a:close/>
                  <a:moveTo>
                    <a:pt x="51690" y="59438"/>
                  </a:moveTo>
                  <a:lnTo>
                    <a:pt x="53565" y="60333"/>
                  </a:lnTo>
                  <a:lnTo>
                    <a:pt x="51565" y="61041"/>
                  </a:lnTo>
                  <a:lnTo>
                    <a:pt x="48754" y="60771"/>
                  </a:lnTo>
                  <a:lnTo>
                    <a:pt x="51690" y="59438"/>
                  </a:lnTo>
                  <a:close/>
                  <a:moveTo>
                    <a:pt x="53940" y="60500"/>
                  </a:moveTo>
                  <a:lnTo>
                    <a:pt x="55939" y="61458"/>
                  </a:lnTo>
                  <a:lnTo>
                    <a:pt x="52253" y="61104"/>
                  </a:lnTo>
                  <a:lnTo>
                    <a:pt x="53940" y="60500"/>
                  </a:lnTo>
                  <a:close/>
                  <a:moveTo>
                    <a:pt x="26429" y="59500"/>
                  </a:moveTo>
                  <a:lnTo>
                    <a:pt x="13787" y="61625"/>
                  </a:lnTo>
                  <a:lnTo>
                    <a:pt x="11788" y="60667"/>
                  </a:lnTo>
                  <a:lnTo>
                    <a:pt x="26429" y="59500"/>
                  </a:lnTo>
                  <a:close/>
                  <a:moveTo>
                    <a:pt x="33030" y="59563"/>
                  </a:moveTo>
                  <a:lnTo>
                    <a:pt x="47650" y="60958"/>
                  </a:lnTo>
                  <a:lnTo>
                    <a:pt x="45630" y="61895"/>
                  </a:lnTo>
                  <a:lnTo>
                    <a:pt x="33030" y="59563"/>
                  </a:lnTo>
                  <a:close/>
                  <a:moveTo>
                    <a:pt x="11205" y="60708"/>
                  </a:moveTo>
                  <a:lnTo>
                    <a:pt x="13288" y="61708"/>
                  </a:lnTo>
                  <a:lnTo>
                    <a:pt x="11434" y="62020"/>
                  </a:lnTo>
                  <a:lnTo>
                    <a:pt x="8498" y="60916"/>
                  </a:lnTo>
                  <a:lnTo>
                    <a:pt x="11205" y="60708"/>
                  </a:lnTo>
                  <a:close/>
                  <a:moveTo>
                    <a:pt x="48233" y="61021"/>
                  </a:moveTo>
                  <a:lnTo>
                    <a:pt x="50920" y="61270"/>
                  </a:lnTo>
                  <a:lnTo>
                    <a:pt x="47963" y="62312"/>
                  </a:lnTo>
                  <a:lnTo>
                    <a:pt x="46130" y="61979"/>
                  </a:lnTo>
                  <a:lnTo>
                    <a:pt x="48233" y="61021"/>
                  </a:lnTo>
                  <a:close/>
                  <a:moveTo>
                    <a:pt x="26470" y="59792"/>
                  </a:moveTo>
                  <a:lnTo>
                    <a:pt x="15766" y="62562"/>
                  </a:lnTo>
                  <a:lnTo>
                    <a:pt x="14246" y="61833"/>
                  </a:lnTo>
                  <a:lnTo>
                    <a:pt x="26470" y="59792"/>
                  </a:lnTo>
                  <a:close/>
                  <a:moveTo>
                    <a:pt x="7810" y="60979"/>
                  </a:moveTo>
                  <a:lnTo>
                    <a:pt x="10872" y="62124"/>
                  </a:lnTo>
                  <a:lnTo>
                    <a:pt x="8081" y="62582"/>
                  </a:lnTo>
                  <a:lnTo>
                    <a:pt x="3520" y="61312"/>
                  </a:lnTo>
                  <a:lnTo>
                    <a:pt x="7810" y="60979"/>
                  </a:lnTo>
                  <a:close/>
                  <a:moveTo>
                    <a:pt x="32968" y="59833"/>
                  </a:moveTo>
                  <a:lnTo>
                    <a:pt x="45172" y="62104"/>
                  </a:lnTo>
                  <a:lnTo>
                    <a:pt x="43631" y="62791"/>
                  </a:lnTo>
                  <a:lnTo>
                    <a:pt x="32968" y="59833"/>
                  </a:lnTo>
                  <a:close/>
                  <a:moveTo>
                    <a:pt x="51607" y="61333"/>
                  </a:moveTo>
                  <a:lnTo>
                    <a:pt x="55918" y="61749"/>
                  </a:lnTo>
                  <a:lnTo>
                    <a:pt x="51316" y="62937"/>
                  </a:lnTo>
                  <a:lnTo>
                    <a:pt x="48546" y="62416"/>
                  </a:lnTo>
                  <a:lnTo>
                    <a:pt x="51607" y="61333"/>
                  </a:lnTo>
                  <a:close/>
                  <a:moveTo>
                    <a:pt x="13746" y="61916"/>
                  </a:moveTo>
                  <a:lnTo>
                    <a:pt x="15329" y="62687"/>
                  </a:lnTo>
                  <a:lnTo>
                    <a:pt x="14079" y="62999"/>
                  </a:lnTo>
                  <a:lnTo>
                    <a:pt x="11976" y="62228"/>
                  </a:lnTo>
                  <a:lnTo>
                    <a:pt x="13746" y="61916"/>
                  </a:lnTo>
                  <a:close/>
                  <a:moveTo>
                    <a:pt x="45651" y="62187"/>
                  </a:moveTo>
                  <a:lnTo>
                    <a:pt x="47421" y="62520"/>
                  </a:lnTo>
                  <a:lnTo>
                    <a:pt x="45318" y="63270"/>
                  </a:lnTo>
                  <a:lnTo>
                    <a:pt x="44068" y="62916"/>
                  </a:lnTo>
                  <a:lnTo>
                    <a:pt x="45651" y="62187"/>
                  </a:lnTo>
                  <a:close/>
                  <a:moveTo>
                    <a:pt x="26554" y="60063"/>
                  </a:moveTo>
                  <a:lnTo>
                    <a:pt x="17369" y="63332"/>
                  </a:lnTo>
                  <a:lnTo>
                    <a:pt x="16182" y="62749"/>
                  </a:lnTo>
                  <a:lnTo>
                    <a:pt x="26554" y="60063"/>
                  </a:lnTo>
                  <a:close/>
                  <a:moveTo>
                    <a:pt x="32906" y="60125"/>
                  </a:moveTo>
                  <a:lnTo>
                    <a:pt x="43214" y="62978"/>
                  </a:lnTo>
                  <a:lnTo>
                    <a:pt x="42027" y="63520"/>
                  </a:lnTo>
                  <a:lnTo>
                    <a:pt x="32906" y="60125"/>
                  </a:lnTo>
                  <a:close/>
                  <a:moveTo>
                    <a:pt x="11413" y="62312"/>
                  </a:moveTo>
                  <a:lnTo>
                    <a:pt x="13579" y="63124"/>
                  </a:lnTo>
                  <a:lnTo>
                    <a:pt x="11767" y="63603"/>
                  </a:lnTo>
                  <a:lnTo>
                    <a:pt x="8748" y="62770"/>
                  </a:lnTo>
                  <a:lnTo>
                    <a:pt x="11413" y="62312"/>
                  </a:lnTo>
                  <a:close/>
                  <a:moveTo>
                    <a:pt x="15745" y="62874"/>
                  </a:moveTo>
                  <a:lnTo>
                    <a:pt x="16974" y="63457"/>
                  </a:lnTo>
                  <a:lnTo>
                    <a:pt x="16120" y="63770"/>
                  </a:lnTo>
                  <a:lnTo>
                    <a:pt x="14558" y="63186"/>
                  </a:lnTo>
                  <a:lnTo>
                    <a:pt x="15745" y="62874"/>
                  </a:lnTo>
                  <a:close/>
                  <a:moveTo>
                    <a:pt x="48004" y="62624"/>
                  </a:moveTo>
                  <a:lnTo>
                    <a:pt x="50649" y="63103"/>
                  </a:lnTo>
                  <a:lnTo>
                    <a:pt x="47629" y="63895"/>
                  </a:lnTo>
                  <a:lnTo>
                    <a:pt x="45797" y="63395"/>
                  </a:lnTo>
                  <a:lnTo>
                    <a:pt x="48004" y="62624"/>
                  </a:lnTo>
                  <a:close/>
                  <a:moveTo>
                    <a:pt x="26658" y="60333"/>
                  </a:moveTo>
                  <a:lnTo>
                    <a:pt x="18702" y="63957"/>
                  </a:lnTo>
                  <a:lnTo>
                    <a:pt x="17744" y="63499"/>
                  </a:lnTo>
                  <a:lnTo>
                    <a:pt x="26658" y="60333"/>
                  </a:lnTo>
                  <a:close/>
                  <a:moveTo>
                    <a:pt x="43652" y="63103"/>
                  </a:moveTo>
                  <a:lnTo>
                    <a:pt x="44839" y="63436"/>
                  </a:lnTo>
                  <a:lnTo>
                    <a:pt x="43256" y="63999"/>
                  </a:lnTo>
                  <a:lnTo>
                    <a:pt x="42402" y="63665"/>
                  </a:lnTo>
                  <a:lnTo>
                    <a:pt x="43652" y="63103"/>
                  </a:lnTo>
                  <a:close/>
                  <a:moveTo>
                    <a:pt x="32801" y="60396"/>
                  </a:moveTo>
                  <a:lnTo>
                    <a:pt x="41652" y="63707"/>
                  </a:lnTo>
                  <a:lnTo>
                    <a:pt x="40674" y="64144"/>
                  </a:lnTo>
                  <a:lnTo>
                    <a:pt x="32801" y="60396"/>
                  </a:lnTo>
                  <a:close/>
                  <a:moveTo>
                    <a:pt x="14058" y="63311"/>
                  </a:moveTo>
                  <a:lnTo>
                    <a:pt x="15703" y="63915"/>
                  </a:lnTo>
                  <a:lnTo>
                    <a:pt x="14475" y="64353"/>
                  </a:lnTo>
                  <a:lnTo>
                    <a:pt x="12330" y="63749"/>
                  </a:lnTo>
                  <a:lnTo>
                    <a:pt x="14058" y="63311"/>
                  </a:lnTo>
                  <a:close/>
                  <a:moveTo>
                    <a:pt x="17349" y="63645"/>
                  </a:moveTo>
                  <a:lnTo>
                    <a:pt x="18369" y="64124"/>
                  </a:lnTo>
                  <a:lnTo>
                    <a:pt x="17786" y="64394"/>
                  </a:lnTo>
                  <a:lnTo>
                    <a:pt x="16557" y="63915"/>
                  </a:lnTo>
                  <a:lnTo>
                    <a:pt x="17349" y="63645"/>
                  </a:lnTo>
                  <a:close/>
                  <a:moveTo>
                    <a:pt x="8060" y="62874"/>
                  </a:moveTo>
                  <a:lnTo>
                    <a:pt x="11205" y="63749"/>
                  </a:lnTo>
                  <a:lnTo>
                    <a:pt x="8477" y="64457"/>
                  </a:lnTo>
                  <a:lnTo>
                    <a:pt x="3812" y="63603"/>
                  </a:lnTo>
                  <a:lnTo>
                    <a:pt x="8060" y="62874"/>
                  </a:lnTo>
                  <a:close/>
                  <a:moveTo>
                    <a:pt x="42027" y="63853"/>
                  </a:moveTo>
                  <a:lnTo>
                    <a:pt x="42839" y="64144"/>
                  </a:lnTo>
                  <a:lnTo>
                    <a:pt x="41590" y="64582"/>
                  </a:lnTo>
                  <a:lnTo>
                    <a:pt x="41007" y="64311"/>
                  </a:lnTo>
                  <a:lnTo>
                    <a:pt x="42027" y="63853"/>
                  </a:lnTo>
                  <a:close/>
                  <a:moveTo>
                    <a:pt x="45339" y="63561"/>
                  </a:moveTo>
                  <a:lnTo>
                    <a:pt x="47067" y="64040"/>
                  </a:lnTo>
                  <a:lnTo>
                    <a:pt x="44901" y="64603"/>
                  </a:lnTo>
                  <a:lnTo>
                    <a:pt x="43672" y="64144"/>
                  </a:lnTo>
                  <a:lnTo>
                    <a:pt x="45339" y="63561"/>
                  </a:lnTo>
                  <a:close/>
                  <a:moveTo>
                    <a:pt x="51336" y="63228"/>
                  </a:moveTo>
                  <a:lnTo>
                    <a:pt x="55585" y="64019"/>
                  </a:lnTo>
                  <a:lnTo>
                    <a:pt x="50899" y="64811"/>
                  </a:lnTo>
                  <a:lnTo>
                    <a:pt x="48171" y="64061"/>
                  </a:lnTo>
                  <a:lnTo>
                    <a:pt x="51336" y="63228"/>
                  </a:lnTo>
                  <a:close/>
                  <a:moveTo>
                    <a:pt x="16120" y="64082"/>
                  </a:moveTo>
                  <a:lnTo>
                    <a:pt x="17411" y="64561"/>
                  </a:lnTo>
                  <a:lnTo>
                    <a:pt x="16578" y="64936"/>
                  </a:lnTo>
                  <a:lnTo>
                    <a:pt x="14975" y="64478"/>
                  </a:lnTo>
                  <a:lnTo>
                    <a:pt x="16120" y="64082"/>
                  </a:lnTo>
                  <a:close/>
                  <a:moveTo>
                    <a:pt x="11767" y="63895"/>
                  </a:moveTo>
                  <a:lnTo>
                    <a:pt x="13996" y="64519"/>
                  </a:lnTo>
                  <a:lnTo>
                    <a:pt x="12226" y="65144"/>
                  </a:lnTo>
                  <a:lnTo>
                    <a:pt x="9143" y="64582"/>
                  </a:lnTo>
                  <a:lnTo>
                    <a:pt x="11767" y="63895"/>
                  </a:lnTo>
                  <a:close/>
                  <a:moveTo>
                    <a:pt x="43256" y="64290"/>
                  </a:moveTo>
                  <a:lnTo>
                    <a:pt x="44401" y="64728"/>
                  </a:lnTo>
                  <a:lnTo>
                    <a:pt x="42777" y="65144"/>
                  </a:lnTo>
                  <a:lnTo>
                    <a:pt x="41965" y="64769"/>
                  </a:lnTo>
                  <a:lnTo>
                    <a:pt x="43256" y="64290"/>
                  </a:lnTo>
                  <a:close/>
                  <a:moveTo>
                    <a:pt x="47609" y="64207"/>
                  </a:moveTo>
                  <a:lnTo>
                    <a:pt x="50233" y="64915"/>
                  </a:lnTo>
                  <a:lnTo>
                    <a:pt x="47130" y="65436"/>
                  </a:lnTo>
                  <a:lnTo>
                    <a:pt x="45380" y="64790"/>
                  </a:lnTo>
                  <a:lnTo>
                    <a:pt x="47609" y="64207"/>
                  </a:lnTo>
                  <a:close/>
                  <a:moveTo>
                    <a:pt x="14496" y="64665"/>
                  </a:moveTo>
                  <a:lnTo>
                    <a:pt x="16182" y="65123"/>
                  </a:lnTo>
                  <a:lnTo>
                    <a:pt x="14995" y="65665"/>
                  </a:lnTo>
                  <a:lnTo>
                    <a:pt x="12788" y="65248"/>
                  </a:lnTo>
                  <a:lnTo>
                    <a:pt x="14496" y="64665"/>
                  </a:lnTo>
                  <a:close/>
                  <a:moveTo>
                    <a:pt x="44880" y="64915"/>
                  </a:moveTo>
                  <a:lnTo>
                    <a:pt x="46567" y="65540"/>
                  </a:lnTo>
                  <a:lnTo>
                    <a:pt x="44360" y="65894"/>
                  </a:lnTo>
                  <a:lnTo>
                    <a:pt x="43193" y="65352"/>
                  </a:lnTo>
                  <a:lnTo>
                    <a:pt x="44880" y="64915"/>
                  </a:lnTo>
                  <a:close/>
                  <a:moveTo>
                    <a:pt x="1021" y="65811"/>
                  </a:moveTo>
                  <a:lnTo>
                    <a:pt x="2625" y="65977"/>
                  </a:lnTo>
                  <a:lnTo>
                    <a:pt x="1792" y="66185"/>
                  </a:lnTo>
                  <a:lnTo>
                    <a:pt x="1021" y="65811"/>
                  </a:lnTo>
                  <a:close/>
                  <a:moveTo>
                    <a:pt x="8477" y="64748"/>
                  </a:moveTo>
                  <a:lnTo>
                    <a:pt x="11684" y="65352"/>
                  </a:lnTo>
                  <a:lnTo>
                    <a:pt x="9018" y="66290"/>
                  </a:lnTo>
                  <a:lnTo>
                    <a:pt x="4291" y="65831"/>
                  </a:lnTo>
                  <a:lnTo>
                    <a:pt x="8477" y="64748"/>
                  </a:lnTo>
                  <a:close/>
                  <a:moveTo>
                    <a:pt x="18702" y="64290"/>
                  </a:moveTo>
                  <a:lnTo>
                    <a:pt x="23055" y="66352"/>
                  </a:lnTo>
                  <a:lnTo>
                    <a:pt x="23055" y="66352"/>
                  </a:lnTo>
                  <a:lnTo>
                    <a:pt x="18161" y="64540"/>
                  </a:lnTo>
                  <a:lnTo>
                    <a:pt x="18702" y="64290"/>
                  </a:lnTo>
                  <a:close/>
                  <a:moveTo>
                    <a:pt x="40674" y="64457"/>
                  </a:moveTo>
                  <a:lnTo>
                    <a:pt x="41194" y="64728"/>
                  </a:lnTo>
                  <a:lnTo>
                    <a:pt x="36300" y="66456"/>
                  </a:lnTo>
                  <a:lnTo>
                    <a:pt x="36300" y="66456"/>
                  </a:lnTo>
                  <a:lnTo>
                    <a:pt x="40674" y="64457"/>
                  </a:lnTo>
                  <a:close/>
                  <a:moveTo>
                    <a:pt x="50878" y="65102"/>
                  </a:moveTo>
                  <a:lnTo>
                    <a:pt x="55043" y="66248"/>
                  </a:lnTo>
                  <a:lnTo>
                    <a:pt x="50316" y="66623"/>
                  </a:lnTo>
                  <a:lnTo>
                    <a:pt x="47671" y="65644"/>
                  </a:lnTo>
                  <a:lnTo>
                    <a:pt x="50878" y="65102"/>
                  </a:lnTo>
                  <a:close/>
                  <a:moveTo>
                    <a:pt x="12246" y="65456"/>
                  </a:moveTo>
                  <a:lnTo>
                    <a:pt x="14537" y="65873"/>
                  </a:lnTo>
                  <a:lnTo>
                    <a:pt x="12829" y="66644"/>
                  </a:lnTo>
                  <a:lnTo>
                    <a:pt x="9706" y="66352"/>
                  </a:lnTo>
                  <a:lnTo>
                    <a:pt x="12246" y="65456"/>
                  </a:lnTo>
                  <a:close/>
                  <a:moveTo>
                    <a:pt x="58334" y="66290"/>
                  </a:moveTo>
                  <a:lnTo>
                    <a:pt x="57542" y="66644"/>
                  </a:lnTo>
                  <a:lnTo>
                    <a:pt x="56709" y="66414"/>
                  </a:lnTo>
                  <a:lnTo>
                    <a:pt x="58334" y="66290"/>
                  </a:lnTo>
                  <a:close/>
                  <a:moveTo>
                    <a:pt x="17807" y="64707"/>
                  </a:moveTo>
                  <a:lnTo>
                    <a:pt x="23701" y="66914"/>
                  </a:lnTo>
                  <a:lnTo>
                    <a:pt x="17015" y="65061"/>
                  </a:lnTo>
                  <a:lnTo>
                    <a:pt x="17807" y="64707"/>
                  </a:lnTo>
                  <a:close/>
                  <a:moveTo>
                    <a:pt x="47109" y="65727"/>
                  </a:moveTo>
                  <a:lnTo>
                    <a:pt x="49649" y="66685"/>
                  </a:lnTo>
                  <a:lnTo>
                    <a:pt x="46526" y="66935"/>
                  </a:lnTo>
                  <a:lnTo>
                    <a:pt x="44818" y="66123"/>
                  </a:lnTo>
                  <a:lnTo>
                    <a:pt x="47109" y="65727"/>
                  </a:lnTo>
                  <a:close/>
                  <a:moveTo>
                    <a:pt x="41569" y="64894"/>
                  </a:moveTo>
                  <a:lnTo>
                    <a:pt x="42340" y="65269"/>
                  </a:lnTo>
                  <a:lnTo>
                    <a:pt x="35634" y="66998"/>
                  </a:lnTo>
                  <a:lnTo>
                    <a:pt x="35634" y="66998"/>
                  </a:lnTo>
                  <a:lnTo>
                    <a:pt x="41569" y="64894"/>
                  </a:lnTo>
                  <a:close/>
                  <a:moveTo>
                    <a:pt x="16599" y="65248"/>
                  </a:moveTo>
                  <a:lnTo>
                    <a:pt x="24409" y="67393"/>
                  </a:lnTo>
                  <a:lnTo>
                    <a:pt x="15495" y="65748"/>
                  </a:lnTo>
                  <a:lnTo>
                    <a:pt x="16599" y="65248"/>
                  </a:lnTo>
                  <a:close/>
                  <a:moveTo>
                    <a:pt x="42756" y="65456"/>
                  </a:moveTo>
                  <a:lnTo>
                    <a:pt x="43860" y="65977"/>
                  </a:lnTo>
                  <a:lnTo>
                    <a:pt x="34926" y="67497"/>
                  </a:lnTo>
                  <a:lnTo>
                    <a:pt x="42756" y="65456"/>
                  </a:lnTo>
                  <a:close/>
                  <a:moveTo>
                    <a:pt x="3479" y="66040"/>
                  </a:moveTo>
                  <a:lnTo>
                    <a:pt x="8373" y="66519"/>
                  </a:lnTo>
                  <a:lnTo>
                    <a:pt x="4999" y="67706"/>
                  </a:lnTo>
                  <a:lnTo>
                    <a:pt x="2208" y="66373"/>
                  </a:lnTo>
                  <a:lnTo>
                    <a:pt x="3479" y="66040"/>
                  </a:lnTo>
                  <a:close/>
                  <a:moveTo>
                    <a:pt x="15037" y="65956"/>
                  </a:moveTo>
                  <a:lnTo>
                    <a:pt x="25158" y="67831"/>
                  </a:lnTo>
                  <a:lnTo>
                    <a:pt x="13392" y="66706"/>
                  </a:lnTo>
                  <a:lnTo>
                    <a:pt x="15037" y="65956"/>
                  </a:lnTo>
                  <a:close/>
                  <a:moveTo>
                    <a:pt x="44318" y="66206"/>
                  </a:moveTo>
                  <a:lnTo>
                    <a:pt x="45942" y="66977"/>
                  </a:lnTo>
                  <a:lnTo>
                    <a:pt x="34176" y="67914"/>
                  </a:lnTo>
                  <a:lnTo>
                    <a:pt x="44318" y="66206"/>
                  </a:lnTo>
                  <a:close/>
                  <a:moveTo>
                    <a:pt x="9060" y="66581"/>
                  </a:moveTo>
                  <a:lnTo>
                    <a:pt x="12288" y="66893"/>
                  </a:lnTo>
                  <a:lnTo>
                    <a:pt x="9726" y="68060"/>
                  </a:lnTo>
                  <a:lnTo>
                    <a:pt x="5665" y="68039"/>
                  </a:lnTo>
                  <a:lnTo>
                    <a:pt x="5374" y="67893"/>
                  </a:lnTo>
                  <a:lnTo>
                    <a:pt x="9060" y="66581"/>
                  </a:lnTo>
                  <a:close/>
                  <a:moveTo>
                    <a:pt x="55876" y="66477"/>
                  </a:moveTo>
                  <a:lnTo>
                    <a:pt x="57147" y="66831"/>
                  </a:lnTo>
                  <a:lnTo>
                    <a:pt x="54314" y="68122"/>
                  </a:lnTo>
                  <a:lnTo>
                    <a:pt x="50962" y="66873"/>
                  </a:lnTo>
                  <a:lnTo>
                    <a:pt x="55876" y="66477"/>
                  </a:lnTo>
                  <a:close/>
                  <a:moveTo>
                    <a:pt x="12871" y="66956"/>
                  </a:moveTo>
                  <a:lnTo>
                    <a:pt x="25929" y="68205"/>
                  </a:lnTo>
                  <a:lnTo>
                    <a:pt x="25929" y="68205"/>
                  </a:lnTo>
                  <a:lnTo>
                    <a:pt x="10414" y="68081"/>
                  </a:lnTo>
                  <a:lnTo>
                    <a:pt x="12871" y="66956"/>
                  </a:lnTo>
                  <a:close/>
                  <a:moveTo>
                    <a:pt x="29740" y="59250"/>
                  </a:moveTo>
                  <a:lnTo>
                    <a:pt x="40320" y="64311"/>
                  </a:lnTo>
                  <a:lnTo>
                    <a:pt x="33155" y="67581"/>
                  </a:lnTo>
                  <a:lnTo>
                    <a:pt x="32406" y="67831"/>
                  </a:lnTo>
                  <a:lnTo>
                    <a:pt x="31635" y="68039"/>
                  </a:lnTo>
                  <a:lnTo>
                    <a:pt x="30844" y="68164"/>
                  </a:lnTo>
                  <a:lnTo>
                    <a:pt x="30052" y="68226"/>
                  </a:lnTo>
                  <a:lnTo>
                    <a:pt x="29261" y="68226"/>
                  </a:lnTo>
                  <a:lnTo>
                    <a:pt x="28470" y="68143"/>
                  </a:lnTo>
                  <a:lnTo>
                    <a:pt x="27678" y="67997"/>
                  </a:lnTo>
                  <a:lnTo>
                    <a:pt x="26908" y="67789"/>
                  </a:lnTo>
                  <a:lnTo>
                    <a:pt x="26158" y="67518"/>
                  </a:lnTo>
                  <a:lnTo>
                    <a:pt x="19056" y="64124"/>
                  </a:lnTo>
                  <a:lnTo>
                    <a:pt x="29740" y="59250"/>
                  </a:lnTo>
                  <a:close/>
                  <a:moveTo>
                    <a:pt x="46463" y="67227"/>
                  </a:moveTo>
                  <a:lnTo>
                    <a:pt x="48900" y="68393"/>
                  </a:lnTo>
                  <a:lnTo>
                    <a:pt x="48900" y="68393"/>
                  </a:lnTo>
                  <a:lnTo>
                    <a:pt x="33385" y="68268"/>
                  </a:lnTo>
                  <a:lnTo>
                    <a:pt x="46463" y="67227"/>
                  </a:lnTo>
                  <a:close/>
                  <a:moveTo>
                    <a:pt x="50274" y="66914"/>
                  </a:moveTo>
                  <a:lnTo>
                    <a:pt x="53940" y="68289"/>
                  </a:lnTo>
                  <a:lnTo>
                    <a:pt x="53648" y="68435"/>
                  </a:lnTo>
                  <a:lnTo>
                    <a:pt x="49587" y="68393"/>
                  </a:lnTo>
                  <a:lnTo>
                    <a:pt x="47046" y="67185"/>
                  </a:lnTo>
                  <a:lnTo>
                    <a:pt x="50274" y="66914"/>
                  </a:lnTo>
                  <a:close/>
                  <a:moveTo>
                    <a:pt x="1708" y="68289"/>
                  </a:moveTo>
                  <a:lnTo>
                    <a:pt x="3333" y="68310"/>
                  </a:lnTo>
                  <a:lnTo>
                    <a:pt x="2521" y="68601"/>
                  </a:lnTo>
                  <a:lnTo>
                    <a:pt x="1708" y="68289"/>
                  </a:lnTo>
                  <a:close/>
                  <a:moveTo>
                    <a:pt x="6290" y="68330"/>
                  </a:moveTo>
                  <a:lnTo>
                    <a:pt x="9102" y="68351"/>
                  </a:lnTo>
                  <a:lnTo>
                    <a:pt x="7685" y="68997"/>
                  </a:lnTo>
                  <a:lnTo>
                    <a:pt x="6290" y="68330"/>
                  </a:lnTo>
                  <a:close/>
                  <a:moveTo>
                    <a:pt x="57605" y="68747"/>
                  </a:moveTo>
                  <a:lnTo>
                    <a:pt x="56793" y="69039"/>
                  </a:lnTo>
                  <a:lnTo>
                    <a:pt x="55981" y="68747"/>
                  </a:lnTo>
                  <a:close/>
                  <a:moveTo>
                    <a:pt x="29657" y="69122"/>
                  </a:moveTo>
                  <a:lnTo>
                    <a:pt x="29698" y="69143"/>
                  </a:lnTo>
                  <a:lnTo>
                    <a:pt x="29657" y="69184"/>
                  </a:lnTo>
                  <a:lnTo>
                    <a:pt x="29594" y="69143"/>
                  </a:lnTo>
                  <a:lnTo>
                    <a:pt x="29657" y="69122"/>
                  </a:lnTo>
                  <a:close/>
                  <a:moveTo>
                    <a:pt x="50212" y="68684"/>
                  </a:moveTo>
                  <a:lnTo>
                    <a:pt x="53023" y="68705"/>
                  </a:lnTo>
                  <a:lnTo>
                    <a:pt x="51607" y="69351"/>
                  </a:lnTo>
                  <a:lnTo>
                    <a:pt x="50212" y="68684"/>
                  </a:lnTo>
                  <a:close/>
                  <a:moveTo>
                    <a:pt x="4187" y="68310"/>
                  </a:moveTo>
                  <a:lnTo>
                    <a:pt x="5603" y="68330"/>
                  </a:lnTo>
                  <a:lnTo>
                    <a:pt x="7352" y="69143"/>
                  </a:lnTo>
                  <a:lnTo>
                    <a:pt x="5853" y="69830"/>
                  </a:lnTo>
                  <a:lnTo>
                    <a:pt x="2937" y="68747"/>
                  </a:lnTo>
                  <a:lnTo>
                    <a:pt x="4187" y="68310"/>
                  </a:lnTo>
                  <a:close/>
                  <a:moveTo>
                    <a:pt x="9789" y="68351"/>
                  </a:moveTo>
                  <a:lnTo>
                    <a:pt x="26741" y="68497"/>
                  </a:lnTo>
                  <a:lnTo>
                    <a:pt x="9518" y="69851"/>
                  </a:lnTo>
                  <a:lnTo>
                    <a:pt x="8040" y="69163"/>
                  </a:lnTo>
                  <a:lnTo>
                    <a:pt x="9789" y="68351"/>
                  </a:lnTo>
                  <a:close/>
                  <a:moveTo>
                    <a:pt x="7685" y="69309"/>
                  </a:moveTo>
                  <a:lnTo>
                    <a:pt x="8935" y="69913"/>
                  </a:lnTo>
                  <a:lnTo>
                    <a:pt x="6540" y="70101"/>
                  </a:lnTo>
                  <a:lnTo>
                    <a:pt x="6228" y="69976"/>
                  </a:lnTo>
                  <a:lnTo>
                    <a:pt x="7685" y="69309"/>
                  </a:lnTo>
                  <a:close/>
                  <a:moveTo>
                    <a:pt x="32572" y="68539"/>
                  </a:moveTo>
                  <a:lnTo>
                    <a:pt x="49525" y="68684"/>
                  </a:lnTo>
                  <a:lnTo>
                    <a:pt x="51253" y="69518"/>
                  </a:lnTo>
                  <a:lnTo>
                    <a:pt x="49774" y="70184"/>
                  </a:lnTo>
                  <a:lnTo>
                    <a:pt x="32572" y="68539"/>
                  </a:lnTo>
                  <a:close/>
                  <a:moveTo>
                    <a:pt x="55127" y="68726"/>
                  </a:moveTo>
                  <a:lnTo>
                    <a:pt x="56355" y="69184"/>
                  </a:lnTo>
                  <a:lnTo>
                    <a:pt x="53440" y="70226"/>
                  </a:lnTo>
                  <a:lnTo>
                    <a:pt x="51940" y="69518"/>
                  </a:lnTo>
                  <a:lnTo>
                    <a:pt x="53711" y="68726"/>
                  </a:lnTo>
                  <a:close/>
                  <a:moveTo>
                    <a:pt x="51607" y="69684"/>
                  </a:moveTo>
                  <a:lnTo>
                    <a:pt x="53044" y="70371"/>
                  </a:lnTo>
                  <a:lnTo>
                    <a:pt x="52732" y="70476"/>
                  </a:lnTo>
                  <a:lnTo>
                    <a:pt x="50358" y="70246"/>
                  </a:lnTo>
                  <a:lnTo>
                    <a:pt x="51607" y="69684"/>
                  </a:lnTo>
                  <a:close/>
                  <a:moveTo>
                    <a:pt x="4228" y="70559"/>
                  </a:moveTo>
                  <a:lnTo>
                    <a:pt x="3458" y="70934"/>
                  </a:lnTo>
                  <a:lnTo>
                    <a:pt x="2625" y="70705"/>
                  </a:lnTo>
                  <a:lnTo>
                    <a:pt x="4228" y="70559"/>
                  </a:lnTo>
                  <a:close/>
                  <a:moveTo>
                    <a:pt x="27574" y="68726"/>
                  </a:moveTo>
                  <a:lnTo>
                    <a:pt x="12455" y="71267"/>
                  </a:lnTo>
                  <a:lnTo>
                    <a:pt x="10039" y="70101"/>
                  </a:lnTo>
                  <a:lnTo>
                    <a:pt x="27574" y="68726"/>
                  </a:lnTo>
                  <a:close/>
                  <a:moveTo>
                    <a:pt x="55023" y="70996"/>
                  </a:moveTo>
                  <a:lnTo>
                    <a:pt x="56647" y="71142"/>
                  </a:lnTo>
                  <a:lnTo>
                    <a:pt x="55814" y="71371"/>
                  </a:lnTo>
                  <a:lnTo>
                    <a:pt x="55023" y="70996"/>
                  </a:lnTo>
                  <a:close/>
                  <a:moveTo>
                    <a:pt x="31739" y="68747"/>
                  </a:moveTo>
                  <a:lnTo>
                    <a:pt x="49254" y="70434"/>
                  </a:lnTo>
                  <a:lnTo>
                    <a:pt x="46817" y="71538"/>
                  </a:lnTo>
                  <a:lnTo>
                    <a:pt x="31739" y="68747"/>
                  </a:lnTo>
                  <a:close/>
                  <a:moveTo>
                    <a:pt x="9456" y="70163"/>
                  </a:moveTo>
                  <a:lnTo>
                    <a:pt x="11955" y="71350"/>
                  </a:lnTo>
                  <a:lnTo>
                    <a:pt x="10518" y="71579"/>
                  </a:lnTo>
                  <a:lnTo>
                    <a:pt x="7186" y="70330"/>
                  </a:lnTo>
                  <a:lnTo>
                    <a:pt x="9456" y="70163"/>
                  </a:lnTo>
                  <a:close/>
                  <a:moveTo>
                    <a:pt x="49816" y="70496"/>
                  </a:moveTo>
                  <a:lnTo>
                    <a:pt x="52086" y="70705"/>
                  </a:lnTo>
                  <a:lnTo>
                    <a:pt x="48733" y="71892"/>
                  </a:lnTo>
                  <a:lnTo>
                    <a:pt x="47317" y="71642"/>
                  </a:lnTo>
                  <a:lnTo>
                    <a:pt x="49816" y="70496"/>
                  </a:lnTo>
                  <a:close/>
                  <a:moveTo>
                    <a:pt x="6498" y="70392"/>
                  </a:moveTo>
                  <a:lnTo>
                    <a:pt x="9955" y="71683"/>
                  </a:lnTo>
                  <a:lnTo>
                    <a:pt x="7581" y="72079"/>
                  </a:lnTo>
                  <a:lnTo>
                    <a:pt x="3874" y="71059"/>
                  </a:lnTo>
                  <a:lnTo>
                    <a:pt x="5082" y="70496"/>
                  </a:lnTo>
                  <a:lnTo>
                    <a:pt x="6498" y="70392"/>
                  </a:lnTo>
                  <a:close/>
                  <a:moveTo>
                    <a:pt x="28366" y="68893"/>
                  </a:moveTo>
                  <a:lnTo>
                    <a:pt x="14829" y="72391"/>
                  </a:lnTo>
                  <a:lnTo>
                    <a:pt x="12913" y="71475"/>
                  </a:lnTo>
                  <a:lnTo>
                    <a:pt x="28366" y="68893"/>
                  </a:lnTo>
                  <a:close/>
                  <a:moveTo>
                    <a:pt x="52773" y="70767"/>
                  </a:moveTo>
                  <a:lnTo>
                    <a:pt x="54190" y="70913"/>
                  </a:lnTo>
                  <a:lnTo>
                    <a:pt x="55377" y="71475"/>
                  </a:lnTo>
                  <a:lnTo>
                    <a:pt x="51649" y="72433"/>
                  </a:lnTo>
                  <a:lnTo>
                    <a:pt x="49295" y="71996"/>
                  </a:lnTo>
                  <a:lnTo>
                    <a:pt x="52773" y="70767"/>
                  </a:lnTo>
                  <a:close/>
                  <a:moveTo>
                    <a:pt x="30948" y="68914"/>
                  </a:moveTo>
                  <a:lnTo>
                    <a:pt x="46359" y="71746"/>
                  </a:lnTo>
                  <a:lnTo>
                    <a:pt x="44422" y="72641"/>
                  </a:lnTo>
                  <a:lnTo>
                    <a:pt x="30927" y="68914"/>
                  </a:lnTo>
                  <a:close/>
                  <a:moveTo>
                    <a:pt x="12413" y="71558"/>
                  </a:moveTo>
                  <a:lnTo>
                    <a:pt x="14391" y="72516"/>
                  </a:lnTo>
                  <a:lnTo>
                    <a:pt x="13579" y="72725"/>
                  </a:lnTo>
                  <a:lnTo>
                    <a:pt x="11059" y="71788"/>
                  </a:lnTo>
                  <a:lnTo>
                    <a:pt x="12413" y="71558"/>
                  </a:lnTo>
                  <a:close/>
                  <a:moveTo>
                    <a:pt x="3479" y="71246"/>
                  </a:moveTo>
                  <a:lnTo>
                    <a:pt x="6915" y="72183"/>
                  </a:lnTo>
                  <a:lnTo>
                    <a:pt x="2896" y="72870"/>
                  </a:lnTo>
                  <a:lnTo>
                    <a:pt x="771" y="72475"/>
                  </a:lnTo>
                  <a:lnTo>
                    <a:pt x="3479" y="71246"/>
                  </a:lnTo>
                  <a:close/>
                  <a:moveTo>
                    <a:pt x="46859" y="71850"/>
                  </a:moveTo>
                  <a:lnTo>
                    <a:pt x="48192" y="72100"/>
                  </a:lnTo>
                  <a:lnTo>
                    <a:pt x="45672" y="72975"/>
                  </a:lnTo>
                  <a:lnTo>
                    <a:pt x="44839" y="72766"/>
                  </a:lnTo>
                  <a:lnTo>
                    <a:pt x="46859" y="71850"/>
                  </a:lnTo>
                  <a:close/>
                  <a:moveTo>
                    <a:pt x="10497" y="71871"/>
                  </a:moveTo>
                  <a:lnTo>
                    <a:pt x="13079" y="72850"/>
                  </a:lnTo>
                  <a:lnTo>
                    <a:pt x="11684" y="73204"/>
                  </a:lnTo>
                  <a:lnTo>
                    <a:pt x="8248" y="72267"/>
                  </a:lnTo>
                  <a:lnTo>
                    <a:pt x="10497" y="71871"/>
                  </a:lnTo>
                  <a:close/>
                  <a:moveTo>
                    <a:pt x="55793" y="71663"/>
                  </a:moveTo>
                  <a:lnTo>
                    <a:pt x="58459" y="72954"/>
                  </a:lnTo>
                  <a:lnTo>
                    <a:pt x="56335" y="73308"/>
                  </a:lnTo>
                  <a:lnTo>
                    <a:pt x="52336" y="72558"/>
                  </a:lnTo>
                  <a:lnTo>
                    <a:pt x="55793" y="71663"/>
                  </a:lnTo>
                  <a:close/>
                  <a:moveTo>
                    <a:pt x="28782" y="69080"/>
                  </a:moveTo>
                  <a:lnTo>
                    <a:pt x="28824" y="69101"/>
                  </a:lnTo>
                  <a:lnTo>
                    <a:pt x="16849" y="73349"/>
                  </a:lnTo>
                  <a:lnTo>
                    <a:pt x="15245" y="72579"/>
                  </a:lnTo>
                  <a:lnTo>
                    <a:pt x="28782" y="69080"/>
                  </a:lnTo>
                  <a:close/>
                  <a:moveTo>
                    <a:pt x="48754" y="72204"/>
                  </a:moveTo>
                  <a:lnTo>
                    <a:pt x="50982" y="72621"/>
                  </a:lnTo>
                  <a:lnTo>
                    <a:pt x="47546" y="73495"/>
                  </a:lnTo>
                  <a:lnTo>
                    <a:pt x="46151" y="73120"/>
                  </a:lnTo>
                  <a:lnTo>
                    <a:pt x="48754" y="72204"/>
                  </a:lnTo>
                  <a:close/>
                  <a:moveTo>
                    <a:pt x="30531" y="69101"/>
                  </a:moveTo>
                  <a:lnTo>
                    <a:pt x="44006" y="72829"/>
                  </a:lnTo>
                  <a:lnTo>
                    <a:pt x="42381" y="73579"/>
                  </a:lnTo>
                  <a:lnTo>
                    <a:pt x="30469" y="69122"/>
                  </a:lnTo>
                  <a:lnTo>
                    <a:pt x="30531" y="69101"/>
                  </a:lnTo>
                  <a:close/>
                  <a:moveTo>
                    <a:pt x="14808" y="72704"/>
                  </a:moveTo>
                  <a:lnTo>
                    <a:pt x="16453" y="73495"/>
                  </a:lnTo>
                  <a:lnTo>
                    <a:pt x="16037" y="73641"/>
                  </a:lnTo>
                  <a:lnTo>
                    <a:pt x="14037" y="72891"/>
                  </a:lnTo>
                  <a:lnTo>
                    <a:pt x="14808" y="72704"/>
                  </a:lnTo>
                  <a:close/>
                  <a:moveTo>
                    <a:pt x="44443" y="72954"/>
                  </a:moveTo>
                  <a:lnTo>
                    <a:pt x="45193" y="73162"/>
                  </a:lnTo>
                  <a:lnTo>
                    <a:pt x="43173" y="73870"/>
                  </a:lnTo>
                  <a:lnTo>
                    <a:pt x="42756" y="73704"/>
                  </a:lnTo>
                  <a:lnTo>
                    <a:pt x="44443" y="72954"/>
                  </a:lnTo>
                  <a:close/>
                  <a:moveTo>
                    <a:pt x="7581" y="72371"/>
                  </a:moveTo>
                  <a:lnTo>
                    <a:pt x="11122" y="73349"/>
                  </a:lnTo>
                  <a:lnTo>
                    <a:pt x="8810" y="73953"/>
                  </a:lnTo>
                  <a:lnTo>
                    <a:pt x="3729" y="73016"/>
                  </a:lnTo>
                  <a:lnTo>
                    <a:pt x="7581" y="72371"/>
                  </a:lnTo>
                  <a:close/>
                  <a:moveTo>
                    <a:pt x="13558" y="73016"/>
                  </a:moveTo>
                  <a:lnTo>
                    <a:pt x="15620" y="73787"/>
                  </a:lnTo>
                  <a:lnTo>
                    <a:pt x="14829" y="74078"/>
                  </a:lnTo>
                  <a:lnTo>
                    <a:pt x="12246" y="73370"/>
                  </a:lnTo>
                  <a:lnTo>
                    <a:pt x="13558" y="73016"/>
                  </a:lnTo>
                  <a:close/>
                  <a:moveTo>
                    <a:pt x="29199" y="69288"/>
                  </a:moveTo>
                  <a:lnTo>
                    <a:pt x="29303" y="69330"/>
                  </a:lnTo>
                  <a:lnTo>
                    <a:pt x="18619" y="74203"/>
                  </a:lnTo>
                  <a:lnTo>
                    <a:pt x="17224" y="73537"/>
                  </a:lnTo>
                  <a:lnTo>
                    <a:pt x="29199" y="69288"/>
                  </a:lnTo>
                  <a:close/>
                  <a:moveTo>
                    <a:pt x="51670" y="72746"/>
                  </a:moveTo>
                  <a:lnTo>
                    <a:pt x="55502" y="73454"/>
                  </a:lnTo>
                  <a:lnTo>
                    <a:pt x="50420" y="74307"/>
                  </a:lnTo>
                  <a:lnTo>
                    <a:pt x="48108" y="73662"/>
                  </a:lnTo>
                  <a:lnTo>
                    <a:pt x="51670" y="72746"/>
                  </a:lnTo>
                  <a:close/>
                  <a:moveTo>
                    <a:pt x="45672" y="73287"/>
                  </a:moveTo>
                  <a:lnTo>
                    <a:pt x="46984" y="73641"/>
                  </a:lnTo>
                  <a:lnTo>
                    <a:pt x="44401" y="74328"/>
                  </a:lnTo>
                  <a:lnTo>
                    <a:pt x="43610" y="74016"/>
                  </a:lnTo>
                  <a:lnTo>
                    <a:pt x="45672" y="73287"/>
                  </a:lnTo>
                  <a:close/>
                  <a:moveTo>
                    <a:pt x="30094" y="69288"/>
                  </a:moveTo>
                  <a:lnTo>
                    <a:pt x="42006" y="73745"/>
                  </a:lnTo>
                  <a:lnTo>
                    <a:pt x="40590" y="74391"/>
                  </a:lnTo>
                  <a:lnTo>
                    <a:pt x="29990" y="69330"/>
                  </a:lnTo>
                  <a:lnTo>
                    <a:pt x="30094" y="69288"/>
                  </a:lnTo>
                  <a:close/>
                  <a:moveTo>
                    <a:pt x="16828" y="73662"/>
                  </a:moveTo>
                  <a:lnTo>
                    <a:pt x="18286" y="74370"/>
                  </a:lnTo>
                  <a:lnTo>
                    <a:pt x="18140" y="74432"/>
                  </a:lnTo>
                  <a:lnTo>
                    <a:pt x="16474" y="73808"/>
                  </a:lnTo>
                  <a:lnTo>
                    <a:pt x="16828" y="73662"/>
                  </a:lnTo>
                  <a:close/>
                  <a:moveTo>
                    <a:pt x="42381" y="73891"/>
                  </a:moveTo>
                  <a:lnTo>
                    <a:pt x="42756" y="74016"/>
                  </a:lnTo>
                  <a:lnTo>
                    <a:pt x="41069" y="74620"/>
                  </a:lnTo>
                  <a:lnTo>
                    <a:pt x="40923" y="74557"/>
                  </a:lnTo>
                  <a:lnTo>
                    <a:pt x="42381" y="73891"/>
                  </a:lnTo>
                  <a:close/>
                  <a:moveTo>
                    <a:pt x="11684" y="73516"/>
                  </a:moveTo>
                  <a:lnTo>
                    <a:pt x="14350" y="74245"/>
                  </a:lnTo>
                  <a:lnTo>
                    <a:pt x="12975" y="74724"/>
                  </a:lnTo>
                  <a:lnTo>
                    <a:pt x="9477" y="74078"/>
                  </a:lnTo>
                  <a:lnTo>
                    <a:pt x="11684" y="73516"/>
                  </a:lnTo>
                  <a:close/>
                  <a:moveTo>
                    <a:pt x="16037" y="73953"/>
                  </a:moveTo>
                  <a:lnTo>
                    <a:pt x="17765" y="74599"/>
                  </a:lnTo>
                  <a:lnTo>
                    <a:pt x="17369" y="74786"/>
                  </a:lnTo>
                  <a:lnTo>
                    <a:pt x="15308" y="74203"/>
                  </a:lnTo>
                  <a:lnTo>
                    <a:pt x="16037" y="73953"/>
                  </a:lnTo>
                  <a:close/>
                  <a:moveTo>
                    <a:pt x="18619" y="74516"/>
                  </a:moveTo>
                  <a:lnTo>
                    <a:pt x="19410" y="74911"/>
                  </a:lnTo>
                  <a:lnTo>
                    <a:pt x="19410" y="74911"/>
                  </a:lnTo>
                  <a:lnTo>
                    <a:pt x="18536" y="74578"/>
                  </a:lnTo>
                  <a:lnTo>
                    <a:pt x="18619" y="74516"/>
                  </a:lnTo>
                  <a:close/>
                  <a:moveTo>
                    <a:pt x="43173" y="74183"/>
                  </a:moveTo>
                  <a:lnTo>
                    <a:pt x="43902" y="74453"/>
                  </a:lnTo>
                  <a:lnTo>
                    <a:pt x="41840" y="74974"/>
                  </a:lnTo>
                  <a:lnTo>
                    <a:pt x="41444" y="74786"/>
                  </a:lnTo>
                  <a:lnTo>
                    <a:pt x="43173" y="74183"/>
                  </a:lnTo>
                  <a:close/>
                  <a:moveTo>
                    <a:pt x="47546" y="73808"/>
                  </a:moveTo>
                  <a:lnTo>
                    <a:pt x="49733" y="74412"/>
                  </a:lnTo>
                  <a:lnTo>
                    <a:pt x="46213" y="74995"/>
                  </a:lnTo>
                  <a:lnTo>
                    <a:pt x="44860" y="74495"/>
                  </a:lnTo>
                  <a:lnTo>
                    <a:pt x="47546" y="73808"/>
                  </a:lnTo>
                  <a:close/>
                  <a:moveTo>
                    <a:pt x="40590" y="74703"/>
                  </a:moveTo>
                  <a:lnTo>
                    <a:pt x="40674" y="74745"/>
                  </a:lnTo>
                  <a:lnTo>
                    <a:pt x="39778" y="75078"/>
                  </a:lnTo>
                  <a:lnTo>
                    <a:pt x="39778" y="75078"/>
                  </a:lnTo>
                  <a:lnTo>
                    <a:pt x="40590" y="74703"/>
                  </a:lnTo>
                  <a:close/>
                  <a:moveTo>
                    <a:pt x="14829" y="74370"/>
                  </a:moveTo>
                  <a:lnTo>
                    <a:pt x="16953" y="74974"/>
                  </a:lnTo>
                  <a:lnTo>
                    <a:pt x="16182" y="75328"/>
                  </a:lnTo>
                  <a:lnTo>
                    <a:pt x="13558" y="74828"/>
                  </a:lnTo>
                  <a:lnTo>
                    <a:pt x="14829" y="74370"/>
                  </a:lnTo>
                  <a:close/>
                  <a:moveTo>
                    <a:pt x="44381" y="74620"/>
                  </a:moveTo>
                  <a:lnTo>
                    <a:pt x="45651" y="75099"/>
                  </a:lnTo>
                  <a:lnTo>
                    <a:pt x="43006" y="75536"/>
                  </a:lnTo>
                  <a:lnTo>
                    <a:pt x="42236" y="75182"/>
                  </a:lnTo>
                  <a:lnTo>
                    <a:pt x="44381" y="74620"/>
                  </a:lnTo>
                  <a:close/>
                  <a:moveTo>
                    <a:pt x="8810" y="74245"/>
                  </a:moveTo>
                  <a:lnTo>
                    <a:pt x="12434" y="74911"/>
                  </a:lnTo>
                  <a:lnTo>
                    <a:pt x="10185" y="75724"/>
                  </a:lnTo>
                  <a:lnTo>
                    <a:pt x="5041" y="75224"/>
                  </a:lnTo>
                  <a:lnTo>
                    <a:pt x="8810" y="74245"/>
                  </a:lnTo>
                  <a:close/>
                  <a:moveTo>
                    <a:pt x="18161" y="74745"/>
                  </a:moveTo>
                  <a:lnTo>
                    <a:pt x="20827" y="75744"/>
                  </a:lnTo>
                  <a:lnTo>
                    <a:pt x="17807" y="74891"/>
                  </a:lnTo>
                  <a:lnTo>
                    <a:pt x="18161" y="74745"/>
                  </a:lnTo>
                  <a:close/>
                  <a:moveTo>
                    <a:pt x="41048" y="74932"/>
                  </a:moveTo>
                  <a:lnTo>
                    <a:pt x="41402" y="75099"/>
                  </a:lnTo>
                  <a:lnTo>
                    <a:pt x="38341" y="75890"/>
                  </a:lnTo>
                  <a:lnTo>
                    <a:pt x="38341" y="75890"/>
                  </a:lnTo>
                  <a:lnTo>
                    <a:pt x="41048" y="74932"/>
                  </a:lnTo>
                  <a:close/>
                  <a:moveTo>
                    <a:pt x="50399" y="74599"/>
                  </a:moveTo>
                  <a:lnTo>
                    <a:pt x="54148" y="75640"/>
                  </a:lnTo>
                  <a:lnTo>
                    <a:pt x="49004" y="76036"/>
                  </a:lnTo>
                  <a:lnTo>
                    <a:pt x="46755" y="75203"/>
                  </a:lnTo>
                  <a:lnTo>
                    <a:pt x="50399" y="74599"/>
                  </a:lnTo>
                  <a:close/>
                  <a:moveTo>
                    <a:pt x="13017" y="75036"/>
                  </a:moveTo>
                  <a:lnTo>
                    <a:pt x="15724" y="75536"/>
                  </a:lnTo>
                  <a:lnTo>
                    <a:pt x="14412" y="76119"/>
                  </a:lnTo>
                  <a:lnTo>
                    <a:pt x="10872" y="75786"/>
                  </a:lnTo>
                  <a:lnTo>
                    <a:pt x="13017" y="75036"/>
                  </a:lnTo>
                  <a:close/>
                  <a:moveTo>
                    <a:pt x="46192" y="75307"/>
                  </a:moveTo>
                  <a:lnTo>
                    <a:pt x="48317" y="76098"/>
                  </a:lnTo>
                  <a:lnTo>
                    <a:pt x="44776" y="76369"/>
                  </a:lnTo>
                  <a:lnTo>
                    <a:pt x="43464" y="75765"/>
                  </a:lnTo>
                  <a:lnTo>
                    <a:pt x="46192" y="75307"/>
                  </a:lnTo>
                  <a:close/>
                  <a:moveTo>
                    <a:pt x="17390" y="75078"/>
                  </a:moveTo>
                  <a:lnTo>
                    <a:pt x="22326" y="76453"/>
                  </a:lnTo>
                  <a:lnTo>
                    <a:pt x="16682" y="75411"/>
                  </a:lnTo>
                  <a:lnTo>
                    <a:pt x="17390" y="75078"/>
                  </a:lnTo>
                  <a:close/>
                  <a:moveTo>
                    <a:pt x="41819" y="75286"/>
                  </a:moveTo>
                  <a:lnTo>
                    <a:pt x="42506" y="75619"/>
                  </a:lnTo>
                  <a:lnTo>
                    <a:pt x="36862" y="76577"/>
                  </a:lnTo>
                  <a:lnTo>
                    <a:pt x="41819" y="75286"/>
                  </a:lnTo>
                  <a:close/>
                  <a:moveTo>
                    <a:pt x="16224" y="75619"/>
                  </a:moveTo>
                  <a:lnTo>
                    <a:pt x="23867" y="77036"/>
                  </a:lnTo>
                  <a:lnTo>
                    <a:pt x="14995" y="76182"/>
                  </a:lnTo>
                  <a:lnTo>
                    <a:pt x="16224" y="75619"/>
                  </a:lnTo>
                  <a:close/>
                  <a:moveTo>
                    <a:pt x="42964" y="75849"/>
                  </a:moveTo>
                  <a:lnTo>
                    <a:pt x="44193" y="76432"/>
                  </a:lnTo>
                  <a:lnTo>
                    <a:pt x="35301" y="77119"/>
                  </a:lnTo>
                  <a:lnTo>
                    <a:pt x="42964" y="75849"/>
                  </a:lnTo>
                  <a:close/>
                  <a:moveTo>
                    <a:pt x="4228" y="75453"/>
                  </a:moveTo>
                  <a:lnTo>
                    <a:pt x="9539" y="75953"/>
                  </a:lnTo>
                  <a:lnTo>
                    <a:pt x="5686" y="77306"/>
                  </a:lnTo>
                  <a:lnTo>
                    <a:pt x="3541" y="77286"/>
                  </a:lnTo>
                  <a:lnTo>
                    <a:pt x="1250" y="76203"/>
                  </a:lnTo>
                  <a:lnTo>
                    <a:pt x="4228" y="75453"/>
                  </a:lnTo>
                  <a:close/>
                  <a:moveTo>
                    <a:pt x="10205" y="76015"/>
                  </a:moveTo>
                  <a:lnTo>
                    <a:pt x="13892" y="76369"/>
                  </a:lnTo>
                  <a:lnTo>
                    <a:pt x="11705" y="77369"/>
                  </a:lnTo>
                  <a:lnTo>
                    <a:pt x="6540" y="77327"/>
                  </a:lnTo>
                  <a:lnTo>
                    <a:pt x="10205" y="76015"/>
                  </a:lnTo>
                  <a:close/>
                  <a:moveTo>
                    <a:pt x="14454" y="76432"/>
                  </a:moveTo>
                  <a:lnTo>
                    <a:pt x="24659" y="77411"/>
                  </a:lnTo>
                  <a:lnTo>
                    <a:pt x="24804" y="77473"/>
                  </a:lnTo>
                  <a:lnTo>
                    <a:pt x="24804" y="77473"/>
                  </a:lnTo>
                  <a:lnTo>
                    <a:pt x="12392" y="77369"/>
                  </a:lnTo>
                  <a:lnTo>
                    <a:pt x="14454" y="76432"/>
                  </a:lnTo>
                  <a:close/>
                  <a:moveTo>
                    <a:pt x="29636" y="69497"/>
                  </a:moveTo>
                  <a:lnTo>
                    <a:pt x="40236" y="74537"/>
                  </a:lnTo>
                  <a:lnTo>
                    <a:pt x="36654" y="76182"/>
                  </a:lnTo>
                  <a:lnTo>
                    <a:pt x="35134" y="76723"/>
                  </a:lnTo>
                  <a:lnTo>
                    <a:pt x="33572" y="77119"/>
                  </a:lnTo>
                  <a:lnTo>
                    <a:pt x="31989" y="77390"/>
                  </a:lnTo>
                  <a:lnTo>
                    <a:pt x="30386" y="77515"/>
                  </a:lnTo>
                  <a:lnTo>
                    <a:pt x="28782" y="77494"/>
                  </a:lnTo>
                  <a:lnTo>
                    <a:pt x="27178" y="77348"/>
                  </a:lnTo>
                  <a:lnTo>
                    <a:pt x="25596" y="77056"/>
                  </a:lnTo>
                  <a:lnTo>
                    <a:pt x="24034" y="76619"/>
                  </a:lnTo>
                  <a:lnTo>
                    <a:pt x="22534" y="76057"/>
                  </a:lnTo>
                  <a:lnTo>
                    <a:pt x="18973" y="74370"/>
                  </a:lnTo>
                  <a:lnTo>
                    <a:pt x="29636" y="69497"/>
                  </a:lnTo>
                  <a:close/>
                  <a:moveTo>
                    <a:pt x="44714" y="76682"/>
                  </a:moveTo>
                  <a:lnTo>
                    <a:pt x="46776" y="77660"/>
                  </a:lnTo>
                  <a:lnTo>
                    <a:pt x="46776" y="77660"/>
                  </a:lnTo>
                  <a:lnTo>
                    <a:pt x="34343" y="77556"/>
                  </a:lnTo>
                  <a:lnTo>
                    <a:pt x="34488" y="77473"/>
                  </a:lnTo>
                  <a:lnTo>
                    <a:pt x="44714" y="76682"/>
                  </a:lnTo>
                  <a:close/>
                  <a:moveTo>
                    <a:pt x="48962" y="76328"/>
                  </a:moveTo>
                  <a:lnTo>
                    <a:pt x="52628" y="77702"/>
                  </a:lnTo>
                  <a:lnTo>
                    <a:pt x="47463" y="77660"/>
                  </a:lnTo>
                  <a:lnTo>
                    <a:pt x="45297" y="76619"/>
                  </a:lnTo>
                  <a:lnTo>
                    <a:pt x="48962" y="76328"/>
                  </a:lnTo>
                  <a:close/>
                  <a:moveTo>
                    <a:pt x="54960" y="75869"/>
                  </a:moveTo>
                  <a:lnTo>
                    <a:pt x="57917" y="76682"/>
                  </a:lnTo>
                  <a:lnTo>
                    <a:pt x="55626" y="77723"/>
                  </a:lnTo>
                  <a:lnTo>
                    <a:pt x="53461" y="77702"/>
                  </a:lnTo>
                  <a:lnTo>
                    <a:pt x="49649" y="76286"/>
                  </a:lnTo>
                  <a:lnTo>
                    <a:pt x="54960" y="75869"/>
                  </a:lnTo>
                  <a:close/>
                  <a:moveTo>
                    <a:pt x="4895" y="77598"/>
                  </a:moveTo>
                  <a:lnTo>
                    <a:pt x="4478" y="77744"/>
                  </a:lnTo>
                  <a:lnTo>
                    <a:pt x="4166" y="77598"/>
                  </a:lnTo>
                  <a:close/>
                  <a:moveTo>
                    <a:pt x="26283" y="77765"/>
                  </a:moveTo>
                  <a:lnTo>
                    <a:pt x="26429" y="77827"/>
                  </a:lnTo>
                  <a:lnTo>
                    <a:pt x="26262" y="77848"/>
                  </a:lnTo>
                  <a:lnTo>
                    <a:pt x="26116" y="77765"/>
                  </a:lnTo>
                  <a:close/>
                  <a:moveTo>
                    <a:pt x="33030" y="77827"/>
                  </a:moveTo>
                  <a:lnTo>
                    <a:pt x="32885" y="77890"/>
                  </a:lnTo>
                  <a:lnTo>
                    <a:pt x="32718" y="77890"/>
                  </a:lnTo>
                  <a:lnTo>
                    <a:pt x="32885" y="77827"/>
                  </a:lnTo>
                  <a:close/>
                  <a:moveTo>
                    <a:pt x="27928" y="77994"/>
                  </a:moveTo>
                  <a:lnTo>
                    <a:pt x="28074" y="78056"/>
                  </a:lnTo>
                  <a:lnTo>
                    <a:pt x="27907" y="78077"/>
                  </a:lnTo>
                  <a:lnTo>
                    <a:pt x="27762" y="78014"/>
                  </a:lnTo>
                  <a:lnTo>
                    <a:pt x="27928" y="77994"/>
                  </a:lnTo>
                  <a:close/>
                  <a:moveTo>
                    <a:pt x="31239" y="78035"/>
                  </a:moveTo>
                  <a:lnTo>
                    <a:pt x="31385" y="78056"/>
                  </a:lnTo>
                  <a:lnTo>
                    <a:pt x="31239" y="78098"/>
                  </a:lnTo>
                  <a:lnTo>
                    <a:pt x="31073" y="78077"/>
                  </a:lnTo>
                  <a:lnTo>
                    <a:pt x="31239" y="78035"/>
                  </a:lnTo>
                  <a:close/>
                  <a:moveTo>
                    <a:pt x="29573" y="78098"/>
                  </a:moveTo>
                  <a:lnTo>
                    <a:pt x="29740" y="78119"/>
                  </a:lnTo>
                  <a:lnTo>
                    <a:pt x="29573" y="78160"/>
                  </a:lnTo>
                  <a:lnTo>
                    <a:pt x="29407" y="78119"/>
                  </a:lnTo>
                  <a:lnTo>
                    <a:pt x="29573" y="78098"/>
                  </a:lnTo>
                  <a:close/>
                  <a:moveTo>
                    <a:pt x="55002" y="78014"/>
                  </a:moveTo>
                  <a:lnTo>
                    <a:pt x="54669" y="78160"/>
                  </a:lnTo>
                  <a:lnTo>
                    <a:pt x="54252" y="78014"/>
                  </a:lnTo>
                  <a:close/>
                  <a:moveTo>
                    <a:pt x="27074" y="78077"/>
                  </a:moveTo>
                  <a:lnTo>
                    <a:pt x="27345" y="78160"/>
                  </a:lnTo>
                  <a:lnTo>
                    <a:pt x="27053" y="78223"/>
                  </a:lnTo>
                  <a:lnTo>
                    <a:pt x="26783" y="78098"/>
                  </a:lnTo>
                  <a:lnTo>
                    <a:pt x="27074" y="78077"/>
                  </a:lnTo>
                  <a:close/>
                  <a:moveTo>
                    <a:pt x="32073" y="78119"/>
                  </a:moveTo>
                  <a:lnTo>
                    <a:pt x="32364" y="78139"/>
                  </a:lnTo>
                  <a:lnTo>
                    <a:pt x="32093" y="78264"/>
                  </a:lnTo>
                  <a:lnTo>
                    <a:pt x="31802" y="78202"/>
                  </a:lnTo>
                  <a:lnTo>
                    <a:pt x="32073" y="78119"/>
                  </a:lnTo>
                  <a:close/>
                  <a:moveTo>
                    <a:pt x="28740" y="78223"/>
                  </a:moveTo>
                  <a:lnTo>
                    <a:pt x="29011" y="78306"/>
                  </a:lnTo>
                  <a:lnTo>
                    <a:pt x="28740" y="78389"/>
                  </a:lnTo>
                  <a:lnTo>
                    <a:pt x="28449" y="78285"/>
                  </a:lnTo>
                  <a:lnTo>
                    <a:pt x="28740" y="78223"/>
                  </a:lnTo>
                  <a:close/>
                  <a:moveTo>
                    <a:pt x="30406" y="78244"/>
                  </a:moveTo>
                  <a:lnTo>
                    <a:pt x="30698" y="78285"/>
                  </a:lnTo>
                  <a:lnTo>
                    <a:pt x="30406" y="78389"/>
                  </a:lnTo>
                  <a:lnTo>
                    <a:pt x="30136" y="78306"/>
                  </a:lnTo>
                  <a:lnTo>
                    <a:pt x="30406" y="78244"/>
                  </a:lnTo>
                  <a:close/>
                  <a:moveTo>
                    <a:pt x="27887" y="78369"/>
                  </a:moveTo>
                  <a:lnTo>
                    <a:pt x="28241" y="78514"/>
                  </a:lnTo>
                  <a:lnTo>
                    <a:pt x="27866" y="78598"/>
                  </a:lnTo>
                  <a:lnTo>
                    <a:pt x="27512" y="78431"/>
                  </a:lnTo>
                  <a:lnTo>
                    <a:pt x="27887" y="78369"/>
                  </a:lnTo>
                  <a:close/>
                  <a:moveTo>
                    <a:pt x="31260" y="78410"/>
                  </a:moveTo>
                  <a:lnTo>
                    <a:pt x="31635" y="78473"/>
                  </a:lnTo>
                  <a:lnTo>
                    <a:pt x="31281" y="78639"/>
                  </a:lnTo>
                  <a:lnTo>
                    <a:pt x="30906" y="78535"/>
                  </a:lnTo>
                  <a:lnTo>
                    <a:pt x="31260" y="78410"/>
                  </a:lnTo>
                  <a:close/>
                  <a:moveTo>
                    <a:pt x="29573" y="78452"/>
                  </a:moveTo>
                  <a:lnTo>
                    <a:pt x="29948" y="78556"/>
                  </a:lnTo>
                  <a:lnTo>
                    <a:pt x="29573" y="78702"/>
                  </a:lnTo>
                  <a:lnTo>
                    <a:pt x="29199" y="78556"/>
                  </a:lnTo>
                  <a:lnTo>
                    <a:pt x="29573" y="78452"/>
                  </a:lnTo>
                  <a:close/>
                  <a:moveTo>
                    <a:pt x="55689" y="78014"/>
                  </a:moveTo>
                  <a:lnTo>
                    <a:pt x="59167" y="78035"/>
                  </a:lnTo>
                  <a:lnTo>
                    <a:pt x="56709" y="78910"/>
                  </a:lnTo>
                  <a:lnTo>
                    <a:pt x="55064" y="78306"/>
                  </a:lnTo>
                  <a:lnTo>
                    <a:pt x="55689" y="78014"/>
                  </a:lnTo>
                  <a:close/>
                  <a:moveTo>
                    <a:pt x="28720" y="78681"/>
                  </a:moveTo>
                  <a:lnTo>
                    <a:pt x="29136" y="78848"/>
                  </a:lnTo>
                  <a:lnTo>
                    <a:pt x="28699" y="78993"/>
                  </a:lnTo>
                  <a:lnTo>
                    <a:pt x="28261" y="78806"/>
                  </a:lnTo>
                  <a:lnTo>
                    <a:pt x="28720" y="78681"/>
                  </a:lnTo>
                  <a:close/>
                  <a:moveTo>
                    <a:pt x="30427" y="78702"/>
                  </a:moveTo>
                  <a:lnTo>
                    <a:pt x="30865" y="78827"/>
                  </a:lnTo>
                  <a:lnTo>
                    <a:pt x="30427" y="79014"/>
                  </a:lnTo>
                  <a:lnTo>
                    <a:pt x="29990" y="78848"/>
                  </a:lnTo>
                  <a:lnTo>
                    <a:pt x="30427" y="78702"/>
                  </a:lnTo>
                  <a:close/>
                  <a:moveTo>
                    <a:pt x="5749" y="77598"/>
                  </a:moveTo>
                  <a:lnTo>
                    <a:pt x="11080" y="77640"/>
                  </a:lnTo>
                  <a:lnTo>
                    <a:pt x="7602" y="79243"/>
                  </a:lnTo>
                  <a:lnTo>
                    <a:pt x="4853" y="77910"/>
                  </a:lnTo>
                  <a:lnTo>
                    <a:pt x="5749" y="77598"/>
                  </a:lnTo>
                  <a:close/>
                  <a:moveTo>
                    <a:pt x="11767" y="77660"/>
                  </a:moveTo>
                  <a:lnTo>
                    <a:pt x="25429" y="77765"/>
                  </a:lnTo>
                  <a:lnTo>
                    <a:pt x="25679" y="77890"/>
                  </a:lnTo>
                  <a:lnTo>
                    <a:pt x="8227" y="79264"/>
                  </a:lnTo>
                  <a:lnTo>
                    <a:pt x="11767" y="77660"/>
                  </a:lnTo>
                  <a:close/>
                  <a:moveTo>
                    <a:pt x="29573" y="78993"/>
                  </a:moveTo>
                  <a:lnTo>
                    <a:pt x="30073" y="79181"/>
                  </a:lnTo>
                  <a:lnTo>
                    <a:pt x="29573" y="79410"/>
                  </a:lnTo>
                  <a:lnTo>
                    <a:pt x="29074" y="79181"/>
                  </a:lnTo>
                  <a:lnTo>
                    <a:pt x="29573" y="78993"/>
                  </a:lnTo>
                  <a:close/>
                  <a:moveTo>
                    <a:pt x="4457" y="78056"/>
                  </a:moveTo>
                  <a:lnTo>
                    <a:pt x="7186" y="79347"/>
                  </a:lnTo>
                  <a:lnTo>
                    <a:pt x="5228" y="79514"/>
                  </a:lnTo>
                  <a:lnTo>
                    <a:pt x="2854" y="78618"/>
                  </a:lnTo>
                  <a:lnTo>
                    <a:pt x="4457" y="78056"/>
                  </a:lnTo>
                  <a:close/>
                  <a:moveTo>
                    <a:pt x="48067" y="77952"/>
                  </a:moveTo>
                  <a:lnTo>
                    <a:pt x="53419" y="77994"/>
                  </a:lnTo>
                  <a:lnTo>
                    <a:pt x="54294" y="78327"/>
                  </a:lnTo>
                  <a:lnTo>
                    <a:pt x="51524" y="79597"/>
                  </a:lnTo>
                  <a:lnTo>
                    <a:pt x="48067" y="77952"/>
                  </a:lnTo>
                  <a:close/>
                  <a:moveTo>
                    <a:pt x="33718" y="77827"/>
                  </a:moveTo>
                  <a:lnTo>
                    <a:pt x="47379" y="77952"/>
                  </a:lnTo>
                  <a:lnTo>
                    <a:pt x="50899" y="79618"/>
                  </a:lnTo>
                  <a:lnTo>
                    <a:pt x="33468" y="77952"/>
                  </a:lnTo>
                  <a:lnTo>
                    <a:pt x="33718" y="77827"/>
                  </a:lnTo>
                  <a:close/>
                  <a:moveTo>
                    <a:pt x="2437" y="78785"/>
                  </a:moveTo>
                  <a:lnTo>
                    <a:pt x="4541" y="79556"/>
                  </a:lnTo>
                  <a:lnTo>
                    <a:pt x="896" y="79847"/>
                  </a:lnTo>
                  <a:lnTo>
                    <a:pt x="63" y="79618"/>
                  </a:lnTo>
                  <a:lnTo>
                    <a:pt x="2437" y="78785"/>
                  </a:lnTo>
                  <a:close/>
                  <a:moveTo>
                    <a:pt x="6603" y="79701"/>
                  </a:moveTo>
                  <a:lnTo>
                    <a:pt x="6207" y="79868"/>
                  </a:lnTo>
                  <a:lnTo>
                    <a:pt x="5874" y="79743"/>
                  </a:lnTo>
                  <a:lnTo>
                    <a:pt x="6603" y="79701"/>
                  </a:lnTo>
                  <a:close/>
                  <a:moveTo>
                    <a:pt x="54689" y="78473"/>
                  </a:moveTo>
                  <a:lnTo>
                    <a:pt x="56272" y="79077"/>
                  </a:lnTo>
                  <a:lnTo>
                    <a:pt x="53898" y="79910"/>
                  </a:lnTo>
                  <a:lnTo>
                    <a:pt x="51940" y="79722"/>
                  </a:lnTo>
                  <a:lnTo>
                    <a:pt x="54689" y="78473"/>
                  </a:lnTo>
                  <a:close/>
                  <a:moveTo>
                    <a:pt x="52523" y="80076"/>
                  </a:moveTo>
                  <a:lnTo>
                    <a:pt x="53252" y="80139"/>
                  </a:lnTo>
                  <a:lnTo>
                    <a:pt x="52919" y="80264"/>
                  </a:lnTo>
                  <a:lnTo>
                    <a:pt x="52523" y="80076"/>
                  </a:lnTo>
                  <a:close/>
                  <a:moveTo>
                    <a:pt x="56709" y="79222"/>
                  </a:moveTo>
                  <a:lnTo>
                    <a:pt x="59063" y="80097"/>
                  </a:lnTo>
                  <a:lnTo>
                    <a:pt x="58209" y="80326"/>
                  </a:lnTo>
                  <a:lnTo>
                    <a:pt x="54585" y="79972"/>
                  </a:lnTo>
                  <a:lnTo>
                    <a:pt x="56709" y="79222"/>
                  </a:lnTo>
                  <a:close/>
                  <a:moveTo>
                    <a:pt x="5186" y="79806"/>
                  </a:moveTo>
                  <a:lnTo>
                    <a:pt x="5832" y="80035"/>
                  </a:lnTo>
                  <a:lnTo>
                    <a:pt x="4228" y="80763"/>
                  </a:lnTo>
                  <a:lnTo>
                    <a:pt x="1708" y="80076"/>
                  </a:lnTo>
                  <a:lnTo>
                    <a:pt x="5186" y="79806"/>
                  </a:lnTo>
                  <a:close/>
                  <a:moveTo>
                    <a:pt x="26220" y="78139"/>
                  </a:moveTo>
                  <a:lnTo>
                    <a:pt x="26554" y="78306"/>
                  </a:lnTo>
                  <a:lnTo>
                    <a:pt x="11101" y="80888"/>
                  </a:lnTo>
                  <a:lnTo>
                    <a:pt x="8289" y="79556"/>
                  </a:lnTo>
                  <a:lnTo>
                    <a:pt x="26220" y="78139"/>
                  </a:lnTo>
                  <a:close/>
                  <a:moveTo>
                    <a:pt x="7706" y="79597"/>
                  </a:moveTo>
                  <a:lnTo>
                    <a:pt x="10601" y="80972"/>
                  </a:lnTo>
                  <a:lnTo>
                    <a:pt x="9601" y="81138"/>
                  </a:lnTo>
                  <a:lnTo>
                    <a:pt x="6582" y="80014"/>
                  </a:lnTo>
                  <a:lnTo>
                    <a:pt x="7456" y="79618"/>
                  </a:lnTo>
                  <a:lnTo>
                    <a:pt x="7706" y="79597"/>
                  </a:lnTo>
                  <a:close/>
                  <a:moveTo>
                    <a:pt x="32926" y="78202"/>
                  </a:moveTo>
                  <a:lnTo>
                    <a:pt x="50837" y="79910"/>
                  </a:lnTo>
                  <a:lnTo>
                    <a:pt x="48004" y="81201"/>
                  </a:lnTo>
                  <a:lnTo>
                    <a:pt x="32593" y="78348"/>
                  </a:lnTo>
                  <a:lnTo>
                    <a:pt x="32926" y="78202"/>
                  </a:lnTo>
                  <a:close/>
                  <a:moveTo>
                    <a:pt x="53940" y="80201"/>
                  </a:moveTo>
                  <a:lnTo>
                    <a:pt x="57397" y="80534"/>
                  </a:lnTo>
                  <a:lnTo>
                    <a:pt x="54877" y="81201"/>
                  </a:lnTo>
                  <a:lnTo>
                    <a:pt x="53294" y="80430"/>
                  </a:lnTo>
                  <a:lnTo>
                    <a:pt x="53940" y="80201"/>
                  </a:lnTo>
                  <a:close/>
                  <a:moveTo>
                    <a:pt x="51420" y="79972"/>
                  </a:moveTo>
                  <a:lnTo>
                    <a:pt x="51670" y="79993"/>
                  </a:lnTo>
                  <a:lnTo>
                    <a:pt x="52523" y="80389"/>
                  </a:lnTo>
                  <a:lnTo>
                    <a:pt x="49483" y="81472"/>
                  </a:lnTo>
                  <a:lnTo>
                    <a:pt x="48504" y="81284"/>
                  </a:lnTo>
                  <a:lnTo>
                    <a:pt x="51420" y="79972"/>
                  </a:lnTo>
                  <a:close/>
                  <a:moveTo>
                    <a:pt x="6207" y="80180"/>
                  </a:moveTo>
                  <a:lnTo>
                    <a:pt x="9039" y="81242"/>
                  </a:lnTo>
                  <a:lnTo>
                    <a:pt x="7102" y="81576"/>
                  </a:lnTo>
                  <a:lnTo>
                    <a:pt x="4666" y="80888"/>
                  </a:lnTo>
                  <a:lnTo>
                    <a:pt x="6207" y="80180"/>
                  </a:lnTo>
                  <a:close/>
                  <a:moveTo>
                    <a:pt x="52898" y="80576"/>
                  </a:moveTo>
                  <a:lnTo>
                    <a:pt x="54439" y="81305"/>
                  </a:lnTo>
                  <a:lnTo>
                    <a:pt x="52003" y="81930"/>
                  </a:lnTo>
                  <a:lnTo>
                    <a:pt x="50066" y="81576"/>
                  </a:lnTo>
                  <a:lnTo>
                    <a:pt x="52898" y="80576"/>
                  </a:lnTo>
                  <a:close/>
                  <a:moveTo>
                    <a:pt x="27012" y="78514"/>
                  </a:moveTo>
                  <a:lnTo>
                    <a:pt x="27428" y="78723"/>
                  </a:lnTo>
                  <a:lnTo>
                    <a:pt x="13892" y="82221"/>
                  </a:lnTo>
                  <a:lnTo>
                    <a:pt x="11559" y="81118"/>
                  </a:lnTo>
                  <a:lnTo>
                    <a:pt x="27012" y="78514"/>
                  </a:lnTo>
                  <a:close/>
                  <a:moveTo>
                    <a:pt x="4249" y="81076"/>
                  </a:moveTo>
                  <a:lnTo>
                    <a:pt x="6415" y="81680"/>
                  </a:lnTo>
                  <a:lnTo>
                    <a:pt x="2812" y="82284"/>
                  </a:lnTo>
                  <a:lnTo>
                    <a:pt x="1958" y="82117"/>
                  </a:lnTo>
                  <a:lnTo>
                    <a:pt x="4249" y="81076"/>
                  </a:lnTo>
                  <a:close/>
                  <a:moveTo>
                    <a:pt x="11059" y="81201"/>
                  </a:moveTo>
                  <a:lnTo>
                    <a:pt x="13454" y="82346"/>
                  </a:lnTo>
                  <a:lnTo>
                    <a:pt x="13059" y="82430"/>
                  </a:lnTo>
                  <a:lnTo>
                    <a:pt x="10143" y="81347"/>
                  </a:lnTo>
                  <a:lnTo>
                    <a:pt x="11059" y="81201"/>
                  </a:lnTo>
                  <a:close/>
                  <a:moveTo>
                    <a:pt x="32135" y="78556"/>
                  </a:moveTo>
                  <a:lnTo>
                    <a:pt x="47546" y="81409"/>
                  </a:lnTo>
                  <a:lnTo>
                    <a:pt x="45193" y="82492"/>
                  </a:lnTo>
                  <a:lnTo>
                    <a:pt x="31718" y="78743"/>
                  </a:lnTo>
                  <a:lnTo>
                    <a:pt x="32135" y="78556"/>
                  </a:lnTo>
                  <a:close/>
                  <a:moveTo>
                    <a:pt x="1500" y="82346"/>
                  </a:moveTo>
                  <a:lnTo>
                    <a:pt x="1979" y="82430"/>
                  </a:lnTo>
                  <a:lnTo>
                    <a:pt x="917" y="82596"/>
                  </a:lnTo>
                  <a:lnTo>
                    <a:pt x="1500" y="82346"/>
                  </a:lnTo>
                  <a:close/>
                  <a:moveTo>
                    <a:pt x="48046" y="81513"/>
                  </a:moveTo>
                  <a:lnTo>
                    <a:pt x="48941" y="81680"/>
                  </a:lnTo>
                  <a:lnTo>
                    <a:pt x="46005" y="82700"/>
                  </a:lnTo>
                  <a:lnTo>
                    <a:pt x="45630" y="82596"/>
                  </a:lnTo>
                  <a:lnTo>
                    <a:pt x="48046" y="81513"/>
                  </a:lnTo>
                  <a:close/>
                  <a:moveTo>
                    <a:pt x="54835" y="81492"/>
                  </a:moveTo>
                  <a:lnTo>
                    <a:pt x="57126" y="82575"/>
                  </a:lnTo>
                  <a:lnTo>
                    <a:pt x="56251" y="82721"/>
                  </a:lnTo>
                  <a:lnTo>
                    <a:pt x="52669" y="82055"/>
                  </a:lnTo>
                  <a:lnTo>
                    <a:pt x="54835" y="81492"/>
                  </a:lnTo>
                  <a:close/>
                  <a:moveTo>
                    <a:pt x="9581" y="81451"/>
                  </a:moveTo>
                  <a:lnTo>
                    <a:pt x="12580" y="82555"/>
                  </a:lnTo>
                  <a:lnTo>
                    <a:pt x="11601" y="82825"/>
                  </a:lnTo>
                  <a:lnTo>
                    <a:pt x="7748" y="81742"/>
                  </a:lnTo>
                  <a:lnTo>
                    <a:pt x="9581" y="81451"/>
                  </a:lnTo>
                  <a:close/>
                  <a:moveTo>
                    <a:pt x="57584" y="82804"/>
                  </a:moveTo>
                  <a:lnTo>
                    <a:pt x="58167" y="83075"/>
                  </a:lnTo>
                  <a:lnTo>
                    <a:pt x="58167" y="83075"/>
                  </a:lnTo>
                  <a:lnTo>
                    <a:pt x="57084" y="82888"/>
                  </a:lnTo>
                  <a:lnTo>
                    <a:pt x="57584" y="82804"/>
                  </a:lnTo>
                  <a:close/>
                  <a:moveTo>
                    <a:pt x="49504" y="81784"/>
                  </a:moveTo>
                  <a:lnTo>
                    <a:pt x="51336" y="82117"/>
                  </a:lnTo>
                  <a:lnTo>
                    <a:pt x="47463" y="83117"/>
                  </a:lnTo>
                  <a:lnTo>
                    <a:pt x="46505" y="82846"/>
                  </a:lnTo>
                  <a:lnTo>
                    <a:pt x="49504" y="81784"/>
                  </a:lnTo>
                  <a:close/>
                  <a:moveTo>
                    <a:pt x="27824" y="78910"/>
                  </a:moveTo>
                  <a:lnTo>
                    <a:pt x="28303" y="79139"/>
                  </a:lnTo>
                  <a:lnTo>
                    <a:pt x="16328" y="83388"/>
                  </a:lnTo>
                  <a:lnTo>
                    <a:pt x="14287" y="82430"/>
                  </a:lnTo>
                  <a:lnTo>
                    <a:pt x="27824" y="78910"/>
                  </a:lnTo>
                  <a:close/>
                  <a:moveTo>
                    <a:pt x="7082" y="81867"/>
                  </a:moveTo>
                  <a:lnTo>
                    <a:pt x="11038" y="82971"/>
                  </a:lnTo>
                  <a:lnTo>
                    <a:pt x="9143" y="83450"/>
                  </a:lnTo>
                  <a:lnTo>
                    <a:pt x="3645" y="82450"/>
                  </a:lnTo>
                  <a:lnTo>
                    <a:pt x="7082" y="81867"/>
                  </a:lnTo>
                  <a:close/>
                  <a:moveTo>
                    <a:pt x="13850" y="82534"/>
                  </a:moveTo>
                  <a:lnTo>
                    <a:pt x="15787" y="83450"/>
                  </a:lnTo>
                  <a:lnTo>
                    <a:pt x="13538" y="82617"/>
                  </a:lnTo>
                  <a:lnTo>
                    <a:pt x="13850" y="82534"/>
                  </a:lnTo>
                  <a:close/>
                  <a:moveTo>
                    <a:pt x="31302" y="78931"/>
                  </a:moveTo>
                  <a:lnTo>
                    <a:pt x="44776" y="82679"/>
                  </a:lnTo>
                  <a:lnTo>
                    <a:pt x="42735" y="83617"/>
                  </a:lnTo>
                  <a:lnTo>
                    <a:pt x="30823" y="79160"/>
                  </a:lnTo>
                  <a:lnTo>
                    <a:pt x="31302" y="78931"/>
                  </a:lnTo>
                  <a:close/>
                  <a:moveTo>
                    <a:pt x="45214" y="82784"/>
                  </a:moveTo>
                  <a:lnTo>
                    <a:pt x="45526" y="82888"/>
                  </a:lnTo>
                  <a:lnTo>
                    <a:pt x="43256" y="83679"/>
                  </a:lnTo>
                  <a:lnTo>
                    <a:pt x="45214" y="82784"/>
                  </a:lnTo>
                  <a:close/>
                  <a:moveTo>
                    <a:pt x="52003" y="82242"/>
                  </a:moveTo>
                  <a:lnTo>
                    <a:pt x="55418" y="82867"/>
                  </a:lnTo>
                  <a:lnTo>
                    <a:pt x="49920" y="83783"/>
                  </a:lnTo>
                  <a:lnTo>
                    <a:pt x="48025" y="83263"/>
                  </a:lnTo>
                  <a:lnTo>
                    <a:pt x="52003" y="82242"/>
                  </a:lnTo>
                  <a:close/>
                  <a:moveTo>
                    <a:pt x="13059" y="82742"/>
                  </a:moveTo>
                  <a:lnTo>
                    <a:pt x="15537" y="83679"/>
                  </a:lnTo>
                  <a:lnTo>
                    <a:pt x="15162" y="83804"/>
                  </a:lnTo>
                  <a:lnTo>
                    <a:pt x="12163" y="82971"/>
                  </a:lnTo>
                  <a:lnTo>
                    <a:pt x="13059" y="82742"/>
                  </a:lnTo>
                  <a:close/>
                  <a:moveTo>
                    <a:pt x="46026" y="83013"/>
                  </a:moveTo>
                  <a:lnTo>
                    <a:pt x="46900" y="83263"/>
                  </a:lnTo>
                  <a:lnTo>
                    <a:pt x="43881" y="84033"/>
                  </a:lnTo>
                  <a:lnTo>
                    <a:pt x="43527" y="83908"/>
                  </a:lnTo>
                  <a:lnTo>
                    <a:pt x="46026" y="83013"/>
                  </a:lnTo>
                  <a:close/>
                  <a:moveTo>
                    <a:pt x="11601" y="83117"/>
                  </a:moveTo>
                  <a:lnTo>
                    <a:pt x="14683" y="83971"/>
                  </a:lnTo>
                  <a:lnTo>
                    <a:pt x="13746" y="84304"/>
                  </a:lnTo>
                  <a:lnTo>
                    <a:pt x="9810" y="83575"/>
                  </a:lnTo>
                  <a:lnTo>
                    <a:pt x="11601" y="83117"/>
                  </a:lnTo>
                  <a:close/>
                  <a:moveTo>
                    <a:pt x="28678" y="79306"/>
                  </a:moveTo>
                  <a:lnTo>
                    <a:pt x="29219" y="79576"/>
                  </a:lnTo>
                  <a:lnTo>
                    <a:pt x="18536" y="84450"/>
                  </a:lnTo>
                  <a:lnTo>
                    <a:pt x="16703" y="83575"/>
                  </a:lnTo>
                  <a:lnTo>
                    <a:pt x="28678" y="79306"/>
                  </a:lnTo>
                  <a:close/>
                  <a:moveTo>
                    <a:pt x="15953" y="83825"/>
                  </a:moveTo>
                  <a:lnTo>
                    <a:pt x="17973" y="84575"/>
                  </a:lnTo>
                  <a:lnTo>
                    <a:pt x="17973" y="84575"/>
                  </a:lnTo>
                  <a:lnTo>
                    <a:pt x="15662" y="83929"/>
                  </a:lnTo>
                  <a:lnTo>
                    <a:pt x="15953" y="83825"/>
                  </a:lnTo>
                  <a:close/>
                  <a:moveTo>
                    <a:pt x="47463" y="83408"/>
                  </a:moveTo>
                  <a:lnTo>
                    <a:pt x="49233" y="83908"/>
                  </a:lnTo>
                  <a:lnTo>
                    <a:pt x="45297" y="84575"/>
                  </a:lnTo>
                  <a:lnTo>
                    <a:pt x="44360" y="84221"/>
                  </a:lnTo>
                  <a:lnTo>
                    <a:pt x="47463" y="83408"/>
                  </a:lnTo>
                  <a:close/>
                  <a:moveTo>
                    <a:pt x="30448" y="79327"/>
                  </a:moveTo>
                  <a:lnTo>
                    <a:pt x="42360" y="83783"/>
                  </a:lnTo>
                  <a:lnTo>
                    <a:pt x="40507" y="84616"/>
                  </a:lnTo>
                  <a:lnTo>
                    <a:pt x="29907" y="79576"/>
                  </a:lnTo>
                  <a:lnTo>
                    <a:pt x="30448" y="79327"/>
                  </a:lnTo>
                  <a:close/>
                  <a:moveTo>
                    <a:pt x="43089" y="84054"/>
                  </a:moveTo>
                  <a:lnTo>
                    <a:pt x="43402" y="84158"/>
                  </a:lnTo>
                  <a:lnTo>
                    <a:pt x="41069" y="84762"/>
                  </a:lnTo>
                  <a:lnTo>
                    <a:pt x="43089" y="84054"/>
                  </a:lnTo>
                  <a:close/>
                  <a:moveTo>
                    <a:pt x="15183" y="84096"/>
                  </a:moveTo>
                  <a:lnTo>
                    <a:pt x="17724" y="84804"/>
                  </a:lnTo>
                  <a:lnTo>
                    <a:pt x="17369" y="84970"/>
                  </a:lnTo>
                  <a:lnTo>
                    <a:pt x="14308" y="84408"/>
                  </a:lnTo>
                  <a:lnTo>
                    <a:pt x="15183" y="84096"/>
                  </a:lnTo>
                  <a:close/>
                  <a:moveTo>
                    <a:pt x="9143" y="83742"/>
                  </a:moveTo>
                  <a:lnTo>
                    <a:pt x="13204" y="84491"/>
                  </a:lnTo>
                  <a:lnTo>
                    <a:pt x="11351" y="85158"/>
                  </a:lnTo>
                  <a:lnTo>
                    <a:pt x="5790" y="84616"/>
                  </a:lnTo>
                  <a:lnTo>
                    <a:pt x="9143" y="83742"/>
                  </a:lnTo>
                  <a:close/>
                  <a:moveTo>
                    <a:pt x="43881" y="84346"/>
                  </a:moveTo>
                  <a:lnTo>
                    <a:pt x="44735" y="84658"/>
                  </a:lnTo>
                  <a:lnTo>
                    <a:pt x="41652" y="85179"/>
                  </a:lnTo>
                  <a:lnTo>
                    <a:pt x="41298" y="85012"/>
                  </a:lnTo>
                  <a:lnTo>
                    <a:pt x="43881" y="84346"/>
                  </a:lnTo>
                  <a:close/>
                  <a:moveTo>
                    <a:pt x="49899" y="84096"/>
                  </a:moveTo>
                  <a:lnTo>
                    <a:pt x="53252" y="85012"/>
                  </a:lnTo>
                  <a:lnTo>
                    <a:pt x="47692" y="85449"/>
                  </a:lnTo>
                  <a:lnTo>
                    <a:pt x="45838" y="84762"/>
                  </a:lnTo>
                  <a:lnTo>
                    <a:pt x="49899" y="84096"/>
                  </a:lnTo>
                  <a:close/>
                  <a:moveTo>
                    <a:pt x="18161" y="84929"/>
                  </a:moveTo>
                  <a:lnTo>
                    <a:pt x="19910" y="85408"/>
                  </a:lnTo>
                  <a:lnTo>
                    <a:pt x="20014" y="85470"/>
                  </a:lnTo>
                  <a:lnTo>
                    <a:pt x="20014" y="85470"/>
                  </a:lnTo>
                  <a:lnTo>
                    <a:pt x="17869" y="85074"/>
                  </a:lnTo>
                  <a:lnTo>
                    <a:pt x="18161" y="84929"/>
                  </a:lnTo>
                  <a:close/>
                  <a:moveTo>
                    <a:pt x="13767" y="84595"/>
                  </a:moveTo>
                  <a:lnTo>
                    <a:pt x="16911" y="85179"/>
                  </a:lnTo>
                  <a:lnTo>
                    <a:pt x="15995" y="85595"/>
                  </a:lnTo>
                  <a:lnTo>
                    <a:pt x="12017" y="85220"/>
                  </a:lnTo>
                  <a:lnTo>
                    <a:pt x="13767" y="84595"/>
                  </a:lnTo>
                  <a:close/>
                  <a:moveTo>
                    <a:pt x="40861" y="85116"/>
                  </a:moveTo>
                  <a:lnTo>
                    <a:pt x="41153" y="85262"/>
                  </a:lnTo>
                  <a:lnTo>
                    <a:pt x="39008" y="85616"/>
                  </a:lnTo>
                  <a:lnTo>
                    <a:pt x="39132" y="85574"/>
                  </a:lnTo>
                  <a:lnTo>
                    <a:pt x="40861" y="85116"/>
                  </a:lnTo>
                  <a:close/>
                  <a:moveTo>
                    <a:pt x="45276" y="84866"/>
                  </a:moveTo>
                  <a:lnTo>
                    <a:pt x="47005" y="85512"/>
                  </a:lnTo>
                  <a:lnTo>
                    <a:pt x="43027" y="85824"/>
                  </a:lnTo>
                  <a:lnTo>
                    <a:pt x="42111" y="85387"/>
                  </a:lnTo>
                  <a:lnTo>
                    <a:pt x="45276" y="84866"/>
                  </a:lnTo>
                  <a:close/>
                  <a:moveTo>
                    <a:pt x="17411" y="85283"/>
                  </a:moveTo>
                  <a:lnTo>
                    <a:pt x="21014" y="85949"/>
                  </a:lnTo>
                  <a:lnTo>
                    <a:pt x="21389" y="86116"/>
                  </a:lnTo>
                  <a:lnTo>
                    <a:pt x="21389" y="86116"/>
                  </a:lnTo>
                  <a:lnTo>
                    <a:pt x="16578" y="85658"/>
                  </a:lnTo>
                  <a:lnTo>
                    <a:pt x="17411" y="85283"/>
                  </a:lnTo>
                  <a:close/>
                  <a:moveTo>
                    <a:pt x="22118" y="86157"/>
                  </a:moveTo>
                  <a:lnTo>
                    <a:pt x="22243" y="86178"/>
                  </a:lnTo>
                  <a:lnTo>
                    <a:pt x="22347" y="86220"/>
                  </a:lnTo>
                  <a:lnTo>
                    <a:pt x="22347" y="86220"/>
                  </a:lnTo>
                  <a:lnTo>
                    <a:pt x="22222" y="86199"/>
                  </a:lnTo>
                  <a:lnTo>
                    <a:pt x="22118" y="86157"/>
                  </a:lnTo>
                  <a:close/>
                  <a:moveTo>
                    <a:pt x="41611" y="85470"/>
                  </a:moveTo>
                  <a:lnTo>
                    <a:pt x="42444" y="85866"/>
                  </a:lnTo>
                  <a:lnTo>
                    <a:pt x="37633" y="86262"/>
                  </a:lnTo>
                  <a:lnTo>
                    <a:pt x="37987" y="86095"/>
                  </a:lnTo>
                  <a:lnTo>
                    <a:pt x="41611" y="85470"/>
                  </a:lnTo>
                  <a:close/>
                  <a:moveTo>
                    <a:pt x="36883" y="86262"/>
                  </a:moveTo>
                  <a:lnTo>
                    <a:pt x="36779" y="86324"/>
                  </a:lnTo>
                  <a:lnTo>
                    <a:pt x="36675" y="86324"/>
                  </a:lnTo>
                  <a:lnTo>
                    <a:pt x="36779" y="86282"/>
                  </a:lnTo>
                  <a:lnTo>
                    <a:pt x="36883" y="86262"/>
                  </a:lnTo>
                  <a:close/>
                  <a:moveTo>
                    <a:pt x="4957" y="84845"/>
                  </a:moveTo>
                  <a:lnTo>
                    <a:pt x="10705" y="85387"/>
                  </a:lnTo>
                  <a:lnTo>
                    <a:pt x="7248" y="86616"/>
                  </a:lnTo>
                  <a:lnTo>
                    <a:pt x="1396" y="86553"/>
                  </a:lnTo>
                  <a:lnTo>
                    <a:pt x="313" y="86032"/>
                  </a:lnTo>
                  <a:lnTo>
                    <a:pt x="4957" y="84845"/>
                  </a:lnTo>
                  <a:close/>
                  <a:moveTo>
                    <a:pt x="11372" y="85449"/>
                  </a:moveTo>
                  <a:lnTo>
                    <a:pt x="15474" y="85845"/>
                  </a:lnTo>
                  <a:lnTo>
                    <a:pt x="13683" y="86657"/>
                  </a:lnTo>
                  <a:lnTo>
                    <a:pt x="8102" y="86616"/>
                  </a:lnTo>
                  <a:lnTo>
                    <a:pt x="11372" y="85449"/>
                  </a:lnTo>
                  <a:close/>
                  <a:moveTo>
                    <a:pt x="16057" y="85907"/>
                  </a:moveTo>
                  <a:lnTo>
                    <a:pt x="22159" y="86491"/>
                  </a:lnTo>
                  <a:lnTo>
                    <a:pt x="22680" y="86741"/>
                  </a:lnTo>
                  <a:lnTo>
                    <a:pt x="14371" y="86657"/>
                  </a:lnTo>
                  <a:lnTo>
                    <a:pt x="16057" y="85907"/>
                  </a:lnTo>
                  <a:close/>
                  <a:moveTo>
                    <a:pt x="22992" y="86574"/>
                  </a:moveTo>
                  <a:lnTo>
                    <a:pt x="23388" y="86595"/>
                  </a:lnTo>
                  <a:lnTo>
                    <a:pt x="23763" y="86741"/>
                  </a:lnTo>
                  <a:lnTo>
                    <a:pt x="23367" y="86741"/>
                  </a:lnTo>
                  <a:lnTo>
                    <a:pt x="22992" y="86574"/>
                  </a:lnTo>
                  <a:close/>
                  <a:moveTo>
                    <a:pt x="24617" y="86720"/>
                  </a:moveTo>
                  <a:lnTo>
                    <a:pt x="24742" y="86761"/>
                  </a:lnTo>
                  <a:lnTo>
                    <a:pt x="24742" y="86761"/>
                  </a:lnTo>
                  <a:lnTo>
                    <a:pt x="24617" y="86741"/>
                  </a:lnTo>
                  <a:lnTo>
                    <a:pt x="24513" y="86720"/>
                  </a:lnTo>
                  <a:close/>
                  <a:moveTo>
                    <a:pt x="29553" y="79743"/>
                  </a:moveTo>
                  <a:lnTo>
                    <a:pt x="40153" y="84783"/>
                  </a:lnTo>
                  <a:lnTo>
                    <a:pt x="40132" y="84804"/>
                  </a:lnTo>
                  <a:lnTo>
                    <a:pt x="37841" y="85595"/>
                  </a:lnTo>
                  <a:lnTo>
                    <a:pt x="35509" y="86220"/>
                  </a:lnTo>
                  <a:lnTo>
                    <a:pt x="33114" y="86616"/>
                  </a:lnTo>
                  <a:lnTo>
                    <a:pt x="30719" y="86803"/>
                  </a:lnTo>
                  <a:lnTo>
                    <a:pt x="28303" y="86782"/>
                  </a:lnTo>
                  <a:lnTo>
                    <a:pt x="25887" y="86553"/>
                  </a:lnTo>
                  <a:lnTo>
                    <a:pt x="23513" y="86116"/>
                  </a:lnTo>
                  <a:lnTo>
                    <a:pt x="21181" y="85470"/>
                  </a:lnTo>
                  <a:lnTo>
                    <a:pt x="18911" y="84616"/>
                  </a:lnTo>
                  <a:lnTo>
                    <a:pt x="18890" y="84616"/>
                  </a:lnTo>
                  <a:lnTo>
                    <a:pt x="29553" y="79743"/>
                  </a:lnTo>
                  <a:close/>
                  <a:moveTo>
                    <a:pt x="34488" y="86782"/>
                  </a:moveTo>
                  <a:lnTo>
                    <a:pt x="34384" y="86824"/>
                  </a:lnTo>
                  <a:lnTo>
                    <a:pt x="34259" y="86824"/>
                  </a:lnTo>
                  <a:lnTo>
                    <a:pt x="34384" y="86803"/>
                  </a:lnTo>
                  <a:lnTo>
                    <a:pt x="34488" y="86782"/>
                  </a:lnTo>
                  <a:close/>
                  <a:moveTo>
                    <a:pt x="36009" y="86678"/>
                  </a:moveTo>
                  <a:lnTo>
                    <a:pt x="35634" y="86845"/>
                  </a:lnTo>
                  <a:lnTo>
                    <a:pt x="35238" y="86845"/>
                  </a:lnTo>
                  <a:lnTo>
                    <a:pt x="35613" y="86699"/>
                  </a:lnTo>
                  <a:lnTo>
                    <a:pt x="36009" y="86678"/>
                  </a:lnTo>
                  <a:close/>
                  <a:moveTo>
                    <a:pt x="42964" y="86116"/>
                  </a:moveTo>
                  <a:lnTo>
                    <a:pt x="44630" y="86907"/>
                  </a:lnTo>
                  <a:lnTo>
                    <a:pt x="36321" y="86845"/>
                  </a:lnTo>
                  <a:lnTo>
                    <a:pt x="36862" y="86616"/>
                  </a:lnTo>
                  <a:lnTo>
                    <a:pt x="42964" y="86116"/>
                  </a:lnTo>
                  <a:close/>
                  <a:moveTo>
                    <a:pt x="47650" y="85762"/>
                  </a:moveTo>
                  <a:lnTo>
                    <a:pt x="50899" y="86970"/>
                  </a:lnTo>
                  <a:lnTo>
                    <a:pt x="45318" y="86928"/>
                  </a:lnTo>
                  <a:lnTo>
                    <a:pt x="43548" y="86074"/>
                  </a:lnTo>
                  <a:lnTo>
                    <a:pt x="47650" y="85762"/>
                  </a:lnTo>
                  <a:close/>
                  <a:moveTo>
                    <a:pt x="54065" y="85241"/>
                  </a:moveTo>
                  <a:lnTo>
                    <a:pt x="58688" y="86532"/>
                  </a:lnTo>
                  <a:lnTo>
                    <a:pt x="57605" y="87032"/>
                  </a:lnTo>
                  <a:lnTo>
                    <a:pt x="51753" y="86970"/>
                  </a:lnTo>
                  <a:lnTo>
                    <a:pt x="48337" y="85699"/>
                  </a:lnTo>
                  <a:lnTo>
                    <a:pt x="54065" y="85241"/>
                  </a:lnTo>
                  <a:close/>
                  <a:moveTo>
                    <a:pt x="27053" y="87053"/>
                  </a:moveTo>
                  <a:lnTo>
                    <a:pt x="27158" y="87074"/>
                  </a:lnTo>
                  <a:lnTo>
                    <a:pt x="27053" y="87095"/>
                  </a:lnTo>
                  <a:lnTo>
                    <a:pt x="26929" y="87053"/>
                  </a:lnTo>
                  <a:close/>
                  <a:moveTo>
                    <a:pt x="32073" y="87095"/>
                  </a:moveTo>
                  <a:lnTo>
                    <a:pt x="31948" y="87136"/>
                  </a:lnTo>
                  <a:lnTo>
                    <a:pt x="31843" y="87115"/>
                  </a:lnTo>
                  <a:lnTo>
                    <a:pt x="31948" y="87095"/>
                  </a:lnTo>
                  <a:close/>
                  <a:moveTo>
                    <a:pt x="25825" y="87053"/>
                  </a:moveTo>
                  <a:lnTo>
                    <a:pt x="26200" y="87157"/>
                  </a:lnTo>
                  <a:lnTo>
                    <a:pt x="25804" y="87199"/>
                  </a:lnTo>
                  <a:lnTo>
                    <a:pt x="25408" y="87053"/>
                  </a:lnTo>
                  <a:close/>
                  <a:moveTo>
                    <a:pt x="29490" y="87178"/>
                  </a:moveTo>
                  <a:lnTo>
                    <a:pt x="29615" y="87199"/>
                  </a:lnTo>
                  <a:lnTo>
                    <a:pt x="29490" y="87220"/>
                  </a:lnTo>
                  <a:lnTo>
                    <a:pt x="29386" y="87199"/>
                  </a:lnTo>
                  <a:lnTo>
                    <a:pt x="29490" y="87178"/>
                  </a:lnTo>
                  <a:close/>
                  <a:moveTo>
                    <a:pt x="33593" y="87115"/>
                  </a:moveTo>
                  <a:lnTo>
                    <a:pt x="33197" y="87261"/>
                  </a:lnTo>
                  <a:lnTo>
                    <a:pt x="32801" y="87220"/>
                  </a:lnTo>
                  <a:lnTo>
                    <a:pt x="33176" y="87115"/>
                  </a:lnTo>
                  <a:close/>
                  <a:moveTo>
                    <a:pt x="24575" y="87032"/>
                  </a:moveTo>
                  <a:lnTo>
                    <a:pt x="25117" y="87240"/>
                  </a:lnTo>
                  <a:lnTo>
                    <a:pt x="24513" y="87282"/>
                  </a:lnTo>
                  <a:lnTo>
                    <a:pt x="23992" y="87032"/>
                  </a:lnTo>
                  <a:close/>
                  <a:moveTo>
                    <a:pt x="34426" y="87115"/>
                  </a:moveTo>
                  <a:lnTo>
                    <a:pt x="35009" y="87136"/>
                  </a:lnTo>
                  <a:lnTo>
                    <a:pt x="34467" y="87365"/>
                  </a:lnTo>
                  <a:lnTo>
                    <a:pt x="33884" y="87324"/>
                  </a:lnTo>
                  <a:lnTo>
                    <a:pt x="34426" y="87115"/>
                  </a:lnTo>
                  <a:close/>
                  <a:moveTo>
                    <a:pt x="28261" y="87282"/>
                  </a:moveTo>
                  <a:lnTo>
                    <a:pt x="28657" y="87365"/>
                  </a:lnTo>
                  <a:lnTo>
                    <a:pt x="28261" y="87428"/>
                  </a:lnTo>
                  <a:lnTo>
                    <a:pt x="27866" y="87324"/>
                  </a:lnTo>
                  <a:lnTo>
                    <a:pt x="28261" y="87282"/>
                  </a:lnTo>
                  <a:close/>
                  <a:moveTo>
                    <a:pt x="30740" y="87303"/>
                  </a:moveTo>
                  <a:lnTo>
                    <a:pt x="31135" y="87344"/>
                  </a:lnTo>
                  <a:lnTo>
                    <a:pt x="30740" y="87449"/>
                  </a:lnTo>
                  <a:lnTo>
                    <a:pt x="30323" y="87365"/>
                  </a:lnTo>
                  <a:lnTo>
                    <a:pt x="30740" y="87303"/>
                  </a:lnTo>
                  <a:close/>
                  <a:moveTo>
                    <a:pt x="27012" y="87386"/>
                  </a:moveTo>
                  <a:lnTo>
                    <a:pt x="27574" y="87532"/>
                  </a:lnTo>
                  <a:lnTo>
                    <a:pt x="26991" y="87636"/>
                  </a:lnTo>
                  <a:lnTo>
                    <a:pt x="26450" y="87428"/>
                  </a:lnTo>
                  <a:lnTo>
                    <a:pt x="27012" y="87386"/>
                  </a:lnTo>
                  <a:close/>
                  <a:moveTo>
                    <a:pt x="31968" y="87428"/>
                  </a:moveTo>
                  <a:lnTo>
                    <a:pt x="32551" y="87490"/>
                  </a:lnTo>
                  <a:lnTo>
                    <a:pt x="31989" y="87678"/>
                  </a:lnTo>
                  <a:lnTo>
                    <a:pt x="31406" y="87574"/>
                  </a:lnTo>
                  <a:lnTo>
                    <a:pt x="31968" y="87428"/>
                  </a:lnTo>
                  <a:close/>
                  <a:moveTo>
                    <a:pt x="29490" y="87511"/>
                  </a:moveTo>
                  <a:lnTo>
                    <a:pt x="30073" y="87615"/>
                  </a:lnTo>
                  <a:lnTo>
                    <a:pt x="29490" y="87761"/>
                  </a:lnTo>
                  <a:lnTo>
                    <a:pt x="28928" y="87615"/>
                  </a:lnTo>
                  <a:lnTo>
                    <a:pt x="29490" y="87511"/>
                  </a:lnTo>
                  <a:close/>
                  <a:moveTo>
                    <a:pt x="2021" y="86845"/>
                  </a:moveTo>
                  <a:lnTo>
                    <a:pt x="6457" y="86886"/>
                  </a:lnTo>
                  <a:lnTo>
                    <a:pt x="3958" y="87782"/>
                  </a:lnTo>
                  <a:lnTo>
                    <a:pt x="2021" y="86845"/>
                  </a:lnTo>
                  <a:close/>
                  <a:moveTo>
                    <a:pt x="25762" y="87490"/>
                  </a:moveTo>
                  <a:lnTo>
                    <a:pt x="26429" y="87740"/>
                  </a:lnTo>
                  <a:lnTo>
                    <a:pt x="25700" y="87865"/>
                  </a:lnTo>
                  <a:lnTo>
                    <a:pt x="25033" y="87532"/>
                  </a:lnTo>
                  <a:lnTo>
                    <a:pt x="25762" y="87490"/>
                  </a:lnTo>
                  <a:close/>
                  <a:moveTo>
                    <a:pt x="33239" y="87553"/>
                  </a:moveTo>
                  <a:lnTo>
                    <a:pt x="33947" y="87615"/>
                  </a:lnTo>
                  <a:lnTo>
                    <a:pt x="33280" y="87928"/>
                  </a:lnTo>
                  <a:lnTo>
                    <a:pt x="32572" y="87782"/>
                  </a:lnTo>
                  <a:lnTo>
                    <a:pt x="33239" y="87553"/>
                  </a:lnTo>
                  <a:close/>
                  <a:moveTo>
                    <a:pt x="28241" y="87719"/>
                  </a:moveTo>
                  <a:lnTo>
                    <a:pt x="28928" y="87907"/>
                  </a:lnTo>
                  <a:lnTo>
                    <a:pt x="28220" y="88094"/>
                  </a:lnTo>
                  <a:lnTo>
                    <a:pt x="27532" y="87844"/>
                  </a:lnTo>
                  <a:lnTo>
                    <a:pt x="28241" y="87719"/>
                  </a:lnTo>
                  <a:close/>
                  <a:moveTo>
                    <a:pt x="30740" y="87740"/>
                  </a:moveTo>
                  <a:lnTo>
                    <a:pt x="31448" y="87865"/>
                  </a:lnTo>
                  <a:lnTo>
                    <a:pt x="30760" y="88115"/>
                  </a:lnTo>
                  <a:lnTo>
                    <a:pt x="30052" y="87928"/>
                  </a:lnTo>
                  <a:lnTo>
                    <a:pt x="30740" y="87740"/>
                  </a:lnTo>
                  <a:close/>
                  <a:moveTo>
                    <a:pt x="52544" y="87282"/>
                  </a:moveTo>
                  <a:lnTo>
                    <a:pt x="56980" y="87303"/>
                  </a:lnTo>
                  <a:lnTo>
                    <a:pt x="55023" y="88198"/>
                  </a:lnTo>
                  <a:lnTo>
                    <a:pt x="52544" y="87282"/>
                  </a:lnTo>
                  <a:close/>
                  <a:moveTo>
                    <a:pt x="13746" y="86949"/>
                  </a:moveTo>
                  <a:lnTo>
                    <a:pt x="23305" y="87032"/>
                  </a:lnTo>
                  <a:lnTo>
                    <a:pt x="23950" y="87344"/>
                  </a:lnTo>
                  <a:lnTo>
                    <a:pt x="10580" y="88386"/>
                  </a:lnTo>
                  <a:lnTo>
                    <a:pt x="13746" y="86949"/>
                  </a:lnTo>
                  <a:close/>
                  <a:moveTo>
                    <a:pt x="26970" y="87928"/>
                  </a:moveTo>
                  <a:lnTo>
                    <a:pt x="27741" y="88219"/>
                  </a:lnTo>
                  <a:lnTo>
                    <a:pt x="26929" y="88427"/>
                  </a:lnTo>
                  <a:lnTo>
                    <a:pt x="26158" y="88073"/>
                  </a:lnTo>
                  <a:lnTo>
                    <a:pt x="26970" y="87928"/>
                  </a:lnTo>
                  <a:close/>
                  <a:moveTo>
                    <a:pt x="32010" y="87969"/>
                  </a:moveTo>
                  <a:lnTo>
                    <a:pt x="32822" y="88136"/>
                  </a:lnTo>
                  <a:lnTo>
                    <a:pt x="32052" y="88469"/>
                  </a:lnTo>
                  <a:lnTo>
                    <a:pt x="31239" y="88261"/>
                  </a:lnTo>
                  <a:lnTo>
                    <a:pt x="32010" y="87969"/>
                  </a:lnTo>
                  <a:close/>
                  <a:moveTo>
                    <a:pt x="29490" y="88073"/>
                  </a:moveTo>
                  <a:lnTo>
                    <a:pt x="30281" y="88282"/>
                  </a:lnTo>
                  <a:lnTo>
                    <a:pt x="29490" y="88573"/>
                  </a:lnTo>
                  <a:lnTo>
                    <a:pt x="28699" y="88282"/>
                  </a:lnTo>
                  <a:lnTo>
                    <a:pt x="29490" y="88073"/>
                  </a:lnTo>
                  <a:close/>
                  <a:moveTo>
                    <a:pt x="35696" y="87136"/>
                  </a:moveTo>
                  <a:lnTo>
                    <a:pt x="45255" y="87220"/>
                  </a:lnTo>
                  <a:lnTo>
                    <a:pt x="48400" y="88698"/>
                  </a:lnTo>
                  <a:lnTo>
                    <a:pt x="35051" y="87428"/>
                  </a:lnTo>
                  <a:lnTo>
                    <a:pt x="35696" y="87136"/>
                  </a:lnTo>
                  <a:close/>
                  <a:moveTo>
                    <a:pt x="7311" y="86907"/>
                  </a:moveTo>
                  <a:lnTo>
                    <a:pt x="13059" y="86949"/>
                  </a:lnTo>
                  <a:lnTo>
                    <a:pt x="9726" y="88469"/>
                  </a:lnTo>
                  <a:lnTo>
                    <a:pt x="6019" y="88761"/>
                  </a:lnTo>
                  <a:lnTo>
                    <a:pt x="4333" y="87948"/>
                  </a:lnTo>
                  <a:lnTo>
                    <a:pt x="7311" y="86907"/>
                  </a:lnTo>
                  <a:close/>
                  <a:moveTo>
                    <a:pt x="3937" y="88094"/>
                  </a:moveTo>
                  <a:lnTo>
                    <a:pt x="5436" y="88802"/>
                  </a:lnTo>
                  <a:lnTo>
                    <a:pt x="3916" y="88927"/>
                  </a:lnTo>
                  <a:lnTo>
                    <a:pt x="2771" y="88511"/>
                  </a:lnTo>
                  <a:lnTo>
                    <a:pt x="3937" y="88094"/>
                  </a:lnTo>
                  <a:close/>
                  <a:moveTo>
                    <a:pt x="28199" y="88407"/>
                  </a:moveTo>
                  <a:lnTo>
                    <a:pt x="29053" y="88719"/>
                  </a:lnTo>
                  <a:lnTo>
                    <a:pt x="28178" y="89031"/>
                  </a:lnTo>
                  <a:lnTo>
                    <a:pt x="27324" y="88636"/>
                  </a:lnTo>
                  <a:lnTo>
                    <a:pt x="28199" y="88407"/>
                  </a:lnTo>
                  <a:close/>
                  <a:moveTo>
                    <a:pt x="30760" y="88427"/>
                  </a:moveTo>
                  <a:lnTo>
                    <a:pt x="31656" y="88656"/>
                  </a:lnTo>
                  <a:lnTo>
                    <a:pt x="30802" y="89052"/>
                  </a:lnTo>
                  <a:lnTo>
                    <a:pt x="29907" y="88719"/>
                  </a:lnTo>
                  <a:lnTo>
                    <a:pt x="30760" y="88427"/>
                  </a:lnTo>
                  <a:close/>
                  <a:moveTo>
                    <a:pt x="45942" y="87220"/>
                  </a:moveTo>
                  <a:lnTo>
                    <a:pt x="51690" y="87261"/>
                  </a:lnTo>
                  <a:lnTo>
                    <a:pt x="54648" y="88365"/>
                  </a:lnTo>
                  <a:lnTo>
                    <a:pt x="52961" y="89135"/>
                  </a:lnTo>
                  <a:lnTo>
                    <a:pt x="49233" y="88781"/>
                  </a:lnTo>
                  <a:lnTo>
                    <a:pt x="45942" y="87220"/>
                  </a:lnTo>
                  <a:close/>
                  <a:moveTo>
                    <a:pt x="2354" y="88656"/>
                  </a:moveTo>
                  <a:lnTo>
                    <a:pt x="3229" y="88969"/>
                  </a:lnTo>
                  <a:lnTo>
                    <a:pt x="917" y="89156"/>
                  </a:lnTo>
                  <a:lnTo>
                    <a:pt x="2354" y="88656"/>
                  </a:lnTo>
                  <a:close/>
                  <a:moveTo>
                    <a:pt x="55043" y="88511"/>
                  </a:moveTo>
                  <a:lnTo>
                    <a:pt x="56189" y="88948"/>
                  </a:lnTo>
                  <a:lnTo>
                    <a:pt x="55064" y="89344"/>
                  </a:lnTo>
                  <a:lnTo>
                    <a:pt x="53523" y="89198"/>
                  </a:lnTo>
                  <a:lnTo>
                    <a:pt x="55043" y="88511"/>
                  </a:lnTo>
                  <a:close/>
                  <a:moveTo>
                    <a:pt x="8956" y="88823"/>
                  </a:moveTo>
                  <a:lnTo>
                    <a:pt x="7519" y="89469"/>
                  </a:lnTo>
                  <a:lnTo>
                    <a:pt x="6540" y="89011"/>
                  </a:lnTo>
                  <a:lnTo>
                    <a:pt x="8956" y="88823"/>
                  </a:lnTo>
                  <a:close/>
                  <a:moveTo>
                    <a:pt x="56626" y="89094"/>
                  </a:moveTo>
                  <a:lnTo>
                    <a:pt x="58042" y="89635"/>
                  </a:lnTo>
                  <a:lnTo>
                    <a:pt x="55751" y="89406"/>
                  </a:lnTo>
                  <a:lnTo>
                    <a:pt x="56626" y="89094"/>
                  </a:lnTo>
                  <a:close/>
                  <a:moveTo>
                    <a:pt x="29490" y="88886"/>
                  </a:moveTo>
                  <a:lnTo>
                    <a:pt x="30427" y="89219"/>
                  </a:lnTo>
                  <a:lnTo>
                    <a:pt x="29469" y="89656"/>
                  </a:lnTo>
                  <a:lnTo>
                    <a:pt x="28553" y="89219"/>
                  </a:lnTo>
                  <a:lnTo>
                    <a:pt x="29490" y="88886"/>
                  </a:lnTo>
                  <a:close/>
                  <a:moveTo>
                    <a:pt x="50004" y="89156"/>
                  </a:moveTo>
                  <a:lnTo>
                    <a:pt x="52419" y="89385"/>
                  </a:lnTo>
                  <a:lnTo>
                    <a:pt x="51441" y="89844"/>
                  </a:lnTo>
                  <a:lnTo>
                    <a:pt x="50004" y="89156"/>
                  </a:lnTo>
                  <a:close/>
                  <a:moveTo>
                    <a:pt x="5957" y="89052"/>
                  </a:moveTo>
                  <a:lnTo>
                    <a:pt x="7186" y="89635"/>
                  </a:lnTo>
                  <a:lnTo>
                    <a:pt x="6561" y="89906"/>
                  </a:lnTo>
                  <a:lnTo>
                    <a:pt x="4541" y="89156"/>
                  </a:lnTo>
                  <a:lnTo>
                    <a:pt x="5957" y="89052"/>
                  </a:lnTo>
                  <a:close/>
                  <a:moveTo>
                    <a:pt x="53002" y="89448"/>
                  </a:moveTo>
                  <a:lnTo>
                    <a:pt x="54419" y="89573"/>
                  </a:lnTo>
                  <a:lnTo>
                    <a:pt x="52398" y="90302"/>
                  </a:lnTo>
                  <a:lnTo>
                    <a:pt x="51774" y="89989"/>
                  </a:lnTo>
                  <a:lnTo>
                    <a:pt x="53002" y="89448"/>
                  </a:lnTo>
                  <a:close/>
                  <a:moveTo>
                    <a:pt x="24471" y="87594"/>
                  </a:moveTo>
                  <a:lnTo>
                    <a:pt x="25200" y="87948"/>
                  </a:lnTo>
                  <a:lnTo>
                    <a:pt x="9747" y="90531"/>
                  </a:lnTo>
                  <a:lnTo>
                    <a:pt x="7852" y="89635"/>
                  </a:lnTo>
                  <a:lnTo>
                    <a:pt x="9810" y="88740"/>
                  </a:lnTo>
                  <a:lnTo>
                    <a:pt x="24471" y="87594"/>
                  </a:lnTo>
                  <a:close/>
                  <a:moveTo>
                    <a:pt x="3874" y="89219"/>
                  </a:moveTo>
                  <a:lnTo>
                    <a:pt x="6186" y="90093"/>
                  </a:lnTo>
                  <a:lnTo>
                    <a:pt x="4999" y="90614"/>
                  </a:lnTo>
                  <a:lnTo>
                    <a:pt x="813" y="89469"/>
                  </a:lnTo>
                  <a:lnTo>
                    <a:pt x="3874" y="89219"/>
                  </a:lnTo>
                  <a:close/>
                  <a:moveTo>
                    <a:pt x="7519" y="89802"/>
                  </a:moveTo>
                  <a:lnTo>
                    <a:pt x="9247" y="90614"/>
                  </a:lnTo>
                  <a:lnTo>
                    <a:pt x="8685" y="90718"/>
                  </a:lnTo>
                  <a:lnTo>
                    <a:pt x="6936" y="90052"/>
                  </a:lnTo>
                  <a:lnTo>
                    <a:pt x="7519" y="89802"/>
                  </a:lnTo>
                  <a:close/>
                  <a:moveTo>
                    <a:pt x="34530" y="87678"/>
                  </a:moveTo>
                  <a:lnTo>
                    <a:pt x="49170" y="89073"/>
                  </a:lnTo>
                  <a:lnTo>
                    <a:pt x="51086" y="89989"/>
                  </a:lnTo>
                  <a:lnTo>
                    <a:pt x="49191" y="90864"/>
                  </a:lnTo>
                  <a:lnTo>
                    <a:pt x="33780" y="88011"/>
                  </a:lnTo>
                  <a:lnTo>
                    <a:pt x="34530" y="87678"/>
                  </a:lnTo>
                  <a:close/>
                  <a:moveTo>
                    <a:pt x="55106" y="89635"/>
                  </a:moveTo>
                  <a:lnTo>
                    <a:pt x="58146" y="89927"/>
                  </a:lnTo>
                  <a:lnTo>
                    <a:pt x="53940" y="91031"/>
                  </a:lnTo>
                  <a:lnTo>
                    <a:pt x="52773" y="90468"/>
                  </a:lnTo>
                  <a:lnTo>
                    <a:pt x="55106" y="89635"/>
                  </a:lnTo>
                  <a:close/>
                  <a:moveTo>
                    <a:pt x="6561" y="90218"/>
                  </a:moveTo>
                  <a:lnTo>
                    <a:pt x="8123" y="90802"/>
                  </a:lnTo>
                  <a:lnTo>
                    <a:pt x="6603" y="91051"/>
                  </a:lnTo>
                  <a:lnTo>
                    <a:pt x="5436" y="90739"/>
                  </a:lnTo>
                  <a:lnTo>
                    <a:pt x="6561" y="90218"/>
                  </a:lnTo>
                  <a:close/>
                  <a:moveTo>
                    <a:pt x="51441" y="90156"/>
                  </a:moveTo>
                  <a:lnTo>
                    <a:pt x="52003" y="90427"/>
                  </a:lnTo>
                  <a:lnTo>
                    <a:pt x="50253" y="91051"/>
                  </a:lnTo>
                  <a:lnTo>
                    <a:pt x="49691" y="90947"/>
                  </a:lnTo>
                  <a:lnTo>
                    <a:pt x="51441" y="90156"/>
                  </a:lnTo>
                  <a:close/>
                  <a:moveTo>
                    <a:pt x="52378" y="90614"/>
                  </a:moveTo>
                  <a:lnTo>
                    <a:pt x="53502" y="91135"/>
                  </a:lnTo>
                  <a:lnTo>
                    <a:pt x="52336" y="91447"/>
                  </a:lnTo>
                  <a:lnTo>
                    <a:pt x="50816" y="91156"/>
                  </a:lnTo>
                  <a:lnTo>
                    <a:pt x="52378" y="90614"/>
                  </a:lnTo>
                  <a:close/>
                  <a:moveTo>
                    <a:pt x="5041" y="90927"/>
                  </a:moveTo>
                  <a:lnTo>
                    <a:pt x="5936" y="91176"/>
                  </a:lnTo>
                  <a:lnTo>
                    <a:pt x="3645" y="91551"/>
                  </a:lnTo>
                  <a:lnTo>
                    <a:pt x="3645" y="91551"/>
                  </a:lnTo>
                  <a:lnTo>
                    <a:pt x="5041" y="90927"/>
                  </a:lnTo>
                  <a:close/>
                  <a:moveTo>
                    <a:pt x="53898" y="91322"/>
                  </a:moveTo>
                  <a:lnTo>
                    <a:pt x="55272" y="91989"/>
                  </a:lnTo>
                  <a:lnTo>
                    <a:pt x="55272" y="91989"/>
                  </a:lnTo>
                  <a:lnTo>
                    <a:pt x="53002" y="91572"/>
                  </a:lnTo>
                  <a:lnTo>
                    <a:pt x="53898" y="91322"/>
                  </a:lnTo>
                  <a:close/>
                  <a:moveTo>
                    <a:pt x="9706" y="90843"/>
                  </a:moveTo>
                  <a:lnTo>
                    <a:pt x="12163" y="92009"/>
                  </a:lnTo>
                  <a:lnTo>
                    <a:pt x="12163" y="92009"/>
                  </a:lnTo>
                  <a:lnTo>
                    <a:pt x="9227" y="90906"/>
                  </a:lnTo>
                  <a:lnTo>
                    <a:pt x="9706" y="90843"/>
                  </a:lnTo>
                  <a:close/>
                  <a:moveTo>
                    <a:pt x="25658" y="88157"/>
                  </a:moveTo>
                  <a:lnTo>
                    <a:pt x="26491" y="88552"/>
                  </a:lnTo>
                  <a:lnTo>
                    <a:pt x="12934" y="92051"/>
                  </a:lnTo>
                  <a:lnTo>
                    <a:pt x="10205" y="90760"/>
                  </a:lnTo>
                  <a:lnTo>
                    <a:pt x="25658" y="88157"/>
                  </a:lnTo>
                  <a:close/>
                  <a:moveTo>
                    <a:pt x="49233" y="91156"/>
                  </a:moveTo>
                  <a:lnTo>
                    <a:pt x="49691" y="91239"/>
                  </a:lnTo>
                  <a:lnTo>
                    <a:pt x="46755" y="92301"/>
                  </a:lnTo>
                  <a:lnTo>
                    <a:pt x="49233" y="91156"/>
                  </a:lnTo>
                  <a:close/>
                  <a:moveTo>
                    <a:pt x="33322" y="88219"/>
                  </a:moveTo>
                  <a:lnTo>
                    <a:pt x="48733" y="91072"/>
                  </a:lnTo>
                  <a:lnTo>
                    <a:pt x="45963" y="92322"/>
                  </a:lnTo>
                  <a:lnTo>
                    <a:pt x="32489" y="88594"/>
                  </a:lnTo>
                  <a:lnTo>
                    <a:pt x="33322" y="88219"/>
                  </a:lnTo>
                  <a:close/>
                  <a:moveTo>
                    <a:pt x="8664" y="91010"/>
                  </a:moveTo>
                  <a:lnTo>
                    <a:pt x="12080" y="92280"/>
                  </a:lnTo>
                  <a:lnTo>
                    <a:pt x="11517" y="92426"/>
                  </a:lnTo>
                  <a:lnTo>
                    <a:pt x="7269" y="91239"/>
                  </a:lnTo>
                  <a:lnTo>
                    <a:pt x="8664" y="91010"/>
                  </a:lnTo>
                  <a:close/>
                  <a:moveTo>
                    <a:pt x="50274" y="91343"/>
                  </a:moveTo>
                  <a:lnTo>
                    <a:pt x="51670" y="91614"/>
                  </a:lnTo>
                  <a:lnTo>
                    <a:pt x="47379" y="92718"/>
                  </a:lnTo>
                  <a:lnTo>
                    <a:pt x="46838" y="92572"/>
                  </a:lnTo>
                  <a:lnTo>
                    <a:pt x="50274" y="91343"/>
                  </a:lnTo>
                  <a:close/>
                  <a:moveTo>
                    <a:pt x="6582" y="91364"/>
                  </a:moveTo>
                  <a:lnTo>
                    <a:pt x="10976" y="92572"/>
                  </a:lnTo>
                  <a:lnTo>
                    <a:pt x="9477" y="92947"/>
                  </a:lnTo>
                  <a:lnTo>
                    <a:pt x="3583" y="91864"/>
                  </a:lnTo>
                  <a:lnTo>
                    <a:pt x="6582" y="91364"/>
                  </a:lnTo>
                  <a:close/>
                  <a:moveTo>
                    <a:pt x="52336" y="91739"/>
                  </a:moveTo>
                  <a:lnTo>
                    <a:pt x="55356" y="92301"/>
                  </a:lnTo>
                  <a:lnTo>
                    <a:pt x="49420" y="93280"/>
                  </a:lnTo>
                  <a:lnTo>
                    <a:pt x="47942" y="92884"/>
                  </a:lnTo>
                  <a:lnTo>
                    <a:pt x="52336" y="91739"/>
                  </a:lnTo>
                  <a:close/>
                  <a:moveTo>
                    <a:pt x="26887" y="88740"/>
                  </a:moveTo>
                  <a:lnTo>
                    <a:pt x="27782" y="89177"/>
                  </a:lnTo>
                  <a:lnTo>
                    <a:pt x="15891" y="93384"/>
                  </a:lnTo>
                  <a:lnTo>
                    <a:pt x="15287" y="93176"/>
                  </a:lnTo>
                  <a:lnTo>
                    <a:pt x="13350" y="92259"/>
                  </a:lnTo>
                  <a:lnTo>
                    <a:pt x="26887" y="88740"/>
                  </a:lnTo>
                  <a:close/>
                  <a:moveTo>
                    <a:pt x="12538" y="92468"/>
                  </a:moveTo>
                  <a:lnTo>
                    <a:pt x="15099" y="93405"/>
                  </a:lnTo>
                  <a:lnTo>
                    <a:pt x="12080" y="92572"/>
                  </a:lnTo>
                  <a:lnTo>
                    <a:pt x="12538" y="92468"/>
                  </a:lnTo>
                  <a:close/>
                  <a:moveTo>
                    <a:pt x="32073" y="88781"/>
                  </a:moveTo>
                  <a:lnTo>
                    <a:pt x="45568" y="92509"/>
                  </a:lnTo>
                  <a:lnTo>
                    <a:pt x="43610" y="93405"/>
                  </a:lnTo>
                  <a:lnTo>
                    <a:pt x="43006" y="93613"/>
                  </a:lnTo>
                  <a:lnTo>
                    <a:pt x="31177" y="89198"/>
                  </a:lnTo>
                  <a:lnTo>
                    <a:pt x="32073" y="88781"/>
                  </a:lnTo>
                  <a:close/>
                  <a:moveTo>
                    <a:pt x="46359" y="92738"/>
                  </a:moveTo>
                  <a:lnTo>
                    <a:pt x="46817" y="92863"/>
                  </a:lnTo>
                  <a:lnTo>
                    <a:pt x="43797" y="93655"/>
                  </a:lnTo>
                  <a:lnTo>
                    <a:pt x="43797" y="93655"/>
                  </a:lnTo>
                  <a:lnTo>
                    <a:pt x="46359" y="92738"/>
                  </a:lnTo>
                  <a:close/>
                  <a:moveTo>
                    <a:pt x="11517" y="92718"/>
                  </a:moveTo>
                  <a:lnTo>
                    <a:pt x="15037" y="93696"/>
                  </a:lnTo>
                  <a:lnTo>
                    <a:pt x="14496" y="93884"/>
                  </a:lnTo>
                  <a:lnTo>
                    <a:pt x="10143" y="93072"/>
                  </a:lnTo>
                  <a:lnTo>
                    <a:pt x="11517" y="92718"/>
                  </a:lnTo>
                  <a:close/>
                  <a:moveTo>
                    <a:pt x="47379" y="93030"/>
                  </a:moveTo>
                  <a:lnTo>
                    <a:pt x="48754" y="93405"/>
                  </a:lnTo>
                  <a:lnTo>
                    <a:pt x="44381" y="94134"/>
                  </a:lnTo>
                  <a:lnTo>
                    <a:pt x="43860" y="93925"/>
                  </a:lnTo>
                  <a:lnTo>
                    <a:pt x="47379" y="93030"/>
                  </a:lnTo>
                  <a:close/>
                  <a:moveTo>
                    <a:pt x="56189" y="92447"/>
                  </a:moveTo>
                  <a:lnTo>
                    <a:pt x="56272" y="92468"/>
                  </a:lnTo>
                  <a:lnTo>
                    <a:pt x="59209" y="93863"/>
                  </a:lnTo>
                  <a:lnTo>
                    <a:pt x="53190" y="94321"/>
                  </a:lnTo>
                  <a:lnTo>
                    <a:pt x="50087" y="93467"/>
                  </a:lnTo>
                  <a:lnTo>
                    <a:pt x="56189" y="92447"/>
                  </a:lnTo>
                  <a:close/>
                  <a:moveTo>
                    <a:pt x="15516" y="93821"/>
                  </a:moveTo>
                  <a:lnTo>
                    <a:pt x="16641" y="94134"/>
                  </a:lnTo>
                  <a:lnTo>
                    <a:pt x="17120" y="94363"/>
                  </a:lnTo>
                  <a:lnTo>
                    <a:pt x="15079" y="93988"/>
                  </a:lnTo>
                  <a:lnTo>
                    <a:pt x="15516" y="93821"/>
                  </a:lnTo>
                  <a:close/>
                  <a:moveTo>
                    <a:pt x="28157" y="89344"/>
                  </a:moveTo>
                  <a:lnTo>
                    <a:pt x="29136" y="89802"/>
                  </a:lnTo>
                  <a:lnTo>
                    <a:pt x="18931" y="94467"/>
                  </a:lnTo>
                  <a:lnTo>
                    <a:pt x="18307" y="94300"/>
                  </a:lnTo>
                  <a:lnTo>
                    <a:pt x="16307" y="93551"/>
                  </a:lnTo>
                  <a:lnTo>
                    <a:pt x="28157" y="89344"/>
                  </a:lnTo>
                  <a:close/>
                  <a:moveTo>
                    <a:pt x="43360" y="94050"/>
                  </a:moveTo>
                  <a:lnTo>
                    <a:pt x="43818" y="94217"/>
                  </a:lnTo>
                  <a:lnTo>
                    <a:pt x="41757" y="94571"/>
                  </a:lnTo>
                  <a:lnTo>
                    <a:pt x="42236" y="94363"/>
                  </a:lnTo>
                  <a:lnTo>
                    <a:pt x="43360" y="94050"/>
                  </a:lnTo>
                  <a:close/>
                  <a:moveTo>
                    <a:pt x="9497" y="93259"/>
                  </a:moveTo>
                  <a:lnTo>
                    <a:pt x="13954" y="94071"/>
                  </a:lnTo>
                  <a:lnTo>
                    <a:pt x="12496" y="94592"/>
                  </a:lnTo>
                  <a:lnTo>
                    <a:pt x="6519" y="94009"/>
                  </a:lnTo>
                  <a:lnTo>
                    <a:pt x="9497" y="93259"/>
                  </a:lnTo>
                  <a:close/>
                  <a:moveTo>
                    <a:pt x="30802" y="89365"/>
                  </a:moveTo>
                  <a:lnTo>
                    <a:pt x="42590" y="93780"/>
                  </a:lnTo>
                  <a:lnTo>
                    <a:pt x="40569" y="94488"/>
                  </a:lnTo>
                  <a:lnTo>
                    <a:pt x="39945" y="94654"/>
                  </a:lnTo>
                  <a:lnTo>
                    <a:pt x="29823" y="89823"/>
                  </a:lnTo>
                  <a:lnTo>
                    <a:pt x="30802" y="89365"/>
                  </a:lnTo>
                  <a:close/>
                  <a:moveTo>
                    <a:pt x="49400" y="93571"/>
                  </a:moveTo>
                  <a:lnTo>
                    <a:pt x="52357" y="94404"/>
                  </a:lnTo>
                  <a:lnTo>
                    <a:pt x="46359" y="94863"/>
                  </a:lnTo>
                  <a:lnTo>
                    <a:pt x="44922" y="94342"/>
                  </a:lnTo>
                  <a:lnTo>
                    <a:pt x="49400" y="93571"/>
                  </a:lnTo>
                  <a:close/>
                  <a:moveTo>
                    <a:pt x="14516" y="94175"/>
                  </a:moveTo>
                  <a:lnTo>
                    <a:pt x="18098" y="94842"/>
                  </a:lnTo>
                  <a:lnTo>
                    <a:pt x="17599" y="95071"/>
                  </a:lnTo>
                  <a:lnTo>
                    <a:pt x="13183" y="94654"/>
                  </a:lnTo>
                  <a:lnTo>
                    <a:pt x="14516" y="94175"/>
                  </a:lnTo>
                  <a:close/>
                  <a:moveTo>
                    <a:pt x="18452" y="95008"/>
                  </a:moveTo>
                  <a:lnTo>
                    <a:pt x="18869" y="95196"/>
                  </a:lnTo>
                  <a:lnTo>
                    <a:pt x="18161" y="95133"/>
                  </a:lnTo>
                  <a:lnTo>
                    <a:pt x="18452" y="95008"/>
                  </a:lnTo>
                  <a:close/>
                  <a:moveTo>
                    <a:pt x="44360" y="94425"/>
                  </a:moveTo>
                  <a:lnTo>
                    <a:pt x="45693" y="94925"/>
                  </a:lnTo>
                  <a:lnTo>
                    <a:pt x="41278" y="95279"/>
                  </a:lnTo>
                  <a:lnTo>
                    <a:pt x="40757" y="95029"/>
                  </a:lnTo>
                  <a:lnTo>
                    <a:pt x="44360" y="94425"/>
                  </a:lnTo>
                  <a:close/>
                  <a:moveTo>
                    <a:pt x="19244" y="95050"/>
                  </a:moveTo>
                  <a:lnTo>
                    <a:pt x="19744" y="95154"/>
                  </a:lnTo>
                  <a:lnTo>
                    <a:pt x="20243" y="95342"/>
                  </a:lnTo>
                  <a:lnTo>
                    <a:pt x="20243" y="95342"/>
                  </a:lnTo>
                  <a:lnTo>
                    <a:pt x="19723" y="95279"/>
                  </a:lnTo>
                  <a:lnTo>
                    <a:pt x="19244" y="95050"/>
                  </a:lnTo>
                  <a:close/>
                  <a:moveTo>
                    <a:pt x="40424" y="95175"/>
                  </a:moveTo>
                  <a:lnTo>
                    <a:pt x="40694" y="95321"/>
                  </a:lnTo>
                  <a:lnTo>
                    <a:pt x="39986" y="95383"/>
                  </a:lnTo>
                  <a:lnTo>
                    <a:pt x="40424" y="95175"/>
                  </a:lnTo>
                  <a:close/>
                  <a:moveTo>
                    <a:pt x="39632" y="95217"/>
                  </a:moveTo>
                  <a:lnTo>
                    <a:pt x="39153" y="95446"/>
                  </a:lnTo>
                  <a:lnTo>
                    <a:pt x="38612" y="95487"/>
                  </a:lnTo>
                  <a:lnTo>
                    <a:pt x="38612" y="95487"/>
                  </a:lnTo>
                  <a:lnTo>
                    <a:pt x="39112" y="95300"/>
                  </a:lnTo>
                  <a:lnTo>
                    <a:pt x="39632" y="95217"/>
                  </a:lnTo>
                  <a:close/>
                  <a:moveTo>
                    <a:pt x="12538" y="94883"/>
                  </a:moveTo>
                  <a:lnTo>
                    <a:pt x="17057" y="95321"/>
                  </a:lnTo>
                  <a:lnTo>
                    <a:pt x="15662" y="95966"/>
                  </a:lnTo>
                  <a:lnTo>
                    <a:pt x="9664" y="95904"/>
                  </a:lnTo>
                  <a:lnTo>
                    <a:pt x="12538" y="94883"/>
                  </a:lnTo>
                  <a:close/>
                  <a:moveTo>
                    <a:pt x="17640" y="95383"/>
                  </a:moveTo>
                  <a:lnTo>
                    <a:pt x="19639" y="95571"/>
                  </a:lnTo>
                  <a:lnTo>
                    <a:pt x="20535" y="96008"/>
                  </a:lnTo>
                  <a:lnTo>
                    <a:pt x="16349" y="95966"/>
                  </a:lnTo>
                  <a:lnTo>
                    <a:pt x="17640" y="95383"/>
                  </a:lnTo>
                  <a:close/>
                  <a:moveTo>
                    <a:pt x="20473" y="95654"/>
                  </a:moveTo>
                  <a:lnTo>
                    <a:pt x="21285" y="95716"/>
                  </a:lnTo>
                  <a:lnTo>
                    <a:pt x="22055" y="96008"/>
                  </a:lnTo>
                  <a:lnTo>
                    <a:pt x="21222" y="96008"/>
                  </a:lnTo>
                  <a:lnTo>
                    <a:pt x="20473" y="95654"/>
                  </a:lnTo>
                  <a:close/>
                  <a:moveTo>
                    <a:pt x="22409" y="95841"/>
                  </a:moveTo>
                  <a:lnTo>
                    <a:pt x="22930" y="95883"/>
                  </a:lnTo>
                  <a:lnTo>
                    <a:pt x="23430" y="96029"/>
                  </a:lnTo>
                  <a:lnTo>
                    <a:pt x="22909" y="96008"/>
                  </a:lnTo>
                  <a:lnTo>
                    <a:pt x="22409" y="95841"/>
                  </a:lnTo>
                  <a:close/>
                  <a:moveTo>
                    <a:pt x="29469" y="89969"/>
                  </a:moveTo>
                  <a:lnTo>
                    <a:pt x="39528" y="94758"/>
                  </a:lnTo>
                  <a:lnTo>
                    <a:pt x="37446" y="95300"/>
                  </a:lnTo>
                  <a:lnTo>
                    <a:pt x="34259" y="95821"/>
                  </a:lnTo>
                  <a:lnTo>
                    <a:pt x="31031" y="96091"/>
                  </a:lnTo>
                  <a:lnTo>
                    <a:pt x="27803" y="96050"/>
                  </a:lnTo>
                  <a:lnTo>
                    <a:pt x="24596" y="95758"/>
                  </a:lnTo>
                  <a:lnTo>
                    <a:pt x="21431" y="95154"/>
                  </a:lnTo>
                  <a:lnTo>
                    <a:pt x="19348" y="94592"/>
                  </a:lnTo>
                  <a:lnTo>
                    <a:pt x="29469" y="89969"/>
                  </a:lnTo>
                  <a:close/>
                  <a:moveTo>
                    <a:pt x="36446" y="95946"/>
                  </a:moveTo>
                  <a:lnTo>
                    <a:pt x="35946" y="96133"/>
                  </a:lnTo>
                  <a:lnTo>
                    <a:pt x="35405" y="96112"/>
                  </a:lnTo>
                  <a:lnTo>
                    <a:pt x="35925" y="95987"/>
                  </a:lnTo>
                  <a:lnTo>
                    <a:pt x="36446" y="95946"/>
                  </a:lnTo>
                  <a:close/>
                  <a:moveTo>
                    <a:pt x="38383" y="95800"/>
                  </a:moveTo>
                  <a:lnTo>
                    <a:pt x="37633" y="96133"/>
                  </a:lnTo>
                  <a:lnTo>
                    <a:pt x="36800" y="96133"/>
                  </a:lnTo>
                  <a:lnTo>
                    <a:pt x="37571" y="95862"/>
                  </a:lnTo>
                  <a:lnTo>
                    <a:pt x="38383" y="95800"/>
                  </a:lnTo>
                  <a:close/>
                  <a:moveTo>
                    <a:pt x="41215" y="95571"/>
                  </a:moveTo>
                  <a:lnTo>
                    <a:pt x="42506" y="96175"/>
                  </a:lnTo>
                  <a:lnTo>
                    <a:pt x="38299" y="96154"/>
                  </a:lnTo>
                  <a:lnTo>
                    <a:pt x="39216" y="95737"/>
                  </a:lnTo>
                  <a:lnTo>
                    <a:pt x="41215" y="95571"/>
                  </a:lnTo>
                  <a:close/>
                  <a:moveTo>
                    <a:pt x="46317" y="95175"/>
                  </a:moveTo>
                  <a:lnTo>
                    <a:pt x="49191" y="96237"/>
                  </a:lnTo>
                  <a:lnTo>
                    <a:pt x="43193" y="96175"/>
                  </a:lnTo>
                  <a:lnTo>
                    <a:pt x="41798" y="95529"/>
                  </a:lnTo>
                  <a:lnTo>
                    <a:pt x="46317" y="95175"/>
                  </a:lnTo>
                  <a:close/>
                  <a:moveTo>
                    <a:pt x="53169" y="94634"/>
                  </a:moveTo>
                  <a:lnTo>
                    <a:pt x="59292" y="96320"/>
                  </a:lnTo>
                  <a:lnTo>
                    <a:pt x="50045" y="96237"/>
                  </a:lnTo>
                  <a:lnTo>
                    <a:pt x="47005" y="95113"/>
                  </a:lnTo>
                  <a:lnTo>
                    <a:pt x="53169" y="94634"/>
                  </a:lnTo>
                  <a:close/>
                  <a:moveTo>
                    <a:pt x="25637" y="96320"/>
                  </a:moveTo>
                  <a:lnTo>
                    <a:pt x="26158" y="96341"/>
                  </a:lnTo>
                  <a:lnTo>
                    <a:pt x="26679" y="96425"/>
                  </a:lnTo>
                  <a:lnTo>
                    <a:pt x="26158" y="96466"/>
                  </a:lnTo>
                  <a:lnTo>
                    <a:pt x="25637" y="96320"/>
                  </a:lnTo>
                  <a:close/>
                  <a:moveTo>
                    <a:pt x="33218" y="96383"/>
                  </a:moveTo>
                  <a:lnTo>
                    <a:pt x="32697" y="96529"/>
                  </a:lnTo>
                  <a:lnTo>
                    <a:pt x="32177" y="96466"/>
                  </a:lnTo>
                  <a:lnTo>
                    <a:pt x="32676" y="96383"/>
                  </a:lnTo>
                  <a:close/>
                  <a:moveTo>
                    <a:pt x="24513" y="96320"/>
                  </a:moveTo>
                  <a:lnTo>
                    <a:pt x="25304" y="96529"/>
                  </a:lnTo>
                  <a:lnTo>
                    <a:pt x="24471" y="96612"/>
                  </a:lnTo>
                  <a:lnTo>
                    <a:pt x="23701" y="96320"/>
                  </a:lnTo>
                  <a:close/>
                  <a:moveTo>
                    <a:pt x="29428" y="96508"/>
                  </a:moveTo>
                  <a:lnTo>
                    <a:pt x="29948" y="96550"/>
                  </a:lnTo>
                  <a:lnTo>
                    <a:pt x="29428" y="96633"/>
                  </a:lnTo>
                  <a:lnTo>
                    <a:pt x="28907" y="96550"/>
                  </a:lnTo>
                  <a:lnTo>
                    <a:pt x="29428" y="96508"/>
                  </a:lnTo>
                  <a:close/>
                  <a:moveTo>
                    <a:pt x="35155" y="96404"/>
                  </a:moveTo>
                  <a:lnTo>
                    <a:pt x="34363" y="96695"/>
                  </a:lnTo>
                  <a:lnTo>
                    <a:pt x="33530" y="96612"/>
                  </a:lnTo>
                  <a:lnTo>
                    <a:pt x="34322" y="96404"/>
                  </a:lnTo>
                  <a:close/>
                  <a:moveTo>
                    <a:pt x="22847" y="96300"/>
                  </a:moveTo>
                  <a:lnTo>
                    <a:pt x="23784" y="96654"/>
                  </a:lnTo>
                  <a:lnTo>
                    <a:pt x="22763" y="96737"/>
                  </a:lnTo>
                  <a:lnTo>
                    <a:pt x="21847" y="96300"/>
                  </a:lnTo>
                  <a:close/>
                  <a:moveTo>
                    <a:pt x="37008" y="96425"/>
                  </a:moveTo>
                  <a:lnTo>
                    <a:pt x="36071" y="96841"/>
                  </a:lnTo>
                  <a:lnTo>
                    <a:pt x="35051" y="96758"/>
                  </a:lnTo>
                  <a:lnTo>
                    <a:pt x="35988" y="96425"/>
                  </a:lnTo>
                  <a:close/>
                  <a:moveTo>
                    <a:pt x="27782" y="96633"/>
                  </a:moveTo>
                  <a:lnTo>
                    <a:pt x="28595" y="96779"/>
                  </a:lnTo>
                  <a:lnTo>
                    <a:pt x="27762" y="96924"/>
                  </a:lnTo>
                  <a:lnTo>
                    <a:pt x="26970" y="96695"/>
                  </a:lnTo>
                  <a:lnTo>
                    <a:pt x="27782" y="96633"/>
                  </a:lnTo>
                  <a:close/>
                  <a:moveTo>
                    <a:pt x="31052" y="96654"/>
                  </a:moveTo>
                  <a:lnTo>
                    <a:pt x="31864" y="96737"/>
                  </a:lnTo>
                  <a:lnTo>
                    <a:pt x="31073" y="96945"/>
                  </a:lnTo>
                  <a:lnTo>
                    <a:pt x="30261" y="96799"/>
                  </a:lnTo>
                  <a:lnTo>
                    <a:pt x="31052" y="96654"/>
                  </a:lnTo>
                  <a:close/>
                  <a:moveTo>
                    <a:pt x="26116" y="96758"/>
                  </a:moveTo>
                  <a:lnTo>
                    <a:pt x="27095" y="97029"/>
                  </a:lnTo>
                  <a:lnTo>
                    <a:pt x="26075" y="97195"/>
                  </a:lnTo>
                  <a:lnTo>
                    <a:pt x="25117" y="96841"/>
                  </a:lnTo>
                  <a:lnTo>
                    <a:pt x="26116" y="96758"/>
                  </a:lnTo>
                  <a:close/>
                  <a:moveTo>
                    <a:pt x="32718" y="96820"/>
                  </a:moveTo>
                  <a:lnTo>
                    <a:pt x="33718" y="96924"/>
                  </a:lnTo>
                  <a:lnTo>
                    <a:pt x="32760" y="97258"/>
                  </a:lnTo>
                  <a:lnTo>
                    <a:pt x="31739" y="97070"/>
                  </a:lnTo>
                  <a:lnTo>
                    <a:pt x="32718" y="96820"/>
                  </a:lnTo>
                  <a:close/>
                  <a:moveTo>
                    <a:pt x="29428" y="96945"/>
                  </a:moveTo>
                  <a:lnTo>
                    <a:pt x="30406" y="97112"/>
                  </a:lnTo>
                  <a:lnTo>
                    <a:pt x="29407" y="97383"/>
                  </a:lnTo>
                  <a:lnTo>
                    <a:pt x="28428" y="97112"/>
                  </a:lnTo>
                  <a:lnTo>
                    <a:pt x="29428" y="96945"/>
                  </a:lnTo>
                  <a:close/>
                  <a:moveTo>
                    <a:pt x="24429" y="96904"/>
                  </a:moveTo>
                  <a:lnTo>
                    <a:pt x="25512" y="97299"/>
                  </a:lnTo>
                  <a:lnTo>
                    <a:pt x="24346" y="97487"/>
                  </a:lnTo>
                  <a:lnTo>
                    <a:pt x="23305" y="96987"/>
                  </a:lnTo>
                  <a:lnTo>
                    <a:pt x="24429" y="96904"/>
                  </a:lnTo>
                  <a:close/>
                  <a:moveTo>
                    <a:pt x="15724" y="96258"/>
                  </a:moveTo>
                  <a:lnTo>
                    <a:pt x="21160" y="96300"/>
                  </a:lnTo>
                  <a:lnTo>
                    <a:pt x="22201" y="96779"/>
                  </a:lnTo>
                  <a:lnTo>
                    <a:pt x="12954" y="97507"/>
                  </a:lnTo>
                  <a:lnTo>
                    <a:pt x="15724" y="96258"/>
                  </a:lnTo>
                  <a:close/>
                  <a:moveTo>
                    <a:pt x="34405" y="96987"/>
                  </a:moveTo>
                  <a:lnTo>
                    <a:pt x="35530" y="97091"/>
                  </a:lnTo>
                  <a:lnTo>
                    <a:pt x="34467" y="97570"/>
                  </a:lnTo>
                  <a:lnTo>
                    <a:pt x="33322" y="97362"/>
                  </a:lnTo>
                  <a:lnTo>
                    <a:pt x="34405" y="96987"/>
                  </a:lnTo>
                  <a:close/>
                  <a:moveTo>
                    <a:pt x="37695" y="96425"/>
                  </a:moveTo>
                  <a:lnTo>
                    <a:pt x="43131" y="96466"/>
                  </a:lnTo>
                  <a:lnTo>
                    <a:pt x="45880" y="97799"/>
                  </a:lnTo>
                  <a:lnTo>
                    <a:pt x="36654" y="96904"/>
                  </a:lnTo>
                  <a:lnTo>
                    <a:pt x="37695" y="96425"/>
                  </a:lnTo>
                  <a:close/>
                  <a:moveTo>
                    <a:pt x="27762" y="97216"/>
                  </a:moveTo>
                  <a:lnTo>
                    <a:pt x="28845" y="97528"/>
                  </a:lnTo>
                  <a:lnTo>
                    <a:pt x="27720" y="97820"/>
                  </a:lnTo>
                  <a:lnTo>
                    <a:pt x="26616" y="97403"/>
                  </a:lnTo>
                  <a:lnTo>
                    <a:pt x="27762" y="97216"/>
                  </a:lnTo>
                  <a:close/>
                  <a:moveTo>
                    <a:pt x="31073" y="97237"/>
                  </a:moveTo>
                  <a:lnTo>
                    <a:pt x="32197" y="97445"/>
                  </a:lnTo>
                  <a:lnTo>
                    <a:pt x="31094" y="97841"/>
                  </a:lnTo>
                  <a:lnTo>
                    <a:pt x="29969" y="97528"/>
                  </a:lnTo>
                  <a:lnTo>
                    <a:pt x="31073" y="97237"/>
                  </a:lnTo>
                  <a:close/>
                  <a:moveTo>
                    <a:pt x="8852" y="96195"/>
                  </a:moveTo>
                  <a:lnTo>
                    <a:pt x="15037" y="96237"/>
                  </a:lnTo>
                  <a:lnTo>
                    <a:pt x="12101" y="97591"/>
                  </a:lnTo>
                  <a:lnTo>
                    <a:pt x="4270" y="98195"/>
                  </a:lnTo>
                  <a:lnTo>
                    <a:pt x="3812" y="97986"/>
                  </a:lnTo>
                  <a:lnTo>
                    <a:pt x="8852" y="96195"/>
                  </a:lnTo>
                  <a:close/>
                  <a:moveTo>
                    <a:pt x="50837" y="96529"/>
                  </a:moveTo>
                  <a:lnTo>
                    <a:pt x="58959" y="96612"/>
                  </a:lnTo>
                  <a:lnTo>
                    <a:pt x="55377" y="98236"/>
                  </a:lnTo>
                  <a:lnTo>
                    <a:pt x="50837" y="96529"/>
                  </a:lnTo>
                  <a:close/>
                  <a:moveTo>
                    <a:pt x="26054" y="97507"/>
                  </a:moveTo>
                  <a:lnTo>
                    <a:pt x="27241" y="97945"/>
                  </a:lnTo>
                  <a:lnTo>
                    <a:pt x="25971" y="98257"/>
                  </a:lnTo>
                  <a:lnTo>
                    <a:pt x="24804" y="97716"/>
                  </a:lnTo>
                  <a:lnTo>
                    <a:pt x="26054" y="97507"/>
                  </a:lnTo>
                  <a:close/>
                  <a:moveTo>
                    <a:pt x="3416" y="98111"/>
                  </a:moveTo>
                  <a:lnTo>
                    <a:pt x="3687" y="98257"/>
                  </a:lnTo>
                  <a:lnTo>
                    <a:pt x="2875" y="98320"/>
                  </a:lnTo>
                  <a:lnTo>
                    <a:pt x="2875" y="98320"/>
                  </a:lnTo>
                  <a:lnTo>
                    <a:pt x="3416" y="98111"/>
                  </a:lnTo>
                  <a:close/>
                  <a:moveTo>
                    <a:pt x="32781" y="97549"/>
                  </a:moveTo>
                  <a:lnTo>
                    <a:pt x="34009" y="97778"/>
                  </a:lnTo>
                  <a:lnTo>
                    <a:pt x="32843" y="98320"/>
                  </a:lnTo>
                  <a:lnTo>
                    <a:pt x="31594" y="97986"/>
                  </a:lnTo>
                  <a:lnTo>
                    <a:pt x="32781" y="97549"/>
                  </a:lnTo>
                  <a:close/>
                  <a:moveTo>
                    <a:pt x="29407" y="97674"/>
                  </a:moveTo>
                  <a:lnTo>
                    <a:pt x="30636" y="98007"/>
                  </a:lnTo>
                  <a:lnTo>
                    <a:pt x="29407" y="98445"/>
                  </a:lnTo>
                  <a:lnTo>
                    <a:pt x="28199" y="97986"/>
                  </a:lnTo>
                  <a:lnTo>
                    <a:pt x="29407" y="97674"/>
                  </a:lnTo>
                  <a:close/>
                  <a:moveTo>
                    <a:pt x="43797" y="96487"/>
                  </a:moveTo>
                  <a:lnTo>
                    <a:pt x="49983" y="96529"/>
                  </a:lnTo>
                  <a:lnTo>
                    <a:pt x="55002" y="98403"/>
                  </a:lnTo>
                  <a:lnTo>
                    <a:pt x="54544" y="98611"/>
                  </a:lnTo>
                  <a:lnTo>
                    <a:pt x="46734" y="97862"/>
                  </a:lnTo>
                  <a:lnTo>
                    <a:pt x="43797" y="96487"/>
                  </a:lnTo>
                  <a:close/>
                  <a:moveTo>
                    <a:pt x="55397" y="98549"/>
                  </a:moveTo>
                  <a:lnTo>
                    <a:pt x="55939" y="98757"/>
                  </a:lnTo>
                  <a:lnTo>
                    <a:pt x="55127" y="98674"/>
                  </a:lnTo>
                  <a:lnTo>
                    <a:pt x="55397" y="98549"/>
                  </a:lnTo>
                  <a:close/>
                  <a:moveTo>
                    <a:pt x="27699" y="98111"/>
                  </a:moveTo>
                  <a:lnTo>
                    <a:pt x="28990" y="98590"/>
                  </a:lnTo>
                  <a:lnTo>
                    <a:pt x="27657" y="99069"/>
                  </a:lnTo>
                  <a:lnTo>
                    <a:pt x="26387" y="98465"/>
                  </a:lnTo>
                  <a:lnTo>
                    <a:pt x="27699" y="98111"/>
                  </a:lnTo>
                  <a:close/>
                  <a:moveTo>
                    <a:pt x="31115" y="98153"/>
                  </a:moveTo>
                  <a:lnTo>
                    <a:pt x="32427" y="98507"/>
                  </a:lnTo>
                  <a:lnTo>
                    <a:pt x="31156" y="99090"/>
                  </a:lnTo>
                  <a:lnTo>
                    <a:pt x="29823" y="98611"/>
                  </a:lnTo>
                  <a:lnTo>
                    <a:pt x="31115" y="98153"/>
                  </a:lnTo>
                  <a:close/>
                  <a:moveTo>
                    <a:pt x="58105" y="99257"/>
                  </a:moveTo>
                  <a:lnTo>
                    <a:pt x="58875" y="99319"/>
                  </a:lnTo>
                  <a:lnTo>
                    <a:pt x="58542" y="99423"/>
                  </a:lnTo>
                  <a:lnTo>
                    <a:pt x="58105" y="99257"/>
                  </a:lnTo>
                  <a:close/>
                  <a:moveTo>
                    <a:pt x="11330" y="97945"/>
                  </a:moveTo>
                  <a:lnTo>
                    <a:pt x="7436" y="99715"/>
                  </a:lnTo>
                  <a:lnTo>
                    <a:pt x="4791" y="98445"/>
                  </a:lnTo>
                  <a:lnTo>
                    <a:pt x="11330" y="97945"/>
                  </a:lnTo>
                  <a:close/>
                  <a:moveTo>
                    <a:pt x="29407" y="98757"/>
                  </a:moveTo>
                  <a:lnTo>
                    <a:pt x="30781" y="99257"/>
                  </a:lnTo>
                  <a:lnTo>
                    <a:pt x="29386" y="99902"/>
                  </a:lnTo>
                  <a:lnTo>
                    <a:pt x="28032" y="99236"/>
                  </a:lnTo>
                  <a:lnTo>
                    <a:pt x="29407" y="98757"/>
                  </a:lnTo>
                  <a:close/>
                  <a:moveTo>
                    <a:pt x="4208" y="98507"/>
                  </a:moveTo>
                  <a:lnTo>
                    <a:pt x="7082" y="99861"/>
                  </a:lnTo>
                  <a:lnTo>
                    <a:pt x="6915" y="99944"/>
                  </a:lnTo>
                  <a:lnTo>
                    <a:pt x="3229" y="98570"/>
                  </a:lnTo>
                  <a:lnTo>
                    <a:pt x="4208" y="98507"/>
                  </a:lnTo>
                  <a:close/>
                  <a:moveTo>
                    <a:pt x="47484" y="98236"/>
                  </a:moveTo>
                  <a:lnTo>
                    <a:pt x="54023" y="98861"/>
                  </a:lnTo>
                  <a:lnTo>
                    <a:pt x="51357" y="100069"/>
                  </a:lnTo>
                  <a:lnTo>
                    <a:pt x="47484" y="98236"/>
                  </a:lnTo>
                  <a:close/>
                  <a:moveTo>
                    <a:pt x="22722" y="97029"/>
                  </a:moveTo>
                  <a:lnTo>
                    <a:pt x="23846" y="97570"/>
                  </a:lnTo>
                  <a:lnTo>
                    <a:pt x="8394" y="100173"/>
                  </a:lnTo>
                  <a:lnTo>
                    <a:pt x="7769" y="99882"/>
                  </a:lnTo>
                  <a:lnTo>
                    <a:pt x="12184" y="97862"/>
                  </a:lnTo>
                  <a:lnTo>
                    <a:pt x="22722" y="97029"/>
                  </a:lnTo>
                  <a:close/>
                  <a:moveTo>
                    <a:pt x="7436" y="100027"/>
                  </a:moveTo>
                  <a:lnTo>
                    <a:pt x="7894" y="100257"/>
                  </a:lnTo>
                  <a:lnTo>
                    <a:pt x="7769" y="100277"/>
                  </a:lnTo>
                  <a:lnTo>
                    <a:pt x="7290" y="100090"/>
                  </a:lnTo>
                  <a:lnTo>
                    <a:pt x="7436" y="100027"/>
                  </a:lnTo>
                  <a:close/>
                  <a:moveTo>
                    <a:pt x="54585" y="98924"/>
                  </a:moveTo>
                  <a:lnTo>
                    <a:pt x="55585" y="99007"/>
                  </a:lnTo>
                  <a:lnTo>
                    <a:pt x="51878" y="100319"/>
                  </a:lnTo>
                  <a:lnTo>
                    <a:pt x="51690" y="100236"/>
                  </a:lnTo>
                  <a:lnTo>
                    <a:pt x="54585" y="98924"/>
                  </a:lnTo>
                  <a:close/>
                  <a:moveTo>
                    <a:pt x="2542" y="98632"/>
                  </a:moveTo>
                  <a:lnTo>
                    <a:pt x="6540" y="100132"/>
                  </a:lnTo>
                  <a:lnTo>
                    <a:pt x="5790" y="100465"/>
                  </a:lnTo>
                  <a:lnTo>
                    <a:pt x="750" y="99069"/>
                  </a:lnTo>
                  <a:lnTo>
                    <a:pt x="1813" y="98695"/>
                  </a:lnTo>
                  <a:lnTo>
                    <a:pt x="2542" y="98632"/>
                  </a:lnTo>
                  <a:close/>
                  <a:moveTo>
                    <a:pt x="6915" y="100257"/>
                  </a:moveTo>
                  <a:lnTo>
                    <a:pt x="7206" y="100361"/>
                  </a:lnTo>
                  <a:lnTo>
                    <a:pt x="6394" y="100506"/>
                  </a:lnTo>
                  <a:lnTo>
                    <a:pt x="6915" y="100257"/>
                  </a:lnTo>
                  <a:close/>
                  <a:moveTo>
                    <a:pt x="36113" y="97153"/>
                  </a:moveTo>
                  <a:lnTo>
                    <a:pt x="46651" y="98153"/>
                  </a:lnTo>
                  <a:lnTo>
                    <a:pt x="51003" y="100236"/>
                  </a:lnTo>
                  <a:lnTo>
                    <a:pt x="50378" y="100527"/>
                  </a:lnTo>
                  <a:lnTo>
                    <a:pt x="34967" y="97674"/>
                  </a:lnTo>
                  <a:lnTo>
                    <a:pt x="36113" y="97153"/>
                  </a:lnTo>
                  <a:close/>
                  <a:moveTo>
                    <a:pt x="8352" y="100465"/>
                  </a:moveTo>
                  <a:lnTo>
                    <a:pt x="8539" y="100569"/>
                  </a:lnTo>
                  <a:lnTo>
                    <a:pt x="8310" y="100486"/>
                  </a:lnTo>
                  <a:lnTo>
                    <a:pt x="8352" y="100465"/>
                  </a:lnTo>
                  <a:close/>
                  <a:moveTo>
                    <a:pt x="51357" y="100402"/>
                  </a:moveTo>
                  <a:lnTo>
                    <a:pt x="51482" y="100465"/>
                  </a:lnTo>
                  <a:lnTo>
                    <a:pt x="51003" y="100631"/>
                  </a:lnTo>
                  <a:lnTo>
                    <a:pt x="50878" y="100611"/>
                  </a:lnTo>
                  <a:lnTo>
                    <a:pt x="51357" y="100402"/>
                  </a:lnTo>
                  <a:close/>
                  <a:moveTo>
                    <a:pt x="56251" y="99069"/>
                  </a:moveTo>
                  <a:lnTo>
                    <a:pt x="56980" y="99153"/>
                  </a:lnTo>
                  <a:lnTo>
                    <a:pt x="58042" y="99548"/>
                  </a:lnTo>
                  <a:lnTo>
                    <a:pt x="52982" y="100860"/>
                  </a:lnTo>
                  <a:lnTo>
                    <a:pt x="52253" y="100506"/>
                  </a:lnTo>
                  <a:lnTo>
                    <a:pt x="56251" y="99069"/>
                  </a:lnTo>
                  <a:close/>
                  <a:moveTo>
                    <a:pt x="51857" y="100631"/>
                  </a:moveTo>
                  <a:lnTo>
                    <a:pt x="52378" y="100881"/>
                  </a:lnTo>
                  <a:lnTo>
                    <a:pt x="51565" y="100736"/>
                  </a:lnTo>
                  <a:lnTo>
                    <a:pt x="51857" y="100631"/>
                  </a:lnTo>
                  <a:close/>
                  <a:moveTo>
                    <a:pt x="50462" y="100819"/>
                  </a:moveTo>
                  <a:lnTo>
                    <a:pt x="50233" y="100902"/>
                  </a:lnTo>
                  <a:lnTo>
                    <a:pt x="50420" y="100819"/>
                  </a:lnTo>
                  <a:close/>
                  <a:moveTo>
                    <a:pt x="4270" y="101152"/>
                  </a:moveTo>
                  <a:lnTo>
                    <a:pt x="3854" y="101360"/>
                  </a:lnTo>
                  <a:lnTo>
                    <a:pt x="3499" y="101277"/>
                  </a:lnTo>
                  <a:lnTo>
                    <a:pt x="4270" y="101152"/>
                  </a:lnTo>
                  <a:close/>
                  <a:moveTo>
                    <a:pt x="54502" y="101569"/>
                  </a:moveTo>
                  <a:lnTo>
                    <a:pt x="55272" y="101714"/>
                  </a:lnTo>
                  <a:lnTo>
                    <a:pt x="54918" y="101777"/>
                  </a:lnTo>
                  <a:lnTo>
                    <a:pt x="54502" y="101569"/>
                  </a:lnTo>
                  <a:close/>
                  <a:moveTo>
                    <a:pt x="24304" y="97799"/>
                  </a:moveTo>
                  <a:lnTo>
                    <a:pt x="25533" y="98382"/>
                  </a:lnTo>
                  <a:lnTo>
                    <a:pt x="12059" y="101881"/>
                  </a:lnTo>
                  <a:lnTo>
                    <a:pt x="11663" y="101714"/>
                  </a:lnTo>
                  <a:lnTo>
                    <a:pt x="8852" y="100381"/>
                  </a:lnTo>
                  <a:lnTo>
                    <a:pt x="24304" y="97799"/>
                  </a:lnTo>
                  <a:close/>
                  <a:moveTo>
                    <a:pt x="7748" y="100569"/>
                  </a:moveTo>
                  <a:lnTo>
                    <a:pt x="11538" y="101985"/>
                  </a:lnTo>
                  <a:lnTo>
                    <a:pt x="11559" y="102006"/>
                  </a:lnTo>
                  <a:lnTo>
                    <a:pt x="11455" y="102027"/>
                  </a:lnTo>
                  <a:lnTo>
                    <a:pt x="6769" y="100736"/>
                  </a:lnTo>
                  <a:lnTo>
                    <a:pt x="7748" y="100569"/>
                  </a:lnTo>
                  <a:close/>
                  <a:moveTo>
                    <a:pt x="34509" y="97882"/>
                  </a:moveTo>
                  <a:lnTo>
                    <a:pt x="49920" y="100736"/>
                  </a:lnTo>
                  <a:lnTo>
                    <a:pt x="47088" y="102027"/>
                  </a:lnTo>
                  <a:lnTo>
                    <a:pt x="46692" y="102152"/>
                  </a:lnTo>
                  <a:lnTo>
                    <a:pt x="33280" y="98445"/>
                  </a:lnTo>
                  <a:lnTo>
                    <a:pt x="34509" y="97882"/>
                  </a:lnTo>
                  <a:close/>
                  <a:moveTo>
                    <a:pt x="51024" y="100923"/>
                  </a:moveTo>
                  <a:lnTo>
                    <a:pt x="52003" y="101110"/>
                  </a:lnTo>
                  <a:lnTo>
                    <a:pt x="47296" y="102318"/>
                  </a:lnTo>
                  <a:lnTo>
                    <a:pt x="47192" y="102297"/>
                  </a:lnTo>
                  <a:lnTo>
                    <a:pt x="47213" y="102277"/>
                  </a:lnTo>
                  <a:lnTo>
                    <a:pt x="51024" y="100923"/>
                  </a:lnTo>
                  <a:close/>
                  <a:moveTo>
                    <a:pt x="6103" y="100860"/>
                  </a:moveTo>
                  <a:lnTo>
                    <a:pt x="10893" y="102172"/>
                  </a:lnTo>
                  <a:lnTo>
                    <a:pt x="9810" y="102464"/>
                  </a:lnTo>
                  <a:lnTo>
                    <a:pt x="4333" y="101444"/>
                  </a:lnTo>
                  <a:lnTo>
                    <a:pt x="5374" y="100965"/>
                  </a:lnTo>
                  <a:lnTo>
                    <a:pt x="6103" y="100860"/>
                  </a:lnTo>
                  <a:close/>
                  <a:moveTo>
                    <a:pt x="52669" y="101235"/>
                  </a:moveTo>
                  <a:lnTo>
                    <a:pt x="53398" y="101360"/>
                  </a:lnTo>
                  <a:lnTo>
                    <a:pt x="54419" y="101860"/>
                  </a:lnTo>
                  <a:lnTo>
                    <a:pt x="48921" y="102776"/>
                  </a:lnTo>
                  <a:lnTo>
                    <a:pt x="47858" y="102485"/>
                  </a:lnTo>
                  <a:lnTo>
                    <a:pt x="52669" y="101235"/>
                  </a:lnTo>
                  <a:close/>
                  <a:moveTo>
                    <a:pt x="25950" y="98570"/>
                  </a:moveTo>
                  <a:lnTo>
                    <a:pt x="27262" y="99194"/>
                  </a:lnTo>
                  <a:lnTo>
                    <a:pt x="15849" y="103255"/>
                  </a:lnTo>
                  <a:lnTo>
                    <a:pt x="15454" y="103130"/>
                  </a:lnTo>
                  <a:lnTo>
                    <a:pt x="12538" y="102048"/>
                  </a:lnTo>
                  <a:lnTo>
                    <a:pt x="25950" y="98570"/>
                  </a:lnTo>
                  <a:close/>
                  <a:moveTo>
                    <a:pt x="11455" y="102339"/>
                  </a:moveTo>
                  <a:lnTo>
                    <a:pt x="13392" y="102860"/>
                  </a:lnTo>
                  <a:lnTo>
                    <a:pt x="14225" y="103276"/>
                  </a:lnTo>
                  <a:lnTo>
                    <a:pt x="10497" y="102589"/>
                  </a:lnTo>
                  <a:lnTo>
                    <a:pt x="11455" y="102339"/>
                  </a:lnTo>
                  <a:close/>
                  <a:moveTo>
                    <a:pt x="3874" y="101652"/>
                  </a:moveTo>
                  <a:lnTo>
                    <a:pt x="9143" y="102631"/>
                  </a:lnTo>
                  <a:lnTo>
                    <a:pt x="6436" y="103339"/>
                  </a:lnTo>
                  <a:lnTo>
                    <a:pt x="1292" y="102839"/>
                  </a:lnTo>
                  <a:lnTo>
                    <a:pt x="3874" y="101652"/>
                  </a:lnTo>
                  <a:close/>
                  <a:moveTo>
                    <a:pt x="14995" y="103318"/>
                  </a:moveTo>
                  <a:lnTo>
                    <a:pt x="15349" y="103422"/>
                  </a:lnTo>
                  <a:lnTo>
                    <a:pt x="15370" y="103422"/>
                  </a:lnTo>
                  <a:lnTo>
                    <a:pt x="15287" y="103443"/>
                  </a:lnTo>
                  <a:lnTo>
                    <a:pt x="14995" y="103318"/>
                  </a:lnTo>
                  <a:close/>
                  <a:moveTo>
                    <a:pt x="32864" y="98632"/>
                  </a:moveTo>
                  <a:lnTo>
                    <a:pt x="46213" y="102318"/>
                  </a:lnTo>
                  <a:lnTo>
                    <a:pt x="43298" y="103360"/>
                  </a:lnTo>
                  <a:lnTo>
                    <a:pt x="42881" y="103485"/>
                  </a:lnTo>
                  <a:lnTo>
                    <a:pt x="31531" y="99236"/>
                  </a:lnTo>
                  <a:lnTo>
                    <a:pt x="32864" y="98632"/>
                  </a:lnTo>
                  <a:close/>
                  <a:moveTo>
                    <a:pt x="47296" y="102631"/>
                  </a:moveTo>
                  <a:lnTo>
                    <a:pt x="48254" y="102901"/>
                  </a:lnTo>
                  <a:lnTo>
                    <a:pt x="44506" y="103526"/>
                  </a:lnTo>
                  <a:lnTo>
                    <a:pt x="44506" y="103526"/>
                  </a:lnTo>
                  <a:lnTo>
                    <a:pt x="45359" y="103130"/>
                  </a:lnTo>
                  <a:lnTo>
                    <a:pt x="47296" y="102631"/>
                  </a:lnTo>
                  <a:close/>
                  <a:moveTo>
                    <a:pt x="43735" y="103547"/>
                  </a:moveTo>
                  <a:lnTo>
                    <a:pt x="43443" y="103693"/>
                  </a:lnTo>
                  <a:lnTo>
                    <a:pt x="43360" y="103651"/>
                  </a:lnTo>
                  <a:lnTo>
                    <a:pt x="43381" y="103651"/>
                  </a:lnTo>
                  <a:lnTo>
                    <a:pt x="43735" y="103547"/>
                  </a:lnTo>
                  <a:close/>
                  <a:moveTo>
                    <a:pt x="54877" y="102068"/>
                  </a:moveTo>
                  <a:lnTo>
                    <a:pt x="57459" y="103297"/>
                  </a:lnTo>
                  <a:lnTo>
                    <a:pt x="52294" y="103714"/>
                  </a:lnTo>
                  <a:lnTo>
                    <a:pt x="49587" y="102964"/>
                  </a:lnTo>
                  <a:lnTo>
                    <a:pt x="54877" y="102068"/>
                  </a:lnTo>
                  <a:close/>
                  <a:moveTo>
                    <a:pt x="9831" y="102756"/>
                  </a:moveTo>
                  <a:lnTo>
                    <a:pt x="14704" y="103651"/>
                  </a:lnTo>
                  <a:lnTo>
                    <a:pt x="13662" y="104026"/>
                  </a:lnTo>
                  <a:lnTo>
                    <a:pt x="7269" y="103422"/>
                  </a:lnTo>
                  <a:lnTo>
                    <a:pt x="9831" y="102756"/>
                  </a:lnTo>
                  <a:close/>
                  <a:moveTo>
                    <a:pt x="15266" y="103755"/>
                  </a:moveTo>
                  <a:lnTo>
                    <a:pt x="16349" y="104276"/>
                  </a:lnTo>
                  <a:lnTo>
                    <a:pt x="16349" y="104276"/>
                  </a:lnTo>
                  <a:lnTo>
                    <a:pt x="14350" y="104088"/>
                  </a:lnTo>
                  <a:lnTo>
                    <a:pt x="15266" y="103755"/>
                  </a:lnTo>
                  <a:close/>
                  <a:moveTo>
                    <a:pt x="48921" y="103068"/>
                  </a:moveTo>
                  <a:lnTo>
                    <a:pt x="51461" y="103776"/>
                  </a:lnTo>
                  <a:lnTo>
                    <a:pt x="45047" y="104276"/>
                  </a:lnTo>
                  <a:lnTo>
                    <a:pt x="44006" y="103901"/>
                  </a:lnTo>
                  <a:lnTo>
                    <a:pt x="48921" y="103068"/>
                  </a:lnTo>
                  <a:close/>
                  <a:moveTo>
                    <a:pt x="27637" y="99382"/>
                  </a:moveTo>
                  <a:lnTo>
                    <a:pt x="29053" y="100048"/>
                  </a:lnTo>
                  <a:lnTo>
                    <a:pt x="19764" y="104297"/>
                  </a:lnTo>
                  <a:lnTo>
                    <a:pt x="19348" y="104213"/>
                  </a:lnTo>
                  <a:lnTo>
                    <a:pt x="16349" y="103380"/>
                  </a:lnTo>
                  <a:lnTo>
                    <a:pt x="27637" y="99382"/>
                  </a:lnTo>
                  <a:close/>
                  <a:moveTo>
                    <a:pt x="31156" y="99403"/>
                  </a:moveTo>
                  <a:lnTo>
                    <a:pt x="42381" y="103609"/>
                  </a:lnTo>
                  <a:lnTo>
                    <a:pt x="39382" y="104380"/>
                  </a:lnTo>
                  <a:lnTo>
                    <a:pt x="38966" y="104443"/>
                  </a:lnTo>
                  <a:lnTo>
                    <a:pt x="29740" y="100048"/>
                  </a:lnTo>
                  <a:lnTo>
                    <a:pt x="31156" y="99403"/>
                  </a:lnTo>
                  <a:close/>
                  <a:moveTo>
                    <a:pt x="16349" y="103964"/>
                  </a:moveTo>
                  <a:lnTo>
                    <a:pt x="17265" y="104130"/>
                  </a:lnTo>
                  <a:lnTo>
                    <a:pt x="18140" y="104463"/>
                  </a:lnTo>
                  <a:lnTo>
                    <a:pt x="17203" y="104359"/>
                  </a:lnTo>
                  <a:lnTo>
                    <a:pt x="16349" y="103964"/>
                  </a:lnTo>
                  <a:close/>
                  <a:moveTo>
                    <a:pt x="43443" y="104005"/>
                  </a:moveTo>
                  <a:lnTo>
                    <a:pt x="44360" y="104338"/>
                  </a:lnTo>
                  <a:lnTo>
                    <a:pt x="42360" y="104505"/>
                  </a:lnTo>
                  <a:lnTo>
                    <a:pt x="43443" y="104005"/>
                  </a:lnTo>
                  <a:close/>
                  <a:moveTo>
                    <a:pt x="18911" y="104422"/>
                  </a:moveTo>
                  <a:lnTo>
                    <a:pt x="19265" y="104505"/>
                  </a:lnTo>
                  <a:lnTo>
                    <a:pt x="19285" y="104505"/>
                  </a:lnTo>
                  <a:lnTo>
                    <a:pt x="19202" y="104547"/>
                  </a:lnTo>
                  <a:lnTo>
                    <a:pt x="18911" y="104422"/>
                  </a:lnTo>
                  <a:close/>
                  <a:moveTo>
                    <a:pt x="42381" y="104172"/>
                  </a:moveTo>
                  <a:lnTo>
                    <a:pt x="41507" y="104567"/>
                  </a:lnTo>
                  <a:lnTo>
                    <a:pt x="40569" y="104630"/>
                  </a:lnTo>
                  <a:lnTo>
                    <a:pt x="41444" y="104318"/>
                  </a:lnTo>
                  <a:lnTo>
                    <a:pt x="42381" y="104172"/>
                  </a:lnTo>
                  <a:close/>
                  <a:moveTo>
                    <a:pt x="39799" y="104609"/>
                  </a:moveTo>
                  <a:lnTo>
                    <a:pt x="39507" y="104713"/>
                  </a:lnTo>
                  <a:lnTo>
                    <a:pt x="39424" y="104672"/>
                  </a:lnTo>
                  <a:lnTo>
                    <a:pt x="39445" y="104672"/>
                  </a:lnTo>
                  <a:lnTo>
                    <a:pt x="39799" y="104609"/>
                  </a:lnTo>
                  <a:close/>
                  <a:moveTo>
                    <a:pt x="17973" y="104734"/>
                  </a:moveTo>
                  <a:lnTo>
                    <a:pt x="18661" y="104797"/>
                  </a:lnTo>
                  <a:lnTo>
                    <a:pt x="18369" y="104922"/>
                  </a:lnTo>
                  <a:lnTo>
                    <a:pt x="17973" y="104734"/>
                  </a:lnTo>
                  <a:close/>
                  <a:moveTo>
                    <a:pt x="40736" y="104922"/>
                  </a:moveTo>
                  <a:lnTo>
                    <a:pt x="40340" y="105109"/>
                  </a:lnTo>
                  <a:lnTo>
                    <a:pt x="40049" y="104963"/>
                  </a:lnTo>
                  <a:lnTo>
                    <a:pt x="40736" y="104922"/>
                  </a:lnTo>
                  <a:close/>
                  <a:moveTo>
                    <a:pt x="6457" y="103630"/>
                  </a:moveTo>
                  <a:lnTo>
                    <a:pt x="13017" y="104255"/>
                  </a:lnTo>
                  <a:lnTo>
                    <a:pt x="10372" y="105192"/>
                  </a:lnTo>
                  <a:lnTo>
                    <a:pt x="709" y="105109"/>
                  </a:lnTo>
                  <a:lnTo>
                    <a:pt x="6457" y="103630"/>
                  </a:lnTo>
                  <a:close/>
                  <a:moveTo>
                    <a:pt x="13704" y="104318"/>
                  </a:moveTo>
                  <a:lnTo>
                    <a:pt x="17120" y="104651"/>
                  </a:lnTo>
                  <a:lnTo>
                    <a:pt x="18036" y="105088"/>
                  </a:lnTo>
                  <a:lnTo>
                    <a:pt x="17640" y="105255"/>
                  </a:lnTo>
                  <a:lnTo>
                    <a:pt x="11226" y="105192"/>
                  </a:lnTo>
                  <a:lnTo>
                    <a:pt x="13704" y="104318"/>
                  </a:lnTo>
                  <a:close/>
                  <a:moveTo>
                    <a:pt x="18369" y="105234"/>
                  </a:moveTo>
                  <a:lnTo>
                    <a:pt x="18411" y="105255"/>
                  </a:lnTo>
                  <a:lnTo>
                    <a:pt x="18327" y="105255"/>
                  </a:lnTo>
                  <a:lnTo>
                    <a:pt x="18369" y="105234"/>
                  </a:lnTo>
                  <a:close/>
                  <a:moveTo>
                    <a:pt x="19223" y="104859"/>
                  </a:moveTo>
                  <a:lnTo>
                    <a:pt x="20348" y="105276"/>
                  </a:lnTo>
                  <a:lnTo>
                    <a:pt x="19098" y="105276"/>
                  </a:lnTo>
                  <a:lnTo>
                    <a:pt x="18723" y="105088"/>
                  </a:lnTo>
                  <a:lnTo>
                    <a:pt x="19223" y="104859"/>
                  </a:lnTo>
                  <a:close/>
                  <a:moveTo>
                    <a:pt x="20306" y="104963"/>
                  </a:moveTo>
                  <a:lnTo>
                    <a:pt x="21243" y="105046"/>
                  </a:lnTo>
                  <a:lnTo>
                    <a:pt x="22139" y="105296"/>
                  </a:lnTo>
                  <a:lnTo>
                    <a:pt x="21201" y="105276"/>
                  </a:lnTo>
                  <a:lnTo>
                    <a:pt x="20306" y="104963"/>
                  </a:lnTo>
                  <a:close/>
                  <a:moveTo>
                    <a:pt x="22909" y="105192"/>
                  </a:moveTo>
                  <a:lnTo>
                    <a:pt x="23263" y="105234"/>
                  </a:lnTo>
                  <a:lnTo>
                    <a:pt x="23638" y="105296"/>
                  </a:lnTo>
                  <a:lnTo>
                    <a:pt x="23263" y="105296"/>
                  </a:lnTo>
                  <a:lnTo>
                    <a:pt x="22909" y="105192"/>
                  </a:lnTo>
                  <a:close/>
                  <a:moveTo>
                    <a:pt x="29386" y="100215"/>
                  </a:moveTo>
                  <a:lnTo>
                    <a:pt x="38466" y="104526"/>
                  </a:lnTo>
                  <a:lnTo>
                    <a:pt x="35405" y="105046"/>
                  </a:lnTo>
                  <a:lnTo>
                    <a:pt x="31364" y="105359"/>
                  </a:lnTo>
                  <a:lnTo>
                    <a:pt x="27324" y="105338"/>
                  </a:lnTo>
                  <a:lnTo>
                    <a:pt x="23305" y="104942"/>
                  </a:lnTo>
                  <a:lnTo>
                    <a:pt x="20243" y="104380"/>
                  </a:lnTo>
                  <a:lnTo>
                    <a:pt x="29386" y="100215"/>
                  </a:lnTo>
                  <a:close/>
                  <a:moveTo>
                    <a:pt x="35800" y="105317"/>
                  </a:moveTo>
                  <a:lnTo>
                    <a:pt x="35446" y="105401"/>
                  </a:lnTo>
                  <a:lnTo>
                    <a:pt x="35071" y="105401"/>
                  </a:lnTo>
                  <a:lnTo>
                    <a:pt x="35425" y="105338"/>
                  </a:lnTo>
                  <a:lnTo>
                    <a:pt x="35800" y="105317"/>
                  </a:lnTo>
                  <a:close/>
                  <a:moveTo>
                    <a:pt x="38404" y="105109"/>
                  </a:moveTo>
                  <a:lnTo>
                    <a:pt x="37508" y="105421"/>
                  </a:lnTo>
                  <a:lnTo>
                    <a:pt x="36550" y="105421"/>
                  </a:lnTo>
                  <a:lnTo>
                    <a:pt x="37466" y="105171"/>
                  </a:lnTo>
                  <a:lnTo>
                    <a:pt x="38404" y="105109"/>
                  </a:lnTo>
                  <a:close/>
                  <a:moveTo>
                    <a:pt x="39486" y="105026"/>
                  </a:moveTo>
                  <a:lnTo>
                    <a:pt x="39986" y="105255"/>
                  </a:lnTo>
                  <a:lnTo>
                    <a:pt x="39611" y="105442"/>
                  </a:lnTo>
                  <a:lnTo>
                    <a:pt x="38362" y="105421"/>
                  </a:lnTo>
                  <a:lnTo>
                    <a:pt x="39486" y="105026"/>
                  </a:lnTo>
                  <a:close/>
                  <a:moveTo>
                    <a:pt x="40320" y="105421"/>
                  </a:moveTo>
                  <a:lnTo>
                    <a:pt x="40361" y="105442"/>
                  </a:lnTo>
                  <a:lnTo>
                    <a:pt x="40299" y="105442"/>
                  </a:lnTo>
                  <a:lnTo>
                    <a:pt x="40320" y="105421"/>
                  </a:lnTo>
                  <a:close/>
                  <a:moveTo>
                    <a:pt x="45005" y="104588"/>
                  </a:moveTo>
                  <a:lnTo>
                    <a:pt x="47484" y="105505"/>
                  </a:lnTo>
                  <a:lnTo>
                    <a:pt x="41048" y="105442"/>
                  </a:lnTo>
                  <a:lnTo>
                    <a:pt x="40674" y="105276"/>
                  </a:lnTo>
                  <a:lnTo>
                    <a:pt x="41590" y="104859"/>
                  </a:lnTo>
                  <a:lnTo>
                    <a:pt x="45005" y="104588"/>
                  </a:lnTo>
                  <a:close/>
                  <a:moveTo>
                    <a:pt x="52274" y="104005"/>
                  </a:moveTo>
                  <a:lnTo>
                    <a:pt x="58001" y="105588"/>
                  </a:lnTo>
                  <a:lnTo>
                    <a:pt x="48317" y="105505"/>
                  </a:lnTo>
                  <a:lnTo>
                    <a:pt x="45693" y="104526"/>
                  </a:lnTo>
                  <a:lnTo>
                    <a:pt x="52274" y="104005"/>
                  </a:lnTo>
                  <a:close/>
                  <a:moveTo>
                    <a:pt x="27324" y="105630"/>
                  </a:moveTo>
                  <a:lnTo>
                    <a:pt x="27678" y="105650"/>
                  </a:lnTo>
                  <a:lnTo>
                    <a:pt x="27303" y="105692"/>
                  </a:lnTo>
                  <a:lnTo>
                    <a:pt x="26949" y="105630"/>
                  </a:lnTo>
                  <a:close/>
                  <a:moveTo>
                    <a:pt x="31385" y="105650"/>
                  </a:moveTo>
                  <a:lnTo>
                    <a:pt x="31739" y="105671"/>
                  </a:lnTo>
                  <a:lnTo>
                    <a:pt x="31385" y="105713"/>
                  </a:lnTo>
                  <a:lnTo>
                    <a:pt x="31010" y="105692"/>
                  </a:lnTo>
                  <a:lnTo>
                    <a:pt x="31385" y="105650"/>
                  </a:lnTo>
                  <a:close/>
                  <a:moveTo>
                    <a:pt x="25283" y="105609"/>
                  </a:moveTo>
                  <a:lnTo>
                    <a:pt x="26200" y="105775"/>
                  </a:lnTo>
                  <a:lnTo>
                    <a:pt x="25242" y="105859"/>
                  </a:lnTo>
                  <a:lnTo>
                    <a:pt x="24346" y="105609"/>
                  </a:lnTo>
                  <a:close/>
                  <a:moveTo>
                    <a:pt x="33426" y="105671"/>
                  </a:moveTo>
                  <a:lnTo>
                    <a:pt x="34363" y="105692"/>
                  </a:lnTo>
                  <a:lnTo>
                    <a:pt x="33447" y="105921"/>
                  </a:lnTo>
                  <a:lnTo>
                    <a:pt x="32489" y="105838"/>
                  </a:lnTo>
                  <a:lnTo>
                    <a:pt x="33426" y="105671"/>
                  </a:lnTo>
                  <a:close/>
                  <a:moveTo>
                    <a:pt x="23222" y="105588"/>
                  </a:moveTo>
                  <a:lnTo>
                    <a:pt x="24409" y="105921"/>
                  </a:lnTo>
                  <a:lnTo>
                    <a:pt x="23159" y="106025"/>
                  </a:lnTo>
                  <a:lnTo>
                    <a:pt x="21993" y="105588"/>
                  </a:lnTo>
                  <a:close/>
                  <a:moveTo>
                    <a:pt x="29344" y="105817"/>
                  </a:moveTo>
                  <a:lnTo>
                    <a:pt x="30281" y="105900"/>
                  </a:lnTo>
                  <a:lnTo>
                    <a:pt x="29344" y="106067"/>
                  </a:lnTo>
                  <a:lnTo>
                    <a:pt x="28407" y="105900"/>
                  </a:lnTo>
                  <a:lnTo>
                    <a:pt x="29344" y="105817"/>
                  </a:lnTo>
                  <a:close/>
                  <a:moveTo>
                    <a:pt x="36717" y="105692"/>
                  </a:moveTo>
                  <a:lnTo>
                    <a:pt x="35530" y="106129"/>
                  </a:lnTo>
                  <a:lnTo>
                    <a:pt x="34280" y="106004"/>
                  </a:lnTo>
                  <a:lnTo>
                    <a:pt x="35467" y="105692"/>
                  </a:lnTo>
                  <a:close/>
                  <a:moveTo>
                    <a:pt x="21139" y="105567"/>
                  </a:moveTo>
                  <a:lnTo>
                    <a:pt x="22472" y="106067"/>
                  </a:lnTo>
                  <a:lnTo>
                    <a:pt x="21035" y="106192"/>
                  </a:lnTo>
                  <a:lnTo>
                    <a:pt x="19723" y="105567"/>
                  </a:lnTo>
                  <a:close/>
                  <a:moveTo>
                    <a:pt x="38987" y="105713"/>
                  </a:moveTo>
                  <a:lnTo>
                    <a:pt x="37654" y="106317"/>
                  </a:lnTo>
                  <a:lnTo>
                    <a:pt x="36217" y="106192"/>
                  </a:lnTo>
                  <a:lnTo>
                    <a:pt x="37550" y="105713"/>
                  </a:lnTo>
                  <a:close/>
                  <a:moveTo>
                    <a:pt x="27303" y="105984"/>
                  </a:moveTo>
                  <a:lnTo>
                    <a:pt x="28511" y="106213"/>
                  </a:lnTo>
                  <a:lnTo>
                    <a:pt x="27283" y="106421"/>
                  </a:lnTo>
                  <a:lnTo>
                    <a:pt x="26075" y="106088"/>
                  </a:lnTo>
                  <a:lnTo>
                    <a:pt x="27303" y="105984"/>
                  </a:lnTo>
                  <a:close/>
                  <a:moveTo>
                    <a:pt x="31385" y="106025"/>
                  </a:moveTo>
                  <a:lnTo>
                    <a:pt x="32614" y="106129"/>
                  </a:lnTo>
                  <a:lnTo>
                    <a:pt x="31406" y="106442"/>
                  </a:lnTo>
                  <a:lnTo>
                    <a:pt x="30177" y="106213"/>
                  </a:lnTo>
                  <a:lnTo>
                    <a:pt x="31385" y="106025"/>
                  </a:lnTo>
                  <a:close/>
                  <a:moveTo>
                    <a:pt x="19036" y="105546"/>
                  </a:moveTo>
                  <a:lnTo>
                    <a:pt x="20452" y="106234"/>
                  </a:lnTo>
                  <a:lnTo>
                    <a:pt x="15308" y="106629"/>
                  </a:lnTo>
                  <a:lnTo>
                    <a:pt x="17703" y="105546"/>
                  </a:lnTo>
                  <a:close/>
                  <a:moveTo>
                    <a:pt x="25221" y="106150"/>
                  </a:moveTo>
                  <a:lnTo>
                    <a:pt x="26595" y="106525"/>
                  </a:lnTo>
                  <a:lnTo>
                    <a:pt x="25158" y="106775"/>
                  </a:lnTo>
                  <a:lnTo>
                    <a:pt x="23805" y="106254"/>
                  </a:lnTo>
                  <a:lnTo>
                    <a:pt x="25221" y="106150"/>
                  </a:lnTo>
                  <a:close/>
                  <a:moveTo>
                    <a:pt x="33468" y="106213"/>
                  </a:moveTo>
                  <a:lnTo>
                    <a:pt x="34884" y="106359"/>
                  </a:lnTo>
                  <a:lnTo>
                    <a:pt x="33509" y="106837"/>
                  </a:lnTo>
                  <a:lnTo>
                    <a:pt x="32073" y="106567"/>
                  </a:lnTo>
                  <a:lnTo>
                    <a:pt x="33468" y="106213"/>
                  </a:lnTo>
                  <a:close/>
                  <a:moveTo>
                    <a:pt x="40986" y="105734"/>
                  </a:moveTo>
                  <a:lnTo>
                    <a:pt x="43360" y="106879"/>
                  </a:lnTo>
                  <a:lnTo>
                    <a:pt x="38237" y="106379"/>
                  </a:lnTo>
                  <a:lnTo>
                    <a:pt x="39674" y="105734"/>
                  </a:lnTo>
                  <a:close/>
                  <a:moveTo>
                    <a:pt x="29344" y="106359"/>
                  </a:moveTo>
                  <a:lnTo>
                    <a:pt x="30740" y="106608"/>
                  </a:lnTo>
                  <a:lnTo>
                    <a:pt x="29344" y="106983"/>
                  </a:lnTo>
                  <a:lnTo>
                    <a:pt x="27928" y="106588"/>
                  </a:lnTo>
                  <a:lnTo>
                    <a:pt x="29344" y="106359"/>
                  </a:lnTo>
                  <a:close/>
                  <a:moveTo>
                    <a:pt x="23117" y="106317"/>
                  </a:moveTo>
                  <a:lnTo>
                    <a:pt x="24596" y="106858"/>
                  </a:lnTo>
                  <a:lnTo>
                    <a:pt x="23013" y="107129"/>
                  </a:lnTo>
                  <a:lnTo>
                    <a:pt x="21555" y="106442"/>
                  </a:lnTo>
                  <a:lnTo>
                    <a:pt x="23117" y="106317"/>
                  </a:lnTo>
                  <a:close/>
                  <a:moveTo>
                    <a:pt x="35571" y="106421"/>
                  </a:moveTo>
                  <a:lnTo>
                    <a:pt x="37133" y="106567"/>
                  </a:lnTo>
                  <a:lnTo>
                    <a:pt x="35655" y="107233"/>
                  </a:lnTo>
                  <a:lnTo>
                    <a:pt x="34072" y="106942"/>
                  </a:lnTo>
                  <a:lnTo>
                    <a:pt x="35571" y="106421"/>
                  </a:lnTo>
                  <a:close/>
                  <a:moveTo>
                    <a:pt x="10414" y="105484"/>
                  </a:moveTo>
                  <a:lnTo>
                    <a:pt x="17015" y="105546"/>
                  </a:lnTo>
                  <a:lnTo>
                    <a:pt x="14454" y="106713"/>
                  </a:lnTo>
                  <a:lnTo>
                    <a:pt x="4832" y="107462"/>
                  </a:lnTo>
                  <a:lnTo>
                    <a:pt x="10414" y="105484"/>
                  </a:lnTo>
                  <a:close/>
                  <a:moveTo>
                    <a:pt x="27262" y="106713"/>
                  </a:moveTo>
                  <a:lnTo>
                    <a:pt x="28782" y="107129"/>
                  </a:lnTo>
                  <a:lnTo>
                    <a:pt x="27220" y="107525"/>
                  </a:lnTo>
                  <a:lnTo>
                    <a:pt x="25700" y="106962"/>
                  </a:lnTo>
                  <a:lnTo>
                    <a:pt x="27262" y="106713"/>
                  </a:lnTo>
                  <a:close/>
                  <a:moveTo>
                    <a:pt x="31427" y="106733"/>
                  </a:moveTo>
                  <a:lnTo>
                    <a:pt x="32968" y="107025"/>
                  </a:lnTo>
                  <a:lnTo>
                    <a:pt x="31448" y="107566"/>
                  </a:lnTo>
                  <a:lnTo>
                    <a:pt x="29886" y="107129"/>
                  </a:lnTo>
                  <a:lnTo>
                    <a:pt x="31427" y="106733"/>
                  </a:lnTo>
                  <a:close/>
                  <a:moveTo>
                    <a:pt x="41673" y="105734"/>
                  </a:moveTo>
                  <a:lnTo>
                    <a:pt x="48275" y="105796"/>
                  </a:lnTo>
                  <a:lnTo>
                    <a:pt x="53835" y="107879"/>
                  </a:lnTo>
                  <a:lnTo>
                    <a:pt x="44214" y="106962"/>
                  </a:lnTo>
                  <a:lnTo>
                    <a:pt x="41673" y="105734"/>
                  </a:lnTo>
                  <a:close/>
                  <a:moveTo>
                    <a:pt x="25138" y="107067"/>
                  </a:moveTo>
                  <a:lnTo>
                    <a:pt x="26720" y="107650"/>
                  </a:lnTo>
                  <a:lnTo>
                    <a:pt x="25033" y="108108"/>
                  </a:lnTo>
                  <a:lnTo>
                    <a:pt x="23451" y="107337"/>
                  </a:lnTo>
                  <a:lnTo>
                    <a:pt x="25138" y="107067"/>
                  </a:lnTo>
                  <a:close/>
                  <a:moveTo>
                    <a:pt x="33530" y="107129"/>
                  </a:moveTo>
                  <a:lnTo>
                    <a:pt x="35196" y="107441"/>
                  </a:lnTo>
                  <a:lnTo>
                    <a:pt x="33614" y="108170"/>
                  </a:lnTo>
                  <a:lnTo>
                    <a:pt x="31927" y="107712"/>
                  </a:lnTo>
                  <a:lnTo>
                    <a:pt x="33530" y="107129"/>
                  </a:lnTo>
                  <a:close/>
                  <a:moveTo>
                    <a:pt x="29323" y="107275"/>
                  </a:moveTo>
                  <a:lnTo>
                    <a:pt x="30969" y="107733"/>
                  </a:lnTo>
                  <a:lnTo>
                    <a:pt x="29323" y="108316"/>
                  </a:lnTo>
                  <a:lnTo>
                    <a:pt x="27699" y="107712"/>
                  </a:lnTo>
                  <a:lnTo>
                    <a:pt x="29323" y="107275"/>
                  </a:lnTo>
                  <a:close/>
                  <a:moveTo>
                    <a:pt x="27199" y="107837"/>
                  </a:moveTo>
                  <a:lnTo>
                    <a:pt x="28907" y="108462"/>
                  </a:lnTo>
                  <a:lnTo>
                    <a:pt x="27137" y="109087"/>
                  </a:lnTo>
                  <a:lnTo>
                    <a:pt x="25450" y="108295"/>
                  </a:lnTo>
                  <a:lnTo>
                    <a:pt x="27199" y="107837"/>
                  </a:lnTo>
                  <a:close/>
                  <a:moveTo>
                    <a:pt x="31448" y="107879"/>
                  </a:moveTo>
                  <a:lnTo>
                    <a:pt x="33197" y="108358"/>
                  </a:lnTo>
                  <a:lnTo>
                    <a:pt x="31510" y="109128"/>
                  </a:lnTo>
                  <a:lnTo>
                    <a:pt x="29740" y="108483"/>
                  </a:lnTo>
                  <a:lnTo>
                    <a:pt x="31448" y="107879"/>
                  </a:lnTo>
                  <a:close/>
                  <a:moveTo>
                    <a:pt x="20972" y="106483"/>
                  </a:moveTo>
                  <a:lnTo>
                    <a:pt x="22513" y="107212"/>
                  </a:lnTo>
                  <a:lnTo>
                    <a:pt x="9143" y="109462"/>
                  </a:lnTo>
                  <a:lnTo>
                    <a:pt x="9143" y="109462"/>
                  </a:lnTo>
                  <a:lnTo>
                    <a:pt x="14537" y="106983"/>
                  </a:lnTo>
                  <a:lnTo>
                    <a:pt x="20972" y="106483"/>
                  </a:lnTo>
                  <a:close/>
                  <a:moveTo>
                    <a:pt x="37716" y="106629"/>
                  </a:moveTo>
                  <a:lnTo>
                    <a:pt x="44131" y="107233"/>
                  </a:lnTo>
                  <a:lnTo>
                    <a:pt x="49483" y="109795"/>
                  </a:lnTo>
                  <a:lnTo>
                    <a:pt x="36154" y="107316"/>
                  </a:lnTo>
                  <a:lnTo>
                    <a:pt x="37716" y="106629"/>
                  </a:lnTo>
                  <a:close/>
                  <a:moveTo>
                    <a:pt x="29323" y="108629"/>
                  </a:moveTo>
                  <a:lnTo>
                    <a:pt x="31135" y="109295"/>
                  </a:lnTo>
                  <a:lnTo>
                    <a:pt x="29303" y="110128"/>
                  </a:lnTo>
                  <a:lnTo>
                    <a:pt x="27512" y="109274"/>
                  </a:lnTo>
                  <a:lnTo>
                    <a:pt x="29323" y="108629"/>
                  </a:lnTo>
                  <a:close/>
                  <a:moveTo>
                    <a:pt x="3708" y="1"/>
                  </a:moveTo>
                  <a:lnTo>
                    <a:pt x="27574" y="8914"/>
                  </a:lnTo>
                  <a:lnTo>
                    <a:pt x="25825" y="9706"/>
                  </a:lnTo>
                  <a:lnTo>
                    <a:pt x="1" y="2562"/>
                  </a:lnTo>
                  <a:lnTo>
                    <a:pt x="1" y="2875"/>
                  </a:lnTo>
                  <a:lnTo>
                    <a:pt x="25408" y="9893"/>
                  </a:lnTo>
                  <a:lnTo>
                    <a:pt x="23763" y="10664"/>
                  </a:lnTo>
                  <a:lnTo>
                    <a:pt x="8956" y="7915"/>
                  </a:lnTo>
                  <a:lnTo>
                    <a:pt x="1" y="3666"/>
                  </a:lnTo>
                  <a:lnTo>
                    <a:pt x="1" y="3978"/>
                  </a:lnTo>
                  <a:lnTo>
                    <a:pt x="7852" y="7706"/>
                  </a:lnTo>
                  <a:lnTo>
                    <a:pt x="7852" y="7706"/>
                  </a:lnTo>
                  <a:lnTo>
                    <a:pt x="1" y="6269"/>
                  </a:lnTo>
                  <a:lnTo>
                    <a:pt x="1" y="6561"/>
                  </a:lnTo>
                  <a:lnTo>
                    <a:pt x="8873" y="8206"/>
                  </a:lnTo>
                  <a:lnTo>
                    <a:pt x="14496" y="10872"/>
                  </a:lnTo>
                  <a:lnTo>
                    <a:pt x="4582" y="9935"/>
                  </a:lnTo>
                  <a:lnTo>
                    <a:pt x="1" y="8227"/>
                  </a:lnTo>
                  <a:lnTo>
                    <a:pt x="1" y="8519"/>
                  </a:lnTo>
                  <a:lnTo>
                    <a:pt x="3458" y="9810"/>
                  </a:lnTo>
                  <a:lnTo>
                    <a:pt x="1" y="9477"/>
                  </a:lnTo>
                  <a:lnTo>
                    <a:pt x="1" y="9768"/>
                  </a:lnTo>
                  <a:lnTo>
                    <a:pt x="4520" y="10205"/>
                  </a:lnTo>
                  <a:lnTo>
                    <a:pt x="10351" y="12392"/>
                  </a:lnTo>
                  <a:lnTo>
                    <a:pt x="396" y="12309"/>
                  </a:lnTo>
                  <a:lnTo>
                    <a:pt x="1" y="12205"/>
                  </a:lnTo>
                  <a:lnTo>
                    <a:pt x="1" y="12600"/>
                  </a:lnTo>
                  <a:lnTo>
                    <a:pt x="355" y="12600"/>
                  </a:lnTo>
                  <a:lnTo>
                    <a:pt x="6353" y="14246"/>
                  </a:lnTo>
                  <a:lnTo>
                    <a:pt x="1479" y="14641"/>
                  </a:lnTo>
                  <a:lnTo>
                    <a:pt x="1" y="13933"/>
                  </a:lnTo>
                  <a:lnTo>
                    <a:pt x="1" y="14266"/>
                  </a:lnTo>
                  <a:lnTo>
                    <a:pt x="917" y="14683"/>
                  </a:lnTo>
                  <a:lnTo>
                    <a:pt x="1" y="14745"/>
                  </a:lnTo>
                  <a:lnTo>
                    <a:pt x="1" y="15037"/>
                  </a:lnTo>
                  <a:lnTo>
                    <a:pt x="1438" y="14933"/>
                  </a:lnTo>
                  <a:lnTo>
                    <a:pt x="4083" y="16203"/>
                  </a:lnTo>
                  <a:lnTo>
                    <a:pt x="3354" y="16328"/>
                  </a:lnTo>
                  <a:lnTo>
                    <a:pt x="1" y="15703"/>
                  </a:lnTo>
                  <a:lnTo>
                    <a:pt x="1" y="15995"/>
                  </a:lnTo>
                  <a:lnTo>
                    <a:pt x="2521" y="16453"/>
                  </a:lnTo>
                  <a:lnTo>
                    <a:pt x="1" y="16891"/>
                  </a:lnTo>
                  <a:lnTo>
                    <a:pt x="1" y="17182"/>
                  </a:lnTo>
                  <a:lnTo>
                    <a:pt x="3354" y="16620"/>
                  </a:lnTo>
                  <a:lnTo>
                    <a:pt x="5978" y="17099"/>
                  </a:lnTo>
                  <a:lnTo>
                    <a:pt x="6061" y="17140"/>
                  </a:lnTo>
                  <a:lnTo>
                    <a:pt x="938" y="18473"/>
                  </a:lnTo>
                  <a:lnTo>
                    <a:pt x="1" y="18119"/>
                  </a:lnTo>
                  <a:lnTo>
                    <a:pt x="1" y="18432"/>
                  </a:lnTo>
                  <a:lnTo>
                    <a:pt x="438" y="18598"/>
                  </a:lnTo>
                  <a:lnTo>
                    <a:pt x="1" y="18702"/>
                  </a:lnTo>
                  <a:lnTo>
                    <a:pt x="1" y="19098"/>
                  </a:lnTo>
                  <a:lnTo>
                    <a:pt x="2417" y="19327"/>
                  </a:lnTo>
                  <a:lnTo>
                    <a:pt x="2500" y="19369"/>
                  </a:lnTo>
                  <a:lnTo>
                    <a:pt x="1" y="20243"/>
                  </a:lnTo>
                  <a:lnTo>
                    <a:pt x="1" y="20556"/>
                  </a:lnTo>
                  <a:lnTo>
                    <a:pt x="2916" y="19515"/>
                  </a:lnTo>
                  <a:lnTo>
                    <a:pt x="3687" y="19806"/>
                  </a:lnTo>
                  <a:lnTo>
                    <a:pt x="1" y="21493"/>
                  </a:lnTo>
                  <a:lnTo>
                    <a:pt x="1" y="22139"/>
                  </a:lnTo>
                  <a:lnTo>
                    <a:pt x="5436" y="23638"/>
                  </a:lnTo>
                  <a:lnTo>
                    <a:pt x="1" y="24055"/>
                  </a:lnTo>
                  <a:lnTo>
                    <a:pt x="1" y="24534"/>
                  </a:lnTo>
                  <a:lnTo>
                    <a:pt x="2083" y="25533"/>
                  </a:lnTo>
                  <a:lnTo>
                    <a:pt x="1" y="25138"/>
                  </a:lnTo>
                  <a:lnTo>
                    <a:pt x="1" y="25429"/>
                  </a:lnTo>
                  <a:lnTo>
                    <a:pt x="2458" y="25887"/>
                  </a:lnTo>
                  <a:lnTo>
                    <a:pt x="1" y="26304"/>
                  </a:lnTo>
                  <a:lnTo>
                    <a:pt x="1" y="26595"/>
                  </a:lnTo>
                  <a:lnTo>
                    <a:pt x="3187" y="26054"/>
                  </a:lnTo>
                  <a:lnTo>
                    <a:pt x="5124" y="26970"/>
                  </a:lnTo>
                  <a:lnTo>
                    <a:pt x="480" y="28178"/>
                  </a:lnTo>
                  <a:lnTo>
                    <a:pt x="376" y="28157"/>
                  </a:lnTo>
                  <a:lnTo>
                    <a:pt x="1" y="28032"/>
                  </a:lnTo>
                  <a:lnTo>
                    <a:pt x="1" y="28595"/>
                  </a:lnTo>
                  <a:lnTo>
                    <a:pt x="417" y="28491"/>
                  </a:lnTo>
                  <a:lnTo>
                    <a:pt x="2417" y="29240"/>
                  </a:lnTo>
                  <a:lnTo>
                    <a:pt x="1" y="30094"/>
                  </a:lnTo>
                  <a:lnTo>
                    <a:pt x="1" y="30407"/>
                  </a:lnTo>
                  <a:lnTo>
                    <a:pt x="2833" y="29407"/>
                  </a:lnTo>
                  <a:lnTo>
                    <a:pt x="4041" y="29844"/>
                  </a:lnTo>
                  <a:lnTo>
                    <a:pt x="1792" y="30886"/>
                  </a:lnTo>
                  <a:lnTo>
                    <a:pt x="1" y="30865"/>
                  </a:lnTo>
                  <a:lnTo>
                    <a:pt x="1" y="31156"/>
                  </a:lnTo>
                  <a:lnTo>
                    <a:pt x="1167" y="31156"/>
                  </a:lnTo>
                  <a:lnTo>
                    <a:pt x="334" y="31552"/>
                  </a:lnTo>
                  <a:lnTo>
                    <a:pt x="1" y="31448"/>
                  </a:lnTo>
                  <a:lnTo>
                    <a:pt x="1" y="32010"/>
                  </a:lnTo>
                  <a:lnTo>
                    <a:pt x="355" y="31864"/>
                  </a:lnTo>
                  <a:lnTo>
                    <a:pt x="4541" y="33010"/>
                  </a:lnTo>
                  <a:lnTo>
                    <a:pt x="1" y="33385"/>
                  </a:lnTo>
                  <a:lnTo>
                    <a:pt x="1" y="33655"/>
                  </a:lnTo>
                  <a:lnTo>
                    <a:pt x="5374" y="33239"/>
                  </a:lnTo>
                  <a:lnTo>
                    <a:pt x="8893" y="34218"/>
                  </a:lnTo>
                  <a:lnTo>
                    <a:pt x="3208" y="35176"/>
                  </a:lnTo>
                  <a:lnTo>
                    <a:pt x="292" y="34634"/>
                  </a:lnTo>
                  <a:lnTo>
                    <a:pt x="1" y="34488"/>
                  </a:lnTo>
                  <a:lnTo>
                    <a:pt x="1" y="34863"/>
                  </a:lnTo>
                  <a:lnTo>
                    <a:pt x="209" y="34905"/>
                  </a:lnTo>
                  <a:lnTo>
                    <a:pt x="1396" y="35467"/>
                  </a:lnTo>
                  <a:lnTo>
                    <a:pt x="1" y="35696"/>
                  </a:lnTo>
                  <a:lnTo>
                    <a:pt x="1" y="36009"/>
                  </a:lnTo>
                  <a:lnTo>
                    <a:pt x="1854" y="35696"/>
                  </a:lnTo>
                  <a:lnTo>
                    <a:pt x="4187" y="36800"/>
                  </a:lnTo>
                  <a:lnTo>
                    <a:pt x="1229" y="37571"/>
                  </a:lnTo>
                  <a:lnTo>
                    <a:pt x="1" y="37446"/>
                  </a:lnTo>
                  <a:lnTo>
                    <a:pt x="1" y="37737"/>
                  </a:lnTo>
                  <a:lnTo>
                    <a:pt x="396" y="37779"/>
                  </a:lnTo>
                  <a:lnTo>
                    <a:pt x="1" y="37883"/>
                  </a:lnTo>
                  <a:lnTo>
                    <a:pt x="1" y="38237"/>
                  </a:lnTo>
                  <a:lnTo>
                    <a:pt x="2333" y="39112"/>
                  </a:lnTo>
                  <a:lnTo>
                    <a:pt x="1" y="39945"/>
                  </a:lnTo>
                  <a:lnTo>
                    <a:pt x="1" y="40424"/>
                  </a:lnTo>
                  <a:lnTo>
                    <a:pt x="3166" y="40465"/>
                  </a:lnTo>
                  <a:lnTo>
                    <a:pt x="1105" y="41403"/>
                  </a:lnTo>
                  <a:lnTo>
                    <a:pt x="1" y="41090"/>
                  </a:lnTo>
                  <a:lnTo>
                    <a:pt x="1" y="41382"/>
                  </a:lnTo>
                  <a:lnTo>
                    <a:pt x="709" y="41590"/>
                  </a:lnTo>
                  <a:lnTo>
                    <a:pt x="1" y="41902"/>
                  </a:lnTo>
                  <a:lnTo>
                    <a:pt x="1" y="42215"/>
                  </a:lnTo>
                  <a:lnTo>
                    <a:pt x="1125" y="41694"/>
                  </a:lnTo>
                  <a:lnTo>
                    <a:pt x="3645" y="42402"/>
                  </a:lnTo>
                  <a:lnTo>
                    <a:pt x="1" y="42694"/>
                  </a:lnTo>
                  <a:lnTo>
                    <a:pt x="1" y="42965"/>
                  </a:lnTo>
                  <a:lnTo>
                    <a:pt x="4457" y="42631"/>
                  </a:lnTo>
                  <a:lnTo>
                    <a:pt x="8394" y="43714"/>
                  </a:lnTo>
                  <a:lnTo>
                    <a:pt x="3125" y="44589"/>
                  </a:lnTo>
                  <a:lnTo>
                    <a:pt x="1" y="44006"/>
                  </a:lnTo>
                  <a:lnTo>
                    <a:pt x="1" y="44318"/>
                  </a:lnTo>
                  <a:lnTo>
                    <a:pt x="2292" y="44735"/>
                  </a:lnTo>
                  <a:lnTo>
                    <a:pt x="542" y="45026"/>
                  </a:lnTo>
                  <a:lnTo>
                    <a:pt x="1" y="44776"/>
                  </a:lnTo>
                  <a:lnTo>
                    <a:pt x="1" y="45089"/>
                  </a:lnTo>
                  <a:lnTo>
                    <a:pt x="42" y="45110"/>
                  </a:lnTo>
                  <a:lnTo>
                    <a:pt x="1" y="45110"/>
                  </a:lnTo>
                  <a:lnTo>
                    <a:pt x="1" y="45401"/>
                  </a:lnTo>
                  <a:lnTo>
                    <a:pt x="501" y="45318"/>
                  </a:lnTo>
                  <a:lnTo>
                    <a:pt x="3250" y="46630"/>
                  </a:lnTo>
                  <a:lnTo>
                    <a:pt x="1958" y="46963"/>
                  </a:lnTo>
                  <a:lnTo>
                    <a:pt x="1" y="46776"/>
                  </a:lnTo>
                  <a:lnTo>
                    <a:pt x="1" y="47067"/>
                  </a:lnTo>
                  <a:lnTo>
                    <a:pt x="1146" y="47171"/>
                  </a:lnTo>
                  <a:lnTo>
                    <a:pt x="1" y="47463"/>
                  </a:lnTo>
                  <a:lnTo>
                    <a:pt x="1" y="47775"/>
                  </a:lnTo>
                  <a:lnTo>
                    <a:pt x="1979" y="47255"/>
                  </a:lnTo>
                  <a:lnTo>
                    <a:pt x="5186" y="47567"/>
                  </a:lnTo>
                  <a:lnTo>
                    <a:pt x="5665" y="47796"/>
                  </a:lnTo>
                  <a:lnTo>
                    <a:pt x="2687" y="48837"/>
                  </a:lnTo>
                  <a:lnTo>
                    <a:pt x="1" y="47838"/>
                  </a:lnTo>
                  <a:lnTo>
                    <a:pt x="1" y="48150"/>
                  </a:lnTo>
                  <a:lnTo>
                    <a:pt x="2250" y="48983"/>
                  </a:lnTo>
                  <a:lnTo>
                    <a:pt x="1021" y="49441"/>
                  </a:lnTo>
                  <a:lnTo>
                    <a:pt x="1" y="49421"/>
                  </a:lnTo>
                  <a:lnTo>
                    <a:pt x="1" y="49712"/>
                  </a:lnTo>
                  <a:lnTo>
                    <a:pt x="209" y="49712"/>
                  </a:lnTo>
                  <a:lnTo>
                    <a:pt x="1" y="49795"/>
                  </a:lnTo>
                  <a:lnTo>
                    <a:pt x="1" y="50087"/>
                  </a:lnTo>
                  <a:lnTo>
                    <a:pt x="1063" y="49733"/>
                  </a:lnTo>
                  <a:lnTo>
                    <a:pt x="4291" y="49754"/>
                  </a:lnTo>
                  <a:lnTo>
                    <a:pt x="4770" y="49920"/>
                  </a:lnTo>
                  <a:lnTo>
                    <a:pt x="1896" y="51232"/>
                  </a:lnTo>
                  <a:lnTo>
                    <a:pt x="1" y="50712"/>
                  </a:lnTo>
                  <a:lnTo>
                    <a:pt x="1" y="51024"/>
                  </a:lnTo>
                  <a:lnTo>
                    <a:pt x="1479" y="51420"/>
                  </a:lnTo>
                  <a:lnTo>
                    <a:pt x="271" y="51982"/>
                  </a:lnTo>
                  <a:lnTo>
                    <a:pt x="1" y="52003"/>
                  </a:lnTo>
                  <a:lnTo>
                    <a:pt x="1" y="52419"/>
                  </a:lnTo>
                  <a:lnTo>
                    <a:pt x="355" y="52253"/>
                  </a:lnTo>
                  <a:lnTo>
                    <a:pt x="3562" y="52003"/>
                  </a:lnTo>
                  <a:lnTo>
                    <a:pt x="7894" y="53211"/>
                  </a:lnTo>
                  <a:lnTo>
                    <a:pt x="3041" y="54023"/>
                  </a:lnTo>
                  <a:lnTo>
                    <a:pt x="1" y="53461"/>
                  </a:lnTo>
                  <a:lnTo>
                    <a:pt x="1" y="53752"/>
                  </a:lnTo>
                  <a:lnTo>
                    <a:pt x="2208" y="54148"/>
                  </a:lnTo>
                  <a:lnTo>
                    <a:pt x="1" y="54523"/>
                  </a:lnTo>
                  <a:lnTo>
                    <a:pt x="1" y="54814"/>
                  </a:lnTo>
                  <a:lnTo>
                    <a:pt x="3041" y="54315"/>
                  </a:lnTo>
                  <a:lnTo>
                    <a:pt x="7477" y="55127"/>
                  </a:lnTo>
                  <a:lnTo>
                    <a:pt x="2729" y="56356"/>
                  </a:lnTo>
                  <a:lnTo>
                    <a:pt x="1" y="55064"/>
                  </a:lnTo>
                  <a:lnTo>
                    <a:pt x="1" y="55377"/>
                  </a:lnTo>
                  <a:lnTo>
                    <a:pt x="1917" y="56293"/>
                  </a:lnTo>
                  <a:lnTo>
                    <a:pt x="1" y="56106"/>
                  </a:lnTo>
                  <a:lnTo>
                    <a:pt x="1" y="56397"/>
                  </a:lnTo>
                  <a:lnTo>
                    <a:pt x="1896" y="56564"/>
                  </a:lnTo>
                  <a:lnTo>
                    <a:pt x="1" y="57064"/>
                  </a:lnTo>
                  <a:lnTo>
                    <a:pt x="1" y="57355"/>
                  </a:lnTo>
                  <a:lnTo>
                    <a:pt x="2708" y="56668"/>
                  </a:lnTo>
                  <a:lnTo>
                    <a:pt x="5145" y="57813"/>
                  </a:lnTo>
                  <a:lnTo>
                    <a:pt x="2604" y="58709"/>
                  </a:lnTo>
                  <a:lnTo>
                    <a:pt x="1" y="57751"/>
                  </a:lnTo>
                  <a:lnTo>
                    <a:pt x="1" y="58063"/>
                  </a:lnTo>
                  <a:lnTo>
                    <a:pt x="1771" y="58730"/>
                  </a:lnTo>
                  <a:lnTo>
                    <a:pt x="1" y="58709"/>
                  </a:lnTo>
                  <a:lnTo>
                    <a:pt x="1" y="59000"/>
                  </a:lnTo>
                  <a:lnTo>
                    <a:pt x="1771" y="59000"/>
                  </a:lnTo>
                  <a:lnTo>
                    <a:pt x="1" y="59625"/>
                  </a:lnTo>
                  <a:lnTo>
                    <a:pt x="1" y="59938"/>
                  </a:lnTo>
                  <a:lnTo>
                    <a:pt x="2604" y="59021"/>
                  </a:lnTo>
                  <a:lnTo>
                    <a:pt x="5124" y="59958"/>
                  </a:lnTo>
                  <a:lnTo>
                    <a:pt x="2666" y="61083"/>
                  </a:lnTo>
                  <a:lnTo>
                    <a:pt x="1" y="60354"/>
                  </a:lnTo>
                  <a:lnTo>
                    <a:pt x="1" y="60646"/>
                  </a:lnTo>
                  <a:lnTo>
                    <a:pt x="1854" y="61166"/>
                  </a:lnTo>
                  <a:lnTo>
                    <a:pt x="1" y="61312"/>
                  </a:lnTo>
                  <a:lnTo>
                    <a:pt x="1" y="61604"/>
                  </a:lnTo>
                  <a:lnTo>
                    <a:pt x="1875" y="61437"/>
                  </a:lnTo>
                  <a:lnTo>
                    <a:pt x="1875" y="61437"/>
                  </a:lnTo>
                  <a:lnTo>
                    <a:pt x="1" y="62291"/>
                  </a:lnTo>
                  <a:lnTo>
                    <a:pt x="1" y="62624"/>
                  </a:lnTo>
                  <a:lnTo>
                    <a:pt x="2687" y="61395"/>
                  </a:lnTo>
                  <a:lnTo>
                    <a:pt x="7415" y="62687"/>
                  </a:lnTo>
                  <a:lnTo>
                    <a:pt x="2979" y="63436"/>
                  </a:lnTo>
                  <a:lnTo>
                    <a:pt x="1" y="62895"/>
                  </a:lnTo>
                  <a:lnTo>
                    <a:pt x="1" y="63186"/>
                  </a:lnTo>
                  <a:lnTo>
                    <a:pt x="2146" y="63582"/>
                  </a:lnTo>
                  <a:lnTo>
                    <a:pt x="1" y="63936"/>
                  </a:lnTo>
                  <a:lnTo>
                    <a:pt x="1" y="64228"/>
                  </a:lnTo>
                  <a:lnTo>
                    <a:pt x="2979" y="63728"/>
                  </a:lnTo>
                  <a:lnTo>
                    <a:pt x="7810" y="64623"/>
                  </a:lnTo>
                  <a:lnTo>
                    <a:pt x="3458" y="65748"/>
                  </a:lnTo>
                  <a:lnTo>
                    <a:pt x="251" y="65456"/>
                  </a:lnTo>
                  <a:lnTo>
                    <a:pt x="1" y="65332"/>
                  </a:lnTo>
                  <a:lnTo>
                    <a:pt x="1" y="65706"/>
                  </a:lnTo>
                  <a:lnTo>
                    <a:pt x="167" y="65727"/>
                  </a:lnTo>
                  <a:lnTo>
                    <a:pt x="1354" y="66290"/>
                  </a:lnTo>
                  <a:lnTo>
                    <a:pt x="1" y="66644"/>
                  </a:lnTo>
                  <a:lnTo>
                    <a:pt x="1" y="66956"/>
                  </a:lnTo>
                  <a:lnTo>
                    <a:pt x="1771" y="66498"/>
                  </a:lnTo>
                  <a:lnTo>
                    <a:pt x="4624" y="67851"/>
                  </a:lnTo>
                  <a:lnTo>
                    <a:pt x="4124" y="68018"/>
                  </a:lnTo>
                  <a:lnTo>
                    <a:pt x="917" y="67997"/>
                  </a:lnTo>
                  <a:lnTo>
                    <a:pt x="1" y="67664"/>
                  </a:lnTo>
                  <a:lnTo>
                    <a:pt x="1" y="67976"/>
                  </a:lnTo>
                  <a:lnTo>
                    <a:pt x="1" y="68268"/>
                  </a:lnTo>
                  <a:lnTo>
                    <a:pt x="855" y="68289"/>
                  </a:lnTo>
                  <a:lnTo>
                    <a:pt x="2083" y="68747"/>
                  </a:lnTo>
                  <a:lnTo>
                    <a:pt x="1" y="69476"/>
                  </a:lnTo>
                  <a:lnTo>
                    <a:pt x="1" y="69788"/>
                  </a:lnTo>
                  <a:lnTo>
                    <a:pt x="2521" y="68893"/>
                  </a:lnTo>
                  <a:lnTo>
                    <a:pt x="5478" y="69997"/>
                  </a:lnTo>
                  <a:lnTo>
                    <a:pt x="4999" y="70226"/>
                  </a:lnTo>
                  <a:lnTo>
                    <a:pt x="1792" y="70476"/>
                  </a:lnTo>
                  <a:lnTo>
                    <a:pt x="1" y="69976"/>
                  </a:lnTo>
                  <a:lnTo>
                    <a:pt x="1" y="70267"/>
                  </a:lnTo>
                  <a:lnTo>
                    <a:pt x="959" y="70538"/>
                  </a:lnTo>
                  <a:lnTo>
                    <a:pt x="1" y="70621"/>
                  </a:lnTo>
                  <a:lnTo>
                    <a:pt x="1" y="70913"/>
                  </a:lnTo>
                  <a:lnTo>
                    <a:pt x="1771" y="70767"/>
                  </a:lnTo>
                  <a:lnTo>
                    <a:pt x="3041" y="71121"/>
                  </a:lnTo>
                  <a:lnTo>
                    <a:pt x="271" y="72371"/>
                  </a:lnTo>
                  <a:lnTo>
                    <a:pt x="1" y="72329"/>
                  </a:lnTo>
                  <a:lnTo>
                    <a:pt x="1" y="72808"/>
                  </a:lnTo>
                  <a:lnTo>
                    <a:pt x="313" y="72683"/>
                  </a:lnTo>
                  <a:lnTo>
                    <a:pt x="2063" y="72995"/>
                  </a:lnTo>
                  <a:lnTo>
                    <a:pt x="1" y="73349"/>
                  </a:lnTo>
                  <a:lnTo>
                    <a:pt x="1" y="73641"/>
                  </a:lnTo>
                  <a:lnTo>
                    <a:pt x="2896" y="73162"/>
                  </a:lnTo>
                  <a:lnTo>
                    <a:pt x="8144" y="74120"/>
                  </a:lnTo>
                  <a:lnTo>
                    <a:pt x="4187" y="75141"/>
                  </a:lnTo>
                  <a:lnTo>
                    <a:pt x="1" y="74745"/>
                  </a:lnTo>
                  <a:lnTo>
                    <a:pt x="1" y="75036"/>
                  </a:lnTo>
                  <a:lnTo>
                    <a:pt x="3375" y="75370"/>
                  </a:lnTo>
                  <a:lnTo>
                    <a:pt x="855" y="76015"/>
                  </a:lnTo>
                  <a:lnTo>
                    <a:pt x="1" y="75619"/>
                  </a:lnTo>
                  <a:lnTo>
                    <a:pt x="1" y="75932"/>
                  </a:lnTo>
                  <a:lnTo>
                    <a:pt x="417" y="76119"/>
                  </a:lnTo>
                  <a:lnTo>
                    <a:pt x="1" y="76244"/>
                  </a:lnTo>
                  <a:lnTo>
                    <a:pt x="1" y="76536"/>
                  </a:lnTo>
                  <a:lnTo>
                    <a:pt x="813" y="76328"/>
                  </a:lnTo>
                  <a:lnTo>
                    <a:pt x="2854" y="77286"/>
                  </a:lnTo>
                  <a:lnTo>
                    <a:pt x="1" y="77265"/>
                  </a:lnTo>
                  <a:lnTo>
                    <a:pt x="1" y="77556"/>
                  </a:lnTo>
                  <a:lnTo>
                    <a:pt x="3479" y="77577"/>
                  </a:lnTo>
                  <a:lnTo>
                    <a:pt x="4083" y="77890"/>
                  </a:lnTo>
                  <a:lnTo>
                    <a:pt x="2437" y="78473"/>
                  </a:lnTo>
                  <a:lnTo>
                    <a:pt x="1" y="77556"/>
                  </a:lnTo>
                  <a:lnTo>
                    <a:pt x="1" y="77869"/>
                  </a:lnTo>
                  <a:lnTo>
                    <a:pt x="2021" y="78618"/>
                  </a:lnTo>
                  <a:lnTo>
                    <a:pt x="1" y="79327"/>
                  </a:lnTo>
                  <a:lnTo>
                    <a:pt x="1" y="79910"/>
                  </a:lnTo>
                  <a:lnTo>
                    <a:pt x="42" y="79910"/>
                  </a:lnTo>
                  <a:lnTo>
                    <a:pt x="1" y="79930"/>
                  </a:lnTo>
                  <a:lnTo>
                    <a:pt x="1" y="80222"/>
                  </a:lnTo>
                  <a:lnTo>
                    <a:pt x="875" y="80139"/>
                  </a:lnTo>
                  <a:lnTo>
                    <a:pt x="3812" y="80951"/>
                  </a:lnTo>
                  <a:lnTo>
                    <a:pt x="1459" y="82034"/>
                  </a:lnTo>
                  <a:lnTo>
                    <a:pt x="1" y="81763"/>
                  </a:lnTo>
                  <a:lnTo>
                    <a:pt x="1" y="82055"/>
                  </a:lnTo>
                  <a:lnTo>
                    <a:pt x="1000" y="82242"/>
                  </a:lnTo>
                  <a:lnTo>
                    <a:pt x="1" y="82700"/>
                  </a:lnTo>
                  <a:lnTo>
                    <a:pt x="1" y="83054"/>
                  </a:lnTo>
                  <a:lnTo>
                    <a:pt x="2812" y="82575"/>
                  </a:lnTo>
                  <a:lnTo>
                    <a:pt x="8477" y="83637"/>
                  </a:lnTo>
                  <a:lnTo>
                    <a:pt x="4936" y="84533"/>
                  </a:lnTo>
                  <a:lnTo>
                    <a:pt x="1" y="84075"/>
                  </a:lnTo>
                  <a:lnTo>
                    <a:pt x="1" y="84366"/>
                  </a:lnTo>
                  <a:lnTo>
                    <a:pt x="4124" y="84762"/>
                  </a:lnTo>
                  <a:lnTo>
                    <a:pt x="1" y="85824"/>
                  </a:lnTo>
                  <a:lnTo>
                    <a:pt x="1" y="86220"/>
                  </a:lnTo>
                  <a:lnTo>
                    <a:pt x="709" y="86553"/>
                  </a:lnTo>
                  <a:lnTo>
                    <a:pt x="1" y="86553"/>
                  </a:lnTo>
                  <a:lnTo>
                    <a:pt x="1" y="86845"/>
                  </a:lnTo>
                  <a:lnTo>
                    <a:pt x="1334" y="86845"/>
                  </a:lnTo>
                  <a:lnTo>
                    <a:pt x="3562" y="87907"/>
                  </a:lnTo>
                  <a:lnTo>
                    <a:pt x="2354" y="88344"/>
                  </a:lnTo>
                  <a:lnTo>
                    <a:pt x="1" y="87469"/>
                  </a:lnTo>
                  <a:lnTo>
                    <a:pt x="1" y="87782"/>
                  </a:lnTo>
                  <a:lnTo>
                    <a:pt x="1938" y="88490"/>
                  </a:lnTo>
                  <a:lnTo>
                    <a:pt x="1" y="89177"/>
                  </a:lnTo>
                  <a:lnTo>
                    <a:pt x="1" y="89531"/>
                  </a:lnTo>
                  <a:lnTo>
                    <a:pt x="4603" y="90802"/>
                  </a:lnTo>
                  <a:lnTo>
                    <a:pt x="2646" y="91697"/>
                  </a:lnTo>
                  <a:lnTo>
                    <a:pt x="1" y="91197"/>
                  </a:lnTo>
                  <a:lnTo>
                    <a:pt x="1" y="91510"/>
                  </a:lnTo>
                  <a:lnTo>
                    <a:pt x="1896" y="91843"/>
                  </a:lnTo>
                  <a:lnTo>
                    <a:pt x="1" y="92176"/>
                  </a:lnTo>
                  <a:lnTo>
                    <a:pt x="1" y="92468"/>
                  </a:lnTo>
                  <a:lnTo>
                    <a:pt x="1521" y="92197"/>
                  </a:lnTo>
                  <a:lnTo>
                    <a:pt x="1521" y="92197"/>
                  </a:lnTo>
                  <a:lnTo>
                    <a:pt x="1" y="92905"/>
                  </a:lnTo>
                  <a:lnTo>
                    <a:pt x="1" y="93217"/>
                  </a:lnTo>
                  <a:lnTo>
                    <a:pt x="2625" y="92030"/>
                  </a:lnTo>
                  <a:lnTo>
                    <a:pt x="2729" y="92009"/>
                  </a:lnTo>
                  <a:lnTo>
                    <a:pt x="8810" y="93134"/>
                  </a:lnTo>
                  <a:lnTo>
                    <a:pt x="5686" y="93946"/>
                  </a:lnTo>
                  <a:lnTo>
                    <a:pt x="1" y="93384"/>
                  </a:lnTo>
                  <a:lnTo>
                    <a:pt x="1" y="93676"/>
                  </a:lnTo>
                  <a:lnTo>
                    <a:pt x="4853" y="94155"/>
                  </a:lnTo>
                  <a:lnTo>
                    <a:pt x="1" y="95404"/>
                  </a:lnTo>
                  <a:lnTo>
                    <a:pt x="1" y="95716"/>
                  </a:lnTo>
                  <a:lnTo>
                    <a:pt x="5707" y="94238"/>
                  </a:lnTo>
                  <a:lnTo>
                    <a:pt x="11851" y="94821"/>
                  </a:lnTo>
                  <a:lnTo>
                    <a:pt x="8810" y="95904"/>
                  </a:lnTo>
                  <a:lnTo>
                    <a:pt x="1" y="95821"/>
                  </a:lnTo>
                  <a:lnTo>
                    <a:pt x="1" y="96112"/>
                  </a:lnTo>
                  <a:lnTo>
                    <a:pt x="8019" y="96175"/>
                  </a:lnTo>
                  <a:lnTo>
                    <a:pt x="3437" y="97799"/>
                  </a:lnTo>
                  <a:lnTo>
                    <a:pt x="1" y="96175"/>
                  </a:lnTo>
                  <a:lnTo>
                    <a:pt x="1" y="96487"/>
                  </a:lnTo>
                  <a:lnTo>
                    <a:pt x="3041" y="97945"/>
                  </a:lnTo>
                  <a:lnTo>
                    <a:pt x="2271" y="98216"/>
                  </a:lnTo>
                  <a:lnTo>
                    <a:pt x="1" y="97383"/>
                  </a:lnTo>
                  <a:lnTo>
                    <a:pt x="1" y="97695"/>
                  </a:lnTo>
                  <a:lnTo>
                    <a:pt x="1854" y="98361"/>
                  </a:lnTo>
                  <a:lnTo>
                    <a:pt x="1750" y="98403"/>
                  </a:lnTo>
                  <a:lnTo>
                    <a:pt x="1" y="98549"/>
                  </a:lnTo>
                  <a:lnTo>
                    <a:pt x="1" y="98840"/>
                  </a:lnTo>
                  <a:lnTo>
                    <a:pt x="709" y="98778"/>
                  </a:lnTo>
                  <a:lnTo>
                    <a:pt x="251" y="98944"/>
                  </a:lnTo>
                  <a:lnTo>
                    <a:pt x="1" y="98861"/>
                  </a:lnTo>
                  <a:lnTo>
                    <a:pt x="1" y="99340"/>
                  </a:lnTo>
                  <a:lnTo>
                    <a:pt x="271" y="99236"/>
                  </a:lnTo>
                  <a:lnTo>
                    <a:pt x="5374" y="100652"/>
                  </a:lnTo>
                  <a:lnTo>
                    <a:pt x="5291" y="100694"/>
                  </a:lnTo>
                  <a:lnTo>
                    <a:pt x="2666" y="101131"/>
                  </a:lnTo>
                  <a:lnTo>
                    <a:pt x="1" y="100652"/>
                  </a:lnTo>
                  <a:lnTo>
                    <a:pt x="1" y="100944"/>
                  </a:lnTo>
                  <a:lnTo>
                    <a:pt x="1833" y="101277"/>
                  </a:lnTo>
                  <a:lnTo>
                    <a:pt x="1" y="101569"/>
                  </a:lnTo>
                  <a:lnTo>
                    <a:pt x="1" y="101881"/>
                  </a:lnTo>
                  <a:lnTo>
                    <a:pt x="2666" y="101423"/>
                  </a:lnTo>
                  <a:lnTo>
                    <a:pt x="3375" y="101569"/>
                  </a:lnTo>
                  <a:lnTo>
                    <a:pt x="709" y="102776"/>
                  </a:lnTo>
                  <a:lnTo>
                    <a:pt x="1" y="102714"/>
                  </a:lnTo>
                  <a:lnTo>
                    <a:pt x="1" y="103006"/>
                  </a:lnTo>
                  <a:lnTo>
                    <a:pt x="167" y="103026"/>
                  </a:lnTo>
                  <a:lnTo>
                    <a:pt x="1" y="103110"/>
                  </a:lnTo>
                  <a:lnTo>
                    <a:pt x="1" y="103422"/>
                  </a:lnTo>
                  <a:lnTo>
                    <a:pt x="750" y="103089"/>
                  </a:lnTo>
                  <a:lnTo>
                    <a:pt x="5603" y="103547"/>
                  </a:lnTo>
                  <a:lnTo>
                    <a:pt x="1" y="105005"/>
                  </a:lnTo>
                  <a:lnTo>
                    <a:pt x="1" y="105401"/>
                  </a:lnTo>
                  <a:lnTo>
                    <a:pt x="9581" y="105484"/>
                  </a:lnTo>
                  <a:lnTo>
                    <a:pt x="3708" y="107566"/>
                  </a:lnTo>
                  <a:lnTo>
                    <a:pt x="1" y="107858"/>
                  </a:lnTo>
                  <a:lnTo>
                    <a:pt x="1" y="108150"/>
                  </a:lnTo>
                  <a:lnTo>
                    <a:pt x="2646" y="107941"/>
                  </a:lnTo>
                  <a:lnTo>
                    <a:pt x="1" y="108878"/>
                  </a:lnTo>
                  <a:lnTo>
                    <a:pt x="1" y="109170"/>
                  </a:lnTo>
                  <a:lnTo>
                    <a:pt x="3770" y="107837"/>
                  </a:lnTo>
                  <a:lnTo>
                    <a:pt x="13683" y="107067"/>
                  </a:lnTo>
                  <a:lnTo>
                    <a:pt x="8040" y="109649"/>
                  </a:lnTo>
                  <a:lnTo>
                    <a:pt x="1" y="110982"/>
                  </a:lnTo>
                  <a:lnTo>
                    <a:pt x="1" y="111273"/>
                  </a:lnTo>
                  <a:lnTo>
                    <a:pt x="7019" y="110107"/>
                  </a:lnTo>
                  <a:lnTo>
                    <a:pt x="1" y="113294"/>
                  </a:lnTo>
                  <a:lnTo>
                    <a:pt x="1" y="113627"/>
                  </a:lnTo>
                  <a:lnTo>
                    <a:pt x="8123" y="109920"/>
                  </a:lnTo>
                  <a:lnTo>
                    <a:pt x="22972" y="107421"/>
                  </a:lnTo>
                  <a:lnTo>
                    <a:pt x="24596" y="108212"/>
                  </a:lnTo>
                  <a:lnTo>
                    <a:pt x="1" y="114585"/>
                  </a:lnTo>
                  <a:lnTo>
                    <a:pt x="1" y="114876"/>
                  </a:lnTo>
                  <a:lnTo>
                    <a:pt x="25013" y="108399"/>
                  </a:lnTo>
                  <a:lnTo>
                    <a:pt x="26741" y="109232"/>
                  </a:lnTo>
                  <a:lnTo>
                    <a:pt x="1" y="118708"/>
                  </a:lnTo>
                  <a:lnTo>
                    <a:pt x="1" y="119021"/>
                  </a:lnTo>
                  <a:lnTo>
                    <a:pt x="27116" y="109420"/>
                  </a:lnTo>
                  <a:lnTo>
                    <a:pt x="28969" y="110295"/>
                  </a:lnTo>
                  <a:lnTo>
                    <a:pt x="8227" y="119750"/>
                  </a:lnTo>
                  <a:lnTo>
                    <a:pt x="8914" y="119750"/>
                  </a:lnTo>
                  <a:lnTo>
                    <a:pt x="29303" y="110461"/>
                  </a:lnTo>
                  <a:lnTo>
                    <a:pt x="48837" y="119750"/>
                  </a:lnTo>
                  <a:lnTo>
                    <a:pt x="49504" y="119750"/>
                  </a:lnTo>
                  <a:lnTo>
                    <a:pt x="29657" y="110295"/>
                  </a:lnTo>
                  <a:lnTo>
                    <a:pt x="31510" y="109441"/>
                  </a:lnTo>
                  <a:lnTo>
                    <a:pt x="59125" y="119750"/>
                  </a:lnTo>
                  <a:lnTo>
                    <a:pt x="59458" y="119750"/>
                  </a:lnTo>
                  <a:lnTo>
                    <a:pt x="59458" y="119562"/>
                  </a:lnTo>
                  <a:lnTo>
                    <a:pt x="31885" y="109274"/>
                  </a:lnTo>
                  <a:lnTo>
                    <a:pt x="33634" y="108483"/>
                  </a:lnTo>
                  <a:lnTo>
                    <a:pt x="59458" y="115626"/>
                  </a:lnTo>
                  <a:lnTo>
                    <a:pt x="59458" y="115314"/>
                  </a:lnTo>
                  <a:lnTo>
                    <a:pt x="34051" y="108295"/>
                  </a:lnTo>
                  <a:lnTo>
                    <a:pt x="35696" y="107546"/>
                  </a:lnTo>
                  <a:lnTo>
                    <a:pt x="50503" y="110274"/>
                  </a:lnTo>
                  <a:lnTo>
                    <a:pt x="59458" y="114543"/>
                  </a:lnTo>
                  <a:lnTo>
                    <a:pt x="59458" y="114210"/>
                  </a:lnTo>
                  <a:lnTo>
                    <a:pt x="51607" y="110482"/>
                  </a:lnTo>
                  <a:lnTo>
                    <a:pt x="59458" y="111919"/>
                  </a:lnTo>
                  <a:lnTo>
                    <a:pt x="59458" y="111627"/>
                  </a:lnTo>
                  <a:lnTo>
                    <a:pt x="50587" y="110003"/>
                  </a:lnTo>
                  <a:lnTo>
                    <a:pt x="44985" y="107316"/>
                  </a:lnTo>
                  <a:lnTo>
                    <a:pt x="54877" y="108274"/>
                  </a:lnTo>
                  <a:lnTo>
                    <a:pt x="59458" y="109982"/>
                  </a:lnTo>
                  <a:lnTo>
                    <a:pt x="59458" y="109670"/>
                  </a:lnTo>
                  <a:lnTo>
                    <a:pt x="56001" y="108379"/>
                  </a:lnTo>
                  <a:lnTo>
                    <a:pt x="56001" y="108379"/>
                  </a:lnTo>
                  <a:lnTo>
                    <a:pt x="59458" y="108712"/>
                  </a:lnTo>
                  <a:lnTo>
                    <a:pt x="59458" y="108420"/>
                  </a:lnTo>
                  <a:lnTo>
                    <a:pt x="54960" y="107983"/>
                  </a:lnTo>
                  <a:lnTo>
                    <a:pt x="49129" y="105796"/>
                  </a:lnTo>
                  <a:lnTo>
                    <a:pt x="49129" y="105796"/>
                  </a:lnTo>
                  <a:lnTo>
                    <a:pt x="59084" y="105880"/>
                  </a:lnTo>
                  <a:lnTo>
                    <a:pt x="59458" y="105984"/>
                  </a:lnTo>
                  <a:lnTo>
                    <a:pt x="59458" y="105609"/>
                  </a:lnTo>
                  <a:lnTo>
                    <a:pt x="59125" y="105588"/>
                  </a:lnTo>
                  <a:lnTo>
                    <a:pt x="53127" y="103943"/>
                  </a:lnTo>
                  <a:lnTo>
                    <a:pt x="57980" y="103547"/>
                  </a:lnTo>
                  <a:lnTo>
                    <a:pt x="59458" y="104255"/>
                  </a:lnTo>
                  <a:lnTo>
                    <a:pt x="59458" y="103943"/>
                  </a:lnTo>
                  <a:lnTo>
                    <a:pt x="58563" y="103505"/>
                  </a:lnTo>
                  <a:lnTo>
                    <a:pt x="59458" y="103443"/>
                  </a:lnTo>
                  <a:lnTo>
                    <a:pt x="59458" y="103151"/>
                  </a:lnTo>
                  <a:lnTo>
                    <a:pt x="58042" y="103255"/>
                  </a:lnTo>
                  <a:lnTo>
                    <a:pt x="55377" y="101985"/>
                  </a:lnTo>
                  <a:lnTo>
                    <a:pt x="56105" y="101860"/>
                  </a:lnTo>
                  <a:lnTo>
                    <a:pt x="59458" y="102485"/>
                  </a:lnTo>
                  <a:lnTo>
                    <a:pt x="59458" y="102193"/>
                  </a:lnTo>
                  <a:lnTo>
                    <a:pt x="56939" y="101735"/>
                  </a:lnTo>
                  <a:lnTo>
                    <a:pt x="59458" y="101298"/>
                  </a:lnTo>
                  <a:lnTo>
                    <a:pt x="59458" y="101006"/>
                  </a:lnTo>
                  <a:lnTo>
                    <a:pt x="56105" y="101569"/>
                  </a:lnTo>
                  <a:lnTo>
                    <a:pt x="53481" y="101090"/>
                  </a:lnTo>
                  <a:lnTo>
                    <a:pt x="53398" y="101048"/>
                  </a:lnTo>
                  <a:lnTo>
                    <a:pt x="58521" y="99715"/>
                  </a:lnTo>
                  <a:lnTo>
                    <a:pt x="59458" y="100069"/>
                  </a:lnTo>
                  <a:lnTo>
                    <a:pt x="59458" y="99757"/>
                  </a:lnTo>
                  <a:lnTo>
                    <a:pt x="59021" y="99590"/>
                  </a:lnTo>
                  <a:lnTo>
                    <a:pt x="59458" y="99486"/>
                  </a:lnTo>
                  <a:lnTo>
                    <a:pt x="59458" y="99090"/>
                  </a:lnTo>
                  <a:lnTo>
                    <a:pt x="57043" y="98861"/>
                  </a:lnTo>
                  <a:lnTo>
                    <a:pt x="56959" y="98820"/>
                  </a:lnTo>
                  <a:lnTo>
                    <a:pt x="59458" y="97945"/>
                  </a:lnTo>
                  <a:lnTo>
                    <a:pt x="59458" y="97632"/>
                  </a:lnTo>
                  <a:lnTo>
                    <a:pt x="56543" y="98674"/>
                  </a:lnTo>
                  <a:lnTo>
                    <a:pt x="55772" y="98382"/>
                  </a:lnTo>
                  <a:lnTo>
                    <a:pt x="59458" y="96695"/>
                  </a:lnTo>
                  <a:lnTo>
                    <a:pt x="59458" y="96071"/>
                  </a:lnTo>
                  <a:lnTo>
                    <a:pt x="54023" y="94550"/>
                  </a:lnTo>
                  <a:lnTo>
                    <a:pt x="59458" y="94134"/>
                  </a:lnTo>
                  <a:lnTo>
                    <a:pt x="59458" y="93655"/>
                  </a:lnTo>
                  <a:lnTo>
                    <a:pt x="57376" y="92676"/>
                  </a:lnTo>
                  <a:lnTo>
                    <a:pt x="59458" y="93051"/>
                  </a:lnTo>
                  <a:lnTo>
                    <a:pt x="59458" y="92759"/>
                  </a:lnTo>
                  <a:lnTo>
                    <a:pt x="57022" y="92301"/>
                  </a:lnTo>
                  <a:lnTo>
                    <a:pt x="59458" y="91905"/>
                  </a:lnTo>
                  <a:lnTo>
                    <a:pt x="59458" y="91593"/>
                  </a:lnTo>
                  <a:lnTo>
                    <a:pt x="56272" y="92134"/>
                  </a:lnTo>
                  <a:lnTo>
                    <a:pt x="54335" y="91218"/>
                  </a:lnTo>
                  <a:lnTo>
                    <a:pt x="58979" y="90010"/>
                  </a:lnTo>
                  <a:lnTo>
                    <a:pt x="59084" y="90031"/>
                  </a:lnTo>
                  <a:lnTo>
                    <a:pt x="59458" y="90156"/>
                  </a:lnTo>
                  <a:lnTo>
                    <a:pt x="59458" y="89594"/>
                  </a:lnTo>
                  <a:lnTo>
                    <a:pt x="59042" y="89698"/>
                  </a:lnTo>
                  <a:lnTo>
                    <a:pt x="57043" y="88948"/>
                  </a:lnTo>
                  <a:lnTo>
                    <a:pt x="59458" y="88094"/>
                  </a:lnTo>
                  <a:lnTo>
                    <a:pt x="59458" y="87782"/>
                  </a:lnTo>
                  <a:lnTo>
                    <a:pt x="56626" y="88802"/>
                  </a:lnTo>
                  <a:lnTo>
                    <a:pt x="55418" y="88344"/>
                  </a:lnTo>
                  <a:lnTo>
                    <a:pt x="57667" y="87324"/>
                  </a:lnTo>
                  <a:lnTo>
                    <a:pt x="59458" y="87324"/>
                  </a:lnTo>
                  <a:lnTo>
                    <a:pt x="59458" y="87032"/>
                  </a:lnTo>
                  <a:lnTo>
                    <a:pt x="58292" y="87032"/>
                  </a:lnTo>
                  <a:lnTo>
                    <a:pt x="59125" y="86636"/>
                  </a:lnTo>
                  <a:lnTo>
                    <a:pt x="59458" y="86741"/>
                  </a:lnTo>
                  <a:lnTo>
                    <a:pt x="59458" y="86178"/>
                  </a:lnTo>
                  <a:lnTo>
                    <a:pt x="59104" y="86345"/>
                  </a:lnTo>
                  <a:lnTo>
                    <a:pt x="54918" y="85179"/>
                  </a:lnTo>
                  <a:lnTo>
                    <a:pt x="59458" y="84825"/>
                  </a:lnTo>
                  <a:lnTo>
                    <a:pt x="59458" y="84533"/>
                  </a:lnTo>
                  <a:lnTo>
                    <a:pt x="54106" y="84949"/>
                  </a:lnTo>
                  <a:lnTo>
                    <a:pt x="50587" y="83971"/>
                  </a:lnTo>
                  <a:lnTo>
                    <a:pt x="56251" y="83013"/>
                  </a:lnTo>
                  <a:lnTo>
                    <a:pt x="59167" y="83554"/>
                  </a:lnTo>
                  <a:lnTo>
                    <a:pt x="59458" y="83700"/>
                  </a:lnTo>
                  <a:lnTo>
                    <a:pt x="59458" y="83325"/>
                  </a:lnTo>
                  <a:lnTo>
                    <a:pt x="59250" y="83283"/>
                  </a:lnTo>
                  <a:lnTo>
                    <a:pt x="58063" y="82721"/>
                  </a:lnTo>
                  <a:lnTo>
                    <a:pt x="59458" y="82492"/>
                  </a:lnTo>
                  <a:lnTo>
                    <a:pt x="59458" y="82200"/>
                  </a:lnTo>
                  <a:lnTo>
                    <a:pt x="57626" y="82492"/>
                  </a:lnTo>
                  <a:lnTo>
                    <a:pt x="55272" y="81388"/>
                  </a:lnTo>
                  <a:lnTo>
                    <a:pt x="58251" y="80618"/>
                  </a:lnTo>
                  <a:lnTo>
                    <a:pt x="59458" y="80743"/>
                  </a:lnTo>
                  <a:lnTo>
                    <a:pt x="59458" y="80451"/>
                  </a:lnTo>
                  <a:lnTo>
                    <a:pt x="59063" y="80409"/>
                  </a:lnTo>
                  <a:lnTo>
                    <a:pt x="59458" y="80305"/>
                  </a:lnTo>
                  <a:lnTo>
                    <a:pt x="59458" y="79951"/>
                  </a:lnTo>
                  <a:lnTo>
                    <a:pt x="57126" y="79077"/>
                  </a:lnTo>
                  <a:lnTo>
                    <a:pt x="59458" y="78244"/>
                  </a:lnTo>
                  <a:lnTo>
                    <a:pt x="59458" y="77765"/>
                  </a:lnTo>
                  <a:lnTo>
                    <a:pt x="56314" y="77723"/>
                  </a:lnTo>
                  <a:lnTo>
                    <a:pt x="58355" y="76807"/>
                  </a:lnTo>
                  <a:lnTo>
                    <a:pt x="59458" y="77098"/>
                  </a:lnTo>
                  <a:lnTo>
                    <a:pt x="59458" y="76807"/>
                  </a:lnTo>
                  <a:lnTo>
                    <a:pt x="58771" y="76619"/>
                  </a:lnTo>
                  <a:lnTo>
                    <a:pt x="59458" y="76286"/>
                  </a:lnTo>
                  <a:lnTo>
                    <a:pt x="59458" y="75974"/>
                  </a:lnTo>
                  <a:lnTo>
                    <a:pt x="58334" y="76494"/>
                  </a:lnTo>
                  <a:lnTo>
                    <a:pt x="55814" y="75786"/>
                  </a:lnTo>
                  <a:lnTo>
                    <a:pt x="59458" y="75515"/>
                  </a:lnTo>
                  <a:lnTo>
                    <a:pt x="59458" y="75224"/>
                  </a:lnTo>
                  <a:lnTo>
                    <a:pt x="55002" y="75578"/>
                  </a:lnTo>
                  <a:lnTo>
                    <a:pt x="51066" y="74474"/>
                  </a:lnTo>
                  <a:lnTo>
                    <a:pt x="56335" y="73599"/>
                  </a:lnTo>
                  <a:lnTo>
                    <a:pt x="59458" y="74183"/>
                  </a:lnTo>
                  <a:lnTo>
                    <a:pt x="59458" y="73870"/>
                  </a:lnTo>
                  <a:lnTo>
                    <a:pt x="57168" y="73454"/>
                  </a:lnTo>
                  <a:lnTo>
                    <a:pt x="58917" y="73162"/>
                  </a:lnTo>
                  <a:lnTo>
                    <a:pt x="59458" y="73412"/>
                  </a:lnTo>
                  <a:lnTo>
                    <a:pt x="59458" y="73100"/>
                  </a:lnTo>
                  <a:lnTo>
                    <a:pt x="59417" y="73079"/>
                  </a:lnTo>
                  <a:lnTo>
                    <a:pt x="59458" y="73079"/>
                  </a:lnTo>
                  <a:lnTo>
                    <a:pt x="59458" y="72787"/>
                  </a:lnTo>
                  <a:lnTo>
                    <a:pt x="58959" y="72870"/>
                  </a:lnTo>
                  <a:lnTo>
                    <a:pt x="56230" y="71558"/>
                  </a:lnTo>
                  <a:lnTo>
                    <a:pt x="57501" y="71225"/>
                  </a:lnTo>
                  <a:lnTo>
                    <a:pt x="59458" y="71413"/>
                  </a:lnTo>
                  <a:lnTo>
                    <a:pt x="59458" y="71121"/>
                  </a:lnTo>
                  <a:lnTo>
                    <a:pt x="58313" y="71017"/>
                  </a:lnTo>
                  <a:lnTo>
                    <a:pt x="59458" y="70725"/>
                  </a:lnTo>
                  <a:lnTo>
                    <a:pt x="59458" y="70413"/>
                  </a:lnTo>
                  <a:lnTo>
                    <a:pt x="57480" y="70934"/>
                  </a:lnTo>
                  <a:lnTo>
                    <a:pt x="54273" y="70621"/>
                  </a:lnTo>
                  <a:lnTo>
                    <a:pt x="53815" y="70413"/>
                  </a:lnTo>
                  <a:lnTo>
                    <a:pt x="56772" y="69351"/>
                  </a:lnTo>
                  <a:lnTo>
                    <a:pt x="59458" y="70351"/>
                  </a:lnTo>
                  <a:lnTo>
                    <a:pt x="59458" y="70038"/>
                  </a:lnTo>
                  <a:lnTo>
                    <a:pt x="57209" y="69205"/>
                  </a:lnTo>
                  <a:lnTo>
                    <a:pt x="58459" y="68768"/>
                  </a:lnTo>
                  <a:lnTo>
                    <a:pt x="59458" y="68768"/>
                  </a:lnTo>
                  <a:lnTo>
                    <a:pt x="59458" y="68476"/>
                  </a:lnTo>
                  <a:lnTo>
                    <a:pt x="59250" y="68476"/>
                  </a:lnTo>
                  <a:lnTo>
                    <a:pt x="59458" y="68393"/>
                  </a:lnTo>
                  <a:lnTo>
                    <a:pt x="59458" y="68101"/>
                  </a:lnTo>
                  <a:lnTo>
                    <a:pt x="58396" y="68476"/>
                  </a:lnTo>
                  <a:lnTo>
                    <a:pt x="55189" y="68435"/>
                  </a:lnTo>
                  <a:lnTo>
                    <a:pt x="54710" y="68268"/>
                  </a:lnTo>
                  <a:lnTo>
                    <a:pt x="57563" y="66956"/>
                  </a:lnTo>
                  <a:lnTo>
                    <a:pt x="59458" y="67477"/>
                  </a:lnTo>
                  <a:lnTo>
                    <a:pt x="59458" y="67164"/>
                  </a:lnTo>
                  <a:lnTo>
                    <a:pt x="57980" y="66769"/>
                  </a:lnTo>
                  <a:lnTo>
                    <a:pt x="59188" y="66227"/>
                  </a:lnTo>
                  <a:lnTo>
                    <a:pt x="59458" y="66206"/>
                  </a:lnTo>
                  <a:lnTo>
                    <a:pt x="59458" y="65769"/>
                  </a:lnTo>
                  <a:lnTo>
                    <a:pt x="59104" y="65935"/>
                  </a:lnTo>
                  <a:lnTo>
                    <a:pt x="55897" y="66185"/>
                  </a:lnTo>
                  <a:lnTo>
                    <a:pt x="51565" y="64998"/>
                  </a:lnTo>
                  <a:lnTo>
                    <a:pt x="56418" y="64165"/>
                  </a:lnTo>
                  <a:lnTo>
                    <a:pt x="59458" y="64728"/>
                  </a:lnTo>
                  <a:lnTo>
                    <a:pt x="59458" y="64436"/>
                  </a:lnTo>
                  <a:lnTo>
                    <a:pt x="57251" y="64040"/>
                  </a:lnTo>
                  <a:lnTo>
                    <a:pt x="59458" y="63665"/>
                  </a:lnTo>
                  <a:lnTo>
                    <a:pt x="59458" y="63374"/>
                  </a:lnTo>
                  <a:lnTo>
                    <a:pt x="56418" y="63874"/>
                  </a:lnTo>
                  <a:lnTo>
                    <a:pt x="52003" y="63061"/>
                  </a:lnTo>
                  <a:lnTo>
                    <a:pt x="56730" y="61833"/>
                  </a:lnTo>
                  <a:lnTo>
                    <a:pt x="59458" y="63145"/>
                  </a:lnTo>
                  <a:lnTo>
                    <a:pt x="59458" y="62812"/>
                  </a:lnTo>
                  <a:lnTo>
                    <a:pt x="57542" y="61916"/>
                  </a:lnTo>
                  <a:lnTo>
                    <a:pt x="59458" y="62083"/>
                  </a:lnTo>
                  <a:lnTo>
                    <a:pt x="59458" y="61791"/>
                  </a:lnTo>
                  <a:lnTo>
                    <a:pt x="57584" y="61625"/>
                  </a:lnTo>
                  <a:lnTo>
                    <a:pt x="59458" y="61125"/>
                  </a:lnTo>
                  <a:lnTo>
                    <a:pt x="59458" y="60833"/>
                  </a:lnTo>
                  <a:lnTo>
                    <a:pt x="56751" y="61520"/>
                  </a:lnTo>
                  <a:lnTo>
                    <a:pt x="54335" y="60375"/>
                  </a:lnTo>
                  <a:lnTo>
                    <a:pt x="56855" y="59479"/>
                  </a:lnTo>
                  <a:lnTo>
                    <a:pt x="59458" y="60437"/>
                  </a:lnTo>
                  <a:lnTo>
                    <a:pt x="59458" y="60125"/>
                  </a:lnTo>
                  <a:lnTo>
                    <a:pt x="57688" y="59479"/>
                  </a:lnTo>
                  <a:lnTo>
                    <a:pt x="59458" y="59479"/>
                  </a:lnTo>
                  <a:lnTo>
                    <a:pt x="59458" y="59188"/>
                  </a:lnTo>
                  <a:lnTo>
                    <a:pt x="57688" y="59188"/>
                  </a:lnTo>
                  <a:lnTo>
                    <a:pt x="59458" y="58563"/>
                  </a:lnTo>
                  <a:lnTo>
                    <a:pt x="59458" y="58251"/>
                  </a:lnTo>
                  <a:lnTo>
                    <a:pt x="56876" y="59167"/>
                  </a:lnTo>
                  <a:lnTo>
                    <a:pt x="54356" y="58230"/>
                  </a:lnTo>
                  <a:lnTo>
                    <a:pt x="56793" y="57105"/>
                  </a:lnTo>
                  <a:lnTo>
                    <a:pt x="59458" y="57834"/>
                  </a:lnTo>
                  <a:lnTo>
                    <a:pt x="59458" y="57543"/>
                  </a:lnTo>
                  <a:lnTo>
                    <a:pt x="57605" y="57043"/>
                  </a:lnTo>
                  <a:lnTo>
                    <a:pt x="59458" y="56897"/>
                  </a:lnTo>
                  <a:lnTo>
                    <a:pt x="59458" y="56605"/>
                  </a:lnTo>
                  <a:lnTo>
                    <a:pt x="57584" y="56751"/>
                  </a:lnTo>
                  <a:lnTo>
                    <a:pt x="59458" y="55897"/>
                  </a:lnTo>
                  <a:lnTo>
                    <a:pt x="59458" y="55585"/>
                  </a:lnTo>
                  <a:lnTo>
                    <a:pt x="56772" y="56793"/>
                  </a:lnTo>
                  <a:lnTo>
                    <a:pt x="52065" y="55502"/>
                  </a:lnTo>
                  <a:lnTo>
                    <a:pt x="56501" y="54752"/>
                  </a:lnTo>
                  <a:lnTo>
                    <a:pt x="59458" y="55293"/>
                  </a:lnTo>
                  <a:lnTo>
                    <a:pt x="59458" y="55002"/>
                  </a:lnTo>
                  <a:lnTo>
                    <a:pt x="57334" y="54606"/>
                  </a:lnTo>
                  <a:lnTo>
                    <a:pt x="59458" y="54252"/>
                  </a:lnTo>
                  <a:lnTo>
                    <a:pt x="59458" y="53961"/>
                  </a:lnTo>
                  <a:lnTo>
                    <a:pt x="56501" y="54460"/>
                  </a:lnTo>
                  <a:lnTo>
                    <a:pt x="51649" y="53565"/>
                  </a:lnTo>
                  <a:lnTo>
                    <a:pt x="56001" y="52440"/>
                  </a:lnTo>
                  <a:lnTo>
                    <a:pt x="59209" y="52753"/>
                  </a:lnTo>
                  <a:lnTo>
                    <a:pt x="59458" y="52857"/>
                  </a:lnTo>
                  <a:lnTo>
                    <a:pt x="59458" y="52482"/>
                  </a:lnTo>
                  <a:lnTo>
                    <a:pt x="59292" y="52461"/>
                  </a:lnTo>
                  <a:lnTo>
                    <a:pt x="58105" y="51899"/>
                  </a:lnTo>
                  <a:lnTo>
                    <a:pt x="59458" y="51545"/>
                  </a:lnTo>
                  <a:lnTo>
                    <a:pt x="59458" y="51253"/>
                  </a:lnTo>
                  <a:lnTo>
                    <a:pt x="57709" y="51691"/>
                  </a:lnTo>
                  <a:lnTo>
                    <a:pt x="54856" y="50337"/>
                  </a:lnTo>
                  <a:lnTo>
                    <a:pt x="55335" y="50170"/>
                  </a:lnTo>
                  <a:lnTo>
                    <a:pt x="58542" y="50191"/>
                  </a:lnTo>
                  <a:lnTo>
                    <a:pt x="59458" y="50524"/>
                  </a:lnTo>
                  <a:lnTo>
                    <a:pt x="59458" y="50233"/>
                  </a:lnTo>
                  <a:lnTo>
                    <a:pt x="59396" y="50212"/>
                  </a:lnTo>
                  <a:lnTo>
                    <a:pt x="59458" y="50212"/>
                  </a:lnTo>
                  <a:lnTo>
                    <a:pt x="59458" y="49920"/>
                  </a:lnTo>
                  <a:lnTo>
                    <a:pt x="58605" y="49900"/>
                  </a:lnTo>
                  <a:lnTo>
                    <a:pt x="57376" y="49441"/>
                  </a:lnTo>
                  <a:lnTo>
                    <a:pt x="59458" y="48712"/>
                  </a:lnTo>
                  <a:lnTo>
                    <a:pt x="59458" y="48400"/>
                  </a:lnTo>
                  <a:lnTo>
                    <a:pt x="56939" y="49296"/>
                  </a:lnTo>
                  <a:lnTo>
                    <a:pt x="53981" y="48192"/>
                  </a:lnTo>
                  <a:lnTo>
                    <a:pt x="54460" y="47984"/>
                  </a:lnTo>
                  <a:lnTo>
                    <a:pt x="57667" y="47713"/>
                  </a:lnTo>
                  <a:lnTo>
                    <a:pt x="59458" y="48213"/>
                  </a:lnTo>
                  <a:lnTo>
                    <a:pt x="59458" y="47921"/>
                  </a:lnTo>
                  <a:lnTo>
                    <a:pt x="58521" y="47650"/>
                  </a:lnTo>
                  <a:lnTo>
                    <a:pt x="59458" y="47588"/>
                  </a:lnTo>
                  <a:lnTo>
                    <a:pt x="59458" y="47296"/>
                  </a:lnTo>
                  <a:lnTo>
                    <a:pt x="57688" y="47421"/>
                  </a:lnTo>
                  <a:lnTo>
                    <a:pt x="56418" y="47067"/>
                  </a:lnTo>
                  <a:lnTo>
                    <a:pt x="59188" y="45818"/>
                  </a:lnTo>
                  <a:lnTo>
                    <a:pt x="59458" y="45859"/>
                  </a:lnTo>
                  <a:lnTo>
                    <a:pt x="59458" y="45380"/>
                  </a:lnTo>
                  <a:lnTo>
                    <a:pt x="59146" y="45505"/>
                  </a:lnTo>
                  <a:lnTo>
                    <a:pt x="57397" y="45193"/>
                  </a:lnTo>
                  <a:lnTo>
                    <a:pt x="59458" y="44839"/>
                  </a:lnTo>
                  <a:lnTo>
                    <a:pt x="59458" y="44547"/>
                  </a:lnTo>
                  <a:lnTo>
                    <a:pt x="56564" y="45026"/>
                  </a:lnTo>
                  <a:lnTo>
                    <a:pt x="51316" y="44068"/>
                  </a:lnTo>
                  <a:lnTo>
                    <a:pt x="55272" y="43048"/>
                  </a:lnTo>
                  <a:lnTo>
                    <a:pt x="59458" y="43444"/>
                  </a:lnTo>
                  <a:lnTo>
                    <a:pt x="59458" y="43152"/>
                  </a:lnTo>
                  <a:lnTo>
                    <a:pt x="56085" y="42840"/>
                  </a:lnTo>
                  <a:lnTo>
                    <a:pt x="58605" y="42173"/>
                  </a:lnTo>
                  <a:lnTo>
                    <a:pt x="59458" y="42569"/>
                  </a:lnTo>
                  <a:lnTo>
                    <a:pt x="59458" y="42256"/>
                  </a:lnTo>
                  <a:lnTo>
                    <a:pt x="59042" y="42069"/>
                  </a:lnTo>
                  <a:lnTo>
                    <a:pt x="59458" y="41965"/>
                  </a:lnTo>
                  <a:lnTo>
                    <a:pt x="59458" y="41652"/>
                  </a:lnTo>
                  <a:lnTo>
                    <a:pt x="58646" y="41861"/>
                  </a:lnTo>
                  <a:lnTo>
                    <a:pt x="56605" y="40903"/>
                  </a:lnTo>
                  <a:lnTo>
                    <a:pt x="59458" y="40924"/>
                  </a:lnTo>
                  <a:lnTo>
                    <a:pt x="59458" y="40632"/>
                  </a:lnTo>
                  <a:lnTo>
                    <a:pt x="56001" y="40611"/>
                  </a:lnTo>
                  <a:lnTo>
                    <a:pt x="55377" y="40320"/>
                  </a:lnTo>
                  <a:lnTo>
                    <a:pt x="57022" y="39716"/>
                  </a:lnTo>
                  <a:lnTo>
                    <a:pt x="59458" y="40632"/>
                  </a:lnTo>
                  <a:lnTo>
                    <a:pt x="59458" y="40320"/>
                  </a:lnTo>
                  <a:lnTo>
                    <a:pt x="57459" y="39570"/>
                  </a:lnTo>
                  <a:lnTo>
                    <a:pt x="59458" y="38862"/>
                  </a:lnTo>
                  <a:lnTo>
                    <a:pt x="59458" y="38279"/>
                  </a:lnTo>
                  <a:lnTo>
                    <a:pt x="59458" y="37987"/>
                  </a:lnTo>
                  <a:lnTo>
                    <a:pt x="58584" y="38050"/>
                  </a:lnTo>
                  <a:lnTo>
                    <a:pt x="55647" y="37237"/>
                  </a:lnTo>
                  <a:lnTo>
                    <a:pt x="58001" y="36154"/>
                  </a:lnTo>
                  <a:lnTo>
                    <a:pt x="59458" y="36425"/>
                  </a:lnTo>
                  <a:lnTo>
                    <a:pt x="59458" y="36134"/>
                  </a:lnTo>
                  <a:lnTo>
                    <a:pt x="58459" y="35946"/>
                  </a:lnTo>
                  <a:lnTo>
                    <a:pt x="59458" y="35488"/>
                  </a:lnTo>
                  <a:lnTo>
                    <a:pt x="59458" y="35134"/>
                  </a:lnTo>
                  <a:lnTo>
                    <a:pt x="56647" y="35613"/>
                  </a:lnTo>
                  <a:lnTo>
                    <a:pt x="50982" y="34572"/>
                  </a:lnTo>
                  <a:lnTo>
                    <a:pt x="54523" y="33655"/>
                  </a:lnTo>
                  <a:lnTo>
                    <a:pt x="59458" y="34114"/>
                  </a:lnTo>
                  <a:lnTo>
                    <a:pt x="59458" y="33822"/>
                  </a:lnTo>
                  <a:lnTo>
                    <a:pt x="55335" y="33426"/>
                  </a:lnTo>
                  <a:lnTo>
                    <a:pt x="59458" y="32364"/>
                  </a:lnTo>
                  <a:lnTo>
                    <a:pt x="59458" y="31968"/>
                  </a:lnTo>
                  <a:lnTo>
                    <a:pt x="58750" y="31635"/>
                  </a:lnTo>
                  <a:lnTo>
                    <a:pt x="59458" y="31635"/>
                  </a:lnTo>
                  <a:lnTo>
                    <a:pt x="59458" y="31344"/>
                  </a:lnTo>
                  <a:lnTo>
                    <a:pt x="58126" y="31344"/>
                  </a:lnTo>
                  <a:lnTo>
                    <a:pt x="55897" y="30282"/>
                  </a:lnTo>
                  <a:lnTo>
                    <a:pt x="57105" y="29844"/>
                  </a:lnTo>
                  <a:lnTo>
                    <a:pt x="59458" y="30719"/>
                  </a:lnTo>
                  <a:lnTo>
                    <a:pt x="59458" y="30407"/>
                  </a:lnTo>
                  <a:lnTo>
                    <a:pt x="57542" y="29698"/>
                  </a:lnTo>
                  <a:lnTo>
                    <a:pt x="59458" y="29011"/>
                  </a:lnTo>
                  <a:lnTo>
                    <a:pt x="59458" y="28657"/>
                  </a:lnTo>
                  <a:lnTo>
                    <a:pt x="54856" y="27387"/>
                  </a:lnTo>
                  <a:lnTo>
                    <a:pt x="56814" y="26491"/>
                  </a:lnTo>
                  <a:lnTo>
                    <a:pt x="59458" y="26991"/>
                  </a:lnTo>
                  <a:lnTo>
                    <a:pt x="59458" y="26700"/>
                  </a:lnTo>
                  <a:lnTo>
                    <a:pt x="57563" y="26345"/>
                  </a:lnTo>
                  <a:lnTo>
                    <a:pt x="59458" y="26033"/>
                  </a:lnTo>
                  <a:lnTo>
                    <a:pt x="59458" y="25721"/>
                  </a:lnTo>
                  <a:lnTo>
                    <a:pt x="57938" y="25991"/>
                  </a:lnTo>
                  <a:lnTo>
                    <a:pt x="59458" y="25283"/>
                  </a:lnTo>
                  <a:lnTo>
                    <a:pt x="59458" y="24971"/>
                  </a:lnTo>
                  <a:lnTo>
                    <a:pt x="56834" y="26179"/>
                  </a:lnTo>
                  <a:lnTo>
                    <a:pt x="56730" y="26179"/>
                  </a:lnTo>
                  <a:lnTo>
                    <a:pt x="50649" y="25054"/>
                  </a:lnTo>
                  <a:lnTo>
                    <a:pt x="53773" y="24263"/>
                  </a:lnTo>
                  <a:lnTo>
                    <a:pt x="59458" y="24804"/>
                  </a:lnTo>
                  <a:lnTo>
                    <a:pt x="59458" y="24513"/>
                  </a:lnTo>
                  <a:lnTo>
                    <a:pt x="54606" y="24034"/>
                  </a:lnTo>
                  <a:lnTo>
                    <a:pt x="59458" y="22784"/>
                  </a:lnTo>
                  <a:lnTo>
                    <a:pt x="59458" y="22493"/>
                  </a:lnTo>
                  <a:lnTo>
                    <a:pt x="53752" y="23950"/>
                  </a:lnTo>
                  <a:lnTo>
                    <a:pt x="47609" y="23367"/>
                  </a:lnTo>
                  <a:lnTo>
                    <a:pt x="50649" y="22284"/>
                  </a:lnTo>
                  <a:lnTo>
                    <a:pt x="59458" y="22368"/>
                  </a:lnTo>
                  <a:lnTo>
                    <a:pt x="59458" y="22076"/>
                  </a:lnTo>
                  <a:lnTo>
                    <a:pt x="51441" y="22014"/>
                  </a:lnTo>
                  <a:lnTo>
                    <a:pt x="56022" y="20389"/>
                  </a:lnTo>
                  <a:lnTo>
                    <a:pt x="59458" y="22014"/>
                  </a:lnTo>
                  <a:lnTo>
                    <a:pt x="59458" y="21701"/>
                  </a:lnTo>
                  <a:lnTo>
                    <a:pt x="56418" y="20243"/>
                  </a:lnTo>
                  <a:lnTo>
                    <a:pt x="57188" y="19973"/>
                  </a:lnTo>
                  <a:lnTo>
                    <a:pt x="59458" y="20806"/>
                  </a:lnTo>
                  <a:lnTo>
                    <a:pt x="59458" y="20514"/>
                  </a:lnTo>
                  <a:lnTo>
                    <a:pt x="57626" y="19827"/>
                  </a:lnTo>
                  <a:lnTo>
                    <a:pt x="57709" y="19785"/>
                  </a:lnTo>
                  <a:lnTo>
                    <a:pt x="59458" y="19640"/>
                  </a:lnTo>
                  <a:lnTo>
                    <a:pt x="59458" y="19369"/>
                  </a:lnTo>
                  <a:lnTo>
                    <a:pt x="58771" y="19410"/>
                  </a:lnTo>
                  <a:lnTo>
                    <a:pt x="59209" y="19265"/>
                  </a:lnTo>
                  <a:lnTo>
                    <a:pt x="59458" y="19327"/>
                  </a:lnTo>
                  <a:lnTo>
                    <a:pt x="59458" y="18869"/>
                  </a:lnTo>
                  <a:lnTo>
                    <a:pt x="59188" y="18952"/>
                  </a:lnTo>
                  <a:lnTo>
                    <a:pt x="54085" y="17536"/>
                  </a:lnTo>
                  <a:lnTo>
                    <a:pt x="54169" y="17494"/>
                  </a:lnTo>
                  <a:lnTo>
                    <a:pt x="56793" y="17057"/>
                  </a:lnTo>
                  <a:lnTo>
                    <a:pt x="59458" y="17557"/>
                  </a:lnTo>
                  <a:lnTo>
                    <a:pt x="59458" y="17245"/>
                  </a:lnTo>
                  <a:lnTo>
                    <a:pt x="57647" y="16911"/>
                  </a:lnTo>
                  <a:lnTo>
                    <a:pt x="59458" y="16620"/>
                  </a:lnTo>
                  <a:lnTo>
                    <a:pt x="59458" y="16328"/>
                  </a:lnTo>
                  <a:lnTo>
                    <a:pt x="56814" y="16766"/>
                  </a:lnTo>
                  <a:lnTo>
                    <a:pt x="56085" y="16620"/>
                  </a:lnTo>
                  <a:lnTo>
                    <a:pt x="58750" y="15412"/>
                  </a:lnTo>
                  <a:lnTo>
                    <a:pt x="59458" y="15474"/>
                  </a:lnTo>
                  <a:lnTo>
                    <a:pt x="59458" y="15183"/>
                  </a:lnTo>
                  <a:lnTo>
                    <a:pt x="59292" y="15162"/>
                  </a:lnTo>
                  <a:lnTo>
                    <a:pt x="59458" y="15099"/>
                  </a:lnTo>
                  <a:lnTo>
                    <a:pt x="59458" y="14766"/>
                  </a:lnTo>
                  <a:lnTo>
                    <a:pt x="58709" y="15120"/>
                  </a:lnTo>
                  <a:lnTo>
                    <a:pt x="53856" y="14641"/>
                  </a:lnTo>
                  <a:lnTo>
                    <a:pt x="59458" y="13204"/>
                  </a:lnTo>
                  <a:lnTo>
                    <a:pt x="59458" y="12788"/>
                  </a:lnTo>
                  <a:lnTo>
                    <a:pt x="49899" y="12705"/>
                  </a:lnTo>
                  <a:lnTo>
                    <a:pt x="55751" y="10643"/>
                  </a:lnTo>
                  <a:lnTo>
                    <a:pt x="59458" y="10330"/>
                  </a:lnTo>
                  <a:lnTo>
                    <a:pt x="59458" y="10039"/>
                  </a:lnTo>
                  <a:lnTo>
                    <a:pt x="56814" y="10268"/>
                  </a:lnTo>
                  <a:lnTo>
                    <a:pt x="59458" y="9331"/>
                  </a:lnTo>
                  <a:lnTo>
                    <a:pt x="59458" y="9018"/>
                  </a:lnTo>
                  <a:lnTo>
                    <a:pt x="55689" y="10351"/>
                  </a:lnTo>
                  <a:lnTo>
                    <a:pt x="45776" y="11143"/>
                  </a:lnTo>
                  <a:lnTo>
                    <a:pt x="45776" y="11143"/>
                  </a:lnTo>
                  <a:lnTo>
                    <a:pt x="51441" y="8539"/>
                  </a:lnTo>
                  <a:lnTo>
                    <a:pt x="59458" y="7206"/>
                  </a:lnTo>
                  <a:lnTo>
                    <a:pt x="59458" y="6915"/>
                  </a:lnTo>
                  <a:lnTo>
                    <a:pt x="52461" y="8081"/>
                  </a:lnTo>
                  <a:lnTo>
                    <a:pt x="59458" y="4895"/>
                  </a:lnTo>
                  <a:lnTo>
                    <a:pt x="59458" y="4562"/>
                  </a:lnTo>
                  <a:lnTo>
                    <a:pt x="51336" y="8269"/>
                  </a:lnTo>
                  <a:lnTo>
                    <a:pt x="36508" y="10768"/>
                  </a:lnTo>
                  <a:lnTo>
                    <a:pt x="34863" y="9976"/>
                  </a:lnTo>
                  <a:lnTo>
                    <a:pt x="59458" y="3604"/>
                  </a:lnTo>
                  <a:lnTo>
                    <a:pt x="59458" y="3312"/>
                  </a:lnTo>
                  <a:lnTo>
                    <a:pt x="34447" y="9789"/>
                  </a:lnTo>
                  <a:lnTo>
                    <a:pt x="32718" y="8956"/>
                  </a:lnTo>
                  <a:lnTo>
                    <a:pt x="57980" y="1"/>
                  </a:lnTo>
                  <a:lnTo>
                    <a:pt x="57105" y="1"/>
                  </a:lnTo>
                  <a:lnTo>
                    <a:pt x="32343" y="8789"/>
                  </a:lnTo>
                  <a:lnTo>
                    <a:pt x="30490" y="7894"/>
                  </a:lnTo>
                  <a:lnTo>
                    <a:pt x="47817" y="1"/>
                  </a:lnTo>
                  <a:lnTo>
                    <a:pt x="47109" y="1"/>
                  </a:lnTo>
                  <a:lnTo>
                    <a:pt x="30157" y="7727"/>
                  </a:lnTo>
                  <a:lnTo>
                    <a:pt x="13912" y="1"/>
                  </a:lnTo>
                  <a:lnTo>
                    <a:pt x="13246" y="1"/>
                  </a:lnTo>
                  <a:lnTo>
                    <a:pt x="29802" y="7894"/>
                  </a:lnTo>
                  <a:lnTo>
                    <a:pt x="27949" y="8748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 rot="5400000">
              <a:off x="1565984" y="108583"/>
              <a:ext cx="595500" cy="2145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34"/>
          <p:cNvGrpSpPr/>
          <p:nvPr/>
        </p:nvGrpSpPr>
        <p:grpSpPr>
          <a:xfrm>
            <a:off x="5369494" y="3568668"/>
            <a:ext cx="2145940" cy="595516"/>
            <a:chOff x="790744" y="883767"/>
            <a:chExt cx="2145940" cy="595516"/>
          </a:xfrm>
        </p:grpSpPr>
        <p:sp>
          <p:nvSpPr>
            <p:cNvPr id="751" name="Google Shape;751;p34"/>
            <p:cNvSpPr/>
            <p:nvPr/>
          </p:nvSpPr>
          <p:spPr>
            <a:xfrm rot="5400000">
              <a:off x="1566037" y="108474"/>
              <a:ext cx="595333" cy="2145920"/>
            </a:xfrm>
            <a:custGeom>
              <a:rect b="b" l="l" r="r" t="t"/>
              <a:pathLst>
                <a:path extrusionOk="0" h="119750" w="59459">
                  <a:moveTo>
                    <a:pt x="30157" y="8060"/>
                  </a:moveTo>
                  <a:lnTo>
                    <a:pt x="31968" y="8914"/>
                  </a:lnTo>
                  <a:lnTo>
                    <a:pt x="30136" y="9560"/>
                  </a:lnTo>
                  <a:lnTo>
                    <a:pt x="28345" y="8893"/>
                  </a:lnTo>
                  <a:lnTo>
                    <a:pt x="30157" y="8060"/>
                  </a:lnTo>
                  <a:close/>
                  <a:moveTo>
                    <a:pt x="27970" y="9060"/>
                  </a:moveTo>
                  <a:lnTo>
                    <a:pt x="29719" y="9706"/>
                  </a:lnTo>
                  <a:lnTo>
                    <a:pt x="28011" y="10310"/>
                  </a:lnTo>
                  <a:lnTo>
                    <a:pt x="26262" y="9831"/>
                  </a:lnTo>
                  <a:lnTo>
                    <a:pt x="27970" y="9060"/>
                  </a:lnTo>
                  <a:close/>
                  <a:moveTo>
                    <a:pt x="32322" y="9102"/>
                  </a:moveTo>
                  <a:lnTo>
                    <a:pt x="34030" y="9893"/>
                  </a:lnTo>
                  <a:lnTo>
                    <a:pt x="32260" y="10351"/>
                  </a:lnTo>
                  <a:lnTo>
                    <a:pt x="30573" y="9726"/>
                  </a:lnTo>
                  <a:lnTo>
                    <a:pt x="32322" y="9102"/>
                  </a:lnTo>
                  <a:close/>
                  <a:moveTo>
                    <a:pt x="30136" y="9872"/>
                  </a:moveTo>
                  <a:lnTo>
                    <a:pt x="31781" y="10476"/>
                  </a:lnTo>
                  <a:lnTo>
                    <a:pt x="30136" y="10913"/>
                  </a:lnTo>
                  <a:lnTo>
                    <a:pt x="28490" y="10455"/>
                  </a:lnTo>
                  <a:lnTo>
                    <a:pt x="30136" y="9872"/>
                  </a:lnTo>
                  <a:close/>
                  <a:moveTo>
                    <a:pt x="25846" y="10018"/>
                  </a:moveTo>
                  <a:lnTo>
                    <a:pt x="27532" y="10497"/>
                  </a:lnTo>
                  <a:lnTo>
                    <a:pt x="25929" y="11059"/>
                  </a:lnTo>
                  <a:lnTo>
                    <a:pt x="24263" y="10747"/>
                  </a:lnTo>
                  <a:lnTo>
                    <a:pt x="25846" y="10018"/>
                  </a:lnTo>
                  <a:close/>
                  <a:moveTo>
                    <a:pt x="34426" y="10101"/>
                  </a:moveTo>
                  <a:lnTo>
                    <a:pt x="36009" y="10851"/>
                  </a:lnTo>
                  <a:lnTo>
                    <a:pt x="34322" y="11122"/>
                  </a:lnTo>
                  <a:lnTo>
                    <a:pt x="32739" y="10539"/>
                  </a:lnTo>
                  <a:lnTo>
                    <a:pt x="34426" y="10101"/>
                  </a:lnTo>
                  <a:close/>
                  <a:moveTo>
                    <a:pt x="28011" y="10622"/>
                  </a:moveTo>
                  <a:lnTo>
                    <a:pt x="29573" y="11059"/>
                  </a:lnTo>
                  <a:lnTo>
                    <a:pt x="28053" y="11455"/>
                  </a:lnTo>
                  <a:lnTo>
                    <a:pt x="26491" y="11163"/>
                  </a:lnTo>
                  <a:lnTo>
                    <a:pt x="28011" y="10622"/>
                  </a:lnTo>
                  <a:close/>
                  <a:moveTo>
                    <a:pt x="32239" y="10664"/>
                  </a:moveTo>
                  <a:lnTo>
                    <a:pt x="33759" y="11226"/>
                  </a:lnTo>
                  <a:lnTo>
                    <a:pt x="32197" y="11476"/>
                  </a:lnTo>
                  <a:lnTo>
                    <a:pt x="30698" y="11059"/>
                  </a:lnTo>
                  <a:lnTo>
                    <a:pt x="32239" y="10664"/>
                  </a:lnTo>
                  <a:close/>
                  <a:moveTo>
                    <a:pt x="9976" y="8394"/>
                  </a:moveTo>
                  <a:lnTo>
                    <a:pt x="23305" y="10872"/>
                  </a:lnTo>
                  <a:lnTo>
                    <a:pt x="21764" y="11580"/>
                  </a:lnTo>
                  <a:lnTo>
                    <a:pt x="15329" y="10955"/>
                  </a:lnTo>
                  <a:lnTo>
                    <a:pt x="9976" y="8394"/>
                  </a:lnTo>
                  <a:close/>
                  <a:moveTo>
                    <a:pt x="50337" y="8727"/>
                  </a:moveTo>
                  <a:lnTo>
                    <a:pt x="44922" y="11205"/>
                  </a:lnTo>
                  <a:lnTo>
                    <a:pt x="38487" y="11705"/>
                  </a:lnTo>
                  <a:lnTo>
                    <a:pt x="36967" y="10976"/>
                  </a:lnTo>
                  <a:lnTo>
                    <a:pt x="50337" y="8727"/>
                  </a:lnTo>
                  <a:close/>
                  <a:moveTo>
                    <a:pt x="23805" y="10955"/>
                  </a:moveTo>
                  <a:lnTo>
                    <a:pt x="25387" y="11247"/>
                  </a:lnTo>
                  <a:lnTo>
                    <a:pt x="23909" y="11767"/>
                  </a:lnTo>
                  <a:lnTo>
                    <a:pt x="22326" y="11622"/>
                  </a:lnTo>
                  <a:lnTo>
                    <a:pt x="23805" y="10955"/>
                  </a:lnTo>
                  <a:close/>
                  <a:moveTo>
                    <a:pt x="30136" y="11205"/>
                  </a:moveTo>
                  <a:lnTo>
                    <a:pt x="31531" y="11601"/>
                  </a:lnTo>
                  <a:lnTo>
                    <a:pt x="30115" y="11830"/>
                  </a:lnTo>
                  <a:lnTo>
                    <a:pt x="28720" y="11580"/>
                  </a:lnTo>
                  <a:lnTo>
                    <a:pt x="30136" y="11205"/>
                  </a:lnTo>
                  <a:close/>
                  <a:moveTo>
                    <a:pt x="36467" y="11059"/>
                  </a:moveTo>
                  <a:lnTo>
                    <a:pt x="37904" y="11747"/>
                  </a:lnTo>
                  <a:lnTo>
                    <a:pt x="36342" y="11871"/>
                  </a:lnTo>
                  <a:lnTo>
                    <a:pt x="34863" y="11330"/>
                  </a:lnTo>
                  <a:lnTo>
                    <a:pt x="36467" y="11059"/>
                  </a:lnTo>
                  <a:close/>
                  <a:moveTo>
                    <a:pt x="25950" y="11351"/>
                  </a:moveTo>
                  <a:lnTo>
                    <a:pt x="27387" y="11622"/>
                  </a:lnTo>
                  <a:lnTo>
                    <a:pt x="26012" y="11976"/>
                  </a:lnTo>
                  <a:lnTo>
                    <a:pt x="24575" y="11851"/>
                  </a:lnTo>
                  <a:lnTo>
                    <a:pt x="25950" y="11351"/>
                  </a:lnTo>
                  <a:close/>
                  <a:moveTo>
                    <a:pt x="34301" y="11434"/>
                  </a:moveTo>
                  <a:lnTo>
                    <a:pt x="35655" y="11934"/>
                  </a:lnTo>
                  <a:lnTo>
                    <a:pt x="34238" y="12038"/>
                  </a:lnTo>
                  <a:lnTo>
                    <a:pt x="32864" y="11663"/>
                  </a:lnTo>
                  <a:lnTo>
                    <a:pt x="34301" y="11434"/>
                  </a:lnTo>
                  <a:close/>
                  <a:moveTo>
                    <a:pt x="28053" y="11747"/>
                  </a:moveTo>
                  <a:lnTo>
                    <a:pt x="29282" y="11976"/>
                  </a:lnTo>
                  <a:lnTo>
                    <a:pt x="28074" y="12184"/>
                  </a:lnTo>
                  <a:lnTo>
                    <a:pt x="26845" y="12059"/>
                  </a:lnTo>
                  <a:lnTo>
                    <a:pt x="28053" y="11747"/>
                  </a:lnTo>
                  <a:close/>
                  <a:moveTo>
                    <a:pt x="32197" y="11788"/>
                  </a:moveTo>
                  <a:lnTo>
                    <a:pt x="33385" y="12121"/>
                  </a:lnTo>
                  <a:lnTo>
                    <a:pt x="32177" y="12205"/>
                  </a:lnTo>
                  <a:lnTo>
                    <a:pt x="30948" y="11976"/>
                  </a:lnTo>
                  <a:lnTo>
                    <a:pt x="32197" y="11788"/>
                  </a:lnTo>
                  <a:close/>
                  <a:moveTo>
                    <a:pt x="30115" y="12121"/>
                  </a:moveTo>
                  <a:lnTo>
                    <a:pt x="31052" y="12288"/>
                  </a:lnTo>
                  <a:lnTo>
                    <a:pt x="30115" y="12371"/>
                  </a:lnTo>
                  <a:lnTo>
                    <a:pt x="29178" y="12288"/>
                  </a:lnTo>
                  <a:lnTo>
                    <a:pt x="30115" y="12121"/>
                  </a:lnTo>
                  <a:close/>
                  <a:moveTo>
                    <a:pt x="5624" y="10310"/>
                  </a:moveTo>
                  <a:lnTo>
                    <a:pt x="15245" y="11247"/>
                  </a:lnTo>
                  <a:lnTo>
                    <a:pt x="17786" y="12455"/>
                  </a:lnTo>
                  <a:lnTo>
                    <a:pt x="11184" y="12392"/>
                  </a:lnTo>
                  <a:lnTo>
                    <a:pt x="5624" y="10310"/>
                  </a:lnTo>
                  <a:close/>
                  <a:moveTo>
                    <a:pt x="16099" y="11309"/>
                  </a:moveTo>
                  <a:lnTo>
                    <a:pt x="21222" y="11809"/>
                  </a:lnTo>
                  <a:lnTo>
                    <a:pt x="19806" y="12455"/>
                  </a:lnTo>
                  <a:lnTo>
                    <a:pt x="18473" y="12455"/>
                  </a:lnTo>
                  <a:lnTo>
                    <a:pt x="16099" y="11309"/>
                  </a:lnTo>
                  <a:close/>
                  <a:moveTo>
                    <a:pt x="21805" y="11871"/>
                  </a:moveTo>
                  <a:lnTo>
                    <a:pt x="23263" y="11996"/>
                  </a:lnTo>
                  <a:lnTo>
                    <a:pt x="21910" y="12475"/>
                  </a:lnTo>
                  <a:lnTo>
                    <a:pt x="20493" y="12475"/>
                  </a:lnTo>
                  <a:lnTo>
                    <a:pt x="21805" y="11871"/>
                  </a:lnTo>
                  <a:close/>
                  <a:moveTo>
                    <a:pt x="23930" y="12080"/>
                  </a:moveTo>
                  <a:lnTo>
                    <a:pt x="25179" y="12184"/>
                  </a:lnTo>
                  <a:lnTo>
                    <a:pt x="23992" y="12496"/>
                  </a:lnTo>
                  <a:lnTo>
                    <a:pt x="22763" y="12496"/>
                  </a:lnTo>
                  <a:lnTo>
                    <a:pt x="23930" y="12080"/>
                  </a:lnTo>
                  <a:close/>
                  <a:moveTo>
                    <a:pt x="26033" y="12267"/>
                  </a:moveTo>
                  <a:lnTo>
                    <a:pt x="26970" y="12371"/>
                  </a:lnTo>
                  <a:lnTo>
                    <a:pt x="26054" y="12517"/>
                  </a:lnTo>
                  <a:lnTo>
                    <a:pt x="25117" y="12517"/>
                  </a:lnTo>
                  <a:lnTo>
                    <a:pt x="26033" y="12267"/>
                  </a:lnTo>
                  <a:close/>
                  <a:moveTo>
                    <a:pt x="28074" y="12475"/>
                  </a:moveTo>
                  <a:lnTo>
                    <a:pt x="28449" y="12496"/>
                  </a:lnTo>
                  <a:lnTo>
                    <a:pt x="28095" y="12538"/>
                  </a:lnTo>
                  <a:lnTo>
                    <a:pt x="27720" y="12538"/>
                  </a:lnTo>
                  <a:lnTo>
                    <a:pt x="28074" y="12475"/>
                  </a:lnTo>
                  <a:close/>
                  <a:moveTo>
                    <a:pt x="32156" y="12496"/>
                  </a:moveTo>
                  <a:lnTo>
                    <a:pt x="32510" y="12580"/>
                  </a:lnTo>
                  <a:lnTo>
                    <a:pt x="32510" y="12580"/>
                  </a:lnTo>
                  <a:lnTo>
                    <a:pt x="32156" y="12559"/>
                  </a:lnTo>
                  <a:lnTo>
                    <a:pt x="31781" y="12538"/>
                  </a:lnTo>
                  <a:lnTo>
                    <a:pt x="32156" y="12496"/>
                  </a:lnTo>
                  <a:close/>
                  <a:moveTo>
                    <a:pt x="34218" y="12330"/>
                  </a:moveTo>
                  <a:lnTo>
                    <a:pt x="35113" y="12600"/>
                  </a:lnTo>
                  <a:lnTo>
                    <a:pt x="34197" y="12580"/>
                  </a:lnTo>
                  <a:lnTo>
                    <a:pt x="33260" y="12413"/>
                  </a:lnTo>
                  <a:lnTo>
                    <a:pt x="34218" y="12330"/>
                  </a:lnTo>
                  <a:close/>
                  <a:moveTo>
                    <a:pt x="36300" y="12163"/>
                  </a:moveTo>
                  <a:lnTo>
                    <a:pt x="37466" y="12600"/>
                  </a:lnTo>
                  <a:lnTo>
                    <a:pt x="36238" y="12600"/>
                  </a:lnTo>
                  <a:lnTo>
                    <a:pt x="35051" y="12267"/>
                  </a:lnTo>
                  <a:lnTo>
                    <a:pt x="36300" y="12163"/>
                  </a:lnTo>
                  <a:close/>
                  <a:moveTo>
                    <a:pt x="38445" y="11996"/>
                  </a:moveTo>
                  <a:lnTo>
                    <a:pt x="39757" y="12621"/>
                  </a:lnTo>
                  <a:lnTo>
                    <a:pt x="38320" y="12621"/>
                  </a:lnTo>
                  <a:lnTo>
                    <a:pt x="36987" y="12121"/>
                  </a:lnTo>
                  <a:lnTo>
                    <a:pt x="38445" y="11996"/>
                  </a:lnTo>
                  <a:close/>
                  <a:moveTo>
                    <a:pt x="44151" y="11559"/>
                  </a:moveTo>
                  <a:lnTo>
                    <a:pt x="41757" y="12642"/>
                  </a:lnTo>
                  <a:lnTo>
                    <a:pt x="40444" y="12642"/>
                  </a:lnTo>
                  <a:lnTo>
                    <a:pt x="39008" y="11955"/>
                  </a:lnTo>
                  <a:lnTo>
                    <a:pt x="44151" y="11559"/>
                  </a:lnTo>
                  <a:close/>
                  <a:moveTo>
                    <a:pt x="54648" y="10726"/>
                  </a:moveTo>
                  <a:lnTo>
                    <a:pt x="49046" y="12705"/>
                  </a:lnTo>
                  <a:lnTo>
                    <a:pt x="42444" y="12642"/>
                  </a:lnTo>
                  <a:lnTo>
                    <a:pt x="45005" y="11476"/>
                  </a:lnTo>
                  <a:lnTo>
                    <a:pt x="54648" y="10726"/>
                  </a:lnTo>
                  <a:close/>
                  <a:moveTo>
                    <a:pt x="19181" y="12746"/>
                  </a:moveTo>
                  <a:lnTo>
                    <a:pt x="19140" y="12767"/>
                  </a:lnTo>
                  <a:lnTo>
                    <a:pt x="19098" y="12746"/>
                  </a:lnTo>
                  <a:close/>
                  <a:moveTo>
                    <a:pt x="24388" y="12788"/>
                  </a:moveTo>
                  <a:lnTo>
                    <a:pt x="24034" y="12850"/>
                  </a:lnTo>
                  <a:lnTo>
                    <a:pt x="23659" y="12892"/>
                  </a:lnTo>
                  <a:lnTo>
                    <a:pt x="24034" y="12788"/>
                  </a:lnTo>
                  <a:close/>
                  <a:moveTo>
                    <a:pt x="41132" y="12934"/>
                  </a:moveTo>
                  <a:lnTo>
                    <a:pt x="41090" y="12954"/>
                  </a:lnTo>
                  <a:lnTo>
                    <a:pt x="41048" y="12934"/>
                  </a:lnTo>
                  <a:close/>
                  <a:moveTo>
                    <a:pt x="36196" y="12892"/>
                  </a:moveTo>
                  <a:lnTo>
                    <a:pt x="36571" y="12996"/>
                  </a:lnTo>
                  <a:lnTo>
                    <a:pt x="36196" y="12954"/>
                  </a:lnTo>
                  <a:lnTo>
                    <a:pt x="35821" y="12892"/>
                  </a:lnTo>
                  <a:close/>
                  <a:moveTo>
                    <a:pt x="21951" y="12767"/>
                  </a:moveTo>
                  <a:lnTo>
                    <a:pt x="22909" y="12788"/>
                  </a:lnTo>
                  <a:lnTo>
                    <a:pt x="21993" y="13017"/>
                  </a:lnTo>
                  <a:lnTo>
                    <a:pt x="21076" y="13079"/>
                  </a:lnTo>
                  <a:lnTo>
                    <a:pt x="21951" y="12767"/>
                  </a:lnTo>
                  <a:close/>
                  <a:moveTo>
                    <a:pt x="19869" y="12746"/>
                  </a:moveTo>
                  <a:lnTo>
                    <a:pt x="21118" y="12767"/>
                  </a:lnTo>
                  <a:lnTo>
                    <a:pt x="19973" y="13163"/>
                  </a:lnTo>
                  <a:lnTo>
                    <a:pt x="19473" y="12934"/>
                  </a:lnTo>
                  <a:lnTo>
                    <a:pt x="19869" y="12746"/>
                  </a:lnTo>
                  <a:close/>
                  <a:moveTo>
                    <a:pt x="37321" y="12892"/>
                  </a:moveTo>
                  <a:lnTo>
                    <a:pt x="38279" y="12913"/>
                  </a:lnTo>
                  <a:lnTo>
                    <a:pt x="39153" y="13246"/>
                  </a:lnTo>
                  <a:lnTo>
                    <a:pt x="39153" y="13246"/>
                  </a:lnTo>
                  <a:lnTo>
                    <a:pt x="38216" y="13142"/>
                  </a:lnTo>
                  <a:lnTo>
                    <a:pt x="37321" y="12892"/>
                  </a:lnTo>
                  <a:close/>
                  <a:moveTo>
                    <a:pt x="19140" y="13079"/>
                  </a:moveTo>
                  <a:lnTo>
                    <a:pt x="19410" y="13225"/>
                  </a:lnTo>
                  <a:lnTo>
                    <a:pt x="18723" y="13267"/>
                  </a:lnTo>
                  <a:lnTo>
                    <a:pt x="19140" y="13079"/>
                  </a:lnTo>
                  <a:close/>
                  <a:moveTo>
                    <a:pt x="39112" y="12913"/>
                  </a:moveTo>
                  <a:lnTo>
                    <a:pt x="40361" y="12934"/>
                  </a:lnTo>
                  <a:lnTo>
                    <a:pt x="40757" y="13100"/>
                  </a:lnTo>
                  <a:lnTo>
                    <a:pt x="40236" y="13329"/>
                  </a:lnTo>
                  <a:lnTo>
                    <a:pt x="39112" y="12913"/>
                  </a:lnTo>
                  <a:close/>
                  <a:moveTo>
                    <a:pt x="41090" y="13267"/>
                  </a:moveTo>
                  <a:lnTo>
                    <a:pt x="41507" y="13454"/>
                  </a:lnTo>
                  <a:lnTo>
                    <a:pt x="40819" y="13392"/>
                  </a:lnTo>
                  <a:lnTo>
                    <a:pt x="41090" y="13267"/>
                  </a:lnTo>
                  <a:close/>
                  <a:moveTo>
                    <a:pt x="19952" y="13475"/>
                  </a:moveTo>
                  <a:lnTo>
                    <a:pt x="20035" y="13517"/>
                  </a:lnTo>
                  <a:lnTo>
                    <a:pt x="20014" y="13517"/>
                  </a:lnTo>
                  <a:lnTo>
                    <a:pt x="19660" y="13579"/>
                  </a:lnTo>
                  <a:lnTo>
                    <a:pt x="19952" y="13475"/>
                  </a:lnTo>
                  <a:close/>
                  <a:moveTo>
                    <a:pt x="11976" y="12684"/>
                  </a:moveTo>
                  <a:lnTo>
                    <a:pt x="18411" y="12746"/>
                  </a:lnTo>
                  <a:lnTo>
                    <a:pt x="18786" y="12934"/>
                  </a:lnTo>
                  <a:lnTo>
                    <a:pt x="17869" y="13350"/>
                  </a:lnTo>
                  <a:lnTo>
                    <a:pt x="14454" y="13621"/>
                  </a:lnTo>
                  <a:lnTo>
                    <a:pt x="11976" y="12684"/>
                  </a:lnTo>
                  <a:close/>
                  <a:moveTo>
                    <a:pt x="40257" y="13642"/>
                  </a:moveTo>
                  <a:lnTo>
                    <a:pt x="40549" y="13767"/>
                  </a:lnTo>
                  <a:lnTo>
                    <a:pt x="40195" y="13683"/>
                  </a:lnTo>
                  <a:lnTo>
                    <a:pt x="40174" y="13683"/>
                  </a:lnTo>
                  <a:lnTo>
                    <a:pt x="40257" y="13642"/>
                  </a:lnTo>
                  <a:close/>
                  <a:moveTo>
                    <a:pt x="41819" y="12934"/>
                  </a:moveTo>
                  <a:lnTo>
                    <a:pt x="48233" y="12996"/>
                  </a:lnTo>
                  <a:lnTo>
                    <a:pt x="45755" y="13871"/>
                  </a:lnTo>
                  <a:lnTo>
                    <a:pt x="42340" y="13538"/>
                  </a:lnTo>
                  <a:lnTo>
                    <a:pt x="41444" y="13121"/>
                  </a:lnTo>
                  <a:lnTo>
                    <a:pt x="41819" y="12934"/>
                  </a:lnTo>
                  <a:close/>
                  <a:moveTo>
                    <a:pt x="18890" y="13558"/>
                  </a:moveTo>
                  <a:lnTo>
                    <a:pt x="18015" y="13871"/>
                  </a:lnTo>
                  <a:lnTo>
                    <a:pt x="17099" y="14017"/>
                  </a:lnTo>
                  <a:lnTo>
                    <a:pt x="17953" y="13621"/>
                  </a:lnTo>
                  <a:lnTo>
                    <a:pt x="18890" y="13558"/>
                  </a:lnTo>
                  <a:close/>
                  <a:moveTo>
                    <a:pt x="1459" y="12600"/>
                  </a:moveTo>
                  <a:lnTo>
                    <a:pt x="11143" y="12684"/>
                  </a:lnTo>
                  <a:lnTo>
                    <a:pt x="13767" y="13663"/>
                  </a:lnTo>
                  <a:lnTo>
                    <a:pt x="7186" y="14183"/>
                  </a:lnTo>
                  <a:lnTo>
                    <a:pt x="1459" y="12600"/>
                  </a:lnTo>
                  <a:close/>
                  <a:moveTo>
                    <a:pt x="17099" y="13683"/>
                  </a:moveTo>
                  <a:lnTo>
                    <a:pt x="16016" y="14183"/>
                  </a:lnTo>
                  <a:lnTo>
                    <a:pt x="15099" y="13850"/>
                  </a:lnTo>
                  <a:lnTo>
                    <a:pt x="17099" y="13683"/>
                  </a:lnTo>
                  <a:close/>
                  <a:moveTo>
                    <a:pt x="41319" y="13746"/>
                  </a:moveTo>
                  <a:lnTo>
                    <a:pt x="42256" y="13829"/>
                  </a:lnTo>
                  <a:lnTo>
                    <a:pt x="43110" y="14225"/>
                  </a:lnTo>
                  <a:lnTo>
                    <a:pt x="42194" y="14058"/>
                  </a:lnTo>
                  <a:lnTo>
                    <a:pt x="41319" y="13746"/>
                  </a:lnTo>
                  <a:close/>
                  <a:moveTo>
                    <a:pt x="43110" y="13912"/>
                  </a:moveTo>
                  <a:lnTo>
                    <a:pt x="45109" y="14100"/>
                  </a:lnTo>
                  <a:lnTo>
                    <a:pt x="44193" y="14433"/>
                  </a:lnTo>
                  <a:lnTo>
                    <a:pt x="43110" y="13912"/>
                  </a:lnTo>
                  <a:close/>
                  <a:moveTo>
                    <a:pt x="49087" y="12996"/>
                  </a:moveTo>
                  <a:lnTo>
                    <a:pt x="58750" y="13079"/>
                  </a:lnTo>
                  <a:lnTo>
                    <a:pt x="53002" y="14558"/>
                  </a:lnTo>
                  <a:lnTo>
                    <a:pt x="46442" y="13933"/>
                  </a:lnTo>
                  <a:lnTo>
                    <a:pt x="49087" y="12996"/>
                  </a:lnTo>
                  <a:close/>
                  <a:moveTo>
                    <a:pt x="16016" y="14516"/>
                  </a:moveTo>
                  <a:lnTo>
                    <a:pt x="16099" y="14537"/>
                  </a:lnTo>
                  <a:lnTo>
                    <a:pt x="15724" y="14641"/>
                  </a:lnTo>
                  <a:lnTo>
                    <a:pt x="15724" y="14641"/>
                  </a:lnTo>
                  <a:lnTo>
                    <a:pt x="16016" y="14516"/>
                  </a:lnTo>
                  <a:close/>
                  <a:moveTo>
                    <a:pt x="44172" y="14745"/>
                  </a:moveTo>
                  <a:lnTo>
                    <a:pt x="44464" y="14870"/>
                  </a:lnTo>
                  <a:lnTo>
                    <a:pt x="44464" y="14870"/>
                  </a:lnTo>
                  <a:lnTo>
                    <a:pt x="44110" y="14787"/>
                  </a:lnTo>
                  <a:lnTo>
                    <a:pt x="44089" y="14766"/>
                  </a:lnTo>
                  <a:lnTo>
                    <a:pt x="44172" y="14745"/>
                  </a:lnTo>
                  <a:close/>
                  <a:moveTo>
                    <a:pt x="14412" y="13912"/>
                  </a:moveTo>
                  <a:lnTo>
                    <a:pt x="15454" y="14287"/>
                  </a:lnTo>
                  <a:lnTo>
                    <a:pt x="10539" y="15120"/>
                  </a:lnTo>
                  <a:lnTo>
                    <a:pt x="7998" y="14412"/>
                  </a:lnTo>
                  <a:lnTo>
                    <a:pt x="14412" y="13912"/>
                  </a:lnTo>
                  <a:close/>
                  <a:moveTo>
                    <a:pt x="45797" y="14162"/>
                  </a:moveTo>
                  <a:lnTo>
                    <a:pt x="52190" y="14787"/>
                  </a:lnTo>
                  <a:lnTo>
                    <a:pt x="49649" y="15433"/>
                  </a:lnTo>
                  <a:lnTo>
                    <a:pt x="44755" y="14537"/>
                  </a:lnTo>
                  <a:lnTo>
                    <a:pt x="45797" y="14162"/>
                  </a:lnTo>
                  <a:close/>
                  <a:moveTo>
                    <a:pt x="14975" y="14662"/>
                  </a:moveTo>
                  <a:lnTo>
                    <a:pt x="14121" y="15058"/>
                  </a:lnTo>
                  <a:lnTo>
                    <a:pt x="12163" y="15558"/>
                  </a:lnTo>
                  <a:lnTo>
                    <a:pt x="11205" y="15308"/>
                  </a:lnTo>
                  <a:lnTo>
                    <a:pt x="14975" y="14662"/>
                  </a:lnTo>
                  <a:close/>
                  <a:moveTo>
                    <a:pt x="45234" y="14912"/>
                  </a:moveTo>
                  <a:lnTo>
                    <a:pt x="48983" y="15620"/>
                  </a:lnTo>
                  <a:lnTo>
                    <a:pt x="48025" y="15849"/>
                  </a:lnTo>
                  <a:lnTo>
                    <a:pt x="46067" y="15329"/>
                  </a:lnTo>
                  <a:lnTo>
                    <a:pt x="45234" y="14912"/>
                  </a:lnTo>
                  <a:close/>
                  <a:moveTo>
                    <a:pt x="7165" y="14475"/>
                  </a:moveTo>
                  <a:lnTo>
                    <a:pt x="9872" y="15224"/>
                  </a:lnTo>
                  <a:lnTo>
                    <a:pt x="4582" y="16120"/>
                  </a:lnTo>
                  <a:lnTo>
                    <a:pt x="2000" y="14891"/>
                  </a:lnTo>
                  <a:lnTo>
                    <a:pt x="7165" y="14475"/>
                  </a:lnTo>
                  <a:close/>
                  <a:moveTo>
                    <a:pt x="53044" y="14850"/>
                  </a:moveTo>
                  <a:lnTo>
                    <a:pt x="58188" y="15349"/>
                  </a:lnTo>
                  <a:lnTo>
                    <a:pt x="55585" y="16536"/>
                  </a:lnTo>
                  <a:lnTo>
                    <a:pt x="50316" y="15558"/>
                  </a:lnTo>
                  <a:lnTo>
                    <a:pt x="53044" y="14850"/>
                  </a:lnTo>
                  <a:close/>
                  <a:moveTo>
                    <a:pt x="4541" y="16412"/>
                  </a:moveTo>
                  <a:lnTo>
                    <a:pt x="4978" y="16620"/>
                  </a:lnTo>
                  <a:lnTo>
                    <a:pt x="4187" y="16474"/>
                  </a:lnTo>
                  <a:lnTo>
                    <a:pt x="4541" y="16412"/>
                  </a:lnTo>
                  <a:close/>
                  <a:moveTo>
                    <a:pt x="10539" y="15412"/>
                  </a:moveTo>
                  <a:lnTo>
                    <a:pt x="11601" y="15703"/>
                  </a:lnTo>
                  <a:lnTo>
                    <a:pt x="6790" y="16953"/>
                  </a:lnTo>
                  <a:lnTo>
                    <a:pt x="6061" y="16828"/>
                  </a:lnTo>
                  <a:lnTo>
                    <a:pt x="5041" y="16328"/>
                  </a:lnTo>
                  <a:lnTo>
                    <a:pt x="10539" y="15412"/>
                  </a:lnTo>
                  <a:close/>
                  <a:moveTo>
                    <a:pt x="55626" y="16849"/>
                  </a:moveTo>
                  <a:lnTo>
                    <a:pt x="55960" y="16911"/>
                  </a:lnTo>
                  <a:lnTo>
                    <a:pt x="55189" y="17036"/>
                  </a:lnTo>
                  <a:lnTo>
                    <a:pt x="55626" y="16849"/>
                  </a:lnTo>
                  <a:close/>
                  <a:moveTo>
                    <a:pt x="12163" y="15870"/>
                  </a:moveTo>
                  <a:lnTo>
                    <a:pt x="12267" y="15891"/>
                  </a:lnTo>
                  <a:lnTo>
                    <a:pt x="12246" y="15912"/>
                  </a:lnTo>
                  <a:lnTo>
                    <a:pt x="8435" y="17265"/>
                  </a:lnTo>
                  <a:lnTo>
                    <a:pt x="7456" y="17078"/>
                  </a:lnTo>
                  <a:lnTo>
                    <a:pt x="12163" y="15870"/>
                  </a:lnTo>
                  <a:close/>
                  <a:moveTo>
                    <a:pt x="49649" y="15745"/>
                  </a:moveTo>
                  <a:lnTo>
                    <a:pt x="55127" y="16745"/>
                  </a:lnTo>
                  <a:lnTo>
                    <a:pt x="54085" y="17224"/>
                  </a:lnTo>
                  <a:lnTo>
                    <a:pt x="53377" y="17349"/>
                  </a:lnTo>
                  <a:lnTo>
                    <a:pt x="48587" y="16016"/>
                  </a:lnTo>
                  <a:lnTo>
                    <a:pt x="49649" y="15745"/>
                  </a:lnTo>
                  <a:close/>
                  <a:moveTo>
                    <a:pt x="9227" y="17286"/>
                  </a:moveTo>
                  <a:lnTo>
                    <a:pt x="9039" y="17370"/>
                  </a:lnTo>
                  <a:lnTo>
                    <a:pt x="8998" y="17370"/>
                  </a:lnTo>
                  <a:lnTo>
                    <a:pt x="9227" y="17286"/>
                  </a:lnTo>
                  <a:close/>
                  <a:moveTo>
                    <a:pt x="7082" y="17307"/>
                  </a:moveTo>
                  <a:lnTo>
                    <a:pt x="7894" y="17453"/>
                  </a:lnTo>
                  <a:lnTo>
                    <a:pt x="7602" y="17557"/>
                  </a:lnTo>
                  <a:lnTo>
                    <a:pt x="7082" y="17307"/>
                  </a:lnTo>
                  <a:close/>
                  <a:moveTo>
                    <a:pt x="48025" y="16162"/>
                  </a:moveTo>
                  <a:lnTo>
                    <a:pt x="52690" y="17453"/>
                  </a:lnTo>
                  <a:lnTo>
                    <a:pt x="51711" y="17619"/>
                  </a:lnTo>
                  <a:lnTo>
                    <a:pt x="47921" y="16203"/>
                  </a:lnTo>
                  <a:lnTo>
                    <a:pt x="47900" y="16182"/>
                  </a:lnTo>
                  <a:lnTo>
                    <a:pt x="48025" y="16162"/>
                  </a:lnTo>
                  <a:close/>
                  <a:moveTo>
                    <a:pt x="50920" y="17640"/>
                  </a:moveTo>
                  <a:lnTo>
                    <a:pt x="51149" y="17724"/>
                  </a:lnTo>
                  <a:lnTo>
                    <a:pt x="51107" y="17724"/>
                  </a:lnTo>
                  <a:lnTo>
                    <a:pt x="50920" y="17640"/>
                  </a:lnTo>
                  <a:close/>
                  <a:moveTo>
                    <a:pt x="8456" y="17557"/>
                  </a:moveTo>
                  <a:lnTo>
                    <a:pt x="8581" y="17578"/>
                  </a:lnTo>
                  <a:lnTo>
                    <a:pt x="8123" y="17786"/>
                  </a:lnTo>
                  <a:lnTo>
                    <a:pt x="7977" y="17724"/>
                  </a:lnTo>
                  <a:lnTo>
                    <a:pt x="8456" y="17557"/>
                  </a:lnTo>
                  <a:close/>
                  <a:moveTo>
                    <a:pt x="53065" y="17682"/>
                  </a:moveTo>
                  <a:lnTo>
                    <a:pt x="52544" y="17932"/>
                  </a:lnTo>
                  <a:lnTo>
                    <a:pt x="52253" y="17828"/>
                  </a:lnTo>
                  <a:lnTo>
                    <a:pt x="53065" y="17682"/>
                  </a:lnTo>
                  <a:close/>
                  <a:moveTo>
                    <a:pt x="28095" y="12829"/>
                  </a:moveTo>
                  <a:lnTo>
                    <a:pt x="32135" y="12850"/>
                  </a:lnTo>
                  <a:lnTo>
                    <a:pt x="36154" y="13246"/>
                  </a:lnTo>
                  <a:lnTo>
                    <a:pt x="39216" y="13808"/>
                  </a:lnTo>
                  <a:lnTo>
                    <a:pt x="30073" y="17973"/>
                  </a:lnTo>
                  <a:lnTo>
                    <a:pt x="20993" y="13663"/>
                  </a:lnTo>
                  <a:lnTo>
                    <a:pt x="24075" y="13142"/>
                  </a:lnTo>
                  <a:lnTo>
                    <a:pt x="28095" y="12829"/>
                  </a:lnTo>
                  <a:close/>
                  <a:moveTo>
                    <a:pt x="51690" y="17911"/>
                  </a:moveTo>
                  <a:lnTo>
                    <a:pt x="52169" y="18098"/>
                  </a:lnTo>
                  <a:lnTo>
                    <a:pt x="52024" y="18161"/>
                  </a:lnTo>
                  <a:lnTo>
                    <a:pt x="51565" y="17932"/>
                  </a:lnTo>
                  <a:lnTo>
                    <a:pt x="51690" y="17911"/>
                  </a:lnTo>
                  <a:close/>
                  <a:moveTo>
                    <a:pt x="20493" y="13746"/>
                  </a:moveTo>
                  <a:lnTo>
                    <a:pt x="29719" y="18140"/>
                  </a:lnTo>
                  <a:lnTo>
                    <a:pt x="28303" y="18786"/>
                  </a:lnTo>
                  <a:lnTo>
                    <a:pt x="17078" y="14600"/>
                  </a:lnTo>
                  <a:lnTo>
                    <a:pt x="20077" y="13808"/>
                  </a:lnTo>
                  <a:lnTo>
                    <a:pt x="20493" y="13746"/>
                  </a:lnTo>
                  <a:close/>
                  <a:moveTo>
                    <a:pt x="39716" y="13892"/>
                  </a:moveTo>
                  <a:lnTo>
                    <a:pt x="40132" y="13975"/>
                  </a:lnTo>
                  <a:lnTo>
                    <a:pt x="43131" y="14808"/>
                  </a:lnTo>
                  <a:lnTo>
                    <a:pt x="31823" y="18806"/>
                  </a:lnTo>
                  <a:lnTo>
                    <a:pt x="30406" y="18140"/>
                  </a:lnTo>
                  <a:lnTo>
                    <a:pt x="39716" y="13892"/>
                  </a:lnTo>
                  <a:close/>
                  <a:moveTo>
                    <a:pt x="917" y="18765"/>
                  </a:moveTo>
                  <a:lnTo>
                    <a:pt x="1354" y="18931"/>
                  </a:lnTo>
                  <a:lnTo>
                    <a:pt x="584" y="18869"/>
                  </a:lnTo>
                  <a:lnTo>
                    <a:pt x="917" y="18765"/>
                  </a:lnTo>
                  <a:close/>
                  <a:moveTo>
                    <a:pt x="6478" y="17328"/>
                  </a:moveTo>
                  <a:lnTo>
                    <a:pt x="7227" y="17682"/>
                  </a:lnTo>
                  <a:lnTo>
                    <a:pt x="3208" y="19119"/>
                  </a:lnTo>
                  <a:lnTo>
                    <a:pt x="2479" y="19056"/>
                  </a:lnTo>
                  <a:lnTo>
                    <a:pt x="1417" y="18640"/>
                  </a:lnTo>
                  <a:lnTo>
                    <a:pt x="6478" y="17328"/>
                  </a:lnTo>
                  <a:close/>
                  <a:moveTo>
                    <a:pt x="7581" y="17869"/>
                  </a:moveTo>
                  <a:lnTo>
                    <a:pt x="7769" y="17953"/>
                  </a:lnTo>
                  <a:lnTo>
                    <a:pt x="4874" y="19285"/>
                  </a:lnTo>
                  <a:lnTo>
                    <a:pt x="3895" y="19181"/>
                  </a:lnTo>
                  <a:lnTo>
                    <a:pt x="7581" y="17869"/>
                  </a:lnTo>
                  <a:close/>
                  <a:moveTo>
                    <a:pt x="30073" y="18307"/>
                  </a:moveTo>
                  <a:lnTo>
                    <a:pt x="31448" y="18952"/>
                  </a:lnTo>
                  <a:lnTo>
                    <a:pt x="30052" y="19431"/>
                  </a:lnTo>
                  <a:lnTo>
                    <a:pt x="28699" y="18931"/>
                  </a:lnTo>
                  <a:lnTo>
                    <a:pt x="30073" y="18307"/>
                  </a:lnTo>
                  <a:close/>
                  <a:moveTo>
                    <a:pt x="16578" y="14725"/>
                  </a:moveTo>
                  <a:lnTo>
                    <a:pt x="27928" y="18952"/>
                  </a:lnTo>
                  <a:lnTo>
                    <a:pt x="26595" y="19556"/>
                  </a:lnTo>
                  <a:lnTo>
                    <a:pt x="13246" y="15870"/>
                  </a:lnTo>
                  <a:lnTo>
                    <a:pt x="16182" y="14829"/>
                  </a:lnTo>
                  <a:lnTo>
                    <a:pt x="16578" y="14725"/>
                  </a:lnTo>
                  <a:close/>
                  <a:moveTo>
                    <a:pt x="53669" y="17724"/>
                  </a:moveTo>
                  <a:lnTo>
                    <a:pt x="58709" y="19119"/>
                  </a:lnTo>
                  <a:lnTo>
                    <a:pt x="57647" y="19494"/>
                  </a:lnTo>
                  <a:lnTo>
                    <a:pt x="56918" y="19556"/>
                  </a:lnTo>
                  <a:lnTo>
                    <a:pt x="52919" y="18078"/>
                  </a:lnTo>
                  <a:lnTo>
                    <a:pt x="53669" y="17724"/>
                  </a:lnTo>
                  <a:close/>
                  <a:moveTo>
                    <a:pt x="43610" y="14933"/>
                  </a:moveTo>
                  <a:lnTo>
                    <a:pt x="44027" y="15058"/>
                  </a:lnTo>
                  <a:lnTo>
                    <a:pt x="46942" y="16141"/>
                  </a:lnTo>
                  <a:lnTo>
                    <a:pt x="33509" y="19619"/>
                  </a:lnTo>
                  <a:lnTo>
                    <a:pt x="32197" y="18994"/>
                  </a:lnTo>
                  <a:lnTo>
                    <a:pt x="43610" y="14933"/>
                  </a:lnTo>
                  <a:close/>
                  <a:moveTo>
                    <a:pt x="3520" y="19431"/>
                  </a:moveTo>
                  <a:lnTo>
                    <a:pt x="4333" y="19515"/>
                  </a:lnTo>
                  <a:lnTo>
                    <a:pt x="4062" y="19640"/>
                  </a:lnTo>
                  <a:lnTo>
                    <a:pt x="3520" y="19431"/>
                  </a:lnTo>
                  <a:close/>
                  <a:moveTo>
                    <a:pt x="52544" y="18244"/>
                  </a:moveTo>
                  <a:lnTo>
                    <a:pt x="56230" y="19619"/>
                  </a:lnTo>
                  <a:lnTo>
                    <a:pt x="55252" y="19702"/>
                  </a:lnTo>
                  <a:lnTo>
                    <a:pt x="52378" y="18328"/>
                  </a:lnTo>
                  <a:lnTo>
                    <a:pt x="52544" y="18244"/>
                  </a:lnTo>
                  <a:close/>
                  <a:moveTo>
                    <a:pt x="8102" y="18119"/>
                  </a:moveTo>
                  <a:lnTo>
                    <a:pt x="11976" y="19952"/>
                  </a:lnTo>
                  <a:lnTo>
                    <a:pt x="5457" y="19327"/>
                  </a:lnTo>
                  <a:lnTo>
                    <a:pt x="8102" y="18119"/>
                  </a:lnTo>
                  <a:close/>
                  <a:moveTo>
                    <a:pt x="28324" y="19098"/>
                  </a:moveTo>
                  <a:lnTo>
                    <a:pt x="29636" y="19598"/>
                  </a:lnTo>
                  <a:lnTo>
                    <a:pt x="28345" y="20035"/>
                  </a:lnTo>
                  <a:lnTo>
                    <a:pt x="27033" y="19681"/>
                  </a:lnTo>
                  <a:lnTo>
                    <a:pt x="28324" y="19098"/>
                  </a:lnTo>
                  <a:close/>
                  <a:moveTo>
                    <a:pt x="31802" y="19119"/>
                  </a:moveTo>
                  <a:lnTo>
                    <a:pt x="33072" y="19723"/>
                  </a:lnTo>
                  <a:lnTo>
                    <a:pt x="31760" y="20077"/>
                  </a:lnTo>
                  <a:lnTo>
                    <a:pt x="30490" y="19598"/>
                  </a:lnTo>
                  <a:lnTo>
                    <a:pt x="31802" y="19119"/>
                  </a:lnTo>
                  <a:close/>
                  <a:moveTo>
                    <a:pt x="56584" y="19869"/>
                  </a:moveTo>
                  <a:lnTo>
                    <a:pt x="56043" y="20077"/>
                  </a:lnTo>
                  <a:lnTo>
                    <a:pt x="55772" y="19931"/>
                  </a:lnTo>
                  <a:lnTo>
                    <a:pt x="56584" y="19869"/>
                  </a:lnTo>
                  <a:close/>
                  <a:moveTo>
                    <a:pt x="52024" y="18473"/>
                  </a:moveTo>
                  <a:lnTo>
                    <a:pt x="54669" y="19744"/>
                  </a:lnTo>
                  <a:lnTo>
                    <a:pt x="48129" y="20264"/>
                  </a:lnTo>
                  <a:lnTo>
                    <a:pt x="52024" y="18473"/>
                  </a:lnTo>
                  <a:close/>
                  <a:moveTo>
                    <a:pt x="12767" y="16037"/>
                  </a:moveTo>
                  <a:lnTo>
                    <a:pt x="26200" y="19744"/>
                  </a:lnTo>
                  <a:lnTo>
                    <a:pt x="24950" y="20306"/>
                  </a:lnTo>
                  <a:lnTo>
                    <a:pt x="9539" y="17474"/>
                  </a:lnTo>
                  <a:lnTo>
                    <a:pt x="12371" y="16182"/>
                  </a:lnTo>
                  <a:lnTo>
                    <a:pt x="12767" y="16037"/>
                  </a:lnTo>
                  <a:close/>
                  <a:moveTo>
                    <a:pt x="47400" y="16307"/>
                  </a:moveTo>
                  <a:lnTo>
                    <a:pt x="47796" y="16474"/>
                  </a:lnTo>
                  <a:lnTo>
                    <a:pt x="50607" y="17807"/>
                  </a:lnTo>
                  <a:lnTo>
                    <a:pt x="35155" y="20389"/>
                  </a:lnTo>
                  <a:lnTo>
                    <a:pt x="33926" y="19806"/>
                  </a:lnTo>
                  <a:lnTo>
                    <a:pt x="47400" y="16307"/>
                  </a:lnTo>
                  <a:close/>
                  <a:moveTo>
                    <a:pt x="30052" y="19744"/>
                  </a:moveTo>
                  <a:lnTo>
                    <a:pt x="31260" y="20202"/>
                  </a:lnTo>
                  <a:lnTo>
                    <a:pt x="30052" y="20514"/>
                  </a:lnTo>
                  <a:lnTo>
                    <a:pt x="28845" y="20181"/>
                  </a:lnTo>
                  <a:lnTo>
                    <a:pt x="30052" y="19744"/>
                  </a:lnTo>
                  <a:close/>
                  <a:moveTo>
                    <a:pt x="26616" y="19869"/>
                  </a:moveTo>
                  <a:lnTo>
                    <a:pt x="27866" y="20223"/>
                  </a:lnTo>
                  <a:lnTo>
                    <a:pt x="26679" y="20639"/>
                  </a:lnTo>
                  <a:lnTo>
                    <a:pt x="25450" y="20410"/>
                  </a:lnTo>
                  <a:lnTo>
                    <a:pt x="26616" y="19869"/>
                  </a:lnTo>
                  <a:close/>
                  <a:moveTo>
                    <a:pt x="33489" y="19931"/>
                  </a:moveTo>
                  <a:lnTo>
                    <a:pt x="34655" y="20473"/>
                  </a:lnTo>
                  <a:lnTo>
                    <a:pt x="33405" y="20681"/>
                  </a:lnTo>
                  <a:lnTo>
                    <a:pt x="32239" y="20243"/>
                  </a:lnTo>
                  <a:lnTo>
                    <a:pt x="33489" y="19931"/>
                  </a:lnTo>
                  <a:close/>
                  <a:moveTo>
                    <a:pt x="28366" y="20348"/>
                  </a:moveTo>
                  <a:lnTo>
                    <a:pt x="29490" y="20660"/>
                  </a:lnTo>
                  <a:lnTo>
                    <a:pt x="28386" y="20952"/>
                  </a:lnTo>
                  <a:lnTo>
                    <a:pt x="27262" y="20743"/>
                  </a:lnTo>
                  <a:lnTo>
                    <a:pt x="28366" y="20348"/>
                  </a:lnTo>
                  <a:close/>
                  <a:moveTo>
                    <a:pt x="31739" y="20368"/>
                  </a:moveTo>
                  <a:lnTo>
                    <a:pt x="32843" y="20785"/>
                  </a:lnTo>
                  <a:lnTo>
                    <a:pt x="31718" y="20972"/>
                  </a:lnTo>
                  <a:lnTo>
                    <a:pt x="30615" y="20660"/>
                  </a:lnTo>
                  <a:lnTo>
                    <a:pt x="31739" y="20368"/>
                  </a:lnTo>
                  <a:close/>
                  <a:moveTo>
                    <a:pt x="9081" y="17682"/>
                  </a:moveTo>
                  <a:lnTo>
                    <a:pt x="24492" y="20514"/>
                  </a:lnTo>
                  <a:lnTo>
                    <a:pt x="23346" y="21056"/>
                  </a:lnTo>
                  <a:lnTo>
                    <a:pt x="12809" y="20035"/>
                  </a:lnTo>
                  <a:lnTo>
                    <a:pt x="8456" y="17953"/>
                  </a:lnTo>
                  <a:lnTo>
                    <a:pt x="9081" y="17682"/>
                  </a:lnTo>
                  <a:close/>
                  <a:moveTo>
                    <a:pt x="51066" y="18015"/>
                  </a:moveTo>
                  <a:lnTo>
                    <a:pt x="51690" y="18307"/>
                  </a:lnTo>
                  <a:lnTo>
                    <a:pt x="47296" y="20327"/>
                  </a:lnTo>
                  <a:lnTo>
                    <a:pt x="36737" y="21160"/>
                  </a:lnTo>
                  <a:lnTo>
                    <a:pt x="35613" y="20618"/>
                  </a:lnTo>
                  <a:lnTo>
                    <a:pt x="51066" y="18015"/>
                  </a:lnTo>
                  <a:close/>
                  <a:moveTo>
                    <a:pt x="24992" y="20618"/>
                  </a:moveTo>
                  <a:lnTo>
                    <a:pt x="26137" y="20827"/>
                  </a:lnTo>
                  <a:lnTo>
                    <a:pt x="25054" y="21201"/>
                  </a:lnTo>
                  <a:lnTo>
                    <a:pt x="23930" y="21097"/>
                  </a:lnTo>
                  <a:lnTo>
                    <a:pt x="24992" y="20618"/>
                  </a:lnTo>
                  <a:close/>
                  <a:moveTo>
                    <a:pt x="30052" y="20806"/>
                  </a:moveTo>
                  <a:lnTo>
                    <a:pt x="31031" y="21097"/>
                  </a:lnTo>
                  <a:lnTo>
                    <a:pt x="30052" y="21264"/>
                  </a:lnTo>
                  <a:lnTo>
                    <a:pt x="29053" y="21077"/>
                  </a:lnTo>
                  <a:lnTo>
                    <a:pt x="30052" y="20806"/>
                  </a:lnTo>
                  <a:close/>
                  <a:moveTo>
                    <a:pt x="35113" y="20702"/>
                  </a:moveTo>
                  <a:lnTo>
                    <a:pt x="36175" y="21201"/>
                  </a:lnTo>
                  <a:lnTo>
                    <a:pt x="35030" y="21285"/>
                  </a:lnTo>
                  <a:lnTo>
                    <a:pt x="33947" y="20889"/>
                  </a:lnTo>
                  <a:lnTo>
                    <a:pt x="35113" y="20702"/>
                  </a:lnTo>
                  <a:close/>
                  <a:moveTo>
                    <a:pt x="26720" y="20931"/>
                  </a:moveTo>
                  <a:lnTo>
                    <a:pt x="27720" y="21118"/>
                  </a:lnTo>
                  <a:lnTo>
                    <a:pt x="26741" y="21368"/>
                  </a:lnTo>
                  <a:lnTo>
                    <a:pt x="25741" y="21285"/>
                  </a:lnTo>
                  <a:lnTo>
                    <a:pt x="26720" y="20931"/>
                  </a:lnTo>
                  <a:close/>
                  <a:moveTo>
                    <a:pt x="33385" y="20993"/>
                  </a:moveTo>
                  <a:lnTo>
                    <a:pt x="34343" y="21347"/>
                  </a:lnTo>
                  <a:lnTo>
                    <a:pt x="33343" y="21431"/>
                  </a:lnTo>
                  <a:lnTo>
                    <a:pt x="32364" y="21160"/>
                  </a:lnTo>
                  <a:lnTo>
                    <a:pt x="33385" y="20993"/>
                  </a:lnTo>
                  <a:close/>
                  <a:moveTo>
                    <a:pt x="28386" y="21243"/>
                  </a:moveTo>
                  <a:lnTo>
                    <a:pt x="29199" y="21389"/>
                  </a:lnTo>
                  <a:lnTo>
                    <a:pt x="28407" y="21535"/>
                  </a:lnTo>
                  <a:lnTo>
                    <a:pt x="27595" y="21451"/>
                  </a:lnTo>
                  <a:lnTo>
                    <a:pt x="28386" y="21243"/>
                  </a:lnTo>
                  <a:close/>
                  <a:moveTo>
                    <a:pt x="31698" y="21264"/>
                  </a:moveTo>
                  <a:lnTo>
                    <a:pt x="32489" y="21493"/>
                  </a:lnTo>
                  <a:lnTo>
                    <a:pt x="31677" y="21556"/>
                  </a:lnTo>
                  <a:lnTo>
                    <a:pt x="30885" y="21410"/>
                  </a:lnTo>
                  <a:lnTo>
                    <a:pt x="31698" y="21264"/>
                  </a:lnTo>
                  <a:close/>
                  <a:moveTo>
                    <a:pt x="4083" y="19952"/>
                  </a:moveTo>
                  <a:lnTo>
                    <a:pt x="8623" y="21660"/>
                  </a:lnTo>
                  <a:lnTo>
                    <a:pt x="501" y="21576"/>
                  </a:lnTo>
                  <a:lnTo>
                    <a:pt x="4083" y="19952"/>
                  </a:lnTo>
                  <a:close/>
                  <a:moveTo>
                    <a:pt x="30052" y="21556"/>
                  </a:moveTo>
                  <a:lnTo>
                    <a:pt x="30573" y="21639"/>
                  </a:lnTo>
                  <a:lnTo>
                    <a:pt x="30032" y="21680"/>
                  </a:lnTo>
                  <a:lnTo>
                    <a:pt x="29511" y="21639"/>
                  </a:lnTo>
                  <a:lnTo>
                    <a:pt x="30052" y="21556"/>
                  </a:lnTo>
                  <a:close/>
                  <a:moveTo>
                    <a:pt x="4916" y="19577"/>
                  </a:moveTo>
                  <a:lnTo>
                    <a:pt x="12746" y="20327"/>
                  </a:lnTo>
                  <a:lnTo>
                    <a:pt x="15662" y="21701"/>
                  </a:lnTo>
                  <a:lnTo>
                    <a:pt x="15662" y="21701"/>
                  </a:lnTo>
                  <a:lnTo>
                    <a:pt x="9477" y="21660"/>
                  </a:lnTo>
                  <a:lnTo>
                    <a:pt x="4457" y="19785"/>
                  </a:lnTo>
                  <a:lnTo>
                    <a:pt x="4916" y="19577"/>
                  </a:lnTo>
                  <a:close/>
                  <a:moveTo>
                    <a:pt x="13579" y="20410"/>
                  </a:moveTo>
                  <a:lnTo>
                    <a:pt x="22826" y="21285"/>
                  </a:lnTo>
                  <a:lnTo>
                    <a:pt x="21785" y="21764"/>
                  </a:lnTo>
                  <a:lnTo>
                    <a:pt x="16349" y="21722"/>
                  </a:lnTo>
                  <a:lnTo>
                    <a:pt x="13579" y="20410"/>
                  </a:lnTo>
                  <a:close/>
                  <a:moveTo>
                    <a:pt x="23388" y="21347"/>
                  </a:moveTo>
                  <a:lnTo>
                    <a:pt x="24409" y="21431"/>
                  </a:lnTo>
                  <a:lnTo>
                    <a:pt x="23471" y="21785"/>
                  </a:lnTo>
                  <a:lnTo>
                    <a:pt x="22472" y="21764"/>
                  </a:lnTo>
                  <a:lnTo>
                    <a:pt x="23388" y="21347"/>
                  </a:lnTo>
                  <a:close/>
                  <a:moveTo>
                    <a:pt x="25096" y="21514"/>
                  </a:moveTo>
                  <a:lnTo>
                    <a:pt x="25929" y="21576"/>
                  </a:lnTo>
                  <a:lnTo>
                    <a:pt x="25138" y="21785"/>
                  </a:lnTo>
                  <a:lnTo>
                    <a:pt x="24325" y="21785"/>
                  </a:lnTo>
                  <a:lnTo>
                    <a:pt x="25096" y="21514"/>
                  </a:lnTo>
                  <a:close/>
                  <a:moveTo>
                    <a:pt x="26762" y="21660"/>
                  </a:moveTo>
                  <a:lnTo>
                    <a:pt x="27303" y="21722"/>
                  </a:lnTo>
                  <a:lnTo>
                    <a:pt x="26783" y="21805"/>
                  </a:lnTo>
                  <a:lnTo>
                    <a:pt x="26262" y="21805"/>
                  </a:lnTo>
                  <a:lnTo>
                    <a:pt x="26762" y="21660"/>
                  </a:lnTo>
                  <a:close/>
                  <a:moveTo>
                    <a:pt x="33322" y="21722"/>
                  </a:moveTo>
                  <a:lnTo>
                    <a:pt x="33822" y="21868"/>
                  </a:lnTo>
                  <a:lnTo>
                    <a:pt x="33301" y="21847"/>
                  </a:lnTo>
                  <a:lnTo>
                    <a:pt x="32781" y="21764"/>
                  </a:lnTo>
                  <a:lnTo>
                    <a:pt x="33322" y="21722"/>
                  </a:lnTo>
                  <a:close/>
                  <a:moveTo>
                    <a:pt x="34988" y="21576"/>
                  </a:moveTo>
                  <a:lnTo>
                    <a:pt x="35759" y="21868"/>
                  </a:lnTo>
                  <a:lnTo>
                    <a:pt x="34946" y="21868"/>
                  </a:lnTo>
                  <a:lnTo>
                    <a:pt x="34155" y="21660"/>
                  </a:lnTo>
                  <a:lnTo>
                    <a:pt x="34988" y="21576"/>
                  </a:lnTo>
                  <a:close/>
                  <a:moveTo>
                    <a:pt x="36696" y="21451"/>
                  </a:moveTo>
                  <a:lnTo>
                    <a:pt x="37612" y="21889"/>
                  </a:lnTo>
                  <a:lnTo>
                    <a:pt x="36613" y="21889"/>
                  </a:lnTo>
                  <a:lnTo>
                    <a:pt x="35675" y="21535"/>
                  </a:lnTo>
                  <a:lnTo>
                    <a:pt x="36696" y="21451"/>
                  </a:lnTo>
                  <a:close/>
                  <a:moveTo>
                    <a:pt x="46526" y="20681"/>
                  </a:moveTo>
                  <a:lnTo>
                    <a:pt x="43735" y="21951"/>
                  </a:lnTo>
                  <a:lnTo>
                    <a:pt x="38299" y="21889"/>
                  </a:lnTo>
                  <a:lnTo>
                    <a:pt x="37279" y="21410"/>
                  </a:lnTo>
                  <a:lnTo>
                    <a:pt x="46526" y="20681"/>
                  </a:lnTo>
                  <a:close/>
                  <a:moveTo>
                    <a:pt x="55189" y="19994"/>
                  </a:moveTo>
                  <a:lnTo>
                    <a:pt x="55647" y="20202"/>
                  </a:lnTo>
                  <a:lnTo>
                    <a:pt x="50607" y="21993"/>
                  </a:lnTo>
                  <a:lnTo>
                    <a:pt x="44422" y="21951"/>
                  </a:lnTo>
                  <a:lnTo>
                    <a:pt x="47359" y="20598"/>
                  </a:lnTo>
                  <a:lnTo>
                    <a:pt x="55189" y="19994"/>
                  </a:lnTo>
                  <a:close/>
                  <a:moveTo>
                    <a:pt x="24055" y="22076"/>
                  </a:moveTo>
                  <a:lnTo>
                    <a:pt x="23534" y="22201"/>
                  </a:lnTo>
                  <a:lnTo>
                    <a:pt x="23013" y="22243"/>
                  </a:lnTo>
                  <a:lnTo>
                    <a:pt x="23513" y="22076"/>
                  </a:lnTo>
                  <a:close/>
                  <a:moveTo>
                    <a:pt x="36029" y="22159"/>
                  </a:moveTo>
                  <a:lnTo>
                    <a:pt x="36550" y="22180"/>
                  </a:lnTo>
                  <a:lnTo>
                    <a:pt x="37050" y="22368"/>
                  </a:lnTo>
                  <a:lnTo>
                    <a:pt x="37050" y="22368"/>
                  </a:lnTo>
                  <a:lnTo>
                    <a:pt x="36529" y="22305"/>
                  </a:lnTo>
                  <a:lnTo>
                    <a:pt x="36029" y="22159"/>
                  </a:lnTo>
                  <a:close/>
                  <a:moveTo>
                    <a:pt x="22659" y="22055"/>
                  </a:moveTo>
                  <a:lnTo>
                    <a:pt x="21910" y="22326"/>
                  </a:lnTo>
                  <a:lnTo>
                    <a:pt x="21076" y="22389"/>
                  </a:lnTo>
                  <a:lnTo>
                    <a:pt x="21847" y="22055"/>
                  </a:lnTo>
                  <a:close/>
                  <a:moveTo>
                    <a:pt x="38237" y="22180"/>
                  </a:moveTo>
                  <a:lnTo>
                    <a:pt x="38987" y="22534"/>
                  </a:lnTo>
                  <a:lnTo>
                    <a:pt x="38174" y="22472"/>
                  </a:lnTo>
                  <a:lnTo>
                    <a:pt x="37404" y="22180"/>
                  </a:lnTo>
                  <a:close/>
                  <a:moveTo>
                    <a:pt x="16953" y="22014"/>
                  </a:moveTo>
                  <a:lnTo>
                    <a:pt x="21160" y="22055"/>
                  </a:lnTo>
                  <a:lnTo>
                    <a:pt x="20243" y="22472"/>
                  </a:lnTo>
                  <a:lnTo>
                    <a:pt x="18244" y="22618"/>
                  </a:lnTo>
                  <a:lnTo>
                    <a:pt x="16953" y="22014"/>
                  </a:lnTo>
                  <a:close/>
                  <a:moveTo>
                    <a:pt x="38924" y="22201"/>
                  </a:moveTo>
                  <a:lnTo>
                    <a:pt x="43110" y="22222"/>
                  </a:lnTo>
                  <a:lnTo>
                    <a:pt x="41819" y="22826"/>
                  </a:lnTo>
                  <a:lnTo>
                    <a:pt x="39820" y="22618"/>
                  </a:lnTo>
                  <a:lnTo>
                    <a:pt x="38924" y="22201"/>
                  </a:lnTo>
                  <a:close/>
                  <a:moveTo>
                    <a:pt x="20847" y="22701"/>
                  </a:moveTo>
                  <a:lnTo>
                    <a:pt x="20348" y="22888"/>
                  </a:lnTo>
                  <a:lnTo>
                    <a:pt x="19827" y="22972"/>
                  </a:lnTo>
                  <a:lnTo>
                    <a:pt x="20306" y="22743"/>
                  </a:lnTo>
                  <a:lnTo>
                    <a:pt x="20847" y="22701"/>
                  </a:lnTo>
                  <a:close/>
                  <a:moveTo>
                    <a:pt x="19473" y="22805"/>
                  </a:moveTo>
                  <a:lnTo>
                    <a:pt x="19056" y="23013"/>
                  </a:lnTo>
                  <a:lnTo>
                    <a:pt x="18765" y="22868"/>
                  </a:lnTo>
                  <a:lnTo>
                    <a:pt x="19473" y="22805"/>
                  </a:lnTo>
                  <a:close/>
                  <a:moveTo>
                    <a:pt x="10268" y="21951"/>
                  </a:moveTo>
                  <a:lnTo>
                    <a:pt x="16287" y="22014"/>
                  </a:lnTo>
                  <a:lnTo>
                    <a:pt x="17661" y="22659"/>
                  </a:lnTo>
                  <a:lnTo>
                    <a:pt x="13142" y="23034"/>
                  </a:lnTo>
                  <a:lnTo>
                    <a:pt x="10268" y="21951"/>
                  </a:lnTo>
                  <a:close/>
                  <a:moveTo>
                    <a:pt x="39216" y="22868"/>
                  </a:moveTo>
                  <a:lnTo>
                    <a:pt x="39757" y="22909"/>
                  </a:lnTo>
                  <a:lnTo>
                    <a:pt x="40236" y="23138"/>
                  </a:lnTo>
                  <a:lnTo>
                    <a:pt x="39716" y="23034"/>
                  </a:lnTo>
                  <a:lnTo>
                    <a:pt x="39216" y="22868"/>
                  </a:lnTo>
                  <a:close/>
                  <a:moveTo>
                    <a:pt x="40590" y="22992"/>
                  </a:moveTo>
                  <a:lnTo>
                    <a:pt x="41298" y="23055"/>
                  </a:lnTo>
                  <a:lnTo>
                    <a:pt x="41007" y="23180"/>
                  </a:lnTo>
                  <a:lnTo>
                    <a:pt x="40590" y="22992"/>
                  </a:lnTo>
                  <a:close/>
                  <a:moveTo>
                    <a:pt x="43797" y="22243"/>
                  </a:moveTo>
                  <a:lnTo>
                    <a:pt x="49795" y="22284"/>
                  </a:lnTo>
                  <a:lnTo>
                    <a:pt x="46921" y="23305"/>
                  </a:lnTo>
                  <a:lnTo>
                    <a:pt x="42402" y="22868"/>
                  </a:lnTo>
                  <a:lnTo>
                    <a:pt x="43797" y="22243"/>
                  </a:lnTo>
                  <a:close/>
                  <a:moveTo>
                    <a:pt x="167" y="21868"/>
                  </a:moveTo>
                  <a:lnTo>
                    <a:pt x="9414" y="21951"/>
                  </a:lnTo>
                  <a:lnTo>
                    <a:pt x="12455" y="23076"/>
                  </a:lnTo>
                  <a:lnTo>
                    <a:pt x="6290" y="23576"/>
                  </a:lnTo>
                  <a:lnTo>
                    <a:pt x="167" y="21868"/>
                  </a:lnTo>
                  <a:close/>
                  <a:moveTo>
                    <a:pt x="18182" y="22909"/>
                  </a:moveTo>
                  <a:lnTo>
                    <a:pt x="18702" y="23159"/>
                  </a:lnTo>
                  <a:lnTo>
                    <a:pt x="15099" y="23763"/>
                  </a:lnTo>
                  <a:lnTo>
                    <a:pt x="13787" y="23263"/>
                  </a:lnTo>
                  <a:lnTo>
                    <a:pt x="18182" y="22909"/>
                  </a:lnTo>
                  <a:close/>
                  <a:moveTo>
                    <a:pt x="41881" y="23117"/>
                  </a:moveTo>
                  <a:lnTo>
                    <a:pt x="46276" y="23534"/>
                  </a:lnTo>
                  <a:lnTo>
                    <a:pt x="44943" y="24013"/>
                  </a:lnTo>
                  <a:lnTo>
                    <a:pt x="41361" y="23347"/>
                  </a:lnTo>
                  <a:lnTo>
                    <a:pt x="41881" y="23117"/>
                  </a:lnTo>
                  <a:close/>
                  <a:moveTo>
                    <a:pt x="17703" y="23617"/>
                  </a:moveTo>
                  <a:lnTo>
                    <a:pt x="17224" y="23846"/>
                  </a:lnTo>
                  <a:lnTo>
                    <a:pt x="16099" y="24138"/>
                  </a:lnTo>
                  <a:lnTo>
                    <a:pt x="15641" y="23971"/>
                  </a:lnTo>
                  <a:lnTo>
                    <a:pt x="17703" y="23617"/>
                  </a:lnTo>
                  <a:close/>
                  <a:moveTo>
                    <a:pt x="42340" y="23826"/>
                  </a:moveTo>
                  <a:lnTo>
                    <a:pt x="44401" y="24200"/>
                  </a:lnTo>
                  <a:lnTo>
                    <a:pt x="43943" y="24367"/>
                  </a:lnTo>
                  <a:lnTo>
                    <a:pt x="42819" y="24055"/>
                  </a:lnTo>
                  <a:lnTo>
                    <a:pt x="42340" y="23826"/>
                  </a:lnTo>
                  <a:close/>
                  <a:moveTo>
                    <a:pt x="13100" y="23326"/>
                  </a:moveTo>
                  <a:lnTo>
                    <a:pt x="14537" y="23867"/>
                  </a:lnTo>
                  <a:lnTo>
                    <a:pt x="10060" y="24617"/>
                  </a:lnTo>
                  <a:lnTo>
                    <a:pt x="7102" y="23784"/>
                  </a:lnTo>
                  <a:lnTo>
                    <a:pt x="13100" y="23326"/>
                  </a:lnTo>
                  <a:close/>
                  <a:moveTo>
                    <a:pt x="46963" y="23596"/>
                  </a:moveTo>
                  <a:lnTo>
                    <a:pt x="52940" y="24180"/>
                  </a:lnTo>
                  <a:lnTo>
                    <a:pt x="49983" y="24929"/>
                  </a:lnTo>
                  <a:lnTo>
                    <a:pt x="45505" y="24117"/>
                  </a:lnTo>
                  <a:lnTo>
                    <a:pt x="46963" y="23596"/>
                  </a:lnTo>
                  <a:close/>
                  <a:moveTo>
                    <a:pt x="15079" y="24055"/>
                  </a:moveTo>
                  <a:lnTo>
                    <a:pt x="15599" y="24263"/>
                  </a:lnTo>
                  <a:lnTo>
                    <a:pt x="12080" y="25179"/>
                  </a:lnTo>
                  <a:lnTo>
                    <a:pt x="10726" y="24784"/>
                  </a:lnTo>
                  <a:lnTo>
                    <a:pt x="15079" y="24055"/>
                  </a:lnTo>
                  <a:close/>
                  <a:moveTo>
                    <a:pt x="15683" y="24534"/>
                  </a:moveTo>
                  <a:lnTo>
                    <a:pt x="13100" y="25450"/>
                  </a:lnTo>
                  <a:lnTo>
                    <a:pt x="12642" y="25325"/>
                  </a:lnTo>
                  <a:lnTo>
                    <a:pt x="15683" y="24534"/>
                  </a:lnTo>
                  <a:close/>
                  <a:moveTo>
                    <a:pt x="44964" y="24305"/>
                  </a:moveTo>
                  <a:lnTo>
                    <a:pt x="49316" y="25117"/>
                  </a:lnTo>
                  <a:lnTo>
                    <a:pt x="47942" y="25471"/>
                  </a:lnTo>
                  <a:lnTo>
                    <a:pt x="44422" y="24492"/>
                  </a:lnTo>
                  <a:lnTo>
                    <a:pt x="44964" y="24305"/>
                  </a:lnTo>
                  <a:close/>
                  <a:moveTo>
                    <a:pt x="6269" y="23867"/>
                  </a:moveTo>
                  <a:lnTo>
                    <a:pt x="9372" y="24721"/>
                  </a:lnTo>
                  <a:lnTo>
                    <a:pt x="3291" y="25742"/>
                  </a:lnTo>
                  <a:lnTo>
                    <a:pt x="3187" y="25721"/>
                  </a:lnTo>
                  <a:lnTo>
                    <a:pt x="271" y="24325"/>
                  </a:lnTo>
                  <a:lnTo>
                    <a:pt x="6269" y="23867"/>
                  </a:lnTo>
                  <a:close/>
                  <a:moveTo>
                    <a:pt x="44360" y="24784"/>
                  </a:moveTo>
                  <a:lnTo>
                    <a:pt x="47379" y="25617"/>
                  </a:lnTo>
                  <a:lnTo>
                    <a:pt x="46921" y="25742"/>
                  </a:lnTo>
                  <a:lnTo>
                    <a:pt x="44360" y="24784"/>
                  </a:lnTo>
                  <a:close/>
                  <a:moveTo>
                    <a:pt x="10039" y="24908"/>
                  </a:moveTo>
                  <a:lnTo>
                    <a:pt x="11517" y="25325"/>
                  </a:lnTo>
                  <a:lnTo>
                    <a:pt x="7123" y="26450"/>
                  </a:lnTo>
                  <a:lnTo>
                    <a:pt x="4124" y="25908"/>
                  </a:lnTo>
                  <a:lnTo>
                    <a:pt x="10039" y="24908"/>
                  </a:lnTo>
                  <a:close/>
                  <a:moveTo>
                    <a:pt x="49983" y="25242"/>
                  </a:moveTo>
                  <a:lnTo>
                    <a:pt x="55897" y="26325"/>
                  </a:lnTo>
                  <a:lnTo>
                    <a:pt x="52877" y="26824"/>
                  </a:lnTo>
                  <a:lnTo>
                    <a:pt x="48504" y="25617"/>
                  </a:lnTo>
                  <a:lnTo>
                    <a:pt x="49983" y="25242"/>
                  </a:lnTo>
                  <a:close/>
                  <a:moveTo>
                    <a:pt x="12080" y="25471"/>
                  </a:moveTo>
                  <a:lnTo>
                    <a:pt x="12621" y="25617"/>
                  </a:lnTo>
                  <a:lnTo>
                    <a:pt x="9185" y="26845"/>
                  </a:lnTo>
                  <a:lnTo>
                    <a:pt x="7790" y="26575"/>
                  </a:lnTo>
                  <a:lnTo>
                    <a:pt x="12080" y="25471"/>
                  </a:lnTo>
                  <a:close/>
                  <a:moveTo>
                    <a:pt x="4187" y="26200"/>
                  </a:moveTo>
                  <a:lnTo>
                    <a:pt x="6457" y="26637"/>
                  </a:lnTo>
                  <a:lnTo>
                    <a:pt x="5561" y="26866"/>
                  </a:lnTo>
                  <a:lnTo>
                    <a:pt x="4187" y="26200"/>
                  </a:lnTo>
                  <a:close/>
                  <a:moveTo>
                    <a:pt x="12705" y="25887"/>
                  </a:moveTo>
                  <a:lnTo>
                    <a:pt x="10226" y="27033"/>
                  </a:lnTo>
                  <a:lnTo>
                    <a:pt x="9768" y="26949"/>
                  </a:lnTo>
                  <a:lnTo>
                    <a:pt x="12705" y="25887"/>
                  </a:lnTo>
                  <a:close/>
                  <a:moveTo>
                    <a:pt x="47942" y="25762"/>
                  </a:moveTo>
                  <a:lnTo>
                    <a:pt x="52190" y="26949"/>
                  </a:lnTo>
                  <a:lnTo>
                    <a:pt x="50795" y="27179"/>
                  </a:lnTo>
                  <a:lnTo>
                    <a:pt x="47400" y="25908"/>
                  </a:lnTo>
                  <a:lnTo>
                    <a:pt x="47942" y="25762"/>
                  </a:lnTo>
                  <a:close/>
                  <a:moveTo>
                    <a:pt x="55814" y="26637"/>
                  </a:moveTo>
                  <a:lnTo>
                    <a:pt x="54439" y="27262"/>
                  </a:lnTo>
                  <a:lnTo>
                    <a:pt x="53544" y="27012"/>
                  </a:lnTo>
                  <a:lnTo>
                    <a:pt x="55814" y="26637"/>
                  </a:lnTo>
                  <a:close/>
                  <a:moveTo>
                    <a:pt x="47296" y="26179"/>
                  </a:moveTo>
                  <a:lnTo>
                    <a:pt x="50233" y="27283"/>
                  </a:lnTo>
                  <a:lnTo>
                    <a:pt x="49754" y="27366"/>
                  </a:lnTo>
                  <a:lnTo>
                    <a:pt x="47296" y="26179"/>
                  </a:lnTo>
                  <a:close/>
                  <a:moveTo>
                    <a:pt x="7144" y="26762"/>
                  </a:moveTo>
                  <a:lnTo>
                    <a:pt x="8643" y="27033"/>
                  </a:lnTo>
                  <a:lnTo>
                    <a:pt x="7082" y="27595"/>
                  </a:lnTo>
                  <a:lnTo>
                    <a:pt x="5978" y="27054"/>
                  </a:lnTo>
                  <a:lnTo>
                    <a:pt x="7144" y="26762"/>
                  </a:lnTo>
                  <a:close/>
                  <a:moveTo>
                    <a:pt x="52857" y="27137"/>
                  </a:moveTo>
                  <a:lnTo>
                    <a:pt x="54023" y="27449"/>
                  </a:lnTo>
                  <a:lnTo>
                    <a:pt x="52898" y="27970"/>
                  </a:lnTo>
                  <a:lnTo>
                    <a:pt x="51336" y="27387"/>
                  </a:lnTo>
                  <a:lnTo>
                    <a:pt x="52857" y="27137"/>
                  </a:lnTo>
                  <a:close/>
                  <a:moveTo>
                    <a:pt x="9227" y="27137"/>
                  </a:moveTo>
                  <a:lnTo>
                    <a:pt x="9768" y="27241"/>
                  </a:lnTo>
                  <a:lnTo>
                    <a:pt x="8019" y="28032"/>
                  </a:lnTo>
                  <a:lnTo>
                    <a:pt x="7456" y="27762"/>
                  </a:lnTo>
                  <a:lnTo>
                    <a:pt x="9227" y="27137"/>
                  </a:lnTo>
                  <a:close/>
                  <a:moveTo>
                    <a:pt x="28428" y="22097"/>
                  </a:moveTo>
                  <a:lnTo>
                    <a:pt x="31656" y="22139"/>
                  </a:lnTo>
                  <a:lnTo>
                    <a:pt x="34863" y="22451"/>
                  </a:lnTo>
                  <a:lnTo>
                    <a:pt x="38050" y="23034"/>
                  </a:lnTo>
                  <a:lnTo>
                    <a:pt x="40111" y="23596"/>
                  </a:lnTo>
                  <a:lnTo>
                    <a:pt x="29990" y="28220"/>
                  </a:lnTo>
                  <a:lnTo>
                    <a:pt x="19952" y="23430"/>
                  </a:lnTo>
                  <a:lnTo>
                    <a:pt x="22014" y="22888"/>
                  </a:lnTo>
                  <a:lnTo>
                    <a:pt x="25200" y="22368"/>
                  </a:lnTo>
                  <a:lnTo>
                    <a:pt x="28428" y="22097"/>
                  </a:lnTo>
                  <a:close/>
                  <a:moveTo>
                    <a:pt x="50774" y="27491"/>
                  </a:moveTo>
                  <a:lnTo>
                    <a:pt x="52523" y="28136"/>
                  </a:lnTo>
                  <a:lnTo>
                    <a:pt x="51940" y="28407"/>
                  </a:lnTo>
                  <a:lnTo>
                    <a:pt x="50212" y="27574"/>
                  </a:lnTo>
                  <a:lnTo>
                    <a:pt x="50774" y="27491"/>
                  </a:lnTo>
                  <a:close/>
                  <a:moveTo>
                    <a:pt x="5540" y="27158"/>
                  </a:moveTo>
                  <a:lnTo>
                    <a:pt x="6707" y="27720"/>
                  </a:lnTo>
                  <a:lnTo>
                    <a:pt x="4374" y="28553"/>
                  </a:lnTo>
                  <a:lnTo>
                    <a:pt x="1313" y="28261"/>
                  </a:lnTo>
                  <a:lnTo>
                    <a:pt x="5540" y="27158"/>
                  </a:lnTo>
                  <a:close/>
                  <a:moveTo>
                    <a:pt x="7061" y="27907"/>
                  </a:moveTo>
                  <a:lnTo>
                    <a:pt x="7685" y="28199"/>
                  </a:lnTo>
                  <a:lnTo>
                    <a:pt x="6457" y="28740"/>
                  </a:lnTo>
                  <a:lnTo>
                    <a:pt x="5041" y="28615"/>
                  </a:lnTo>
                  <a:lnTo>
                    <a:pt x="7061" y="27907"/>
                  </a:lnTo>
                  <a:close/>
                  <a:moveTo>
                    <a:pt x="19515" y="23555"/>
                  </a:moveTo>
                  <a:lnTo>
                    <a:pt x="29636" y="28366"/>
                  </a:lnTo>
                  <a:lnTo>
                    <a:pt x="28657" y="28824"/>
                  </a:lnTo>
                  <a:lnTo>
                    <a:pt x="16870" y="24429"/>
                  </a:lnTo>
                  <a:lnTo>
                    <a:pt x="18890" y="23701"/>
                  </a:lnTo>
                  <a:lnTo>
                    <a:pt x="19515" y="23555"/>
                  </a:lnTo>
                  <a:close/>
                  <a:moveTo>
                    <a:pt x="40549" y="23721"/>
                  </a:moveTo>
                  <a:lnTo>
                    <a:pt x="41153" y="23888"/>
                  </a:lnTo>
                  <a:lnTo>
                    <a:pt x="43152" y="24638"/>
                  </a:lnTo>
                  <a:lnTo>
                    <a:pt x="31302" y="28845"/>
                  </a:lnTo>
                  <a:lnTo>
                    <a:pt x="30323" y="28386"/>
                  </a:lnTo>
                  <a:lnTo>
                    <a:pt x="40549" y="23721"/>
                  </a:lnTo>
                  <a:close/>
                  <a:moveTo>
                    <a:pt x="54460" y="27574"/>
                  </a:moveTo>
                  <a:lnTo>
                    <a:pt x="58646" y="28740"/>
                  </a:lnTo>
                  <a:lnTo>
                    <a:pt x="55606" y="28970"/>
                  </a:lnTo>
                  <a:lnTo>
                    <a:pt x="53273" y="28116"/>
                  </a:lnTo>
                  <a:lnTo>
                    <a:pt x="54460" y="27574"/>
                  </a:lnTo>
                  <a:close/>
                  <a:moveTo>
                    <a:pt x="8019" y="28345"/>
                  </a:moveTo>
                  <a:lnTo>
                    <a:pt x="9456" y="29032"/>
                  </a:lnTo>
                  <a:lnTo>
                    <a:pt x="7040" y="28803"/>
                  </a:lnTo>
                  <a:lnTo>
                    <a:pt x="8019" y="28345"/>
                  </a:lnTo>
                  <a:close/>
                  <a:moveTo>
                    <a:pt x="1417" y="28553"/>
                  </a:moveTo>
                  <a:lnTo>
                    <a:pt x="3729" y="28782"/>
                  </a:lnTo>
                  <a:lnTo>
                    <a:pt x="2854" y="29094"/>
                  </a:lnTo>
                  <a:lnTo>
                    <a:pt x="1417" y="28553"/>
                  </a:lnTo>
                  <a:close/>
                  <a:moveTo>
                    <a:pt x="52898" y="28282"/>
                  </a:moveTo>
                  <a:lnTo>
                    <a:pt x="54918" y="29032"/>
                  </a:lnTo>
                  <a:lnTo>
                    <a:pt x="53502" y="29136"/>
                  </a:lnTo>
                  <a:lnTo>
                    <a:pt x="52294" y="28553"/>
                  </a:lnTo>
                  <a:lnTo>
                    <a:pt x="52898" y="28282"/>
                  </a:lnTo>
                  <a:close/>
                  <a:moveTo>
                    <a:pt x="29990" y="28532"/>
                  </a:moveTo>
                  <a:lnTo>
                    <a:pt x="30927" y="28990"/>
                  </a:lnTo>
                  <a:lnTo>
                    <a:pt x="29969" y="29324"/>
                  </a:lnTo>
                  <a:lnTo>
                    <a:pt x="29053" y="28970"/>
                  </a:lnTo>
                  <a:lnTo>
                    <a:pt x="29990" y="28532"/>
                  </a:lnTo>
                  <a:close/>
                  <a:moveTo>
                    <a:pt x="51940" y="28720"/>
                  </a:moveTo>
                  <a:lnTo>
                    <a:pt x="52919" y="29178"/>
                  </a:lnTo>
                  <a:lnTo>
                    <a:pt x="50503" y="29386"/>
                  </a:lnTo>
                  <a:lnTo>
                    <a:pt x="51940" y="28720"/>
                  </a:lnTo>
                  <a:close/>
                  <a:moveTo>
                    <a:pt x="16453" y="24575"/>
                  </a:moveTo>
                  <a:lnTo>
                    <a:pt x="28282" y="28990"/>
                  </a:lnTo>
                  <a:lnTo>
                    <a:pt x="27387" y="29407"/>
                  </a:lnTo>
                  <a:lnTo>
                    <a:pt x="13892" y="25679"/>
                  </a:lnTo>
                  <a:lnTo>
                    <a:pt x="15849" y="24784"/>
                  </a:lnTo>
                  <a:lnTo>
                    <a:pt x="16453" y="24575"/>
                  </a:lnTo>
                  <a:close/>
                  <a:moveTo>
                    <a:pt x="43589" y="24804"/>
                  </a:moveTo>
                  <a:lnTo>
                    <a:pt x="44172" y="25013"/>
                  </a:lnTo>
                  <a:lnTo>
                    <a:pt x="46109" y="25950"/>
                  </a:lnTo>
                  <a:lnTo>
                    <a:pt x="32572" y="29449"/>
                  </a:lnTo>
                  <a:lnTo>
                    <a:pt x="31677" y="29011"/>
                  </a:lnTo>
                  <a:lnTo>
                    <a:pt x="43589" y="24804"/>
                  </a:lnTo>
                  <a:close/>
                  <a:moveTo>
                    <a:pt x="58542" y="29032"/>
                  </a:moveTo>
                  <a:lnTo>
                    <a:pt x="57105" y="29532"/>
                  </a:lnTo>
                  <a:lnTo>
                    <a:pt x="56251" y="29219"/>
                  </a:lnTo>
                  <a:lnTo>
                    <a:pt x="58542" y="29032"/>
                  </a:lnTo>
                  <a:close/>
                  <a:moveTo>
                    <a:pt x="4395" y="28845"/>
                  </a:moveTo>
                  <a:lnTo>
                    <a:pt x="5936" y="28990"/>
                  </a:lnTo>
                  <a:lnTo>
                    <a:pt x="4416" y="29678"/>
                  </a:lnTo>
                  <a:lnTo>
                    <a:pt x="3270" y="29240"/>
                  </a:lnTo>
                  <a:lnTo>
                    <a:pt x="4395" y="28845"/>
                  </a:lnTo>
                  <a:close/>
                  <a:moveTo>
                    <a:pt x="28678" y="29136"/>
                  </a:moveTo>
                  <a:lnTo>
                    <a:pt x="29553" y="29469"/>
                  </a:lnTo>
                  <a:lnTo>
                    <a:pt x="28699" y="29761"/>
                  </a:lnTo>
                  <a:lnTo>
                    <a:pt x="27824" y="29532"/>
                  </a:lnTo>
                  <a:lnTo>
                    <a:pt x="28678" y="29136"/>
                  </a:lnTo>
                  <a:close/>
                  <a:moveTo>
                    <a:pt x="31281" y="29157"/>
                  </a:moveTo>
                  <a:lnTo>
                    <a:pt x="32135" y="29553"/>
                  </a:lnTo>
                  <a:lnTo>
                    <a:pt x="31260" y="29782"/>
                  </a:lnTo>
                  <a:lnTo>
                    <a:pt x="30406" y="29469"/>
                  </a:lnTo>
                  <a:lnTo>
                    <a:pt x="31281" y="29157"/>
                  </a:lnTo>
                  <a:close/>
                  <a:moveTo>
                    <a:pt x="13496" y="25866"/>
                  </a:moveTo>
                  <a:lnTo>
                    <a:pt x="26970" y="29594"/>
                  </a:lnTo>
                  <a:lnTo>
                    <a:pt x="26137" y="29969"/>
                  </a:lnTo>
                  <a:lnTo>
                    <a:pt x="10726" y="27116"/>
                  </a:lnTo>
                  <a:lnTo>
                    <a:pt x="13496" y="25866"/>
                  </a:lnTo>
                  <a:close/>
                  <a:moveTo>
                    <a:pt x="46526" y="26137"/>
                  </a:moveTo>
                  <a:lnTo>
                    <a:pt x="49254" y="27449"/>
                  </a:lnTo>
                  <a:lnTo>
                    <a:pt x="33801" y="30032"/>
                  </a:lnTo>
                  <a:lnTo>
                    <a:pt x="32989" y="29636"/>
                  </a:lnTo>
                  <a:lnTo>
                    <a:pt x="46526" y="26137"/>
                  </a:lnTo>
                  <a:close/>
                  <a:moveTo>
                    <a:pt x="55564" y="29261"/>
                  </a:moveTo>
                  <a:lnTo>
                    <a:pt x="56689" y="29698"/>
                  </a:lnTo>
                  <a:lnTo>
                    <a:pt x="55522" y="30094"/>
                  </a:lnTo>
                  <a:lnTo>
                    <a:pt x="54023" y="29386"/>
                  </a:lnTo>
                  <a:lnTo>
                    <a:pt x="55564" y="29261"/>
                  </a:lnTo>
                  <a:close/>
                  <a:moveTo>
                    <a:pt x="29969" y="29615"/>
                  </a:moveTo>
                  <a:lnTo>
                    <a:pt x="30760" y="29928"/>
                  </a:lnTo>
                  <a:lnTo>
                    <a:pt x="29969" y="30115"/>
                  </a:lnTo>
                  <a:lnTo>
                    <a:pt x="29178" y="29907"/>
                  </a:lnTo>
                  <a:lnTo>
                    <a:pt x="29969" y="29615"/>
                  </a:lnTo>
                  <a:close/>
                  <a:moveTo>
                    <a:pt x="27408" y="29719"/>
                  </a:moveTo>
                  <a:lnTo>
                    <a:pt x="28220" y="29948"/>
                  </a:lnTo>
                  <a:lnTo>
                    <a:pt x="27449" y="30219"/>
                  </a:lnTo>
                  <a:lnTo>
                    <a:pt x="26637" y="30073"/>
                  </a:lnTo>
                  <a:lnTo>
                    <a:pt x="27408" y="29719"/>
                  </a:lnTo>
                  <a:close/>
                  <a:moveTo>
                    <a:pt x="32551" y="29761"/>
                  </a:moveTo>
                  <a:lnTo>
                    <a:pt x="33301" y="30115"/>
                  </a:lnTo>
                  <a:lnTo>
                    <a:pt x="32489" y="30261"/>
                  </a:lnTo>
                  <a:lnTo>
                    <a:pt x="31718" y="29969"/>
                  </a:lnTo>
                  <a:lnTo>
                    <a:pt x="32551" y="29761"/>
                  </a:lnTo>
                  <a:close/>
                  <a:moveTo>
                    <a:pt x="28699" y="30073"/>
                  </a:moveTo>
                  <a:lnTo>
                    <a:pt x="29407" y="30261"/>
                  </a:lnTo>
                  <a:lnTo>
                    <a:pt x="28720" y="30448"/>
                  </a:lnTo>
                  <a:lnTo>
                    <a:pt x="28011" y="30323"/>
                  </a:lnTo>
                  <a:lnTo>
                    <a:pt x="28699" y="30073"/>
                  </a:lnTo>
                  <a:close/>
                  <a:moveTo>
                    <a:pt x="31239" y="30094"/>
                  </a:moveTo>
                  <a:lnTo>
                    <a:pt x="31927" y="30344"/>
                  </a:lnTo>
                  <a:lnTo>
                    <a:pt x="31219" y="30469"/>
                  </a:lnTo>
                  <a:lnTo>
                    <a:pt x="30531" y="30282"/>
                  </a:lnTo>
                  <a:lnTo>
                    <a:pt x="31239" y="30094"/>
                  </a:lnTo>
                  <a:close/>
                  <a:moveTo>
                    <a:pt x="10268" y="27324"/>
                  </a:moveTo>
                  <a:lnTo>
                    <a:pt x="25679" y="30177"/>
                  </a:lnTo>
                  <a:lnTo>
                    <a:pt x="24929" y="30531"/>
                  </a:lnTo>
                  <a:lnTo>
                    <a:pt x="10310" y="29115"/>
                  </a:lnTo>
                  <a:lnTo>
                    <a:pt x="8373" y="28199"/>
                  </a:lnTo>
                  <a:lnTo>
                    <a:pt x="10268" y="27324"/>
                  </a:lnTo>
                  <a:close/>
                  <a:moveTo>
                    <a:pt x="49712" y="27657"/>
                  </a:moveTo>
                  <a:lnTo>
                    <a:pt x="51607" y="28553"/>
                  </a:lnTo>
                  <a:lnTo>
                    <a:pt x="49649" y="29449"/>
                  </a:lnTo>
                  <a:lnTo>
                    <a:pt x="34988" y="30615"/>
                  </a:lnTo>
                  <a:lnTo>
                    <a:pt x="34259" y="30261"/>
                  </a:lnTo>
                  <a:lnTo>
                    <a:pt x="49712" y="27657"/>
                  </a:lnTo>
                  <a:close/>
                  <a:moveTo>
                    <a:pt x="26179" y="30282"/>
                  </a:moveTo>
                  <a:lnTo>
                    <a:pt x="26908" y="30407"/>
                  </a:lnTo>
                  <a:lnTo>
                    <a:pt x="26220" y="30636"/>
                  </a:lnTo>
                  <a:lnTo>
                    <a:pt x="25512" y="30573"/>
                  </a:lnTo>
                  <a:lnTo>
                    <a:pt x="26179" y="30282"/>
                  </a:lnTo>
                  <a:close/>
                  <a:moveTo>
                    <a:pt x="29969" y="30427"/>
                  </a:moveTo>
                  <a:lnTo>
                    <a:pt x="30531" y="30573"/>
                  </a:lnTo>
                  <a:lnTo>
                    <a:pt x="29969" y="30677"/>
                  </a:lnTo>
                  <a:lnTo>
                    <a:pt x="29386" y="30573"/>
                  </a:lnTo>
                  <a:lnTo>
                    <a:pt x="29969" y="30427"/>
                  </a:lnTo>
                  <a:close/>
                  <a:moveTo>
                    <a:pt x="33759" y="30344"/>
                  </a:moveTo>
                  <a:lnTo>
                    <a:pt x="34426" y="30656"/>
                  </a:lnTo>
                  <a:lnTo>
                    <a:pt x="33718" y="30698"/>
                  </a:lnTo>
                  <a:lnTo>
                    <a:pt x="33030" y="30448"/>
                  </a:lnTo>
                  <a:lnTo>
                    <a:pt x="33759" y="30344"/>
                  </a:lnTo>
                  <a:close/>
                  <a:moveTo>
                    <a:pt x="27470" y="30511"/>
                  </a:moveTo>
                  <a:lnTo>
                    <a:pt x="28053" y="30615"/>
                  </a:lnTo>
                  <a:lnTo>
                    <a:pt x="27491" y="30761"/>
                  </a:lnTo>
                  <a:lnTo>
                    <a:pt x="26908" y="30719"/>
                  </a:lnTo>
                  <a:lnTo>
                    <a:pt x="27470" y="30511"/>
                  </a:lnTo>
                  <a:close/>
                  <a:moveTo>
                    <a:pt x="32468" y="30552"/>
                  </a:moveTo>
                  <a:lnTo>
                    <a:pt x="33030" y="30761"/>
                  </a:lnTo>
                  <a:lnTo>
                    <a:pt x="32447" y="30802"/>
                  </a:lnTo>
                  <a:lnTo>
                    <a:pt x="31885" y="30656"/>
                  </a:lnTo>
                  <a:lnTo>
                    <a:pt x="32468" y="30552"/>
                  </a:lnTo>
                  <a:close/>
                  <a:moveTo>
                    <a:pt x="28720" y="30740"/>
                  </a:moveTo>
                  <a:lnTo>
                    <a:pt x="29136" y="30823"/>
                  </a:lnTo>
                  <a:lnTo>
                    <a:pt x="28740" y="30886"/>
                  </a:lnTo>
                  <a:lnTo>
                    <a:pt x="28324" y="30844"/>
                  </a:lnTo>
                  <a:lnTo>
                    <a:pt x="28720" y="30740"/>
                  </a:lnTo>
                  <a:close/>
                  <a:moveTo>
                    <a:pt x="31198" y="30761"/>
                  </a:moveTo>
                  <a:lnTo>
                    <a:pt x="31594" y="30865"/>
                  </a:lnTo>
                  <a:lnTo>
                    <a:pt x="31198" y="30906"/>
                  </a:lnTo>
                  <a:lnTo>
                    <a:pt x="30802" y="30823"/>
                  </a:lnTo>
                  <a:lnTo>
                    <a:pt x="31198" y="30761"/>
                  </a:lnTo>
                  <a:close/>
                  <a:moveTo>
                    <a:pt x="4437" y="29990"/>
                  </a:moveTo>
                  <a:lnTo>
                    <a:pt x="6915" y="30927"/>
                  </a:lnTo>
                  <a:lnTo>
                    <a:pt x="6915" y="30927"/>
                  </a:lnTo>
                  <a:lnTo>
                    <a:pt x="2479" y="30886"/>
                  </a:lnTo>
                  <a:lnTo>
                    <a:pt x="4437" y="29990"/>
                  </a:lnTo>
                  <a:close/>
                  <a:moveTo>
                    <a:pt x="6519" y="29053"/>
                  </a:moveTo>
                  <a:lnTo>
                    <a:pt x="10226" y="29407"/>
                  </a:lnTo>
                  <a:lnTo>
                    <a:pt x="13517" y="30969"/>
                  </a:lnTo>
                  <a:lnTo>
                    <a:pt x="7769" y="30927"/>
                  </a:lnTo>
                  <a:lnTo>
                    <a:pt x="4812" y="29823"/>
                  </a:lnTo>
                  <a:lnTo>
                    <a:pt x="6519" y="29053"/>
                  </a:lnTo>
                  <a:close/>
                  <a:moveTo>
                    <a:pt x="29969" y="30969"/>
                  </a:moveTo>
                  <a:lnTo>
                    <a:pt x="30073" y="30990"/>
                  </a:lnTo>
                  <a:lnTo>
                    <a:pt x="29969" y="31010"/>
                  </a:lnTo>
                  <a:lnTo>
                    <a:pt x="29844" y="30990"/>
                  </a:lnTo>
                  <a:lnTo>
                    <a:pt x="29969" y="30969"/>
                  </a:lnTo>
                  <a:close/>
                  <a:moveTo>
                    <a:pt x="11059" y="29490"/>
                  </a:moveTo>
                  <a:lnTo>
                    <a:pt x="24409" y="30761"/>
                  </a:lnTo>
                  <a:lnTo>
                    <a:pt x="23763" y="31052"/>
                  </a:lnTo>
                  <a:lnTo>
                    <a:pt x="14204" y="30990"/>
                  </a:lnTo>
                  <a:lnTo>
                    <a:pt x="11059" y="29490"/>
                  </a:lnTo>
                  <a:close/>
                  <a:moveTo>
                    <a:pt x="24992" y="30823"/>
                  </a:moveTo>
                  <a:lnTo>
                    <a:pt x="25575" y="30865"/>
                  </a:lnTo>
                  <a:lnTo>
                    <a:pt x="25033" y="31073"/>
                  </a:lnTo>
                  <a:lnTo>
                    <a:pt x="24450" y="31073"/>
                  </a:lnTo>
                  <a:lnTo>
                    <a:pt x="24992" y="30823"/>
                  </a:lnTo>
                  <a:close/>
                  <a:moveTo>
                    <a:pt x="26262" y="30948"/>
                  </a:moveTo>
                  <a:lnTo>
                    <a:pt x="26679" y="30969"/>
                  </a:lnTo>
                  <a:lnTo>
                    <a:pt x="26283" y="31073"/>
                  </a:lnTo>
                  <a:lnTo>
                    <a:pt x="25866" y="31073"/>
                  </a:lnTo>
                  <a:lnTo>
                    <a:pt x="26262" y="30948"/>
                  </a:lnTo>
                  <a:close/>
                  <a:moveTo>
                    <a:pt x="27512" y="31052"/>
                  </a:moveTo>
                  <a:lnTo>
                    <a:pt x="27637" y="31073"/>
                  </a:lnTo>
                  <a:lnTo>
                    <a:pt x="27512" y="31094"/>
                  </a:lnTo>
                  <a:lnTo>
                    <a:pt x="27408" y="31094"/>
                  </a:lnTo>
                  <a:lnTo>
                    <a:pt x="27512" y="31052"/>
                  </a:lnTo>
                  <a:close/>
                  <a:moveTo>
                    <a:pt x="32406" y="31094"/>
                  </a:moveTo>
                  <a:lnTo>
                    <a:pt x="32531" y="31135"/>
                  </a:lnTo>
                  <a:lnTo>
                    <a:pt x="32406" y="31135"/>
                  </a:lnTo>
                  <a:lnTo>
                    <a:pt x="32302" y="31115"/>
                  </a:lnTo>
                  <a:lnTo>
                    <a:pt x="32406" y="31094"/>
                  </a:lnTo>
                  <a:close/>
                  <a:moveTo>
                    <a:pt x="33676" y="31010"/>
                  </a:moveTo>
                  <a:lnTo>
                    <a:pt x="34051" y="31135"/>
                  </a:lnTo>
                  <a:lnTo>
                    <a:pt x="33655" y="31135"/>
                  </a:lnTo>
                  <a:lnTo>
                    <a:pt x="33260" y="31031"/>
                  </a:lnTo>
                  <a:lnTo>
                    <a:pt x="33676" y="31010"/>
                  </a:lnTo>
                  <a:close/>
                  <a:moveTo>
                    <a:pt x="34946" y="30906"/>
                  </a:moveTo>
                  <a:lnTo>
                    <a:pt x="35488" y="31156"/>
                  </a:lnTo>
                  <a:lnTo>
                    <a:pt x="34905" y="31156"/>
                  </a:lnTo>
                  <a:lnTo>
                    <a:pt x="34343" y="30948"/>
                  </a:lnTo>
                  <a:lnTo>
                    <a:pt x="34946" y="30906"/>
                  </a:lnTo>
                  <a:close/>
                  <a:moveTo>
                    <a:pt x="48879" y="29803"/>
                  </a:moveTo>
                  <a:lnTo>
                    <a:pt x="45713" y="31240"/>
                  </a:lnTo>
                  <a:lnTo>
                    <a:pt x="36175" y="31156"/>
                  </a:lnTo>
                  <a:lnTo>
                    <a:pt x="35530" y="30844"/>
                  </a:lnTo>
                  <a:lnTo>
                    <a:pt x="48879" y="29803"/>
                  </a:lnTo>
                  <a:close/>
                  <a:moveTo>
                    <a:pt x="53440" y="29428"/>
                  </a:moveTo>
                  <a:lnTo>
                    <a:pt x="55127" y="30240"/>
                  </a:lnTo>
                  <a:lnTo>
                    <a:pt x="52169" y="31302"/>
                  </a:lnTo>
                  <a:lnTo>
                    <a:pt x="46401" y="31240"/>
                  </a:lnTo>
                  <a:lnTo>
                    <a:pt x="49733" y="29719"/>
                  </a:lnTo>
                  <a:lnTo>
                    <a:pt x="53440" y="29428"/>
                  </a:lnTo>
                  <a:close/>
                  <a:moveTo>
                    <a:pt x="55502" y="30407"/>
                  </a:moveTo>
                  <a:lnTo>
                    <a:pt x="57438" y="31344"/>
                  </a:lnTo>
                  <a:lnTo>
                    <a:pt x="53002" y="31302"/>
                  </a:lnTo>
                  <a:lnTo>
                    <a:pt x="55502" y="30407"/>
                  </a:lnTo>
                  <a:close/>
                  <a:moveTo>
                    <a:pt x="25200" y="31365"/>
                  </a:moveTo>
                  <a:lnTo>
                    <a:pt x="25075" y="31385"/>
                  </a:lnTo>
                  <a:lnTo>
                    <a:pt x="24971" y="31406"/>
                  </a:lnTo>
                  <a:lnTo>
                    <a:pt x="24971" y="31406"/>
                  </a:lnTo>
                  <a:lnTo>
                    <a:pt x="25075" y="31365"/>
                  </a:lnTo>
                  <a:close/>
                  <a:moveTo>
                    <a:pt x="34842" y="31448"/>
                  </a:moveTo>
                  <a:lnTo>
                    <a:pt x="34946" y="31489"/>
                  </a:lnTo>
                  <a:lnTo>
                    <a:pt x="34946" y="31489"/>
                  </a:lnTo>
                  <a:lnTo>
                    <a:pt x="34842" y="31469"/>
                  </a:lnTo>
                  <a:lnTo>
                    <a:pt x="34738" y="31448"/>
                  </a:lnTo>
                  <a:close/>
                  <a:moveTo>
                    <a:pt x="24221" y="31344"/>
                  </a:moveTo>
                  <a:lnTo>
                    <a:pt x="23846" y="31489"/>
                  </a:lnTo>
                  <a:lnTo>
                    <a:pt x="23451" y="31510"/>
                  </a:lnTo>
                  <a:lnTo>
                    <a:pt x="23451" y="31510"/>
                  </a:lnTo>
                  <a:lnTo>
                    <a:pt x="23825" y="31344"/>
                  </a:lnTo>
                  <a:close/>
                  <a:moveTo>
                    <a:pt x="36092" y="31448"/>
                  </a:moveTo>
                  <a:lnTo>
                    <a:pt x="36467" y="31635"/>
                  </a:lnTo>
                  <a:lnTo>
                    <a:pt x="36071" y="31594"/>
                  </a:lnTo>
                  <a:lnTo>
                    <a:pt x="35696" y="31448"/>
                  </a:lnTo>
                  <a:close/>
                  <a:moveTo>
                    <a:pt x="22784" y="31864"/>
                  </a:moveTo>
                  <a:lnTo>
                    <a:pt x="22680" y="31906"/>
                  </a:lnTo>
                  <a:lnTo>
                    <a:pt x="22576" y="31927"/>
                  </a:lnTo>
                  <a:lnTo>
                    <a:pt x="22576" y="31927"/>
                  </a:lnTo>
                  <a:lnTo>
                    <a:pt x="22680" y="31864"/>
                  </a:lnTo>
                  <a:close/>
                  <a:moveTo>
                    <a:pt x="37237" y="31989"/>
                  </a:moveTo>
                  <a:lnTo>
                    <a:pt x="37341" y="32031"/>
                  </a:lnTo>
                  <a:lnTo>
                    <a:pt x="37237" y="32010"/>
                  </a:lnTo>
                  <a:lnTo>
                    <a:pt x="37112" y="31989"/>
                  </a:lnTo>
                  <a:close/>
                  <a:moveTo>
                    <a:pt x="14829" y="31281"/>
                  </a:moveTo>
                  <a:lnTo>
                    <a:pt x="23138" y="31344"/>
                  </a:lnTo>
                  <a:lnTo>
                    <a:pt x="22597" y="31594"/>
                  </a:lnTo>
                  <a:lnTo>
                    <a:pt x="16495" y="32073"/>
                  </a:lnTo>
                  <a:lnTo>
                    <a:pt x="14829" y="31281"/>
                  </a:lnTo>
                  <a:close/>
                  <a:moveTo>
                    <a:pt x="36779" y="31448"/>
                  </a:moveTo>
                  <a:lnTo>
                    <a:pt x="45089" y="31531"/>
                  </a:lnTo>
                  <a:lnTo>
                    <a:pt x="43423" y="32302"/>
                  </a:lnTo>
                  <a:lnTo>
                    <a:pt x="37321" y="31698"/>
                  </a:lnTo>
                  <a:lnTo>
                    <a:pt x="36779" y="31448"/>
                  </a:lnTo>
                  <a:close/>
                  <a:moveTo>
                    <a:pt x="8560" y="31219"/>
                  </a:moveTo>
                  <a:lnTo>
                    <a:pt x="14141" y="31260"/>
                  </a:lnTo>
                  <a:lnTo>
                    <a:pt x="15912" y="32114"/>
                  </a:lnTo>
                  <a:lnTo>
                    <a:pt x="11809" y="32447"/>
                  </a:lnTo>
                  <a:lnTo>
                    <a:pt x="8560" y="31219"/>
                  </a:lnTo>
                  <a:close/>
                  <a:moveTo>
                    <a:pt x="21826" y="31948"/>
                  </a:moveTo>
                  <a:lnTo>
                    <a:pt x="21472" y="32114"/>
                  </a:lnTo>
                  <a:lnTo>
                    <a:pt x="17848" y="32718"/>
                  </a:lnTo>
                  <a:lnTo>
                    <a:pt x="17015" y="32322"/>
                  </a:lnTo>
                  <a:lnTo>
                    <a:pt x="21826" y="31948"/>
                  </a:lnTo>
                  <a:close/>
                  <a:moveTo>
                    <a:pt x="45776" y="31531"/>
                  </a:moveTo>
                  <a:lnTo>
                    <a:pt x="51357" y="31573"/>
                  </a:lnTo>
                  <a:lnTo>
                    <a:pt x="48088" y="32739"/>
                  </a:lnTo>
                  <a:lnTo>
                    <a:pt x="43985" y="32343"/>
                  </a:lnTo>
                  <a:lnTo>
                    <a:pt x="45776" y="31531"/>
                  </a:lnTo>
                  <a:close/>
                  <a:moveTo>
                    <a:pt x="38070" y="32073"/>
                  </a:moveTo>
                  <a:lnTo>
                    <a:pt x="42881" y="32531"/>
                  </a:lnTo>
                  <a:lnTo>
                    <a:pt x="42048" y="32906"/>
                  </a:lnTo>
                  <a:lnTo>
                    <a:pt x="38445" y="32239"/>
                  </a:lnTo>
                  <a:lnTo>
                    <a:pt x="38070" y="32073"/>
                  </a:lnTo>
                  <a:close/>
                  <a:moveTo>
                    <a:pt x="1854" y="31177"/>
                  </a:moveTo>
                  <a:lnTo>
                    <a:pt x="7706" y="31219"/>
                  </a:lnTo>
                  <a:lnTo>
                    <a:pt x="11143" y="32489"/>
                  </a:lnTo>
                  <a:lnTo>
                    <a:pt x="5395" y="32947"/>
                  </a:lnTo>
                  <a:lnTo>
                    <a:pt x="771" y="31677"/>
                  </a:lnTo>
                  <a:lnTo>
                    <a:pt x="1854" y="31177"/>
                  </a:lnTo>
                  <a:close/>
                  <a:moveTo>
                    <a:pt x="20452" y="32572"/>
                  </a:moveTo>
                  <a:lnTo>
                    <a:pt x="20348" y="32614"/>
                  </a:lnTo>
                  <a:lnTo>
                    <a:pt x="18598" y="33072"/>
                  </a:lnTo>
                  <a:lnTo>
                    <a:pt x="18307" y="32926"/>
                  </a:lnTo>
                  <a:lnTo>
                    <a:pt x="20452" y="32572"/>
                  </a:lnTo>
                  <a:close/>
                  <a:moveTo>
                    <a:pt x="39445" y="32718"/>
                  </a:moveTo>
                  <a:lnTo>
                    <a:pt x="41590" y="33114"/>
                  </a:lnTo>
                  <a:lnTo>
                    <a:pt x="41298" y="33260"/>
                  </a:lnTo>
                  <a:lnTo>
                    <a:pt x="39549" y="32781"/>
                  </a:lnTo>
                  <a:lnTo>
                    <a:pt x="39445" y="32718"/>
                  </a:lnTo>
                  <a:close/>
                  <a:moveTo>
                    <a:pt x="16432" y="32364"/>
                  </a:moveTo>
                  <a:lnTo>
                    <a:pt x="17349" y="32801"/>
                  </a:lnTo>
                  <a:lnTo>
                    <a:pt x="14183" y="33322"/>
                  </a:lnTo>
                  <a:lnTo>
                    <a:pt x="12455" y="32677"/>
                  </a:lnTo>
                  <a:lnTo>
                    <a:pt x="16432" y="32364"/>
                  </a:lnTo>
                  <a:close/>
                  <a:moveTo>
                    <a:pt x="52211" y="31594"/>
                  </a:moveTo>
                  <a:lnTo>
                    <a:pt x="58063" y="31635"/>
                  </a:lnTo>
                  <a:lnTo>
                    <a:pt x="59146" y="32156"/>
                  </a:lnTo>
                  <a:lnTo>
                    <a:pt x="54502" y="33364"/>
                  </a:lnTo>
                  <a:lnTo>
                    <a:pt x="48775" y="32801"/>
                  </a:lnTo>
                  <a:lnTo>
                    <a:pt x="52211" y="31594"/>
                  </a:lnTo>
                  <a:close/>
                  <a:moveTo>
                    <a:pt x="43464" y="32593"/>
                  </a:moveTo>
                  <a:lnTo>
                    <a:pt x="47442" y="32968"/>
                  </a:lnTo>
                  <a:lnTo>
                    <a:pt x="45693" y="33593"/>
                  </a:lnTo>
                  <a:lnTo>
                    <a:pt x="42548" y="33010"/>
                  </a:lnTo>
                  <a:lnTo>
                    <a:pt x="43464" y="32593"/>
                  </a:lnTo>
                  <a:close/>
                  <a:moveTo>
                    <a:pt x="17807" y="33010"/>
                  </a:moveTo>
                  <a:lnTo>
                    <a:pt x="18161" y="33176"/>
                  </a:lnTo>
                  <a:lnTo>
                    <a:pt x="15599" y="33843"/>
                  </a:lnTo>
                  <a:lnTo>
                    <a:pt x="14725" y="33530"/>
                  </a:lnTo>
                  <a:lnTo>
                    <a:pt x="17807" y="33010"/>
                  </a:lnTo>
                  <a:close/>
                  <a:moveTo>
                    <a:pt x="11767" y="32739"/>
                  </a:moveTo>
                  <a:lnTo>
                    <a:pt x="13621" y="33426"/>
                  </a:lnTo>
                  <a:lnTo>
                    <a:pt x="9560" y="34093"/>
                  </a:lnTo>
                  <a:lnTo>
                    <a:pt x="6207" y="33176"/>
                  </a:lnTo>
                  <a:lnTo>
                    <a:pt x="11767" y="32739"/>
                  </a:lnTo>
                  <a:close/>
                  <a:moveTo>
                    <a:pt x="42090" y="33218"/>
                  </a:moveTo>
                  <a:lnTo>
                    <a:pt x="45151" y="33780"/>
                  </a:lnTo>
                  <a:lnTo>
                    <a:pt x="44297" y="34093"/>
                  </a:lnTo>
                  <a:lnTo>
                    <a:pt x="41736" y="33385"/>
                  </a:lnTo>
                  <a:lnTo>
                    <a:pt x="42090" y="33218"/>
                  </a:lnTo>
                  <a:close/>
                  <a:moveTo>
                    <a:pt x="18390" y="33426"/>
                  </a:moveTo>
                  <a:lnTo>
                    <a:pt x="16370" y="34134"/>
                  </a:lnTo>
                  <a:lnTo>
                    <a:pt x="16057" y="34030"/>
                  </a:lnTo>
                  <a:lnTo>
                    <a:pt x="18390" y="33426"/>
                  </a:lnTo>
                  <a:close/>
                  <a:moveTo>
                    <a:pt x="41486" y="33614"/>
                  </a:moveTo>
                  <a:lnTo>
                    <a:pt x="43818" y="34259"/>
                  </a:lnTo>
                  <a:lnTo>
                    <a:pt x="43506" y="34363"/>
                  </a:lnTo>
                  <a:lnTo>
                    <a:pt x="41486" y="33614"/>
                  </a:lnTo>
                  <a:close/>
                  <a:moveTo>
                    <a:pt x="48129" y="33031"/>
                  </a:moveTo>
                  <a:lnTo>
                    <a:pt x="53669" y="33572"/>
                  </a:lnTo>
                  <a:lnTo>
                    <a:pt x="50316" y="34447"/>
                  </a:lnTo>
                  <a:lnTo>
                    <a:pt x="46276" y="33697"/>
                  </a:lnTo>
                  <a:lnTo>
                    <a:pt x="48129" y="33031"/>
                  </a:lnTo>
                  <a:close/>
                  <a:moveTo>
                    <a:pt x="14162" y="33635"/>
                  </a:moveTo>
                  <a:lnTo>
                    <a:pt x="15099" y="33968"/>
                  </a:lnTo>
                  <a:lnTo>
                    <a:pt x="11996" y="34780"/>
                  </a:lnTo>
                  <a:lnTo>
                    <a:pt x="10226" y="34280"/>
                  </a:lnTo>
                  <a:lnTo>
                    <a:pt x="14162" y="33635"/>
                  </a:lnTo>
                  <a:close/>
                  <a:moveTo>
                    <a:pt x="45713" y="33884"/>
                  </a:moveTo>
                  <a:lnTo>
                    <a:pt x="49649" y="34613"/>
                  </a:lnTo>
                  <a:lnTo>
                    <a:pt x="47858" y="35072"/>
                  </a:lnTo>
                  <a:lnTo>
                    <a:pt x="44776" y="34218"/>
                  </a:lnTo>
                  <a:lnTo>
                    <a:pt x="45713" y="33884"/>
                  </a:lnTo>
                  <a:close/>
                  <a:moveTo>
                    <a:pt x="15578" y="34155"/>
                  </a:moveTo>
                  <a:lnTo>
                    <a:pt x="15953" y="34280"/>
                  </a:lnTo>
                  <a:lnTo>
                    <a:pt x="13454" y="35176"/>
                  </a:lnTo>
                  <a:lnTo>
                    <a:pt x="12559" y="34926"/>
                  </a:lnTo>
                  <a:lnTo>
                    <a:pt x="15578" y="34155"/>
                  </a:lnTo>
                  <a:close/>
                  <a:moveTo>
                    <a:pt x="1313" y="35113"/>
                  </a:moveTo>
                  <a:lnTo>
                    <a:pt x="2375" y="35301"/>
                  </a:lnTo>
                  <a:lnTo>
                    <a:pt x="1896" y="35384"/>
                  </a:lnTo>
                  <a:lnTo>
                    <a:pt x="1313" y="35113"/>
                  </a:lnTo>
                  <a:close/>
                  <a:moveTo>
                    <a:pt x="16203" y="34509"/>
                  </a:moveTo>
                  <a:lnTo>
                    <a:pt x="14246" y="35405"/>
                  </a:lnTo>
                  <a:lnTo>
                    <a:pt x="13933" y="35321"/>
                  </a:lnTo>
                  <a:lnTo>
                    <a:pt x="16203" y="34509"/>
                  </a:lnTo>
                  <a:close/>
                  <a:moveTo>
                    <a:pt x="44297" y="34384"/>
                  </a:moveTo>
                  <a:lnTo>
                    <a:pt x="47296" y="35217"/>
                  </a:lnTo>
                  <a:lnTo>
                    <a:pt x="46421" y="35446"/>
                  </a:lnTo>
                  <a:lnTo>
                    <a:pt x="43922" y="34530"/>
                  </a:lnTo>
                  <a:lnTo>
                    <a:pt x="44297" y="34384"/>
                  </a:lnTo>
                  <a:close/>
                  <a:moveTo>
                    <a:pt x="43672" y="34738"/>
                  </a:moveTo>
                  <a:lnTo>
                    <a:pt x="45922" y="35571"/>
                  </a:lnTo>
                  <a:lnTo>
                    <a:pt x="45609" y="35655"/>
                  </a:lnTo>
                  <a:lnTo>
                    <a:pt x="43672" y="34738"/>
                  </a:lnTo>
                  <a:close/>
                  <a:moveTo>
                    <a:pt x="58542" y="35592"/>
                  </a:moveTo>
                  <a:lnTo>
                    <a:pt x="57959" y="35863"/>
                  </a:lnTo>
                  <a:lnTo>
                    <a:pt x="57480" y="35759"/>
                  </a:lnTo>
                  <a:lnTo>
                    <a:pt x="58542" y="35592"/>
                  </a:lnTo>
                  <a:close/>
                  <a:moveTo>
                    <a:pt x="9539" y="34405"/>
                  </a:moveTo>
                  <a:lnTo>
                    <a:pt x="11434" y="34926"/>
                  </a:lnTo>
                  <a:lnTo>
                    <a:pt x="7456" y="35946"/>
                  </a:lnTo>
                  <a:lnTo>
                    <a:pt x="4041" y="35321"/>
                  </a:lnTo>
                  <a:lnTo>
                    <a:pt x="9539" y="34405"/>
                  </a:lnTo>
                  <a:close/>
                  <a:moveTo>
                    <a:pt x="50316" y="34738"/>
                  </a:moveTo>
                  <a:lnTo>
                    <a:pt x="55814" y="35759"/>
                  </a:lnTo>
                  <a:lnTo>
                    <a:pt x="52378" y="36321"/>
                  </a:lnTo>
                  <a:lnTo>
                    <a:pt x="48421" y="35238"/>
                  </a:lnTo>
                  <a:lnTo>
                    <a:pt x="50316" y="34738"/>
                  </a:lnTo>
                  <a:close/>
                  <a:moveTo>
                    <a:pt x="11996" y="35072"/>
                  </a:moveTo>
                  <a:lnTo>
                    <a:pt x="12975" y="35342"/>
                  </a:lnTo>
                  <a:lnTo>
                    <a:pt x="9955" y="36425"/>
                  </a:lnTo>
                  <a:lnTo>
                    <a:pt x="8144" y="36071"/>
                  </a:lnTo>
                  <a:lnTo>
                    <a:pt x="11996" y="35072"/>
                  </a:lnTo>
                  <a:close/>
                  <a:moveTo>
                    <a:pt x="3208" y="35467"/>
                  </a:moveTo>
                  <a:lnTo>
                    <a:pt x="6790" y="36134"/>
                  </a:lnTo>
                  <a:lnTo>
                    <a:pt x="4624" y="36696"/>
                  </a:lnTo>
                  <a:lnTo>
                    <a:pt x="2354" y="35613"/>
                  </a:lnTo>
                  <a:lnTo>
                    <a:pt x="3208" y="35467"/>
                  </a:lnTo>
                  <a:close/>
                  <a:moveTo>
                    <a:pt x="13454" y="35488"/>
                  </a:moveTo>
                  <a:lnTo>
                    <a:pt x="13829" y="35592"/>
                  </a:lnTo>
                  <a:lnTo>
                    <a:pt x="11413" y="36696"/>
                  </a:lnTo>
                  <a:lnTo>
                    <a:pt x="10518" y="36529"/>
                  </a:lnTo>
                  <a:lnTo>
                    <a:pt x="13454" y="35488"/>
                  </a:lnTo>
                  <a:close/>
                  <a:moveTo>
                    <a:pt x="47858" y="35384"/>
                  </a:moveTo>
                  <a:lnTo>
                    <a:pt x="51711" y="36446"/>
                  </a:lnTo>
                  <a:lnTo>
                    <a:pt x="49879" y="36738"/>
                  </a:lnTo>
                  <a:lnTo>
                    <a:pt x="46880" y="35634"/>
                  </a:lnTo>
                  <a:lnTo>
                    <a:pt x="47858" y="35384"/>
                  </a:lnTo>
                  <a:close/>
                  <a:moveTo>
                    <a:pt x="46401" y="35759"/>
                  </a:moveTo>
                  <a:lnTo>
                    <a:pt x="49316" y="36842"/>
                  </a:lnTo>
                  <a:lnTo>
                    <a:pt x="48400" y="36987"/>
                  </a:lnTo>
                  <a:lnTo>
                    <a:pt x="46005" y="35842"/>
                  </a:lnTo>
                  <a:lnTo>
                    <a:pt x="46401" y="35759"/>
                  </a:lnTo>
                  <a:close/>
                  <a:moveTo>
                    <a:pt x="56647" y="35905"/>
                  </a:moveTo>
                  <a:lnTo>
                    <a:pt x="57501" y="36071"/>
                  </a:lnTo>
                  <a:lnTo>
                    <a:pt x="55210" y="37112"/>
                  </a:lnTo>
                  <a:lnTo>
                    <a:pt x="53044" y="36508"/>
                  </a:lnTo>
                  <a:lnTo>
                    <a:pt x="56647" y="35905"/>
                  </a:lnTo>
                  <a:close/>
                  <a:moveTo>
                    <a:pt x="7477" y="36259"/>
                  </a:moveTo>
                  <a:lnTo>
                    <a:pt x="9414" y="36613"/>
                  </a:lnTo>
                  <a:lnTo>
                    <a:pt x="6561" y="37612"/>
                  </a:lnTo>
                  <a:lnTo>
                    <a:pt x="5020" y="36883"/>
                  </a:lnTo>
                  <a:lnTo>
                    <a:pt x="7477" y="36259"/>
                  </a:lnTo>
                  <a:close/>
                  <a:moveTo>
                    <a:pt x="4582" y="37008"/>
                  </a:moveTo>
                  <a:lnTo>
                    <a:pt x="6186" y="37758"/>
                  </a:lnTo>
                  <a:lnTo>
                    <a:pt x="5520" y="37987"/>
                  </a:lnTo>
                  <a:lnTo>
                    <a:pt x="2063" y="37654"/>
                  </a:lnTo>
                  <a:lnTo>
                    <a:pt x="4582" y="37008"/>
                  </a:lnTo>
                  <a:close/>
                  <a:moveTo>
                    <a:pt x="52357" y="36633"/>
                  </a:moveTo>
                  <a:lnTo>
                    <a:pt x="54793" y="37300"/>
                  </a:lnTo>
                  <a:lnTo>
                    <a:pt x="53252" y="38008"/>
                  </a:lnTo>
                  <a:lnTo>
                    <a:pt x="50420" y="36946"/>
                  </a:lnTo>
                  <a:lnTo>
                    <a:pt x="52357" y="36633"/>
                  </a:lnTo>
                  <a:close/>
                  <a:moveTo>
                    <a:pt x="6540" y="37925"/>
                  </a:moveTo>
                  <a:lnTo>
                    <a:pt x="6936" y="38112"/>
                  </a:lnTo>
                  <a:lnTo>
                    <a:pt x="6936" y="38112"/>
                  </a:lnTo>
                  <a:lnTo>
                    <a:pt x="6207" y="38050"/>
                  </a:lnTo>
                  <a:lnTo>
                    <a:pt x="6540" y="37925"/>
                  </a:lnTo>
                  <a:close/>
                  <a:moveTo>
                    <a:pt x="9976" y="36717"/>
                  </a:moveTo>
                  <a:lnTo>
                    <a:pt x="10955" y="36904"/>
                  </a:lnTo>
                  <a:lnTo>
                    <a:pt x="8060" y="38216"/>
                  </a:lnTo>
                  <a:lnTo>
                    <a:pt x="7790" y="38195"/>
                  </a:lnTo>
                  <a:lnTo>
                    <a:pt x="6936" y="37800"/>
                  </a:lnTo>
                  <a:lnTo>
                    <a:pt x="9976" y="36717"/>
                  </a:lnTo>
                  <a:close/>
                  <a:moveTo>
                    <a:pt x="55231" y="37425"/>
                  </a:moveTo>
                  <a:lnTo>
                    <a:pt x="57751" y="38112"/>
                  </a:lnTo>
                  <a:lnTo>
                    <a:pt x="54273" y="38383"/>
                  </a:lnTo>
                  <a:lnTo>
                    <a:pt x="53627" y="38154"/>
                  </a:lnTo>
                  <a:lnTo>
                    <a:pt x="55231" y="37425"/>
                  </a:lnTo>
                  <a:close/>
                  <a:moveTo>
                    <a:pt x="28761" y="31385"/>
                  </a:moveTo>
                  <a:lnTo>
                    <a:pt x="31177" y="31406"/>
                  </a:lnTo>
                  <a:lnTo>
                    <a:pt x="33572" y="31635"/>
                  </a:lnTo>
                  <a:lnTo>
                    <a:pt x="35946" y="32073"/>
                  </a:lnTo>
                  <a:lnTo>
                    <a:pt x="38279" y="32718"/>
                  </a:lnTo>
                  <a:lnTo>
                    <a:pt x="40549" y="33572"/>
                  </a:lnTo>
                  <a:lnTo>
                    <a:pt x="40569" y="33593"/>
                  </a:lnTo>
                  <a:lnTo>
                    <a:pt x="29907" y="38466"/>
                  </a:lnTo>
                  <a:lnTo>
                    <a:pt x="19306" y="33405"/>
                  </a:lnTo>
                  <a:lnTo>
                    <a:pt x="19327" y="33405"/>
                  </a:lnTo>
                  <a:lnTo>
                    <a:pt x="21618" y="32593"/>
                  </a:lnTo>
                  <a:lnTo>
                    <a:pt x="23950" y="31989"/>
                  </a:lnTo>
                  <a:lnTo>
                    <a:pt x="26345" y="31573"/>
                  </a:lnTo>
                  <a:lnTo>
                    <a:pt x="28761" y="31385"/>
                  </a:lnTo>
                  <a:close/>
                  <a:moveTo>
                    <a:pt x="53252" y="38320"/>
                  </a:moveTo>
                  <a:lnTo>
                    <a:pt x="53606" y="38445"/>
                  </a:lnTo>
                  <a:lnTo>
                    <a:pt x="52857" y="38508"/>
                  </a:lnTo>
                  <a:lnTo>
                    <a:pt x="53252" y="38320"/>
                  </a:lnTo>
                  <a:close/>
                  <a:moveTo>
                    <a:pt x="49858" y="37050"/>
                  </a:moveTo>
                  <a:lnTo>
                    <a:pt x="52877" y="38175"/>
                  </a:lnTo>
                  <a:lnTo>
                    <a:pt x="52024" y="38570"/>
                  </a:lnTo>
                  <a:lnTo>
                    <a:pt x="51753" y="38591"/>
                  </a:lnTo>
                  <a:lnTo>
                    <a:pt x="48858" y="37217"/>
                  </a:lnTo>
                  <a:lnTo>
                    <a:pt x="49858" y="37050"/>
                  </a:lnTo>
                  <a:close/>
                  <a:moveTo>
                    <a:pt x="18973" y="33572"/>
                  </a:moveTo>
                  <a:lnTo>
                    <a:pt x="29553" y="38612"/>
                  </a:lnTo>
                  <a:lnTo>
                    <a:pt x="29011" y="38862"/>
                  </a:lnTo>
                  <a:lnTo>
                    <a:pt x="17099" y="34405"/>
                  </a:lnTo>
                  <a:lnTo>
                    <a:pt x="18973" y="33572"/>
                  </a:lnTo>
                  <a:close/>
                  <a:moveTo>
                    <a:pt x="40923" y="33739"/>
                  </a:moveTo>
                  <a:lnTo>
                    <a:pt x="42756" y="34634"/>
                  </a:lnTo>
                  <a:lnTo>
                    <a:pt x="30781" y="38883"/>
                  </a:lnTo>
                  <a:lnTo>
                    <a:pt x="30240" y="38612"/>
                  </a:lnTo>
                  <a:lnTo>
                    <a:pt x="40923" y="33739"/>
                  </a:lnTo>
                  <a:close/>
                  <a:moveTo>
                    <a:pt x="1250" y="37862"/>
                  </a:moveTo>
                  <a:lnTo>
                    <a:pt x="4874" y="38216"/>
                  </a:lnTo>
                  <a:lnTo>
                    <a:pt x="2771" y="38966"/>
                  </a:lnTo>
                  <a:lnTo>
                    <a:pt x="396" y="38091"/>
                  </a:lnTo>
                  <a:lnTo>
                    <a:pt x="1250" y="37862"/>
                  </a:lnTo>
                  <a:close/>
                  <a:moveTo>
                    <a:pt x="29907" y="38779"/>
                  </a:moveTo>
                  <a:lnTo>
                    <a:pt x="30386" y="39008"/>
                  </a:lnTo>
                  <a:lnTo>
                    <a:pt x="29907" y="39195"/>
                  </a:lnTo>
                  <a:lnTo>
                    <a:pt x="29407" y="39008"/>
                  </a:lnTo>
                  <a:lnTo>
                    <a:pt x="29907" y="38779"/>
                  </a:lnTo>
                  <a:close/>
                  <a:moveTo>
                    <a:pt x="16724" y="34593"/>
                  </a:moveTo>
                  <a:lnTo>
                    <a:pt x="28636" y="39028"/>
                  </a:lnTo>
                  <a:lnTo>
                    <a:pt x="28157" y="39258"/>
                  </a:lnTo>
                  <a:lnTo>
                    <a:pt x="14683" y="35530"/>
                  </a:lnTo>
                  <a:lnTo>
                    <a:pt x="16724" y="34593"/>
                  </a:lnTo>
                  <a:close/>
                  <a:moveTo>
                    <a:pt x="43131" y="34801"/>
                  </a:moveTo>
                  <a:lnTo>
                    <a:pt x="45172" y="35780"/>
                  </a:lnTo>
                  <a:lnTo>
                    <a:pt x="31635" y="39278"/>
                  </a:lnTo>
                  <a:lnTo>
                    <a:pt x="31156" y="39049"/>
                  </a:lnTo>
                  <a:lnTo>
                    <a:pt x="43131" y="34801"/>
                  </a:lnTo>
                  <a:close/>
                  <a:moveTo>
                    <a:pt x="58563" y="38341"/>
                  </a:moveTo>
                  <a:lnTo>
                    <a:pt x="59396" y="38570"/>
                  </a:lnTo>
                  <a:lnTo>
                    <a:pt x="57022" y="39424"/>
                  </a:lnTo>
                  <a:lnTo>
                    <a:pt x="54918" y="38633"/>
                  </a:lnTo>
                  <a:lnTo>
                    <a:pt x="58563" y="38341"/>
                  </a:lnTo>
                  <a:close/>
                  <a:moveTo>
                    <a:pt x="29032" y="39174"/>
                  </a:moveTo>
                  <a:lnTo>
                    <a:pt x="29469" y="39341"/>
                  </a:lnTo>
                  <a:lnTo>
                    <a:pt x="29032" y="39487"/>
                  </a:lnTo>
                  <a:lnTo>
                    <a:pt x="28595" y="39362"/>
                  </a:lnTo>
                  <a:lnTo>
                    <a:pt x="29032" y="39174"/>
                  </a:lnTo>
                  <a:close/>
                  <a:moveTo>
                    <a:pt x="30760" y="39195"/>
                  </a:moveTo>
                  <a:lnTo>
                    <a:pt x="31198" y="39403"/>
                  </a:lnTo>
                  <a:lnTo>
                    <a:pt x="30740" y="39507"/>
                  </a:lnTo>
                  <a:lnTo>
                    <a:pt x="30323" y="39341"/>
                  </a:lnTo>
                  <a:lnTo>
                    <a:pt x="30760" y="39195"/>
                  </a:lnTo>
                  <a:close/>
                  <a:moveTo>
                    <a:pt x="14266" y="35717"/>
                  </a:moveTo>
                  <a:lnTo>
                    <a:pt x="27741" y="39445"/>
                  </a:lnTo>
                  <a:lnTo>
                    <a:pt x="27324" y="39632"/>
                  </a:lnTo>
                  <a:lnTo>
                    <a:pt x="11913" y="36779"/>
                  </a:lnTo>
                  <a:lnTo>
                    <a:pt x="14266" y="35717"/>
                  </a:lnTo>
                  <a:close/>
                  <a:moveTo>
                    <a:pt x="45568" y="35967"/>
                  </a:moveTo>
                  <a:lnTo>
                    <a:pt x="47921" y="37071"/>
                  </a:lnTo>
                  <a:lnTo>
                    <a:pt x="32447" y="39674"/>
                  </a:lnTo>
                  <a:lnTo>
                    <a:pt x="32031" y="39466"/>
                  </a:lnTo>
                  <a:lnTo>
                    <a:pt x="45568" y="35967"/>
                  </a:lnTo>
                  <a:close/>
                  <a:moveTo>
                    <a:pt x="5561" y="38279"/>
                  </a:moveTo>
                  <a:lnTo>
                    <a:pt x="7519" y="38466"/>
                  </a:lnTo>
                  <a:lnTo>
                    <a:pt x="4770" y="39716"/>
                  </a:lnTo>
                  <a:lnTo>
                    <a:pt x="3187" y="39133"/>
                  </a:lnTo>
                  <a:lnTo>
                    <a:pt x="5561" y="38279"/>
                  </a:lnTo>
                  <a:close/>
                  <a:moveTo>
                    <a:pt x="29886" y="39507"/>
                  </a:moveTo>
                  <a:lnTo>
                    <a:pt x="30261" y="39632"/>
                  </a:lnTo>
                  <a:lnTo>
                    <a:pt x="29886" y="39737"/>
                  </a:lnTo>
                  <a:lnTo>
                    <a:pt x="29532" y="39632"/>
                  </a:lnTo>
                  <a:lnTo>
                    <a:pt x="29886" y="39507"/>
                  </a:lnTo>
                  <a:close/>
                  <a:moveTo>
                    <a:pt x="28178" y="39549"/>
                  </a:moveTo>
                  <a:lnTo>
                    <a:pt x="28553" y="39653"/>
                  </a:lnTo>
                  <a:lnTo>
                    <a:pt x="28199" y="39799"/>
                  </a:lnTo>
                  <a:lnTo>
                    <a:pt x="27824" y="39716"/>
                  </a:lnTo>
                  <a:lnTo>
                    <a:pt x="28178" y="39549"/>
                  </a:lnTo>
                  <a:close/>
                  <a:moveTo>
                    <a:pt x="31594" y="39591"/>
                  </a:moveTo>
                  <a:lnTo>
                    <a:pt x="31948" y="39757"/>
                  </a:lnTo>
                  <a:lnTo>
                    <a:pt x="31573" y="39820"/>
                  </a:lnTo>
                  <a:lnTo>
                    <a:pt x="31219" y="39695"/>
                  </a:lnTo>
                  <a:lnTo>
                    <a:pt x="31594" y="39591"/>
                  </a:lnTo>
                  <a:close/>
                  <a:moveTo>
                    <a:pt x="29053" y="39799"/>
                  </a:moveTo>
                  <a:lnTo>
                    <a:pt x="29323" y="39882"/>
                  </a:lnTo>
                  <a:lnTo>
                    <a:pt x="29053" y="39945"/>
                  </a:lnTo>
                  <a:lnTo>
                    <a:pt x="28782" y="39903"/>
                  </a:lnTo>
                  <a:lnTo>
                    <a:pt x="29053" y="39799"/>
                  </a:lnTo>
                  <a:close/>
                  <a:moveTo>
                    <a:pt x="30740" y="39820"/>
                  </a:moveTo>
                  <a:lnTo>
                    <a:pt x="31010" y="39924"/>
                  </a:lnTo>
                  <a:lnTo>
                    <a:pt x="30719" y="39966"/>
                  </a:lnTo>
                  <a:lnTo>
                    <a:pt x="30448" y="39882"/>
                  </a:lnTo>
                  <a:lnTo>
                    <a:pt x="30740" y="39820"/>
                  </a:lnTo>
                  <a:close/>
                  <a:moveTo>
                    <a:pt x="11455" y="36987"/>
                  </a:moveTo>
                  <a:lnTo>
                    <a:pt x="26866" y="39841"/>
                  </a:lnTo>
                  <a:lnTo>
                    <a:pt x="26533" y="39986"/>
                  </a:lnTo>
                  <a:lnTo>
                    <a:pt x="8623" y="38279"/>
                  </a:lnTo>
                  <a:lnTo>
                    <a:pt x="11455" y="36987"/>
                  </a:lnTo>
                  <a:close/>
                  <a:moveTo>
                    <a:pt x="48358" y="37300"/>
                  </a:moveTo>
                  <a:lnTo>
                    <a:pt x="51170" y="38633"/>
                  </a:lnTo>
                  <a:lnTo>
                    <a:pt x="33260" y="40049"/>
                  </a:lnTo>
                  <a:lnTo>
                    <a:pt x="32906" y="39882"/>
                  </a:lnTo>
                  <a:lnTo>
                    <a:pt x="48358" y="37300"/>
                  </a:lnTo>
                  <a:close/>
                  <a:moveTo>
                    <a:pt x="27366" y="39924"/>
                  </a:moveTo>
                  <a:lnTo>
                    <a:pt x="27657" y="39986"/>
                  </a:lnTo>
                  <a:lnTo>
                    <a:pt x="27387" y="40070"/>
                  </a:lnTo>
                  <a:lnTo>
                    <a:pt x="27095" y="40049"/>
                  </a:lnTo>
                  <a:lnTo>
                    <a:pt x="27366" y="39924"/>
                  </a:lnTo>
                  <a:close/>
                  <a:moveTo>
                    <a:pt x="29886" y="40028"/>
                  </a:moveTo>
                  <a:lnTo>
                    <a:pt x="30052" y="40070"/>
                  </a:lnTo>
                  <a:lnTo>
                    <a:pt x="29886" y="40111"/>
                  </a:lnTo>
                  <a:lnTo>
                    <a:pt x="29719" y="40070"/>
                  </a:lnTo>
                  <a:lnTo>
                    <a:pt x="29886" y="40028"/>
                  </a:lnTo>
                  <a:close/>
                  <a:moveTo>
                    <a:pt x="32406" y="39966"/>
                  </a:moveTo>
                  <a:lnTo>
                    <a:pt x="32676" y="40091"/>
                  </a:lnTo>
                  <a:lnTo>
                    <a:pt x="32385" y="40111"/>
                  </a:lnTo>
                  <a:lnTo>
                    <a:pt x="32114" y="40028"/>
                  </a:lnTo>
                  <a:lnTo>
                    <a:pt x="32406" y="39966"/>
                  </a:lnTo>
                  <a:close/>
                  <a:moveTo>
                    <a:pt x="54231" y="38674"/>
                  </a:moveTo>
                  <a:lnTo>
                    <a:pt x="56605" y="39570"/>
                  </a:lnTo>
                  <a:lnTo>
                    <a:pt x="55002" y="40132"/>
                  </a:lnTo>
                  <a:lnTo>
                    <a:pt x="52274" y="38841"/>
                  </a:lnTo>
                  <a:lnTo>
                    <a:pt x="54231" y="38674"/>
                  </a:lnTo>
                  <a:close/>
                  <a:moveTo>
                    <a:pt x="28220" y="40091"/>
                  </a:moveTo>
                  <a:lnTo>
                    <a:pt x="28386" y="40111"/>
                  </a:lnTo>
                  <a:lnTo>
                    <a:pt x="28241" y="40153"/>
                  </a:lnTo>
                  <a:lnTo>
                    <a:pt x="28074" y="40153"/>
                  </a:lnTo>
                  <a:lnTo>
                    <a:pt x="28220" y="40091"/>
                  </a:lnTo>
                  <a:close/>
                  <a:moveTo>
                    <a:pt x="2750" y="39278"/>
                  </a:moveTo>
                  <a:lnTo>
                    <a:pt x="4416" y="39882"/>
                  </a:lnTo>
                  <a:lnTo>
                    <a:pt x="3791" y="40174"/>
                  </a:lnTo>
                  <a:lnTo>
                    <a:pt x="292" y="40153"/>
                  </a:lnTo>
                  <a:lnTo>
                    <a:pt x="2750" y="39278"/>
                  </a:lnTo>
                  <a:close/>
                  <a:moveTo>
                    <a:pt x="4791" y="40028"/>
                  </a:moveTo>
                  <a:lnTo>
                    <a:pt x="5207" y="40195"/>
                  </a:lnTo>
                  <a:lnTo>
                    <a:pt x="4457" y="40174"/>
                  </a:lnTo>
                  <a:lnTo>
                    <a:pt x="4791" y="40028"/>
                  </a:lnTo>
                  <a:close/>
                  <a:moveTo>
                    <a:pt x="31552" y="40111"/>
                  </a:moveTo>
                  <a:lnTo>
                    <a:pt x="31698" y="40174"/>
                  </a:lnTo>
                  <a:lnTo>
                    <a:pt x="31552" y="40195"/>
                  </a:lnTo>
                  <a:lnTo>
                    <a:pt x="31385" y="40153"/>
                  </a:lnTo>
                  <a:lnTo>
                    <a:pt x="31552" y="40111"/>
                  </a:lnTo>
                  <a:close/>
                  <a:moveTo>
                    <a:pt x="7935" y="38591"/>
                  </a:moveTo>
                  <a:lnTo>
                    <a:pt x="11392" y="40236"/>
                  </a:lnTo>
                  <a:lnTo>
                    <a:pt x="6061" y="40195"/>
                  </a:lnTo>
                  <a:lnTo>
                    <a:pt x="5166" y="39861"/>
                  </a:lnTo>
                  <a:lnTo>
                    <a:pt x="7935" y="38591"/>
                  </a:lnTo>
                  <a:close/>
                  <a:moveTo>
                    <a:pt x="8560" y="38570"/>
                  </a:moveTo>
                  <a:lnTo>
                    <a:pt x="25991" y="40236"/>
                  </a:lnTo>
                  <a:lnTo>
                    <a:pt x="25741" y="40361"/>
                  </a:lnTo>
                  <a:lnTo>
                    <a:pt x="12080" y="40236"/>
                  </a:lnTo>
                  <a:lnTo>
                    <a:pt x="8560" y="38570"/>
                  </a:lnTo>
                  <a:close/>
                  <a:moveTo>
                    <a:pt x="26741" y="40299"/>
                  </a:moveTo>
                  <a:lnTo>
                    <a:pt x="26595" y="40361"/>
                  </a:lnTo>
                  <a:lnTo>
                    <a:pt x="26429" y="40361"/>
                  </a:lnTo>
                  <a:lnTo>
                    <a:pt x="26574" y="40299"/>
                  </a:lnTo>
                  <a:close/>
                  <a:moveTo>
                    <a:pt x="33197" y="40340"/>
                  </a:moveTo>
                  <a:lnTo>
                    <a:pt x="33343" y="40424"/>
                  </a:lnTo>
                  <a:lnTo>
                    <a:pt x="33176" y="40424"/>
                  </a:lnTo>
                  <a:lnTo>
                    <a:pt x="33030" y="40361"/>
                  </a:lnTo>
                  <a:lnTo>
                    <a:pt x="33197" y="40340"/>
                  </a:lnTo>
                  <a:close/>
                  <a:moveTo>
                    <a:pt x="51253" y="38924"/>
                  </a:moveTo>
                  <a:lnTo>
                    <a:pt x="47692" y="40528"/>
                  </a:lnTo>
                  <a:lnTo>
                    <a:pt x="34030" y="40424"/>
                  </a:lnTo>
                  <a:lnTo>
                    <a:pt x="33780" y="40299"/>
                  </a:lnTo>
                  <a:lnTo>
                    <a:pt x="51253" y="38924"/>
                  </a:lnTo>
                  <a:close/>
                  <a:moveTo>
                    <a:pt x="51857" y="38966"/>
                  </a:moveTo>
                  <a:lnTo>
                    <a:pt x="54606" y="40278"/>
                  </a:lnTo>
                  <a:lnTo>
                    <a:pt x="53731" y="40590"/>
                  </a:lnTo>
                  <a:lnTo>
                    <a:pt x="48379" y="40549"/>
                  </a:lnTo>
                  <a:lnTo>
                    <a:pt x="51857" y="38966"/>
                  </a:lnTo>
                  <a:close/>
                  <a:moveTo>
                    <a:pt x="54981" y="40445"/>
                  </a:moveTo>
                  <a:lnTo>
                    <a:pt x="55314" y="40590"/>
                  </a:lnTo>
                  <a:lnTo>
                    <a:pt x="54564" y="40590"/>
                  </a:lnTo>
                  <a:lnTo>
                    <a:pt x="54981" y="40445"/>
                  </a:lnTo>
                  <a:close/>
                  <a:moveTo>
                    <a:pt x="12684" y="40528"/>
                  </a:moveTo>
                  <a:lnTo>
                    <a:pt x="25117" y="40632"/>
                  </a:lnTo>
                  <a:lnTo>
                    <a:pt x="24971" y="40715"/>
                  </a:lnTo>
                  <a:lnTo>
                    <a:pt x="14745" y="41507"/>
                  </a:lnTo>
                  <a:lnTo>
                    <a:pt x="12684" y="40528"/>
                  </a:lnTo>
                  <a:close/>
                  <a:moveTo>
                    <a:pt x="34655" y="40715"/>
                  </a:moveTo>
                  <a:lnTo>
                    <a:pt x="47067" y="40819"/>
                  </a:lnTo>
                  <a:lnTo>
                    <a:pt x="45005" y="41777"/>
                  </a:lnTo>
                  <a:lnTo>
                    <a:pt x="34801" y="40799"/>
                  </a:lnTo>
                  <a:lnTo>
                    <a:pt x="34655" y="40715"/>
                  </a:lnTo>
                  <a:close/>
                  <a:moveTo>
                    <a:pt x="6852" y="40486"/>
                  </a:moveTo>
                  <a:lnTo>
                    <a:pt x="12017" y="40528"/>
                  </a:lnTo>
                  <a:lnTo>
                    <a:pt x="14162" y="41569"/>
                  </a:lnTo>
                  <a:lnTo>
                    <a:pt x="10497" y="41861"/>
                  </a:lnTo>
                  <a:lnTo>
                    <a:pt x="6852" y="40486"/>
                  </a:lnTo>
                  <a:close/>
                  <a:moveTo>
                    <a:pt x="47754" y="40819"/>
                  </a:moveTo>
                  <a:lnTo>
                    <a:pt x="52919" y="40861"/>
                  </a:lnTo>
                  <a:lnTo>
                    <a:pt x="49254" y="42173"/>
                  </a:lnTo>
                  <a:lnTo>
                    <a:pt x="45588" y="41819"/>
                  </a:lnTo>
                  <a:lnTo>
                    <a:pt x="47754" y="40819"/>
                  </a:lnTo>
                  <a:close/>
                  <a:moveTo>
                    <a:pt x="3833" y="40465"/>
                  </a:moveTo>
                  <a:lnTo>
                    <a:pt x="5999" y="40486"/>
                  </a:lnTo>
                  <a:lnTo>
                    <a:pt x="9810" y="41902"/>
                  </a:lnTo>
                  <a:lnTo>
                    <a:pt x="4499" y="42319"/>
                  </a:lnTo>
                  <a:lnTo>
                    <a:pt x="1542" y="41507"/>
                  </a:lnTo>
                  <a:lnTo>
                    <a:pt x="3833" y="40465"/>
                  </a:lnTo>
                  <a:close/>
                  <a:moveTo>
                    <a:pt x="24159" y="41069"/>
                  </a:moveTo>
                  <a:lnTo>
                    <a:pt x="16495" y="42340"/>
                  </a:lnTo>
                  <a:lnTo>
                    <a:pt x="15266" y="41757"/>
                  </a:lnTo>
                  <a:lnTo>
                    <a:pt x="24159" y="41069"/>
                  </a:lnTo>
                  <a:close/>
                  <a:moveTo>
                    <a:pt x="35592" y="41153"/>
                  </a:moveTo>
                  <a:lnTo>
                    <a:pt x="44485" y="42007"/>
                  </a:lnTo>
                  <a:lnTo>
                    <a:pt x="43235" y="42569"/>
                  </a:lnTo>
                  <a:lnTo>
                    <a:pt x="35592" y="41153"/>
                  </a:lnTo>
                  <a:close/>
                  <a:moveTo>
                    <a:pt x="53773" y="40882"/>
                  </a:moveTo>
                  <a:lnTo>
                    <a:pt x="55918" y="40903"/>
                  </a:lnTo>
                  <a:lnTo>
                    <a:pt x="58209" y="41986"/>
                  </a:lnTo>
                  <a:lnTo>
                    <a:pt x="55252" y="42756"/>
                  </a:lnTo>
                  <a:lnTo>
                    <a:pt x="49920" y="42236"/>
                  </a:lnTo>
                  <a:lnTo>
                    <a:pt x="53773" y="40882"/>
                  </a:lnTo>
                  <a:close/>
                  <a:moveTo>
                    <a:pt x="14704" y="41819"/>
                  </a:moveTo>
                  <a:lnTo>
                    <a:pt x="15995" y="42423"/>
                  </a:lnTo>
                  <a:lnTo>
                    <a:pt x="13267" y="42881"/>
                  </a:lnTo>
                  <a:lnTo>
                    <a:pt x="11143" y="42090"/>
                  </a:lnTo>
                  <a:lnTo>
                    <a:pt x="14704" y="41819"/>
                  </a:lnTo>
                  <a:close/>
                  <a:moveTo>
                    <a:pt x="22618" y="41611"/>
                  </a:moveTo>
                  <a:lnTo>
                    <a:pt x="17661" y="42902"/>
                  </a:lnTo>
                  <a:lnTo>
                    <a:pt x="16953" y="42569"/>
                  </a:lnTo>
                  <a:lnTo>
                    <a:pt x="22618" y="41611"/>
                  </a:lnTo>
                  <a:close/>
                  <a:moveTo>
                    <a:pt x="37133" y="41736"/>
                  </a:moveTo>
                  <a:lnTo>
                    <a:pt x="42777" y="42777"/>
                  </a:lnTo>
                  <a:lnTo>
                    <a:pt x="42069" y="43110"/>
                  </a:lnTo>
                  <a:lnTo>
                    <a:pt x="37133" y="41736"/>
                  </a:lnTo>
                  <a:close/>
                  <a:moveTo>
                    <a:pt x="45047" y="42069"/>
                  </a:moveTo>
                  <a:lnTo>
                    <a:pt x="48608" y="42402"/>
                  </a:lnTo>
                  <a:lnTo>
                    <a:pt x="46463" y="43173"/>
                  </a:lnTo>
                  <a:lnTo>
                    <a:pt x="43735" y="42652"/>
                  </a:lnTo>
                  <a:lnTo>
                    <a:pt x="45047" y="42069"/>
                  </a:lnTo>
                  <a:close/>
                  <a:moveTo>
                    <a:pt x="21118" y="42298"/>
                  </a:moveTo>
                  <a:lnTo>
                    <a:pt x="18411" y="43256"/>
                  </a:lnTo>
                  <a:lnTo>
                    <a:pt x="18057" y="43089"/>
                  </a:lnTo>
                  <a:lnTo>
                    <a:pt x="21118" y="42298"/>
                  </a:lnTo>
                  <a:close/>
                  <a:moveTo>
                    <a:pt x="38633" y="42444"/>
                  </a:moveTo>
                  <a:lnTo>
                    <a:pt x="41673" y="43298"/>
                  </a:lnTo>
                  <a:lnTo>
                    <a:pt x="41319" y="43444"/>
                  </a:lnTo>
                  <a:lnTo>
                    <a:pt x="38633" y="42444"/>
                  </a:lnTo>
                  <a:close/>
                  <a:moveTo>
                    <a:pt x="19681" y="43110"/>
                  </a:moveTo>
                  <a:lnTo>
                    <a:pt x="18890" y="43485"/>
                  </a:lnTo>
                  <a:lnTo>
                    <a:pt x="18786" y="43444"/>
                  </a:lnTo>
                  <a:lnTo>
                    <a:pt x="19681" y="43110"/>
                  </a:lnTo>
                  <a:close/>
                  <a:moveTo>
                    <a:pt x="16453" y="42652"/>
                  </a:moveTo>
                  <a:lnTo>
                    <a:pt x="17224" y="43006"/>
                  </a:lnTo>
                  <a:lnTo>
                    <a:pt x="15079" y="43568"/>
                  </a:lnTo>
                  <a:lnTo>
                    <a:pt x="13808" y="43089"/>
                  </a:lnTo>
                  <a:lnTo>
                    <a:pt x="16453" y="42652"/>
                  </a:lnTo>
                  <a:close/>
                  <a:moveTo>
                    <a:pt x="10455" y="42152"/>
                  </a:moveTo>
                  <a:lnTo>
                    <a:pt x="12705" y="42985"/>
                  </a:lnTo>
                  <a:lnTo>
                    <a:pt x="9060" y="43589"/>
                  </a:lnTo>
                  <a:lnTo>
                    <a:pt x="5311" y="42548"/>
                  </a:lnTo>
                  <a:lnTo>
                    <a:pt x="10455" y="42152"/>
                  </a:lnTo>
                  <a:close/>
                  <a:moveTo>
                    <a:pt x="40049" y="43298"/>
                  </a:moveTo>
                  <a:lnTo>
                    <a:pt x="40944" y="43631"/>
                  </a:lnTo>
                  <a:lnTo>
                    <a:pt x="40840" y="43673"/>
                  </a:lnTo>
                  <a:lnTo>
                    <a:pt x="40049" y="43298"/>
                  </a:lnTo>
                  <a:close/>
                  <a:moveTo>
                    <a:pt x="43277" y="42881"/>
                  </a:moveTo>
                  <a:lnTo>
                    <a:pt x="45901" y="43360"/>
                  </a:lnTo>
                  <a:lnTo>
                    <a:pt x="44630" y="43818"/>
                  </a:lnTo>
                  <a:lnTo>
                    <a:pt x="42506" y="43214"/>
                  </a:lnTo>
                  <a:lnTo>
                    <a:pt x="43277" y="42881"/>
                  </a:lnTo>
                  <a:close/>
                  <a:moveTo>
                    <a:pt x="49275" y="42465"/>
                  </a:moveTo>
                  <a:lnTo>
                    <a:pt x="54419" y="42965"/>
                  </a:lnTo>
                  <a:lnTo>
                    <a:pt x="50649" y="43943"/>
                  </a:lnTo>
                  <a:lnTo>
                    <a:pt x="47025" y="43277"/>
                  </a:lnTo>
                  <a:lnTo>
                    <a:pt x="49275" y="42465"/>
                  </a:lnTo>
                  <a:close/>
                  <a:moveTo>
                    <a:pt x="17619" y="43214"/>
                  </a:moveTo>
                  <a:lnTo>
                    <a:pt x="18036" y="43402"/>
                  </a:lnTo>
                  <a:lnTo>
                    <a:pt x="16287" y="44006"/>
                  </a:lnTo>
                  <a:lnTo>
                    <a:pt x="15558" y="43735"/>
                  </a:lnTo>
                  <a:lnTo>
                    <a:pt x="17619" y="43214"/>
                  </a:lnTo>
                  <a:close/>
                  <a:moveTo>
                    <a:pt x="42090" y="43402"/>
                  </a:moveTo>
                  <a:lnTo>
                    <a:pt x="44151" y="43985"/>
                  </a:lnTo>
                  <a:lnTo>
                    <a:pt x="43423" y="44235"/>
                  </a:lnTo>
                  <a:lnTo>
                    <a:pt x="41694" y="43589"/>
                  </a:lnTo>
                  <a:lnTo>
                    <a:pt x="42090" y="43402"/>
                  </a:lnTo>
                  <a:close/>
                  <a:moveTo>
                    <a:pt x="18390" y="43568"/>
                  </a:moveTo>
                  <a:lnTo>
                    <a:pt x="18536" y="43652"/>
                  </a:lnTo>
                  <a:lnTo>
                    <a:pt x="17078" y="44318"/>
                  </a:lnTo>
                  <a:lnTo>
                    <a:pt x="16703" y="44172"/>
                  </a:lnTo>
                  <a:lnTo>
                    <a:pt x="18390" y="43568"/>
                  </a:lnTo>
                  <a:close/>
                  <a:moveTo>
                    <a:pt x="13246" y="43194"/>
                  </a:moveTo>
                  <a:lnTo>
                    <a:pt x="14600" y="43693"/>
                  </a:lnTo>
                  <a:lnTo>
                    <a:pt x="11934" y="44381"/>
                  </a:lnTo>
                  <a:lnTo>
                    <a:pt x="9726" y="43777"/>
                  </a:lnTo>
                  <a:lnTo>
                    <a:pt x="13246" y="43194"/>
                  </a:lnTo>
                  <a:close/>
                  <a:moveTo>
                    <a:pt x="41319" y="43756"/>
                  </a:moveTo>
                  <a:lnTo>
                    <a:pt x="43006" y="44381"/>
                  </a:lnTo>
                  <a:lnTo>
                    <a:pt x="42631" y="44526"/>
                  </a:lnTo>
                  <a:lnTo>
                    <a:pt x="41173" y="43839"/>
                  </a:lnTo>
                  <a:lnTo>
                    <a:pt x="41319" y="43756"/>
                  </a:lnTo>
                  <a:close/>
                  <a:moveTo>
                    <a:pt x="46484" y="43464"/>
                  </a:moveTo>
                  <a:lnTo>
                    <a:pt x="49983" y="44110"/>
                  </a:lnTo>
                  <a:lnTo>
                    <a:pt x="47775" y="44672"/>
                  </a:lnTo>
                  <a:lnTo>
                    <a:pt x="45109" y="43943"/>
                  </a:lnTo>
                  <a:lnTo>
                    <a:pt x="46484" y="43464"/>
                  </a:lnTo>
                  <a:close/>
                  <a:moveTo>
                    <a:pt x="15079" y="43860"/>
                  </a:moveTo>
                  <a:lnTo>
                    <a:pt x="15870" y="44172"/>
                  </a:lnTo>
                  <a:lnTo>
                    <a:pt x="13787" y="44901"/>
                  </a:lnTo>
                  <a:lnTo>
                    <a:pt x="12475" y="44547"/>
                  </a:lnTo>
                  <a:lnTo>
                    <a:pt x="15079" y="43860"/>
                  </a:lnTo>
                  <a:close/>
                  <a:moveTo>
                    <a:pt x="44651" y="44110"/>
                  </a:moveTo>
                  <a:lnTo>
                    <a:pt x="47213" y="44818"/>
                  </a:lnTo>
                  <a:lnTo>
                    <a:pt x="45901" y="45172"/>
                  </a:lnTo>
                  <a:lnTo>
                    <a:pt x="43839" y="44402"/>
                  </a:lnTo>
                  <a:lnTo>
                    <a:pt x="44651" y="44110"/>
                  </a:lnTo>
                  <a:close/>
                  <a:moveTo>
                    <a:pt x="16287" y="44318"/>
                  </a:moveTo>
                  <a:lnTo>
                    <a:pt x="16703" y="44485"/>
                  </a:lnTo>
                  <a:lnTo>
                    <a:pt x="15016" y="45235"/>
                  </a:lnTo>
                  <a:lnTo>
                    <a:pt x="14266" y="45047"/>
                  </a:lnTo>
                  <a:lnTo>
                    <a:pt x="16287" y="44318"/>
                  </a:lnTo>
                  <a:close/>
                  <a:moveTo>
                    <a:pt x="9060" y="43902"/>
                  </a:moveTo>
                  <a:lnTo>
                    <a:pt x="11372" y="44526"/>
                  </a:lnTo>
                  <a:lnTo>
                    <a:pt x="7790" y="45464"/>
                  </a:lnTo>
                  <a:lnTo>
                    <a:pt x="3958" y="44756"/>
                  </a:lnTo>
                  <a:lnTo>
                    <a:pt x="9060" y="43902"/>
                  </a:lnTo>
                  <a:close/>
                  <a:moveTo>
                    <a:pt x="43423" y="44547"/>
                  </a:moveTo>
                  <a:lnTo>
                    <a:pt x="45422" y="45297"/>
                  </a:lnTo>
                  <a:lnTo>
                    <a:pt x="44672" y="45484"/>
                  </a:lnTo>
                  <a:lnTo>
                    <a:pt x="43006" y="44693"/>
                  </a:lnTo>
                  <a:lnTo>
                    <a:pt x="43423" y="44547"/>
                  </a:lnTo>
                  <a:close/>
                  <a:moveTo>
                    <a:pt x="50649" y="44235"/>
                  </a:moveTo>
                  <a:lnTo>
                    <a:pt x="55731" y="45172"/>
                  </a:lnTo>
                  <a:lnTo>
                    <a:pt x="51899" y="45818"/>
                  </a:lnTo>
                  <a:lnTo>
                    <a:pt x="48337" y="44839"/>
                  </a:lnTo>
                  <a:lnTo>
                    <a:pt x="50649" y="44235"/>
                  </a:lnTo>
                  <a:close/>
                  <a:moveTo>
                    <a:pt x="11913" y="44693"/>
                  </a:moveTo>
                  <a:lnTo>
                    <a:pt x="13308" y="45068"/>
                  </a:lnTo>
                  <a:lnTo>
                    <a:pt x="10705" y="45984"/>
                  </a:lnTo>
                  <a:lnTo>
                    <a:pt x="8477" y="45589"/>
                  </a:lnTo>
                  <a:lnTo>
                    <a:pt x="11913" y="44693"/>
                  </a:lnTo>
                  <a:close/>
                  <a:moveTo>
                    <a:pt x="47775" y="44985"/>
                  </a:moveTo>
                  <a:lnTo>
                    <a:pt x="51211" y="45943"/>
                  </a:lnTo>
                  <a:lnTo>
                    <a:pt x="48962" y="46317"/>
                  </a:lnTo>
                  <a:lnTo>
                    <a:pt x="46380" y="45339"/>
                  </a:lnTo>
                  <a:lnTo>
                    <a:pt x="47775" y="44985"/>
                  </a:lnTo>
                  <a:close/>
                  <a:moveTo>
                    <a:pt x="13808" y="45214"/>
                  </a:moveTo>
                  <a:lnTo>
                    <a:pt x="14620" y="45422"/>
                  </a:lnTo>
                  <a:lnTo>
                    <a:pt x="12621" y="46338"/>
                  </a:lnTo>
                  <a:lnTo>
                    <a:pt x="11288" y="46109"/>
                  </a:lnTo>
                  <a:lnTo>
                    <a:pt x="13808" y="45214"/>
                  </a:lnTo>
                  <a:close/>
                  <a:moveTo>
                    <a:pt x="3125" y="44881"/>
                  </a:moveTo>
                  <a:lnTo>
                    <a:pt x="7123" y="45630"/>
                  </a:lnTo>
                  <a:lnTo>
                    <a:pt x="3687" y="46526"/>
                  </a:lnTo>
                  <a:lnTo>
                    <a:pt x="1000" y="45235"/>
                  </a:lnTo>
                  <a:lnTo>
                    <a:pt x="3125" y="44881"/>
                  </a:lnTo>
                  <a:close/>
                  <a:moveTo>
                    <a:pt x="45901" y="45464"/>
                  </a:moveTo>
                  <a:lnTo>
                    <a:pt x="48400" y="46401"/>
                  </a:lnTo>
                  <a:lnTo>
                    <a:pt x="47067" y="46630"/>
                  </a:lnTo>
                  <a:lnTo>
                    <a:pt x="45068" y="45693"/>
                  </a:lnTo>
                  <a:lnTo>
                    <a:pt x="45901" y="45464"/>
                  </a:lnTo>
                  <a:close/>
                  <a:moveTo>
                    <a:pt x="56564" y="45339"/>
                  </a:moveTo>
                  <a:lnTo>
                    <a:pt x="58688" y="45714"/>
                  </a:lnTo>
                  <a:lnTo>
                    <a:pt x="55981" y="46963"/>
                  </a:lnTo>
                  <a:lnTo>
                    <a:pt x="52544" y="46005"/>
                  </a:lnTo>
                  <a:lnTo>
                    <a:pt x="56564" y="45339"/>
                  </a:lnTo>
                  <a:close/>
                  <a:moveTo>
                    <a:pt x="3645" y="46838"/>
                  </a:moveTo>
                  <a:lnTo>
                    <a:pt x="4437" y="47192"/>
                  </a:lnTo>
                  <a:lnTo>
                    <a:pt x="4437" y="47192"/>
                  </a:lnTo>
                  <a:lnTo>
                    <a:pt x="2812" y="47046"/>
                  </a:lnTo>
                  <a:lnTo>
                    <a:pt x="3645" y="46838"/>
                  </a:lnTo>
                  <a:close/>
                  <a:moveTo>
                    <a:pt x="7810" y="45755"/>
                  </a:moveTo>
                  <a:lnTo>
                    <a:pt x="10164" y="46193"/>
                  </a:lnTo>
                  <a:lnTo>
                    <a:pt x="6686" y="47421"/>
                  </a:lnTo>
                  <a:lnTo>
                    <a:pt x="5270" y="47275"/>
                  </a:lnTo>
                  <a:lnTo>
                    <a:pt x="4083" y="46713"/>
                  </a:lnTo>
                  <a:lnTo>
                    <a:pt x="7810" y="45755"/>
                  </a:lnTo>
                  <a:close/>
                  <a:moveTo>
                    <a:pt x="56022" y="47255"/>
                  </a:moveTo>
                  <a:lnTo>
                    <a:pt x="56855" y="47484"/>
                  </a:lnTo>
                  <a:lnTo>
                    <a:pt x="55231" y="47630"/>
                  </a:lnTo>
                  <a:lnTo>
                    <a:pt x="56022" y="47255"/>
                  </a:lnTo>
                  <a:close/>
                  <a:moveTo>
                    <a:pt x="10726" y="46297"/>
                  </a:moveTo>
                  <a:lnTo>
                    <a:pt x="12142" y="46547"/>
                  </a:lnTo>
                  <a:lnTo>
                    <a:pt x="9643" y="47692"/>
                  </a:lnTo>
                  <a:lnTo>
                    <a:pt x="7373" y="47484"/>
                  </a:lnTo>
                  <a:lnTo>
                    <a:pt x="10726" y="46297"/>
                  </a:lnTo>
                  <a:close/>
                  <a:moveTo>
                    <a:pt x="51878" y="46109"/>
                  </a:moveTo>
                  <a:lnTo>
                    <a:pt x="55585" y="47151"/>
                  </a:lnTo>
                  <a:lnTo>
                    <a:pt x="54377" y="47692"/>
                  </a:lnTo>
                  <a:lnTo>
                    <a:pt x="52961" y="47796"/>
                  </a:lnTo>
                  <a:lnTo>
                    <a:pt x="49504" y="46505"/>
                  </a:lnTo>
                  <a:lnTo>
                    <a:pt x="51878" y="46109"/>
                  </a:lnTo>
                  <a:close/>
                  <a:moveTo>
                    <a:pt x="48941" y="46609"/>
                  </a:moveTo>
                  <a:lnTo>
                    <a:pt x="52274" y="47859"/>
                  </a:lnTo>
                  <a:lnTo>
                    <a:pt x="50004" y="48025"/>
                  </a:lnTo>
                  <a:lnTo>
                    <a:pt x="47525" y="46838"/>
                  </a:lnTo>
                  <a:lnTo>
                    <a:pt x="48941" y="46609"/>
                  </a:lnTo>
                  <a:close/>
                  <a:moveTo>
                    <a:pt x="6727" y="47713"/>
                  </a:moveTo>
                  <a:lnTo>
                    <a:pt x="9122" y="47942"/>
                  </a:lnTo>
                  <a:lnTo>
                    <a:pt x="7852" y="48504"/>
                  </a:lnTo>
                  <a:lnTo>
                    <a:pt x="6415" y="47817"/>
                  </a:lnTo>
                  <a:lnTo>
                    <a:pt x="6727" y="47713"/>
                  </a:lnTo>
                  <a:close/>
                  <a:moveTo>
                    <a:pt x="29074" y="40674"/>
                  </a:moveTo>
                  <a:lnTo>
                    <a:pt x="30677" y="40694"/>
                  </a:lnTo>
                  <a:lnTo>
                    <a:pt x="32281" y="40840"/>
                  </a:lnTo>
                  <a:lnTo>
                    <a:pt x="33864" y="41132"/>
                  </a:lnTo>
                  <a:lnTo>
                    <a:pt x="35425" y="41569"/>
                  </a:lnTo>
                  <a:lnTo>
                    <a:pt x="36925" y="42131"/>
                  </a:lnTo>
                  <a:lnTo>
                    <a:pt x="40486" y="43818"/>
                  </a:lnTo>
                  <a:lnTo>
                    <a:pt x="29823" y="48692"/>
                  </a:lnTo>
                  <a:lnTo>
                    <a:pt x="19223" y="43652"/>
                  </a:lnTo>
                  <a:lnTo>
                    <a:pt x="22826" y="42007"/>
                  </a:lnTo>
                  <a:lnTo>
                    <a:pt x="24325" y="41465"/>
                  </a:lnTo>
                  <a:lnTo>
                    <a:pt x="25887" y="41069"/>
                  </a:lnTo>
                  <a:lnTo>
                    <a:pt x="27470" y="40799"/>
                  </a:lnTo>
                  <a:lnTo>
                    <a:pt x="29074" y="40674"/>
                  </a:lnTo>
                  <a:close/>
                  <a:moveTo>
                    <a:pt x="52919" y="48088"/>
                  </a:moveTo>
                  <a:lnTo>
                    <a:pt x="53232" y="48213"/>
                  </a:lnTo>
                  <a:lnTo>
                    <a:pt x="51774" y="48879"/>
                  </a:lnTo>
                  <a:lnTo>
                    <a:pt x="50524" y="48275"/>
                  </a:lnTo>
                  <a:lnTo>
                    <a:pt x="52919" y="48088"/>
                  </a:lnTo>
                  <a:close/>
                  <a:moveTo>
                    <a:pt x="18869" y="43798"/>
                  </a:moveTo>
                  <a:lnTo>
                    <a:pt x="29469" y="48858"/>
                  </a:lnTo>
                  <a:lnTo>
                    <a:pt x="29365" y="48900"/>
                  </a:lnTo>
                  <a:lnTo>
                    <a:pt x="17453" y="44443"/>
                  </a:lnTo>
                  <a:lnTo>
                    <a:pt x="18869" y="43798"/>
                  </a:lnTo>
                  <a:close/>
                  <a:moveTo>
                    <a:pt x="40840" y="43985"/>
                  </a:moveTo>
                  <a:lnTo>
                    <a:pt x="42236" y="44651"/>
                  </a:lnTo>
                  <a:lnTo>
                    <a:pt x="30261" y="48900"/>
                  </a:lnTo>
                  <a:lnTo>
                    <a:pt x="30157" y="48858"/>
                  </a:lnTo>
                  <a:lnTo>
                    <a:pt x="40840" y="43985"/>
                  </a:lnTo>
                  <a:close/>
                  <a:moveTo>
                    <a:pt x="29823" y="49025"/>
                  </a:moveTo>
                  <a:lnTo>
                    <a:pt x="29865" y="49046"/>
                  </a:lnTo>
                  <a:lnTo>
                    <a:pt x="29823" y="49067"/>
                  </a:lnTo>
                  <a:lnTo>
                    <a:pt x="29761" y="49046"/>
                  </a:lnTo>
                  <a:lnTo>
                    <a:pt x="29823" y="49025"/>
                  </a:lnTo>
                  <a:close/>
                  <a:moveTo>
                    <a:pt x="17078" y="44631"/>
                  </a:moveTo>
                  <a:lnTo>
                    <a:pt x="28990" y="49067"/>
                  </a:lnTo>
                  <a:lnTo>
                    <a:pt x="28949" y="49087"/>
                  </a:lnTo>
                  <a:lnTo>
                    <a:pt x="15454" y="45359"/>
                  </a:lnTo>
                  <a:lnTo>
                    <a:pt x="17078" y="44631"/>
                  </a:lnTo>
                  <a:close/>
                  <a:moveTo>
                    <a:pt x="42610" y="44839"/>
                  </a:moveTo>
                  <a:lnTo>
                    <a:pt x="44235" y="45609"/>
                  </a:lnTo>
                  <a:lnTo>
                    <a:pt x="30698" y="49108"/>
                  </a:lnTo>
                  <a:lnTo>
                    <a:pt x="30636" y="49087"/>
                  </a:lnTo>
                  <a:lnTo>
                    <a:pt x="42610" y="44839"/>
                  </a:lnTo>
                  <a:close/>
                  <a:moveTo>
                    <a:pt x="30240" y="49212"/>
                  </a:moveTo>
                  <a:lnTo>
                    <a:pt x="30261" y="49233"/>
                  </a:lnTo>
                  <a:lnTo>
                    <a:pt x="30240" y="49233"/>
                  </a:lnTo>
                  <a:lnTo>
                    <a:pt x="30240" y="49212"/>
                  </a:lnTo>
                  <a:close/>
                  <a:moveTo>
                    <a:pt x="15058" y="45547"/>
                  </a:moveTo>
                  <a:lnTo>
                    <a:pt x="28532" y="49275"/>
                  </a:lnTo>
                  <a:lnTo>
                    <a:pt x="28532" y="49296"/>
                  </a:lnTo>
                  <a:lnTo>
                    <a:pt x="13100" y="46442"/>
                  </a:lnTo>
                  <a:lnTo>
                    <a:pt x="15058" y="45547"/>
                  </a:lnTo>
                  <a:close/>
                  <a:moveTo>
                    <a:pt x="44630" y="45797"/>
                  </a:moveTo>
                  <a:lnTo>
                    <a:pt x="46567" y="46713"/>
                  </a:lnTo>
                  <a:lnTo>
                    <a:pt x="31094" y="49316"/>
                  </a:lnTo>
                  <a:lnTo>
                    <a:pt x="31094" y="49296"/>
                  </a:lnTo>
                  <a:lnTo>
                    <a:pt x="44630" y="45797"/>
                  </a:lnTo>
                  <a:close/>
                  <a:moveTo>
                    <a:pt x="12642" y="46651"/>
                  </a:moveTo>
                  <a:lnTo>
                    <a:pt x="27720" y="49441"/>
                  </a:lnTo>
                  <a:lnTo>
                    <a:pt x="10226" y="47754"/>
                  </a:lnTo>
                  <a:lnTo>
                    <a:pt x="12642" y="46651"/>
                  </a:lnTo>
                  <a:close/>
                  <a:moveTo>
                    <a:pt x="2687" y="49150"/>
                  </a:moveTo>
                  <a:lnTo>
                    <a:pt x="3499" y="49462"/>
                  </a:lnTo>
                  <a:lnTo>
                    <a:pt x="1854" y="49441"/>
                  </a:lnTo>
                  <a:lnTo>
                    <a:pt x="2687" y="49150"/>
                  </a:lnTo>
                  <a:close/>
                  <a:moveTo>
                    <a:pt x="6019" y="47963"/>
                  </a:moveTo>
                  <a:lnTo>
                    <a:pt x="7519" y="48671"/>
                  </a:lnTo>
                  <a:lnTo>
                    <a:pt x="5770" y="49462"/>
                  </a:lnTo>
                  <a:lnTo>
                    <a:pt x="4333" y="49462"/>
                  </a:lnTo>
                  <a:lnTo>
                    <a:pt x="3104" y="49004"/>
                  </a:lnTo>
                  <a:lnTo>
                    <a:pt x="6019" y="47963"/>
                  </a:lnTo>
                  <a:close/>
                  <a:moveTo>
                    <a:pt x="47025" y="46921"/>
                  </a:moveTo>
                  <a:lnTo>
                    <a:pt x="49420" y="48088"/>
                  </a:lnTo>
                  <a:lnTo>
                    <a:pt x="31885" y="49462"/>
                  </a:lnTo>
                  <a:lnTo>
                    <a:pt x="47025" y="46921"/>
                  </a:lnTo>
                  <a:close/>
                  <a:moveTo>
                    <a:pt x="7852" y="48837"/>
                  </a:moveTo>
                  <a:lnTo>
                    <a:pt x="9247" y="49504"/>
                  </a:lnTo>
                  <a:lnTo>
                    <a:pt x="6457" y="49483"/>
                  </a:lnTo>
                  <a:lnTo>
                    <a:pt x="7852" y="48837"/>
                  </a:lnTo>
                  <a:close/>
                  <a:moveTo>
                    <a:pt x="9685" y="48004"/>
                  </a:moveTo>
                  <a:lnTo>
                    <a:pt x="26887" y="49650"/>
                  </a:lnTo>
                  <a:lnTo>
                    <a:pt x="9935" y="49504"/>
                  </a:lnTo>
                  <a:lnTo>
                    <a:pt x="8206" y="48671"/>
                  </a:lnTo>
                  <a:lnTo>
                    <a:pt x="9685" y="48004"/>
                  </a:lnTo>
                  <a:close/>
                  <a:moveTo>
                    <a:pt x="49962" y="48338"/>
                  </a:moveTo>
                  <a:lnTo>
                    <a:pt x="51441" y="49025"/>
                  </a:lnTo>
                  <a:lnTo>
                    <a:pt x="49670" y="49837"/>
                  </a:lnTo>
                  <a:lnTo>
                    <a:pt x="32718" y="49691"/>
                  </a:lnTo>
                  <a:lnTo>
                    <a:pt x="49962" y="48338"/>
                  </a:lnTo>
                  <a:close/>
                  <a:moveTo>
                    <a:pt x="51774" y="49191"/>
                  </a:moveTo>
                  <a:lnTo>
                    <a:pt x="53169" y="49858"/>
                  </a:lnTo>
                  <a:lnTo>
                    <a:pt x="50358" y="49837"/>
                  </a:lnTo>
                  <a:lnTo>
                    <a:pt x="51774" y="49191"/>
                  </a:lnTo>
                  <a:close/>
                  <a:moveTo>
                    <a:pt x="53627" y="48358"/>
                  </a:moveTo>
                  <a:lnTo>
                    <a:pt x="56522" y="49441"/>
                  </a:lnTo>
                  <a:lnTo>
                    <a:pt x="55272" y="49879"/>
                  </a:lnTo>
                  <a:lnTo>
                    <a:pt x="53856" y="49879"/>
                  </a:lnTo>
                  <a:lnTo>
                    <a:pt x="52128" y="49046"/>
                  </a:lnTo>
                  <a:lnTo>
                    <a:pt x="53627" y="48358"/>
                  </a:lnTo>
                  <a:close/>
                  <a:moveTo>
                    <a:pt x="56939" y="49608"/>
                  </a:moveTo>
                  <a:lnTo>
                    <a:pt x="57751" y="49900"/>
                  </a:lnTo>
                  <a:lnTo>
                    <a:pt x="56126" y="49879"/>
                  </a:lnTo>
                  <a:lnTo>
                    <a:pt x="56939" y="49608"/>
                  </a:lnTo>
                  <a:close/>
                  <a:moveTo>
                    <a:pt x="10559" y="49795"/>
                  </a:moveTo>
                  <a:lnTo>
                    <a:pt x="26075" y="49920"/>
                  </a:lnTo>
                  <a:lnTo>
                    <a:pt x="12996" y="50962"/>
                  </a:lnTo>
                  <a:lnTo>
                    <a:pt x="10559" y="49795"/>
                  </a:lnTo>
                  <a:close/>
                  <a:moveTo>
                    <a:pt x="33530" y="49983"/>
                  </a:moveTo>
                  <a:lnTo>
                    <a:pt x="49046" y="50129"/>
                  </a:lnTo>
                  <a:lnTo>
                    <a:pt x="46588" y="51232"/>
                  </a:lnTo>
                  <a:lnTo>
                    <a:pt x="33530" y="49983"/>
                  </a:lnTo>
                  <a:close/>
                  <a:moveTo>
                    <a:pt x="5832" y="49754"/>
                  </a:moveTo>
                  <a:lnTo>
                    <a:pt x="9872" y="49795"/>
                  </a:lnTo>
                  <a:lnTo>
                    <a:pt x="12434" y="51003"/>
                  </a:lnTo>
                  <a:lnTo>
                    <a:pt x="9185" y="51274"/>
                  </a:lnTo>
                  <a:lnTo>
                    <a:pt x="5520" y="49900"/>
                  </a:lnTo>
                  <a:lnTo>
                    <a:pt x="5832" y="49754"/>
                  </a:lnTo>
                  <a:close/>
                  <a:moveTo>
                    <a:pt x="49733" y="50129"/>
                  </a:moveTo>
                  <a:lnTo>
                    <a:pt x="53794" y="50149"/>
                  </a:lnTo>
                  <a:lnTo>
                    <a:pt x="54085" y="50295"/>
                  </a:lnTo>
                  <a:lnTo>
                    <a:pt x="50420" y="51607"/>
                  </a:lnTo>
                  <a:lnTo>
                    <a:pt x="47171" y="51295"/>
                  </a:lnTo>
                  <a:lnTo>
                    <a:pt x="49733" y="50129"/>
                  </a:lnTo>
                  <a:close/>
                  <a:moveTo>
                    <a:pt x="5145" y="50066"/>
                  </a:moveTo>
                  <a:lnTo>
                    <a:pt x="8498" y="51316"/>
                  </a:lnTo>
                  <a:lnTo>
                    <a:pt x="3604" y="51711"/>
                  </a:lnTo>
                  <a:lnTo>
                    <a:pt x="2333" y="51357"/>
                  </a:lnTo>
                  <a:lnTo>
                    <a:pt x="5145" y="50066"/>
                  </a:lnTo>
                  <a:close/>
                  <a:moveTo>
                    <a:pt x="1917" y="51545"/>
                  </a:moveTo>
                  <a:lnTo>
                    <a:pt x="2750" y="51774"/>
                  </a:lnTo>
                  <a:lnTo>
                    <a:pt x="1125" y="51899"/>
                  </a:lnTo>
                  <a:lnTo>
                    <a:pt x="1125" y="51899"/>
                  </a:lnTo>
                  <a:lnTo>
                    <a:pt x="1917" y="51545"/>
                  </a:lnTo>
                  <a:close/>
                  <a:moveTo>
                    <a:pt x="25304" y="50274"/>
                  </a:moveTo>
                  <a:lnTo>
                    <a:pt x="15141" y="51982"/>
                  </a:lnTo>
                  <a:lnTo>
                    <a:pt x="13517" y="51212"/>
                  </a:lnTo>
                  <a:lnTo>
                    <a:pt x="25304" y="50274"/>
                  </a:lnTo>
                  <a:close/>
                  <a:moveTo>
                    <a:pt x="54460" y="50483"/>
                  </a:moveTo>
                  <a:lnTo>
                    <a:pt x="57272" y="51816"/>
                  </a:lnTo>
                  <a:lnTo>
                    <a:pt x="55981" y="52149"/>
                  </a:lnTo>
                  <a:lnTo>
                    <a:pt x="51086" y="51670"/>
                  </a:lnTo>
                  <a:lnTo>
                    <a:pt x="54460" y="50483"/>
                  </a:lnTo>
                  <a:close/>
                  <a:moveTo>
                    <a:pt x="34322" y="50358"/>
                  </a:moveTo>
                  <a:lnTo>
                    <a:pt x="46067" y="51482"/>
                  </a:lnTo>
                  <a:lnTo>
                    <a:pt x="44443" y="52232"/>
                  </a:lnTo>
                  <a:lnTo>
                    <a:pt x="34322" y="50358"/>
                  </a:lnTo>
                  <a:close/>
                  <a:moveTo>
                    <a:pt x="57667" y="52003"/>
                  </a:moveTo>
                  <a:lnTo>
                    <a:pt x="58459" y="52378"/>
                  </a:lnTo>
                  <a:lnTo>
                    <a:pt x="56834" y="52232"/>
                  </a:lnTo>
                  <a:lnTo>
                    <a:pt x="57667" y="52003"/>
                  </a:lnTo>
                  <a:close/>
                  <a:moveTo>
                    <a:pt x="12954" y="51253"/>
                  </a:moveTo>
                  <a:lnTo>
                    <a:pt x="14641" y="52065"/>
                  </a:lnTo>
                  <a:lnTo>
                    <a:pt x="12350" y="52461"/>
                  </a:lnTo>
                  <a:lnTo>
                    <a:pt x="9831" y="51503"/>
                  </a:lnTo>
                  <a:lnTo>
                    <a:pt x="12954" y="51253"/>
                  </a:lnTo>
                  <a:close/>
                  <a:moveTo>
                    <a:pt x="24554" y="50712"/>
                  </a:moveTo>
                  <a:lnTo>
                    <a:pt x="16703" y="52732"/>
                  </a:lnTo>
                  <a:lnTo>
                    <a:pt x="15599" y="52211"/>
                  </a:lnTo>
                  <a:lnTo>
                    <a:pt x="24554" y="50712"/>
                  </a:lnTo>
                  <a:close/>
                  <a:moveTo>
                    <a:pt x="46651" y="51545"/>
                  </a:moveTo>
                  <a:lnTo>
                    <a:pt x="49754" y="51836"/>
                  </a:lnTo>
                  <a:lnTo>
                    <a:pt x="47213" y="52732"/>
                  </a:lnTo>
                  <a:lnTo>
                    <a:pt x="44922" y="52315"/>
                  </a:lnTo>
                  <a:lnTo>
                    <a:pt x="46651" y="51545"/>
                  </a:lnTo>
                  <a:close/>
                  <a:moveTo>
                    <a:pt x="35051" y="50795"/>
                  </a:moveTo>
                  <a:lnTo>
                    <a:pt x="43964" y="52440"/>
                  </a:lnTo>
                  <a:lnTo>
                    <a:pt x="42860" y="52940"/>
                  </a:lnTo>
                  <a:lnTo>
                    <a:pt x="35051" y="50795"/>
                  </a:lnTo>
                  <a:close/>
                  <a:moveTo>
                    <a:pt x="9143" y="51566"/>
                  </a:moveTo>
                  <a:lnTo>
                    <a:pt x="11788" y="52544"/>
                  </a:lnTo>
                  <a:lnTo>
                    <a:pt x="8581" y="53086"/>
                  </a:lnTo>
                  <a:lnTo>
                    <a:pt x="4416" y="51940"/>
                  </a:lnTo>
                  <a:lnTo>
                    <a:pt x="9143" y="51566"/>
                  </a:lnTo>
                  <a:close/>
                  <a:moveTo>
                    <a:pt x="15099" y="52295"/>
                  </a:moveTo>
                  <a:lnTo>
                    <a:pt x="16266" y="52836"/>
                  </a:lnTo>
                  <a:lnTo>
                    <a:pt x="14579" y="53294"/>
                  </a:lnTo>
                  <a:lnTo>
                    <a:pt x="12892" y="52649"/>
                  </a:lnTo>
                  <a:lnTo>
                    <a:pt x="15099" y="52295"/>
                  </a:lnTo>
                  <a:close/>
                  <a:moveTo>
                    <a:pt x="23825" y="51191"/>
                  </a:moveTo>
                  <a:lnTo>
                    <a:pt x="17890" y="53294"/>
                  </a:lnTo>
                  <a:lnTo>
                    <a:pt x="17120" y="52919"/>
                  </a:lnTo>
                  <a:lnTo>
                    <a:pt x="23825" y="51191"/>
                  </a:lnTo>
                  <a:close/>
                  <a:moveTo>
                    <a:pt x="50441" y="51899"/>
                  </a:moveTo>
                  <a:lnTo>
                    <a:pt x="55168" y="52357"/>
                  </a:lnTo>
                  <a:lnTo>
                    <a:pt x="50982" y="53440"/>
                  </a:lnTo>
                  <a:lnTo>
                    <a:pt x="47775" y="52857"/>
                  </a:lnTo>
                  <a:lnTo>
                    <a:pt x="50441" y="51899"/>
                  </a:lnTo>
                  <a:close/>
                  <a:moveTo>
                    <a:pt x="35759" y="51295"/>
                  </a:moveTo>
                  <a:lnTo>
                    <a:pt x="42444" y="53128"/>
                  </a:lnTo>
                  <a:lnTo>
                    <a:pt x="41673" y="53482"/>
                  </a:lnTo>
                  <a:lnTo>
                    <a:pt x="35759" y="51295"/>
                  </a:lnTo>
                  <a:close/>
                  <a:moveTo>
                    <a:pt x="44464" y="52524"/>
                  </a:moveTo>
                  <a:lnTo>
                    <a:pt x="46671" y="52940"/>
                  </a:lnTo>
                  <a:lnTo>
                    <a:pt x="44985" y="53544"/>
                  </a:lnTo>
                  <a:lnTo>
                    <a:pt x="43298" y="53065"/>
                  </a:lnTo>
                  <a:lnTo>
                    <a:pt x="44464" y="52524"/>
                  </a:lnTo>
                  <a:close/>
                  <a:moveTo>
                    <a:pt x="23159" y="51732"/>
                  </a:moveTo>
                  <a:lnTo>
                    <a:pt x="18786" y="53731"/>
                  </a:lnTo>
                  <a:lnTo>
                    <a:pt x="18265" y="53461"/>
                  </a:lnTo>
                  <a:lnTo>
                    <a:pt x="23159" y="51732"/>
                  </a:lnTo>
                  <a:close/>
                  <a:moveTo>
                    <a:pt x="16682" y="53044"/>
                  </a:moveTo>
                  <a:lnTo>
                    <a:pt x="17494" y="53440"/>
                  </a:lnTo>
                  <a:lnTo>
                    <a:pt x="16203" y="53898"/>
                  </a:lnTo>
                  <a:lnTo>
                    <a:pt x="15058" y="53461"/>
                  </a:lnTo>
                  <a:lnTo>
                    <a:pt x="16682" y="53044"/>
                  </a:lnTo>
                  <a:close/>
                  <a:moveTo>
                    <a:pt x="36425" y="51836"/>
                  </a:moveTo>
                  <a:lnTo>
                    <a:pt x="41298" y="53669"/>
                  </a:lnTo>
                  <a:lnTo>
                    <a:pt x="40757" y="53898"/>
                  </a:lnTo>
                  <a:lnTo>
                    <a:pt x="36425" y="51836"/>
                  </a:lnTo>
                  <a:close/>
                  <a:moveTo>
                    <a:pt x="12330" y="52753"/>
                  </a:moveTo>
                  <a:lnTo>
                    <a:pt x="14100" y="53419"/>
                  </a:lnTo>
                  <a:lnTo>
                    <a:pt x="11851" y="54002"/>
                  </a:lnTo>
                  <a:lnTo>
                    <a:pt x="9247" y="53273"/>
                  </a:lnTo>
                  <a:lnTo>
                    <a:pt x="12330" y="52753"/>
                  </a:lnTo>
                  <a:close/>
                  <a:moveTo>
                    <a:pt x="42881" y="53253"/>
                  </a:moveTo>
                  <a:lnTo>
                    <a:pt x="44506" y="53711"/>
                  </a:lnTo>
                  <a:lnTo>
                    <a:pt x="43339" y="54106"/>
                  </a:lnTo>
                  <a:lnTo>
                    <a:pt x="42048" y="53627"/>
                  </a:lnTo>
                  <a:lnTo>
                    <a:pt x="42881" y="53253"/>
                  </a:lnTo>
                  <a:close/>
                  <a:moveTo>
                    <a:pt x="47234" y="53044"/>
                  </a:moveTo>
                  <a:lnTo>
                    <a:pt x="50316" y="53607"/>
                  </a:lnTo>
                  <a:lnTo>
                    <a:pt x="47692" y="54294"/>
                  </a:lnTo>
                  <a:lnTo>
                    <a:pt x="45464" y="53669"/>
                  </a:lnTo>
                  <a:lnTo>
                    <a:pt x="47234" y="53044"/>
                  </a:lnTo>
                  <a:close/>
                  <a:moveTo>
                    <a:pt x="17869" y="53607"/>
                  </a:moveTo>
                  <a:lnTo>
                    <a:pt x="18452" y="53877"/>
                  </a:lnTo>
                  <a:lnTo>
                    <a:pt x="17432" y="54356"/>
                  </a:lnTo>
                  <a:lnTo>
                    <a:pt x="16620" y="54044"/>
                  </a:lnTo>
                  <a:lnTo>
                    <a:pt x="17869" y="53607"/>
                  </a:lnTo>
                  <a:close/>
                  <a:moveTo>
                    <a:pt x="41673" y="53794"/>
                  </a:moveTo>
                  <a:lnTo>
                    <a:pt x="42923" y="54273"/>
                  </a:lnTo>
                  <a:lnTo>
                    <a:pt x="42111" y="54544"/>
                  </a:lnTo>
                  <a:lnTo>
                    <a:pt x="41090" y="54065"/>
                  </a:lnTo>
                  <a:lnTo>
                    <a:pt x="41673" y="53794"/>
                  </a:lnTo>
                  <a:close/>
                  <a:moveTo>
                    <a:pt x="14558" y="53586"/>
                  </a:moveTo>
                  <a:lnTo>
                    <a:pt x="15787" y="54044"/>
                  </a:lnTo>
                  <a:lnTo>
                    <a:pt x="14141" y="54627"/>
                  </a:lnTo>
                  <a:lnTo>
                    <a:pt x="12413" y="54148"/>
                  </a:lnTo>
                  <a:lnTo>
                    <a:pt x="14558" y="53586"/>
                  </a:lnTo>
                  <a:close/>
                  <a:moveTo>
                    <a:pt x="44985" y="53836"/>
                  </a:moveTo>
                  <a:lnTo>
                    <a:pt x="47130" y="54440"/>
                  </a:lnTo>
                  <a:lnTo>
                    <a:pt x="45401" y="54877"/>
                  </a:lnTo>
                  <a:lnTo>
                    <a:pt x="43756" y="54273"/>
                  </a:lnTo>
                  <a:lnTo>
                    <a:pt x="44985" y="53836"/>
                  </a:lnTo>
                  <a:close/>
                  <a:moveTo>
                    <a:pt x="8560" y="53377"/>
                  </a:moveTo>
                  <a:lnTo>
                    <a:pt x="11288" y="54148"/>
                  </a:lnTo>
                  <a:lnTo>
                    <a:pt x="8123" y="54960"/>
                  </a:lnTo>
                  <a:lnTo>
                    <a:pt x="3895" y="54169"/>
                  </a:lnTo>
                  <a:lnTo>
                    <a:pt x="8560" y="53377"/>
                  </a:lnTo>
                  <a:close/>
                  <a:moveTo>
                    <a:pt x="16203" y="54190"/>
                  </a:moveTo>
                  <a:lnTo>
                    <a:pt x="17057" y="54523"/>
                  </a:lnTo>
                  <a:lnTo>
                    <a:pt x="15808" y="55085"/>
                  </a:lnTo>
                  <a:lnTo>
                    <a:pt x="14620" y="54752"/>
                  </a:lnTo>
                  <a:lnTo>
                    <a:pt x="16203" y="54190"/>
                  </a:lnTo>
                  <a:close/>
                  <a:moveTo>
                    <a:pt x="43339" y="54419"/>
                  </a:moveTo>
                  <a:lnTo>
                    <a:pt x="44922" y="55002"/>
                  </a:lnTo>
                  <a:lnTo>
                    <a:pt x="43714" y="55314"/>
                  </a:lnTo>
                  <a:lnTo>
                    <a:pt x="42485" y="54731"/>
                  </a:lnTo>
                  <a:lnTo>
                    <a:pt x="43339" y="54419"/>
                  </a:lnTo>
                  <a:close/>
                  <a:moveTo>
                    <a:pt x="51003" y="53731"/>
                  </a:moveTo>
                  <a:lnTo>
                    <a:pt x="55647" y="54606"/>
                  </a:lnTo>
                  <a:lnTo>
                    <a:pt x="51399" y="55314"/>
                  </a:lnTo>
                  <a:lnTo>
                    <a:pt x="48254" y="54440"/>
                  </a:lnTo>
                  <a:lnTo>
                    <a:pt x="51003" y="53731"/>
                  </a:lnTo>
                  <a:close/>
                  <a:moveTo>
                    <a:pt x="11851" y="54294"/>
                  </a:moveTo>
                  <a:lnTo>
                    <a:pt x="13662" y="54794"/>
                  </a:lnTo>
                  <a:lnTo>
                    <a:pt x="11476" y="55564"/>
                  </a:lnTo>
                  <a:lnTo>
                    <a:pt x="8810" y="55085"/>
                  </a:lnTo>
                  <a:lnTo>
                    <a:pt x="11851" y="54294"/>
                  </a:lnTo>
                  <a:close/>
                  <a:moveTo>
                    <a:pt x="47692" y="54585"/>
                  </a:moveTo>
                  <a:lnTo>
                    <a:pt x="50712" y="55418"/>
                  </a:lnTo>
                  <a:lnTo>
                    <a:pt x="48046" y="55877"/>
                  </a:lnTo>
                  <a:lnTo>
                    <a:pt x="45880" y="55064"/>
                  </a:lnTo>
                  <a:lnTo>
                    <a:pt x="47692" y="54585"/>
                  </a:lnTo>
                  <a:close/>
                  <a:moveTo>
                    <a:pt x="14141" y="54939"/>
                  </a:moveTo>
                  <a:lnTo>
                    <a:pt x="15391" y="55273"/>
                  </a:lnTo>
                  <a:lnTo>
                    <a:pt x="13808" y="56002"/>
                  </a:lnTo>
                  <a:lnTo>
                    <a:pt x="12038" y="55668"/>
                  </a:lnTo>
                  <a:lnTo>
                    <a:pt x="14141" y="54939"/>
                  </a:lnTo>
                  <a:close/>
                  <a:moveTo>
                    <a:pt x="45380" y="55189"/>
                  </a:moveTo>
                  <a:lnTo>
                    <a:pt x="47484" y="55960"/>
                  </a:lnTo>
                  <a:lnTo>
                    <a:pt x="45713" y="56272"/>
                  </a:lnTo>
                  <a:lnTo>
                    <a:pt x="44131" y="55523"/>
                  </a:lnTo>
                  <a:lnTo>
                    <a:pt x="45380" y="55189"/>
                  </a:lnTo>
                  <a:close/>
                  <a:moveTo>
                    <a:pt x="8144" y="55252"/>
                  </a:moveTo>
                  <a:lnTo>
                    <a:pt x="10913" y="55772"/>
                  </a:lnTo>
                  <a:lnTo>
                    <a:pt x="7852" y="56855"/>
                  </a:lnTo>
                  <a:lnTo>
                    <a:pt x="3562" y="56439"/>
                  </a:lnTo>
                  <a:lnTo>
                    <a:pt x="8144" y="55252"/>
                  </a:lnTo>
                  <a:close/>
                  <a:moveTo>
                    <a:pt x="11497" y="55877"/>
                  </a:moveTo>
                  <a:lnTo>
                    <a:pt x="13350" y="56210"/>
                  </a:lnTo>
                  <a:lnTo>
                    <a:pt x="11226" y="57168"/>
                  </a:lnTo>
                  <a:lnTo>
                    <a:pt x="8539" y="56918"/>
                  </a:lnTo>
                  <a:lnTo>
                    <a:pt x="11497" y="55877"/>
                  </a:lnTo>
                  <a:close/>
                  <a:moveTo>
                    <a:pt x="51378" y="55606"/>
                  </a:moveTo>
                  <a:lnTo>
                    <a:pt x="55960" y="56876"/>
                  </a:lnTo>
                  <a:lnTo>
                    <a:pt x="51649" y="57209"/>
                  </a:lnTo>
                  <a:lnTo>
                    <a:pt x="48587" y="56085"/>
                  </a:lnTo>
                  <a:lnTo>
                    <a:pt x="51378" y="55606"/>
                  </a:lnTo>
                  <a:close/>
                  <a:moveTo>
                    <a:pt x="48025" y="56168"/>
                  </a:moveTo>
                  <a:lnTo>
                    <a:pt x="50962" y="57272"/>
                  </a:lnTo>
                  <a:lnTo>
                    <a:pt x="48254" y="57480"/>
                  </a:lnTo>
                  <a:lnTo>
                    <a:pt x="46172" y="56481"/>
                  </a:lnTo>
                  <a:lnTo>
                    <a:pt x="48025" y="56168"/>
                  </a:lnTo>
                  <a:close/>
                  <a:moveTo>
                    <a:pt x="3520" y="56730"/>
                  </a:moveTo>
                  <a:lnTo>
                    <a:pt x="7206" y="57084"/>
                  </a:lnTo>
                  <a:lnTo>
                    <a:pt x="5520" y="57688"/>
                  </a:lnTo>
                  <a:lnTo>
                    <a:pt x="3520" y="56730"/>
                  </a:lnTo>
                  <a:close/>
                  <a:moveTo>
                    <a:pt x="18786" y="54044"/>
                  </a:moveTo>
                  <a:lnTo>
                    <a:pt x="26679" y="57793"/>
                  </a:lnTo>
                  <a:lnTo>
                    <a:pt x="17807" y="54481"/>
                  </a:lnTo>
                  <a:lnTo>
                    <a:pt x="18786" y="54044"/>
                  </a:lnTo>
                  <a:close/>
                  <a:moveTo>
                    <a:pt x="40757" y="54231"/>
                  </a:moveTo>
                  <a:lnTo>
                    <a:pt x="41715" y="54689"/>
                  </a:lnTo>
                  <a:lnTo>
                    <a:pt x="32822" y="57855"/>
                  </a:lnTo>
                  <a:lnTo>
                    <a:pt x="40757" y="54231"/>
                  </a:lnTo>
                  <a:close/>
                  <a:moveTo>
                    <a:pt x="17432" y="54669"/>
                  </a:moveTo>
                  <a:lnTo>
                    <a:pt x="26574" y="58063"/>
                  </a:lnTo>
                  <a:lnTo>
                    <a:pt x="16245" y="55210"/>
                  </a:lnTo>
                  <a:lnTo>
                    <a:pt x="17432" y="54669"/>
                  </a:lnTo>
                  <a:close/>
                  <a:moveTo>
                    <a:pt x="55981" y="57168"/>
                  </a:moveTo>
                  <a:lnTo>
                    <a:pt x="53960" y="58084"/>
                  </a:lnTo>
                  <a:lnTo>
                    <a:pt x="52294" y="57459"/>
                  </a:lnTo>
                  <a:lnTo>
                    <a:pt x="55981" y="57168"/>
                  </a:lnTo>
                  <a:close/>
                  <a:moveTo>
                    <a:pt x="42090" y="54856"/>
                  </a:moveTo>
                  <a:lnTo>
                    <a:pt x="43277" y="55439"/>
                  </a:lnTo>
                  <a:lnTo>
                    <a:pt x="32906" y="58126"/>
                  </a:lnTo>
                  <a:lnTo>
                    <a:pt x="42090" y="54856"/>
                  </a:lnTo>
                  <a:close/>
                  <a:moveTo>
                    <a:pt x="15828" y="55398"/>
                  </a:moveTo>
                  <a:lnTo>
                    <a:pt x="26491" y="58355"/>
                  </a:lnTo>
                  <a:lnTo>
                    <a:pt x="14308" y="56085"/>
                  </a:lnTo>
                  <a:lnTo>
                    <a:pt x="15828" y="55398"/>
                  </a:lnTo>
                  <a:close/>
                  <a:moveTo>
                    <a:pt x="43693" y="55627"/>
                  </a:moveTo>
                  <a:lnTo>
                    <a:pt x="45214" y="56356"/>
                  </a:lnTo>
                  <a:lnTo>
                    <a:pt x="32989" y="58396"/>
                  </a:lnTo>
                  <a:lnTo>
                    <a:pt x="32989" y="58396"/>
                  </a:lnTo>
                  <a:lnTo>
                    <a:pt x="43693" y="55627"/>
                  </a:lnTo>
                  <a:close/>
                  <a:moveTo>
                    <a:pt x="13850" y="56314"/>
                  </a:moveTo>
                  <a:lnTo>
                    <a:pt x="26450" y="58626"/>
                  </a:lnTo>
                  <a:lnTo>
                    <a:pt x="26450" y="58626"/>
                  </a:lnTo>
                  <a:lnTo>
                    <a:pt x="11809" y="57230"/>
                  </a:lnTo>
                  <a:lnTo>
                    <a:pt x="13850" y="56314"/>
                  </a:lnTo>
                  <a:close/>
                  <a:moveTo>
                    <a:pt x="45672" y="56564"/>
                  </a:moveTo>
                  <a:lnTo>
                    <a:pt x="47692" y="57522"/>
                  </a:lnTo>
                  <a:lnTo>
                    <a:pt x="33030" y="58688"/>
                  </a:lnTo>
                  <a:lnTo>
                    <a:pt x="45672" y="56564"/>
                  </a:lnTo>
                  <a:close/>
                  <a:moveTo>
                    <a:pt x="7894" y="57147"/>
                  </a:moveTo>
                  <a:lnTo>
                    <a:pt x="10705" y="57418"/>
                  </a:lnTo>
                  <a:lnTo>
                    <a:pt x="7769" y="58751"/>
                  </a:lnTo>
                  <a:lnTo>
                    <a:pt x="5894" y="57855"/>
                  </a:lnTo>
                  <a:lnTo>
                    <a:pt x="7894" y="57147"/>
                  </a:lnTo>
                  <a:close/>
                  <a:moveTo>
                    <a:pt x="5499" y="58001"/>
                  </a:moveTo>
                  <a:lnTo>
                    <a:pt x="7123" y="58771"/>
                  </a:lnTo>
                  <a:lnTo>
                    <a:pt x="7123" y="58771"/>
                  </a:lnTo>
                  <a:lnTo>
                    <a:pt x="3416" y="58730"/>
                  </a:lnTo>
                  <a:lnTo>
                    <a:pt x="5499" y="58001"/>
                  </a:lnTo>
                  <a:close/>
                  <a:moveTo>
                    <a:pt x="11288" y="57480"/>
                  </a:moveTo>
                  <a:lnTo>
                    <a:pt x="26408" y="58917"/>
                  </a:lnTo>
                  <a:lnTo>
                    <a:pt x="8435" y="58771"/>
                  </a:lnTo>
                  <a:lnTo>
                    <a:pt x="11288" y="57480"/>
                  </a:lnTo>
                  <a:close/>
                  <a:moveTo>
                    <a:pt x="30198" y="49962"/>
                  </a:moveTo>
                  <a:lnTo>
                    <a:pt x="31010" y="50045"/>
                  </a:lnTo>
                  <a:lnTo>
                    <a:pt x="31781" y="50191"/>
                  </a:lnTo>
                  <a:lnTo>
                    <a:pt x="32551" y="50399"/>
                  </a:lnTo>
                  <a:lnTo>
                    <a:pt x="33301" y="50670"/>
                  </a:lnTo>
                  <a:lnTo>
                    <a:pt x="40403" y="54065"/>
                  </a:lnTo>
                  <a:lnTo>
                    <a:pt x="29740" y="58938"/>
                  </a:lnTo>
                  <a:lnTo>
                    <a:pt x="19140" y="53898"/>
                  </a:lnTo>
                  <a:lnTo>
                    <a:pt x="26304" y="50628"/>
                  </a:lnTo>
                  <a:lnTo>
                    <a:pt x="27053" y="50358"/>
                  </a:lnTo>
                  <a:lnTo>
                    <a:pt x="27824" y="50149"/>
                  </a:lnTo>
                  <a:lnTo>
                    <a:pt x="28615" y="50024"/>
                  </a:lnTo>
                  <a:lnTo>
                    <a:pt x="29407" y="49962"/>
                  </a:lnTo>
                  <a:close/>
                  <a:moveTo>
                    <a:pt x="48213" y="57772"/>
                  </a:moveTo>
                  <a:lnTo>
                    <a:pt x="51045" y="59125"/>
                  </a:lnTo>
                  <a:lnTo>
                    <a:pt x="33051" y="58980"/>
                  </a:lnTo>
                  <a:lnTo>
                    <a:pt x="48213" y="57772"/>
                  </a:lnTo>
                  <a:close/>
                  <a:moveTo>
                    <a:pt x="51607" y="57501"/>
                  </a:moveTo>
                  <a:lnTo>
                    <a:pt x="53586" y="58251"/>
                  </a:lnTo>
                  <a:lnTo>
                    <a:pt x="51690" y="59125"/>
                  </a:lnTo>
                  <a:lnTo>
                    <a:pt x="48796" y="57730"/>
                  </a:lnTo>
                  <a:lnTo>
                    <a:pt x="51607" y="57501"/>
                  </a:lnTo>
                  <a:close/>
                  <a:moveTo>
                    <a:pt x="53981" y="58396"/>
                  </a:moveTo>
                  <a:lnTo>
                    <a:pt x="56043" y="59167"/>
                  </a:lnTo>
                  <a:lnTo>
                    <a:pt x="52336" y="59146"/>
                  </a:lnTo>
                  <a:lnTo>
                    <a:pt x="53981" y="58396"/>
                  </a:lnTo>
                  <a:close/>
                  <a:moveTo>
                    <a:pt x="3416" y="59021"/>
                  </a:moveTo>
                  <a:lnTo>
                    <a:pt x="7123" y="59063"/>
                  </a:lnTo>
                  <a:lnTo>
                    <a:pt x="5499" y="59792"/>
                  </a:lnTo>
                  <a:lnTo>
                    <a:pt x="3416" y="59021"/>
                  </a:lnTo>
                  <a:close/>
                  <a:moveTo>
                    <a:pt x="52336" y="59438"/>
                  </a:moveTo>
                  <a:lnTo>
                    <a:pt x="56043" y="59459"/>
                  </a:lnTo>
                  <a:lnTo>
                    <a:pt x="53960" y="60188"/>
                  </a:lnTo>
                  <a:lnTo>
                    <a:pt x="52336" y="59438"/>
                  </a:lnTo>
                  <a:close/>
                  <a:moveTo>
                    <a:pt x="8435" y="59063"/>
                  </a:moveTo>
                  <a:lnTo>
                    <a:pt x="26408" y="59209"/>
                  </a:lnTo>
                  <a:lnTo>
                    <a:pt x="11247" y="60417"/>
                  </a:lnTo>
                  <a:lnTo>
                    <a:pt x="8435" y="59063"/>
                  </a:lnTo>
                  <a:close/>
                  <a:moveTo>
                    <a:pt x="7769" y="59084"/>
                  </a:moveTo>
                  <a:lnTo>
                    <a:pt x="10684" y="60458"/>
                  </a:lnTo>
                  <a:lnTo>
                    <a:pt x="7852" y="60687"/>
                  </a:lnTo>
                  <a:lnTo>
                    <a:pt x="5874" y="59938"/>
                  </a:lnTo>
                  <a:lnTo>
                    <a:pt x="7769" y="59084"/>
                  </a:lnTo>
                  <a:close/>
                  <a:moveTo>
                    <a:pt x="33051" y="59271"/>
                  </a:moveTo>
                  <a:lnTo>
                    <a:pt x="51045" y="59417"/>
                  </a:lnTo>
                  <a:lnTo>
                    <a:pt x="48192" y="60708"/>
                  </a:lnTo>
                  <a:lnTo>
                    <a:pt x="33051" y="59271"/>
                  </a:lnTo>
                  <a:close/>
                  <a:moveTo>
                    <a:pt x="5499" y="60104"/>
                  </a:moveTo>
                  <a:lnTo>
                    <a:pt x="7186" y="60729"/>
                  </a:lnTo>
                  <a:lnTo>
                    <a:pt x="3499" y="61021"/>
                  </a:lnTo>
                  <a:lnTo>
                    <a:pt x="3499" y="61021"/>
                  </a:lnTo>
                  <a:lnTo>
                    <a:pt x="5499" y="60104"/>
                  </a:lnTo>
                  <a:close/>
                  <a:moveTo>
                    <a:pt x="51690" y="59438"/>
                  </a:moveTo>
                  <a:lnTo>
                    <a:pt x="53565" y="60333"/>
                  </a:lnTo>
                  <a:lnTo>
                    <a:pt x="51565" y="61041"/>
                  </a:lnTo>
                  <a:lnTo>
                    <a:pt x="48754" y="60771"/>
                  </a:lnTo>
                  <a:lnTo>
                    <a:pt x="51690" y="59438"/>
                  </a:lnTo>
                  <a:close/>
                  <a:moveTo>
                    <a:pt x="53940" y="60500"/>
                  </a:moveTo>
                  <a:lnTo>
                    <a:pt x="55939" y="61458"/>
                  </a:lnTo>
                  <a:lnTo>
                    <a:pt x="52253" y="61104"/>
                  </a:lnTo>
                  <a:lnTo>
                    <a:pt x="53940" y="60500"/>
                  </a:lnTo>
                  <a:close/>
                  <a:moveTo>
                    <a:pt x="26429" y="59500"/>
                  </a:moveTo>
                  <a:lnTo>
                    <a:pt x="13787" y="61625"/>
                  </a:lnTo>
                  <a:lnTo>
                    <a:pt x="11788" y="60667"/>
                  </a:lnTo>
                  <a:lnTo>
                    <a:pt x="26429" y="59500"/>
                  </a:lnTo>
                  <a:close/>
                  <a:moveTo>
                    <a:pt x="33030" y="59563"/>
                  </a:moveTo>
                  <a:lnTo>
                    <a:pt x="47650" y="60958"/>
                  </a:lnTo>
                  <a:lnTo>
                    <a:pt x="45630" y="61895"/>
                  </a:lnTo>
                  <a:lnTo>
                    <a:pt x="33030" y="59563"/>
                  </a:lnTo>
                  <a:close/>
                  <a:moveTo>
                    <a:pt x="11205" y="60708"/>
                  </a:moveTo>
                  <a:lnTo>
                    <a:pt x="13288" y="61708"/>
                  </a:lnTo>
                  <a:lnTo>
                    <a:pt x="11434" y="62020"/>
                  </a:lnTo>
                  <a:lnTo>
                    <a:pt x="8498" y="60916"/>
                  </a:lnTo>
                  <a:lnTo>
                    <a:pt x="11205" y="60708"/>
                  </a:lnTo>
                  <a:close/>
                  <a:moveTo>
                    <a:pt x="48233" y="61021"/>
                  </a:moveTo>
                  <a:lnTo>
                    <a:pt x="50920" y="61270"/>
                  </a:lnTo>
                  <a:lnTo>
                    <a:pt x="47963" y="62312"/>
                  </a:lnTo>
                  <a:lnTo>
                    <a:pt x="46130" y="61979"/>
                  </a:lnTo>
                  <a:lnTo>
                    <a:pt x="48233" y="61021"/>
                  </a:lnTo>
                  <a:close/>
                  <a:moveTo>
                    <a:pt x="26470" y="59792"/>
                  </a:moveTo>
                  <a:lnTo>
                    <a:pt x="15766" y="62562"/>
                  </a:lnTo>
                  <a:lnTo>
                    <a:pt x="14246" y="61833"/>
                  </a:lnTo>
                  <a:lnTo>
                    <a:pt x="26470" y="59792"/>
                  </a:lnTo>
                  <a:close/>
                  <a:moveTo>
                    <a:pt x="7810" y="60979"/>
                  </a:moveTo>
                  <a:lnTo>
                    <a:pt x="10872" y="62124"/>
                  </a:lnTo>
                  <a:lnTo>
                    <a:pt x="8081" y="62582"/>
                  </a:lnTo>
                  <a:lnTo>
                    <a:pt x="3520" y="61312"/>
                  </a:lnTo>
                  <a:lnTo>
                    <a:pt x="7810" y="60979"/>
                  </a:lnTo>
                  <a:close/>
                  <a:moveTo>
                    <a:pt x="32968" y="59833"/>
                  </a:moveTo>
                  <a:lnTo>
                    <a:pt x="45172" y="62104"/>
                  </a:lnTo>
                  <a:lnTo>
                    <a:pt x="43631" y="62791"/>
                  </a:lnTo>
                  <a:lnTo>
                    <a:pt x="32968" y="59833"/>
                  </a:lnTo>
                  <a:close/>
                  <a:moveTo>
                    <a:pt x="51607" y="61333"/>
                  </a:moveTo>
                  <a:lnTo>
                    <a:pt x="55918" y="61749"/>
                  </a:lnTo>
                  <a:lnTo>
                    <a:pt x="51316" y="62937"/>
                  </a:lnTo>
                  <a:lnTo>
                    <a:pt x="48546" y="62416"/>
                  </a:lnTo>
                  <a:lnTo>
                    <a:pt x="51607" y="61333"/>
                  </a:lnTo>
                  <a:close/>
                  <a:moveTo>
                    <a:pt x="13746" y="61916"/>
                  </a:moveTo>
                  <a:lnTo>
                    <a:pt x="15329" y="62687"/>
                  </a:lnTo>
                  <a:lnTo>
                    <a:pt x="14079" y="62999"/>
                  </a:lnTo>
                  <a:lnTo>
                    <a:pt x="11976" y="62228"/>
                  </a:lnTo>
                  <a:lnTo>
                    <a:pt x="13746" y="61916"/>
                  </a:lnTo>
                  <a:close/>
                  <a:moveTo>
                    <a:pt x="45651" y="62187"/>
                  </a:moveTo>
                  <a:lnTo>
                    <a:pt x="47421" y="62520"/>
                  </a:lnTo>
                  <a:lnTo>
                    <a:pt x="45318" y="63270"/>
                  </a:lnTo>
                  <a:lnTo>
                    <a:pt x="44068" y="62916"/>
                  </a:lnTo>
                  <a:lnTo>
                    <a:pt x="45651" y="62187"/>
                  </a:lnTo>
                  <a:close/>
                  <a:moveTo>
                    <a:pt x="26554" y="60063"/>
                  </a:moveTo>
                  <a:lnTo>
                    <a:pt x="17369" y="63332"/>
                  </a:lnTo>
                  <a:lnTo>
                    <a:pt x="16182" y="62749"/>
                  </a:lnTo>
                  <a:lnTo>
                    <a:pt x="26554" y="60063"/>
                  </a:lnTo>
                  <a:close/>
                  <a:moveTo>
                    <a:pt x="32906" y="60125"/>
                  </a:moveTo>
                  <a:lnTo>
                    <a:pt x="43214" y="62978"/>
                  </a:lnTo>
                  <a:lnTo>
                    <a:pt x="42027" y="63520"/>
                  </a:lnTo>
                  <a:lnTo>
                    <a:pt x="32906" y="60125"/>
                  </a:lnTo>
                  <a:close/>
                  <a:moveTo>
                    <a:pt x="11413" y="62312"/>
                  </a:moveTo>
                  <a:lnTo>
                    <a:pt x="13579" y="63124"/>
                  </a:lnTo>
                  <a:lnTo>
                    <a:pt x="11767" y="63603"/>
                  </a:lnTo>
                  <a:lnTo>
                    <a:pt x="8748" y="62770"/>
                  </a:lnTo>
                  <a:lnTo>
                    <a:pt x="11413" y="62312"/>
                  </a:lnTo>
                  <a:close/>
                  <a:moveTo>
                    <a:pt x="15745" y="62874"/>
                  </a:moveTo>
                  <a:lnTo>
                    <a:pt x="16974" y="63457"/>
                  </a:lnTo>
                  <a:lnTo>
                    <a:pt x="16120" y="63770"/>
                  </a:lnTo>
                  <a:lnTo>
                    <a:pt x="14558" y="63186"/>
                  </a:lnTo>
                  <a:lnTo>
                    <a:pt x="15745" y="62874"/>
                  </a:lnTo>
                  <a:close/>
                  <a:moveTo>
                    <a:pt x="48004" y="62624"/>
                  </a:moveTo>
                  <a:lnTo>
                    <a:pt x="50649" y="63103"/>
                  </a:lnTo>
                  <a:lnTo>
                    <a:pt x="47629" y="63895"/>
                  </a:lnTo>
                  <a:lnTo>
                    <a:pt x="45797" y="63395"/>
                  </a:lnTo>
                  <a:lnTo>
                    <a:pt x="48004" y="62624"/>
                  </a:lnTo>
                  <a:close/>
                  <a:moveTo>
                    <a:pt x="26658" y="60333"/>
                  </a:moveTo>
                  <a:lnTo>
                    <a:pt x="18702" y="63957"/>
                  </a:lnTo>
                  <a:lnTo>
                    <a:pt x="17744" y="63499"/>
                  </a:lnTo>
                  <a:lnTo>
                    <a:pt x="26658" y="60333"/>
                  </a:lnTo>
                  <a:close/>
                  <a:moveTo>
                    <a:pt x="43652" y="63103"/>
                  </a:moveTo>
                  <a:lnTo>
                    <a:pt x="44839" y="63436"/>
                  </a:lnTo>
                  <a:lnTo>
                    <a:pt x="43256" y="63999"/>
                  </a:lnTo>
                  <a:lnTo>
                    <a:pt x="42402" y="63665"/>
                  </a:lnTo>
                  <a:lnTo>
                    <a:pt x="43652" y="63103"/>
                  </a:lnTo>
                  <a:close/>
                  <a:moveTo>
                    <a:pt x="32801" y="60396"/>
                  </a:moveTo>
                  <a:lnTo>
                    <a:pt x="41652" y="63707"/>
                  </a:lnTo>
                  <a:lnTo>
                    <a:pt x="40674" y="64144"/>
                  </a:lnTo>
                  <a:lnTo>
                    <a:pt x="32801" y="60396"/>
                  </a:lnTo>
                  <a:close/>
                  <a:moveTo>
                    <a:pt x="14058" y="63311"/>
                  </a:moveTo>
                  <a:lnTo>
                    <a:pt x="15703" y="63915"/>
                  </a:lnTo>
                  <a:lnTo>
                    <a:pt x="14475" y="64353"/>
                  </a:lnTo>
                  <a:lnTo>
                    <a:pt x="12330" y="63749"/>
                  </a:lnTo>
                  <a:lnTo>
                    <a:pt x="14058" y="63311"/>
                  </a:lnTo>
                  <a:close/>
                  <a:moveTo>
                    <a:pt x="17349" y="63645"/>
                  </a:moveTo>
                  <a:lnTo>
                    <a:pt x="18369" y="64124"/>
                  </a:lnTo>
                  <a:lnTo>
                    <a:pt x="17786" y="64394"/>
                  </a:lnTo>
                  <a:lnTo>
                    <a:pt x="16557" y="63915"/>
                  </a:lnTo>
                  <a:lnTo>
                    <a:pt x="17349" y="63645"/>
                  </a:lnTo>
                  <a:close/>
                  <a:moveTo>
                    <a:pt x="8060" y="62874"/>
                  </a:moveTo>
                  <a:lnTo>
                    <a:pt x="11205" y="63749"/>
                  </a:lnTo>
                  <a:lnTo>
                    <a:pt x="8477" y="64457"/>
                  </a:lnTo>
                  <a:lnTo>
                    <a:pt x="3812" y="63603"/>
                  </a:lnTo>
                  <a:lnTo>
                    <a:pt x="8060" y="62874"/>
                  </a:lnTo>
                  <a:close/>
                  <a:moveTo>
                    <a:pt x="42027" y="63853"/>
                  </a:moveTo>
                  <a:lnTo>
                    <a:pt x="42839" y="64144"/>
                  </a:lnTo>
                  <a:lnTo>
                    <a:pt x="41590" y="64582"/>
                  </a:lnTo>
                  <a:lnTo>
                    <a:pt x="41007" y="64311"/>
                  </a:lnTo>
                  <a:lnTo>
                    <a:pt x="42027" y="63853"/>
                  </a:lnTo>
                  <a:close/>
                  <a:moveTo>
                    <a:pt x="45339" y="63561"/>
                  </a:moveTo>
                  <a:lnTo>
                    <a:pt x="47067" y="64040"/>
                  </a:lnTo>
                  <a:lnTo>
                    <a:pt x="44901" y="64603"/>
                  </a:lnTo>
                  <a:lnTo>
                    <a:pt x="43672" y="64144"/>
                  </a:lnTo>
                  <a:lnTo>
                    <a:pt x="45339" y="63561"/>
                  </a:lnTo>
                  <a:close/>
                  <a:moveTo>
                    <a:pt x="51336" y="63228"/>
                  </a:moveTo>
                  <a:lnTo>
                    <a:pt x="55585" y="64019"/>
                  </a:lnTo>
                  <a:lnTo>
                    <a:pt x="50899" y="64811"/>
                  </a:lnTo>
                  <a:lnTo>
                    <a:pt x="48171" y="64061"/>
                  </a:lnTo>
                  <a:lnTo>
                    <a:pt x="51336" y="63228"/>
                  </a:lnTo>
                  <a:close/>
                  <a:moveTo>
                    <a:pt x="16120" y="64082"/>
                  </a:moveTo>
                  <a:lnTo>
                    <a:pt x="17411" y="64561"/>
                  </a:lnTo>
                  <a:lnTo>
                    <a:pt x="16578" y="64936"/>
                  </a:lnTo>
                  <a:lnTo>
                    <a:pt x="14975" y="64478"/>
                  </a:lnTo>
                  <a:lnTo>
                    <a:pt x="16120" y="64082"/>
                  </a:lnTo>
                  <a:close/>
                  <a:moveTo>
                    <a:pt x="11767" y="63895"/>
                  </a:moveTo>
                  <a:lnTo>
                    <a:pt x="13996" y="64519"/>
                  </a:lnTo>
                  <a:lnTo>
                    <a:pt x="12226" y="65144"/>
                  </a:lnTo>
                  <a:lnTo>
                    <a:pt x="9143" y="64582"/>
                  </a:lnTo>
                  <a:lnTo>
                    <a:pt x="11767" y="63895"/>
                  </a:lnTo>
                  <a:close/>
                  <a:moveTo>
                    <a:pt x="43256" y="64290"/>
                  </a:moveTo>
                  <a:lnTo>
                    <a:pt x="44401" y="64728"/>
                  </a:lnTo>
                  <a:lnTo>
                    <a:pt x="42777" y="65144"/>
                  </a:lnTo>
                  <a:lnTo>
                    <a:pt x="41965" y="64769"/>
                  </a:lnTo>
                  <a:lnTo>
                    <a:pt x="43256" y="64290"/>
                  </a:lnTo>
                  <a:close/>
                  <a:moveTo>
                    <a:pt x="47609" y="64207"/>
                  </a:moveTo>
                  <a:lnTo>
                    <a:pt x="50233" y="64915"/>
                  </a:lnTo>
                  <a:lnTo>
                    <a:pt x="47130" y="65436"/>
                  </a:lnTo>
                  <a:lnTo>
                    <a:pt x="45380" y="64790"/>
                  </a:lnTo>
                  <a:lnTo>
                    <a:pt x="47609" y="64207"/>
                  </a:lnTo>
                  <a:close/>
                  <a:moveTo>
                    <a:pt x="14496" y="64665"/>
                  </a:moveTo>
                  <a:lnTo>
                    <a:pt x="16182" y="65123"/>
                  </a:lnTo>
                  <a:lnTo>
                    <a:pt x="14995" y="65665"/>
                  </a:lnTo>
                  <a:lnTo>
                    <a:pt x="12788" y="65248"/>
                  </a:lnTo>
                  <a:lnTo>
                    <a:pt x="14496" y="64665"/>
                  </a:lnTo>
                  <a:close/>
                  <a:moveTo>
                    <a:pt x="44880" y="64915"/>
                  </a:moveTo>
                  <a:lnTo>
                    <a:pt x="46567" y="65540"/>
                  </a:lnTo>
                  <a:lnTo>
                    <a:pt x="44360" y="65894"/>
                  </a:lnTo>
                  <a:lnTo>
                    <a:pt x="43193" y="65352"/>
                  </a:lnTo>
                  <a:lnTo>
                    <a:pt x="44880" y="64915"/>
                  </a:lnTo>
                  <a:close/>
                  <a:moveTo>
                    <a:pt x="1021" y="65811"/>
                  </a:moveTo>
                  <a:lnTo>
                    <a:pt x="2625" y="65977"/>
                  </a:lnTo>
                  <a:lnTo>
                    <a:pt x="1792" y="66185"/>
                  </a:lnTo>
                  <a:lnTo>
                    <a:pt x="1021" y="65811"/>
                  </a:lnTo>
                  <a:close/>
                  <a:moveTo>
                    <a:pt x="8477" y="64748"/>
                  </a:moveTo>
                  <a:lnTo>
                    <a:pt x="11684" y="65352"/>
                  </a:lnTo>
                  <a:lnTo>
                    <a:pt x="9018" y="66290"/>
                  </a:lnTo>
                  <a:lnTo>
                    <a:pt x="4291" y="65831"/>
                  </a:lnTo>
                  <a:lnTo>
                    <a:pt x="8477" y="64748"/>
                  </a:lnTo>
                  <a:close/>
                  <a:moveTo>
                    <a:pt x="18702" y="64290"/>
                  </a:moveTo>
                  <a:lnTo>
                    <a:pt x="23055" y="66352"/>
                  </a:lnTo>
                  <a:lnTo>
                    <a:pt x="23055" y="66352"/>
                  </a:lnTo>
                  <a:lnTo>
                    <a:pt x="18161" y="64540"/>
                  </a:lnTo>
                  <a:lnTo>
                    <a:pt x="18702" y="64290"/>
                  </a:lnTo>
                  <a:close/>
                  <a:moveTo>
                    <a:pt x="40674" y="64457"/>
                  </a:moveTo>
                  <a:lnTo>
                    <a:pt x="41194" y="64728"/>
                  </a:lnTo>
                  <a:lnTo>
                    <a:pt x="36300" y="66456"/>
                  </a:lnTo>
                  <a:lnTo>
                    <a:pt x="36300" y="66456"/>
                  </a:lnTo>
                  <a:lnTo>
                    <a:pt x="40674" y="64457"/>
                  </a:lnTo>
                  <a:close/>
                  <a:moveTo>
                    <a:pt x="50878" y="65102"/>
                  </a:moveTo>
                  <a:lnTo>
                    <a:pt x="55043" y="66248"/>
                  </a:lnTo>
                  <a:lnTo>
                    <a:pt x="50316" y="66623"/>
                  </a:lnTo>
                  <a:lnTo>
                    <a:pt x="47671" y="65644"/>
                  </a:lnTo>
                  <a:lnTo>
                    <a:pt x="50878" y="65102"/>
                  </a:lnTo>
                  <a:close/>
                  <a:moveTo>
                    <a:pt x="12246" y="65456"/>
                  </a:moveTo>
                  <a:lnTo>
                    <a:pt x="14537" y="65873"/>
                  </a:lnTo>
                  <a:lnTo>
                    <a:pt x="12829" y="66644"/>
                  </a:lnTo>
                  <a:lnTo>
                    <a:pt x="9706" y="66352"/>
                  </a:lnTo>
                  <a:lnTo>
                    <a:pt x="12246" y="65456"/>
                  </a:lnTo>
                  <a:close/>
                  <a:moveTo>
                    <a:pt x="58334" y="66290"/>
                  </a:moveTo>
                  <a:lnTo>
                    <a:pt x="57542" y="66644"/>
                  </a:lnTo>
                  <a:lnTo>
                    <a:pt x="56709" y="66414"/>
                  </a:lnTo>
                  <a:lnTo>
                    <a:pt x="58334" y="66290"/>
                  </a:lnTo>
                  <a:close/>
                  <a:moveTo>
                    <a:pt x="17807" y="64707"/>
                  </a:moveTo>
                  <a:lnTo>
                    <a:pt x="23701" y="66914"/>
                  </a:lnTo>
                  <a:lnTo>
                    <a:pt x="17015" y="65061"/>
                  </a:lnTo>
                  <a:lnTo>
                    <a:pt x="17807" y="64707"/>
                  </a:lnTo>
                  <a:close/>
                  <a:moveTo>
                    <a:pt x="47109" y="65727"/>
                  </a:moveTo>
                  <a:lnTo>
                    <a:pt x="49649" y="66685"/>
                  </a:lnTo>
                  <a:lnTo>
                    <a:pt x="46526" y="66935"/>
                  </a:lnTo>
                  <a:lnTo>
                    <a:pt x="44818" y="66123"/>
                  </a:lnTo>
                  <a:lnTo>
                    <a:pt x="47109" y="65727"/>
                  </a:lnTo>
                  <a:close/>
                  <a:moveTo>
                    <a:pt x="41569" y="64894"/>
                  </a:moveTo>
                  <a:lnTo>
                    <a:pt x="42340" y="65269"/>
                  </a:lnTo>
                  <a:lnTo>
                    <a:pt x="35634" y="66998"/>
                  </a:lnTo>
                  <a:lnTo>
                    <a:pt x="35634" y="66998"/>
                  </a:lnTo>
                  <a:lnTo>
                    <a:pt x="41569" y="64894"/>
                  </a:lnTo>
                  <a:close/>
                  <a:moveTo>
                    <a:pt x="16599" y="65248"/>
                  </a:moveTo>
                  <a:lnTo>
                    <a:pt x="24409" y="67393"/>
                  </a:lnTo>
                  <a:lnTo>
                    <a:pt x="15495" y="65748"/>
                  </a:lnTo>
                  <a:lnTo>
                    <a:pt x="16599" y="65248"/>
                  </a:lnTo>
                  <a:close/>
                  <a:moveTo>
                    <a:pt x="42756" y="65456"/>
                  </a:moveTo>
                  <a:lnTo>
                    <a:pt x="43860" y="65977"/>
                  </a:lnTo>
                  <a:lnTo>
                    <a:pt x="34926" y="67497"/>
                  </a:lnTo>
                  <a:lnTo>
                    <a:pt x="42756" y="65456"/>
                  </a:lnTo>
                  <a:close/>
                  <a:moveTo>
                    <a:pt x="3479" y="66040"/>
                  </a:moveTo>
                  <a:lnTo>
                    <a:pt x="8373" y="66519"/>
                  </a:lnTo>
                  <a:lnTo>
                    <a:pt x="4999" y="67706"/>
                  </a:lnTo>
                  <a:lnTo>
                    <a:pt x="2208" y="66373"/>
                  </a:lnTo>
                  <a:lnTo>
                    <a:pt x="3479" y="66040"/>
                  </a:lnTo>
                  <a:close/>
                  <a:moveTo>
                    <a:pt x="15037" y="65956"/>
                  </a:moveTo>
                  <a:lnTo>
                    <a:pt x="25158" y="67831"/>
                  </a:lnTo>
                  <a:lnTo>
                    <a:pt x="13392" y="66706"/>
                  </a:lnTo>
                  <a:lnTo>
                    <a:pt x="15037" y="65956"/>
                  </a:lnTo>
                  <a:close/>
                  <a:moveTo>
                    <a:pt x="44318" y="66206"/>
                  </a:moveTo>
                  <a:lnTo>
                    <a:pt x="45942" y="66977"/>
                  </a:lnTo>
                  <a:lnTo>
                    <a:pt x="34176" y="67914"/>
                  </a:lnTo>
                  <a:lnTo>
                    <a:pt x="44318" y="66206"/>
                  </a:lnTo>
                  <a:close/>
                  <a:moveTo>
                    <a:pt x="9060" y="66581"/>
                  </a:moveTo>
                  <a:lnTo>
                    <a:pt x="12288" y="66893"/>
                  </a:lnTo>
                  <a:lnTo>
                    <a:pt x="9726" y="68060"/>
                  </a:lnTo>
                  <a:lnTo>
                    <a:pt x="5665" y="68039"/>
                  </a:lnTo>
                  <a:lnTo>
                    <a:pt x="5374" y="67893"/>
                  </a:lnTo>
                  <a:lnTo>
                    <a:pt x="9060" y="66581"/>
                  </a:lnTo>
                  <a:close/>
                  <a:moveTo>
                    <a:pt x="55876" y="66477"/>
                  </a:moveTo>
                  <a:lnTo>
                    <a:pt x="57147" y="66831"/>
                  </a:lnTo>
                  <a:lnTo>
                    <a:pt x="54314" y="68122"/>
                  </a:lnTo>
                  <a:lnTo>
                    <a:pt x="50962" y="66873"/>
                  </a:lnTo>
                  <a:lnTo>
                    <a:pt x="55876" y="66477"/>
                  </a:lnTo>
                  <a:close/>
                  <a:moveTo>
                    <a:pt x="12871" y="66956"/>
                  </a:moveTo>
                  <a:lnTo>
                    <a:pt x="25929" y="68205"/>
                  </a:lnTo>
                  <a:lnTo>
                    <a:pt x="25929" y="68205"/>
                  </a:lnTo>
                  <a:lnTo>
                    <a:pt x="10414" y="68081"/>
                  </a:lnTo>
                  <a:lnTo>
                    <a:pt x="12871" y="66956"/>
                  </a:lnTo>
                  <a:close/>
                  <a:moveTo>
                    <a:pt x="29740" y="59250"/>
                  </a:moveTo>
                  <a:lnTo>
                    <a:pt x="40320" y="64311"/>
                  </a:lnTo>
                  <a:lnTo>
                    <a:pt x="33155" y="67581"/>
                  </a:lnTo>
                  <a:lnTo>
                    <a:pt x="32406" y="67831"/>
                  </a:lnTo>
                  <a:lnTo>
                    <a:pt x="31635" y="68039"/>
                  </a:lnTo>
                  <a:lnTo>
                    <a:pt x="30844" y="68164"/>
                  </a:lnTo>
                  <a:lnTo>
                    <a:pt x="30052" y="68226"/>
                  </a:lnTo>
                  <a:lnTo>
                    <a:pt x="29261" y="68226"/>
                  </a:lnTo>
                  <a:lnTo>
                    <a:pt x="28470" y="68143"/>
                  </a:lnTo>
                  <a:lnTo>
                    <a:pt x="27678" y="67997"/>
                  </a:lnTo>
                  <a:lnTo>
                    <a:pt x="26908" y="67789"/>
                  </a:lnTo>
                  <a:lnTo>
                    <a:pt x="26158" y="67518"/>
                  </a:lnTo>
                  <a:lnTo>
                    <a:pt x="19056" y="64124"/>
                  </a:lnTo>
                  <a:lnTo>
                    <a:pt x="29740" y="59250"/>
                  </a:lnTo>
                  <a:close/>
                  <a:moveTo>
                    <a:pt x="46463" y="67227"/>
                  </a:moveTo>
                  <a:lnTo>
                    <a:pt x="48900" y="68393"/>
                  </a:lnTo>
                  <a:lnTo>
                    <a:pt x="48900" y="68393"/>
                  </a:lnTo>
                  <a:lnTo>
                    <a:pt x="33385" y="68268"/>
                  </a:lnTo>
                  <a:lnTo>
                    <a:pt x="46463" y="67227"/>
                  </a:lnTo>
                  <a:close/>
                  <a:moveTo>
                    <a:pt x="50274" y="66914"/>
                  </a:moveTo>
                  <a:lnTo>
                    <a:pt x="53940" y="68289"/>
                  </a:lnTo>
                  <a:lnTo>
                    <a:pt x="53648" y="68435"/>
                  </a:lnTo>
                  <a:lnTo>
                    <a:pt x="49587" y="68393"/>
                  </a:lnTo>
                  <a:lnTo>
                    <a:pt x="47046" y="67185"/>
                  </a:lnTo>
                  <a:lnTo>
                    <a:pt x="50274" y="66914"/>
                  </a:lnTo>
                  <a:close/>
                  <a:moveTo>
                    <a:pt x="1708" y="68289"/>
                  </a:moveTo>
                  <a:lnTo>
                    <a:pt x="3333" y="68310"/>
                  </a:lnTo>
                  <a:lnTo>
                    <a:pt x="2521" y="68601"/>
                  </a:lnTo>
                  <a:lnTo>
                    <a:pt x="1708" y="68289"/>
                  </a:lnTo>
                  <a:close/>
                  <a:moveTo>
                    <a:pt x="6290" y="68330"/>
                  </a:moveTo>
                  <a:lnTo>
                    <a:pt x="9102" y="68351"/>
                  </a:lnTo>
                  <a:lnTo>
                    <a:pt x="7685" y="68997"/>
                  </a:lnTo>
                  <a:lnTo>
                    <a:pt x="6290" y="68330"/>
                  </a:lnTo>
                  <a:close/>
                  <a:moveTo>
                    <a:pt x="57605" y="68747"/>
                  </a:moveTo>
                  <a:lnTo>
                    <a:pt x="56793" y="69039"/>
                  </a:lnTo>
                  <a:lnTo>
                    <a:pt x="55981" y="68747"/>
                  </a:lnTo>
                  <a:close/>
                  <a:moveTo>
                    <a:pt x="29657" y="69122"/>
                  </a:moveTo>
                  <a:lnTo>
                    <a:pt x="29698" y="69143"/>
                  </a:lnTo>
                  <a:lnTo>
                    <a:pt x="29657" y="69184"/>
                  </a:lnTo>
                  <a:lnTo>
                    <a:pt x="29594" y="69143"/>
                  </a:lnTo>
                  <a:lnTo>
                    <a:pt x="29657" y="69122"/>
                  </a:lnTo>
                  <a:close/>
                  <a:moveTo>
                    <a:pt x="50212" y="68684"/>
                  </a:moveTo>
                  <a:lnTo>
                    <a:pt x="53023" y="68705"/>
                  </a:lnTo>
                  <a:lnTo>
                    <a:pt x="51607" y="69351"/>
                  </a:lnTo>
                  <a:lnTo>
                    <a:pt x="50212" y="68684"/>
                  </a:lnTo>
                  <a:close/>
                  <a:moveTo>
                    <a:pt x="4187" y="68310"/>
                  </a:moveTo>
                  <a:lnTo>
                    <a:pt x="5603" y="68330"/>
                  </a:lnTo>
                  <a:lnTo>
                    <a:pt x="7352" y="69143"/>
                  </a:lnTo>
                  <a:lnTo>
                    <a:pt x="5853" y="69830"/>
                  </a:lnTo>
                  <a:lnTo>
                    <a:pt x="2937" y="68747"/>
                  </a:lnTo>
                  <a:lnTo>
                    <a:pt x="4187" y="68310"/>
                  </a:lnTo>
                  <a:close/>
                  <a:moveTo>
                    <a:pt x="9789" y="68351"/>
                  </a:moveTo>
                  <a:lnTo>
                    <a:pt x="26741" y="68497"/>
                  </a:lnTo>
                  <a:lnTo>
                    <a:pt x="9518" y="69851"/>
                  </a:lnTo>
                  <a:lnTo>
                    <a:pt x="8040" y="69163"/>
                  </a:lnTo>
                  <a:lnTo>
                    <a:pt x="9789" y="68351"/>
                  </a:lnTo>
                  <a:close/>
                  <a:moveTo>
                    <a:pt x="7685" y="69309"/>
                  </a:moveTo>
                  <a:lnTo>
                    <a:pt x="8935" y="69913"/>
                  </a:lnTo>
                  <a:lnTo>
                    <a:pt x="6540" y="70101"/>
                  </a:lnTo>
                  <a:lnTo>
                    <a:pt x="6228" y="69976"/>
                  </a:lnTo>
                  <a:lnTo>
                    <a:pt x="7685" y="69309"/>
                  </a:lnTo>
                  <a:close/>
                  <a:moveTo>
                    <a:pt x="32572" y="68539"/>
                  </a:moveTo>
                  <a:lnTo>
                    <a:pt x="49525" y="68684"/>
                  </a:lnTo>
                  <a:lnTo>
                    <a:pt x="51253" y="69518"/>
                  </a:lnTo>
                  <a:lnTo>
                    <a:pt x="49774" y="70184"/>
                  </a:lnTo>
                  <a:lnTo>
                    <a:pt x="32572" y="68539"/>
                  </a:lnTo>
                  <a:close/>
                  <a:moveTo>
                    <a:pt x="55127" y="68726"/>
                  </a:moveTo>
                  <a:lnTo>
                    <a:pt x="56355" y="69184"/>
                  </a:lnTo>
                  <a:lnTo>
                    <a:pt x="53440" y="70226"/>
                  </a:lnTo>
                  <a:lnTo>
                    <a:pt x="51940" y="69518"/>
                  </a:lnTo>
                  <a:lnTo>
                    <a:pt x="53711" y="68726"/>
                  </a:lnTo>
                  <a:close/>
                  <a:moveTo>
                    <a:pt x="51607" y="69684"/>
                  </a:moveTo>
                  <a:lnTo>
                    <a:pt x="53044" y="70371"/>
                  </a:lnTo>
                  <a:lnTo>
                    <a:pt x="52732" y="70476"/>
                  </a:lnTo>
                  <a:lnTo>
                    <a:pt x="50358" y="70246"/>
                  </a:lnTo>
                  <a:lnTo>
                    <a:pt x="51607" y="69684"/>
                  </a:lnTo>
                  <a:close/>
                  <a:moveTo>
                    <a:pt x="4228" y="70559"/>
                  </a:moveTo>
                  <a:lnTo>
                    <a:pt x="3458" y="70934"/>
                  </a:lnTo>
                  <a:lnTo>
                    <a:pt x="2625" y="70705"/>
                  </a:lnTo>
                  <a:lnTo>
                    <a:pt x="4228" y="70559"/>
                  </a:lnTo>
                  <a:close/>
                  <a:moveTo>
                    <a:pt x="27574" y="68726"/>
                  </a:moveTo>
                  <a:lnTo>
                    <a:pt x="12455" y="71267"/>
                  </a:lnTo>
                  <a:lnTo>
                    <a:pt x="10039" y="70101"/>
                  </a:lnTo>
                  <a:lnTo>
                    <a:pt x="27574" y="68726"/>
                  </a:lnTo>
                  <a:close/>
                  <a:moveTo>
                    <a:pt x="55023" y="70996"/>
                  </a:moveTo>
                  <a:lnTo>
                    <a:pt x="56647" y="71142"/>
                  </a:lnTo>
                  <a:lnTo>
                    <a:pt x="55814" y="71371"/>
                  </a:lnTo>
                  <a:lnTo>
                    <a:pt x="55023" y="70996"/>
                  </a:lnTo>
                  <a:close/>
                  <a:moveTo>
                    <a:pt x="31739" y="68747"/>
                  </a:moveTo>
                  <a:lnTo>
                    <a:pt x="49254" y="70434"/>
                  </a:lnTo>
                  <a:lnTo>
                    <a:pt x="46817" y="71538"/>
                  </a:lnTo>
                  <a:lnTo>
                    <a:pt x="31739" y="68747"/>
                  </a:lnTo>
                  <a:close/>
                  <a:moveTo>
                    <a:pt x="9456" y="70163"/>
                  </a:moveTo>
                  <a:lnTo>
                    <a:pt x="11955" y="71350"/>
                  </a:lnTo>
                  <a:lnTo>
                    <a:pt x="10518" y="71579"/>
                  </a:lnTo>
                  <a:lnTo>
                    <a:pt x="7186" y="70330"/>
                  </a:lnTo>
                  <a:lnTo>
                    <a:pt x="9456" y="70163"/>
                  </a:lnTo>
                  <a:close/>
                  <a:moveTo>
                    <a:pt x="49816" y="70496"/>
                  </a:moveTo>
                  <a:lnTo>
                    <a:pt x="52086" y="70705"/>
                  </a:lnTo>
                  <a:lnTo>
                    <a:pt x="48733" y="71892"/>
                  </a:lnTo>
                  <a:lnTo>
                    <a:pt x="47317" y="71642"/>
                  </a:lnTo>
                  <a:lnTo>
                    <a:pt x="49816" y="70496"/>
                  </a:lnTo>
                  <a:close/>
                  <a:moveTo>
                    <a:pt x="6498" y="70392"/>
                  </a:moveTo>
                  <a:lnTo>
                    <a:pt x="9955" y="71683"/>
                  </a:lnTo>
                  <a:lnTo>
                    <a:pt x="7581" y="72079"/>
                  </a:lnTo>
                  <a:lnTo>
                    <a:pt x="3874" y="71059"/>
                  </a:lnTo>
                  <a:lnTo>
                    <a:pt x="5082" y="70496"/>
                  </a:lnTo>
                  <a:lnTo>
                    <a:pt x="6498" y="70392"/>
                  </a:lnTo>
                  <a:close/>
                  <a:moveTo>
                    <a:pt x="28366" y="68893"/>
                  </a:moveTo>
                  <a:lnTo>
                    <a:pt x="14829" y="72391"/>
                  </a:lnTo>
                  <a:lnTo>
                    <a:pt x="12913" y="71475"/>
                  </a:lnTo>
                  <a:lnTo>
                    <a:pt x="28366" y="68893"/>
                  </a:lnTo>
                  <a:close/>
                  <a:moveTo>
                    <a:pt x="52773" y="70767"/>
                  </a:moveTo>
                  <a:lnTo>
                    <a:pt x="54190" y="70913"/>
                  </a:lnTo>
                  <a:lnTo>
                    <a:pt x="55377" y="71475"/>
                  </a:lnTo>
                  <a:lnTo>
                    <a:pt x="51649" y="72433"/>
                  </a:lnTo>
                  <a:lnTo>
                    <a:pt x="49295" y="71996"/>
                  </a:lnTo>
                  <a:lnTo>
                    <a:pt x="52773" y="70767"/>
                  </a:lnTo>
                  <a:close/>
                  <a:moveTo>
                    <a:pt x="30948" y="68914"/>
                  </a:moveTo>
                  <a:lnTo>
                    <a:pt x="46359" y="71746"/>
                  </a:lnTo>
                  <a:lnTo>
                    <a:pt x="44422" y="72641"/>
                  </a:lnTo>
                  <a:lnTo>
                    <a:pt x="30927" y="68914"/>
                  </a:lnTo>
                  <a:close/>
                  <a:moveTo>
                    <a:pt x="12413" y="71558"/>
                  </a:moveTo>
                  <a:lnTo>
                    <a:pt x="14391" y="72516"/>
                  </a:lnTo>
                  <a:lnTo>
                    <a:pt x="13579" y="72725"/>
                  </a:lnTo>
                  <a:lnTo>
                    <a:pt x="11059" y="71788"/>
                  </a:lnTo>
                  <a:lnTo>
                    <a:pt x="12413" y="71558"/>
                  </a:lnTo>
                  <a:close/>
                  <a:moveTo>
                    <a:pt x="3479" y="71246"/>
                  </a:moveTo>
                  <a:lnTo>
                    <a:pt x="6915" y="72183"/>
                  </a:lnTo>
                  <a:lnTo>
                    <a:pt x="2896" y="72870"/>
                  </a:lnTo>
                  <a:lnTo>
                    <a:pt x="771" y="72475"/>
                  </a:lnTo>
                  <a:lnTo>
                    <a:pt x="3479" y="71246"/>
                  </a:lnTo>
                  <a:close/>
                  <a:moveTo>
                    <a:pt x="46859" y="71850"/>
                  </a:moveTo>
                  <a:lnTo>
                    <a:pt x="48192" y="72100"/>
                  </a:lnTo>
                  <a:lnTo>
                    <a:pt x="45672" y="72975"/>
                  </a:lnTo>
                  <a:lnTo>
                    <a:pt x="44839" y="72766"/>
                  </a:lnTo>
                  <a:lnTo>
                    <a:pt x="46859" y="71850"/>
                  </a:lnTo>
                  <a:close/>
                  <a:moveTo>
                    <a:pt x="10497" y="71871"/>
                  </a:moveTo>
                  <a:lnTo>
                    <a:pt x="13079" y="72850"/>
                  </a:lnTo>
                  <a:lnTo>
                    <a:pt x="11684" y="73204"/>
                  </a:lnTo>
                  <a:lnTo>
                    <a:pt x="8248" y="72267"/>
                  </a:lnTo>
                  <a:lnTo>
                    <a:pt x="10497" y="71871"/>
                  </a:lnTo>
                  <a:close/>
                  <a:moveTo>
                    <a:pt x="55793" y="71663"/>
                  </a:moveTo>
                  <a:lnTo>
                    <a:pt x="58459" y="72954"/>
                  </a:lnTo>
                  <a:lnTo>
                    <a:pt x="56335" y="73308"/>
                  </a:lnTo>
                  <a:lnTo>
                    <a:pt x="52336" y="72558"/>
                  </a:lnTo>
                  <a:lnTo>
                    <a:pt x="55793" y="71663"/>
                  </a:lnTo>
                  <a:close/>
                  <a:moveTo>
                    <a:pt x="28782" y="69080"/>
                  </a:moveTo>
                  <a:lnTo>
                    <a:pt x="28824" y="69101"/>
                  </a:lnTo>
                  <a:lnTo>
                    <a:pt x="16849" y="73349"/>
                  </a:lnTo>
                  <a:lnTo>
                    <a:pt x="15245" y="72579"/>
                  </a:lnTo>
                  <a:lnTo>
                    <a:pt x="28782" y="69080"/>
                  </a:lnTo>
                  <a:close/>
                  <a:moveTo>
                    <a:pt x="48754" y="72204"/>
                  </a:moveTo>
                  <a:lnTo>
                    <a:pt x="50982" y="72621"/>
                  </a:lnTo>
                  <a:lnTo>
                    <a:pt x="47546" y="73495"/>
                  </a:lnTo>
                  <a:lnTo>
                    <a:pt x="46151" y="73120"/>
                  </a:lnTo>
                  <a:lnTo>
                    <a:pt x="48754" y="72204"/>
                  </a:lnTo>
                  <a:close/>
                  <a:moveTo>
                    <a:pt x="30531" y="69101"/>
                  </a:moveTo>
                  <a:lnTo>
                    <a:pt x="44006" y="72829"/>
                  </a:lnTo>
                  <a:lnTo>
                    <a:pt x="42381" y="73579"/>
                  </a:lnTo>
                  <a:lnTo>
                    <a:pt x="30469" y="69122"/>
                  </a:lnTo>
                  <a:lnTo>
                    <a:pt x="30531" y="69101"/>
                  </a:lnTo>
                  <a:close/>
                  <a:moveTo>
                    <a:pt x="14808" y="72704"/>
                  </a:moveTo>
                  <a:lnTo>
                    <a:pt x="16453" y="73495"/>
                  </a:lnTo>
                  <a:lnTo>
                    <a:pt x="16037" y="73641"/>
                  </a:lnTo>
                  <a:lnTo>
                    <a:pt x="14037" y="72891"/>
                  </a:lnTo>
                  <a:lnTo>
                    <a:pt x="14808" y="72704"/>
                  </a:lnTo>
                  <a:close/>
                  <a:moveTo>
                    <a:pt x="44443" y="72954"/>
                  </a:moveTo>
                  <a:lnTo>
                    <a:pt x="45193" y="73162"/>
                  </a:lnTo>
                  <a:lnTo>
                    <a:pt x="43173" y="73870"/>
                  </a:lnTo>
                  <a:lnTo>
                    <a:pt x="42756" y="73704"/>
                  </a:lnTo>
                  <a:lnTo>
                    <a:pt x="44443" y="72954"/>
                  </a:lnTo>
                  <a:close/>
                  <a:moveTo>
                    <a:pt x="7581" y="72371"/>
                  </a:moveTo>
                  <a:lnTo>
                    <a:pt x="11122" y="73349"/>
                  </a:lnTo>
                  <a:lnTo>
                    <a:pt x="8810" y="73953"/>
                  </a:lnTo>
                  <a:lnTo>
                    <a:pt x="3729" y="73016"/>
                  </a:lnTo>
                  <a:lnTo>
                    <a:pt x="7581" y="72371"/>
                  </a:lnTo>
                  <a:close/>
                  <a:moveTo>
                    <a:pt x="13558" y="73016"/>
                  </a:moveTo>
                  <a:lnTo>
                    <a:pt x="15620" y="73787"/>
                  </a:lnTo>
                  <a:lnTo>
                    <a:pt x="14829" y="74078"/>
                  </a:lnTo>
                  <a:lnTo>
                    <a:pt x="12246" y="73370"/>
                  </a:lnTo>
                  <a:lnTo>
                    <a:pt x="13558" y="73016"/>
                  </a:lnTo>
                  <a:close/>
                  <a:moveTo>
                    <a:pt x="29199" y="69288"/>
                  </a:moveTo>
                  <a:lnTo>
                    <a:pt x="29303" y="69330"/>
                  </a:lnTo>
                  <a:lnTo>
                    <a:pt x="18619" y="74203"/>
                  </a:lnTo>
                  <a:lnTo>
                    <a:pt x="17224" y="73537"/>
                  </a:lnTo>
                  <a:lnTo>
                    <a:pt x="29199" y="69288"/>
                  </a:lnTo>
                  <a:close/>
                  <a:moveTo>
                    <a:pt x="51670" y="72746"/>
                  </a:moveTo>
                  <a:lnTo>
                    <a:pt x="55502" y="73454"/>
                  </a:lnTo>
                  <a:lnTo>
                    <a:pt x="50420" y="74307"/>
                  </a:lnTo>
                  <a:lnTo>
                    <a:pt x="48108" y="73662"/>
                  </a:lnTo>
                  <a:lnTo>
                    <a:pt x="51670" y="72746"/>
                  </a:lnTo>
                  <a:close/>
                  <a:moveTo>
                    <a:pt x="45672" y="73287"/>
                  </a:moveTo>
                  <a:lnTo>
                    <a:pt x="46984" y="73641"/>
                  </a:lnTo>
                  <a:lnTo>
                    <a:pt x="44401" y="74328"/>
                  </a:lnTo>
                  <a:lnTo>
                    <a:pt x="43610" y="74016"/>
                  </a:lnTo>
                  <a:lnTo>
                    <a:pt x="45672" y="73287"/>
                  </a:lnTo>
                  <a:close/>
                  <a:moveTo>
                    <a:pt x="30094" y="69288"/>
                  </a:moveTo>
                  <a:lnTo>
                    <a:pt x="42006" y="73745"/>
                  </a:lnTo>
                  <a:lnTo>
                    <a:pt x="40590" y="74391"/>
                  </a:lnTo>
                  <a:lnTo>
                    <a:pt x="29990" y="69330"/>
                  </a:lnTo>
                  <a:lnTo>
                    <a:pt x="30094" y="69288"/>
                  </a:lnTo>
                  <a:close/>
                  <a:moveTo>
                    <a:pt x="16828" y="73662"/>
                  </a:moveTo>
                  <a:lnTo>
                    <a:pt x="18286" y="74370"/>
                  </a:lnTo>
                  <a:lnTo>
                    <a:pt x="18140" y="74432"/>
                  </a:lnTo>
                  <a:lnTo>
                    <a:pt x="16474" y="73808"/>
                  </a:lnTo>
                  <a:lnTo>
                    <a:pt x="16828" y="73662"/>
                  </a:lnTo>
                  <a:close/>
                  <a:moveTo>
                    <a:pt x="42381" y="73891"/>
                  </a:moveTo>
                  <a:lnTo>
                    <a:pt x="42756" y="74016"/>
                  </a:lnTo>
                  <a:lnTo>
                    <a:pt x="41069" y="74620"/>
                  </a:lnTo>
                  <a:lnTo>
                    <a:pt x="40923" y="74557"/>
                  </a:lnTo>
                  <a:lnTo>
                    <a:pt x="42381" y="73891"/>
                  </a:lnTo>
                  <a:close/>
                  <a:moveTo>
                    <a:pt x="11684" y="73516"/>
                  </a:moveTo>
                  <a:lnTo>
                    <a:pt x="14350" y="74245"/>
                  </a:lnTo>
                  <a:lnTo>
                    <a:pt x="12975" y="74724"/>
                  </a:lnTo>
                  <a:lnTo>
                    <a:pt x="9477" y="74078"/>
                  </a:lnTo>
                  <a:lnTo>
                    <a:pt x="11684" y="73516"/>
                  </a:lnTo>
                  <a:close/>
                  <a:moveTo>
                    <a:pt x="16037" y="73953"/>
                  </a:moveTo>
                  <a:lnTo>
                    <a:pt x="17765" y="74599"/>
                  </a:lnTo>
                  <a:lnTo>
                    <a:pt x="17369" y="74786"/>
                  </a:lnTo>
                  <a:lnTo>
                    <a:pt x="15308" y="74203"/>
                  </a:lnTo>
                  <a:lnTo>
                    <a:pt x="16037" y="73953"/>
                  </a:lnTo>
                  <a:close/>
                  <a:moveTo>
                    <a:pt x="18619" y="74516"/>
                  </a:moveTo>
                  <a:lnTo>
                    <a:pt x="19410" y="74911"/>
                  </a:lnTo>
                  <a:lnTo>
                    <a:pt x="19410" y="74911"/>
                  </a:lnTo>
                  <a:lnTo>
                    <a:pt x="18536" y="74578"/>
                  </a:lnTo>
                  <a:lnTo>
                    <a:pt x="18619" y="74516"/>
                  </a:lnTo>
                  <a:close/>
                  <a:moveTo>
                    <a:pt x="43173" y="74183"/>
                  </a:moveTo>
                  <a:lnTo>
                    <a:pt x="43902" y="74453"/>
                  </a:lnTo>
                  <a:lnTo>
                    <a:pt x="41840" y="74974"/>
                  </a:lnTo>
                  <a:lnTo>
                    <a:pt x="41444" y="74786"/>
                  </a:lnTo>
                  <a:lnTo>
                    <a:pt x="43173" y="74183"/>
                  </a:lnTo>
                  <a:close/>
                  <a:moveTo>
                    <a:pt x="47546" y="73808"/>
                  </a:moveTo>
                  <a:lnTo>
                    <a:pt x="49733" y="74412"/>
                  </a:lnTo>
                  <a:lnTo>
                    <a:pt x="46213" y="74995"/>
                  </a:lnTo>
                  <a:lnTo>
                    <a:pt x="44860" y="74495"/>
                  </a:lnTo>
                  <a:lnTo>
                    <a:pt x="47546" y="73808"/>
                  </a:lnTo>
                  <a:close/>
                  <a:moveTo>
                    <a:pt x="40590" y="74703"/>
                  </a:moveTo>
                  <a:lnTo>
                    <a:pt x="40674" y="74745"/>
                  </a:lnTo>
                  <a:lnTo>
                    <a:pt x="39778" y="75078"/>
                  </a:lnTo>
                  <a:lnTo>
                    <a:pt x="39778" y="75078"/>
                  </a:lnTo>
                  <a:lnTo>
                    <a:pt x="40590" y="74703"/>
                  </a:lnTo>
                  <a:close/>
                  <a:moveTo>
                    <a:pt x="14829" y="74370"/>
                  </a:moveTo>
                  <a:lnTo>
                    <a:pt x="16953" y="74974"/>
                  </a:lnTo>
                  <a:lnTo>
                    <a:pt x="16182" y="75328"/>
                  </a:lnTo>
                  <a:lnTo>
                    <a:pt x="13558" y="74828"/>
                  </a:lnTo>
                  <a:lnTo>
                    <a:pt x="14829" y="74370"/>
                  </a:lnTo>
                  <a:close/>
                  <a:moveTo>
                    <a:pt x="44381" y="74620"/>
                  </a:moveTo>
                  <a:lnTo>
                    <a:pt x="45651" y="75099"/>
                  </a:lnTo>
                  <a:lnTo>
                    <a:pt x="43006" y="75536"/>
                  </a:lnTo>
                  <a:lnTo>
                    <a:pt x="42236" y="75182"/>
                  </a:lnTo>
                  <a:lnTo>
                    <a:pt x="44381" y="74620"/>
                  </a:lnTo>
                  <a:close/>
                  <a:moveTo>
                    <a:pt x="8810" y="74245"/>
                  </a:moveTo>
                  <a:lnTo>
                    <a:pt x="12434" y="74911"/>
                  </a:lnTo>
                  <a:lnTo>
                    <a:pt x="10185" y="75724"/>
                  </a:lnTo>
                  <a:lnTo>
                    <a:pt x="5041" y="75224"/>
                  </a:lnTo>
                  <a:lnTo>
                    <a:pt x="8810" y="74245"/>
                  </a:lnTo>
                  <a:close/>
                  <a:moveTo>
                    <a:pt x="18161" y="74745"/>
                  </a:moveTo>
                  <a:lnTo>
                    <a:pt x="20827" y="75744"/>
                  </a:lnTo>
                  <a:lnTo>
                    <a:pt x="17807" y="74891"/>
                  </a:lnTo>
                  <a:lnTo>
                    <a:pt x="18161" y="74745"/>
                  </a:lnTo>
                  <a:close/>
                  <a:moveTo>
                    <a:pt x="41048" y="74932"/>
                  </a:moveTo>
                  <a:lnTo>
                    <a:pt x="41402" y="75099"/>
                  </a:lnTo>
                  <a:lnTo>
                    <a:pt x="38341" y="75890"/>
                  </a:lnTo>
                  <a:lnTo>
                    <a:pt x="38341" y="75890"/>
                  </a:lnTo>
                  <a:lnTo>
                    <a:pt x="41048" y="74932"/>
                  </a:lnTo>
                  <a:close/>
                  <a:moveTo>
                    <a:pt x="50399" y="74599"/>
                  </a:moveTo>
                  <a:lnTo>
                    <a:pt x="54148" y="75640"/>
                  </a:lnTo>
                  <a:lnTo>
                    <a:pt x="49004" y="76036"/>
                  </a:lnTo>
                  <a:lnTo>
                    <a:pt x="46755" y="75203"/>
                  </a:lnTo>
                  <a:lnTo>
                    <a:pt x="50399" y="74599"/>
                  </a:lnTo>
                  <a:close/>
                  <a:moveTo>
                    <a:pt x="13017" y="75036"/>
                  </a:moveTo>
                  <a:lnTo>
                    <a:pt x="15724" y="75536"/>
                  </a:lnTo>
                  <a:lnTo>
                    <a:pt x="14412" y="76119"/>
                  </a:lnTo>
                  <a:lnTo>
                    <a:pt x="10872" y="75786"/>
                  </a:lnTo>
                  <a:lnTo>
                    <a:pt x="13017" y="75036"/>
                  </a:lnTo>
                  <a:close/>
                  <a:moveTo>
                    <a:pt x="46192" y="75307"/>
                  </a:moveTo>
                  <a:lnTo>
                    <a:pt x="48317" y="76098"/>
                  </a:lnTo>
                  <a:lnTo>
                    <a:pt x="44776" y="76369"/>
                  </a:lnTo>
                  <a:lnTo>
                    <a:pt x="43464" y="75765"/>
                  </a:lnTo>
                  <a:lnTo>
                    <a:pt x="46192" y="75307"/>
                  </a:lnTo>
                  <a:close/>
                  <a:moveTo>
                    <a:pt x="17390" y="75078"/>
                  </a:moveTo>
                  <a:lnTo>
                    <a:pt x="22326" y="76453"/>
                  </a:lnTo>
                  <a:lnTo>
                    <a:pt x="16682" y="75411"/>
                  </a:lnTo>
                  <a:lnTo>
                    <a:pt x="17390" y="75078"/>
                  </a:lnTo>
                  <a:close/>
                  <a:moveTo>
                    <a:pt x="41819" y="75286"/>
                  </a:moveTo>
                  <a:lnTo>
                    <a:pt x="42506" y="75619"/>
                  </a:lnTo>
                  <a:lnTo>
                    <a:pt x="36862" y="76577"/>
                  </a:lnTo>
                  <a:lnTo>
                    <a:pt x="41819" y="75286"/>
                  </a:lnTo>
                  <a:close/>
                  <a:moveTo>
                    <a:pt x="16224" y="75619"/>
                  </a:moveTo>
                  <a:lnTo>
                    <a:pt x="23867" y="77036"/>
                  </a:lnTo>
                  <a:lnTo>
                    <a:pt x="14995" y="76182"/>
                  </a:lnTo>
                  <a:lnTo>
                    <a:pt x="16224" y="75619"/>
                  </a:lnTo>
                  <a:close/>
                  <a:moveTo>
                    <a:pt x="42964" y="75849"/>
                  </a:moveTo>
                  <a:lnTo>
                    <a:pt x="44193" y="76432"/>
                  </a:lnTo>
                  <a:lnTo>
                    <a:pt x="35301" y="77119"/>
                  </a:lnTo>
                  <a:lnTo>
                    <a:pt x="42964" y="75849"/>
                  </a:lnTo>
                  <a:close/>
                  <a:moveTo>
                    <a:pt x="4228" y="75453"/>
                  </a:moveTo>
                  <a:lnTo>
                    <a:pt x="9539" y="75953"/>
                  </a:lnTo>
                  <a:lnTo>
                    <a:pt x="5686" y="77306"/>
                  </a:lnTo>
                  <a:lnTo>
                    <a:pt x="3541" y="77286"/>
                  </a:lnTo>
                  <a:lnTo>
                    <a:pt x="1250" y="76203"/>
                  </a:lnTo>
                  <a:lnTo>
                    <a:pt x="4228" y="75453"/>
                  </a:lnTo>
                  <a:close/>
                  <a:moveTo>
                    <a:pt x="10205" y="76015"/>
                  </a:moveTo>
                  <a:lnTo>
                    <a:pt x="13892" y="76369"/>
                  </a:lnTo>
                  <a:lnTo>
                    <a:pt x="11705" y="77369"/>
                  </a:lnTo>
                  <a:lnTo>
                    <a:pt x="6540" y="77327"/>
                  </a:lnTo>
                  <a:lnTo>
                    <a:pt x="10205" y="76015"/>
                  </a:lnTo>
                  <a:close/>
                  <a:moveTo>
                    <a:pt x="14454" y="76432"/>
                  </a:moveTo>
                  <a:lnTo>
                    <a:pt x="24659" y="77411"/>
                  </a:lnTo>
                  <a:lnTo>
                    <a:pt x="24804" y="77473"/>
                  </a:lnTo>
                  <a:lnTo>
                    <a:pt x="24804" y="77473"/>
                  </a:lnTo>
                  <a:lnTo>
                    <a:pt x="12392" y="77369"/>
                  </a:lnTo>
                  <a:lnTo>
                    <a:pt x="14454" y="76432"/>
                  </a:lnTo>
                  <a:close/>
                  <a:moveTo>
                    <a:pt x="29636" y="69497"/>
                  </a:moveTo>
                  <a:lnTo>
                    <a:pt x="40236" y="74537"/>
                  </a:lnTo>
                  <a:lnTo>
                    <a:pt x="36654" y="76182"/>
                  </a:lnTo>
                  <a:lnTo>
                    <a:pt x="35134" y="76723"/>
                  </a:lnTo>
                  <a:lnTo>
                    <a:pt x="33572" y="77119"/>
                  </a:lnTo>
                  <a:lnTo>
                    <a:pt x="31989" y="77390"/>
                  </a:lnTo>
                  <a:lnTo>
                    <a:pt x="30386" y="77515"/>
                  </a:lnTo>
                  <a:lnTo>
                    <a:pt x="28782" y="77494"/>
                  </a:lnTo>
                  <a:lnTo>
                    <a:pt x="27178" y="77348"/>
                  </a:lnTo>
                  <a:lnTo>
                    <a:pt x="25596" y="77056"/>
                  </a:lnTo>
                  <a:lnTo>
                    <a:pt x="24034" y="76619"/>
                  </a:lnTo>
                  <a:lnTo>
                    <a:pt x="22534" y="76057"/>
                  </a:lnTo>
                  <a:lnTo>
                    <a:pt x="18973" y="74370"/>
                  </a:lnTo>
                  <a:lnTo>
                    <a:pt x="29636" y="69497"/>
                  </a:lnTo>
                  <a:close/>
                  <a:moveTo>
                    <a:pt x="44714" y="76682"/>
                  </a:moveTo>
                  <a:lnTo>
                    <a:pt x="46776" y="77660"/>
                  </a:lnTo>
                  <a:lnTo>
                    <a:pt x="46776" y="77660"/>
                  </a:lnTo>
                  <a:lnTo>
                    <a:pt x="34343" y="77556"/>
                  </a:lnTo>
                  <a:lnTo>
                    <a:pt x="34488" y="77473"/>
                  </a:lnTo>
                  <a:lnTo>
                    <a:pt x="44714" y="76682"/>
                  </a:lnTo>
                  <a:close/>
                  <a:moveTo>
                    <a:pt x="48962" y="76328"/>
                  </a:moveTo>
                  <a:lnTo>
                    <a:pt x="52628" y="77702"/>
                  </a:lnTo>
                  <a:lnTo>
                    <a:pt x="47463" y="77660"/>
                  </a:lnTo>
                  <a:lnTo>
                    <a:pt x="45297" y="76619"/>
                  </a:lnTo>
                  <a:lnTo>
                    <a:pt x="48962" y="76328"/>
                  </a:lnTo>
                  <a:close/>
                  <a:moveTo>
                    <a:pt x="54960" y="75869"/>
                  </a:moveTo>
                  <a:lnTo>
                    <a:pt x="57917" y="76682"/>
                  </a:lnTo>
                  <a:lnTo>
                    <a:pt x="55626" y="77723"/>
                  </a:lnTo>
                  <a:lnTo>
                    <a:pt x="53461" y="77702"/>
                  </a:lnTo>
                  <a:lnTo>
                    <a:pt x="49649" y="76286"/>
                  </a:lnTo>
                  <a:lnTo>
                    <a:pt x="54960" y="75869"/>
                  </a:lnTo>
                  <a:close/>
                  <a:moveTo>
                    <a:pt x="4895" y="77598"/>
                  </a:moveTo>
                  <a:lnTo>
                    <a:pt x="4478" y="77744"/>
                  </a:lnTo>
                  <a:lnTo>
                    <a:pt x="4166" y="77598"/>
                  </a:lnTo>
                  <a:close/>
                  <a:moveTo>
                    <a:pt x="26283" y="77765"/>
                  </a:moveTo>
                  <a:lnTo>
                    <a:pt x="26429" y="77827"/>
                  </a:lnTo>
                  <a:lnTo>
                    <a:pt x="26262" y="77848"/>
                  </a:lnTo>
                  <a:lnTo>
                    <a:pt x="26116" y="77765"/>
                  </a:lnTo>
                  <a:close/>
                  <a:moveTo>
                    <a:pt x="33030" y="77827"/>
                  </a:moveTo>
                  <a:lnTo>
                    <a:pt x="32885" y="77890"/>
                  </a:lnTo>
                  <a:lnTo>
                    <a:pt x="32718" y="77890"/>
                  </a:lnTo>
                  <a:lnTo>
                    <a:pt x="32885" y="77827"/>
                  </a:lnTo>
                  <a:close/>
                  <a:moveTo>
                    <a:pt x="27928" y="77994"/>
                  </a:moveTo>
                  <a:lnTo>
                    <a:pt x="28074" y="78056"/>
                  </a:lnTo>
                  <a:lnTo>
                    <a:pt x="27907" y="78077"/>
                  </a:lnTo>
                  <a:lnTo>
                    <a:pt x="27762" y="78014"/>
                  </a:lnTo>
                  <a:lnTo>
                    <a:pt x="27928" y="77994"/>
                  </a:lnTo>
                  <a:close/>
                  <a:moveTo>
                    <a:pt x="31239" y="78035"/>
                  </a:moveTo>
                  <a:lnTo>
                    <a:pt x="31385" y="78056"/>
                  </a:lnTo>
                  <a:lnTo>
                    <a:pt x="31239" y="78098"/>
                  </a:lnTo>
                  <a:lnTo>
                    <a:pt x="31073" y="78077"/>
                  </a:lnTo>
                  <a:lnTo>
                    <a:pt x="31239" y="78035"/>
                  </a:lnTo>
                  <a:close/>
                  <a:moveTo>
                    <a:pt x="29573" y="78098"/>
                  </a:moveTo>
                  <a:lnTo>
                    <a:pt x="29740" y="78119"/>
                  </a:lnTo>
                  <a:lnTo>
                    <a:pt x="29573" y="78160"/>
                  </a:lnTo>
                  <a:lnTo>
                    <a:pt x="29407" y="78119"/>
                  </a:lnTo>
                  <a:lnTo>
                    <a:pt x="29573" y="78098"/>
                  </a:lnTo>
                  <a:close/>
                  <a:moveTo>
                    <a:pt x="55002" y="78014"/>
                  </a:moveTo>
                  <a:lnTo>
                    <a:pt x="54669" y="78160"/>
                  </a:lnTo>
                  <a:lnTo>
                    <a:pt x="54252" y="78014"/>
                  </a:lnTo>
                  <a:close/>
                  <a:moveTo>
                    <a:pt x="27074" y="78077"/>
                  </a:moveTo>
                  <a:lnTo>
                    <a:pt x="27345" y="78160"/>
                  </a:lnTo>
                  <a:lnTo>
                    <a:pt x="27053" y="78223"/>
                  </a:lnTo>
                  <a:lnTo>
                    <a:pt x="26783" y="78098"/>
                  </a:lnTo>
                  <a:lnTo>
                    <a:pt x="27074" y="78077"/>
                  </a:lnTo>
                  <a:close/>
                  <a:moveTo>
                    <a:pt x="32073" y="78119"/>
                  </a:moveTo>
                  <a:lnTo>
                    <a:pt x="32364" y="78139"/>
                  </a:lnTo>
                  <a:lnTo>
                    <a:pt x="32093" y="78264"/>
                  </a:lnTo>
                  <a:lnTo>
                    <a:pt x="31802" y="78202"/>
                  </a:lnTo>
                  <a:lnTo>
                    <a:pt x="32073" y="78119"/>
                  </a:lnTo>
                  <a:close/>
                  <a:moveTo>
                    <a:pt x="28740" y="78223"/>
                  </a:moveTo>
                  <a:lnTo>
                    <a:pt x="29011" y="78306"/>
                  </a:lnTo>
                  <a:lnTo>
                    <a:pt x="28740" y="78389"/>
                  </a:lnTo>
                  <a:lnTo>
                    <a:pt x="28449" y="78285"/>
                  </a:lnTo>
                  <a:lnTo>
                    <a:pt x="28740" y="78223"/>
                  </a:lnTo>
                  <a:close/>
                  <a:moveTo>
                    <a:pt x="30406" y="78244"/>
                  </a:moveTo>
                  <a:lnTo>
                    <a:pt x="30698" y="78285"/>
                  </a:lnTo>
                  <a:lnTo>
                    <a:pt x="30406" y="78389"/>
                  </a:lnTo>
                  <a:lnTo>
                    <a:pt x="30136" y="78306"/>
                  </a:lnTo>
                  <a:lnTo>
                    <a:pt x="30406" y="78244"/>
                  </a:lnTo>
                  <a:close/>
                  <a:moveTo>
                    <a:pt x="27887" y="78369"/>
                  </a:moveTo>
                  <a:lnTo>
                    <a:pt x="28241" y="78514"/>
                  </a:lnTo>
                  <a:lnTo>
                    <a:pt x="27866" y="78598"/>
                  </a:lnTo>
                  <a:lnTo>
                    <a:pt x="27512" y="78431"/>
                  </a:lnTo>
                  <a:lnTo>
                    <a:pt x="27887" y="78369"/>
                  </a:lnTo>
                  <a:close/>
                  <a:moveTo>
                    <a:pt x="31260" y="78410"/>
                  </a:moveTo>
                  <a:lnTo>
                    <a:pt x="31635" y="78473"/>
                  </a:lnTo>
                  <a:lnTo>
                    <a:pt x="31281" y="78639"/>
                  </a:lnTo>
                  <a:lnTo>
                    <a:pt x="30906" y="78535"/>
                  </a:lnTo>
                  <a:lnTo>
                    <a:pt x="31260" y="78410"/>
                  </a:lnTo>
                  <a:close/>
                  <a:moveTo>
                    <a:pt x="29573" y="78452"/>
                  </a:moveTo>
                  <a:lnTo>
                    <a:pt x="29948" y="78556"/>
                  </a:lnTo>
                  <a:lnTo>
                    <a:pt x="29573" y="78702"/>
                  </a:lnTo>
                  <a:lnTo>
                    <a:pt x="29199" y="78556"/>
                  </a:lnTo>
                  <a:lnTo>
                    <a:pt x="29573" y="78452"/>
                  </a:lnTo>
                  <a:close/>
                  <a:moveTo>
                    <a:pt x="55689" y="78014"/>
                  </a:moveTo>
                  <a:lnTo>
                    <a:pt x="59167" y="78035"/>
                  </a:lnTo>
                  <a:lnTo>
                    <a:pt x="56709" y="78910"/>
                  </a:lnTo>
                  <a:lnTo>
                    <a:pt x="55064" y="78306"/>
                  </a:lnTo>
                  <a:lnTo>
                    <a:pt x="55689" y="78014"/>
                  </a:lnTo>
                  <a:close/>
                  <a:moveTo>
                    <a:pt x="28720" y="78681"/>
                  </a:moveTo>
                  <a:lnTo>
                    <a:pt x="29136" y="78848"/>
                  </a:lnTo>
                  <a:lnTo>
                    <a:pt x="28699" y="78993"/>
                  </a:lnTo>
                  <a:lnTo>
                    <a:pt x="28261" y="78806"/>
                  </a:lnTo>
                  <a:lnTo>
                    <a:pt x="28720" y="78681"/>
                  </a:lnTo>
                  <a:close/>
                  <a:moveTo>
                    <a:pt x="30427" y="78702"/>
                  </a:moveTo>
                  <a:lnTo>
                    <a:pt x="30865" y="78827"/>
                  </a:lnTo>
                  <a:lnTo>
                    <a:pt x="30427" y="79014"/>
                  </a:lnTo>
                  <a:lnTo>
                    <a:pt x="29990" y="78848"/>
                  </a:lnTo>
                  <a:lnTo>
                    <a:pt x="30427" y="78702"/>
                  </a:lnTo>
                  <a:close/>
                  <a:moveTo>
                    <a:pt x="5749" y="77598"/>
                  </a:moveTo>
                  <a:lnTo>
                    <a:pt x="11080" y="77640"/>
                  </a:lnTo>
                  <a:lnTo>
                    <a:pt x="7602" y="79243"/>
                  </a:lnTo>
                  <a:lnTo>
                    <a:pt x="4853" y="77910"/>
                  </a:lnTo>
                  <a:lnTo>
                    <a:pt x="5749" y="77598"/>
                  </a:lnTo>
                  <a:close/>
                  <a:moveTo>
                    <a:pt x="11767" y="77660"/>
                  </a:moveTo>
                  <a:lnTo>
                    <a:pt x="25429" y="77765"/>
                  </a:lnTo>
                  <a:lnTo>
                    <a:pt x="25679" y="77890"/>
                  </a:lnTo>
                  <a:lnTo>
                    <a:pt x="8227" y="79264"/>
                  </a:lnTo>
                  <a:lnTo>
                    <a:pt x="11767" y="77660"/>
                  </a:lnTo>
                  <a:close/>
                  <a:moveTo>
                    <a:pt x="29573" y="78993"/>
                  </a:moveTo>
                  <a:lnTo>
                    <a:pt x="30073" y="79181"/>
                  </a:lnTo>
                  <a:lnTo>
                    <a:pt x="29573" y="79410"/>
                  </a:lnTo>
                  <a:lnTo>
                    <a:pt x="29074" y="79181"/>
                  </a:lnTo>
                  <a:lnTo>
                    <a:pt x="29573" y="78993"/>
                  </a:lnTo>
                  <a:close/>
                  <a:moveTo>
                    <a:pt x="4457" y="78056"/>
                  </a:moveTo>
                  <a:lnTo>
                    <a:pt x="7186" y="79347"/>
                  </a:lnTo>
                  <a:lnTo>
                    <a:pt x="5228" y="79514"/>
                  </a:lnTo>
                  <a:lnTo>
                    <a:pt x="2854" y="78618"/>
                  </a:lnTo>
                  <a:lnTo>
                    <a:pt x="4457" y="78056"/>
                  </a:lnTo>
                  <a:close/>
                  <a:moveTo>
                    <a:pt x="48067" y="77952"/>
                  </a:moveTo>
                  <a:lnTo>
                    <a:pt x="53419" y="77994"/>
                  </a:lnTo>
                  <a:lnTo>
                    <a:pt x="54294" y="78327"/>
                  </a:lnTo>
                  <a:lnTo>
                    <a:pt x="51524" y="79597"/>
                  </a:lnTo>
                  <a:lnTo>
                    <a:pt x="48067" y="77952"/>
                  </a:lnTo>
                  <a:close/>
                  <a:moveTo>
                    <a:pt x="33718" y="77827"/>
                  </a:moveTo>
                  <a:lnTo>
                    <a:pt x="47379" y="77952"/>
                  </a:lnTo>
                  <a:lnTo>
                    <a:pt x="50899" y="79618"/>
                  </a:lnTo>
                  <a:lnTo>
                    <a:pt x="33468" y="77952"/>
                  </a:lnTo>
                  <a:lnTo>
                    <a:pt x="33718" y="77827"/>
                  </a:lnTo>
                  <a:close/>
                  <a:moveTo>
                    <a:pt x="2437" y="78785"/>
                  </a:moveTo>
                  <a:lnTo>
                    <a:pt x="4541" y="79556"/>
                  </a:lnTo>
                  <a:lnTo>
                    <a:pt x="896" y="79847"/>
                  </a:lnTo>
                  <a:lnTo>
                    <a:pt x="63" y="79618"/>
                  </a:lnTo>
                  <a:lnTo>
                    <a:pt x="2437" y="78785"/>
                  </a:lnTo>
                  <a:close/>
                  <a:moveTo>
                    <a:pt x="6603" y="79701"/>
                  </a:moveTo>
                  <a:lnTo>
                    <a:pt x="6207" y="79868"/>
                  </a:lnTo>
                  <a:lnTo>
                    <a:pt x="5874" y="79743"/>
                  </a:lnTo>
                  <a:lnTo>
                    <a:pt x="6603" y="79701"/>
                  </a:lnTo>
                  <a:close/>
                  <a:moveTo>
                    <a:pt x="54689" y="78473"/>
                  </a:moveTo>
                  <a:lnTo>
                    <a:pt x="56272" y="79077"/>
                  </a:lnTo>
                  <a:lnTo>
                    <a:pt x="53898" y="79910"/>
                  </a:lnTo>
                  <a:lnTo>
                    <a:pt x="51940" y="79722"/>
                  </a:lnTo>
                  <a:lnTo>
                    <a:pt x="54689" y="78473"/>
                  </a:lnTo>
                  <a:close/>
                  <a:moveTo>
                    <a:pt x="52523" y="80076"/>
                  </a:moveTo>
                  <a:lnTo>
                    <a:pt x="53252" y="80139"/>
                  </a:lnTo>
                  <a:lnTo>
                    <a:pt x="52919" y="80264"/>
                  </a:lnTo>
                  <a:lnTo>
                    <a:pt x="52523" y="80076"/>
                  </a:lnTo>
                  <a:close/>
                  <a:moveTo>
                    <a:pt x="56709" y="79222"/>
                  </a:moveTo>
                  <a:lnTo>
                    <a:pt x="59063" y="80097"/>
                  </a:lnTo>
                  <a:lnTo>
                    <a:pt x="58209" y="80326"/>
                  </a:lnTo>
                  <a:lnTo>
                    <a:pt x="54585" y="79972"/>
                  </a:lnTo>
                  <a:lnTo>
                    <a:pt x="56709" y="79222"/>
                  </a:lnTo>
                  <a:close/>
                  <a:moveTo>
                    <a:pt x="5186" y="79806"/>
                  </a:moveTo>
                  <a:lnTo>
                    <a:pt x="5832" y="80035"/>
                  </a:lnTo>
                  <a:lnTo>
                    <a:pt x="4228" y="80763"/>
                  </a:lnTo>
                  <a:lnTo>
                    <a:pt x="1708" y="80076"/>
                  </a:lnTo>
                  <a:lnTo>
                    <a:pt x="5186" y="79806"/>
                  </a:lnTo>
                  <a:close/>
                  <a:moveTo>
                    <a:pt x="26220" y="78139"/>
                  </a:moveTo>
                  <a:lnTo>
                    <a:pt x="26554" y="78306"/>
                  </a:lnTo>
                  <a:lnTo>
                    <a:pt x="11101" y="80888"/>
                  </a:lnTo>
                  <a:lnTo>
                    <a:pt x="8289" y="79556"/>
                  </a:lnTo>
                  <a:lnTo>
                    <a:pt x="26220" y="78139"/>
                  </a:lnTo>
                  <a:close/>
                  <a:moveTo>
                    <a:pt x="7706" y="79597"/>
                  </a:moveTo>
                  <a:lnTo>
                    <a:pt x="10601" y="80972"/>
                  </a:lnTo>
                  <a:lnTo>
                    <a:pt x="9601" y="81138"/>
                  </a:lnTo>
                  <a:lnTo>
                    <a:pt x="6582" y="80014"/>
                  </a:lnTo>
                  <a:lnTo>
                    <a:pt x="7456" y="79618"/>
                  </a:lnTo>
                  <a:lnTo>
                    <a:pt x="7706" y="79597"/>
                  </a:lnTo>
                  <a:close/>
                  <a:moveTo>
                    <a:pt x="32926" y="78202"/>
                  </a:moveTo>
                  <a:lnTo>
                    <a:pt x="50837" y="79910"/>
                  </a:lnTo>
                  <a:lnTo>
                    <a:pt x="48004" y="81201"/>
                  </a:lnTo>
                  <a:lnTo>
                    <a:pt x="32593" y="78348"/>
                  </a:lnTo>
                  <a:lnTo>
                    <a:pt x="32926" y="78202"/>
                  </a:lnTo>
                  <a:close/>
                  <a:moveTo>
                    <a:pt x="53940" y="80201"/>
                  </a:moveTo>
                  <a:lnTo>
                    <a:pt x="57397" y="80534"/>
                  </a:lnTo>
                  <a:lnTo>
                    <a:pt x="54877" y="81201"/>
                  </a:lnTo>
                  <a:lnTo>
                    <a:pt x="53294" y="80430"/>
                  </a:lnTo>
                  <a:lnTo>
                    <a:pt x="53940" y="80201"/>
                  </a:lnTo>
                  <a:close/>
                  <a:moveTo>
                    <a:pt x="51420" y="79972"/>
                  </a:moveTo>
                  <a:lnTo>
                    <a:pt x="51670" y="79993"/>
                  </a:lnTo>
                  <a:lnTo>
                    <a:pt x="52523" y="80389"/>
                  </a:lnTo>
                  <a:lnTo>
                    <a:pt x="49483" y="81472"/>
                  </a:lnTo>
                  <a:lnTo>
                    <a:pt x="48504" y="81284"/>
                  </a:lnTo>
                  <a:lnTo>
                    <a:pt x="51420" y="79972"/>
                  </a:lnTo>
                  <a:close/>
                  <a:moveTo>
                    <a:pt x="6207" y="80180"/>
                  </a:moveTo>
                  <a:lnTo>
                    <a:pt x="9039" y="81242"/>
                  </a:lnTo>
                  <a:lnTo>
                    <a:pt x="7102" y="81576"/>
                  </a:lnTo>
                  <a:lnTo>
                    <a:pt x="4666" y="80888"/>
                  </a:lnTo>
                  <a:lnTo>
                    <a:pt x="6207" y="80180"/>
                  </a:lnTo>
                  <a:close/>
                  <a:moveTo>
                    <a:pt x="52898" y="80576"/>
                  </a:moveTo>
                  <a:lnTo>
                    <a:pt x="54439" y="81305"/>
                  </a:lnTo>
                  <a:lnTo>
                    <a:pt x="52003" y="81930"/>
                  </a:lnTo>
                  <a:lnTo>
                    <a:pt x="50066" y="81576"/>
                  </a:lnTo>
                  <a:lnTo>
                    <a:pt x="52898" y="80576"/>
                  </a:lnTo>
                  <a:close/>
                  <a:moveTo>
                    <a:pt x="27012" y="78514"/>
                  </a:moveTo>
                  <a:lnTo>
                    <a:pt x="27428" y="78723"/>
                  </a:lnTo>
                  <a:lnTo>
                    <a:pt x="13892" y="82221"/>
                  </a:lnTo>
                  <a:lnTo>
                    <a:pt x="11559" y="81118"/>
                  </a:lnTo>
                  <a:lnTo>
                    <a:pt x="27012" y="78514"/>
                  </a:lnTo>
                  <a:close/>
                  <a:moveTo>
                    <a:pt x="4249" y="81076"/>
                  </a:moveTo>
                  <a:lnTo>
                    <a:pt x="6415" y="81680"/>
                  </a:lnTo>
                  <a:lnTo>
                    <a:pt x="2812" y="82284"/>
                  </a:lnTo>
                  <a:lnTo>
                    <a:pt x="1958" y="82117"/>
                  </a:lnTo>
                  <a:lnTo>
                    <a:pt x="4249" y="81076"/>
                  </a:lnTo>
                  <a:close/>
                  <a:moveTo>
                    <a:pt x="11059" y="81201"/>
                  </a:moveTo>
                  <a:lnTo>
                    <a:pt x="13454" y="82346"/>
                  </a:lnTo>
                  <a:lnTo>
                    <a:pt x="13059" y="82430"/>
                  </a:lnTo>
                  <a:lnTo>
                    <a:pt x="10143" y="81347"/>
                  </a:lnTo>
                  <a:lnTo>
                    <a:pt x="11059" y="81201"/>
                  </a:lnTo>
                  <a:close/>
                  <a:moveTo>
                    <a:pt x="32135" y="78556"/>
                  </a:moveTo>
                  <a:lnTo>
                    <a:pt x="47546" y="81409"/>
                  </a:lnTo>
                  <a:lnTo>
                    <a:pt x="45193" y="82492"/>
                  </a:lnTo>
                  <a:lnTo>
                    <a:pt x="31718" y="78743"/>
                  </a:lnTo>
                  <a:lnTo>
                    <a:pt x="32135" y="78556"/>
                  </a:lnTo>
                  <a:close/>
                  <a:moveTo>
                    <a:pt x="1500" y="82346"/>
                  </a:moveTo>
                  <a:lnTo>
                    <a:pt x="1979" y="82430"/>
                  </a:lnTo>
                  <a:lnTo>
                    <a:pt x="917" y="82596"/>
                  </a:lnTo>
                  <a:lnTo>
                    <a:pt x="1500" y="82346"/>
                  </a:lnTo>
                  <a:close/>
                  <a:moveTo>
                    <a:pt x="48046" y="81513"/>
                  </a:moveTo>
                  <a:lnTo>
                    <a:pt x="48941" y="81680"/>
                  </a:lnTo>
                  <a:lnTo>
                    <a:pt x="46005" y="82700"/>
                  </a:lnTo>
                  <a:lnTo>
                    <a:pt x="45630" y="82596"/>
                  </a:lnTo>
                  <a:lnTo>
                    <a:pt x="48046" y="81513"/>
                  </a:lnTo>
                  <a:close/>
                  <a:moveTo>
                    <a:pt x="54835" y="81492"/>
                  </a:moveTo>
                  <a:lnTo>
                    <a:pt x="57126" y="82575"/>
                  </a:lnTo>
                  <a:lnTo>
                    <a:pt x="56251" y="82721"/>
                  </a:lnTo>
                  <a:lnTo>
                    <a:pt x="52669" y="82055"/>
                  </a:lnTo>
                  <a:lnTo>
                    <a:pt x="54835" y="81492"/>
                  </a:lnTo>
                  <a:close/>
                  <a:moveTo>
                    <a:pt x="9581" y="81451"/>
                  </a:moveTo>
                  <a:lnTo>
                    <a:pt x="12580" y="82555"/>
                  </a:lnTo>
                  <a:lnTo>
                    <a:pt x="11601" y="82825"/>
                  </a:lnTo>
                  <a:lnTo>
                    <a:pt x="7748" y="81742"/>
                  </a:lnTo>
                  <a:lnTo>
                    <a:pt x="9581" y="81451"/>
                  </a:lnTo>
                  <a:close/>
                  <a:moveTo>
                    <a:pt x="57584" y="82804"/>
                  </a:moveTo>
                  <a:lnTo>
                    <a:pt x="58167" y="83075"/>
                  </a:lnTo>
                  <a:lnTo>
                    <a:pt x="58167" y="83075"/>
                  </a:lnTo>
                  <a:lnTo>
                    <a:pt x="57084" y="82888"/>
                  </a:lnTo>
                  <a:lnTo>
                    <a:pt x="57584" y="82804"/>
                  </a:lnTo>
                  <a:close/>
                  <a:moveTo>
                    <a:pt x="49504" y="81784"/>
                  </a:moveTo>
                  <a:lnTo>
                    <a:pt x="51336" y="82117"/>
                  </a:lnTo>
                  <a:lnTo>
                    <a:pt x="47463" y="83117"/>
                  </a:lnTo>
                  <a:lnTo>
                    <a:pt x="46505" y="82846"/>
                  </a:lnTo>
                  <a:lnTo>
                    <a:pt x="49504" y="81784"/>
                  </a:lnTo>
                  <a:close/>
                  <a:moveTo>
                    <a:pt x="27824" y="78910"/>
                  </a:moveTo>
                  <a:lnTo>
                    <a:pt x="28303" y="79139"/>
                  </a:lnTo>
                  <a:lnTo>
                    <a:pt x="16328" y="83388"/>
                  </a:lnTo>
                  <a:lnTo>
                    <a:pt x="14287" y="82430"/>
                  </a:lnTo>
                  <a:lnTo>
                    <a:pt x="27824" y="78910"/>
                  </a:lnTo>
                  <a:close/>
                  <a:moveTo>
                    <a:pt x="7082" y="81867"/>
                  </a:moveTo>
                  <a:lnTo>
                    <a:pt x="11038" y="82971"/>
                  </a:lnTo>
                  <a:lnTo>
                    <a:pt x="9143" y="83450"/>
                  </a:lnTo>
                  <a:lnTo>
                    <a:pt x="3645" y="82450"/>
                  </a:lnTo>
                  <a:lnTo>
                    <a:pt x="7082" y="81867"/>
                  </a:lnTo>
                  <a:close/>
                  <a:moveTo>
                    <a:pt x="13850" y="82534"/>
                  </a:moveTo>
                  <a:lnTo>
                    <a:pt x="15787" y="83450"/>
                  </a:lnTo>
                  <a:lnTo>
                    <a:pt x="13538" y="82617"/>
                  </a:lnTo>
                  <a:lnTo>
                    <a:pt x="13850" y="82534"/>
                  </a:lnTo>
                  <a:close/>
                  <a:moveTo>
                    <a:pt x="31302" y="78931"/>
                  </a:moveTo>
                  <a:lnTo>
                    <a:pt x="44776" y="82679"/>
                  </a:lnTo>
                  <a:lnTo>
                    <a:pt x="42735" y="83617"/>
                  </a:lnTo>
                  <a:lnTo>
                    <a:pt x="30823" y="79160"/>
                  </a:lnTo>
                  <a:lnTo>
                    <a:pt x="31302" y="78931"/>
                  </a:lnTo>
                  <a:close/>
                  <a:moveTo>
                    <a:pt x="45214" y="82784"/>
                  </a:moveTo>
                  <a:lnTo>
                    <a:pt x="45526" y="82888"/>
                  </a:lnTo>
                  <a:lnTo>
                    <a:pt x="43256" y="83679"/>
                  </a:lnTo>
                  <a:lnTo>
                    <a:pt x="45214" y="82784"/>
                  </a:lnTo>
                  <a:close/>
                  <a:moveTo>
                    <a:pt x="52003" y="82242"/>
                  </a:moveTo>
                  <a:lnTo>
                    <a:pt x="55418" y="82867"/>
                  </a:lnTo>
                  <a:lnTo>
                    <a:pt x="49920" y="83783"/>
                  </a:lnTo>
                  <a:lnTo>
                    <a:pt x="48025" y="83263"/>
                  </a:lnTo>
                  <a:lnTo>
                    <a:pt x="52003" y="82242"/>
                  </a:lnTo>
                  <a:close/>
                  <a:moveTo>
                    <a:pt x="13059" y="82742"/>
                  </a:moveTo>
                  <a:lnTo>
                    <a:pt x="15537" y="83679"/>
                  </a:lnTo>
                  <a:lnTo>
                    <a:pt x="15162" y="83804"/>
                  </a:lnTo>
                  <a:lnTo>
                    <a:pt x="12163" y="82971"/>
                  </a:lnTo>
                  <a:lnTo>
                    <a:pt x="13059" y="82742"/>
                  </a:lnTo>
                  <a:close/>
                  <a:moveTo>
                    <a:pt x="46026" y="83013"/>
                  </a:moveTo>
                  <a:lnTo>
                    <a:pt x="46900" y="83263"/>
                  </a:lnTo>
                  <a:lnTo>
                    <a:pt x="43881" y="84033"/>
                  </a:lnTo>
                  <a:lnTo>
                    <a:pt x="43527" y="83908"/>
                  </a:lnTo>
                  <a:lnTo>
                    <a:pt x="46026" y="83013"/>
                  </a:lnTo>
                  <a:close/>
                  <a:moveTo>
                    <a:pt x="11601" y="83117"/>
                  </a:moveTo>
                  <a:lnTo>
                    <a:pt x="14683" y="83971"/>
                  </a:lnTo>
                  <a:lnTo>
                    <a:pt x="13746" y="84304"/>
                  </a:lnTo>
                  <a:lnTo>
                    <a:pt x="9810" y="83575"/>
                  </a:lnTo>
                  <a:lnTo>
                    <a:pt x="11601" y="83117"/>
                  </a:lnTo>
                  <a:close/>
                  <a:moveTo>
                    <a:pt x="28678" y="79306"/>
                  </a:moveTo>
                  <a:lnTo>
                    <a:pt x="29219" y="79576"/>
                  </a:lnTo>
                  <a:lnTo>
                    <a:pt x="18536" y="84450"/>
                  </a:lnTo>
                  <a:lnTo>
                    <a:pt x="16703" y="83575"/>
                  </a:lnTo>
                  <a:lnTo>
                    <a:pt x="28678" y="79306"/>
                  </a:lnTo>
                  <a:close/>
                  <a:moveTo>
                    <a:pt x="15953" y="83825"/>
                  </a:moveTo>
                  <a:lnTo>
                    <a:pt x="17973" y="84575"/>
                  </a:lnTo>
                  <a:lnTo>
                    <a:pt x="17973" y="84575"/>
                  </a:lnTo>
                  <a:lnTo>
                    <a:pt x="15662" y="83929"/>
                  </a:lnTo>
                  <a:lnTo>
                    <a:pt x="15953" y="83825"/>
                  </a:lnTo>
                  <a:close/>
                  <a:moveTo>
                    <a:pt x="47463" y="83408"/>
                  </a:moveTo>
                  <a:lnTo>
                    <a:pt x="49233" y="83908"/>
                  </a:lnTo>
                  <a:lnTo>
                    <a:pt x="45297" y="84575"/>
                  </a:lnTo>
                  <a:lnTo>
                    <a:pt x="44360" y="84221"/>
                  </a:lnTo>
                  <a:lnTo>
                    <a:pt x="47463" y="83408"/>
                  </a:lnTo>
                  <a:close/>
                  <a:moveTo>
                    <a:pt x="30448" y="79327"/>
                  </a:moveTo>
                  <a:lnTo>
                    <a:pt x="42360" y="83783"/>
                  </a:lnTo>
                  <a:lnTo>
                    <a:pt x="40507" y="84616"/>
                  </a:lnTo>
                  <a:lnTo>
                    <a:pt x="29907" y="79576"/>
                  </a:lnTo>
                  <a:lnTo>
                    <a:pt x="30448" y="79327"/>
                  </a:lnTo>
                  <a:close/>
                  <a:moveTo>
                    <a:pt x="43089" y="84054"/>
                  </a:moveTo>
                  <a:lnTo>
                    <a:pt x="43402" y="84158"/>
                  </a:lnTo>
                  <a:lnTo>
                    <a:pt x="41069" y="84762"/>
                  </a:lnTo>
                  <a:lnTo>
                    <a:pt x="43089" y="84054"/>
                  </a:lnTo>
                  <a:close/>
                  <a:moveTo>
                    <a:pt x="15183" y="84096"/>
                  </a:moveTo>
                  <a:lnTo>
                    <a:pt x="17724" y="84804"/>
                  </a:lnTo>
                  <a:lnTo>
                    <a:pt x="17369" y="84970"/>
                  </a:lnTo>
                  <a:lnTo>
                    <a:pt x="14308" y="84408"/>
                  </a:lnTo>
                  <a:lnTo>
                    <a:pt x="15183" y="84096"/>
                  </a:lnTo>
                  <a:close/>
                  <a:moveTo>
                    <a:pt x="9143" y="83742"/>
                  </a:moveTo>
                  <a:lnTo>
                    <a:pt x="13204" y="84491"/>
                  </a:lnTo>
                  <a:lnTo>
                    <a:pt x="11351" y="85158"/>
                  </a:lnTo>
                  <a:lnTo>
                    <a:pt x="5790" y="84616"/>
                  </a:lnTo>
                  <a:lnTo>
                    <a:pt x="9143" y="83742"/>
                  </a:lnTo>
                  <a:close/>
                  <a:moveTo>
                    <a:pt x="43881" y="84346"/>
                  </a:moveTo>
                  <a:lnTo>
                    <a:pt x="44735" y="84658"/>
                  </a:lnTo>
                  <a:lnTo>
                    <a:pt x="41652" y="85179"/>
                  </a:lnTo>
                  <a:lnTo>
                    <a:pt x="41298" y="85012"/>
                  </a:lnTo>
                  <a:lnTo>
                    <a:pt x="43881" y="84346"/>
                  </a:lnTo>
                  <a:close/>
                  <a:moveTo>
                    <a:pt x="49899" y="84096"/>
                  </a:moveTo>
                  <a:lnTo>
                    <a:pt x="53252" y="85012"/>
                  </a:lnTo>
                  <a:lnTo>
                    <a:pt x="47692" y="85449"/>
                  </a:lnTo>
                  <a:lnTo>
                    <a:pt x="45838" y="84762"/>
                  </a:lnTo>
                  <a:lnTo>
                    <a:pt x="49899" y="84096"/>
                  </a:lnTo>
                  <a:close/>
                  <a:moveTo>
                    <a:pt x="18161" y="84929"/>
                  </a:moveTo>
                  <a:lnTo>
                    <a:pt x="19910" y="85408"/>
                  </a:lnTo>
                  <a:lnTo>
                    <a:pt x="20014" y="85470"/>
                  </a:lnTo>
                  <a:lnTo>
                    <a:pt x="20014" y="85470"/>
                  </a:lnTo>
                  <a:lnTo>
                    <a:pt x="17869" y="85074"/>
                  </a:lnTo>
                  <a:lnTo>
                    <a:pt x="18161" y="84929"/>
                  </a:lnTo>
                  <a:close/>
                  <a:moveTo>
                    <a:pt x="13767" y="84595"/>
                  </a:moveTo>
                  <a:lnTo>
                    <a:pt x="16911" y="85179"/>
                  </a:lnTo>
                  <a:lnTo>
                    <a:pt x="15995" y="85595"/>
                  </a:lnTo>
                  <a:lnTo>
                    <a:pt x="12017" y="85220"/>
                  </a:lnTo>
                  <a:lnTo>
                    <a:pt x="13767" y="84595"/>
                  </a:lnTo>
                  <a:close/>
                  <a:moveTo>
                    <a:pt x="40861" y="85116"/>
                  </a:moveTo>
                  <a:lnTo>
                    <a:pt x="41153" y="85262"/>
                  </a:lnTo>
                  <a:lnTo>
                    <a:pt x="39008" y="85616"/>
                  </a:lnTo>
                  <a:lnTo>
                    <a:pt x="39132" y="85574"/>
                  </a:lnTo>
                  <a:lnTo>
                    <a:pt x="40861" y="85116"/>
                  </a:lnTo>
                  <a:close/>
                  <a:moveTo>
                    <a:pt x="45276" y="84866"/>
                  </a:moveTo>
                  <a:lnTo>
                    <a:pt x="47005" y="85512"/>
                  </a:lnTo>
                  <a:lnTo>
                    <a:pt x="43027" y="85824"/>
                  </a:lnTo>
                  <a:lnTo>
                    <a:pt x="42111" y="85387"/>
                  </a:lnTo>
                  <a:lnTo>
                    <a:pt x="45276" y="84866"/>
                  </a:lnTo>
                  <a:close/>
                  <a:moveTo>
                    <a:pt x="17411" y="85283"/>
                  </a:moveTo>
                  <a:lnTo>
                    <a:pt x="21014" y="85949"/>
                  </a:lnTo>
                  <a:lnTo>
                    <a:pt x="21389" y="86116"/>
                  </a:lnTo>
                  <a:lnTo>
                    <a:pt x="21389" y="86116"/>
                  </a:lnTo>
                  <a:lnTo>
                    <a:pt x="16578" y="85658"/>
                  </a:lnTo>
                  <a:lnTo>
                    <a:pt x="17411" y="85283"/>
                  </a:lnTo>
                  <a:close/>
                  <a:moveTo>
                    <a:pt x="22118" y="86157"/>
                  </a:moveTo>
                  <a:lnTo>
                    <a:pt x="22243" y="86178"/>
                  </a:lnTo>
                  <a:lnTo>
                    <a:pt x="22347" y="86220"/>
                  </a:lnTo>
                  <a:lnTo>
                    <a:pt x="22347" y="86220"/>
                  </a:lnTo>
                  <a:lnTo>
                    <a:pt x="22222" y="86199"/>
                  </a:lnTo>
                  <a:lnTo>
                    <a:pt x="22118" y="86157"/>
                  </a:lnTo>
                  <a:close/>
                  <a:moveTo>
                    <a:pt x="41611" y="85470"/>
                  </a:moveTo>
                  <a:lnTo>
                    <a:pt x="42444" y="85866"/>
                  </a:lnTo>
                  <a:lnTo>
                    <a:pt x="37633" y="86262"/>
                  </a:lnTo>
                  <a:lnTo>
                    <a:pt x="37987" y="86095"/>
                  </a:lnTo>
                  <a:lnTo>
                    <a:pt x="41611" y="85470"/>
                  </a:lnTo>
                  <a:close/>
                  <a:moveTo>
                    <a:pt x="36883" y="86262"/>
                  </a:moveTo>
                  <a:lnTo>
                    <a:pt x="36779" y="86324"/>
                  </a:lnTo>
                  <a:lnTo>
                    <a:pt x="36675" y="86324"/>
                  </a:lnTo>
                  <a:lnTo>
                    <a:pt x="36779" y="86282"/>
                  </a:lnTo>
                  <a:lnTo>
                    <a:pt x="36883" y="86262"/>
                  </a:lnTo>
                  <a:close/>
                  <a:moveTo>
                    <a:pt x="4957" y="84845"/>
                  </a:moveTo>
                  <a:lnTo>
                    <a:pt x="10705" y="85387"/>
                  </a:lnTo>
                  <a:lnTo>
                    <a:pt x="7248" y="86616"/>
                  </a:lnTo>
                  <a:lnTo>
                    <a:pt x="1396" y="86553"/>
                  </a:lnTo>
                  <a:lnTo>
                    <a:pt x="313" y="86032"/>
                  </a:lnTo>
                  <a:lnTo>
                    <a:pt x="4957" y="84845"/>
                  </a:lnTo>
                  <a:close/>
                  <a:moveTo>
                    <a:pt x="11372" y="85449"/>
                  </a:moveTo>
                  <a:lnTo>
                    <a:pt x="15474" y="85845"/>
                  </a:lnTo>
                  <a:lnTo>
                    <a:pt x="13683" y="86657"/>
                  </a:lnTo>
                  <a:lnTo>
                    <a:pt x="8102" y="86616"/>
                  </a:lnTo>
                  <a:lnTo>
                    <a:pt x="11372" y="85449"/>
                  </a:lnTo>
                  <a:close/>
                  <a:moveTo>
                    <a:pt x="16057" y="85907"/>
                  </a:moveTo>
                  <a:lnTo>
                    <a:pt x="22159" y="86491"/>
                  </a:lnTo>
                  <a:lnTo>
                    <a:pt x="22680" y="86741"/>
                  </a:lnTo>
                  <a:lnTo>
                    <a:pt x="14371" y="86657"/>
                  </a:lnTo>
                  <a:lnTo>
                    <a:pt x="16057" y="85907"/>
                  </a:lnTo>
                  <a:close/>
                  <a:moveTo>
                    <a:pt x="22992" y="86574"/>
                  </a:moveTo>
                  <a:lnTo>
                    <a:pt x="23388" y="86595"/>
                  </a:lnTo>
                  <a:lnTo>
                    <a:pt x="23763" y="86741"/>
                  </a:lnTo>
                  <a:lnTo>
                    <a:pt x="23367" y="86741"/>
                  </a:lnTo>
                  <a:lnTo>
                    <a:pt x="22992" y="86574"/>
                  </a:lnTo>
                  <a:close/>
                  <a:moveTo>
                    <a:pt x="24617" y="86720"/>
                  </a:moveTo>
                  <a:lnTo>
                    <a:pt x="24742" y="86761"/>
                  </a:lnTo>
                  <a:lnTo>
                    <a:pt x="24742" y="86761"/>
                  </a:lnTo>
                  <a:lnTo>
                    <a:pt x="24617" y="86741"/>
                  </a:lnTo>
                  <a:lnTo>
                    <a:pt x="24513" y="86720"/>
                  </a:lnTo>
                  <a:close/>
                  <a:moveTo>
                    <a:pt x="29553" y="79743"/>
                  </a:moveTo>
                  <a:lnTo>
                    <a:pt x="40153" y="84783"/>
                  </a:lnTo>
                  <a:lnTo>
                    <a:pt x="40132" y="84804"/>
                  </a:lnTo>
                  <a:lnTo>
                    <a:pt x="37841" y="85595"/>
                  </a:lnTo>
                  <a:lnTo>
                    <a:pt x="35509" y="86220"/>
                  </a:lnTo>
                  <a:lnTo>
                    <a:pt x="33114" y="86616"/>
                  </a:lnTo>
                  <a:lnTo>
                    <a:pt x="30719" y="86803"/>
                  </a:lnTo>
                  <a:lnTo>
                    <a:pt x="28303" y="86782"/>
                  </a:lnTo>
                  <a:lnTo>
                    <a:pt x="25887" y="86553"/>
                  </a:lnTo>
                  <a:lnTo>
                    <a:pt x="23513" y="86116"/>
                  </a:lnTo>
                  <a:lnTo>
                    <a:pt x="21181" y="85470"/>
                  </a:lnTo>
                  <a:lnTo>
                    <a:pt x="18911" y="84616"/>
                  </a:lnTo>
                  <a:lnTo>
                    <a:pt x="18890" y="84616"/>
                  </a:lnTo>
                  <a:lnTo>
                    <a:pt x="29553" y="79743"/>
                  </a:lnTo>
                  <a:close/>
                  <a:moveTo>
                    <a:pt x="34488" y="86782"/>
                  </a:moveTo>
                  <a:lnTo>
                    <a:pt x="34384" y="86824"/>
                  </a:lnTo>
                  <a:lnTo>
                    <a:pt x="34259" y="86824"/>
                  </a:lnTo>
                  <a:lnTo>
                    <a:pt x="34384" y="86803"/>
                  </a:lnTo>
                  <a:lnTo>
                    <a:pt x="34488" y="86782"/>
                  </a:lnTo>
                  <a:close/>
                  <a:moveTo>
                    <a:pt x="36009" y="86678"/>
                  </a:moveTo>
                  <a:lnTo>
                    <a:pt x="35634" y="86845"/>
                  </a:lnTo>
                  <a:lnTo>
                    <a:pt x="35238" y="86845"/>
                  </a:lnTo>
                  <a:lnTo>
                    <a:pt x="35613" y="86699"/>
                  </a:lnTo>
                  <a:lnTo>
                    <a:pt x="36009" y="86678"/>
                  </a:lnTo>
                  <a:close/>
                  <a:moveTo>
                    <a:pt x="42964" y="86116"/>
                  </a:moveTo>
                  <a:lnTo>
                    <a:pt x="44630" y="86907"/>
                  </a:lnTo>
                  <a:lnTo>
                    <a:pt x="36321" y="86845"/>
                  </a:lnTo>
                  <a:lnTo>
                    <a:pt x="36862" y="86616"/>
                  </a:lnTo>
                  <a:lnTo>
                    <a:pt x="42964" y="86116"/>
                  </a:lnTo>
                  <a:close/>
                  <a:moveTo>
                    <a:pt x="47650" y="85762"/>
                  </a:moveTo>
                  <a:lnTo>
                    <a:pt x="50899" y="86970"/>
                  </a:lnTo>
                  <a:lnTo>
                    <a:pt x="45318" y="86928"/>
                  </a:lnTo>
                  <a:lnTo>
                    <a:pt x="43548" y="86074"/>
                  </a:lnTo>
                  <a:lnTo>
                    <a:pt x="47650" y="85762"/>
                  </a:lnTo>
                  <a:close/>
                  <a:moveTo>
                    <a:pt x="54065" y="85241"/>
                  </a:moveTo>
                  <a:lnTo>
                    <a:pt x="58688" y="86532"/>
                  </a:lnTo>
                  <a:lnTo>
                    <a:pt x="57605" y="87032"/>
                  </a:lnTo>
                  <a:lnTo>
                    <a:pt x="51753" y="86970"/>
                  </a:lnTo>
                  <a:lnTo>
                    <a:pt x="48337" y="85699"/>
                  </a:lnTo>
                  <a:lnTo>
                    <a:pt x="54065" y="85241"/>
                  </a:lnTo>
                  <a:close/>
                  <a:moveTo>
                    <a:pt x="27053" y="87053"/>
                  </a:moveTo>
                  <a:lnTo>
                    <a:pt x="27158" y="87074"/>
                  </a:lnTo>
                  <a:lnTo>
                    <a:pt x="27053" y="87095"/>
                  </a:lnTo>
                  <a:lnTo>
                    <a:pt x="26929" y="87053"/>
                  </a:lnTo>
                  <a:close/>
                  <a:moveTo>
                    <a:pt x="32073" y="87095"/>
                  </a:moveTo>
                  <a:lnTo>
                    <a:pt x="31948" y="87136"/>
                  </a:lnTo>
                  <a:lnTo>
                    <a:pt x="31843" y="87115"/>
                  </a:lnTo>
                  <a:lnTo>
                    <a:pt x="31948" y="87095"/>
                  </a:lnTo>
                  <a:close/>
                  <a:moveTo>
                    <a:pt x="25825" y="87053"/>
                  </a:moveTo>
                  <a:lnTo>
                    <a:pt x="26200" y="87157"/>
                  </a:lnTo>
                  <a:lnTo>
                    <a:pt x="25804" y="87199"/>
                  </a:lnTo>
                  <a:lnTo>
                    <a:pt x="25408" y="87053"/>
                  </a:lnTo>
                  <a:close/>
                  <a:moveTo>
                    <a:pt x="29490" y="87178"/>
                  </a:moveTo>
                  <a:lnTo>
                    <a:pt x="29615" y="87199"/>
                  </a:lnTo>
                  <a:lnTo>
                    <a:pt x="29490" y="87220"/>
                  </a:lnTo>
                  <a:lnTo>
                    <a:pt x="29386" y="87199"/>
                  </a:lnTo>
                  <a:lnTo>
                    <a:pt x="29490" y="87178"/>
                  </a:lnTo>
                  <a:close/>
                  <a:moveTo>
                    <a:pt x="33593" y="87115"/>
                  </a:moveTo>
                  <a:lnTo>
                    <a:pt x="33197" y="87261"/>
                  </a:lnTo>
                  <a:lnTo>
                    <a:pt x="32801" y="87220"/>
                  </a:lnTo>
                  <a:lnTo>
                    <a:pt x="33176" y="87115"/>
                  </a:lnTo>
                  <a:close/>
                  <a:moveTo>
                    <a:pt x="24575" y="87032"/>
                  </a:moveTo>
                  <a:lnTo>
                    <a:pt x="25117" y="87240"/>
                  </a:lnTo>
                  <a:lnTo>
                    <a:pt x="24513" y="87282"/>
                  </a:lnTo>
                  <a:lnTo>
                    <a:pt x="23992" y="87032"/>
                  </a:lnTo>
                  <a:close/>
                  <a:moveTo>
                    <a:pt x="34426" y="87115"/>
                  </a:moveTo>
                  <a:lnTo>
                    <a:pt x="35009" y="87136"/>
                  </a:lnTo>
                  <a:lnTo>
                    <a:pt x="34467" y="87365"/>
                  </a:lnTo>
                  <a:lnTo>
                    <a:pt x="33884" y="87324"/>
                  </a:lnTo>
                  <a:lnTo>
                    <a:pt x="34426" y="87115"/>
                  </a:lnTo>
                  <a:close/>
                  <a:moveTo>
                    <a:pt x="28261" y="87282"/>
                  </a:moveTo>
                  <a:lnTo>
                    <a:pt x="28657" y="87365"/>
                  </a:lnTo>
                  <a:lnTo>
                    <a:pt x="28261" y="87428"/>
                  </a:lnTo>
                  <a:lnTo>
                    <a:pt x="27866" y="87324"/>
                  </a:lnTo>
                  <a:lnTo>
                    <a:pt x="28261" y="87282"/>
                  </a:lnTo>
                  <a:close/>
                  <a:moveTo>
                    <a:pt x="30740" y="87303"/>
                  </a:moveTo>
                  <a:lnTo>
                    <a:pt x="31135" y="87344"/>
                  </a:lnTo>
                  <a:lnTo>
                    <a:pt x="30740" y="87449"/>
                  </a:lnTo>
                  <a:lnTo>
                    <a:pt x="30323" y="87365"/>
                  </a:lnTo>
                  <a:lnTo>
                    <a:pt x="30740" y="87303"/>
                  </a:lnTo>
                  <a:close/>
                  <a:moveTo>
                    <a:pt x="27012" y="87386"/>
                  </a:moveTo>
                  <a:lnTo>
                    <a:pt x="27574" y="87532"/>
                  </a:lnTo>
                  <a:lnTo>
                    <a:pt x="26991" y="87636"/>
                  </a:lnTo>
                  <a:lnTo>
                    <a:pt x="26450" y="87428"/>
                  </a:lnTo>
                  <a:lnTo>
                    <a:pt x="27012" y="87386"/>
                  </a:lnTo>
                  <a:close/>
                  <a:moveTo>
                    <a:pt x="31968" y="87428"/>
                  </a:moveTo>
                  <a:lnTo>
                    <a:pt x="32551" y="87490"/>
                  </a:lnTo>
                  <a:lnTo>
                    <a:pt x="31989" y="87678"/>
                  </a:lnTo>
                  <a:lnTo>
                    <a:pt x="31406" y="87574"/>
                  </a:lnTo>
                  <a:lnTo>
                    <a:pt x="31968" y="87428"/>
                  </a:lnTo>
                  <a:close/>
                  <a:moveTo>
                    <a:pt x="29490" y="87511"/>
                  </a:moveTo>
                  <a:lnTo>
                    <a:pt x="30073" y="87615"/>
                  </a:lnTo>
                  <a:lnTo>
                    <a:pt x="29490" y="87761"/>
                  </a:lnTo>
                  <a:lnTo>
                    <a:pt x="28928" y="87615"/>
                  </a:lnTo>
                  <a:lnTo>
                    <a:pt x="29490" y="87511"/>
                  </a:lnTo>
                  <a:close/>
                  <a:moveTo>
                    <a:pt x="2021" y="86845"/>
                  </a:moveTo>
                  <a:lnTo>
                    <a:pt x="6457" y="86886"/>
                  </a:lnTo>
                  <a:lnTo>
                    <a:pt x="3958" y="87782"/>
                  </a:lnTo>
                  <a:lnTo>
                    <a:pt x="2021" y="86845"/>
                  </a:lnTo>
                  <a:close/>
                  <a:moveTo>
                    <a:pt x="25762" y="87490"/>
                  </a:moveTo>
                  <a:lnTo>
                    <a:pt x="26429" y="87740"/>
                  </a:lnTo>
                  <a:lnTo>
                    <a:pt x="25700" y="87865"/>
                  </a:lnTo>
                  <a:lnTo>
                    <a:pt x="25033" y="87532"/>
                  </a:lnTo>
                  <a:lnTo>
                    <a:pt x="25762" y="87490"/>
                  </a:lnTo>
                  <a:close/>
                  <a:moveTo>
                    <a:pt x="33239" y="87553"/>
                  </a:moveTo>
                  <a:lnTo>
                    <a:pt x="33947" y="87615"/>
                  </a:lnTo>
                  <a:lnTo>
                    <a:pt x="33280" y="87928"/>
                  </a:lnTo>
                  <a:lnTo>
                    <a:pt x="32572" y="87782"/>
                  </a:lnTo>
                  <a:lnTo>
                    <a:pt x="33239" y="87553"/>
                  </a:lnTo>
                  <a:close/>
                  <a:moveTo>
                    <a:pt x="28241" y="87719"/>
                  </a:moveTo>
                  <a:lnTo>
                    <a:pt x="28928" y="87907"/>
                  </a:lnTo>
                  <a:lnTo>
                    <a:pt x="28220" y="88094"/>
                  </a:lnTo>
                  <a:lnTo>
                    <a:pt x="27532" y="87844"/>
                  </a:lnTo>
                  <a:lnTo>
                    <a:pt x="28241" y="87719"/>
                  </a:lnTo>
                  <a:close/>
                  <a:moveTo>
                    <a:pt x="30740" y="87740"/>
                  </a:moveTo>
                  <a:lnTo>
                    <a:pt x="31448" y="87865"/>
                  </a:lnTo>
                  <a:lnTo>
                    <a:pt x="30760" y="88115"/>
                  </a:lnTo>
                  <a:lnTo>
                    <a:pt x="30052" y="87928"/>
                  </a:lnTo>
                  <a:lnTo>
                    <a:pt x="30740" y="87740"/>
                  </a:lnTo>
                  <a:close/>
                  <a:moveTo>
                    <a:pt x="52544" y="87282"/>
                  </a:moveTo>
                  <a:lnTo>
                    <a:pt x="56980" y="87303"/>
                  </a:lnTo>
                  <a:lnTo>
                    <a:pt x="55023" y="88198"/>
                  </a:lnTo>
                  <a:lnTo>
                    <a:pt x="52544" y="87282"/>
                  </a:lnTo>
                  <a:close/>
                  <a:moveTo>
                    <a:pt x="13746" y="86949"/>
                  </a:moveTo>
                  <a:lnTo>
                    <a:pt x="23305" y="87032"/>
                  </a:lnTo>
                  <a:lnTo>
                    <a:pt x="23950" y="87344"/>
                  </a:lnTo>
                  <a:lnTo>
                    <a:pt x="10580" y="88386"/>
                  </a:lnTo>
                  <a:lnTo>
                    <a:pt x="13746" y="86949"/>
                  </a:lnTo>
                  <a:close/>
                  <a:moveTo>
                    <a:pt x="26970" y="87928"/>
                  </a:moveTo>
                  <a:lnTo>
                    <a:pt x="27741" y="88219"/>
                  </a:lnTo>
                  <a:lnTo>
                    <a:pt x="26929" y="88427"/>
                  </a:lnTo>
                  <a:lnTo>
                    <a:pt x="26158" y="88073"/>
                  </a:lnTo>
                  <a:lnTo>
                    <a:pt x="26970" y="87928"/>
                  </a:lnTo>
                  <a:close/>
                  <a:moveTo>
                    <a:pt x="32010" y="87969"/>
                  </a:moveTo>
                  <a:lnTo>
                    <a:pt x="32822" y="88136"/>
                  </a:lnTo>
                  <a:lnTo>
                    <a:pt x="32052" y="88469"/>
                  </a:lnTo>
                  <a:lnTo>
                    <a:pt x="31239" y="88261"/>
                  </a:lnTo>
                  <a:lnTo>
                    <a:pt x="32010" y="87969"/>
                  </a:lnTo>
                  <a:close/>
                  <a:moveTo>
                    <a:pt x="29490" y="88073"/>
                  </a:moveTo>
                  <a:lnTo>
                    <a:pt x="30281" y="88282"/>
                  </a:lnTo>
                  <a:lnTo>
                    <a:pt x="29490" y="88573"/>
                  </a:lnTo>
                  <a:lnTo>
                    <a:pt x="28699" y="88282"/>
                  </a:lnTo>
                  <a:lnTo>
                    <a:pt x="29490" y="88073"/>
                  </a:lnTo>
                  <a:close/>
                  <a:moveTo>
                    <a:pt x="35696" y="87136"/>
                  </a:moveTo>
                  <a:lnTo>
                    <a:pt x="45255" y="87220"/>
                  </a:lnTo>
                  <a:lnTo>
                    <a:pt x="48400" y="88698"/>
                  </a:lnTo>
                  <a:lnTo>
                    <a:pt x="35051" y="87428"/>
                  </a:lnTo>
                  <a:lnTo>
                    <a:pt x="35696" y="87136"/>
                  </a:lnTo>
                  <a:close/>
                  <a:moveTo>
                    <a:pt x="7311" y="86907"/>
                  </a:moveTo>
                  <a:lnTo>
                    <a:pt x="13059" y="86949"/>
                  </a:lnTo>
                  <a:lnTo>
                    <a:pt x="9726" y="88469"/>
                  </a:lnTo>
                  <a:lnTo>
                    <a:pt x="6019" y="88761"/>
                  </a:lnTo>
                  <a:lnTo>
                    <a:pt x="4333" y="87948"/>
                  </a:lnTo>
                  <a:lnTo>
                    <a:pt x="7311" y="86907"/>
                  </a:lnTo>
                  <a:close/>
                  <a:moveTo>
                    <a:pt x="3937" y="88094"/>
                  </a:moveTo>
                  <a:lnTo>
                    <a:pt x="5436" y="88802"/>
                  </a:lnTo>
                  <a:lnTo>
                    <a:pt x="3916" y="88927"/>
                  </a:lnTo>
                  <a:lnTo>
                    <a:pt x="2771" y="88511"/>
                  </a:lnTo>
                  <a:lnTo>
                    <a:pt x="3937" y="88094"/>
                  </a:lnTo>
                  <a:close/>
                  <a:moveTo>
                    <a:pt x="28199" y="88407"/>
                  </a:moveTo>
                  <a:lnTo>
                    <a:pt x="29053" y="88719"/>
                  </a:lnTo>
                  <a:lnTo>
                    <a:pt x="28178" y="89031"/>
                  </a:lnTo>
                  <a:lnTo>
                    <a:pt x="27324" y="88636"/>
                  </a:lnTo>
                  <a:lnTo>
                    <a:pt x="28199" y="88407"/>
                  </a:lnTo>
                  <a:close/>
                  <a:moveTo>
                    <a:pt x="30760" y="88427"/>
                  </a:moveTo>
                  <a:lnTo>
                    <a:pt x="31656" y="88656"/>
                  </a:lnTo>
                  <a:lnTo>
                    <a:pt x="30802" y="89052"/>
                  </a:lnTo>
                  <a:lnTo>
                    <a:pt x="29907" y="88719"/>
                  </a:lnTo>
                  <a:lnTo>
                    <a:pt x="30760" y="88427"/>
                  </a:lnTo>
                  <a:close/>
                  <a:moveTo>
                    <a:pt x="45942" y="87220"/>
                  </a:moveTo>
                  <a:lnTo>
                    <a:pt x="51690" y="87261"/>
                  </a:lnTo>
                  <a:lnTo>
                    <a:pt x="54648" y="88365"/>
                  </a:lnTo>
                  <a:lnTo>
                    <a:pt x="52961" y="89135"/>
                  </a:lnTo>
                  <a:lnTo>
                    <a:pt x="49233" y="88781"/>
                  </a:lnTo>
                  <a:lnTo>
                    <a:pt x="45942" y="87220"/>
                  </a:lnTo>
                  <a:close/>
                  <a:moveTo>
                    <a:pt x="2354" y="88656"/>
                  </a:moveTo>
                  <a:lnTo>
                    <a:pt x="3229" y="88969"/>
                  </a:lnTo>
                  <a:lnTo>
                    <a:pt x="917" y="89156"/>
                  </a:lnTo>
                  <a:lnTo>
                    <a:pt x="2354" y="88656"/>
                  </a:lnTo>
                  <a:close/>
                  <a:moveTo>
                    <a:pt x="55043" y="88511"/>
                  </a:moveTo>
                  <a:lnTo>
                    <a:pt x="56189" y="88948"/>
                  </a:lnTo>
                  <a:lnTo>
                    <a:pt x="55064" y="89344"/>
                  </a:lnTo>
                  <a:lnTo>
                    <a:pt x="53523" y="89198"/>
                  </a:lnTo>
                  <a:lnTo>
                    <a:pt x="55043" y="88511"/>
                  </a:lnTo>
                  <a:close/>
                  <a:moveTo>
                    <a:pt x="8956" y="88823"/>
                  </a:moveTo>
                  <a:lnTo>
                    <a:pt x="7519" y="89469"/>
                  </a:lnTo>
                  <a:lnTo>
                    <a:pt x="6540" y="89011"/>
                  </a:lnTo>
                  <a:lnTo>
                    <a:pt x="8956" y="88823"/>
                  </a:lnTo>
                  <a:close/>
                  <a:moveTo>
                    <a:pt x="56626" y="89094"/>
                  </a:moveTo>
                  <a:lnTo>
                    <a:pt x="58042" y="89635"/>
                  </a:lnTo>
                  <a:lnTo>
                    <a:pt x="55751" y="89406"/>
                  </a:lnTo>
                  <a:lnTo>
                    <a:pt x="56626" y="89094"/>
                  </a:lnTo>
                  <a:close/>
                  <a:moveTo>
                    <a:pt x="29490" y="88886"/>
                  </a:moveTo>
                  <a:lnTo>
                    <a:pt x="30427" y="89219"/>
                  </a:lnTo>
                  <a:lnTo>
                    <a:pt x="29469" y="89656"/>
                  </a:lnTo>
                  <a:lnTo>
                    <a:pt x="28553" y="89219"/>
                  </a:lnTo>
                  <a:lnTo>
                    <a:pt x="29490" y="88886"/>
                  </a:lnTo>
                  <a:close/>
                  <a:moveTo>
                    <a:pt x="50004" y="89156"/>
                  </a:moveTo>
                  <a:lnTo>
                    <a:pt x="52419" y="89385"/>
                  </a:lnTo>
                  <a:lnTo>
                    <a:pt x="51441" y="89844"/>
                  </a:lnTo>
                  <a:lnTo>
                    <a:pt x="50004" y="89156"/>
                  </a:lnTo>
                  <a:close/>
                  <a:moveTo>
                    <a:pt x="5957" y="89052"/>
                  </a:moveTo>
                  <a:lnTo>
                    <a:pt x="7186" y="89635"/>
                  </a:lnTo>
                  <a:lnTo>
                    <a:pt x="6561" y="89906"/>
                  </a:lnTo>
                  <a:lnTo>
                    <a:pt x="4541" y="89156"/>
                  </a:lnTo>
                  <a:lnTo>
                    <a:pt x="5957" y="89052"/>
                  </a:lnTo>
                  <a:close/>
                  <a:moveTo>
                    <a:pt x="53002" y="89448"/>
                  </a:moveTo>
                  <a:lnTo>
                    <a:pt x="54419" y="89573"/>
                  </a:lnTo>
                  <a:lnTo>
                    <a:pt x="52398" y="90302"/>
                  </a:lnTo>
                  <a:lnTo>
                    <a:pt x="51774" y="89989"/>
                  </a:lnTo>
                  <a:lnTo>
                    <a:pt x="53002" y="89448"/>
                  </a:lnTo>
                  <a:close/>
                  <a:moveTo>
                    <a:pt x="24471" y="87594"/>
                  </a:moveTo>
                  <a:lnTo>
                    <a:pt x="25200" y="87948"/>
                  </a:lnTo>
                  <a:lnTo>
                    <a:pt x="9747" y="90531"/>
                  </a:lnTo>
                  <a:lnTo>
                    <a:pt x="7852" y="89635"/>
                  </a:lnTo>
                  <a:lnTo>
                    <a:pt x="9810" y="88740"/>
                  </a:lnTo>
                  <a:lnTo>
                    <a:pt x="24471" y="87594"/>
                  </a:lnTo>
                  <a:close/>
                  <a:moveTo>
                    <a:pt x="3874" y="89219"/>
                  </a:moveTo>
                  <a:lnTo>
                    <a:pt x="6186" y="90093"/>
                  </a:lnTo>
                  <a:lnTo>
                    <a:pt x="4999" y="90614"/>
                  </a:lnTo>
                  <a:lnTo>
                    <a:pt x="813" y="89469"/>
                  </a:lnTo>
                  <a:lnTo>
                    <a:pt x="3874" y="89219"/>
                  </a:lnTo>
                  <a:close/>
                  <a:moveTo>
                    <a:pt x="7519" y="89802"/>
                  </a:moveTo>
                  <a:lnTo>
                    <a:pt x="9247" y="90614"/>
                  </a:lnTo>
                  <a:lnTo>
                    <a:pt x="8685" y="90718"/>
                  </a:lnTo>
                  <a:lnTo>
                    <a:pt x="6936" y="90052"/>
                  </a:lnTo>
                  <a:lnTo>
                    <a:pt x="7519" y="89802"/>
                  </a:lnTo>
                  <a:close/>
                  <a:moveTo>
                    <a:pt x="34530" y="87678"/>
                  </a:moveTo>
                  <a:lnTo>
                    <a:pt x="49170" y="89073"/>
                  </a:lnTo>
                  <a:lnTo>
                    <a:pt x="51086" y="89989"/>
                  </a:lnTo>
                  <a:lnTo>
                    <a:pt x="49191" y="90864"/>
                  </a:lnTo>
                  <a:lnTo>
                    <a:pt x="33780" y="88011"/>
                  </a:lnTo>
                  <a:lnTo>
                    <a:pt x="34530" y="87678"/>
                  </a:lnTo>
                  <a:close/>
                  <a:moveTo>
                    <a:pt x="55106" y="89635"/>
                  </a:moveTo>
                  <a:lnTo>
                    <a:pt x="58146" y="89927"/>
                  </a:lnTo>
                  <a:lnTo>
                    <a:pt x="53940" y="91031"/>
                  </a:lnTo>
                  <a:lnTo>
                    <a:pt x="52773" y="90468"/>
                  </a:lnTo>
                  <a:lnTo>
                    <a:pt x="55106" y="89635"/>
                  </a:lnTo>
                  <a:close/>
                  <a:moveTo>
                    <a:pt x="6561" y="90218"/>
                  </a:moveTo>
                  <a:lnTo>
                    <a:pt x="8123" y="90802"/>
                  </a:lnTo>
                  <a:lnTo>
                    <a:pt x="6603" y="91051"/>
                  </a:lnTo>
                  <a:lnTo>
                    <a:pt x="5436" y="90739"/>
                  </a:lnTo>
                  <a:lnTo>
                    <a:pt x="6561" y="90218"/>
                  </a:lnTo>
                  <a:close/>
                  <a:moveTo>
                    <a:pt x="51441" y="90156"/>
                  </a:moveTo>
                  <a:lnTo>
                    <a:pt x="52003" y="90427"/>
                  </a:lnTo>
                  <a:lnTo>
                    <a:pt x="50253" y="91051"/>
                  </a:lnTo>
                  <a:lnTo>
                    <a:pt x="49691" y="90947"/>
                  </a:lnTo>
                  <a:lnTo>
                    <a:pt x="51441" y="90156"/>
                  </a:lnTo>
                  <a:close/>
                  <a:moveTo>
                    <a:pt x="52378" y="90614"/>
                  </a:moveTo>
                  <a:lnTo>
                    <a:pt x="53502" y="91135"/>
                  </a:lnTo>
                  <a:lnTo>
                    <a:pt x="52336" y="91447"/>
                  </a:lnTo>
                  <a:lnTo>
                    <a:pt x="50816" y="91156"/>
                  </a:lnTo>
                  <a:lnTo>
                    <a:pt x="52378" y="90614"/>
                  </a:lnTo>
                  <a:close/>
                  <a:moveTo>
                    <a:pt x="5041" y="90927"/>
                  </a:moveTo>
                  <a:lnTo>
                    <a:pt x="5936" y="91176"/>
                  </a:lnTo>
                  <a:lnTo>
                    <a:pt x="3645" y="91551"/>
                  </a:lnTo>
                  <a:lnTo>
                    <a:pt x="3645" y="91551"/>
                  </a:lnTo>
                  <a:lnTo>
                    <a:pt x="5041" y="90927"/>
                  </a:lnTo>
                  <a:close/>
                  <a:moveTo>
                    <a:pt x="53898" y="91322"/>
                  </a:moveTo>
                  <a:lnTo>
                    <a:pt x="55272" y="91989"/>
                  </a:lnTo>
                  <a:lnTo>
                    <a:pt x="55272" y="91989"/>
                  </a:lnTo>
                  <a:lnTo>
                    <a:pt x="53002" y="91572"/>
                  </a:lnTo>
                  <a:lnTo>
                    <a:pt x="53898" y="91322"/>
                  </a:lnTo>
                  <a:close/>
                  <a:moveTo>
                    <a:pt x="9706" y="90843"/>
                  </a:moveTo>
                  <a:lnTo>
                    <a:pt x="12163" y="92009"/>
                  </a:lnTo>
                  <a:lnTo>
                    <a:pt x="12163" y="92009"/>
                  </a:lnTo>
                  <a:lnTo>
                    <a:pt x="9227" y="90906"/>
                  </a:lnTo>
                  <a:lnTo>
                    <a:pt x="9706" y="90843"/>
                  </a:lnTo>
                  <a:close/>
                  <a:moveTo>
                    <a:pt x="25658" y="88157"/>
                  </a:moveTo>
                  <a:lnTo>
                    <a:pt x="26491" y="88552"/>
                  </a:lnTo>
                  <a:lnTo>
                    <a:pt x="12934" y="92051"/>
                  </a:lnTo>
                  <a:lnTo>
                    <a:pt x="10205" y="90760"/>
                  </a:lnTo>
                  <a:lnTo>
                    <a:pt x="25658" y="88157"/>
                  </a:lnTo>
                  <a:close/>
                  <a:moveTo>
                    <a:pt x="49233" y="91156"/>
                  </a:moveTo>
                  <a:lnTo>
                    <a:pt x="49691" y="91239"/>
                  </a:lnTo>
                  <a:lnTo>
                    <a:pt x="46755" y="92301"/>
                  </a:lnTo>
                  <a:lnTo>
                    <a:pt x="49233" y="91156"/>
                  </a:lnTo>
                  <a:close/>
                  <a:moveTo>
                    <a:pt x="33322" y="88219"/>
                  </a:moveTo>
                  <a:lnTo>
                    <a:pt x="48733" y="91072"/>
                  </a:lnTo>
                  <a:lnTo>
                    <a:pt x="45963" y="92322"/>
                  </a:lnTo>
                  <a:lnTo>
                    <a:pt x="32489" y="88594"/>
                  </a:lnTo>
                  <a:lnTo>
                    <a:pt x="33322" y="88219"/>
                  </a:lnTo>
                  <a:close/>
                  <a:moveTo>
                    <a:pt x="8664" y="91010"/>
                  </a:moveTo>
                  <a:lnTo>
                    <a:pt x="12080" y="92280"/>
                  </a:lnTo>
                  <a:lnTo>
                    <a:pt x="11517" y="92426"/>
                  </a:lnTo>
                  <a:lnTo>
                    <a:pt x="7269" y="91239"/>
                  </a:lnTo>
                  <a:lnTo>
                    <a:pt x="8664" y="91010"/>
                  </a:lnTo>
                  <a:close/>
                  <a:moveTo>
                    <a:pt x="50274" y="91343"/>
                  </a:moveTo>
                  <a:lnTo>
                    <a:pt x="51670" y="91614"/>
                  </a:lnTo>
                  <a:lnTo>
                    <a:pt x="47379" y="92718"/>
                  </a:lnTo>
                  <a:lnTo>
                    <a:pt x="46838" y="92572"/>
                  </a:lnTo>
                  <a:lnTo>
                    <a:pt x="50274" y="91343"/>
                  </a:lnTo>
                  <a:close/>
                  <a:moveTo>
                    <a:pt x="6582" y="91364"/>
                  </a:moveTo>
                  <a:lnTo>
                    <a:pt x="10976" y="92572"/>
                  </a:lnTo>
                  <a:lnTo>
                    <a:pt x="9477" y="92947"/>
                  </a:lnTo>
                  <a:lnTo>
                    <a:pt x="3583" y="91864"/>
                  </a:lnTo>
                  <a:lnTo>
                    <a:pt x="6582" y="91364"/>
                  </a:lnTo>
                  <a:close/>
                  <a:moveTo>
                    <a:pt x="52336" y="91739"/>
                  </a:moveTo>
                  <a:lnTo>
                    <a:pt x="55356" y="92301"/>
                  </a:lnTo>
                  <a:lnTo>
                    <a:pt x="49420" y="93280"/>
                  </a:lnTo>
                  <a:lnTo>
                    <a:pt x="47942" y="92884"/>
                  </a:lnTo>
                  <a:lnTo>
                    <a:pt x="52336" y="91739"/>
                  </a:lnTo>
                  <a:close/>
                  <a:moveTo>
                    <a:pt x="26887" y="88740"/>
                  </a:moveTo>
                  <a:lnTo>
                    <a:pt x="27782" y="89177"/>
                  </a:lnTo>
                  <a:lnTo>
                    <a:pt x="15891" y="93384"/>
                  </a:lnTo>
                  <a:lnTo>
                    <a:pt x="15287" y="93176"/>
                  </a:lnTo>
                  <a:lnTo>
                    <a:pt x="13350" y="92259"/>
                  </a:lnTo>
                  <a:lnTo>
                    <a:pt x="26887" y="88740"/>
                  </a:lnTo>
                  <a:close/>
                  <a:moveTo>
                    <a:pt x="12538" y="92468"/>
                  </a:moveTo>
                  <a:lnTo>
                    <a:pt x="15099" y="93405"/>
                  </a:lnTo>
                  <a:lnTo>
                    <a:pt x="12080" y="92572"/>
                  </a:lnTo>
                  <a:lnTo>
                    <a:pt x="12538" y="92468"/>
                  </a:lnTo>
                  <a:close/>
                  <a:moveTo>
                    <a:pt x="32073" y="88781"/>
                  </a:moveTo>
                  <a:lnTo>
                    <a:pt x="45568" y="92509"/>
                  </a:lnTo>
                  <a:lnTo>
                    <a:pt x="43610" y="93405"/>
                  </a:lnTo>
                  <a:lnTo>
                    <a:pt x="43006" y="93613"/>
                  </a:lnTo>
                  <a:lnTo>
                    <a:pt x="31177" y="89198"/>
                  </a:lnTo>
                  <a:lnTo>
                    <a:pt x="32073" y="88781"/>
                  </a:lnTo>
                  <a:close/>
                  <a:moveTo>
                    <a:pt x="46359" y="92738"/>
                  </a:moveTo>
                  <a:lnTo>
                    <a:pt x="46817" y="92863"/>
                  </a:lnTo>
                  <a:lnTo>
                    <a:pt x="43797" y="93655"/>
                  </a:lnTo>
                  <a:lnTo>
                    <a:pt x="43797" y="93655"/>
                  </a:lnTo>
                  <a:lnTo>
                    <a:pt x="46359" y="92738"/>
                  </a:lnTo>
                  <a:close/>
                  <a:moveTo>
                    <a:pt x="11517" y="92718"/>
                  </a:moveTo>
                  <a:lnTo>
                    <a:pt x="15037" y="93696"/>
                  </a:lnTo>
                  <a:lnTo>
                    <a:pt x="14496" y="93884"/>
                  </a:lnTo>
                  <a:lnTo>
                    <a:pt x="10143" y="93072"/>
                  </a:lnTo>
                  <a:lnTo>
                    <a:pt x="11517" y="92718"/>
                  </a:lnTo>
                  <a:close/>
                  <a:moveTo>
                    <a:pt x="47379" y="93030"/>
                  </a:moveTo>
                  <a:lnTo>
                    <a:pt x="48754" y="93405"/>
                  </a:lnTo>
                  <a:lnTo>
                    <a:pt x="44381" y="94134"/>
                  </a:lnTo>
                  <a:lnTo>
                    <a:pt x="43860" y="93925"/>
                  </a:lnTo>
                  <a:lnTo>
                    <a:pt x="47379" y="93030"/>
                  </a:lnTo>
                  <a:close/>
                  <a:moveTo>
                    <a:pt x="56189" y="92447"/>
                  </a:moveTo>
                  <a:lnTo>
                    <a:pt x="56272" y="92468"/>
                  </a:lnTo>
                  <a:lnTo>
                    <a:pt x="59209" y="93863"/>
                  </a:lnTo>
                  <a:lnTo>
                    <a:pt x="53190" y="94321"/>
                  </a:lnTo>
                  <a:lnTo>
                    <a:pt x="50087" y="93467"/>
                  </a:lnTo>
                  <a:lnTo>
                    <a:pt x="56189" y="92447"/>
                  </a:lnTo>
                  <a:close/>
                  <a:moveTo>
                    <a:pt x="15516" y="93821"/>
                  </a:moveTo>
                  <a:lnTo>
                    <a:pt x="16641" y="94134"/>
                  </a:lnTo>
                  <a:lnTo>
                    <a:pt x="17120" y="94363"/>
                  </a:lnTo>
                  <a:lnTo>
                    <a:pt x="15079" y="93988"/>
                  </a:lnTo>
                  <a:lnTo>
                    <a:pt x="15516" y="93821"/>
                  </a:lnTo>
                  <a:close/>
                  <a:moveTo>
                    <a:pt x="28157" y="89344"/>
                  </a:moveTo>
                  <a:lnTo>
                    <a:pt x="29136" y="89802"/>
                  </a:lnTo>
                  <a:lnTo>
                    <a:pt x="18931" y="94467"/>
                  </a:lnTo>
                  <a:lnTo>
                    <a:pt x="18307" y="94300"/>
                  </a:lnTo>
                  <a:lnTo>
                    <a:pt x="16307" y="93551"/>
                  </a:lnTo>
                  <a:lnTo>
                    <a:pt x="28157" y="89344"/>
                  </a:lnTo>
                  <a:close/>
                  <a:moveTo>
                    <a:pt x="43360" y="94050"/>
                  </a:moveTo>
                  <a:lnTo>
                    <a:pt x="43818" y="94217"/>
                  </a:lnTo>
                  <a:lnTo>
                    <a:pt x="41757" y="94571"/>
                  </a:lnTo>
                  <a:lnTo>
                    <a:pt x="42236" y="94363"/>
                  </a:lnTo>
                  <a:lnTo>
                    <a:pt x="43360" y="94050"/>
                  </a:lnTo>
                  <a:close/>
                  <a:moveTo>
                    <a:pt x="9497" y="93259"/>
                  </a:moveTo>
                  <a:lnTo>
                    <a:pt x="13954" y="94071"/>
                  </a:lnTo>
                  <a:lnTo>
                    <a:pt x="12496" y="94592"/>
                  </a:lnTo>
                  <a:lnTo>
                    <a:pt x="6519" y="94009"/>
                  </a:lnTo>
                  <a:lnTo>
                    <a:pt x="9497" y="93259"/>
                  </a:lnTo>
                  <a:close/>
                  <a:moveTo>
                    <a:pt x="30802" y="89365"/>
                  </a:moveTo>
                  <a:lnTo>
                    <a:pt x="42590" y="93780"/>
                  </a:lnTo>
                  <a:lnTo>
                    <a:pt x="40569" y="94488"/>
                  </a:lnTo>
                  <a:lnTo>
                    <a:pt x="39945" y="94654"/>
                  </a:lnTo>
                  <a:lnTo>
                    <a:pt x="29823" y="89823"/>
                  </a:lnTo>
                  <a:lnTo>
                    <a:pt x="30802" y="89365"/>
                  </a:lnTo>
                  <a:close/>
                  <a:moveTo>
                    <a:pt x="49400" y="93571"/>
                  </a:moveTo>
                  <a:lnTo>
                    <a:pt x="52357" y="94404"/>
                  </a:lnTo>
                  <a:lnTo>
                    <a:pt x="46359" y="94863"/>
                  </a:lnTo>
                  <a:lnTo>
                    <a:pt x="44922" y="94342"/>
                  </a:lnTo>
                  <a:lnTo>
                    <a:pt x="49400" y="93571"/>
                  </a:lnTo>
                  <a:close/>
                  <a:moveTo>
                    <a:pt x="14516" y="94175"/>
                  </a:moveTo>
                  <a:lnTo>
                    <a:pt x="18098" y="94842"/>
                  </a:lnTo>
                  <a:lnTo>
                    <a:pt x="17599" y="95071"/>
                  </a:lnTo>
                  <a:lnTo>
                    <a:pt x="13183" y="94654"/>
                  </a:lnTo>
                  <a:lnTo>
                    <a:pt x="14516" y="94175"/>
                  </a:lnTo>
                  <a:close/>
                  <a:moveTo>
                    <a:pt x="18452" y="95008"/>
                  </a:moveTo>
                  <a:lnTo>
                    <a:pt x="18869" y="95196"/>
                  </a:lnTo>
                  <a:lnTo>
                    <a:pt x="18161" y="95133"/>
                  </a:lnTo>
                  <a:lnTo>
                    <a:pt x="18452" y="95008"/>
                  </a:lnTo>
                  <a:close/>
                  <a:moveTo>
                    <a:pt x="44360" y="94425"/>
                  </a:moveTo>
                  <a:lnTo>
                    <a:pt x="45693" y="94925"/>
                  </a:lnTo>
                  <a:lnTo>
                    <a:pt x="41278" y="95279"/>
                  </a:lnTo>
                  <a:lnTo>
                    <a:pt x="40757" y="95029"/>
                  </a:lnTo>
                  <a:lnTo>
                    <a:pt x="44360" y="94425"/>
                  </a:lnTo>
                  <a:close/>
                  <a:moveTo>
                    <a:pt x="19244" y="95050"/>
                  </a:moveTo>
                  <a:lnTo>
                    <a:pt x="19744" y="95154"/>
                  </a:lnTo>
                  <a:lnTo>
                    <a:pt x="20243" y="95342"/>
                  </a:lnTo>
                  <a:lnTo>
                    <a:pt x="20243" y="95342"/>
                  </a:lnTo>
                  <a:lnTo>
                    <a:pt x="19723" y="95279"/>
                  </a:lnTo>
                  <a:lnTo>
                    <a:pt x="19244" y="95050"/>
                  </a:lnTo>
                  <a:close/>
                  <a:moveTo>
                    <a:pt x="40424" y="95175"/>
                  </a:moveTo>
                  <a:lnTo>
                    <a:pt x="40694" y="95321"/>
                  </a:lnTo>
                  <a:lnTo>
                    <a:pt x="39986" y="95383"/>
                  </a:lnTo>
                  <a:lnTo>
                    <a:pt x="40424" y="95175"/>
                  </a:lnTo>
                  <a:close/>
                  <a:moveTo>
                    <a:pt x="39632" y="95217"/>
                  </a:moveTo>
                  <a:lnTo>
                    <a:pt x="39153" y="95446"/>
                  </a:lnTo>
                  <a:lnTo>
                    <a:pt x="38612" y="95487"/>
                  </a:lnTo>
                  <a:lnTo>
                    <a:pt x="38612" y="95487"/>
                  </a:lnTo>
                  <a:lnTo>
                    <a:pt x="39112" y="95300"/>
                  </a:lnTo>
                  <a:lnTo>
                    <a:pt x="39632" y="95217"/>
                  </a:lnTo>
                  <a:close/>
                  <a:moveTo>
                    <a:pt x="12538" y="94883"/>
                  </a:moveTo>
                  <a:lnTo>
                    <a:pt x="17057" y="95321"/>
                  </a:lnTo>
                  <a:lnTo>
                    <a:pt x="15662" y="95966"/>
                  </a:lnTo>
                  <a:lnTo>
                    <a:pt x="9664" y="95904"/>
                  </a:lnTo>
                  <a:lnTo>
                    <a:pt x="12538" y="94883"/>
                  </a:lnTo>
                  <a:close/>
                  <a:moveTo>
                    <a:pt x="17640" y="95383"/>
                  </a:moveTo>
                  <a:lnTo>
                    <a:pt x="19639" y="95571"/>
                  </a:lnTo>
                  <a:lnTo>
                    <a:pt x="20535" y="96008"/>
                  </a:lnTo>
                  <a:lnTo>
                    <a:pt x="16349" y="95966"/>
                  </a:lnTo>
                  <a:lnTo>
                    <a:pt x="17640" y="95383"/>
                  </a:lnTo>
                  <a:close/>
                  <a:moveTo>
                    <a:pt x="20473" y="95654"/>
                  </a:moveTo>
                  <a:lnTo>
                    <a:pt x="21285" y="95716"/>
                  </a:lnTo>
                  <a:lnTo>
                    <a:pt x="22055" y="96008"/>
                  </a:lnTo>
                  <a:lnTo>
                    <a:pt x="21222" y="96008"/>
                  </a:lnTo>
                  <a:lnTo>
                    <a:pt x="20473" y="95654"/>
                  </a:lnTo>
                  <a:close/>
                  <a:moveTo>
                    <a:pt x="22409" y="95841"/>
                  </a:moveTo>
                  <a:lnTo>
                    <a:pt x="22930" y="95883"/>
                  </a:lnTo>
                  <a:lnTo>
                    <a:pt x="23430" y="96029"/>
                  </a:lnTo>
                  <a:lnTo>
                    <a:pt x="22909" y="96008"/>
                  </a:lnTo>
                  <a:lnTo>
                    <a:pt x="22409" y="95841"/>
                  </a:lnTo>
                  <a:close/>
                  <a:moveTo>
                    <a:pt x="29469" y="89969"/>
                  </a:moveTo>
                  <a:lnTo>
                    <a:pt x="39528" y="94758"/>
                  </a:lnTo>
                  <a:lnTo>
                    <a:pt x="37446" y="95300"/>
                  </a:lnTo>
                  <a:lnTo>
                    <a:pt x="34259" y="95821"/>
                  </a:lnTo>
                  <a:lnTo>
                    <a:pt x="31031" y="96091"/>
                  </a:lnTo>
                  <a:lnTo>
                    <a:pt x="27803" y="96050"/>
                  </a:lnTo>
                  <a:lnTo>
                    <a:pt x="24596" y="95758"/>
                  </a:lnTo>
                  <a:lnTo>
                    <a:pt x="21431" y="95154"/>
                  </a:lnTo>
                  <a:lnTo>
                    <a:pt x="19348" y="94592"/>
                  </a:lnTo>
                  <a:lnTo>
                    <a:pt x="29469" y="89969"/>
                  </a:lnTo>
                  <a:close/>
                  <a:moveTo>
                    <a:pt x="36446" y="95946"/>
                  </a:moveTo>
                  <a:lnTo>
                    <a:pt x="35946" y="96133"/>
                  </a:lnTo>
                  <a:lnTo>
                    <a:pt x="35405" y="96112"/>
                  </a:lnTo>
                  <a:lnTo>
                    <a:pt x="35925" y="95987"/>
                  </a:lnTo>
                  <a:lnTo>
                    <a:pt x="36446" y="95946"/>
                  </a:lnTo>
                  <a:close/>
                  <a:moveTo>
                    <a:pt x="38383" y="95800"/>
                  </a:moveTo>
                  <a:lnTo>
                    <a:pt x="37633" y="96133"/>
                  </a:lnTo>
                  <a:lnTo>
                    <a:pt x="36800" y="96133"/>
                  </a:lnTo>
                  <a:lnTo>
                    <a:pt x="37571" y="95862"/>
                  </a:lnTo>
                  <a:lnTo>
                    <a:pt x="38383" y="95800"/>
                  </a:lnTo>
                  <a:close/>
                  <a:moveTo>
                    <a:pt x="41215" y="95571"/>
                  </a:moveTo>
                  <a:lnTo>
                    <a:pt x="42506" y="96175"/>
                  </a:lnTo>
                  <a:lnTo>
                    <a:pt x="38299" y="96154"/>
                  </a:lnTo>
                  <a:lnTo>
                    <a:pt x="39216" y="95737"/>
                  </a:lnTo>
                  <a:lnTo>
                    <a:pt x="41215" y="95571"/>
                  </a:lnTo>
                  <a:close/>
                  <a:moveTo>
                    <a:pt x="46317" y="95175"/>
                  </a:moveTo>
                  <a:lnTo>
                    <a:pt x="49191" y="96237"/>
                  </a:lnTo>
                  <a:lnTo>
                    <a:pt x="43193" y="96175"/>
                  </a:lnTo>
                  <a:lnTo>
                    <a:pt x="41798" y="95529"/>
                  </a:lnTo>
                  <a:lnTo>
                    <a:pt x="46317" y="95175"/>
                  </a:lnTo>
                  <a:close/>
                  <a:moveTo>
                    <a:pt x="53169" y="94634"/>
                  </a:moveTo>
                  <a:lnTo>
                    <a:pt x="59292" y="96320"/>
                  </a:lnTo>
                  <a:lnTo>
                    <a:pt x="50045" y="96237"/>
                  </a:lnTo>
                  <a:lnTo>
                    <a:pt x="47005" y="95113"/>
                  </a:lnTo>
                  <a:lnTo>
                    <a:pt x="53169" y="94634"/>
                  </a:lnTo>
                  <a:close/>
                  <a:moveTo>
                    <a:pt x="25637" y="96320"/>
                  </a:moveTo>
                  <a:lnTo>
                    <a:pt x="26158" y="96341"/>
                  </a:lnTo>
                  <a:lnTo>
                    <a:pt x="26679" y="96425"/>
                  </a:lnTo>
                  <a:lnTo>
                    <a:pt x="26158" y="96466"/>
                  </a:lnTo>
                  <a:lnTo>
                    <a:pt x="25637" y="96320"/>
                  </a:lnTo>
                  <a:close/>
                  <a:moveTo>
                    <a:pt x="33218" y="96383"/>
                  </a:moveTo>
                  <a:lnTo>
                    <a:pt x="32697" y="96529"/>
                  </a:lnTo>
                  <a:lnTo>
                    <a:pt x="32177" y="96466"/>
                  </a:lnTo>
                  <a:lnTo>
                    <a:pt x="32676" y="96383"/>
                  </a:lnTo>
                  <a:close/>
                  <a:moveTo>
                    <a:pt x="24513" y="96320"/>
                  </a:moveTo>
                  <a:lnTo>
                    <a:pt x="25304" y="96529"/>
                  </a:lnTo>
                  <a:lnTo>
                    <a:pt x="24471" y="96612"/>
                  </a:lnTo>
                  <a:lnTo>
                    <a:pt x="23701" y="96320"/>
                  </a:lnTo>
                  <a:close/>
                  <a:moveTo>
                    <a:pt x="29428" y="96508"/>
                  </a:moveTo>
                  <a:lnTo>
                    <a:pt x="29948" y="96550"/>
                  </a:lnTo>
                  <a:lnTo>
                    <a:pt x="29428" y="96633"/>
                  </a:lnTo>
                  <a:lnTo>
                    <a:pt x="28907" y="96550"/>
                  </a:lnTo>
                  <a:lnTo>
                    <a:pt x="29428" y="96508"/>
                  </a:lnTo>
                  <a:close/>
                  <a:moveTo>
                    <a:pt x="35155" y="96404"/>
                  </a:moveTo>
                  <a:lnTo>
                    <a:pt x="34363" y="96695"/>
                  </a:lnTo>
                  <a:lnTo>
                    <a:pt x="33530" y="96612"/>
                  </a:lnTo>
                  <a:lnTo>
                    <a:pt x="34322" y="96404"/>
                  </a:lnTo>
                  <a:close/>
                  <a:moveTo>
                    <a:pt x="22847" y="96300"/>
                  </a:moveTo>
                  <a:lnTo>
                    <a:pt x="23784" y="96654"/>
                  </a:lnTo>
                  <a:lnTo>
                    <a:pt x="22763" y="96737"/>
                  </a:lnTo>
                  <a:lnTo>
                    <a:pt x="21847" y="96300"/>
                  </a:lnTo>
                  <a:close/>
                  <a:moveTo>
                    <a:pt x="37008" y="96425"/>
                  </a:moveTo>
                  <a:lnTo>
                    <a:pt x="36071" y="96841"/>
                  </a:lnTo>
                  <a:lnTo>
                    <a:pt x="35051" y="96758"/>
                  </a:lnTo>
                  <a:lnTo>
                    <a:pt x="35988" y="96425"/>
                  </a:lnTo>
                  <a:close/>
                  <a:moveTo>
                    <a:pt x="27782" y="96633"/>
                  </a:moveTo>
                  <a:lnTo>
                    <a:pt x="28595" y="96779"/>
                  </a:lnTo>
                  <a:lnTo>
                    <a:pt x="27762" y="96924"/>
                  </a:lnTo>
                  <a:lnTo>
                    <a:pt x="26970" y="96695"/>
                  </a:lnTo>
                  <a:lnTo>
                    <a:pt x="27782" y="96633"/>
                  </a:lnTo>
                  <a:close/>
                  <a:moveTo>
                    <a:pt x="31052" y="96654"/>
                  </a:moveTo>
                  <a:lnTo>
                    <a:pt x="31864" y="96737"/>
                  </a:lnTo>
                  <a:lnTo>
                    <a:pt x="31073" y="96945"/>
                  </a:lnTo>
                  <a:lnTo>
                    <a:pt x="30261" y="96799"/>
                  </a:lnTo>
                  <a:lnTo>
                    <a:pt x="31052" y="96654"/>
                  </a:lnTo>
                  <a:close/>
                  <a:moveTo>
                    <a:pt x="26116" y="96758"/>
                  </a:moveTo>
                  <a:lnTo>
                    <a:pt x="27095" y="97029"/>
                  </a:lnTo>
                  <a:lnTo>
                    <a:pt x="26075" y="97195"/>
                  </a:lnTo>
                  <a:lnTo>
                    <a:pt x="25117" y="96841"/>
                  </a:lnTo>
                  <a:lnTo>
                    <a:pt x="26116" y="96758"/>
                  </a:lnTo>
                  <a:close/>
                  <a:moveTo>
                    <a:pt x="32718" y="96820"/>
                  </a:moveTo>
                  <a:lnTo>
                    <a:pt x="33718" y="96924"/>
                  </a:lnTo>
                  <a:lnTo>
                    <a:pt x="32760" y="97258"/>
                  </a:lnTo>
                  <a:lnTo>
                    <a:pt x="31739" y="97070"/>
                  </a:lnTo>
                  <a:lnTo>
                    <a:pt x="32718" y="96820"/>
                  </a:lnTo>
                  <a:close/>
                  <a:moveTo>
                    <a:pt x="29428" y="96945"/>
                  </a:moveTo>
                  <a:lnTo>
                    <a:pt x="30406" y="97112"/>
                  </a:lnTo>
                  <a:lnTo>
                    <a:pt x="29407" y="97383"/>
                  </a:lnTo>
                  <a:lnTo>
                    <a:pt x="28428" y="97112"/>
                  </a:lnTo>
                  <a:lnTo>
                    <a:pt x="29428" y="96945"/>
                  </a:lnTo>
                  <a:close/>
                  <a:moveTo>
                    <a:pt x="24429" y="96904"/>
                  </a:moveTo>
                  <a:lnTo>
                    <a:pt x="25512" y="97299"/>
                  </a:lnTo>
                  <a:lnTo>
                    <a:pt x="24346" y="97487"/>
                  </a:lnTo>
                  <a:lnTo>
                    <a:pt x="23305" y="96987"/>
                  </a:lnTo>
                  <a:lnTo>
                    <a:pt x="24429" y="96904"/>
                  </a:lnTo>
                  <a:close/>
                  <a:moveTo>
                    <a:pt x="15724" y="96258"/>
                  </a:moveTo>
                  <a:lnTo>
                    <a:pt x="21160" y="96300"/>
                  </a:lnTo>
                  <a:lnTo>
                    <a:pt x="22201" y="96779"/>
                  </a:lnTo>
                  <a:lnTo>
                    <a:pt x="12954" y="97507"/>
                  </a:lnTo>
                  <a:lnTo>
                    <a:pt x="15724" y="96258"/>
                  </a:lnTo>
                  <a:close/>
                  <a:moveTo>
                    <a:pt x="34405" y="96987"/>
                  </a:moveTo>
                  <a:lnTo>
                    <a:pt x="35530" y="97091"/>
                  </a:lnTo>
                  <a:lnTo>
                    <a:pt x="34467" y="97570"/>
                  </a:lnTo>
                  <a:lnTo>
                    <a:pt x="33322" y="97362"/>
                  </a:lnTo>
                  <a:lnTo>
                    <a:pt x="34405" y="96987"/>
                  </a:lnTo>
                  <a:close/>
                  <a:moveTo>
                    <a:pt x="37695" y="96425"/>
                  </a:moveTo>
                  <a:lnTo>
                    <a:pt x="43131" y="96466"/>
                  </a:lnTo>
                  <a:lnTo>
                    <a:pt x="45880" y="97799"/>
                  </a:lnTo>
                  <a:lnTo>
                    <a:pt x="36654" y="96904"/>
                  </a:lnTo>
                  <a:lnTo>
                    <a:pt x="37695" y="96425"/>
                  </a:lnTo>
                  <a:close/>
                  <a:moveTo>
                    <a:pt x="27762" y="97216"/>
                  </a:moveTo>
                  <a:lnTo>
                    <a:pt x="28845" y="97528"/>
                  </a:lnTo>
                  <a:lnTo>
                    <a:pt x="27720" y="97820"/>
                  </a:lnTo>
                  <a:lnTo>
                    <a:pt x="26616" y="97403"/>
                  </a:lnTo>
                  <a:lnTo>
                    <a:pt x="27762" y="97216"/>
                  </a:lnTo>
                  <a:close/>
                  <a:moveTo>
                    <a:pt x="31073" y="97237"/>
                  </a:moveTo>
                  <a:lnTo>
                    <a:pt x="32197" y="97445"/>
                  </a:lnTo>
                  <a:lnTo>
                    <a:pt x="31094" y="97841"/>
                  </a:lnTo>
                  <a:lnTo>
                    <a:pt x="29969" y="97528"/>
                  </a:lnTo>
                  <a:lnTo>
                    <a:pt x="31073" y="97237"/>
                  </a:lnTo>
                  <a:close/>
                  <a:moveTo>
                    <a:pt x="8852" y="96195"/>
                  </a:moveTo>
                  <a:lnTo>
                    <a:pt x="15037" y="96237"/>
                  </a:lnTo>
                  <a:lnTo>
                    <a:pt x="12101" y="97591"/>
                  </a:lnTo>
                  <a:lnTo>
                    <a:pt x="4270" y="98195"/>
                  </a:lnTo>
                  <a:lnTo>
                    <a:pt x="3812" y="97986"/>
                  </a:lnTo>
                  <a:lnTo>
                    <a:pt x="8852" y="96195"/>
                  </a:lnTo>
                  <a:close/>
                  <a:moveTo>
                    <a:pt x="50837" y="96529"/>
                  </a:moveTo>
                  <a:lnTo>
                    <a:pt x="58959" y="96612"/>
                  </a:lnTo>
                  <a:lnTo>
                    <a:pt x="55377" y="98236"/>
                  </a:lnTo>
                  <a:lnTo>
                    <a:pt x="50837" y="96529"/>
                  </a:lnTo>
                  <a:close/>
                  <a:moveTo>
                    <a:pt x="26054" y="97507"/>
                  </a:moveTo>
                  <a:lnTo>
                    <a:pt x="27241" y="97945"/>
                  </a:lnTo>
                  <a:lnTo>
                    <a:pt x="25971" y="98257"/>
                  </a:lnTo>
                  <a:lnTo>
                    <a:pt x="24804" y="97716"/>
                  </a:lnTo>
                  <a:lnTo>
                    <a:pt x="26054" y="97507"/>
                  </a:lnTo>
                  <a:close/>
                  <a:moveTo>
                    <a:pt x="3416" y="98111"/>
                  </a:moveTo>
                  <a:lnTo>
                    <a:pt x="3687" y="98257"/>
                  </a:lnTo>
                  <a:lnTo>
                    <a:pt x="2875" y="98320"/>
                  </a:lnTo>
                  <a:lnTo>
                    <a:pt x="2875" y="98320"/>
                  </a:lnTo>
                  <a:lnTo>
                    <a:pt x="3416" y="98111"/>
                  </a:lnTo>
                  <a:close/>
                  <a:moveTo>
                    <a:pt x="32781" y="97549"/>
                  </a:moveTo>
                  <a:lnTo>
                    <a:pt x="34009" y="97778"/>
                  </a:lnTo>
                  <a:lnTo>
                    <a:pt x="32843" y="98320"/>
                  </a:lnTo>
                  <a:lnTo>
                    <a:pt x="31594" y="97986"/>
                  </a:lnTo>
                  <a:lnTo>
                    <a:pt x="32781" y="97549"/>
                  </a:lnTo>
                  <a:close/>
                  <a:moveTo>
                    <a:pt x="29407" y="97674"/>
                  </a:moveTo>
                  <a:lnTo>
                    <a:pt x="30636" y="98007"/>
                  </a:lnTo>
                  <a:lnTo>
                    <a:pt x="29407" y="98445"/>
                  </a:lnTo>
                  <a:lnTo>
                    <a:pt x="28199" y="97986"/>
                  </a:lnTo>
                  <a:lnTo>
                    <a:pt x="29407" y="97674"/>
                  </a:lnTo>
                  <a:close/>
                  <a:moveTo>
                    <a:pt x="43797" y="96487"/>
                  </a:moveTo>
                  <a:lnTo>
                    <a:pt x="49983" y="96529"/>
                  </a:lnTo>
                  <a:lnTo>
                    <a:pt x="55002" y="98403"/>
                  </a:lnTo>
                  <a:lnTo>
                    <a:pt x="54544" y="98611"/>
                  </a:lnTo>
                  <a:lnTo>
                    <a:pt x="46734" y="97862"/>
                  </a:lnTo>
                  <a:lnTo>
                    <a:pt x="43797" y="96487"/>
                  </a:lnTo>
                  <a:close/>
                  <a:moveTo>
                    <a:pt x="55397" y="98549"/>
                  </a:moveTo>
                  <a:lnTo>
                    <a:pt x="55939" y="98757"/>
                  </a:lnTo>
                  <a:lnTo>
                    <a:pt x="55127" y="98674"/>
                  </a:lnTo>
                  <a:lnTo>
                    <a:pt x="55397" y="98549"/>
                  </a:lnTo>
                  <a:close/>
                  <a:moveTo>
                    <a:pt x="27699" y="98111"/>
                  </a:moveTo>
                  <a:lnTo>
                    <a:pt x="28990" y="98590"/>
                  </a:lnTo>
                  <a:lnTo>
                    <a:pt x="27657" y="99069"/>
                  </a:lnTo>
                  <a:lnTo>
                    <a:pt x="26387" y="98465"/>
                  </a:lnTo>
                  <a:lnTo>
                    <a:pt x="27699" y="98111"/>
                  </a:lnTo>
                  <a:close/>
                  <a:moveTo>
                    <a:pt x="31115" y="98153"/>
                  </a:moveTo>
                  <a:lnTo>
                    <a:pt x="32427" y="98507"/>
                  </a:lnTo>
                  <a:lnTo>
                    <a:pt x="31156" y="99090"/>
                  </a:lnTo>
                  <a:lnTo>
                    <a:pt x="29823" y="98611"/>
                  </a:lnTo>
                  <a:lnTo>
                    <a:pt x="31115" y="98153"/>
                  </a:lnTo>
                  <a:close/>
                  <a:moveTo>
                    <a:pt x="58105" y="99257"/>
                  </a:moveTo>
                  <a:lnTo>
                    <a:pt x="58875" y="99319"/>
                  </a:lnTo>
                  <a:lnTo>
                    <a:pt x="58542" y="99423"/>
                  </a:lnTo>
                  <a:lnTo>
                    <a:pt x="58105" y="99257"/>
                  </a:lnTo>
                  <a:close/>
                  <a:moveTo>
                    <a:pt x="11330" y="97945"/>
                  </a:moveTo>
                  <a:lnTo>
                    <a:pt x="7436" y="99715"/>
                  </a:lnTo>
                  <a:lnTo>
                    <a:pt x="4791" y="98445"/>
                  </a:lnTo>
                  <a:lnTo>
                    <a:pt x="11330" y="97945"/>
                  </a:lnTo>
                  <a:close/>
                  <a:moveTo>
                    <a:pt x="29407" y="98757"/>
                  </a:moveTo>
                  <a:lnTo>
                    <a:pt x="30781" y="99257"/>
                  </a:lnTo>
                  <a:lnTo>
                    <a:pt x="29386" y="99902"/>
                  </a:lnTo>
                  <a:lnTo>
                    <a:pt x="28032" y="99236"/>
                  </a:lnTo>
                  <a:lnTo>
                    <a:pt x="29407" y="98757"/>
                  </a:lnTo>
                  <a:close/>
                  <a:moveTo>
                    <a:pt x="4208" y="98507"/>
                  </a:moveTo>
                  <a:lnTo>
                    <a:pt x="7082" y="99861"/>
                  </a:lnTo>
                  <a:lnTo>
                    <a:pt x="6915" y="99944"/>
                  </a:lnTo>
                  <a:lnTo>
                    <a:pt x="3229" y="98570"/>
                  </a:lnTo>
                  <a:lnTo>
                    <a:pt x="4208" y="98507"/>
                  </a:lnTo>
                  <a:close/>
                  <a:moveTo>
                    <a:pt x="47484" y="98236"/>
                  </a:moveTo>
                  <a:lnTo>
                    <a:pt x="54023" y="98861"/>
                  </a:lnTo>
                  <a:lnTo>
                    <a:pt x="51357" y="100069"/>
                  </a:lnTo>
                  <a:lnTo>
                    <a:pt x="47484" y="98236"/>
                  </a:lnTo>
                  <a:close/>
                  <a:moveTo>
                    <a:pt x="22722" y="97029"/>
                  </a:moveTo>
                  <a:lnTo>
                    <a:pt x="23846" y="97570"/>
                  </a:lnTo>
                  <a:lnTo>
                    <a:pt x="8394" y="100173"/>
                  </a:lnTo>
                  <a:lnTo>
                    <a:pt x="7769" y="99882"/>
                  </a:lnTo>
                  <a:lnTo>
                    <a:pt x="12184" y="97862"/>
                  </a:lnTo>
                  <a:lnTo>
                    <a:pt x="22722" y="97029"/>
                  </a:lnTo>
                  <a:close/>
                  <a:moveTo>
                    <a:pt x="7436" y="100027"/>
                  </a:moveTo>
                  <a:lnTo>
                    <a:pt x="7894" y="100257"/>
                  </a:lnTo>
                  <a:lnTo>
                    <a:pt x="7769" y="100277"/>
                  </a:lnTo>
                  <a:lnTo>
                    <a:pt x="7290" y="100090"/>
                  </a:lnTo>
                  <a:lnTo>
                    <a:pt x="7436" y="100027"/>
                  </a:lnTo>
                  <a:close/>
                  <a:moveTo>
                    <a:pt x="54585" y="98924"/>
                  </a:moveTo>
                  <a:lnTo>
                    <a:pt x="55585" y="99007"/>
                  </a:lnTo>
                  <a:lnTo>
                    <a:pt x="51878" y="100319"/>
                  </a:lnTo>
                  <a:lnTo>
                    <a:pt x="51690" y="100236"/>
                  </a:lnTo>
                  <a:lnTo>
                    <a:pt x="54585" y="98924"/>
                  </a:lnTo>
                  <a:close/>
                  <a:moveTo>
                    <a:pt x="2542" y="98632"/>
                  </a:moveTo>
                  <a:lnTo>
                    <a:pt x="6540" y="100132"/>
                  </a:lnTo>
                  <a:lnTo>
                    <a:pt x="5790" y="100465"/>
                  </a:lnTo>
                  <a:lnTo>
                    <a:pt x="750" y="99069"/>
                  </a:lnTo>
                  <a:lnTo>
                    <a:pt x="1813" y="98695"/>
                  </a:lnTo>
                  <a:lnTo>
                    <a:pt x="2542" y="98632"/>
                  </a:lnTo>
                  <a:close/>
                  <a:moveTo>
                    <a:pt x="6915" y="100257"/>
                  </a:moveTo>
                  <a:lnTo>
                    <a:pt x="7206" y="100361"/>
                  </a:lnTo>
                  <a:lnTo>
                    <a:pt x="6394" y="100506"/>
                  </a:lnTo>
                  <a:lnTo>
                    <a:pt x="6915" y="100257"/>
                  </a:lnTo>
                  <a:close/>
                  <a:moveTo>
                    <a:pt x="36113" y="97153"/>
                  </a:moveTo>
                  <a:lnTo>
                    <a:pt x="46651" y="98153"/>
                  </a:lnTo>
                  <a:lnTo>
                    <a:pt x="51003" y="100236"/>
                  </a:lnTo>
                  <a:lnTo>
                    <a:pt x="50378" y="100527"/>
                  </a:lnTo>
                  <a:lnTo>
                    <a:pt x="34967" y="97674"/>
                  </a:lnTo>
                  <a:lnTo>
                    <a:pt x="36113" y="97153"/>
                  </a:lnTo>
                  <a:close/>
                  <a:moveTo>
                    <a:pt x="8352" y="100465"/>
                  </a:moveTo>
                  <a:lnTo>
                    <a:pt x="8539" y="100569"/>
                  </a:lnTo>
                  <a:lnTo>
                    <a:pt x="8310" y="100486"/>
                  </a:lnTo>
                  <a:lnTo>
                    <a:pt x="8352" y="100465"/>
                  </a:lnTo>
                  <a:close/>
                  <a:moveTo>
                    <a:pt x="51357" y="100402"/>
                  </a:moveTo>
                  <a:lnTo>
                    <a:pt x="51482" y="100465"/>
                  </a:lnTo>
                  <a:lnTo>
                    <a:pt x="51003" y="100631"/>
                  </a:lnTo>
                  <a:lnTo>
                    <a:pt x="50878" y="100611"/>
                  </a:lnTo>
                  <a:lnTo>
                    <a:pt x="51357" y="100402"/>
                  </a:lnTo>
                  <a:close/>
                  <a:moveTo>
                    <a:pt x="56251" y="99069"/>
                  </a:moveTo>
                  <a:lnTo>
                    <a:pt x="56980" y="99153"/>
                  </a:lnTo>
                  <a:lnTo>
                    <a:pt x="58042" y="99548"/>
                  </a:lnTo>
                  <a:lnTo>
                    <a:pt x="52982" y="100860"/>
                  </a:lnTo>
                  <a:lnTo>
                    <a:pt x="52253" y="100506"/>
                  </a:lnTo>
                  <a:lnTo>
                    <a:pt x="56251" y="99069"/>
                  </a:lnTo>
                  <a:close/>
                  <a:moveTo>
                    <a:pt x="51857" y="100631"/>
                  </a:moveTo>
                  <a:lnTo>
                    <a:pt x="52378" y="100881"/>
                  </a:lnTo>
                  <a:lnTo>
                    <a:pt x="51565" y="100736"/>
                  </a:lnTo>
                  <a:lnTo>
                    <a:pt x="51857" y="100631"/>
                  </a:lnTo>
                  <a:close/>
                  <a:moveTo>
                    <a:pt x="50462" y="100819"/>
                  </a:moveTo>
                  <a:lnTo>
                    <a:pt x="50233" y="100902"/>
                  </a:lnTo>
                  <a:lnTo>
                    <a:pt x="50420" y="100819"/>
                  </a:lnTo>
                  <a:close/>
                  <a:moveTo>
                    <a:pt x="4270" y="101152"/>
                  </a:moveTo>
                  <a:lnTo>
                    <a:pt x="3854" y="101360"/>
                  </a:lnTo>
                  <a:lnTo>
                    <a:pt x="3499" y="101277"/>
                  </a:lnTo>
                  <a:lnTo>
                    <a:pt x="4270" y="101152"/>
                  </a:lnTo>
                  <a:close/>
                  <a:moveTo>
                    <a:pt x="54502" y="101569"/>
                  </a:moveTo>
                  <a:lnTo>
                    <a:pt x="55272" y="101714"/>
                  </a:lnTo>
                  <a:lnTo>
                    <a:pt x="54918" y="101777"/>
                  </a:lnTo>
                  <a:lnTo>
                    <a:pt x="54502" y="101569"/>
                  </a:lnTo>
                  <a:close/>
                  <a:moveTo>
                    <a:pt x="24304" y="97799"/>
                  </a:moveTo>
                  <a:lnTo>
                    <a:pt x="25533" y="98382"/>
                  </a:lnTo>
                  <a:lnTo>
                    <a:pt x="12059" y="101881"/>
                  </a:lnTo>
                  <a:lnTo>
                    <a:pt x="11663" y="101714"/>
                  </a:lnTo>
                  <a:lnTo>
                    <a:pt x="8852" y="100381"/>
                  </a:lnTo>
                  <a:lnTo>
                    <a:pt x="24304" y="97799"/>
                  </a:lnTo>
                  <a:close/>
                  <a:moveTo>
                    <a:pt x="7748" y="100569"/>
                  </a:moveTo>
                  <a:lnTo>
                    <a:pt x="11538" y="101985"/>
                  </a:lnTo>
                  <a:lnTo>
                    <a:pt x="11559" y="102006"/>
                  </a:lnTo>
                  <a:lnTo>
                    <a:pt x="11455" y="102027"/>
                  </a:lnTo>
                  <a:lnTo>
                    <a:pt x="6769" y="100736"/>
                  </a:lnTo>
                  <a:lnTo>
                    <a:pt x="7748" y="100569"/>
                  </a:lnTo>
                  <a:close/>
                  <a:moveTo>
                    <a:pt x="34509" y="97882"/>
                  </a:moveTo>
                  <a:lnTo>
                    <a:pt x="49920" y="100736"/>
                  </a:lnTo>
                  <a:lnTo>
                    <a:pt x="47088" y="102027"/>
                  </a:lnTo>
                  <a:lnTo>
                    <a:pt x="46692" y="102152"/>
                  </a:lnTo>
                  <a:lnTo>
                    <a:pt x="33280" y="98445"/>
                  </a:lnTo>
                  <a:lnTo>
                    <a:pt x="34509" y="97882"/>
                  </a:lnTo>
                  <a:close/>
                  <a:moveTo>
                    <a:pt x="51024" y="100923"/>
                  </a:moveTo>
                  <a:lnTo>
                    <a:pt x="52003" y="101110"/>
                  </a:lnTo>
                  <a:lnTo>
                    <a:pt x="47296" y="102318"/>
                  </a:lnTo>
                  <a:lnTo>
                    <a:pt x="47192" y="102297"/>
                  </a:lnTo>
                  <a:lnTo>
                    <a:pt x="47213" y="102277"/>
                  </a:lnTo>
                  <a:lnTo>
                    <a:pt x="51024" y="100923"/>
                  </a:lnTo>
                  <a:close/>
                  <a:moveTo>
                    <a:pt x="6103" y="100860"/>
                  </a:moveTo>
                  <a:lnTo>
                    <a:pt x="10893" y="102172"/>
                  </a:lnTo>
                  <a:lnTo>
                    <a:pt x="9810" y="102464"/>
                  </a:lnTo>
                  <a:lnTo>
                    <a:pt x="4333" y="101444"/>
                  </a:lnTo>
                  <a:lnTo>
                    <a:pt x="5374" y="100965"/>
                  </a:lnTo>
                  <a:lnTo>
                    <a:pt x="6103" y="100860"/>
                  </a:lnTo>
                  <a:close/>
                  <a:moveTo>
                    <a:pt x="52669" y="101235"/>
                  </a:moveTo>
                  <a:lnTo>
                    <a:pt x="53398" y="101360"/>
                  </a:lnTo>
                  <a:lnTo>
                    <a:pt x="54419" y="101860"/>
                  </a:lnTo>
                  <a:lnTo>
                    <a:pt x="48921" y="102776"/>
                  </a:lnTo>
                  <a:lnTo>
                    <a:pt x="47858" y="102485"/>
                  </a:lnTo>
                  <a:lnTo>
                    <a:pt x="52669" y="101235"/>
                  </a:lnTo>
                  <a:close/>
                  <a:moveTo>
                    <a:pt x="25950" y="98570"/>
                  </a:moveTo>
                  <a:lnTo>
                    <a:pt x="27262" y="99194"/>
                  </a:lnTo>
                  <a:lnTo>
                    <a:pt x="15849" y="103255"/>
                  </a:lnTo>
                  <a:lnTo>
                    <a:pt x="15454" y="103130"/>
                  </a:lnTo>
                  <a:lnTo>
                    <a:pt x="12538" y="102048"/>
                  </a:lnTo>
                  <a:lnTo>
                    <a:pt x="25950" y="98570"/>
                  </a:lnTo>
                  <a:close/>
                  <a:moveTo>
                    <a:pt x="11455" y="102339"/>
                  </a:moveTo>
                  <a:lnTo>
                    <a:pt x="13392" y="102860"/>
                  </a:lnTo>
                  <a:lnTo>
                    <a:pt x="14225" y="103276"/>
                  </a:lnTo>
                  <a:lnTo>
                    <a:pt x="10497" y="102589"/>
                  </a:lnTo>
                  <a:lnTo>
                    <a:pt x="11455" y="102339"/>
                  </a:lnTo>
                  <a:close/>
                  <a:moveTo>
                    <a:pt x="3874" y="101652"/>
                  </a:moveTo>
                  <a:lnTo>
                    <a:pt x="9143" y="102631"/>
                  </a:lnTo>
                  <a:lnTo>
                    <a:pt x="6436" y="103339"/>
                  </a:lnTo>
                  <a:lnTo>
                    <a:pt x="1292" y="102839"/>
                  </a:lnTo>
                  <a:lnTo>
                    <a:pt x="3874" y="101652"/>
                  </a:lnTo>
                  <a:close/>
                  <a:moveTo>
                    <a:pt x="14995" y="103318"/>
                  </a:moveTo>
                  <a:lnTo>
                    <a:pt x="15349" y="103422"/>
                  </a:lnTo>
                  <a:lnTo>
                    <a:pt x="15370" y="103422"/>
                  </a:lnTo>
                  <a:lnTo>
                    <a:pt x="15287" y="103443"/>
                  </a:lnTo>
                  <a:lnTo>
                    <a:pt x="14995" y="103318"/>
                  </a:lnTo>
                  <a:close/>
                  <a:moveTo>
                    <a:pt x="32864" y="98632"/>
                  </a:moveTo>
                  <a:lnTo>
                    <a:pt x="46213" y="102318"/>
                  </a:lnTo>
                  <a:lnTo>
                    <a:pt x="43298" y="103360"/>
                  </a:lnTo>
                  <a:lnTo>
                    <a:pt x="42881" y="103485"/>
                  </a:lnTo>
                  <a:lnTo>
                    <a:pt x="31531" y="99236"/>
                  </a:lnTo>
                  <a:lnTo>
                    <a:pt x="32864" y="98632"/>
                  </a:lnTo>
                  <a:close/>
                  <a:moveTo>
                    <a:pt x="47296" y="102631"/>
                  </a:moveTo>
                  <a:lnTo>
                    <a:pt x="48254" y="102901"/>
                  </a:lnTo>
                  <a:lnTo>
                    <a:pt x="44506" y="103526"/>
                  </a:lnTo>
                  <a:lnTo>
                    <a:pt x="44506" y="103526"/>
                  </a:lnTo>
                  <a:lnTo>
                    <a:pt x="45359" y="103130"/>
                  </a:lnTo>
                  <a:lnTo>
                    <a:pt x="47296" y="102631"/>
                  </a:lnTo>
                  <a:close/>
                  <a:moveTo>
                    <a:pt x="43735" y="103547"/>
                  </a:moveTo>
                  <a:lnTo>
                    <a:pt x="43443" y="103693"/>
                  </a:lnTo>
                  <a:lnTo>
                    <a:pt x="43360" y="103651"/>
                  </a:lnTo>
                  <a:lnTo>
                    <a:pt x="43381" y="103651"/>
                  </a:lnTo>
                  <a:lnTo>
                    <a:pt x="43735" y="103547"/>
                  </a:lnTo>
                  <a:close/>
                  <a:moveTo>
                    <a:pt x="54877" y="102068"/>
                  </a:moveTo>
                  <a:lnTo>
                    <a:pt x="57459" y="103297"/>
                  </a:lnTo>
                  <a:lnTo>
                    <a:pt x="52294" y="103714"/>
                  </a:lnTo>
                  <a:lnTo>
                    <a:pt x="49587" y="102964"/>
                  </a:lnTo>
                  <a:lnTo>
                    <a:pt x="54877" y="102068"/>
                  </a:lnTo>
                  <a:close/>
                  <a:moveTo>
                    <a:pt x="9831" y="102756"/>
                  </a:moveTo>
                  <a:lnTo>
                    <a:pt x="14704" y="103651"/>
                  </a:lnTo>
                  <a:lnTo>
                    <a:pt x="13662" y="104026"/>
                  </a:lnTo>
                  <a:lnTo>
                    <a:pt x="7269" y="103422"/>
                  </a:lnTo>
                  <a:lnTo>
                    <a:pt x="9831" y="102756"/>
                  </a:lnTo>
                  <a:close/>
                  <a:moveTo>
                    <a:pt x="15266" y="103755"/>
                  </a:moveTo>
                  <a:lnTo>
                    <a:pt x="16349" y="104276"/>
                  </a:lnTo>
                  <a:lnTo>
                    <a:pt x="16349" y="104276"/>
                  </a:lnTo>
                  <a:lnTo>
                    <a:pt x="14350" y="104088"/>
                  </a:lnTo>
                  <a:lnTo>
                    <a:pt x="15266" y="103755"/>
                  </a:lnTo>
                  <a:close/>
                  <a:moveTo>
                    <a:pt x="48921" y="103068"/>
                  </a:moveTo>
                  <a:lnTo>
                    <a:pt x="51461" y="103776"/>
                  </a:lnTo>
                  <a:lnTo>
                    <a:pt x="45047" y="104276"/>
                  </a:lnTo>
                  <a:lnTo>
                    <a:pt x="44006" y="103901"/>
                  </a:lnTo>
                  <a:lnTo>
                    <a:pt x="48921" y="103068"/>
                  </a:lnTo>
                  <a:close/>
                  <a:moveTo>
                    <a:pt x="27637" y="99382"/>
                  </a:moveTo>
                  <a:lnTo>
                    <a:pt x="29053" y="100048"/>
                  </a:lnTo>
                  <a:lnTo>
                    <a:pt x="19764" y="104297"/>
                  </a:lnTo>
                  <a:lnTo>
                    <a:pt x="19348" y="104213"/>
                  </a:lnTo>
                  <a:lnTo>
                    <a:pt x="16349" y="103380"/>
                  </a:lnTo>
                  <a:lnTo>
                    <a:pt x="27637" y="99382"/>
                  </a:lnTo>
                  <a:close/>
                  <a:moveTo>
                    <a:pt x="31156" y="99403"/>
                  </a:moveTo>
                  <a:lnTo>
                    <a:pt x="42381" y="103609"/>
                  </a:lnTo>
                  <a:lnTo>
                    <a:pt x="39382" y="104380"/>
                  </a:lnTo>
                  <a:lnTo>
                    <a:pt x="38966" y="104443"/>
                  </a:lnTo>
                  <a:lnTo>
                    <a:pt x="29740" y="100048"/>
                  </a:lnTo>
                  <a:lnTo>
                    <a:pt x="31156" y="99403"/>
                  </a:lnTo>
                  <a:close/>
                  <a:moveTo>
                    <a:pt x="16349" y="103964"/>
                  </a:moveTo>
                  <a:lnTo>
                    <a:pt x="17265" y="104130"/>
                  </a:lnTo>
                  <a:lnTo>
                    <a:pt x="18140" y="104463"/>
                  </a:lnTo>
                  <a:lnTo>
                    <a:pt x="17203" y="104359"/>
                  </a:lnTo>
                  <a:lnTo>
                    <a:pt x="16349" y="103964"/>
                  </a:lnTo>
                  <a:close/>
                  <a:moveTo>
                    <a:pt x="43443" y="104005"/>
                  </a:moveTo>
                  <a:lnTo>
                    <a:pt x="44360" y="104338"/>
                  </a:lnTo>
                  <a:lnTo>
                    <a:pt x="42360" y="104505"/>
                  </a:lnTo>
                  <a:lnTo>
                    <a:pt x="43443" y="104005"/>
                  </a:lnTo>
                  <a:close/>
                  <a:moveTo>
                    <a:pt x="18911" y="104422"/>
                  </a:moveTo>
                  <a:lnTo>
                    <a:pt x="19265" y="104505"/>
                  </a:lnTo>
                  <a:lnTo>
                    <a:pt x="19285" y="104505"/>
                  </a:lnTo>
                  <a:lnTo>
                    <a:pt x="19202" y="104547"/>
                  </a:lnTo>
                  <a:lnTo>
                    <a:pt x="18911" y="104422"/>
                  </a:lnTo>
                  <a:close/>
                  <a:moveTo>
                    <a:pt x="42381" y="104172"/>
                  </a:moveTo>
                  <a:lnTo>
                    <a:pt x="41507" y="104567"/>
                  </a:lnTo>
                  <a:lnTo>
                    <a:pt x="40569" y="104630"/>
                  </a:lnTo>
                  <a:lnTo>
                    <a:pt x="41444" y="104318"/>
                  </a:lnTo>
                  <a:lnTo>
                    <a:pt x="42381" y="104172"/>
                  </a:lnTo>
                  <a:close/>
                  <a:moveTo>
                    <a:pt x="39799" y="104609"/>
                  </a:moveTo>
                  <a:lnTo>
                    <a:pt x="39507" y="104713"/>
                  </a:lnTo>
                  <a:lnTo>
                    <a:pt x="39424" y="104672"/>
                  </a:lnTo>
                  <a:lnTo>
                    <a:pt x="39445" y="104672"/>
                  </a:lnTo>
                  <a:lnTo>
                    <a:pt x="39799" y="104609"/>
                  </a:lnTo>
                  <a:close/>
                  <a:moveTo>
                    <a:pt x="17973" y="104734"/>
                  </a:moveTo>
                  <a:lnTo>
                    <a:pt x="18661" y="104797"/>
                  </a:lnTo>
                  <a:lnTo>
                    <a:pt x="18369" y="104922"/>
                  </a:lnTo>
                  <a:lnTo>
                    <a:pt x="17973" y="104734"/>
                  </a:lnTo>
                  <a:close/>
                  <a:moveTo>
                    <a:pt x="40736" y="104922"/>
                  </a:moveTo>
                  <a:lnTo>
                    <a:pt x="40340" y="105109"/>
                  </a:lnTo>
                  <a:lnTo>
                    <a:pt x="40049" y="104963"/>
                  </a:lnTo>
                  <a:lnTo>
                    <a:pt x="40736" y="104922"/>
                  </a:lnTo>
                  <a:close/>
                  <a:moveTo>
                    <a:pt x="6457" y="103630"/>
                  </a:moveTo>
                  <a:lnTo>
                    <a:pt x="13017" y="104255"/>
                  </a:lnTo>
                  <a:lnTo>
                    <a:pt x="10372" y="105192"/>
                  </a:lnTo>
                  <a:lnTo>
                    <a:pt x="709" y="105109"/>
                  </a:lnTo>
                  <a:lnTo>
                    <a:pt x="6457" y="103630"/>
                  </a:lnTo>
                  <a:close/>
                  <a:moveTo>
                    <a:pt x="13704" y="104318"/>
                  </a:moveTo>
                  <a:lnTo>
                    <a:pt x="17120" y="104651"/>
                  </a:lnTo>
                  <a:lnTo>
                    <a:pt x="18036" y="105088"/>
                  </a:lnTo>
                  <a:lnTo>
                    <a:pt x="17640" y="105255"/>
                  </a:lnTo>
                  <a:lnTo>
                    <a:pt x="11226" y="105192"/>
                  </a:lnTo>
                  <a:lnTo>
                    <a:pt x="13704" y="104318"/>
                  </a:lnTo>
                  <a:close/>
                  <a:moveTo>
                    <a:pt x="18369" y="105234"/>
                  </a:moveTo>
                  <a:lnTo>
                    <a:pt x="18411" y="105255"/>
                  </a:lnTo>
                  <a:lnTo>
                    <a:pt x="18327" y="105255"/>
                  </a:lnTo>
                  <a:lnTo>
                    <a:pt x="18369" y="105234"/>
                  </a:lnTo>
                  <a:close/>
                  <a:moveTo>
                    <a:pt x="19223" y="104859"/>
                  </a:moveTo>
                  <a:lnTo>
                    <a:pt x="20348" y="105276"/>
                  </a:lnTo>
                  <a:lnTo>
                    <a:pt x="19098" y="105276"/>
                  </a:lnTo>
                  <a:lnTo>
                    <a:pt x="18723" y="105088"/>
                  </a:lnTo>
                  <a:lnTo>
                    <a:pt x="19223" y="104859"/>
                  </a:lnTo>
                  <a:close/>
                  <a:moveTo>
                    <a:pt x="20306" y="104963"/>
                  </a:moveTo>
                  <a:lnTo>
                    <a:pt x="21243" y="105046"/>
                  </a:lnTo>
                  <a:lnTo>
                    <a:pt x="22139" y="105296"/>
                  </a:lnTo>
                  <a:lnTo>
                    <a:pt x="21201" y="105276"/>
                  </a:lnTo>
                  <a:lnTo>
                    <a:pt x="20306" y="104963"/>
                  </a:lnTo>
                  <a:close/>
                  <a:moveTo>
                    <a:pt x="22909" y="105192"/>
                  </a:moveTo>
                  <a:lnTo>
                    <a:pt x="23263" y="105234"/>
                  </a:lnTo>
                  <a:lnTo>
                    <a:pt x="23638" y="105296"/>
                  </a:lnTo>
                  <a:lnTo>
                    <a:pt x="23263" y="105296"/>
                  </a:lnTo>
                  <a:lnTo>
                    <a:pt x="22909" y="105192"/>
                  </a:lnTo>
                  <a:close/>
                  <a:moveTo>
                    <a:pt x="29386" y="100215"/>
                  </a:moveTo>
                  <a:lnTo>
                    <a:pt x="38466" y="104526"/>
                  </a:lnTo>
                  <a:lnTo>
                    <a:pt x="35405" y="105046"/>
                  </a:lnTo>
                  <a:lnTo>
                    <a:pt x="31364" y="105359"/>
                  </a:lnTo>
                  <a:lnTo>
                    <a:pt x="27324" y="105338"/>
                  </a:lnTo>
                  <a:lnTo>
                    <a:pt x="23305" y="104942"/>
                  </a:lnTo>
                  <a:lnTo>
                    <a:pt x="20243" y="104380"/>
                  </a:lnTo>
                  <a:lnTo>
                    <a:pt x="29386" y="100215"/>
                  </a:lnTo>
                  <a:close/>
                  <a:moveTo>
                    <a:pt x="35800" y="105317"/>
                  </a:moveTo>
                  <a:lnTo>
                    <a:pt x="35446" y="105401"/>
                  </a:lnTo>
                  <a:lnTo>
                    <a:pt x="35071" y="105401"/>
                  </a:lnTo>
                  <a:lnTo>
                    <a:pt x="35425" y="105338"/>
                  </a:lnTo>
                  <a:lnTo>
                    <a:pt x="35800" y="105317"/>
                  </a:lnTo>
                  <a:close/>
                  <a:moveTo>
                    <a:pt x="38404" y="105109"/>
                  </a:moveTo>
                  <a:lnTo>
                    <a:pt x="37508" y="105421"/>
                  </a:lnTo>
                  <a:lnTo>
                    <a:pt x="36550" y="105421"/>
                  </a:lnTo>
                  <a:lnTo>
                    <a:pt x="37466" y="105171"/>
                  </a:lnTo>
                  <a:lnTo>
                    <a:pt x="38404" y="105109"/>
                  </a:lnTo>
                  <a:close/>
                  <a:moveTo>
                    <a:pt x="39486" y="105026"/>
                  </a:moveTo>
                  <a:lnTo>
                    <a:pt x="39986" y="105255"/>
                  </a:lnTo>
                  <a:lnTo>
                    <a:pt x="39611" y="105442"/>
                  </a:lnTo>
                  <a:lnTo>
                    <a:pt x="38362" y="105421"/>
                  </a:lnTo>
                  <a:lnTo>
                    <a:pt x="39486" y="105026"/>
                  </a:lnTo>
                  <a:close/>
                  <a:moveTo>
                    <a:pt x="40320" y="105421"/>
                  </a:moveTo>
                  <a:lnTo>
                    <a:pt x="40361" y="105442"/>
                  </a:lnTo>
                  <a:lnTo>
                    <a:pt x="40299" y="105442"/>
                  </a:lnTo>
                  <a:lnTo>
                    <a:pt x="40320" y="105421"/>
                  </a:lnTo>
                  <a:close/>
                  <a:moveTo>
                    <a:pt x="45005" y="104588"/>
                  </a:moveTo>
                  <a:lnTo>
                    <a:pt x="47484" y="105505"/>
                  </a:lnTo>
                  <a:lnTo>
                    <a:pt x="41048" y="105442"/>
                  </a:lnTo>
                  <a:lnTo>
                    <a:pt x="40674" y="105276"/>
                  </a:lnTo>
                  <a:lnTo>
                    <a:pt x="41590" y="104859"/>
                  </a:lnTo>
                  <a:lnTo>
                    <a:pt x="45005" y="104588"/>
                  </a:lnTo>
                  <a:close/>
                  <a:moveTo>
                    <a:pt x="52274" y="104005"/>
                  </a:moveTo>
                  <a:lnTo>
                    <a:pt x="58001" y="105588"/>
                  </a:lnTo>
                  <a:lnTo>
                    <a:pt x="48317" y="105505"/>
                  </a:lnTo>
                  <a:lnTo>
                    <a:pt x="45693" y="104526"/>
                  </a:lnTo>
                  <a:lnTo>
                    <a:pt x="52274" y="104005"/>
                  </a:lnTo>
                  <a:close/>
                  <a:moveTo>
                    <a:pt x="27324" y="105630"/>
                  </a:moveTo>
                  <a:lnTo>
                    <a:pt x="27678" y="105650"/>
                  </a:lnTo>
                  <a:lnTo>
                    <a:pt x="27303" y="105692"/>
                  </a:lnTo>
                  <a:lnTo>
                    <a:pt x="26949" y="105630"/>
                  </a:lnTo>
                  <a:close/>
                  <a:moveTo>
                    <a:pt x="31385" y="105650"/>
                  </a:moveTo>
                  <a:lnTo>
                    <a:pt x="31739" y="105671"/>
                  </a:lnTo>
                  <a:lnTo>
                    <a:pt x="31385" y="105713"/>
                  </a:lnTo>
                  <a:lnTo>
                    <a:pt x="31010" y="105692"/>
                  </a:lnTo>
                  <a:lnTo>
                    <a:pt x="31385" y="105650"/>
                  </a:lnTo>
                  <a:close/>
                  <a:moveTo>
                    <a:pt x="25283" y="105609"/>
                  </a:moveTo>
                  <a:lnTo>
                    <a:pt x="26200" y="105775"/>
                  </a:lnTo>
                  <a:lnTo>
                    <a:pt x="25242" y="105859"/>
                  </a:lnTo>
                  <a:lnTo>
                    <a:pt x="24346" y="105609"/>
                  </a:lnTo>
                  <a:close/>
                  <a:moveTo>
                    <a:pt x="33426" y="105671"/>
                  </a:moveTo>
                  <a:lnTo>
                    <a:pt x="34363" y="105692"/>
                  </a:lnTo>
                  <a:lnTo>
                    <a:pt x="33447" y="105921"/>
                  </a:lnTo>
                  <a:lnTo>
                    <a:pt x="32489" y="105838"/>
                  </a:lnTo>
                  <a:lnTo>
                    <a:pt x="33426" y="105671"/>
                  </a:lnTo>
                  <a:close/>
                  <a:moveTo>
                    <a:pt x="23222" y="105588"/>
                  </a:moveTo>
                  <a:lnTo>
                    <a:pt x="24409" y="105921"/>
                  </a:lnTo>
                  <a:lnTo>
                    <a:pt x="23159" y="106025"/>
                  </a:lnTo>
                  <a:lnTo>
                    <a:pt x="21993" y="105588"/>
                  </a:lnTo>
                  <a:close/>
                  <a:moveTo>
                    <a:pt x="29344" y="105817"/>
                  </a:moveTo>
                  <a:lnTo>
                    <a:pt x="30281" y="105900"/>
                  </a:lnTo>
                  <a:lnTo>
                    <a:pt x="29344" y="106067"/>
                  </a:lnTo>
                  <a:lnTo>
                    <a:pt x="28407" y="105900"/>
                  </a:lnTo>
                  <a:lnTo>
                    <a:pt x="29344" y="105817"/>
                  </a:lnTo>
                  <a:close/>
                  <a:moveTo>
                    <a:pt x="36717" y="105692"/>
                  </a:moveTo>
                  <a:lnTo>
                    <a:pt x="35530" y="106129"/>
                  </a:lnTo>
                  <a:lnTo>
                    <a:pt x="34280" y="106004"/>
                  </a:lnTo>
                  <a:lnTo>
                    <a:pt x="35467" y="105692"/>
                  </a:lnTo>
                  <a:close/>
                  <a:moveTo>
                    <a:pt x="21139" y="105567"/>
                  </a:moveTo>
                  <a:lnTo>
                    <a:pt x="22472" y="106067"/>
                  </a:lnTo>
                  <a:lnTo>
                    <a:pt x="21035" y="106192"/>
                  </a:lnTo>
                  <a:lnTo>
                    <a:pt x="19723" y="105567"/>
                  </a:lnTo>
                  <a:close/>
                  <a:moveTo>
                    <a:pt x="38987" y="105713"/>
                  </a:moveTo>
                  <a:lnTo>
                    <a:pt x="37654" y="106317"/>
                  </a:lnTo>
                  <a:lnTo>
                    <a:pt x="36217" y="106192"/>
                  </a:lnTo>
                  <a:lnTo>
                    <a:pt x="37550" y="105713"/>
                  </a:lnTo>
                  <a:close/>
                  <a:moveTo>
                    <a:pt x="27303" y="105984"/>
                  </a:moveTo>
                  <a:lnTo>
                    <a:pt x="28511" y="106213"/>
                  </a:lnTo>
                  <a:lnTo>
                    <a:pt x="27283" y="106421"/>
                  </a:lnTo>
                  <a:lnTo>
                    <a:pt x="26075" y="106088"/>
                  </a:lnTo>
                  <a:lnTo>
                    <a:pt x="27303" y="105984"/>
                  </a:lnTo>
                  <a:close/>
                  <a:moveTo>
                    <a:pt x="31385" y="106025"/>
                  </a:moveTo>
                  <a:lnTo>
                    <a:pt x="32614" y="106129"/>
                  </a:lnTo>
                  <a:lnTo>
                    <a:pt x="31406" y="106442"/>
                  </a:lnTo>
                  <a:lnTo>
                    <a:pt x="30177" y="106213"/>
                  </a:lnTo>
                  <a:lnTo>
                    <a:pt x="31385" y="106025"/>
                  </a:lnTo>
                  <a:close/>
                  <a:moveTo>
                    <a:pt x="19036" y="105546"/>
                  </a:moveTo>
                  <a:lnTo>
                    <a:pt x="20452" y="106234"/>
                  </a:lnTo>
                  <a:lnTo>
                    <a:pt x="15308" y="106629"/>
                  </a:lnTo>
                  <a:lnTo>
                    <a:pt x="17703" y="105546"/>
                  </a:lnTo>
                  <a:close/>
                  <a:moveTo>
                    <a:pt x="25221" y="106150"/>
                  </a:moveTo>
                  <a:lnTo>
                    <a:pt x="26595" y="106525"/>
                  </a:lnTo>
                  <a:lnTo>
                    <a:pt x="25158" y="106775"/>
                  </a:lnTo>
                  <a:lnTo>
                    <a:pt x="23805" y="106254"/>
                  </a:lnTo>
                  <a:lnTo>
                    <a:pt x="25221" y="106150"/>
                  </a:lnTo>
                  <a:close/>
                  <a:moveTo>
                    <a:pt x="33468" y="106213"/>
                  </a:moveTo>
                  <a:lnTo>
                    <a:pt x="34884" y="106359"/>
                  </a:lnTo>
                  <a:lnTo>
                    <a:pt x="33509" y="106837"/>
                  </a:lnTo>
                  <a:lnTo>
                    <a:pt x="32073" y="106567"/>
                  </a:lnTo>
                  <a:lnTo>
                    <a:pt x="33468" y="106213"/>
                  </a:lnTo>
                  <a:close/>
                  <a:moveTo>
                    <a:pt x="40986" y="105734"/>
                  </a:moveTo>
                  <a:lnTo>
                    <a:pt x="43360" y="106879"/>
                  </a:lnTo>
                  <a:lnTo>
                    <a:pt x="38237" y="106379"/>
                  </a:lnTo>
                  <a:lnTo>
                    <a:pt x="39674" y="105734"/>
                  </a:lnTo>
                  <a:close/>
                  <a:moveTo>
                    <a:pt x="29344" y="106359"/>
                  </a:moveTo>
                  <a:lnTo>
                    <a:pt x="30740" y="106608"/>
                  </a:lnTo>
                  <a:lnTo>
                    <a:pt x="29344" y="106983"/>
                  </a:lnTo>
                  <a:lnTo>
                    <a:pt x="27928" y="106588"/>
                  </a:lnTo>
                  <a:lnTo>
                    <a:pt x="29344" y="106359"/>
                  </a:lnTo>
                  <a:close/>
                  <a:moveTo>
                    <a:pt x="23117" y="106317"/>
                  </a:moveTo>
                  <a:lnTo>
                    <a:pt x="24596" y="106858"/>
                  </a:lnTo>
                  <a:lnTo>
                    <a:pt x="23013" y="107129"/>
                  </a:lnTo>
                  <a:lnTo>
                    <a:pt x="21555" y="106442"/>
                  </a:lnTo>
                  <a:lnTo>
                    <a:pt x="23117" y="106317"/>
                  </a:lnTo>
                  <a:close/>
                  <a:moveTo>
                    <a:pt x="35571" y="106421"/>
                  </a:moveTo>
                  <a:lnTo>
                    <a:pt x="37133" y="106567"/>
                  </a:lnTo>
                  <a:lnTo>
                    <a:pt x="35655" y="107233"/>
                  </a:lnTo>
                  <a:lnTo>
                    <a:pt x="34072" y="106942"/>
                  </a:lnTo>
                  <a:lnTo>
                    <a:pt x="35571" y="106421"/>
                  </a:lnTo>
                  <a:close/>
                  <a:moveTo>
                    <a:pt x="10414" y="105484"/>
                  </a:moveTo>
                  <a:lnTo>
                    <a:pt x="17015" y="105546"/>
                  </a:lnTo>
                  <a:lnTo>
                    <a:pt x="14454" y="106713"/>
                  </a:lnTo>
                  <a:lnTo>
                    <a:pt x="4832" y="107462"/>
                  </a:lnTo>
                  <a:lnTo>
                    <a:pt x="10414" y="105484"/>
                  </a:lnTo>
                  <a:close/>
                  <a:moveTo>
                    <a:pt x="27262" y="106713"/>
                  </a:moveTo>
                  <a:lnTo>
                    <a:pt x="28782" y="107129"/>
                  </a:lnTo>
                  <a:lnTo>
                    <a:pt x="27220" y="107525"/>
                  </a:lnTo>
                  <a:lnTo>
                    <a:pt x="25700" y="106962"/>
                  </a:lnTo>
                  <a:lnTo>
                    <a:pt x="27262" y="106713"/>
                  </a:lnTo>
                  <a:close/>
                  <a:moveTo>
                    <a:pt x="31427" y="106733"/>
                  </a:moveTo>
                  <a:lnTo>
                    <a:pt x="32968" y="107025"/>
                  </a:lnTo>
                  <a:lnTo>
                    <a:pt x="31448" y="107566"/>
                  </a:lnTo>
                  <a:lnTo>
                    <a:pt x="29886" y="107129"/>
                  </a:lnTo>
                  <a:lnTo>
                    <a:pt x="31427" y="106733"/>
                  </a:lnTo>
                  <a:close/>
                  <a:moveTo>
                    <a:pt x="41673" y="105734"/>
                  </a:moveTo>
                  <a:lnTo>
                    <a:pt x="48275" y="105796"/>
                  </a:lnTo>
                  <a:lnTo>
                    <a:pt x="53835" y="107879"/>
                  </a:lnTo>
                  <a:lnTo>
                    <a:pt x="44214" y="106962"/>
                  </a:lnTo>
                  <a:lnTo>
                    <a:pt x="41673" y="105734"/>
                  </a:lnTo>
                  <a:close/>
                  <a:moveTo>
                    <a:pt x="25138" y="107067"/>
                  </a:moveTo>
                  <a:lnTo>
                    <a:pt x="26720" y="107650"/>
                  </a:lnTo>
                  <a:lnTo>
                    <a:pt x="25033" y="108108"/>
                  </a:lnTo>
                  <a:lnTo>
                    <a:pt x="23451" y="107337"/>
                  </a:lnTo>
                  <a:lnTo>
                    <a:pt x="25138" y="107067"/>
                  </a:lnTo>
                  <a:close/>
                  <a:moveTo>
                    <a:pt x="33530" y="107129"/>
                  </a:moveTo>
                  <a:lnTo>
                    <a:pt x="35196" y="107441"/>
                  </a:lnTo>
                  <a:lnTo>
                    <a:pt x="33614" y="108170"/>
                  </a:lnTo>
                  <a:lnTo>
                    <a:pt x="31927" y="107712"/>
                  </a:lnTo>
                  <a:lnTo>
                    <a:pt x="33530" y="107129"/>
                  </a:lnTo>
                  <a:close/>
                  <a:moveTo>
                    <a:pt x="29323" y="107275"/>
                  </a:moveTo>
                  <a:lnTo>
                    <a:pt x="30969" y="107733"/>
                  </a:lnTo>
                  <a:lnTo>
                    <a:pt x="29323" y="108316"/>
                  </a:lnTo>
                  <a:lnTo>
                    <a:pt x="27699" y="107712"/>
                  </a:lnTo>
                  <a:lnTo>
                    <a:pt x="29323" y="107275"/>
                  </a:lnTo>
                  <a:close/>
                  <a:moveTo>
                    <a:pt x="27199" y="107837"/>
                  </a:moveTo>
                  <a:lnTo>
                    <a:pt x="28907" y="108462"/>
                  </a:lnTo>
                  <a:lnTo>
                    <a:pt x="27137" y="109087"/>
                  </a:lnTo>
                  <a:lnTo>
                    <a:pt x="25450" y="108295"/>
                  </a:lnTo>
                  <a:lnTo>
                    <a:pt x="27199" y="107837"/>
                  </a:lnTo>
                  <a:close/>
                  <a:moveTo>
                    <a:pt x="31448" y="107879"/>
                  </a:moveTo>
                  <a:lnTo>
                    <a:pt x="33197" y="108358"/>
                  </a:lnTo>
                  <a:lnTo>
                    <a:pt x="31510" y="109128"/>
                  </a:lnTo>
                  <a:lnTo>
                    <a:pt x="29740" y="108483"/>
                  </a:lnTo>
                  <a:lnTo>
                    <a:pt x="31448" y="107879"/>
                  </a:lnTo>
                  <a:close/>
                  <a:moveTo>
                    <a:pt x="20972" y="106483"/>
                  </a:moveTo>
                  <a:lnTo>
                    <a:pt x="22513" y="107212"/>
                  </a:lnTo>
                  <a:lnTo>
                    <a:pt x="9143" y="109462"/>
                  </a:lnTo>
                  <a:lnTo>
                    <a:pt x="9143" y="109462"/>
                  </a:lnTo>
                  <a:lnTo>
                    <a:pt x="14537" y="106983"/>
                  </a:lnTo>
                  <a:lnTo>
                    <a:pt x="20972" y="106483"/>
                  </a:lnTo>
                  <a:close/>
                  <a:moveTo>
                    <a:pt x="37716" y="106629"/>
                  </a:moveTo>
                  <a:lnTo>
                    <a:pt x="44131" y="107233"/>
                  </a:lnTo>
                  <a:lnTo>
                    <a:pt x="49483" y="109795"/>
                  </a:lnTo>
                  <a:lnTo>
                    <a:pt x="36154" y="107316"/>
                  </a:lnTo>
                  <a:lnTo>
                    <a:pt x="37716" y="106629"/>
                  </a:lnTo>
                  <a:close/>
                  <a:moveTo>
                    <a:pt x="29323" y="108629"/>
                  </a:moveTo>
                  <a:lnTo>
                    <a:pt x="31135" y="109295"/>
                  </a:lnTo>
                  <a:lnTo>
                    <a:pt x="29303" y="110128"/>
                  </a:lnTo>
                  <a:lnTo>
                    <a:pt x="27512" y="109274"/>
                  </a:lnTo>
                  <a:lnTo>
                    <a:pt x="29323" y="108629"/>
                  </a:lnTo>
                  <a:close/>
                  <a:moveTo>
                    <a:pt x="3708" y="1"/>
                  </a:moveTo>
                  <a:lnTo>
                    <a:pt x="27574" y="8914"/>
                  </a:lnTo>
                  <a:lnTo>
                    <a:pt x="25825" y="9706"/>
                  </a:lnTo>
                  <a:lnTo>
                    <a:pt x="1" y="2562"/>
                  </a:lnTo>
                  <a:lnTo>
                    <a:pt x="1" y="2875"/>
                  </a:lnTo>
                  <a:lnTo>
                    <a:pt x="25408" y="9893"/>
                  </a:lnTo>
                  <a:lnTo>
                    <a:pt x="23763" y="10664"/>
                  </a:lnTo>
                  <a:lnTo>
                    <a:pt x="8956" y="7915"/>
                  </a:lnTo>
                  <a:lnTo>
                    <a:pt x="1" y="3666"/>
                  </a:lnTo>
                  <a:lnTo>
                    <a:pt x="1" y="3978"/>
                  </a:lnTo>
                  <a:lnTo>
                    <a:pt x="7852" y="7706"/>
                  </a:lnTo>
                  <a:lnTo>
                    <a:pt x="7852" y="7706"/>
                  </a:lnTo>
                  <a:lnTo>
                    <a:pt x="1" y="6269"/>
                  </a:lnTo>
                  <a:lnTo>
                    <a:pt x="1" y="6561"/>
                  </a:lnTo>
                  <a:lnTo>
                    <a:pt x="8873" y="8206"/>
                  </a:lnTo>
                  <a:lnTo>
                    <a:pt x="14496" y="10872"/>
                  </a:lnTo>
                  <a:lnTo>
                    <a:pt x="4582" y="9935"/>
                  </a:lnTo>
                  <a:lnTo>
                    <a:pt x="1" y="8227"/>
                  </a:lnTo>
                  <a:lnTo>
                    <a:pt x="1" y="8519"/>
                  </a:lnTo>
                  <a:lnTo>
                    <a:pt x="3458" y="9810"/>
                  </a:lnTo>
                  <a:lnTo>
                    <a:pt x="1" y="9477"/>
                  </a:lnTo>
                  <a:lnTo>
                    <a:pt x="1" y="9768"/>
                  </a:lnTo>
                  <a:lnTo>
                    <a:pt x="4520" y="10205"/>
                  </a:lnTo>
                  <a:lnTo>
                    <a:pt x="10351" y="12392"/>
                  </a:lnTo>
                  <a:lnTo>
                    <a:pt x="396" y="12309"/>
                  </a:lnTo>
                  <a:lnTo>
                    <a:pt x="1" y="12205"/>
                  </a:lnTo>
                  <a:lnTo>
                    <a:pt x="1" y="12600"/>
                  </a:lnTo>
                  <a:lnTo>
                    <a:pt x="355" y="12600"/>
                  </a:lnTo>
                  <a:lnTo>
                    <a:pt x="6353" y="14246"/>
                  </a:lnTo>
                  <a:lnTo>
                    <a:pt x="1479" y="14641"/>
                  </a:lnTo>
                  <a:lnTo>
                    <a:pt x="1" y="13933"/>
                  </a:lnTo>
                  <a:lnTo>
                    <a:pt x="1" y="14266"/>
                  </a:lnTo>
                  <a:lnTo>
                    <a:pt x="917" y="14683"/>
                  </a:lnTo>
                  <a:lnTo>
                    <a:pt x="1" y="14745"/>
                  </a:lnTo>
                  <a:lnTo>
                    <a:pt x="1" y="15037"/>
                  </a:lnTo>
                  <a:lnTo>
                    <a:pt x="1438" y="14933"/>
                  </a:lnTo>
                  <a:lnTo>
                    <a:pt x="4083" y="16203"/>
                  </a:lnTo>
                  <a:lnTo>
                    <a:pt x="3354" y="16328"/>
                  </a:lnTo>
                  <a:lnTo>
                    <a:pt x="1" y="15703"/>
                  </a:lnTo>
                  <a:lnTo>
                    <a:pt x="1" y="15995"/>
                  </a:lnTo>
                  <a:lnTo>
                    <a:pt x="2521" y="16453"/>
                  </a:lnTo>
                  <a:lnTo>
                    <a:pt x="1" y="16891"/>
                  </a:lnTo>
                  <a:lnTo>
                    <a:pt x="1" y="17182"/>
                  </a:lnTo>
                  <a:lnTo>
                    <a:pt x="3354" y="16620"/>
                  </a:lnTo>
                  <a:lnTo>
                    <a:pt x="5978" y="17099"/>
                  </a:lnTo>
                  <a:lnTo>
                    <a:pt x="6061" y="17140"/>
                  </a:lnTo>
                  <a:lnTo>
                    <a:pt x="938" y="18473"/>
                  </a:lnTo>
                  <a:lnTo>
                    <a:pt x="1" y="18119"/>
                  </a:lnTo>
                  <a:lnTo>
                    <a:pt x="1" y="18432"/>
                  </a:lnTo>
                  <a:lnTo>
                    <a:pt x="438" y="18598"/>
                  </a:lnTo>
                  <a:lnTo>
                    <a:pt x="1" y="18702"/>
                  </a:lnTo>
                  <a:lnTo>
                    <a:pt x="1" y="19098"/>
                  </a:lnTo>
                  <a:lnTo>
                    <a:pt x="2417" y="19327"/>
                  </a:lnTo>
                  <a:lnTo>
                    <a:pt x="2500" y="19369"/>
                  </a:lnTo>
                  <a:lnTo>
                    <a:pt x="1" y="20243"/>
                  </a:lnTo>
                  <a:lnTo>
                    <a:pt x="1" y="20556"/>
                  </a:lnTo>
                  <a:lnTo>
                    <a:pt x="2916" y="19515"/>
                  </a:lnTo>
                  <a:lnTo>
                    <a:pt x="3687" y="19806"/>
                  </a:lnTo>
                  <a:lnTo>
                    <a:pt x="1" y="21493"/>
                  </a:lnTo>
                  <a:lnTo>
                    <a:pt x="1" y="22139"/>
                  </a:lnTo>
                  <a:lnTo>
                    <a:pt x="5436" y="23638"/>
                  </a:lnTo>
                  <a:lnTo>
                    <a:pt x="1" y="24055"/>
                  </a:lnTo>
                  <a:lnTo>
                    <a:pt x="1" y="24534"/>
                  </a:lnTo>
                  <a:lnTo>
                    <a:pt x="2083" y="25533"/>
                  </a:lnTo>
                  <a:lnTo>
                    <a:pt x="1" y="25138"/>
                  </a:lnTo>
                  <a:lnTo>
                    <a:pt x="1" y="25429"/>
                  </a:lnTo>
                  <a:lnTo>
                    <a:pt x="2458" y="25887"/>
                  </a:lnTo>
                  <a:lnTo>
                    <a:pt x="1" y="26304"/>
                  </a:lnTo>
                  <a:lnTo>
                    <a:pt x="1" y="26595"/>
                  </a:lnTo>
                  <a:lnTo>
                    <a:pt x="3187" y="26054"/>
                  </a:lnTo>
                  <a:lnTo>
                    <a:pt x="5124" y="26970"/>
                  </a:lnTo>
                  <a:lnTo>
                    <a:pt x="480" y="28178"/>
                  </a:lnTo>
                  <a:lnTo>
                    <a:pt x="376" y="28157"/>
                  </a:lnTo>
                  <a:lnTo>
                    <a:pt x="1" y="28032"/>
                  </a:lnTo>
                  <a:lnTo>
                    <a:pt x="1" y="28595"/>
                  </a:lnTo>
                  <a:lnTo>
                    <a:pt x="417" y="28491"/>
                  </a:lnTo>
                  <a:lnTo>
                    <a:pt x="2417" y="29240"/>
                  </a:lnTo>
                  <a:lnTo>
                    <a:pt x="1" y="30094"/>
                  </a:lnTo>
                  <a:lnTo>
                    <a:pt x="1" y="30407"/>
                  </a:lnTo>
                  <a:lnTo>
                    <a:pt x="2833" y="29407"/>
                  </a:lnTo>
                  <a:lnTo>
                    <a:pt x="4041" y="29844"/>
                  </a:lnTo>
                  <a:lnTo>
                    <a:pt x="1792" y="30886"/>
                  </a:lnTo>
                  <a:lnTo>
                    <a:pt x="1" y="30865"/>
                  </a:lnTo>
                  <a:lnTo>
                    <a:pt x="1" y="31156"/>
                  </a:lnTo>
                  <a:lnTo>
                    <a:pt x="1167" y="31156"/>
                  </a:lnTo>
                  <a:lnTo>
                    <a:pt x="334" y="31552"/>
                  </a:lnTo>
                  <a:lnTo>
                    <a:pt x="1" y="31448"/>
                  </a:lnTo>
                  <a:lnTo>
                    <a:pt x="1" y="32010"/>
                  </a:lnTo>
                  <a:lnTo>
                    <a:pt x="355" y="31864"/>
                  </a:lnTo>
                  <a:lnTo>
                    <a:pt x="4541" y="33010"/>
                  </a:lnTo>
                  <a:lnTo>
                    <a:pt x="1" y="33385"/>
                  </a:lnTo>
                  <a:lnTo>
                    <a:pt x="1" y="33655"/>
                  </a:lnTo>
                  <a:lnTo>
                    <a:pt x="5374" y="33239"/>
                  </a:lnTo>
                  <a:lnTo>
                    <a:pt x="8893" y="34218"/>
                  </a:lnTo>
                  <a:lnTo>
                    <a:pt x="3208" y="35176"/>
                  </a:lnTo>
                  <a:lnTo>
                    <a:pt x="292" y="34634"/>
                  </a:lnTo>
                  <a:lnTo>
                    <a:pt x="1" y="34488"/>
                  </a:lnTo>
                  <a:lnTo>
                    <a:pt x="1" y="34863"/>
                  </a:lnTo>
                  <a:lnTo>
                    <a:pt x="209" y="34905"/>
                  </a:lnTo>
                  <a:lnTo>
                    <a:pt x="1396" y="35467"/>
                  </a:lnTo>
                  <a:lnTo>
                    <a:pt x="1" y="35696"/>
                  </a:lnTo>
                  <a:lnTo>
                    <a:pt x="1" y="36009"/>
                  </a:lnTo>
                  <a:lnTo>
                    <a:pt x="1854" y="35696"/>
                  </a:lnTo>
                  <a:lnTo>
                    <a:pt x="4187" y="36800"/>
                  </a:lnTo>
                  <a:lnTo>
                    <a:pt x="1229" y="37571"/>
                  </a:lnTo>
                  <a:lnTo>
                    <a:pt x="1" y="37446"/>
                  </a:lnTo>
                  <a:lnTo>
                    <a:pt x="1" y="37737"/>
                  </a:lnTo>
                  <a:lnTo>
                    <a:pt x="396" y="37779"/>
                  </a:lnTo>
                  <a:lnTo>
                    <a:pt x="1" y="37883"/>
                  </a:lnTo>
                  <a:lnTo>
                    <a:pt x="1" y="38237"/>
                  </a:lnTo>
                  <a:lnTo>
                    <a:pt x="2333" y="39112"/>
                  </a:lnTo>
                  <a:lnTo>
                    <a:pt x="1" y="39945"/>
                  </a:lnTo>
                  <a:lnTo>
                    <a:pt x="1" y="40424"/>
                  </a:lnTo>
                  <a:lnTo>
                    <a:pt x="3166" y="40465"/>
                  </a:lnTo>
                  <a:lnTo>
                    <a:pt x="1105" y="41403"/>
                  </a:lnTo>
                  <a:lnTo>
                    <a:pt x="1" y="41090"/>
                  </a:lnTo>
                  <a:lnTo>
                    <a:pt x="1" y="41382"/>
                  </a:lnTo>
                  <a:lnTo>
                    <a:pt x="709" y="41590"/>
                  </a:lnTo>
                  <a:lnTo>
                    <a:pt x="1" y="41902"/>
                  </a:lnTo>
                  <a:lnTo>
                    <a:pt x="1" y="42215"/>
                  </a:lnTo>
                  <a:lnTo>
                    <a:pt x="1125" y="41694"/>
                  </a:lnTo>
                  <a:lnTo>
                    <a:pt x="3645" y="42402"/>
                  </a:lnTo>
                  <a:lnTo>
                    <a:pt x="1" y="42694"/>
                  </a:lnTo>
                  <a:lnTo>
                    <a:pt x="1" y="42965"/>
                  </a:lnTo>
                  <a:lnTo>
                    <a:pt x="4457" y="42631"/>
                  </a:lnTo>
                  <a:lnTo>
                    <a:pt x="8394" y="43714"/>
                  </a:lnTo>
                  <a:lnTo>
                    <a:pt x="3125" y="44589"/>
                  </a:lnTo>
                  <a:lnTo>
                    <a:pt x="1" y="44006"/>
                  </a:lnTo>
                  <a:lnTo>
                    <a:pt x="1" y="44318"/>
                  </a:lnTo>
                  <a:lnTo>
                    <a:pt x="2292" y="44735"/>
                  </a:lnTo>
                  <a:lnTo>
                    <a:pt x="542" y="45026"/>
                  </a:lnTo>
                  <a:lnTo>
                    <a:pt x="1" y="44776"/>
                  </a:lnTo>
                  <a:lnTo>
                    <a:pt x="1" y="45089"/>
                  </a:lnTo>
                  <a:lnTo>
                    <a:pt x="42" y="45110"/>
                  </a:lnTo>
                  <a:lnTo>
                    <a:pt x="1" y="45110"/>
                  </a:lnTo>
                  <a:lnTo>
                    <a:pt x="1" y="45401"/>
                  </a:lnTo>
                  <a:lnTo>
                    <a:pt x="501" y="45318"/>
                  </a:lnTo>
                  <a:lnTo>
                    <a:pt x="3250" y="46630"/>
                  </a:lnTo>
                  <a:lnTo>
                    <a:pt x="1958" y="46963"/>
                  </a:lnTo>
                  <a:lnTo>
                    <a:pt x="1" y="46776"/>
                  </a:lnTo>
                  <a:lnTo>
                    <a:pt x="1" y="47067"/>
                  </a:lnTo>
                  <a:lnTo>
                    <a:pt x="1146" y="47171"/>
                  </a:lnTo>
                  <a:lnTo>
                    <a:pt x="1" y="47463"/>
                  </a:lnTo>
                  <a:lnTo>
                    <a:pt x="1" y="47775"/>
                  </a:lnTo>
                  <a:lnTo>
                    <a:pt x="1979" y="47255"/>
                  </a:lnTo>
                  <a:lnTo>
                    <a:pt x="5186" y="47567"/>
                  </a:lnTo>
                  <a:lnTo>
                    <a:pt x="5665" y="47796"/>
                  </a:lnTo>
                  <a:lnTo>
                    <a:pt x="2687" y="48837"/>
                  </a:lnTo>
                  <a:lnTo>
                    <a:pt x="1" y="47838"/>
                  </a:lnTo>
                  <a:lnTo>
                    <a:pt x="1" y="48150"/>
                  </a:lnTo>
                  <a:lnTo>
                    <a:pt x="2250" y="48983"/>
                  </a:lnTo>
                  <a:lnTo>
                    <a:pt x="1021" y="49441"/>
                  </a:lnTo>
                  <a:lnTo>
                    <a:pt x="1" y="49421"/>
                  </a:lnTo>
                  <a:lnTo>
                    <a:pt x="1" y="49712"/>
                  </a:lnTo>
                  <a:lnTo>
                    <a:pt x="209" y="49712"/>
                  </a:lnTo>
                  <a:lnTo>
                    <a:pt x="1" y="49795"/>
                  </a:lnTo>
                  <a:lnTo>
                    <a:pt x="1" y="50087"/>
                  </a:lnTo>
                  <a:lnTo>
                    <a:pt x="1063" y="49733"/>
                  </a:lnTo>
                  <a:lnTo>
                    <a:pt x="4291" y="49754"/>
                  </a:lnTo>
                  <a:lnTo>
                    <a:pt x="4770" y="49920"/>
                  </a:lnTo>
                  <a:lnTo>
                    <a:pt x="1896" y="51232"/>
                  </a:lnTo>
                  <a:lnTo>
                    <a:pt x="1" y="50712"/>
                  </a:lnTo>
                  <a:lnTo>
                    <a:pt x="1" y="51024"/>
                  </a:lnTo>
                  <a:lnTo>
                    <a:pt x="1479" y="51420"/>
                  </a:lnTo>
                  <a:lnTo>
                    <a:pt x="271" y="51982"/>
                  </a:lnTo>
                  <a:lnTo>
                    <a:pt x="1" y="52003"/>
                  </a:lnTo>
                  <a:lnTo>
                    <a:pt x="1" y="52419"/>
                  </a:lnTo>
                  <a:lnTo>
                    <a:pt x="355" y="52253"/>
                  </a:lnTo>
                  <a:lnTo>
                    <a:pt x="3562" y="52003"/>
                  </a:lnTo>
                  <a:lnTo>
                    <a:pt x="7894" y="53211"/>
                  </a:lnTo>
                  <a:lnTo>
                    <a:pt x="3041" y="54023"/>
                  </a:lnTo>
                  <a:lnTo>
                    <a:pt x="1" y="53461"/>
                  </a:lnTo>
                  <a:lnTo>
                    <a:pt x="1" y="53752"/>
                  </a:lnTo>
                  <a:lnTo>
                    <a:pt x="2208" y="54148"/>
                  </a:lnTo>
                  <a:lnTo>
                    <a:pt x="1" y="54523"/>
                  </a:lnTo>
                  <a:lnTo>
                    <a:pt x="1" y="54814"/>
                  </a:lnTo>
                  <a:lnTo>
                    <a:pt x="3041" y="54315"/>
                  </a:lnTo>
                  <a:lnTo>
                    <a:pt x="7477" y="55127"/>
                  </a:lnTo>
                  <a:lnTo>
                    <a:pt x="2729" y="56356"/>
                  </a:lnTo>
                  <a:lnTo>
                    <a:pt x="1" y="55064"/>
                  </a:lnTo>
                  <a:lnTo>
                    <a:pt x="1" y="55377"/>
                  </a:lnTo>
                  <a:lnTo>
                    <a:pt x="1917" y="56293"/>
                  </a:lnTo>
                  <a:lnTo>
                    <a:pt x="1" y="56106"/>
                  </a:lnTo>
                  <a:lnTo>
                    <a:pt x="1" y="56397"/>
                  </a:lnTo>
                  <a:lnTo>
                    <a:pt x="1896" y="56564"/>
                  </a:lnTo>
                  <a:lnTo>
                    <a:pt x="1" y="57064"/>
                  </a:lnTo>
                  <a:lnTo>
                    <a:pt x="1" y="57355"/>
                  </a:lnTo>
                  <a:lnTo>
                    <a:pt x="2708" y="56668"/>
                  </a:lnTo>
                  <a:lnTo>
                    <a:pt x="5145" y="57813"/>
                  </a:lnTo>
                  <a:lnTo>
                    <a:pt x="2604" y="58709"/>
                  </a:lnTo>
                  <a:lnTo>
                    <a:pt x="1" y="57751"/>
                  </a:lnTo>
                  <a:lnTo>
                    <a:pt x="1" y="58063"/>
                  </a:lnTo>
                  <a:lnTo>
                    <a:pt x="1771" y="58730"/>
                  </a:lnTo>
                  <a:lnTo>
                    <a:pt x="1" y="58709"/>
                  </a:lnTo>
                  <a:lnTo>
                    <a:pt x="1" y="59000"/>
                  </a:lnTo>
                  <a:lnTo>
                    <a:pt x="1771" y="59000"/>
                  </a:lnTo>
                  <a:lnTo>
                    <a:pt x="1" y="59625"/>
                  </a:lnTo>
                  <a:lnTo>
                    <a:pt x="1" y="59938"/>
                  </a:lnTo>
                  <a:lnTo>
                    <a:pt x="2604" y="59021"/>
                  </a:lnTo>
                  <a:lnTo>
                    <a:pt x="5124" y="59958"/>
                  </a:lnTo>
                  <a:lnTo>
                    <a:pt x="2666" y="61083"/>
                  </a:lnTo>
                  <a:lnTo>
                    <a:pt x="1" y="60354"/>
                  </a:lnTo>
                  <a:lnTo>
                    <a:pt x="1" y="60646"/>
                  </a:lnTo>
                  <a:lnTo>
                    <a:pt x="1854" y="61166"/>
                  </a:lnTo>
                  <a:lnTo>
                    <a:pt x="1" y="61312"/>
                  </a:lnTo>
                  <a:lnTo>
                    <a:pt x="1" y="61604"/>
                  </a:lnTo>
                  <a:lnTo>
                    <a:pt x="1875" y="61437"/>
                  </a:lnTo>
                  <a:lnTo>
                    <a:pt x="1875" y="61437"/>
                  </a:lnTo>
                  <a:lnTo>
                    <a:pt x="1" y="62291"/>
                  </a:lnTo>
                  <a:lnTo>
                    <a:pt x="1" y="62624"/>
                  </a:lnTo>
                  <a:lnTo>
                    <a:pt x="2687" y="61395"/>
                  </a:lnTo>
                  <a:lnTo>
                    <a:pt x="7415" y="62687"/>
                  </a:lnTo>
                  <a:lnTo>
                    <a:pt x="2979" y="63436"/>
                  </a:lnTo>
                  <a:lnTo>
                    <a:pt x="1" y="62895"/>
                  </a:lnTo>
                  <a:lnTo>
                    <a:pt x="1" y="63186"/>
                  </a:lnTo>
                  <a:lnTo>
                    <a:pt x="2146" y="63582"/>
                  </a:lnTo>
                  <a:lnTo>
                    <a:pt x="1" y="63936"/>
                  </a:lnTo>
                  <a:lnTo>
                    <a:pt x="1" y="64228"/>
                  </a:lnTo>
                  <a:lnTo>
                    <a:pt x="2979" y="63728"/>
                  </a:lnTo>
                  <a:lnTo>
                    <a:pt x="7810" y="64623"/>
                  </a:lnTo>
                  <a:lnTo>
                    <a:pt x="3458" y="65748"/>
                  </a:lnTo>
                  <a:lnTo>
                    <a:pt x="251" y="65456"/>
                  </a:lnTo>
                  <a:lnTo>
                    <a:pt x="1" y="65332"/>
                  </a:lnTo>
                  <a:lnTo>
                    <a:pt x="1" y="65706"/>
                  </a:lnTo>
                  <a:lnTo>
                    <a:pt x="167" y="65727"/>
                  </a:lnTo>
                  <a:lnTo>
                    <a:pt x="1354" y="66290"/>
                  </a:lnTo>
                  <a:lnTo>
                    <a:pt x="1" y="66644"/>
                  </a:lnTo>
                  <a:lnTo>
                    <a:pt x="1" y="66956"/>
                  </a:lnTo>
                  <a:lnTo>
                    <a:pt x="1771" y="66498"/>
                  </a:lnTo>
                  <a:lnTo>
                    <a:pt x="4624" y="67851"/>
                  </a:lnTo>
                  <a:lnTo>
                    <a:pt x="4124" y="68018"/>
                  </a:lnTo>
                  <a:lnTo>
                    <a:pt x="917" y="67997"/>
                  </a:lnTo>
                  <a:lnTo>
                    <a:pt x="1" y="67664"/>
                  </a:lnTo>
                  <a:lnTo>
                    <a:pt x="1" y="67976"/>
                  </a:lnTo>
                  <a:lnTo>
                    <a:pt x="1" y="68268"/>
                  </a:lnTo>
                  <a:lnTo>
                    <a:pt x="855" y="68289"/>
                  </a:lnTo>
                  <a:lnTo>
                    <a:pt x="2083" y="68747"/>
                  </a:lnTo>
                  <a:lnTo>
                    <a:pt x="1" y="69476"/>
                  </a:lnTo>
                  <a:lnTo>
                    <a:pt x="1" y="69788"/>
                  </a:lnTo>
                  <a:lnTo>
                    <a:pt x="2521" y="68893"/>
                  </a:lnTo>
                  <a:lnTo>
                    <a:pt x="5478" y="69997"/>
                  </a:lnTo>
                  <a:lnTo>
                    <a:pt x="4999" y="70226"/>
                  </a:lnTo>
                  <a:lnTo>
                    <a:pt x="1792" y="70476"/>
                  </a:lnTo>
                  <a:lnTo>
                    <a:pt x="1" y="69976"/>
                  </a:lnTo>
                  <a:lnTo>
                    <a:pt x="1" y="70267"/>
                  </a:lnTo>
                  <a:lnTo>
                    <a:pt x="959" y="70538"/>
                  </a:lnTo>
                  <a:lnTo>
                    <a:pt x="1" y="70621"/>
                  </a:lnTo>
                  <a:lnTo>
                    <a:pt x="1" y="70913"/>
                  </a:lnTo>
                  <a:lnTo>
                    <a:pt x="1771" y="70767"/>
                  </a:lnTo>
                  <a:lnTo>
                    <a:pt x="3041" y="71121"/>
                  </a:lnTo>
                  <a:lnTo>
                    <a:pt x="271" y="72371"/>
                  </a:lnTo>
                  <a:lnTo>
                    <a:pt x="1" y="72329"/>
                  </a:lnTo>
                  <a:lnTo>
                    <a:pt x="1" y="72808"/>
                  </a:lnTo>
                  <a:lnTo>
                    <a:pt x="313" y="72683"/>
                  </a:lnTo>
                  <a:lnTo>
                    <a:pt x="2063" y="72995"/>
                  </a:lnTo>
                  <a:lnTo>
                    <a:pt x="1" y="73349"/>
                  </a:lnTo>
                  <a:lnTo>
                    <a:pt x="1" y="73641"/>
                  </a:lnTo>
                  <a:lnTo>
                    <a:pt x="2896" y="73162"/>
                  </a:lnTo>
                  <a:lnTo>
                    <a:pt x="8144" y="74120"/>
                  </a:lnTo>
                  <a:lnTo>
                    <a:pt x="4187" y="75141"/>
                  </a:lnTo>
                  <a:lnTo>
                    <a:pt x="1" y="74745"/>
                  </a:lnTo>
                  <a:lnTo>
                    <a:pt x="1" y="75036"/>
                  </a:lnTo>
                  <a:lnTo>
                    <a:pt x="3375" y="75370"/>
                  </a:lnTo>
                  <a:lnTo>
                    <a:pt x="855" y="76015"/>
                  </a:lnTo>
                  <a:lnTo>
                    <a:pt x="1" y="75619"/>
                  </a:lnTo>
                  <a:lnTo>
                    <a:pt x="1" y="75932"/>
                  </a:lnTo>
                  <a:lnTo>
                    <a:pt x="417" y="76119"/>
                  </a:lnTo>
                  <a:lnTo>
                    <a:pt x="1" y="76244"/>
                  </a:lnTo>
                  <a:lnTo>
                    <a:pt x="1" y="76536"/>
                  </a:lnTo>
                  <a:lnTo>
                    <a:pt x="813" y="76328"/>
                  </a:lnTo>
                  <a:lnTo>
                    <a:pt x="2854" y="77286"/>
                  </a:lnTo>
                  <a:lnTo>
                    <a:pt x="1" y="77265"/>
                  </a:lnTo>
                  <a:lnTo>
                    <a:pt x="1" y="77556"/>
                  </a:lnTo>
                  <a:lnTo>
                    <a:pt x="3479" y="77577"/>
                  </a:lnTo>
                  <a:lnTo>
                    <a:pt x="4083" y="77890"/>
                  </a:lnTo>
                  <a:lnTo>
                    <a:pt x="2437" y="78473"/>
                  </a:lnTo>
                  <a:lnTo>
                    <a:pt x="1" y="77556"/>
                  </a:lnTo>
                  <a:lnTo>
                    <a:pt x="1" y="77869"/>
                  </a:lnTo>
                  <a:lnTo>
                    <a:pt x="2021" y="78618"/>
                  </a:lnTo>
                  <a:lnTo>
                    <a:pt x="1" y="79327"/>
                  </a:lnTo>
                  <a:lnTo>
                    <a:pt x="1" y="79910"/>
                  </a:lnTo>
                  <a:lnTo>
                    <a:pt x="42" y="79910"/>
                  </a:lnTo>
                  <a:lnTo>
                    <a:pt x="1" y="79930"/>
                  </a:lnTo>
                  <a:lnTo>
                    <a:pt x="1" y="80222"/>
                  </a:lnTo>
                  <a:lnTo>
                    <a:pt x="875" y="80139"/>
                  </a:lnTo>
                  <a:lnTo>
                    <a:pt x="3812" y="80951"/>
                  </a:lnTo>
                  <a:lnTo>
                    <a:pt x="1459" y="82034"/>
                  </a:lnTo>
                  <a:lnTo>
                    <a:pt x="1" y="81763"/>
                  </a:lnTo>
                  <a:lnTo>
                    <a:pt x="1" y="82055"/>
                  </a:lnTo>
                  <a:lnTo>
                    <a:pt x="1000" y="82242"/>
                  </a:lnTo>
                  <a:lnTo>
                    <a:pt x="1" y="82700"/>
                  </a:lnTo>
                  <a:lnTo>
                    <a:pt x="1" y="83054"/>
                  </a:lnTo>
                  <a:lnTo>
                    <a:pt x="2812" y="82575"/>
                  </a:lnTo>
                  <a:lnTo>
                    <a:pt x="8477" y="83637"/>
                  </a:lnTo>
                  <a:lnTo>
                    <a:pt x="4936" y="84533"/>
                  </a:lnTo>
                  <a:lnTo>
                    <a:pt x="1" y="84075"/>
                  </a:lnTo>
                  <a:lnTo>
                    <a:pt x="1" y="84366"/>
                  </a:lnTo>
                  <a:lnTo>
                    <a:pt x="4124" y="84762"/>
                  </a:lnTo>
                  <a:lnTo>
                    <a:pt x="1" y="85824"/>
                  </a:lnTo>
                  <a:lnTo>
                    <a:pt x="1" y="86220"/>
                  </a:lnTo>
                  <a:lnTo>
                    <a:pt x="709" y="86553"/>
                  </a:lnTo>
                  <a:lnTo>
                    <a:pt x="1" y="86553"/>
                  </a:lnTo>
                  <a:lnTo>
                    <a:pt x="1" y="86845"/>
                  </a:lnTo>
                  <a:lnTo>
                    <a:pt x="1334" y="86845"/>
                  </a:lnTo>
                  <a:lnTo>
                    <a:pt x="3562" y="87907"/>
                  </a:lnTo>
                  <a:lnTo>
                    <a:pt x="2354" y="88344"/>
                  </a:lnTo>
                  <a:lnTo>
                    <a:pt x="1" y="87469"/>
                  </a:lnTo>
                  <a:lnTo>
                    <a:pt x="1" y="87782"/>
                  </a:lnTo>
                  <a:lnTo>
                    <a:pt x="1938" y="88490"/>
                  </a:lnTo>
                  <a:lnTo>
                    <a:pt x="1" y="89177"/>
                  </a:lnTo>
                  <a:lnTo>
                    <a:pt x="1" y="89531"/>
                  </a:lnTo>
                  <a:lnTo>
                    <a:pt x="4603" y="90802"/>
                  </a:lnTo>
                  <a:lnTo>
                    <a:pt x="2646" y="91697"/>
                  </a:lnTo>
                  <a:lnTo>
                    <a:pt x="1" y="91197"/>
                  </a:lnTo>
                  <a:lnTo>
                    <a:pt x="1" y="91510"/>
                  </a:lnTo>
                  <a:lnTo>
                    <a:pt x="1896" y="91843"/>
                  </a:lnTo>
                  <a:lnTo>
                    <a:pt x="1" y="92176"/>
                  </a:lnTo>
                  <a:lnTo>
                    <a:pt x="1" y="92468"/>
                  </a:lnTo>
                  <a:lnTo>
                    <a:pt x="1521" y="92197"/>
                  </a:lnTo>
                  <a:lnTo>
                    <a:pt x="1521" y="92197"/>
                  </a:lnTo>
                  <a:lnTo>
                    <a:pt x="1" y="92905"/>
                  </a:lnTo>
                  <a:lnTo>
                    <a:pt x="1" y="93217"/>
                  </a:lnTo>
                  <a:lnTo>
                    <a:pt x="2625" y="92030"/>
                  </a:lnTo>
                  <a:lnTo>
                    <a:pt x="2729" y="92009"/>
                  </a:lnTo>
                  <a:lnTo>
                    <a:pt x="8810" y="93134"/>
                  </a:lnTo>
                  <a:lnTo>
                    <a:pt x="5686" y="93946"/>
                  </a:lnTo>
                  <a:lnTo>
                    <a:pt x="1" y="93384"/>
                  </a:lnTo>
                  <a:lnTo>
                    <a:pt x="1" y="93676"/>
                  </a:lnTo>
                  <a:lnTo>
                    <a:pt x="4853" y="94155"/>
                  </a:lnTo>
                  <a:lnTo>
                    <a:pt x="1" y="95404"/>
                  </a:lnTo>
                  <a:lnTo>
                    <a:pt x="1" y="95716"/>
                  </a:lnTo>
                  <a:lnTo>
                    <a:pt x="5707" y="94238"/>
                  </a:lnTo>
                  <a:lnTo>
                    <a:pt x="11851" y="94821"/>
                  </a:lnTo>
                  <a:lnTo>
                    <a:pt x="8810" y="95904"/>
                  </a:lnTo>
                  <a:lnTo>
                    <a:pt x="1" y="95821"/>
                  </a:lnTo>
                  <a:lnTo>
                    <a:pt x="1" y="96112"/>
                  </a:lnTo>
                  <a:lnTo>
                    <a:pt x="8019" y="96175"/>
                  </a:lnTo>
                  <a:lnTo>
                    <a:pt x="3437" y="97799"/>
                  </a:lnTo>
                  <a:lnTo>
                    <a:pt x="1" y="96175"/>
                  </a:lnTo>
                  <a:lnTo>
                    <a:pt x="1" y="96487"/>
                  </a:lnTo>
                  <a:lnTo>
                    <a:pt x="3041" y="97945"/>
                  </a:lnTo>
                  <a:lnTo>
                    <a:pt x="2271" y="98216"/>
                  </a:lnTo>
                  <a:lnTo>
                    <a:pt x="1" y="97383"/>
                  </a:lnTo>
                  <a:lnTo>
                    <a:pt x="1" y="97695"/>
                  </a:lnTo>
                  <a:lnTo>
                    <a:pt x="1854" y="98361"/>
                  </a:lnTo>
                  <a:lnTo>
                    <a:pt x="1750" y="98403"/>
                  </a:lnTo>
                  <a:lnTo>
                    <a:pt x="1" y="98549"/>
                  </a:lnTo>
                  <a:lnTo>
                    <a:pt x="1" y="98840"/>
                  </a:lnTo>
                  <a:lnTo>
                    <a:pt x="709" y="98778"/>
                  </a:lnTo>
                  <a:lnTo>
                    <a:pt x="251" y="98944"/>
                  </a:lnTo>
                  <a:lnTo>
                    <a:pt x="1" y="98861"/>
                  </a:lnTo>
                  <a:lnTo>
                    <a:pt x="1" y="99340"/>
                  </a:lnTo>
                  <a:lnTo>
                    <a:pt x="271" y="99236"/>
                  </a:lnTo>
                  <a:lnTo>
                    <a:pt x="5374" y="100652"/>
                  </a:lnTo>
                  <a:lnTo>
                    <a:pt x="5291" y="100694"/>
                  </a:lnTo>
                  <a:lnTo>
                    <a:pt x="2666" y="101131"/>
                  </a:lnTo>
                  <a:lnTo>
                    <a:pt x="1" y="100652"/>
                  </a:lnTo>
                  <a:lnTo>
                    <a:pt x="1" y="100944"/>
                  </a:lnTo>
                  <a:lnTo>
                    <a:pt x="1833" y="101277"/>
                  </a:lnTo>
                  <a:lnTo>
                    <a:pt x="1" y="101569"/>
                  </a:lnTo>
                  <a:lnTo>
                    <a:pt x="1" y="101881"/>
                  </a:lnTo>
                  <a:lnTo>
                    <a:pt x="2666" y="101423"/>
                  </a:lnTo>
                  <a:lnTo>
                    <a:pt x="3375" y="101569"/>
                  </a:lnTo>
                  <a:lnTo>
                    <a:pt x="709" y="102776"/>
                  </a:lnTo>
                  <a:lnTo>
                    <a:pt x="1" y="102714"/>
                  </a:lnTo>
                  <a:lnTo>
                    <a:pt x="1" y="103006"/>
                  </a:lnTo>
                  <a:lnTo>
                    <a:pt x="167" y="103026"/>
                  </a:lnTo>
                  <a:lnTo>
                    <a:pt x="1" y="103110"/>
                  </a:lnTo>
                  <a:lnTo>
                    <a:pt x="1" y="103422"/>
                  </a:lnTo>
                  <a:lnTo>
                    <a:pt x="750" y="103089"/>
                  </a:lnTo>
                  <a:lnTo>
                    <a:pt x="5603" y="103547"/>
                  </a:lnTo>
                  <a:lnTo>
                    <a:pt x="1" y="105005"/>
                  </a:lnTo>
                  <a:lnTo>
                    <a:pt x="1" y="105401"/>
                  </a:lnTo>
                  <a:lnTo>
                    <a:pt x="9581" y="105484"/>
                  </a:lnTo>
                  <a:lnTo>
                    <a:pt x="3708" y="107566"/>
                  </a:lnTo>
                  <a:lnTo>
                    <a:pt x="1" y="107858"/>
                  </a:lnTo>
                  <a:lnTo>
                    <a:pt x="1" y="108150"/>
                  </a:lnTo>
                  <a:lnTo>
                    <a:pt x="2646" y="107941"/>
                  </a:lnTo>
                  <a:lnTo>
                    <a:pt x="1" y="108878"/>
                  </a:lnTo>
                  <a:lnTo>
                    <a:pt x="1" y="109170"/>
                  </a:lnTo>
                  <a:lnTo>
                    <a:pt x="3770" y="107837"/>
                  </a:lnTo>
                  <a:lnTo>
                    <a:pt x="13683" y="107067"/>
                  </a:lnTo>
                  <a:lnTo>
                    <a:pt x="8040" y="109649"/>
                  </a:lnTo>
                  <a:lnTo>
                    <a:pt x="1" y="110982"/>
                  </a:lnTo>
                  <a:lnTo>
                    <a:pt x="1" y="111273"/>
                  </a:lnTo>
                  <a:lnTo>
                    <a:pt x="7019" y="110107"/>
                  </a:lnTo>
                  <a:lnTo>
                    <a:pt x="1" y="113294"/>
                  </a:lnTo>
                  <a:lnTo>
                    <a:pt x="1" y="113627"/>
                  </a:lnTo>
                  <a:lnTo>
                    <a:pt x="8123" y="109920"/>
                  </a:lnTo>
                  <a:lnTo>
                    <a:pt x="22972" y="107421"/>
                  </a:lnTo>
                  <a:lnTo>
                    <a:pt x="24596" y="108212"/>
                  </a:lnTo>
                  <a:lnTo>
                    <a:pt x="1" y="114585"/>
                  </a:lnTo>
                  <a:lnTo>
                    <a:pt x="1" y="114876"/>
                  </a:lnTo>
                  <a:lnTo>
                    <a:pt x="25013" y="108399"/>
                  </a:lnTo>
                  <a:lnTo>
                    <a:pt x="26741" y="109232"/>
                  </a:lnTo>
                  <a:lnTo>
                    <a:pt x="1" y="118708"/>
                  </a:lnTo>
                  <a:lnTo>
                    <a:pt x="1" y="119021"/>
                  </a:lnTo>
                  <a:lnTo>
                    <a:pt x="27116" y="109420"/>
                  </a:lnTo>
                  <a:lnTo>
                    <a:pt x="28969" y="110295"/>
                  </a:lnTo>
                  <a:lnTo>
                    <a:pt x="8227" y="119750"/>
                  </a:lnTo>
                  <a:lnTo>
                    <a:pt x="8914" y="119750"/>
                  </a:lnTo>
                  <a:lnTo>
                    <a:pt x="29303" y="110461"/>
                  </a:lnTo>
                  <a:lnTo>
                    <a:pt x="48837" y="119750"/>
                  </a:lnTo>
                  <a:lnTo>
                    <a:pt x="49504" y="119750"/>
                  </a:lnTo>
                  <a:lnTo>
                    <a:pt x="29657" y="110295"/>
                  </a:lnTo>
                  <a:lnTo>
                    <a:pt x="31510" y="109441"/>
                  </a:lnTo>
                  <a:lnTo>
                    <a:pt x="59125" y="119750"/>
                  </a:lnTo>
                  <a:lnTo>
                    <a:pt x="59458" y="119750"/>
                  </a:lnTo>
                  <a:lnTo>
                    <a:pt x="59458" y="119562"/>
                  </a:lnTo>
                  <a:lnTo>
                    <a:pt x="31885" y="109274"/>
                  </a:lnTo>
                  <a:lnTo>
                    <a:pt x="33634" y="108483"/>
                  </a:lnTo>
                  <a:lnTo>
                    <a:pt x="59458" y="115626"/>
                  </a:lnTo>
                  <a:lnTo>
                    <a:pt x="59458" y="115314"/>
                  </a:lnTo>
                  <a:lnTo>
                    <a:pt x="34051" y="108295"/>
                  </a:lnTo>
                  <a:lnTo>
                    <a:pt x="35696" y="107546"/>
                  </a:lnTo>
                  <a:lnTo>
                    <a:pt x="50503" y="110274"/>
                  </a:lnTo>
                  <a:lnTo>
                    <a:pt x="59458" y="114543"/>
                  </a:lnTo>
                  <a:lnTo>
                    <a:pt x="59458" y="114210"/>
                  </a:lnTo>
                  <a:lnTo>
                    <a:pt x="51607" y="110482"/>
                  </a:lnTo>
                  <a:lnTo>
                    <a:pt x="59458" y="111919"/>
                  </a:lnTo>
                  <a:lnTo>
                    <a:pt x="59458" y="111627"/>
                  </a:lnTo>
                  <a:lnTo>
                    <a:pt x="50587" y="110003"/>
                  </a:lnTo>
                  <a:lnTo>
                    <a:pt x="44985" y="107316"/>
                  </a:lnTo>
                  <a:lnTo>
                    <a:pt x="54877" y="108274"/>
                  </a:lnTo>
                  <a:lnTo>
                    <a:pt x="59458" y="109982"/>
                  </a:lnTo>
                  <a:lnTo>
                    <a:pt x="59458" y="109670"/>
                  </a:lnTo>
                  <a:lnTo>
                    <a:pt x="56001" y="108379"/>
                  </a:lnTo>
                  <a:lnTo>
                    <a:pt x="56001" y="108379"/>
                  </a:lnTo>
                  <a:lnTo>
                    <a:pt x="59458" y="108712"/>
                  </a:lnTo>
                  <a:lnTo>
                    <a:pt x="59458" y="108420"/>
                  </a:lnTo>
                  <a:lnTo>
                    <a:pt x="54960" y="107983"/>
                  </a:lnTo>
                  <a:lnTo>
                    <a:pt x="49129" y="105796"/>
                  </a:lnTo>
                  <a:lnTo>
                    <a:pt x="49129" y="105796"/>
                  </a:lnTo>
                  <a:lnTo>
                    <a:pt x="59084" y="105880"/>
                  </a:lnTo>
                  <a:lnTo>
                    <a:pt x="59458" y="105984"/>
                  </a:lnTo>
                  <a:lnTo>
                    <a:pt x="59458" y="105609"/>
                  </a:lnTo>
                  <a:lnTo>
                    <a:pt x="59125" y="105588"/>
                  </a:lnTo>
                  <a:lnTo>
                    <a:pt x="53127" y="103943"/>
                  </a:lnTo>
                  <a:lnTo>
                    <a:pt x="57980" y="103547"/>
                  </a:lnTo>
                  <a:lnTo>
                    <a:pt x="59458" y="104255"/>
                  </a:lnTo>
                  <a:lnTo>
                    <a:pt x="59458" y="103943"/>
                  </a:lnTo>
                  <a:lnTo>
                    <a:pt x="58563" y="103505"/>
                  </a:lnTo>
                  <a:lnTo>
                    <a:pt x="59458" y="103443"/>
                  </a:lnTo>
                  <a:lnTo>
                    <a:pt x="59458" y="103151"/>
                  </a:lnTo>
                  <a:lnTo>
                    <a:pt x="58042" y="103255"/>
                  </a:lnTo>
                  <a:lnTo>
                    <a:pt x="55377" y="101985"/>
                  </a:lnTo>
                  <a:lnTo>
                    <a:pt x="56105" y="101860"/>
                  </a:lnTo>
                  <a:lnTo>
                    <a:pt x="59458" y="102485"/>
                  </a:lnTo>
                  <a:lnTo>
                    <a:pt x="59458" y="102193"/>
                  </a:lnTo>
                  <a:lnTo>
                    <a:pt x="56939" y="101735"/>
                  </a:lnTo>
                  <a:lnTo>
                    <a:pt x="59458" y="101298"/>
                  </a:lnTo>
                  <a:lnTo>
                    <a:pt x="59458" y="101006"/>
                  </a:lnTo>
                  <a:lnTo>
                    <a:pt x="56105" y="101569"/>
                  </a:lnTo>
                  <a:lnTo>
                    <a:pt x="53481" y="101090"/>
                  </a:lnTo>
                  <a:lnTo>
                    <a:pt x="53398" y="101048"/>
                  </a:lnTo>
                  <a:lnTo>
                    <a:pt x="58521" y="99715"/>
                  </a:lnTo>
                  <a:lnTo>
                    <a:pt x="59458" y="100069"/>
                  </a:lnTo>
                  <a:lnTo>
                    <a:pt x="59458" y="99757"/>
                  </a:lnTo>
                  <a:lnTo>
                    <a:pt x="59021" y="99590"/>
                  </a:lnTo>
                  <a:lnTo>
                    <a:pt x="59458" y="99486"/>
                  </a:lnTo>
                  <a:lnTo>
                    <a:pt x="59458" y="99090"/>
                  </a:lnTo>
                  <a:lnTo>
                    <a:pt x="57043" y="98861"/>
                  </a:lnTo>
                  <a:lnTo>
                    <a:pt x="56959" y="98820"/>
                  </a:lnTo>
                  <a:lnTo>
                    <a:pt x="59458" y="97945"/>
                  </a:lnTo>
                  <a:lnTo>
                    <a:pt x="59458" y="97632"/>
                  </a:lnTo>
                  <a:lnTo>
                    <a:pt x="56543" y="98674"/>
                  </a:lnTo>
                  <a:lnTo>
                    <a:pt x="55772" y="98382"/>
                  </a:lnTo>
                  <a:lnTo>
                    <a:pt x="59458" y="96695"/>
                  </a:lnTo>
                  <a:lnTo>
                    <a:pt x="59458" y="96071"/>
                  </a:lnTo>
                  <a:lnTo>
                    <a:pt x="54023" y="94550"/>
                  </a:lnTo>
                  <a:lnTo>
                    <a:pt x="59458" y="94134"/>
                  </a:lnTo>
                  <a:lnTo>
                    <a:pt x="59458" y="93655"/>
                  </a:lnTo>
                  <a:lnTo>
                    <a:pt x="57376" y="92676"/>
                  </a:lnTo>
                  <a:lnTo>
                    <a:pt x="59458" y="93051"/>
                  </a:lnTo>
                  <a:lnTo>
                    <a:pt x="59458" y="92759"/>
                  </a:lnTo>
                  <a:lnTo>
                    <a:pt x="57022" y="92301"/>
                  </a:lnTo>
                  <a:lnTo>
                    <a:pt x="59458" y="91905"/>
                  </a:lnTo>
                  <a:lnTo>
                    <a:pt x="59458" y="91593"/>
                  </a:lnTo>
                  <a:lnTo>
                    <a:pt x="56272" y="92134"/>
                  </a:lnTo>
                  <a:lnTo>
                    <a:pt x="54335" y="91218"/>
                  </a:lnTo>
                  <a:lnTo>
                    <a:pt x="58979" y="90010"/>
                  </a:lnTo>
                  <a:lnTo>
                    <a:pt x="59084" y="90031"/>
                  </a:lnTo>
                  <a:lnTo>
                    <a:pt x="59458" y="90156"/>
                  </a:lnTo>
                  <a:lnTo>
                    <a:pt x="59458" y="89594"/>
                  </a:lnTo>
                  <a:lnTo>
                    <a:pt x="59042" y="89698"/>
                  </a:lnTo>
                  <a:lnTo>
                    <a:pt x="57043" y="88948"/>
                  </a:lnTo>
                  <a:lnTo>
                    <a:pt x="59458" y="88094"/>
                  </a:lnTo>
                  <a:lnTo>
                    <a:pt x="59458" y="87782"/>
                  </a:lnTo>
                  <a:lnTo>
                    <a:pt x="56626" y="88802"/>
                  </a:lnTo>
                  <a:lnTo>
                    <a:pt x="55418" y="88344"/>
                  </a:lnTo>
                  <a:lnTo>
                    <a:pt x="57667" y="87324"/>
                  </a:lnTo>
                  <a:lnTo>
                    <a:pt x="59458" y="87324"/>
                  </a:lnTo>
                  <a:lnTo>
                    <a:pt x="59458" y="87032"/>
                  </a:lnTo>
                  <a:lnTo>
                    <a:pt x="58292" y="87032"/>
                  </a:lnTo>
                  <a:lnTo>
                    <a:pt x="59125" y="86636"/>
                  </a:lnTo>
                  <a:lnTo>
                    <a:pt x="59458" y="86741"/>
                  </a:lnTo>
                  <a:lnTo>
                    <a:pt x="59458" y="86178"/>
                  </a:lnTo>
                  <a:lnTo>
                    <a:pt x="59104" y="86345"/>
                  </a:lnTo>
                  <a:lnTo>
                    <a:pt x="54918" y="85179"/>
                  </a:lnTo>
                  <a:lnTo>
                    <a:pt x="59458" y="84825"/>
                  </a:lnTo>
                  <a:lnTo>
                    <a:pt x="59458" y="84533"/>
                  </a:lnTo>
                  <a:lnTo>
                    <a:pt x="54106" y="84949"/>
                  </a:lnTo>
                  <a:lnTo>
                    <a:pt x="50587" y="83971"/>
                  </a:lnTo>
                  <a:lnTo>
                    <a:pt x="56251" y="83013"/>
                  </a:lnTo>
                  <a:lnTo>
                    <a:pt x="59167" y="83554"/>
                  </a:lnTo>
                  <a:lnTo>
                    <a:pt x="59458" y="83700"/>
                  </a:lnTo>
                  <a:lnTo>
                    <a:pt x="59458" y="83325"/>
                  </a:lnTo>
                  <a:lnTo>
                    <a:pt x="59250" y="83283"/>
                  </a:lnTo>
                  <a:lnTo>
                    <a:pt x="58063" y="82721"/>
                  </a:lnTo>
                  <a:lnTo>
                    <a:pt x="59458" y="82492"/>
                  </a:lnTo>
                  <a:lnTo>
                    <a:pt x="59458" y="82200"/>
                  </a:lnTo>
                  <a:lnTo>
                    <a:pt x="57626" y="82492"/>
                  </a:lnTo>
                  <a:lnTo>
                    <a:pt x="55272" y="81388"/>
                  </a:lnTo>
                  <a:lnTo>
                    <a:pt x="58251" y="80618"/>
                  </a:lnTo>
                  <a:lnTo>
                    <a:pt x="59458" y="80743"/>
                  </a:lnTo>
                  <a:lnTo>
                    <a:pt x="59458" y="80451"/>
                  </a:lnTo>
                  <a:lnTo>
                    <a:pt x="59063" y="80409"/>
                  </a:lnTo>
                  <a:lnTo>
                    <a:pt x="59458" y="80305"/>
                  </a:lnTo>
                  <a:lnTo>
                    <a:pt x="59458" y="79951"/>
                  </a:lnTo>
                  <a:lnTo>
                    <a:pt x="57126" y="79077"/>
                  </a:lnTo>
                  <a:lnTo>
                    <a:pt x="59458" y="78244"/>
                  </a:lnTo>
                  <a:lnTo>
                    <a:pt x="59458" y="77765"/>
                  </a:lnTo>
                  <a:lnTo>
                    <a:pt x="56314" y="77723"/>
                  </a:lnTo>
                  <a:lnTo>
                    <a:pt x="58355" y="76807"/>
                  </a:lnTo>
                  <a:lnTo>
                    <a:pt x="59458" y="77098"/>
                  </a:lnTo>
                  <a:lnTo>
                    <a:pt x="59458" y="76807"/>
                  </a:lnTo>
                  <a:lnTo>
                    <a:pt x="58771" y="76619"/>
                  </a:lnTo>
                  <a:lnTo>
                    <a:pt x="59458" y="76286"/>
                  </a:lnTo>
                  <a:lnTo>
                    <a:pt x="59458" y="75974"/>
                  </a:lnTo>
                  <a:lnTo>
                    <a:pt x="58334" y="76494"/>
                  </a:lnTo>
                  <a:lnTo>
                    <a:pt x="55814" y="75786"/>
                  </a:lnTo>
                  <a:lnTo>
                    <a:pt x="59458" y="75515"/>
                  </a:lnTo>
                  <a:lnTo>
                    <a:pt x="59458" y="75224"/>
                  </a:lnTo>
                  <a:lnTo>
                    <a:pt x="55002" y="75578"/>
                  </a:lnTo>
                  <a:lnTo>
                    <a:pt x="51066" y="74474"/>
                  </a:lnTo>
                  <a:lnTo>
                    <a:pt x="56335" y="73599"/>
                  </a:lnTo>
                  <a:lnTo>
                    <a:pt x="59458" y="74183"/>
                  </a:lnTo>
                  <a:lnTo>
                    <a:pt x="59458" y="73870"/>
                  </a:lnTo>
                  <a:lnTo>
                    <a:pt x="57168" y="73454"/>
                  </a:lnTo>
                  <a:lnTo>
                    <a:pt x="58917" y="73162"/>
                  </a:lnTo>
                  <a:lnTo>
                    <a:pt x="59458" y="73412"/>
                  </a:lnTo>
                  <a:lnTo>
                    <a:pt x="59458" y="73100"/>
                  </a:lnTo>
                  <a:lnTo>
                    <a:pt x="59417" y="73079"/>
                  </a:lnTo>
                  <a:lnTo>
                    <a:pt x="59458" y="73079"/>
                  </a:lnTo>
                  <a:lnTo>
                    <a:pt x="59458" y="72787"/>
                  </a:lnTo>
                  <a:lnTo>
                    <a:pt x="58959" y="72870"/>
                  </a:lnTo>
                  <a:lnTo>
                    <a:pt x="56230" y="71558"/>
                  </a:lnTo>
                  <a:lnTo>
                    <a:pt x="57501" y="71225"/>
                  </a:lnTo>
                  <a:lnTo>
                    <a:pt x="59458" y="71413"/>
                  </a:lnTo>
                  <a:lnTo>
                    <a:pt x="59458" y="71121"/>
                  </a:lnTo>
                  <a:lnTo>
                    <a:pt x="58313" y="71017"/>
                  </a:lnTo>
                  <a:lnTo>
                    <a:pt x="59458" y="70725"/>
                  </a:lnTo>
                  <a:lnTo>
                    <a:pt x="59458" y="70413"/>
                  </a:lnTo>
                  <a:lnTo>
                    <a:pt x="57480" y="70934"/>
                  </a:lnTo>
                  <a:lnTo>
                    <a:pt x="54273" y="70621"/>
                  </a:lnTo>
                  <a:lnTo>
                    <a:pt x="53815" y="70413"/>
                  </a:lnTo>
                  <a:lnTo>
                    <a:pt x="56772" y="69351"/>
                  </a:lnTo>
                  <a:lnTo>
                    <a:pt x="59458" y="70351"/>
                  </a:lnTo>
                  <a:lnTo>
                    <a:pt x="59458" y="70038"/>
                  </a:lnTo>
                  <a:lnTo>
                    <a:pt x="57209" y="69205"/>
                  </a:lnTo>
                  <a:lnTo>
                    <a:pt x="58459" y="68768"/>
                  </a:lnTo>
                  <a:lnTo>
                    <a:pt x="59458" y="68768"/>
                  </a:lnTo>
                  <a:lnTo>
                    <a:pt x="59458" y="68476"/>
                  </a:lnTo>
                  <a:lnTo>
                    <a:pt x="59250" y="68476"/>
                  </a:lnTo>
                  <a:lnTo>
                    <a:pt x="59458" y="68393"/>
                  </a:lnTo>
                  <a:lnTo>
                    <a:pt x="59458" y="68101"/>
                  </a:lnTo>
                  <a:lnTo>
                    <a:pt x="58396" y="68476"/>
                  </a:lnTo>
                  <a:lnTo>
                    <a:pt x="55189" y="68435"/>
                  </a:lnTo>
                  <a:lnTo>
                    <a:pt x="54710" y="68268"/>
                  </a:lnTo>
                  <a:lnTo>
                    <a:pt x="57563" y="66956"/>
                  </a:lnTo>
                  <a:lnTo>
                    <a:pt x="59458" y="67477"/>
                  </a:lnTo>
                  <a:lnTo>
                    <a:pt x="59458" y="67164"/>
                  </a:lnTo>
                  <a:lnTo>
                    <a:pt x="57980" y="66769"/>
                  </a:lnTo>
                  <a:lnTo>
                    <a:pt x="59188" y="66227"/>
                  </a:lnTo>
                  <a:lnTo>
                    <a:pt x="59458" y="66206"/>
                  </a:lnTo>
                  <a:lnTo>
                    <a:pt x="59458" y="65769"/>
                  </a:lnTo>
                  <a:lnTo>
                    <a:pt x="59104" y="65935"/>
                  </a:lnTo>
                  <a:lnTo>
                    <a:pt x="55897" y="66185"/>
                  </a:lnTo>
                  <a:lnTo>
                    <a:pt x="51565" y="64998"/>
                  </a:lnTo>
                  <a:lnTo>
                    <a:pt x="56418" y="64165"/>
                  </a:lnTo>
                  <a:lnTo>
                    <a:pt x="59458" y="64728"/>
                  </a:lnTo>
                  <a:lnTo>
                    <a:pt x="59458" y="64436"/>
                  </a:lnTo>
                  <a:lnTo>
                    <a:pt x="57251" y="64040"/>
                  </a:lnTo>
                  <a:lnTo>
                    <a:pt x="59458" y="63665"/>
                  </a:lnTo>
                  <a:lnTo>
                    <a:pt x="59458" y="63374"/>
                  </a:lnTo>
                  <a:lnTo>
                    <a:pt x="56418" y="63874"/>
                  </a:lnTo>
                  <a:lnTo>
                    <a:pt x="52003" y="63061"/>
                  </a:lnTo>
                  <a:lnTo>
                    <a:pt x="56730" y="61833"/>
                  </a:lnTo>
                  <a:lnTo>
                    <a:pt x="59458" y="63145"/>
                  </a:lnTo>
                  <a:lnTo>
                    <a:pt x="59458" y="62812"/>
                  </a:lnTo>
                  <a:lnTo>
                    <a:pt x="57542" y="61916"/>
                  </a:lnTo>
                  <a:lnTo>
                    <a:pt x="59458" y="62083"/>
                  </a:lnTo>
                  <a:lnTo>
                    <a:pt x="59458" y="61791"/>
                  </a:lnTo>
                  <a:lnTo>
                    <a:pt x="57584" y="61625"/>
                  </a:lnTo>
                  <a:lnTo>
                    <a:pt x="59458" y="61125"/>
                  </a:lnTo>
                  <a:lnTo>
                    <a:pt x="59458" y="60833"/>
                  </a:lnTo>
                  <a:lnTo>
                    <a:pt x="56751" y="61520"/>
                  </a:lnTo>
                  <a:lnTo>
                    <a:pt x="54335" y="60375"/>
                  </a:lnTo>
                  <a:lnTo>
                    <a:pt x="56855" y="59479"/>
                  </a:lnTo>
                  <a:lnTo>
                    <a:pt x="59458" y="60437"/>
                  </a:lnTo>
                  <a:lnTo>
                    <a:pt x="59458" y="60125"/>
                  </a:lnTo>
                  <a:lnTo>
                    <a:pt x="57688" y="59479"/>
                  </a:lnTo>
                  <a:lnTo>
                    <a:pt x="59458" y="59479"/>
                  </a:lnTo>
                  <a:lnTo>
                    <a:pt x="59458" y="59188"/>
                  </a:lnTo>
                  <a:lnTo>
                    <a:pt x="57688" y="59188"/>
                  </a:lnTo>
                  <a:lnTo>
                    <a:pt x="59458" y="58563"/>
                  </a:lnTo>
                  <a:lnTo>
                    <a:pt x="59458" y="58251"/>
                  </a:lnTo>
                  <a:lnTo>
                    <a:pt x="56876" y="59167"/>
                  </a:lnTo>
                  <a:lnTo>
                    <a:pt x="54356" y="58230"/>
                  </a:lnTo>
                  <a:lnTo>
                    <a:pt x="56793" y="57105"/>
                  </a:lnTo>
                  <a:lnTo>
                    <a:pt x="59458" y="57834"/>
                  </a:lnTo>
                  <a:lnTo>
                    <a:pt x="59458" y="57543"/>
                  </a:lnTo>
                  <a:lnTo>
                    <a:pt x="57605" y="57043"/>
                  </a:lnTo>
                  <a:lnTo>
                    <a:pt x="59458" y="56897"/>
                  </a:lnTo>
                  <a:lnTo>
                    <a:pt x="59458" y="56605"/>
                  </a:lnTo>
                  <a:lnTo>
                    <a:pt x="57584" y="56751"/>
                  </a:lnTo>
                  <a:lnTo>
                    <a:pt x="59458" y="55897"/>
                  </a:lnTo>
                  <a:lnTo>
                    <a:pt x="59458" y="55585"/>
                  </a:lnTo>
                  <a:lnTo>
                    <a:pt x="56772" y="56793"/>
                  </a:lnTo>
                  <a:lnTo>
                    <a:pt x="52065" y="55502"/>
                  </a:lnTo>
                  <a:lnTo>
                    <a:pt x="56501" y="54752"/>
                  </a:lnTo>
                  <a:lnTo>
                    <a:pt x="59458" y="55293"/>
                  </a:lnTo>
                  <a:lnTo>
                    <a:pt x="59458" y="55002"/>
                  </a:lnTo>
                  <a:lnTo>
                    <a:pt x="57334" y="54606"/>
                  </a:lnTo>
                  <a:lnTo>
                    <a:pt x="59458" y="54252"/>
                  </a:lnTo>
                  <a:lnTo>
                    <a:pt x="59458" y="53961"/>
                  </a:lnTo>
                  <a:lnTo>
                    <a:pt x="56501" y="54460"/>
                  </a:lnTo>
                  <a:lnTo>
                    <a:pt x="51649" y="53565"/>
                  </a:lnTo>
                  <a:lnTo>
                    <a:pt x="56001" y="52440"/>
                  </a:lnTo>
                  <a:lnTo>
                    <a:pt x="59209" y="52753"/>
                  </a:lnTo>
                  <a:lnTo>
                    <a:pt x="59458" y="52857"/>
                  </a:lnTo>
                  <a:lnTo>
                    <a:pt x="59458" y="52482"/>
                  </a:lnTo>
                  <a:lnTo>
                    <a:pt x="59292" y="52461"/>
                  </a:lnTo>
                  <a:lnTo>
                    <a:pt x="58105" y="51899"/>
                  </a:lnTo>
                  <a:lnTo>
                    <a:pt x="59458" y="51545"/>
                  </a:lnTo>
                  <a:lnTo>
                    <a:pt x="59458" y="51253"/>
                  </a:lnTo>
                  <a:lnTo>
                    <a:pt x="57709" y="51691"/>
                  </a:lnTo>
                  <a:lnTo>
                    <a:pt x="54856" y="50337"/>
                  </a:lnTo>
                  <a:lnTo>
                    <a:pt x="55335" y="50170"/>
                  </a:lnTo>
                  <a:lnTo>
                    <a:pt x="58542" y="50191"/>
                  </a:lnTo>
                  <a:lnTo>
                    <a:pt x="59458" y="50524"/>
                  </a:lnTo>
                  <a:lnTo>
                    <a:pt x="59458" y="50233"/>
                  </a:lnTo>
                  <a:lnTo>
                    <a:pt x="59396" y="50212"/>
                  </a:lnTo>
                  <a:lnTo>
                    <a:pt x="59458" y="50212"/>
                  </a:lnTo>
                  <a:lnTo>
                    <a:pt x="59458" y="49920"/>
                  </a:lnTo>
                  <a:lnTo>
                    <a:pt x="58605" y="49900"/>
                  </a:lnTo>
                  <a:lnTo>
                    <a:pt x="57376" y="49441"/>
                  </a:lnTo>
                  <a:lnTo>
                    <a:pt x="59458" y="48712"/>
                  </a:lnTo>
                  <a:lnTo>
                    <a:pt x="59458" y="48400"/>
                  </a:lnTo>
                  <a:lnTo>
                    <a:pt x="56939" y="49296"/>
                  </a:lnTo>
                  <a:lnTo>
                    <a:pt x="53981" y="48192"/>
                  </a:lnTo>
                  <a:lnTo>
                    <a:pt x="54460" y="47984"/>
                  </a:lnTo>
                  <a:lnTo>
                    <a:pt x="57667" y="47713"/>
                  </a:lnTo>
                  <a:lnTo>
                    <a:pt x="59458" y="48213"/>
                  </a:lnTo>
                  <a:lnTo>
                    <a:pt x="59458" y="47921"/>
                  </a:lnTo>
                  <a:lnTo>
                    <a:pt x="58521" y="47650"/>
                  </a:lnTo>
                  <a:lnTo>
                    <a:pt x="59458" y="47588"/>
                  </a:lnTo>
                  <a:lnTo>
                    <a:pt x="59458" y="47296"/>
                  </a:lnTo>
                  <a:lnTo>
                    <a:pt x="57688" y="47421"/>
                  </a:lnTo>
                  <a:lnTo>
                    <a:pt x="56418" y="47067"/>
                  </a:lnTo>
                  <a:lnTo>
                    <a:pt x="59188" y="45818"/>
                  </a:lnTo>
                  <a:lnTo>
                    <a:pt x="59458" y="45859"/>
                  </a:lnTo>
                  <a:lnTo>
                    <a:pt x="59458" y="45380"/>
                  </a:lnTo>
                  <a:lnTo>
                    <a:pt x="59146" y="45505"/>
                  </a:lnTo>
                  <a:lnTo>
                    <a:pt x="57397" y="45193"/>
                  </a:lnTo>
                  <a:lnTo>
                    <a:pt x="59458" y="44839"/>
                  </a:lnTo>
                  <a:lnTo>
                    <a:pt x="59458" y="44547"/>
                  </a:lnTo>
                  <a:lnTo>
                    <a:pt x="56564" y="45026"/>
                  </a:lnTo>
                  <a:lnTo>
                    <a:pt x="51316" y="44068"/>
                  </a:lnTo>
                  <a:lnTo>
                    <a:pt x="55272" y="43048"/>
                  </a:lnTo>
                  <a:lnTo>
                    <a:pt x="59458" y="43444"/>
                  </a:lnTo>
                  <a:lnTo>
                    <a:pt x="59458" y="43152"/>
                  </a:lnTo>
                  <a:lnTo>
                    <a:pt x="56085" y="42840"/>
                  </a:lnTo>
                  <a:lnTo>
                    <a:pt x="58605" y="42173"/>
                  </a:lnTo>
                  <a:lnTo>
                    <a:pt x="59458" y="42569"/>
                  </a:lnTo>
                  <a:lnTo>
                    <a:pt x="59458" y="42256"/>
                  </a:lnTo>
                  <a:lnTo>
                    <a:pt x="59042" y="42069"/>
                  </a:lnTo>
                  <a:lnTo>
                    <a:pt x="59458" y="41965"/>
                  </a:lnTo>
                  <a:lnTo>
                    <a:pt x="59458" y="41652"/>
                  </a:lnTo>
                  <a:lnTo>
                    <a:pt x="58646" y="41861"/>
                  </a:lnTo>
                  <a:lnTo>
                    <a:pt x="56605" y="40903"/>
                  </a:lnTo>
                  <a:lnTo>
                    <a:pt x="59458" y="40924"/>
                  </a:lnTo>
                  <a:lnTo>
                    <a:pt x="59458" y="40632"/>
                  </a:lnTo>
                  <a:lnTo>
                    <a:pt x="56001" y="40611"/>
                  </a:lnTo>
                  <a:lnTo>
                    <a:pt x="55377" y="40320"/>
                  </a:lnTo>
                  <a:lnTo>
                    <a:pt x="57022" y="39716"/>
                  </a:lnTo>
                  <a:lnTo>
                    <a:pt x="59458" y="40632"/>
                  </a:lnTo>
                  <a:lnTo>
                    <a:pt x="59458" y="40320"/>
                  </a:lnTo>
                  <a:lnTo>
                    <a:pt x="57459" y="39570"/>
                  </a:lnTo>
                  <a:lnTo>
                    <a:pt x="59458" y="38862"/>
                  </a:lnTo>
                  <a:lnTo>
                    <a:pt x="59458" y="38279"/>
                  </a:lnTo>
                  <a:lnTo>
                    <a:pt x="59458" y="37987"/>
                  </a:lnTo>
                  <a:lnTo>
                    <a:pt x="58584" y="38050"/>
                  </a:lnTo>
                  <a:lnTo>
                    <a:pt x="55647" y="37237"/>
                  </a:lnTo>
                  <a:lnTo>
                    <a:pt x="58001" y="36154"/>
                  </a:lnTo>
                  <a:lnTo>
                    <a:pt x="59458" y="36425"/>
                  </a:lnTo>
                  <a:lnTo>
                    <a:pt x="59458" y="36134"/>
                  </a:lnTo>
                  <a:lnTo>
                    <a:pt x="58459" y="35946"/>
                  </a:lnTo>
                  <a:lnTo>
                    <a:pt x="59458" y="35488"/>
                  </a:lnTo>
                  <a:lnTo>
                    <a:pt x="59458" y="35134"/>
                  </a:lnTo>
                  <a:lnTo>
                    <a:pt x="56647" y="35613"/>
                  </a:lnTo>
                  <a:lnTo>
                    <a:pt x="50982" y="34572"/>
                  </a:lnTo>
                  <a:lnTo>
                    <a:pt x="54523" y="33655"/>
                  </a:lnTo>
                  <a:lnTo>
                    <a:pt x="59458" y="34114"/>
                  </a:lnTo>
                  <a:lnTo>
                    <a:pt x="59458" y="33822"/>
                  </a:lnTo>
                  <a:lnTo>
                    <a:pt x="55335" y="33426"/>
                  </a:lnTo>
                  <a:lnTo>
                    <a:pt x="59458" y="32364"/>
                  </a:lnTo>
                  <a:lnTo>
                    <a:pt x="59458" y="31968"/>
                  </a:lnTo>
                  <a:lnTo>
                    <a:pt x="58750" y="31635"/>
                  </a:lnTo>
                  <a:lnTo>
                    <a:pt x="59458" y="31635"/>
                  </a:lnTo>
                  <a:lnTo>
                    <a:pt x="59458" y="31344"/>
                  </a:lnTo>
                  <a:lnTo>
                    <a:pt x="58126" y="31344"/>
                  </a:lnTo>
                  <a:lnTo>
                    <a:pt x="55897" y="30282"/>
                  </a:lnTo>
                  <a:lnTo>
                    <a:pt x="57105" y="29844"/>
                  </a:lnTo>
                  <a:lnTo>
                    <a:pt x="59458" y="30719"/>
                  </a:lnTo>
                  <a:lnTo>
                    <a:pt x="59458" y="30407"/>
                  </a:lnTo>
                  <a:lnTo>
                    <a:pt x="57542" y="29698"/>
                  </a:lnTo>
                  <a:lnTo>
                    <a:pt x="59458" y="29011"/>
                  </a:lnTo>
                  <a:lnTo>
                    <a:pt x="59458" y="28657"/>
                  </a:lnTo>
                  <a:lnTo>
                    <a:pt x="54856" y="27387"/>
                  </a:lnTo>
                  <a:lnTo>
                    <a:pt x="56814" y="26491"/>
                  </a:lnTo>
                  <a:lnTo>
                    <a:pt x="59458" y="26991"/>
                  </a:lnTo>
                  <a:lnTo>
                    <a:pt x="59458" y="26700"/>
                  </a:lnTo>
                  <a:lnTo>
                    <a:pt x="57563" y="26345"/>
                  </a:lnTo>
                  <a:lnTo>
                    <a:pt x="59458" y="26033"/>
                  </a:lnTo>
                  <a:lnTo>
                    <a:pt x="59458" y="25721"/>
                  </a:lnTo>
                  <a:lnTo>
                    <a:pt x="57938" y="25991"/>
                  </a:lnTo>
                  <a:lnTo>
                    <a:pt x="59458" y="25283"/>
                  </a:lnTo>
                  <a:lnTo>
                    <a:pt x="59458" y="24971"/>
                  </a:lnTo>
                  <a:lnTo>
                    <a:pt x="56834" y="26179"/>
                  </a:lnTo>
                  <a:lnTo>
                    <a:pt x="56730" y="26179"/>
                  </a:lnTo>
                  <a:lnTo>
                    <a:pt x="50649" y="25054"/>
                  </a:lnTo>
                  <a:lnTo>
                    <a:pt x="53773" y="24263"/>
                  </a:lnTo>
                  <a:lnTo>
                    <a:pt x="59458" y="24804"/>
                  </a:lnTo>
                  <a:lnTo>
                    <a:pt x="59458" y="24513"/>
                  </a:lnTo>
                  <a:lnTo>
                    <a:pt x="54606" y="24034"/>
                  </a:lnTo>
                  <a:lnTo>
                    <a:pt x="59458" y="22784"/>
                  </a:lnTo>
                  <a:lnTo>
                    <a:pt x="59458" y="22493"/>
                  </a:lnTo>
                  <a:lnTo>
                    <a:pt x="53752" y="23950"/>
                  </a:lnTo>
                  <a:lnTo>
                    <a:pt x="47609" y="23367"/>
                  </a:lnTo>
                  <a:lnTo>
                    <a:pt x="50649" y="22284"/>
                  </a:lnTo>
                  <a:lnTo>
                    <a:pt x="59458" y="22368"/>
                  </a:lnTo>
                  <a:lnTo>
                    <a:pt x="59458" y="22076"/>
                  </a:lnTo>
                  <a:lnTo>
                    <a:pt x="51441" y="22014"/>
                  </a:lnTo>
                  <a:lnTo>
                    <a:pt x="56022" y="20389"/>
                  </a:lnTo>
                  <a:lnTo>
                    <a:pt x="59458" y="22014"/>
                  </a:lnTo>
                  <a:lnTo>
                    <a:pt x="59458" y="21701"/>
                  </a:lnTo>
                  <a:lnTo>
                    <a:pt x="56418" y="20243"/>
                  </a:lnTo>
                  <a:lnTo>
                    <a:pt x="57188" y="19973"/>
                  </a:lnTo>
                  <a:lnTo>
                    <a:pt x="59458" y="20806"/>
                  </a:lnTo>
                  <a:lnTo>
                    <a:pt x="59458" y="20514"/>
                  </a:lnTo>
                  <a:lnTo>
                    <a:pt x="57626" y="19827"/>
                  </a:lnTo>
                  <a:lnTo>
                    <a:pt x="57709" y="19785"/>
                  </a:lnTo>
                  <a:lnTo>
                    <a:pt x="59458" y="19640"/>
                  </a:lnTo>
                  <a:lnTo>
                    <a:pt x="59458" y="19369"/>
                  </a:lnTo>
                  <a:lnTo>
                    <a:pt x="58771" y="19410"/>
                  </a:lnTo>
                  <a:lnTo>
                    <a:pt x="59209" y="19265"/>
                  </a:lnTo>
                  <a:lnTo>
                    <a:pt x="59458" y="19327"/>
                  </a:lnTo>
                  <a:lnTo>
                    <a:pt x="59458" y="18869"/>
                  </a:lnTo>
                  <a:lnTo>
                    <a:pt x="59188" y="18952"/>
                  </a:lnTo>
                  <a:lnTo>
                    <a:pt x="54085" y="17536"/>
                  </a:lnTo>
                  <a:lnTo>
                    <a:pt x="54169" y="17494"/>
                  </a:lnTo>
                  <a:lnTo>
                    <a:pt x="56793" y="17057"/>
                  </a:lnTo>
                  <a:lnTo>
                    <a:pt x="59458" y="17557"/>
                  </a:lnTo>
                  <a:lnTo>
                    <a:pt x="59458" y="17245"/>
                  </a:lnTo>
                  <a:lnTo>
                    <a:pt x="57647" y="16911"/>
                  </a:lnTo>
                  <a:lnTo>
                    <a:pt x="59458" y="16620"/>
                  </a:lnTo>
                  <a:lnTo>
                    <a:pt x="59458" y="16328"/>
                  </a:lnTo>
                  <a:lnTo>
                    <a:pt x="56814" y="16766"/>
                  </a:lnTo>
                  <a:lnTo>
                    <a:pt x="56085" y="16620"/>
                  </a:lnTo>
                  <a:lnTo>
                    <a:pt x="58750" y="15412"/>
                  </a:lnTo>
                  <a:lnTo>
                    <a:pt x="59458" y="15474"/>
                  </a:lnTo>
                  <a:lnTo>
                    <a:pt x="59458" y="15183"/>
                  </a:lnTo>
                  <a:lnTo>
                    <a:pt x="59292" y="15162"/>
                  </a:lnTo>
                  <a:lnTo>
                    <a:pt x="59458" y="15099"/>
                  </a:lnTo>
                  <a:lnTo>
                    <a:pt x="59458" y="14766"/>
                  </a:lnTo>
                  <a:lnTo>
                    <a:pt x="58709" y="15120"/>
                  </a:lnTo>
                  <a:lnTo>
                    <a:pt x="53856" y="14641"/>
                  </a:lnTo>
                  <a:lnTo>
                    <a:pt x="59458" y="13204"/>
                  </a:lnTo>
                  <a:lnTo>
                    <a:pt x="59458" y="12788"/>
                  </a:lnTo>
                  <a:lnTo>
                    <a:pt x="49899" y="12705"/>
                  </a:lnTo>
                  <a:lnTo>
                    <a:pt x="55751" y="10643"/>
                  </a:lnTo>
                  <a:lnTo>
                    <a:pt x="59458" y="10330"/>
                  </a:lnTo>
                  <a:lnTo>
                    <a:pt x="59458" y="10039"/>
                  </a:lnTo>
                  <a:lnTo>
                    <a:pt x="56814" y="10268"/>
                  </a:lnTo>
                  <a:lnTo>
                    <a:pt x="59458" y="9331"/>
                  </a:lnTo>
                  <a:lnTo>
                    <a:pt x="59458" y="9018"/>
                  </a:lnTo>
                  <a:lnTo>
                    <a:pt x="55689" y="10351"/>
                  </a:lnTo>
                  <a:lnTo>
                    <a:pt x="45776" y="11143"/>
                  </a:lnTo>
                  <a:lnTo>
                    <a:pt x="45776" y="11143"/>
                  </a:lnTo>
                  <a:lnTo>
                    <a:pt x="51441" y="8539"/>
                  </a:lnTo>
                  <a:lnTo>
                    <a:pt x="59458" y="7206"/>
                  </a:lnTo>
                  <a:lnTo>
                    <a:pt x="59458" y="6915"/>
                  </a:lnTo>
                  <a:lnTo>
                    <a:pt x="52461" y="8081"/>
                  </a:lnTo>
                  <a:lnTo>
                    <a:pt x="59458" y="4895"/>
                  </a:lnTo>
                  <a:lnTo>
                    <a:pt x="59458" y="4562"/>
                  </a:lnTo>
                  <a:lnTo>
                    <a:pt x="51336" y="8269"/>
                  </a:lnTo>
                  <a:lnTo>
                    <a:pt x="36508" y="10768"/>
                  </a:lnTo>
                  <a:lnTo>
                    <a:pt x="34863" y="9976"/>
                  </a:lnTo>
                  <a:lnTo>
                    <a:pt x="59458" y="3604"/>
                  </a:lnTo>
                  <a:lnTo>
                    <a:pt x="59458" y="3312"/>
                  </a:lnTo>
                  <a:lnTo>
                    <a:pt x="34447" y="9789"/>
                  </a:lnTo>
                  <a:lnTo>
                    <a:pt x="32718" y="8956"/>
                  </a:lnTo>
                  <a:lnTo>
                    <a:pt x="57980" y="1"/>
                  </a:lnTo>
                  <a:lnTo>
                    <a:pt x="57105" y="1"/>
                  </a:lnTo>
                  <a:lnTo>
                    <a:pt x="32343" y="8789"/>
                  </a:lnTo>
                  <a:lnTo>
                    <a:pt x="30490" y="7894"/>
                  </a:lnTo>
                  <a:lnTo>
                    <a:pt x="47817" y="1"/>
                  </a:lnTo>
                  <a:lnTo>
                    <a:pt x="47109" y="1"/>
                  </a:lnTo>
                  <a:lnTo>
                    <a:pt x="30157" y="7727"/>
                  </a:lnTo>
                  <a:lnTo>
                    <a:pt x="13912" y="1"/>
                  </a:lnTo>
                  <a:lnTo>
                    <a:pt x="13246" y="1"/>
                  </a:lnTo>
                  <a:lnTo>
                    <a:pt x="29802" y="7894"/>
                  </a:lnTo>
                  <a:lnTo>
                    <a:pt x="27949" y="8748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 rot="5400000">
              <a:off x="1565984" y="108583"/>
              <a:ext cx="595500" cy="2145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53" name="Google Shape;753;p34"/>
          <p:cNvPicPr preferRelativeResize="0"/>
          <p:nvPr/>
        </p:nvPicPr>
        <p:blipFill rotWithShape="1">
          <a:blip r:embed="rId3">
            <a:alphaModFix/>
          </a:blip>
          <a:srcRect b="0" l="10318" r="10310" t="0"/>
          <a:stretch/>
        </p:blipFill>
        <p:spPr>
          <a:xfrm>
            <a:off x="5363900" y="1666025"/>
            <a:ext cx="2157102" cy="181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 EXPERIMENT</a:t>
            </a:r>
            <a:endParaRPr/>
          </a:p>
        </p:txBody>
      </p:sp>
      <p:grpSp>
        <p:nvGrpSpPr>
          <p:cNvPr id="759" name="Google Shape;759;p35"/>
          <p:cNvGrpSpPr/>
          <p:nvPr/>
        </p:nvGrpSpPr>
        <p:grpSpPr>
          <a:xfrm>
            <a:off x="4141433" y="1463205"/>
            <a:ext cx="861249" cy="1440813"/>
            <a:chOff x="1631450" y="3084575"/>
            <a:chExt cx="511400" cy="890325"/>
          </a:xfrm>
        </p:grpSpPr>
        <p:sp>
          <p:nvSpPr>
            <p:cNvPr id="760" name="Google Shape;760;p35"/>
            <p:cNvSpPr/>
            <p:nvPr/>
          </p:nvSpPr>
          <p:spPr>
            <a:xfrm>
              <a:off x="1770550" y="3687250"/>
              <a:ext cx="372300" cy="287650"/>
            </a:xfrm>
            <a:custGeom>
              <a:rect b="b" l="l" r="r" t="t"/>
              <a:pathLst>
                <a:path extrusionOk="0" h="11506" w="14892">
                  <a:moveTo>
                    <a:pt x="220" y="0"/>
                  </a:moveTo>
                  <a:cubicBezTo>
                    <a:pt x="79" y="941"/>
                    <a:pt x="1" y="1881"/>
                    <a:pt x="1" y="2790"/>
                  </a:cubicBezTo>
                  <a:cubicBezTo>
                    <a:pt x="1" y="8731"/>
                    <a:pt x="3340" y="11505"/>
                    <a:pt x="7446" y="11505"/>
                  </a:cubicBezTo>
                  <a:cubicBezTo>
                    <a:pt x="11553" y="11505"/>
                    <a:pt x="14892" y="8731"/>
                    <a:pt x="14892" y="2790"/>
                  </a:cubicBezTo>
                  <a:cubicBezTo>
                    <a:pt x="14892" y="1881"/>
                    <a:pt x="14813" y="941"/>
                    <a:pt x="14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1782700" y="3420775"/>
              <a:ext cx="348400" cy="232800"/>
            </a:xfrm>
            <a:custGeom>
              <a:rect b="b" l="l" r="r" t="t"/>
              <a:pathLst>
                <a:path extrusionOk="0" h="9312" w="13936">
                  <a:moveTo>
                    <a:pt x="6960" y="1"/>
                  </a:moveTo>
                  <a:cubicBezTo>
                    <a:pt x="3778" y="1"/>
                    <a:pt x="1051" y="4515"/>
                    <a:pt x="1" y="9311"/>
                  </a:cubicBezTo>
                  <a:lnTo>
                    <a:pt x="13935" y="9311"/>
                  </a:lnTo>
                  <a:cubicBezTo>
                    <a:pt x="12870" y="4515"/>
                    <a:pt x="10142" y="1"/>
                    <a:pt x="6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1929275" y="3488575"/>
              <a:ext cx="54875" cy="97200"/>
            </a:xfrm>
            <a:custGeom>
              <a:rect b="b" l="l" r="r" t="t"/>
              <a:pathLst>
                <a:path extrusionOk="0" h="3888" w="2195">
                  <a:moveTo>
                    <a:pt x="1003" y="1"/>
                  </a:moveTo>
                  <a:cubicBezTo>
                    <a:pt x="455" y="1"/>
                    <a:pt x="0" y="439"/>
                    <a:pt x="0" y="988"/>
                  </a:cubicBezTo>
                  <a:lnTo>
                    <a:pt x="0" y="2885"/>
                  </a:lnTo>
                  <a:cubicBezTo>
                    <a:pt x="0" y="3433"/>
                    <a:pt x="455" y="3888"/>
                    <a:pt x="1003" y="3888"/>
                  </a:cubicBezTo>
                  <a:lnTo>
                    <a:pt x="1191" y="3888"/>
                  </a:lnTo>
                  <a:cubicBezTo>
                    <a:pt x="1740" y="3888"/>
                    <a:pt x="2195" y="3433"/>
                    <a:pt x="2195" y="2885"/>
                  </a:cubicBezTo>
                  <a:lnTo>
                    <a:pt x="2195" y="988"/>
                  </a:lnTo>
                  <a:cubicBezTo>
                    <a:pt x="2195" y="439"/>
                    <a:pt x="1740" y="1"/>
                    <a:pt x="1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1949650" y="3397675"/>
              <a:ext cx="14125" cy="278625"/>
            </a:xfrm>
            <a:custGeom>
              <a:rect b="b" l="l" r="r" t="t"/>
              <a:pathLst>
                <a:path extrusionOk="0" h="11145" w="565">
                  <a:moveTo>
                    <a:pt x="0" y="0"/>
                  </a:moveTo>
                  <a:lnTo>
                    <a:pt x="0" y="11145"/>
                  </a:lnTo>
                  <a:lnTo>
                    <a:pt x="564" y="11145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1631450" y="3084575"/>
              <a:ext cx="338975" cy="303700"/>
            </a:xfrm>
            <a:custGeom>
              <a:rect b="b" l="l" r="r" t="t"/>
              <a:pathLst>
                <a:path extrusionOk="0" fill="none" h="12148" w="13559">
                  <a:moveTo>
                    <a:pt x="12995" y="12148"/>
                  </a:moveTo>
                  <a:cubicBezTo>
                    <a:pt x="12995" y="12148"/>
                    <a:pt x="13559" y="3072"/>
                    <a:pt x="7242" y="6019"/>
                  </a:cubicBezTo>
                  <a:cubicBezTo>
                    <a:pt x="5534" y="6819"/>
                    <a:pt x="3198" y="7571"/>
                    <a:pt x="1474" y="6427"/>
                  </a:cubicBezTo>
                  <a:cubicBezTo>
                    <a:pt x="534" y="5800"/>
                    <a:pt x="1" y="4624"/>
                    <a:pt x="157" y="3511"/>
                  </a:cubicBezTo>
                  <a:cubicBezTo>
                    <a:pt x="534" y="549"/>
                    <a:pt x="4029" y="0"/>
                    <a:pt x="6176" y="1270"/>
                  </a:cubicBezTo>
                </a:path>
              </a:pathLst>
            </a:custGeom>
            <a:solidFill>
              <a:schemeClr val="dk1"/>
            </a:solidFill>
            <a:ln cap="rnd" cmpd="sng" w="17625">
              <a:solidFill>
                <a:srgbClr val="231F20"/>
              </a:solidFill>
              <a:prstDash val="solid"/>
              <a:miter lim="156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" name="Google Shape;765;p35"/>
          <p:cNvGrpSpPr/>
          <p:nvPr/>
        </p:nvGrpSpPr>
        <p:grpSpPr>
          <a:xfrm>
            <a:off x="1561256" y="2309186"/>
            <a:ext cx="1474303" cy="594847"/>
            <a:chOff x="2703575" y="3351825"/>
            <a:chExt cx="875425" cy="367575"/>
          </a:xfrm>
        </p:grpSpPr>
        <p:sp>
          <p:nvSpPr>
            <p:cNvPr id="766" name="Google Shape;766;p35"/>
            <p:cNvSpPr/>
            <p:nvPr/>
          </p:nvSpPr>
          <p:spPr>
            <a:xfrm>
              <a:off x="2703575" y="3351825"/>
              <a:ext cx="875425" cy="367575"/>
            </a:xfrm>
            <a:custGeom>
              <a:rect b="b" l="l" r="r" t="t"/>
              <a:pathLst>
                <a:path extrusionOk="0" h="14703" w="35017">
                  <a:moveTo>
                    <a:pt x="988" y="0"/>
                  </a:moveTo>
                  <a:cubicBezTo>
                    <a:pt x="439" y="0"/>
                    <a:pt x="1" y="439"/>
                    <a:pt x="1" y="1003"/>
                  </a:cubicBezTo>
                  <a:lnTo>
                    <a:pt x="1" y="13700"/>
                  </a:lnTo>
                  <a:cubicBezTo>
                    <a:pt x="1" y="14248"/>
                    <a:pt x="439" y="14703"/>
                    <a:pt x="988" y="14703"/>
                  </a:cubicBezTo>
                  <a:lnTo>
                    <a:pt x="34014" y="14703"/>
                  </a:lnTo>
                  <a:cubicBezTo>
                    <a:pt x="34562" y="14703"/>
                    <a:pt x="35017" y="14248"/>
                    <a:pt x="35017" y="13700"/>
                  </a:cubicBezTo>
                  <a:lnTo>
                    <a:pt x="35017" y="1003"/>
                  </a:lnTo>
                  <a:cubicBezTo>
                    <a:pt x="35017" y="439"/>
                    <a:pt x="34562" y="0"/>
                    <a:pt x="34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2826225" y="3398850"/>
              <a:ext cx="50575" cy="50575"/>
            </a:xfrm>
            <a:custGeom>
              <a:rect b="b" l="l" r="r" t="t"/>
              <a:pathLst>
                <a:path extrusionOk="0" h="2023" w="2023">
                  <a:moveTo>
                    <a:pt x="1" y="0"/>
                  </a:moveTo>
                  <a:lnTo>
                    <a:pt x="1" y="2022"/>
                  </a:lnTo>
                  <a:lnTo>
                    <a:pt x="2023" y="2022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2905775" y="3398850"/>
              <a:ext cx="50975" cy="50575"/>
            </a:xfrm>
            <a:custGeom>
              <a:rect b="b" l="l" r="r" t="t"/>
              <a:pathLst>
                <a:path extrusionOk="0" h="2023" w="2039">
                  <a:moveTo>
                    <a:pt x="1" y="0"/>
                  </a:moveTo>
                  <a:lnTo>
                    <a:pt x="1" y="2022"/>
                  </a:lnTo>
                  <a:lnTo>
                    <a:pt x="2038" y="2022"/>
                  </a:lnTo>
                  <a:lnTo>
                    <a:pt x="20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2985325" y="3398850"/>
              <a:ext cx="50975" cy="50575"/>
            </a:xfrm>
            <a:custGeom>
              <a:rect b="b" l="l" r="r" t="t"/>
              <a:pathLst>
                <a:path extrusionOk="0" h="2023" w="2039">
                  <a:moveTo>
                    <a:pt x="0" y="0"/>
                  </a:moveTo>
                  <a:lnTo>
                    <a:pt x="0" y="2022"/>
                  </a:lnTo>
                  <a:lnTo>
                    <a:pt x="2038" y="2022"/>
                  </a:lnTo>
                  <a:lnTo>
                    <a:pt x="20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3064875" y="3398850"/>
              <a:ext cx="50950" cy="50575"/>
            </a:xfrm>
            <a:custGeom>
              <a:rect b="b" l="l" r="r" t="t"/>
              <a:pathLst>
                <a:path extrusionOk="0" h="2023" w="2038">
                  <a:moveTo>
                    <a:pt x="0" y="0"/>
                  </a:moveTo>
                  <a:lnTo>
                    <a:pt x="0" y="2022"/>
                  </a:lnTo>
                  <a:lnTo>
                    <a:pt x="2038" y="2022"/>
                  </a:lnTo>
                  <a:lnTo>
                    <a:pt x="20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3144425" y="3398850"/>
              <a:ext cx="50950" cy="50575"/>
            </a:xfrm>
            <a:custGeom>
              <a:rect b="b" l="l" r="r" t="t"/>
              <a:pathLst>
                <a:path extrusionOk="0" h="2023" w="2038">
                  <a:moveTo>
                    <a:pt x="0" y="0"/>
                  </a:moveTo>
                  <a:lnTo>
                    <a:pt x="0" y="2022"/>
                  </a:lnTo>
                  <a:lnTo>
                    <a:pt x="2038" y="2022"/>
                  </a:lnTo>
                  <a:lnTo>
                    <a:pt x="20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3223975" y="3398850"/>
              <a:ext cx="50950" cy="50575"/>
            </a:xfrm>
            <a:custGeom>
              <a:rect b="b" l="l" r="r" t="t"/>
              <a:pathLst>
                <a:path extrusionOk="0" h="2023" w="2038">
                  <a:moveTo>
                    <a:pt x="0" y="0"/>
                  </a:moveTo>
                  <a:lnTo>
                    <a:pt x="0" y="2022"/>
                  </a:lnTo>
                  <a:lnTo>
                    <a:pt x="2038" y="2022"/>
                  </a:lnTo>
                  <a:lnTo>
                    <a:pt x="20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3303500" y="3398850"/>
              <a:ext cx="50975" cy="50575"/>
            </a:xfrm>
            <a:custGeom>
              <a:rect b="b" l="l" r="r" t="t"/>
              <a:pathLst>
                <a:path extrusionOk="0" h="2023" w="2039">
                  <a:moveTo>
                    <a:pt x="1" y="0"/>
                  </a:moveTo>
                  <a:lnTo>
                    <a:pt x="1" y="2022"/>
                  </a:lnTo>
                  <a:lnTo>
                    <a:pt x="2039" y="2022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3405400" y="3398850"/>
              <a:ext cx="50950" cy="50575"/>
            </a:xfrm>
            <a:custGeom>
              <a:rect b="b" l="l" r="r" t="t"/>
              <a:pathLst>
                <a:path extrusionOk="0" h="2023" w="2038">
                  <a:moveTo>
                    <a:pt x="0" y="0"/>
                  </a:moveTo>
                  <a:lnTo>
                    <a:pt x="0" y="2022"/>
                  </a:lnTo>
                  <a:lnTo>
                    <a:pt x="2038" y="2022"/>
                  </a:lnTo>
                  <a:lnTo>
                    <a:pt x="20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3484950" y="3398850"/>
              <a:ext cx="50950" cy="50575"/>
            </a:xfrm>
            <a:custGeom>
              <a:rect b="b" l="l" r="r" t="t"/>
              <a:pathLst>
                <a:path extrusionOk="0" h="2023" w="2038">
                  <a:moveTo>
                    <a:pt x="0" y="0"/>
                  </a:moveTo>
                  <a:lnTo>
                    <a:pt x="0" y="2022"/>
                  </a:lnTo>
                  <a:lnTo>
                    <a:pt x="2038" y="2022"/>
                  </a:lnTo>
                  <a:lnTo>
                    <a:pt x="20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2746675" y="3472900"/>
              <a:ext cx="50575" cy="50975"/>
            </a:xfrm>
            <a:custGeom>
              <a:rect b="b" l="l" r="r" t="t"/>
              <a:pathLst>
                <a:path extrusionOk="0" h="2039" w="2023">
                  <a:moveTo>
                    <a:pt x="1" y="1"/>
                  </a:moveTo>
                  <a:lnTo>
                    <a:pt x="1" y="2038"/>
                  </a:lnTo>
                  <a:lnTo>
                    <a:pt x="2023" y="2038"/>
                  </a:lnTo>
                  <a:lnTo>
                    <a:pt x="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2826225" y="3472900"/>
              <a:ext cx="50575" cy="50975"/>
            </a:xfrm>
            <a:custGeom>
              <a:rect b="b" l="l" r="r" t="t"/>
              <a:pathLst>
                <a:path extrusionOk="0" h="2039" w="2023">
                  <a:moveTo>
                    <a:pt x="1" y="1"/>
                  </a:moveTo>
                  <a:lnTo>
                    <a:pt x="1" y="2038"/>
                  </a:lnTo>
                  <a:lnTo>
                    <a:pt x="2023" y="2038"/>
                  </a:lnTo>
                  <a:lnTo>
                    <a:pt x="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2905775" y="3472900"/>
              <a:ext cx="50975" cy="50975"/>
            </a:xfrm>
            <a:custGeom>
              <a:rect b="b" l="l" r="r" t="t"/>
              <a:pathLst>
                <a:path extrusionOk="0" h="2039" w="2039">
                  <a:moveTo>
                    <a:pt x="1" y="1"/>
                  </a:moveTo>
                  <a:lnTo>
                    <a:pt x="1" y="2038"/>
                  </a:lnTo>
                  <a:lnTo>
                    <a:pt x="2038" y="2038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2985325" y="3472900"/>
              <a:ext cx="50975" cy="50975"/>
            </a:xfrm>
            <a:custGeom>
              <a:rect b="b" l="l" r="r" t="t"/>
              <a:pathLst>
                <a:path extrusionOk="0" h="2039" w="2039">
                  <a:moveTo>
                    <a:pt x="0" y="1"/>
                  </a:moveTo>
                  <a:lnTo>
                    <a:pt x="0" y="2038"/>
                  </a:lnTo>
                  <a:lnTo>
                    <a:pt x="2038" y="2038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3064875" y="3472900"/>
              <a:ext cx="50950" cy="50975"/>
            </a:xfrm>
            <a:custGeom>
              <a:rect b="b" l="l" r="r" t="t"/>
              <a:pathLst>
                <a:path extrusionOk="0" h="2039" w="2038">
                  <a:moveTo>
                    <a:pt x="0" y="1"/>
                  </a:moveTo>
                  <a:lnTo>
                    <a:pt x="0" y="2038"/>
                  </a:lnTo>
                  <a:lnTo>
                    <a:pt x="2038" y="2038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3144425" y="3472900"/>
              <a:ext cx="50950" cy="50975"/>
            </a:xfrm>
            <a:custGeom>
              <a:rect b="b" l="l" r="r" t="t"/>
              <a:pathLst>
                <a:path extrusionOk="0" h="2039" w="2038">
                  <a:moveTo>
                    <a:pt x="0" y="1"/>
                  </a:moveTo>
                  <a:lnTo>
                    <a:pt x="0" y="2038"/>
                  </a:lnTo>
                  <a:lnTo>
                    <a:pt x="2038" y="2038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3223975" y="3472900"/>
              <a:ext cx="50950" cy="50975"/>
            </a:xfrm>
            <a:custGeom>
              <a:rect b="b" l="l" r="r" t="t"/>
              <a:pathLst>
                <a:path extrusionOk="0" h="2039" w="2038">
                  <a:moveTo>
                    <a:pt x="0" y="1"/>
                  </a:moveTo>
                  <a:lnTo>
                    <a:pt x="0" y="2038"/>
                  </a:lnTo>
                  <a:lnTo>
                    <a:pt x="2038" y="2038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3303500" y="3472900"/>
              <a:ext cx="50975" cy="50975"/>
            </a:xfrm>
            <a:custGeom>
              <a:rect b="b" l="l" r="r" t="t"/>
              <a:pathLst>
                <a:path extrusionOk="0" h="2039" w="2039">
                  <a:moveTo>
                    <a:pt x="1" y="1"/>
                  </a:moveTo>
                  <a:lnTo>
                    <a:pt x="1" y="2038"/>
                  </a:lnTo>
                  <a:lnTo>
                    <a:pt x="2039" y="2038"/>
                  </a:lnTo>
                  <a:lnTo>
                    <a:pt x="20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3405400" y="3472900"/>
              <a:ext cx="50950" cy="50975"/>
            </a:xfrm>
            <a:custGeom>
              <a:rect b="b" l="l" r="r" t="t"/>
              <a:pathLst>
                <a:path extrusionOk="0" h="2039" w="2038">
                  <a:moveTo>
                    <a:pt x="0" y="1"/>
                  </a:moveTo>
                  <a:lnTo>
                    <a:pt x="0" y="2038"/>
                  </a:lnTo>
                  <a:lnTo>
                    <a:pt x="2038" y="2038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3484950" y="3472900"/>
              <a:ext cx="50950" cy="50975"/>
            </a:xfrm>
            <a:custGeom>
              <a:rect b="b" l="l" r="r" t="t"/>
              <a:pathLst>
                <a:path extrusionOk="0" h="2039" w="2038">
                  <a:moveTo>
                    <a:pt x="0" y="1"/>
                  </a:moveTo>
                  <a:lnTo>
                    <a:pt x="0" y="2038"/>
                  </a:lnTo>
                  <a:lnTo>
                    <a:pt x="2038" y="2038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2746675" y="3547350"/>
              <a:ext cx="50575" cy="50975"/>
            </a:xfrm>
            <a:custGeom>
              <a:rect b="b" l="l" r="r" t="t"/>
              <a:pathLst>
                <a:path extrusionOk="0" h="2039" w="2023">
                  <a:moveTo>
                    <a:pt x="1" y="1"/>
                  </a:moveTo>
                  <a:lnTo>
                    <a:pt x="1" y="2038"/>
                  </a:lnTo>
                  <a:lnTo>
                    <a:pt x="2023" y="2038"/>
                  </a:lnTo>
                  <a:lnTo>
                    <a:pt x="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2826225" y="3547350"/>
              <a:ext cx="50575" cy="50975"/>
            </a:xfrm>
            <a:custGeom>
              <a:rect b="b" l="l" r="r" t="t"/>
              <a:pathLst>
                <a:path extrusionOk="0" h="2039" w="2023">
                  <a:moveTo>
                    <a:pt x="1" y="1"/>
                  </a:moveTo>
                  <a:lnTo>
                    <a:pt x="1" y="2038"/>
                  </a:lnTo>
                  <a:lnTo>
                    <a:pt x="2023" y="2038"/>
                  </a:lnTo>
                  <a:lnTo>
                    <a:pt x="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2905775" y="3547350"/>
              <a:ext cx="50975" cy="50975"/>
            </a:xfrm>
            <a:custGeom>
              <a:rect b="b" l="l" r="r" t="t"/>
              <a:pathLst>
                <a:path extrusionOk="0" h="2039" w="2039">
                  <a:moveTo>
                    <a:pt x="1" y="1"/>
                  </a:moveTo>
                  <a:lnTo>
                    <a:pt x="1" y="2038"/>
                  </a:lnTo>
                  <a:lnTo>
                    <a:pt x="2038" y="2038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2985325" y="3547350"/>
              <a:ext cx="50975" cy="50975"/>
            </a:xfrm>
            <a:custGeom>
              <a:rect b="b" l="l" r="r" t="t"/>
              <a:pathLst>
                <a:path extrusionOk="0" h="2039" w="2039">
                  <a:moveTo>
                    <a:pt x="0" y="1"/>
                  </a:moveTo>
                  <a:lnTo>
                    <a:pt x="0" y="2038"/>
                  </a:lnTo>
                  <a:lnTo>
                    <a:pt x="2038" y="2038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3064875" y="3547350"/>
              <a:ext cx="50950" cy="50975"/>
            </a:xfrm>
            <a:custGeom>
              <a:rect b="b" l="l" r="r" t="t"/>
              <a:pathLst>
                <a:path extrusionOk="0" h="2039" w="2038">
                  <a:moveTo>
                    <a:pt x="0" y="1"/>
                  </a:moveTo>
                  <a:lnTo>
                    <a:pt x="0" y="2038"/>
                  </a:lnTo>
                  <a:lnTo>
                    <a:pt x="2038" y="2038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3144425" y="3547350"/>
              <a:ext cx="50950" cy="50975"/>
            </a:xfrm>
            <a:custGeom>
              <a:rect b="b" l="l" r="r" t="t"/>
              <a:pathLst>
                <a:path extrusionOk="0" h="2039" w="2038">
                  <a:moveTo>
                    <a:pt x="0" y="1"/>
                  </a:moveTo>
                  <a:lnTo>
                    <a:pt x="0" y="2038"/>
                  </a:lnTo>
                  <a:lnTo>
                    <a:pt x="2038" y="2038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3223975" y="3547350"/>
              <a:ext cx="50950" cy="50975"/>
            </a:xfrm>
            <a:custGeom>
              <a:rect b="b" l="l" r="r" t="t"/>
              <a:pathLst>
                <a:path extrusionOk="0" h="2039" w="2038">
                  <a:moveTo>
                    <a:pt x="0" y="1"/>
                  </a:moveTo>
                  <a:lnTo>
                    <a:pt x="0" y="2038"/>
                  </a:lnTo>
                  <a:lnTo>
                    <a:pt x="2038" y="2038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3303500" y="3547350"/>
              <a:ext cx="50975" cy="50975"/>
            </a:xfrm>
            <a:custGeom>
              <a:rect b="b" l="l" r="r" t="t"/>
              <a:pathLst>
                <a:path extrusionOk="0" h="2039" w="2039">
                  <a:moveTo>
                    <a:pt x="1" y="1"/>
                  </a:moveTo>
                  <a:lnTo>
                    <a:pt x="1" y="2038"/>
                  </a:lnTo>
                  <a:lnTo>
                    <a:pt x="2039" y="2038"/>
                  </a:lnTo>
                  <a:lnTo>
                    <a:pt x="20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3405400" y="3547350"/>
              <a:ext cx="50950" cy="50975"/>
            </a:xfrm>
            <a:custGeom>
              <a:rect b="b" l="l" r="r" t="t"/>
              <a:pathLst>
                <a:path extrusionOk="0" h="2039" w="2038">
                  <a:moveTo>
                    <a:pt x="0" y="1"/>
                  </a:moveTo>
                  <a:lnTo>
                    <a:pt x="0" y="2038"/>
                  </a:lnTo>
                  <a:lnTo>
                    <a:pt x="2038" y="2038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3484950" y="3547350"/>
              <a:ext cx="50950" cy="50975"/>
            </a:xfrm>
            <a:custGeom>
              <a:rect b="b" l="l" r="r" t="t"/>
              <a:pathLst>
                <a:path extrusionOk="0" h="2039" w="2038">
                  <a:moveTo>
                    <a:pt x="0" y="1"/>
                  </a:moveTo>
                  <a:lnTo>
                    <a:pt x="0" y="2038"/>
                  </a:lnTo>
                  <a:lnTo>
                    <a:pt x="2038" y="2038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2746675" y="3621425"/>
              <a:ext cx="50575" cy="50950"/>
            </a:xfrm>
            <a:custGeom>
              <a:rect b="b" l="l" r="r" t="t"/>
              <a:pathLst>
                <a:path extrusionOk="0" h="2038" w="2023">
                  <a:moveTo>
                    <a:pt x="1" y="0"/>
                  </a:moveTo>
                  <a:lnTo>
                    <a:pt x="1" y="2038"/>
                  </a:lnTo>
                  <a:lnTo>
                    <a:pt x="2023" y="203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2826225" y="3621425"/>
              <a:ext cx="50575" cy="50950"/>
            </a:xfrm>
            <a:custGeom>
              <a:rect b="b" l="l" r="r" t="t"/>
              <a:pathLst>
                <a:path extrusionOk="0" h="2038" w="2023">
                  <a:moveTo>
                    <a:pt x="1" y="0"/>
                  </a:moveTo>
                  <a:lnTo>
                    <a:pt x="1" y="2038"/>
                  </a:lnTo>
                  <a:lnTo>
                    <a:pt x="2023" y="203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2905775" y="3621425"/>
              <a:ext cx="369150" cy="50950"/>
            </a:xfrm>
            <a:custGeom>
              <a:rect b="b" l="l" r="r" t="t"/>
              <a:pathLst>
                <a:path extrusionOk="0" h="2038" w="14766">
                  <a:moveTo>
                    <a:pt x="1" y="0"/>
                  </a:moveTo>
                  <a:lnTo>
                    <a:pt x="1" y="2038"/>
                  </a:lnTo>
                  <a:lnTo>
                    <a:pt x="14766" y="2038"/>
                  </a:lnTo>
                  <a:lnTo>
                    <a:pt x="147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3405400" y="3621425"/>
              <a:ext cx="50950" cy="50950"/>
            </a:xfrm>
            <a:custGeom>
              <a:rect b="b" l="l" r="r" t="t"/>
              <a:pathLst>
                <a:path extrusionOk="0" h="2038" w="2038">
                  <a:moveTo>
                    <a:pt x="0" y="0"/>
                  </a:moveTo>
                  <a:lnTo>
                    <a:pt x="0" y="2038"/>
                  </a:lnTo>
                  <a:lnTo>
                    <a:pt x="2038" y="2038"/>
                  </a:lnTo>
                  <a:lnTo>
                    <a:pt x="20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3484950" y="3621425"/>
              <a:ext cx="50950" cy="50950"/>
            </a:xfrm>
            <a:custGeom>
              <a:rect b="b" l="l" r="r" t="t"/>
              <a:pathLst>
                <a:path extrusionOk="0" h="2038" w="2038">
                  <a:moveTo>
                    <a:pt x="0" y="0"/>
                  </a:moveTo>
                  <a:lnTo>
                    <a:pt x="0" y="2038"/>
                  </a:lnTo>
                  <a:lnTo>
                    <a:pt x="2038" y="2038"/>
                  </a:lnTo>
                  <a:lnTo>
                    <a:pt x="20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sp>
        <p:nvSpPr>
          <p:cNvPr id="801" name="Google Shape;801;p35"/>
          <p:cNvSpPr/>
          <p:nvPr/>
        </p:nvSpPr>
        <p:spPr>
          <a:xfrm>
            <a:off x="1413450" y="4173101"/>
            <a:ext cx="1769700" cy="537600"/>
          </a:xfrm>
          <a:prstGeom prst="roundRect">
            <a:avLst>
              <a:gd fmla="val 3089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36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iro"/>
                <a:ea typeface="Cairo"/>
                <a:cs typeface="Cairo"/>
                <a:sym typeface="Cairo"/>
              </a:rPr>
              <a:t>Adding a new instruction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802" name="Google Shape;802;p35"/>
          <p:cNvSpPr/>
          <p:nvPr/>
        </p:nvSpPr>
        <p:spPr>
          <a:xfrm>
            <a:off x="3687159" y="4173101"/>
            <a:ext cx="1769700" cy="537600"/>
          </a:xfrm>
          <a:prstGeom prst="roundRect">
            <a:avLst>
              <a:gd fmla="val 3089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36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iro"/>
                <a:ea typeface="Cairo"/>
                <a:cs typeface="Cairo"/>
                <a:sym typeface="Cairo"/>
              </a:rPr>
              <a:t>Implementation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803" name="Google Shape;803;p35"/>
          <p:cNvSpPr/>
          <p:nvPr/>
        </p:nvSpPr>
        <p:spPr>
          <a:xfrm>
            <a:off x="1932561" y="3355151"/>
            <a:ext cx="731400" cy="594600"/>
          </a:xfrm>
          <a:prstGeom prst="roundRect">
            <a:avLst>
              <a:gd fmla="val 3089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36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35"/>
          <p:cNvSpPr txBox="1"/>
          <p:nvPr/>
        </p:nvSpPr>
        <p:spPr>
          <a:xfrm>
            <a:off x="2026878" y="3448010"/>
            <a:ext cx="5427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1</a:t>
            </a:r>
            <a:endParaRPr b="1" sz="1700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805" name="Google Shape;805;p35"/>
          <p:cNvSpPr/>
          <p:nvPr/>
        </p:nvSpPr>
        <p:spPr>
          <a:xfrm>
            <a:off x="4206270" y="3355151"/>
            <a:ext cx="731400" cy="594600"/>
          </a:xfrm>
          <a:prstGeom prst="roundRect">
            <a:avLst>
              <a:gd fmla="val 3089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36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35"/>
          <p:cNvSpPr txBox="1"/>
          <p:nvPr/>
        </p:nvSpPr>
        <p:spPr>
          <a:xfrm>
            <a:off x="4300586" y="3448010"/>
            <a:ext cx="5427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2</a:t>
            </a:r>
            <a:endParaRPr b="1" sz="1700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grpSp>
        <p:nvGrpSpPr>
          <p:cNvPr id="807" name="Google Shape;807;p35"/>
          <p:cNvGrpSpPr/>
          <p:nvPr/>
        </p:nvGrpSpPr>
        <p:grpSpPr>
          <a:xfrm>
            <a:off x="6205743" y="1822152"/>
            <a:ext cx="1280337" cy="1150409"/>
            <a:chOff x="5265925" y="4278550"/>
            <a:chExt cx="760250" cy="710875"/>
          </a:xfrm>
        </p:grpSpPr>
        <p:sp>
          <p:nvSpPr>
            <p:cNvPr id="808" name="Google Shape;808;p35"/>
            <p:cNvSpPr/>
            <p:nvPr/>
          </p:nvSpPr>
          <p:spPr>
            <a:xfrm>
              <a:off x="5265925" y="4278550"/>
              <a:ext cx="760250" cy="526300"/>
            </a:xfrm>
            <a:custGeom>
              <a:rect b="b" l="l" r="r" t="t"/>
              <a:pathLst>
                <a:path extrusionOk="0" h="21052" w="30410">
                  <a:moveTo>
                    <a:pt x="816" y="1"/>
                  </a:moveTo>
                  <a:cubicBezTo>
                    <a:pt x="377" y="1"/>
                    <a:pt x="1" y="361"/>
                    <a:pt x="1" y="816"/>
                  </a:cubicBezTo>
                  <a:lnTo>
                    <a:pt x="1" y="20236"/>
                  </a:lnTo>
                  <a:cubicBezTo>
                    <a:pt x="1" y="20691"/>
                    <a:pt x="377" y="21052"/>
                    <a:pt x="816" y="21052"/>
                  </a:cubicBezTo>
                  <a:lnTo>
                    <a:pt x="29594" y="21052"/>
                  </a:lnTo>
                  <a:cubicBezTo>
                    <a:pt x="30049" y="21052"/>
                    <a:pt x="30409" y="20691"/>
                    <a:pt x="30409" y="20236"/>
                  </a:cubicBezTo>
                  <a:lnTo>
                    <a:pt x="30409" y="816"/>
                  </a:lnTo>
                  <a:cubicBezTo>
                    <a:pt x="30409" y="361"/>
                    <a:pt x="30049" y="1"/>
                    <a:pt x="295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5265925" y="4278550"/>
              <a:ext cx="760250" cy="526300"/>
            </a:xfrm>
            <a:custGeom>
              <a:rect b="b" l="l" r="r" t="t"/>
              <a:pathLst>
                <a:path extrusionOk="0" fill="none" h="21052" w="30410">
                  <a:moveTo>
                    <a:pt x="29594" y="21052"/>
                  </a:moveTo>
                  <a:lnTo>
                    <a:pt x="816" y="21052"/>
                  </a:lnTo>
                  <a:cubicBezTo>
                    <a:pt x="377" y="21052"/>
                    <a:pt x="1" y="20691"/>
                    <a:pt x="1" y="20236"/>
                  </a:cubicBezTo>
                  <a:lnTo>
                    <a:pt x="1" y="816"/>
                  </a:lnTo>
                  <a:cubicBezTo>
                    <a:pt x="1" y="361"/>
                    <a:pt x="377" y="1"/>
                    <a:pt x="816" y="1"/>
                  </a:cubicBezTo>
                  <a:lnTo>
                    <a:pt x="29594" y="1"/>
                  </a:lnTo>
                  <a:cubicBezTo>
                    <a:pt x="30049" y="1"/>
                    <a:pt x="30409" y="361"/>
                    <a:pt x="30409" y="816"/>
                  </a:cubicBezTo>
                  <a:lnTo>
                    <a:pt x="30409" y="20236"/>
                  </a:lnTo>
                  <a:cubicBezTo>
                    <a:pt x="30409" y="20691"/>
                    <a:pt x="30049" y="21052"/>
                    <a:pt x="29594" y="2105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48600">
              <a:solidFill>
                <a:schemeClr val="dk1"/>
              </a:solidFill>
              <a:prstDash val="solid"/>
              <a:miter lim="156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5481450" y="4913375"/>
              <a:ext cx="329200" cy="76050"/>
            </a:xfrm>
            <a:custGeom>
              <a:rect b="b" l="l" r="r" t="t"/>
              <a:pathLst>
                <a:path extrusionOk="0" h="3042" w="13168">
                  <a:moveTo>
                    <a:pt x="534" y="0"/>
                  </a:moveTo>
                  <a:cubicBezTo>
                    <a:pt x="236" y="0"/>
                    <a:pt x="1" y="235"/>
                    <a:pt x="1" y="533"/>
                  </a:cubicBezTo>
                  <a:lnTo>
                    <a:pt x="1" y="2508"/>
                  </a:lnTo>
                  <a:cubicBezTo>
                    <a:pt x="1" y="2806"/>
                    <a:pt x="236" y="3041"/>
                    <a:pt x="534" y="3041"/>
                  </a:cubicBezTo>
                  <a:lnTo>
                    <a:pt x="12634" y="3041"/>
                  </a:lnTo>
                  <a:cubicBezTo>
                    <a:pt x="12932" y="3041"/>
                    <a:pt x="13167" y="2806"/>
                    <a:pt x="13167" y="2508"/>
                  </a:cubicBezTo>
                  <a:lnTo>
                    <a:pt x="13167" y="533"/>
                  </a:lnTo>
                  <a:cubicBezTo>
                    <a:pt x="13167" y="235"/>
                    <a:pt x="12932" y="0"/>
                    <a:pt x="1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5553550" y="4803250"/>
              <a:ext cx="185375" cy="181850"/>
            </a:xfrm>
            <a:custGeom>
              <a:rect b="b" l="l" r="r" t="t"/>
              <a:pathLst>
                <a:path extrusionOk="0" h="7274" w="7415">
                  <a:moveTo>
                    <a:pt x="628" y="1"/>
                  </a:moveTo>
                  <a:cubicBezTo>
                    <a:pt x="283" y="1"/>
                    <a:pt x="1" y="283"/>
                    <a:pt x="1" y="628"/>
                  </a:cubicBezTo>
                  <a:lnTo>
                    <a:pt x="1" y="6647"/>
                  </a:lnTo>
                  <a:cubicBezTo>
                    <a:pt x="1" y="6992"/>
                    <a:pt x="283" y="7274"/>
                    <a:pt x="628" y="7274"/>
                  </a:cubicBezTo>
                  <a:lnTo>
                    <a:pt x="6788" y="7274"/>
                  </a:lnTo>
                  <a:cubicBezTo>
                    <a:pt x="7133" y="7274"/>
                    <a:pt x="7415" y="6992"/>
                    <a:pt x="7415" y="6647"/>
                  </a:cubicBezTo>
                  <a:lnTo>
                    <a:pt x="7415" y="628"/>
                  </a:lnTo>
                  <a:cubicBezTo>
                    <a:pt x="7415" y="283"/>
                    <a:pt x="7133" y="1"/>
                    <a:pt x="6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5621750" y="4807950"/>
              <a:ext cx="48600" cy="48625"/>
            </a:xfrm>
            <a:custGeom>
              <a:rect b="b" l="l" r="r" t="t"/>
              <a:pathLst>
                <a:path extrusionOk="0" h="1945" w="1944">
                  <a:moveTo>
                    <a:pt x="972" y="1"/>
                  </a:moveTo>
                  <a:cubicBezTo>
                    <a:pt x="439" y="1"/>
                    <a:pt x="0" y="440"/>
                    <a:pt x="0" y="973"/>
                  </a:cubicBezTo>
                  <a:cubicBezTo>
                    <a:pt x="0" y="1506"/>
                    <a:pt x="439" y="1945"/>
                    <a:pt x="972" y="1945"/>
                  </a:cubicBezTo>
                  <a:cubicBezTo>
                    <a:pt x="1521" y="1945"/>
                    <a:pt x="1944" y="1506"/>
                    <a:pt x="1944" y="973"/>
                  </a:cubicBezTo>
                  <a:cubicBezTo>
                    <a:pt x="1944" y="440"/>
                    <a:pt x="1521" y="1"/>
                    <a:pt x="9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5416025" y="4419625"/>
              <a:ext cx="292725" cy="290400"/>
            </a:xfrm>
            <a:custGeom>
              <a:rect b="b" l="l" r="r" t="t"/>
              <a:pathLst>
                <a:path extrusionOk="0" h="11616" w="11709">
                  <a:moveTo>
                    <a:pt x="5941" y="1913"/>
                  </a:moveTo>
                  <a:cubicBezTo>
                    <a:pt x="6113" y="1913"/>
                    <a:pt x="6333" y="1929"/>
                    <a:pt x="6552" y="1976"/>
                  </a:cubicBezTo>
                  <a:cubicBezTo>
                    <a:pt x="6756" y="2007"/>
                    <a:pt x="6975" y="2070"/>
                    <a:pt x="7132" y="2117"/>
                  </a:cubicBezTo>
                  <a:cubicBezTo>
                    <a:pt x="7210" y="2148"/>
                    <a:pt x="7273" y="2179"/>
                    <a:pt x="7320" y="2195"/>
                  </a:cubicBezTo>
                  <a:cubicBezTo>
                    <a:pt x="7351" y="2211"/>
                    <a:pt x="7383" y="2226"/>
                    <a:pt x="7383" y="2226"/>
                  </a:cubicBezTo>
                  <a:cubicBezTo>
                    <a:pt x="7383" y="2226"/>
                    <a:pt x="7414" y="2226"/>
                    <a:pt x="7461" y="2258"/>
                  </a:cubicBezTo>
                  <a:cubicBezTo>
                    <a:pt x="7461" y="2258"/>
                    <a:pt x="7477" y="2258"/>
                    <a:pt x="7493" y="2273"/>
                  </a:cubicBezTo>
                  <a:cubicBezTo>
                    <a:pt x="7508" y="2273"/>
                    <a:pt x="7524" y="2273"/>
                    <a:pt x="7524" y="2289"/>
                  </a:cubicBezTo>
                  <a:cubicBezTo>
                    <a:pt x="7555" y="2305"/>
                    <a:pt x="7602" y="2320"/>
                    <a:pt x="7634" y="2336"/>
                  </a:cubicBezTo>
                  <a:cubicBezTo>
                    <a:pt x="7775" y="2415"/>
                    <a:pt x="7963" y="2524"/>
                    <a:pt x="8151" y="2650"/>
                  </a:cubicBezTo>
                  <a:cubicBezTo>
                    <a:pt x="8323" y="2775"/>
                    <a:pt x="8480" y="2932"/>
                    <a:pt x="8605" y="3042"/>
                  </a:cubicBezTo>
                  <a:cubicBezTo>
                    <a:pt x="8652" y="3104"/>
                    <a:pt x="8715" y="3151"/>
                    <a:pt x="8746" y="3183"/>
                  </a:cubicBezTo>
                  <a:cubicBezTo>
                    <a:pt x="8778" y="3214"/>
                    <a:pt x="8794" y="3245"/>
                    <a:pt x="8794" y="3245"/>
                  </a:cubicBezTo>
                  <a:cubicBezTo>
                    <a:pt x="8794" y="3245"/>
                    <a:pt x="8794" y="3245"/>
                    <a:pt x="8809" y="3261"/>
                  </a:cubicBezTo>
                  <a:cubicBezTo>
                    <a:pt x="8809" y="3261"/>
                    <a:pt x="8825" y="3277"/>
                    <a:pt x="8841" y="3292"/>
                  </a:cubicBezTo>
                  <a:cubicBezTo>
                    <a:pt x="8872" y="3339"/>
                    <a:pt x="8919" y="3386"/>
                    <a:pt x="8966" y="3449"/>
                  </a:cubicBezTo>
                  <a:cubicBezTo>
                    <a:pt x="9060" y="3590"/>
                    <a:pt x="9185" y="3763"/>
                    <a:pt x="9295" y="3966"/>
                  </a:cubicBezTo>
                  <a:cubicBezTo>
                    <a:pt x="9295" y="3982"/>
                    <a:pt x="9311" y="4013"/>
                    <a:pt x="9326" y="4029"/>
                  </a:cubicBezTo>
                  <a:lnTo>
                    <a:pt x="9342" y="4076"/>
                  </a:lnTo>
                  <a:lnTo>
                    <a:pt x="9358" y="4107"/>
                  </a:lnTo>
                  <a:cubicBezTo>
                    <a:pt x="9389" y="4154"/>
                    <a:pt x="9405" y="4201"/>
                    <a:pt x="9436" y="4248"/>
                  </a:cubicBezTo>
                  <a:cubicBezTo>
                    <a:pt x="9452" y="4295"/>
                    <a:pt x="9468" y="4342"/>
                    <a:pt x="9483" y="4389"/>
                  </a:cubicBezTo>
                  <a:cubicBezTo>
                    <a:pt x="9499" y="4405"/>
                    <a:pt x="9499" y="4437"/>
                    <a:pt x="9515" y="4452"/>
                  </a:cubicBezTo>
                  <a:cubicBezTo>
                    <a:pt x="9515" y="4468"/>
                    <a:pt x="9530" y="4499"/>
                    <a:pt x="9530" y="4515"/>
                  </a:cubicBezTo>
                  <a:cubicBezTo>
                    <a:pt x="9562" y="4593"/>
                    <a:pt x="9577" y="4656"/>
                    <a:pt x="9593" y="4703"/>
                  </a:cubicBezTo>
                  <a:cubicBezTo>
                    <a:pt x="9609" y="4750"/>
                    <a:pt x="9624" y="4766"/>
                    <a:pt x="9624" y="4766"/>
                  </a:cubicBezTo>
                  <a:cubicBezTo>
                    <a:pt x="9624" y="4766"/>
                    <a:pt x="9624" y="4797"/>
                    <a:pt x="9640" y="4844"/>
                  </a:cubicBezTo>
                  <a:cubicBezTo>
                    <a:pt x="9640" y="4891"/>
                    <a:pt x="9671" y="4954"/>
                    <a:pt x="9671" y="5032"/>
                  </a:cubicBezTo>
                  <a:cubicBezTo>
                    <a:pt x="9687" y="5079"/>
                    <a:pt x="9703" y="5126"/>
                    <a:pt x="9703" y="5173"/>
                  </a:cubicBezTo>
                  <a:cubicBezTo>
                    <a:pt x="9718" y="5220"/>
                    <a:pt x="9718" y="5267"/>
                    <a:pt x="9718" y="5314"/>
                  </a:cubicBezTo>
                  <a:cubicBezTo>
                    <a:pt x="9734" y="5424"/>
                    <a:pt x="9750" y="5518"/>
                    <a:pt x="9750" y="5628"/>
                  </a:cubicBezTo>
                  <a:cubicBezTo>
                    <a:pt x="9750" y="5659"/>
                    <a:pt x="9750" y="5690"/>
                    <a:pt x="9750" y="5722"/>
                  </a:cubicBezTo>
                  <a:cubicBezTo>
                    <a:pt x="9750" y="5737"/>
                    <a:pt x="9750" y="5769"/>
                    <a:pt x="9750" y="5800"/>
                  </a:cubicBezTo>
                  <a:cubicBezTo>
                    <a:pt x="9750" y="5832"/>
                    <a:pt x="9750" y="5847"/>
                    <a:pt x="9750" y="5879"/>
                  </a:cubicBezTo>
                  <a:cubicBezTo>
                    <a:pt x="9750" y="5894"/>
                    <a:pt x="9750" y="5910"/>
                    <a:pt x="9750" y="5910"/>
                  </a:cubicBezTo>
                  <a:cubicBezTo>
                    <a:pt x="9750" y="5926"/>
                    <a:pt x="9750" y="5941"/>
                    <a:pt x="9750" y="5957"/>
                  </a:cubicBezTo>
                  <a:cubicBezTo>
                    <a:pt x="9750" y="6004"/>
                    <a:pt x="9750" y="6051"/>
                    <a:pt x="9750" y="6098"/>
                  </a:cubicBezTo>
                  <a:cubicBezTo>
                    <a:pt x="9734" y="6145"/>
                    <a:pt x="9734" y="6192"/>
                    <a:pt x="9734" y="6239"/>
                  </a:cubicBezTo>
                  <a:cubicBezTo>
                    <a:pt x="9718" y="6317"/>
                    <a:pt x="9718" y="6380"/>
                    <a:pt x="9703" y="6427"/>
                  </a:cubicBezTo>
                  <a:lnTo>
                    <a:pt x="9687" y="6506"/>
                  </a:lnTo>
                  <a:cubicBezTo>
                    <a:pt x="9687" y="6506"/>
                    <a:pt x="9687" y="6537"/>
                    <a:pt x="9671" y="6584"/>
                  </a:cubicBezTo>
                  <a:cubicBezTo>
                    <a:pt x="9671" y="6631"/>
                    <a:pt x="9656" y="6694"/>
                    <a:pt x="9640" y="6772"/>
                  </a:cubicBezTo>
                  <a:cubicBezTo>
                    <a:pt x="9624" y="6819"/>
                    <a:pt x="9609" y="6866"/>
                    <a:pt x="9609" y="6897"/>
                  </a:cubicBezTo>
                  <a:cubicBezTo>
                    <a:pt x="9593" y="6944"/>
                    <a:pt x="9577" y="6991"/>
                    <a:pt x="9562" y="7038"/>
                  </a:cubicBezTo>
                  <a:cubicBezTo>
                    <a:pt x="9546" y="7054"/>
                    <a:pt x="9546" y="7070"/>
                    <a:pt x="9546" y="7085"/>
                  </a:cubicBezTo>
                  <a:cubicBezTo>
                    <a:pt x="9546" y="7101"/>
                    <a:pt x="9530" y="7101"/>
                    <a:pt x="9530" y="7117"/>
                  </a:cubicBezTo>
                  <a:cubicBezTo>
                    <a:pt x="9515" y="7148"/>
                    <a:pt x="9515" y="7164"/>
                    <a:pt x="9499" y="7195"/>
                  </a:cubicBezTo>
                  <a:cubicBezTo>
                    <a:pt x="9499" y="7227"/>
                    <a:pt x="9483" y="7242"/>
                    <a:pt x="9468" y="7274"/>
                  </a:cubicBezTo>
                  <a:cubicBezTo>
                    <a:pt x="9468" y="7289"/>
                    <a:pt x="9452" y="7321"/>
                    <a:pt x="9436" y="7352"/>
                  </a:cubicBezTo>
                  <a:cubicBezTo>
                    <a:pt x="9405" y="7446"/>
                    <a:pt x="9358" y="7540"/>
                    <a:pt x="9311" y="7634"/>
                  </a:cubicBezTo>
                  <a:cubicBezTo>
                    <a:pt x="9279" y="7681"/>
                    <a:pt x="9264" y="7728"/>
                    <a:pt x="9232" y="7759"/>
                  </a:cubicBezTo>
                  <a:cubicBezTo>
                    <a:pt x="9217" y="7807"/>
                    <a:pt x="9185" y="7838"/>
                    <a:pt x="9170" y="7885"/>
                  </a:cubicBezTo>
                  <a:cubicBezTo>
                    <a:pt x="9123" y="7948"/>
                    <a:pt x="9076" y="8010"/>
                    <a:pt x="9060" y="8042"/>
                  </a:cubicBezTo>
                  <a:cubicBezTo>
                    <a:pt x="9029" y="8089"/>
                    <a:pt x="9013" y="8104"/>
                    <a:pt x="9013" y="8104"/>
                  </a:cubicBezTo>
                  <a:cubicBezTo>
                    <a:pt x="9013" y="8104"/>
                    <a:pt x="8997" y="8136"/>
                    <a:pt x="8966" y="8167"/>
                  </a:cubicBezTo>
                  <a:cubicBezTo>
                    <a:pt x="8935" y="8198"/>
                    <a:pt x="8903" y="8261"/>
                    <a:pt x="8841" y="8324"/>
                  </a:cubicBezTo>
                  <a:cubicBezTo>
                    <a:pt x="8825" y="8339"/>
                    <a:pt x="8809" y="8355"/>
                    <a:pt x="8809" y="8371"/>
                  </a:cubicBezTo>
                  <a:cubicBezTo>
                    <a:pt x="8794" y="8386"/>
                    <a:pt x="8778" y="8402"/>
                    <a:pt x="8762" y="8418"/>
                  </a:cubicBezTo>
                  <a:cubicBezTo>
                    <a:pt x="8731" y="8449"/>
                    <a:pt x="8684" y="8496"/>
                    <a:pt x="8652" y="8528"/>
                  </a:cubicBezTo>
                  <a:cubicBezTo>
                    <a:pt x="8621" y="8575"/>
                    <a:pt x="8574" y="8606"/>
                    <a:pt x="8543" y="8637"/>
                  </a:cubicBezTo>
                  <a:lnTo>
                    <a:pt x="8511" y="8669"/>
                  </a:lnTo>
                  <a:lnTo>
                    <a:pt x="8480" y="8700"/>
                  </a:lnTo>
                  <a:cubicBezTo>
                    <a:pt x="8464" y="8716"/>
                    <a:pt x="8449" y="8731"/>
                    <a:pt x="8417" y="8747"/>
                  </a:cubicBezTo>
                  <a:cubicBezTo>
                    <a:pt x="8261" y="8904"/>
                    <a:pt x="8072" y="9029"/>
                    <a:pt x="7947" y="9107"/>
                  </a:cubicBezTo>
                  <a:cubicBezTo>
                    <a:pt x="7869" y="9154"/>
                    <a:pt x="7806" y="9186"/>
                    <a:pt x="7775" y="9217"/>
                  </a:cubicBezTo>
                  <a:cubicBezTo>
                    <a:pt x="7743" y="9233"/>
                    <a:pt x="7728" y="9233"/>
                    <a:pt x="7728" y="9249"/>
                  </a:cubicBezTo>
                  <a:lnTo>
                    <a:pt x="7696" y="9249"/>
                  </a:lnTo>
                  <a:cubicBezTo>
                    <a:pt x="7696" y="9249"/>
                    <a:pt x="7681" y="9264"/>
                    <a:pt x="7634" y="9280"/>
                  </a:cubicBezTo>
                  <a:cubicBezTo>
                    <a:pt x="7587" y="9311"/>
                    <a:pt x="7524" y="9343"/>
                    <a:pt x="7461" y="9374"/>
                  </a:cubicBezTo>
                  <a:cubicBezTo>
                    <a:pt x="7304" y="9437"/>
                    <a:pt x="7101" y="9515"/>
                    <a:pt x="6897" y="9578"/>
                  </a:cubicBezTo>
                  <a:cubicBezTo>
                    <a:pt x="6677" y="9640"/>
                    <a:pt x="6458" y="9672"/>
                    <a:pt x="6301" y="9687"/>
                  </a:cubicBezTo>
                  <a:cubicBezTo>
                    <a:pt x="6254" y="9703"/>
                    <a:pt x="6223" y="9703"/>
                    <a:pt x="6192" y="9703"/>
                  </a:cubicBezTo>
                  <a:lnTo>
                    <a:pt x="6145" y="9703"/>
                  </a:lnTo>
                  <a:cubicBezTo>
                    <a:pt x="6129" y="9703"/>
                    <a:pt x="6113" y="9703"/>
                    <a:pt x="6098" y="9719"/>
                  </a:cubicBezTo>
                  <a:lnTo>
                    <a:pt x="5753" y="9719"/>
                  </a:lnTo>
                  <a:cubicBezTo>
                    <a:pt x="5596" y="9719"/>
                    <a:pt x="5377" y="9687"/>
                    <a:pt x="5157" y="9656"/>
                  </a:cubicBezTo>
                  <a:cubicBezTo>
                    <a:pt x="4938" y="9609"/>
                    <a:pt x="4734" y="9562"/>
                    <a:pt x="4577" y="9499"/>
                  </a:cubicBezTo>
                  <a:cubicBezTo>
                    <a:pt x="4499" y="9468"/>
                    <a:pt x="4436" y="9452"/>
                    <a:pt x="4389" y="9437"/>
                  </a:cubicBezTo>
                  <a:cubicBezTo>
                    <a:pt x="4342" y="9421"/>
                    <a:pt x="4311" y="9405"/>
                    <a:pt x="4311" y="9405"/>
                  </a:cubicBezTo>
                  <a:cubicBezTo>
                    <a:pt x="4311" y="9405"/>
                    <a:pt x="4295" y="9390"/>
                    <a:pt x="4248" y="9374"/>
                  </a:cubicBezTo>
                  <a:cubicBezTo>
                    <a:pt x="4232" y="9374"/>
                    <a:pt x="4217" y="9358"/>
                    <a:pt x="4217" y="9358"/>
                  </a:cubicBezTo>
                  <a:cubicBezTo>
                    <a:pt x="4201" y="9358"/>
                    <a:pt x="4185" y="9343"/>
                    <a:pt x="4170" y="9343"/>
                  </a:cubicBezTo>
                  <a:cubicBezTo>
                    <a:pt x="4138" y="9327"/>
                    <a:pt x="4107" y="9311"/>
                    <a:pt x="4076" y="9296"/>
                  </a:cubicBezTo>
                  <a:cubicBezTo>
                    <a:pt x="3919" y="9217"/>
                    <a:pt x="3731" y="9107"/>
                    <a:pt x="3558" y="8982"/>
                  </a:cubicBezTo>
                  <a:cubicBezTo>
                    <a:pt x="3386" y="8841"/>
                    <a:pt x="3213" y="8700"/>
                    <a:pt x="3104" y="8590"/>
                  </a:cubicBezTo>
                  <a:cubicBezTo>
                    <a:pt x="3041" y="8528"/>
                    <a:pt x="2994" y="8480"/>
                    <a:pt x="2963" y="8433"/>
                  </a:cubicBezTo>
                  <a:cubicBezTo>
                    <a:pt x="2931" y="8402"/>
                    <a:pt x="2916" y="8386"/>
                    <a:pt x="2916" y="8386"/>
                  </a:cubicBezTo>
                  <a:cubicBezTo>
                    <a:pt x="2916" y="8386"/>
                    <a:pt x="2900" y="8386"/>
                    <a:pt x="2900" y="8371"/>
                  </a:cubicBezTo>
                  <a:cubicBezTo>
                    <a:pt x="2884" y="8355"/>
                    <a:pt x="2884" y="8339"/>
                    <a:pt x="2869" y="8324"/>
                  </a:cubicBezTo>
                  <a:cubicBezTo>
                    <a:pt x="2837" y="8292"/>
                    <a:pt x="2790" y="8230"/>
                    <a:pt x="2743" y="8167"/>
                  </a:cubicBezTo>
                  <a:cubicBezTo>
                    <a:pt x="2633" y="8042"/>
                    <a:pt x="2524" y="7854"/>
                    <a:pt x="2414" y="7665"/>
                  </a:cubicBezTo>
                  <a:cubicBezTo>
                    <a:pt x="2398" y="7634"/>
                    <a:pt x="2383" y="7618"/>
                    <a:pt x="2367" y="7587"/>
                  </a:cubicBezTo>
                  <a:lnTo>
                    <a:pt x="2351" y="7556"/>
                  </a:lnTo>
                  <a:lnTo>
                    <a:pt x="2336" y="7524"/>
                  </a:lnTo>
                  <a:cubicBezTo>
                    <a:pt x="2320" y="7477"/>
                    <a:pt x="2289" y="7430"/>
                    <a:pt x="2273" y="7383"/>
                  </a:cubicBezTo>
                  <a:cubicBezTo>
                    <a:pt x="2257" y="7321"/>
                    <a:pt x="2226" y="7289"/>
                    <a:pt x="2210" y="7242"/>
                  </a:cubicBezTo>
                  <a:cubicBezTo>
                    <a:pt x="2210" y="7211"/>
                    <a:pt x="2195" y="7195"/>
                    <a:pt x="2195" y="7180"/>
                  </a:cubicBezTo>
                  <a:cubicBezTo>
                    <a:pt x="2179" y="7148"/>
                    <a:pt x="2179" y="7133"/>
                    <a:pt x="2163" y="7117"/>
                  </a:cubicBezTo>
                  <a:cubicBezTo>
                    <a:pt x="2132" y="7038"/>
                    <a:pt x="2116" y="6976"/>
                    <a:pt x="2101" y="6929"/>
                  </a:cubicBezTo>
                  <a:cubicBezTo>
                    <a:pt x="2085" y="6882"/>
                    <a:pt x="2085" y="6850"/>
                    <a:pt x="2085" y="6850"/>
                  </a:cubicBezTo>
                  <a:cubicBezTo>
                    <a:pt x="2085" y="6850"/>
                    <a:pt x="2085" y="6835"/>
                    <a:pt x="2069" y="6788"/>
                  </a:cubicBezTo>
                  <a:cubicBezTo>
                    <a:pt x="2054" y="6741"/>
                    <a:pt x="2038" y="6662"/>
                    <a:pt x="2022" y="6584"/>
                  </a:cubicBezTo>
                  <a:cubicBezTo>
                    <a:pt x="2022" y="6553"/>
                    <a:pt x="2007" y="6506"/>
                    <a:pt x="1991" y="6459"/>
                  </a:cubicBezTo>
                  <a:cubicBezTo>
                    <a:pt x="1991" y="6411"/>
                    <a:pt x="1991" y="6364"/>
                    <a:pt x="1975" y="6317"/>
                  </a:cubicBezTo>
                  <a:cubicBezTo>
                    <a:pt x="1960" y="6208"/>
                    <a:pt x="1960" y="6098"/>
                    <a:pt x="1944" y="5988"/>
                  </a:cubicBezTo>
                  <a:cubicBezTo>
                    <a:pt x="1944" y="5957"/>
                    <a:pt x="1944" y="5941"/>
                    <a:pt x="1944" y="5910"/>
                  </a:cubicBezTo>
                  <a:cubicBezTo>
                    <a:pt x="1944" y="5879"/>
                    <a:pt x="1944" y="5847"/>
                    <a:pt x="1944" y="5832"/>
                  </a:cubicBezTo>
                  <a:lnTo>
                    <a:pt x="1944" y="5753"/>
                  </a:lnTo>
                  <a:cubicBezTo>
                    <a:pt x="1944" y="5737"/>
                    <a:pt x="1944" y="5722"/>
                    <a:pt x="1944" y="5706"/>
                  </a:cubicBezTo>
                  <a:cubicBezTo>
                    <a:pt x="1944" y="5690"/>
                    <a:pt x="1944" y="5690"/>
                    <a:pt x="1944" y="5675"/>
                  </a:cubicBezTo>
                  <a:cubicBezTo>
                    <a:pt x="1944" y="5612"/>
                    <a:pt x="1960" y="5565"/>
                    <a:pt x="1960" y="5518"/>
                  </a:cubicBezTo>
                  <a:cubicBezTo>
                    <a:pt x="1960" y="5471"/>
                    <a:pt x="1960" y="5424"/>
                    <a:pt x="1975" y="5393"/>
                  </a:cubicBezTo>
                  <a:cubicBezTo>
                    <a:pt x="1975" y="5314"/>
                    <a:pt x="1991" y="5236"/>
                    <a:pt x="1991" y="5189"/>
                  </a:cubicBezTo>
                  <a:cubicBezTo>
                    <a:pt x="2007" y="5142"/>
                    <a:pt x="2007" y="5111"/>
                    <a:pt x="2007" y="5111"/>
                  </a:cubicBezTo>
                  <a:cubicBezTo>
                    <a:pt x="2007" y="5111"/>
                    <a:pt x="2007" y="5095"/>
                    <a:pt x="2022" y="5048"/>
                  </a:cubicBezTo>
                  <a:cubicBezTo>
                    <a:pt x="2038" y="5001"/>
                    <a:pt x="2038" y="4922"/>
                    <a:pt x="2069" y="4844"/>
                  </a:cubicBezTo>
                  <a:cubicBezTo>
                    <a:pt x="2069" y="4813"/>
                    <a:pt x="2085" y="4766"/>
                    <a:pt x="2101" y="4719"/>
                  </a:cubicBezTo>
                  <a:cubicBezTo>
                    <a:pt x="2116" y="4672"/>
                    <a:pt x="2132" y="4625"/>
                    <a:pt x="2148" y="4578"/>
                  </a:cubicBezTo>
                  <a:cubicBezTo>
                    <a:pt x="2148" y="4562"/>
                    <a:pt x="2148" y="4562"/>
                    <a:pt x="2163" y="4546"/>
                  </a:cubicBezTo>
                  <a:cubicBezTo>
                    <a:pt x="2163" y="4531"/>
                    <a:pt x="2163" y="4515"/>
                    <a:pt x="2163" y="4499"/>
                  </a:cubicBezTo>
                  <a:cubicBezTo>
                    <a:pt x="2179" y="4484"/>
                    <a:pt x="2195" y="4452"/>
                    <a:pt x="2195" y="4437"/>
                  </a:cubicBezTo>
                  <a:cubicBezTo>
                    <a:pt x="2210" y="4405"/>
                    <a:pt x="2210" y="4374"/>
                    <a:pt x="2226" y="4358"/>
                  </a:cubicBezTo>
                  <a:cubicBezTo>
                    <a:pt x="2242" y="4327"/>
                    <a:pt x="2242" y="4311"/>
                    <a:pt x="2257" y="4280"/>
                  </a:cubicBezTo>
                  <a:cubicBezTo>
                    <a:pt x="2304" y="4170"/>
                    <a:pt x="2351" y="4076"/>
                    <a:pt x="2398" y="3982"/>
                  </a:cubicBezTo>
                  <a:cubicBezTo>
                    <a:pt x="2414" y="3951"/>
                    <a:pt x="2445" y="3904"/>
                    <a:pt x="2461" y="3857"/>
                  </a:cubicBezTo>
                  <a:cubicBezTo>
                    <a:pt x="2492" y="3825"/>
                    <a:pt x="2508" y="3778"/>
                    <a:pt x="2539" y="3747"/>
                  </a:cubicBezTo>
                  <a:cubicBezTo>
                    <a:pt x="2571" y="3668"/>
                    <a:pt x="2618" y="3621"/>
                    <a:pt x="2649" y="3574"/>
                  </a:cubicBezTo>
                  <a:cubicBezTo>
                    <a:pt x="2665" y="3543"/>
                    <a:pt x="2681" y="3512"/>
                    <a:pt x="2681" y="3512"/>
                  </a:cubicBezTo>
                  <a:cubicBezTo>
                    <a:pt x="2681" y="3512"/>
                    <a:pt x="2712" y="3496"/>
                    <a:pt x="2728" y="3465"/>
                  </a:cubicBezTo>
                  <a:cubicBezTo>
                    <a:pt x="2759" y="3418"/>
                    <a:pt x="2806" y="3371"/>
                    <a:pt x="2853" y="3308"/>
                  </a:cubicBezTo>
                  <a:cubicBezTo>
                    <a:pt x="2869" y="3292"/>
                    <a:pt x="2884" y="3277"/>
                    <a:pt x="2900" y="3261"/>
                  </a:cubicBezTo>
                  <a:cubicBezTo>
                    <a:pt x="2916" y="3245"/>
                    <a:pt x="2931" y="3214"/>
                    <a:pt x="2947" y="3198"/>
                  </a:cubicBezTo>
                  <a:cubicBezTo>
                    <a:pt x="2978" y="3167"/>
                    <a:pt x="3010" y="3136"/>
                    <a:pt x="3041" y="3089"/>
                  </a:cubicBezTo>
                  <a:cubicBezTo>
                    <a:pt x="3088" y="3057"/>
                    <a:pt x="3119" y="3026"/>
                    <a:pt x="3151" y="2979"/>
                  </a:cubicBezTo>
                  <a:lnTo>
                    <a:pt x="3182" y="2963"/>
                  </a:lnTo>
                  <a:lnTo>
                    <a:pt x="3213" y="2932"/>
                  </a:lnTo>
                  <a:cubicBezTo>
                    <a:pt x="3245" y="2916"/>
                    <a:pt x="3260" y="2885"/>
                    <a:pt x="3276" y="2869"/>
                  </a:cubicBezTo>
                  <a:cubicBezTo>
                    <a:pt x="3449" y="2728"/>
                    <a:pt x="3621" y="2603"/>
                    <a:pt x="3762" y="2509"/>
                  </a:cubicBezTo>
                  <a:cubicBezTo>
                    <a:pt x="3825" y="2462"/>
                    <a:pt x="3887" y="2430"/>
                    <a:pt x="3934" y="2415"/>
                  </a:cubicBezTo>
                  <a:cubicBezTo>
                    <a:pt x="3950" y="2399"/>
                    <a:pt x="3966" y="2383"/>
                    <a:pt x="3981" y="2383"/>
                  </a:cubicBezTo>
                  <a:cubicBezTo>
                    <a:pt x="3997" y="2383"/>
                    <a:pt x="3997" y="2368"/>
                    <a:pt x="3997" y="2368"/>
                  </a:cubicBezTo>
                  <a:cubicBezTo>
                    <a:pt x="3997" y="2368"/>
                    <a:pt x="4029" y="2368"/>
                    <a:pt x="4060" y="2336"/>
                  </a:cubicBezTo>
                  <a:cubicBezTo>
                    <a:pt x="4107" y="2320"/>
                    <a:pt x="4170" y="2289"/>
                    <a:pt x="4248" y="2258"/>
                  </a:cubicBezTo>
                  <a:cubicBezTo>
                    <a:pt x="4389" y="2179"/>
                    <a:pt x="4593" y="2101"/>
                    <a:pt x="4812" y="2054"/>
                  </a:cubicBezTo>
                  <a:cubicBezTo>
                    <a:pt x="5016" y="1991"/>
                    <a:pt x="5235" y="1960"/>
                    <a:pt x="5392" y="1929"/>
                  </a:cubicBezTo>
                  <a:lnTo>
                    <a:pt x="5518" y="1929"/>
                  </a:lnTo>
                  <a:cubicBezTo>
                    <a:pt x="5533" y="1913"/>
                    <a:pt x="5549" y="1913"/>
                    <a:pt x="5565" y="1913"/>
                  </a:cubicBezTo>
                  <a:close/>
                  <a:moveTo>
                    <a:pt x="6583" y="1"/>
                  </a:moveTo>
                  <a:cubicBezTo>
                    <a:pt x="6583" y="1"/>
                    <a:pt x="6536" y="95"/>
                    <a:pt x="6458" y="251"/>
                  </a:cubicBezTo>
                  <a:cubicBezTo>
                    <a:pt x="6395" y="393"/>
                    <a:pt x="6301" y="581"/>
                    <a:pt x="6223" y="769"/>
                  </a:cubicBezTo>
                  <a:cubicBezTo>
                    <a:pt x="6192" y="863"/>
                    <a:pt x="6160" y="941"/>
                    <a:pt x="6129" y="1020"/>
                  </a:cubicBezTo>
                  <a:cubicBezTo>
                    <a:pt x="6066" y="1020"/>
                    <a:pt x="6019" y="1020"/>
                    <a:pt x="5972" y="1004"/>
                  </a:cubicBezTo>
                  <a:lnTo>
                    <a:pt x="5721" y="1004"/>
                  </a:lnTo>
                  <a:cubicBezTo>
                    <a:pt x="5659" y="1020"/>
                    <a:pt x="5627" y="1020"/>
                    <a:pt x="5627" y="1020"/>
                  </a:cubicBezTo>
                  <a:lnTo>
                    <a:pt x="5486" y="1020"/>
                  </a:lnTo>
                  <a:cubicBezTo>
                    <a:pt x="5471" y="1020"/>
                    <a:pt x="5455" y="1020"/>
                    <a:pt x="5439" y="1035"/>
                  </a:cubicBezTo>
                  <a:lnTo>
                    <a:pt x="5298" y="1035"/>
                  </a:lnTo>
                  <a:cubicBezTo>
                    <a:pt x="5251" y="1051"/>
                    <a:pt x="5188" y="1051"/>
                    <a:pt x="5141" y="1067"/>
                  </a:cubicBezTo>
                  <a:cubicBezTo>
                    <a:pt x="5094" y="988"/>
                    <a:pt x="5063" y="910"/>
                    <a:pt x="5016" y="831"/>
                  </a:cubicBezTo>
                  <a:cubicBezTo>
                    <a:pt x="4969" y="737"/>
                    <a:pt x="4922" y="643"/>
                    <a:pt x="4875" y="549"/>
                  </a:cubicBezTo>
                  <a:cubicBezTo>
                    <a:pt x="4828" y="471"/>
                    <a:pt x="4781" y="393"/>
                    <a:pt x="4734" y="314"/>
                  </a:cubicBezTo>
                  <a:cubicBezTo>
                    <a:pt x="4655" y="189"/>
                    <a:pt x="4593" y="95"/>
                    <a:pt x="4593" y="95"/>
                  </a:cubicBezTo>
                  <a:lnTo>
                    <a:pt x="4561" y="95"/>
                  </a:lnTo>
                  <a:cubicBezTo>
                    <a:pt x="4546" y="110"/>
                    <a:pt x="4530" y="110"/>
                    <a:pt x="4499" y="110"/>
                  </a:cubicBezTo>
                  <a:cubicBezTo>
                    <a:pt x="4436" y="126"/>
                    <a:pt x="4358" y="157"/>
                    <a:pt x="4295" y="173"/>
                  </a:cubicBezTo>
                  <a:cubicBezTo>
                    <a:pt x="4217" y="189"/>
                    <a:pt x="4138" y="220"/>
                    <a:pt x="4091" y="236"/>
                  </a:cubicBezTo>
                  <a:cubicBezTo>
                    <a:pt x="4060" y="236"/>
                    <a:pt x="4029" y="251"/>
                    <a:pt x="4013" y="251"/>
                  </a:cubicBezTo>
                  <a:cubicBezTo>
                    <a:pt x="3997" y="251"/>
                    <a:pt x="3997" y="267"/>
                    <a:pt x="3997" y="267"/>
                  </a:cubicBezTo>
                  <a:cubicBezTo>
                    <a:pt x="3997" y="267"/>
                    <a:pt x="3981" y="377"/>
                    <a:pt x="3981" y="534"/>
                  </a:cubicBezTo>
                  <a:cubicBezTo>
                    <a:pt x="3981" y="612"/>
                    <a:pt x="3981" y="706"/>
                    <a:pt x="3981" y="800"/>
                  </a:cubicBezTo>
                  <a:cubicBezTo>
                    <a:pt x="3997" y="894"/>
                    <a:pt x="3997" y="1004"/>
                    <a:pt x="3997" y="1114"/>
                  </a:cubicBezTo>
                  <a:cubicBezTo>
                    <a:pt x="4013" y="1192"/>
                    <a:pt x="4013" y="1286"/>
                    <a:pt x="4029" y="1380"/>
                  </a:cubicBezTo>
                  <a:cubicBezTo>
                    <a:pt x="3966" y="1396"/>
                    <a:pt x="3919" y="1411"/>
                    <a:pt x="3872" y="1443"/>
                  </a:cubicBezTo>
                  <a:cubicBezTo>
                    <a:pt x="3778" y="1474"/>
                    <a:pt x="3699" y="1505"/>
                    <a:pt x="3652" y="1537"/>
                  </a:cubicBezTo>
                  <a:cubicBezTo>
                    <a:pt x="3605" y="1568"/>
                    <a:pt x="3574" y="1584"/>
                    <a:pt x="3574" y="1584"/>
                  </a:cubicBezTo>
                  <a:cubicBezTo>
                    <a:pt x="3574" y="1584"/>
                    <a:pt x="3558" y="1584"/>
                    <a:pt x="3558" y="1599"/>
                  </a:cubicBezTo>
                  <a:cubicBezTo>
                    <a:pt x="3543" y="1599"/>
                    <a:pt x="3511" y="1615"/>
                    <a:pt x="3496" y="1631"/>
                  </a:cubicBezTo>
                  <a:cubicBezTo>
                    <a:pt x="3449" y="1662"/>
                    <a:pt x="3370" y="1709"/>
                    <a:pt x="3276" y="1756"/>
                  </a:cubicBezTo>
                  <a:cubicBezTo>
                    <a:pt x="3245" y="1788"/>
                    <a:pt x="3198" y="1819"/>
                    <a:pt x="3151" y="1850"/>
                  </a:cubicBezTo>
                  <a:cubicBezTo>
                    <a:pt x="3088" y="1788"/>
                    <a:pt x="3010" y="1741"/>
                    <a:pt x="2931" y="1678"/>
                  </a:cubicBezTo>
                  <a:cubicBezTo>
                    <a:pt x="2775" y="1552"/>
                    <a:pt x="2602" y="1443"/>
                    <a:pt x="2461" y="1349"/>
                  </a:cubicBezTo>
                  <a:cubicBezTo>
                    <a:pt x="2398" y="1302"/>
                    <a:pt x="2336" y="1270"/>
                    <a:pt x="2304" y="1239"/>
                  </a:cubicBezTo>
                  <a:cubicBezTo>
                    <a:pt x="2257" y="1223"/>
                    <a:pt x="2242" y="1208"/>
                    <a:pt x="2242" y="1208"/>
                  </a:cubicBezTo>
                  <a:cubicBezTo>
                    <a:pt x="2242" y="1208"/>
                    <a:pt x="2210" y="1239"/>
                    <a:pt x="2163" y="1270"/>
                  </a:cubicBezTo>
                  <a:cubicBezTo>
                    <a:pt x="2132" y="1286"/>
                    <a:pt x="2116" y="1302"/>
                    <a:pt x="2085" y="1333"/>
                  </a:cubicBezTo>
                  <a:cubicBezTo>
                    <a:pt x="2054" y="1349"/>
                    <a:pt x="2022" y="1380"/>
                    <a:pt x="1991" y="1411"/>
                  </a:cubicBezTo>
                  <a:cubicBezTo>
                    <a:pt x="1944" y="1458"/>
                    <a:pt x="1881" y="1505"/>
                    <a:pt x="1834" y="1552"/>
                  </a:cubicBezTo>
                  <a:cubicBezTo>
                    <a:pt x="1803" y="1584"/>
                    <a:pt x="1771" y="1615"/>
                    <a:pt x="1771" y="1615"/>
                  </a:cubicBezTo>
                  <a:cubicBezTo>
                    <a:pt x="1771" y="1615"/>
                    <a:pt x="1818" y="1709"/>
                    <a:pt x="1881" y="1866"/>
                  </a:cubicBezTo>
                  <a:cubicBezTo>
                    <a:pt x="1944" y="2007"/>
                    <a:pt x="2038" y="2195"/>
                    <a:pt x="2148" y="2383"/>
                  </a:cubicBezTo>
                  <a:cubicBezTo>
                    <a:pt x="2195" y="2462"/>
                    <a:pt x="2226" y="2540"/>
                    <a:pt x="2273" y="2603"/>
                  </a:cubicBezTo>
                  <a:cubicBezTo>
                    <a:pt x="2257" y="2618"/>
                    <a:pt x="2242" y="2650"/>
                    <a:pt x="2226" y="2665"/>
                  </a:cubicBezTo>
                  <a:cubicBezTo>
                    <a:pt x="2210" y="2681"/>
                    <a:pt x="2195" y="2712"/>
                    <a:pt x="2163" y="2728"/>
                  </a:cubicBezTo>
                  <a:cubicBezTo>
                    <a:pt x="2101" y="2806"/>
                    <a:pt x="2054" y="2869"/>
                    <a:pt x="2022" y="2916"/>
                  </a:cubicBezTo>
                  <a:cubicBezTo>
                    <a:pt x="1975" y="2963"/>
                    <a:pt x="1960" y="2994"/>
                    <a:pt x="1960" y="2994"/>
                  </a:cubicBezTo>
                  <a:cubicBezTo>
                    <a:pt x="1960" y="2994"/>
                    <a:pt x="1944" y="3026"/>
                    <a:pt x="1912" y="3073"/>
                  </a:cubicBezTo>
                  <a:cubicBezTo>
                    <a:pt x="1881" y="3120"/>
                    <a:pt x="1834" y="3183"/>
                    <a:pt x="1771" y="3277"/>
                  </a:cubicBezTo>
                  <a:cubicBezTo>
                    <a:pt x="1756" y="3308"/>
                    <a:pt x="1724" y="3355"/>
                    <a:pt x="1693" y="3402"/>
                  </a:cubicBezTo>
                  <a:cubicBezTo>
                    <a:pt x="1615" y="3386"/>
                    <a:pt x="1521" y="3371"/>
                    <a:pt x="1427" y="3355"/>
                  </a:cubicBezTo>
                  <a:cubicBezTo>
                    <a:pt x="1333" y="3339"/>
                    <a:pt x="1223" y="3324"/>
                    <a:pt x="1129" y="3292"/>
                  </a:cubicBezTo>
                  <a:cubicBezTo>
                    <a:pt x="1082" y="3292"/>
                    <a:pt x="1035" y="3292"/>
                    <a:pt x="988" y="3277"/>
                  </a:cubicBezTo>
                  <a:cubicBezTo>
                    <a:pt x="941" y="3277"/>
                    <a:pt x="894" y="3261"/>
                    <a:pt x="862" y="3261"/>
                  </a:cubicBezTo>
                  <a:cubicBezTo>
                    <a:pt x="706" y="3245"/>
                    <a:pt x="596" y="3230"/>
                    <a:pt x="596" y="3230"/>
                  </a:cubicBezTo>
                  <a:cubicBezTo>
                    <a:pt x="596" y="3230"/>
                    <a:pt x="580" y="3261"/>
                    <a:pt x="549" y="3324"/>
                  </a:cubicBezTo>
                  <a:cubicBezTo>
                    <a:pt x="549" y="3339"/>
                    <a:pt x="533" y="3355"/>
                    <a:pt x="533" y="3355"/>
                  </a:cubicBezTo>
                  <a:cubicBezTo>
                    <a:pt x="533" y="3371"/>
                    <a:pt x="517" y="3402"/>
                    <a:pt x="517" y="3418"/>
                  </a:cubicBezTo>
                  <a:cubicBezTo>
                    <a:pt x="502" y="3449"/>
                    <a:pt x="486" y="3480"/>
                    <a:pt x="470" y="3512"/>
                  </a:cubicBezTo>
                  <a:cubicBezTo>
                    <a:pt x="455" y="3559"/>
                    <a:pt x="439" y="3590"/>
                    <a:pt x="423" y="3621"/>
                  </a:cubicBezTo>
                  <a:cubicBezTo>
                    <a:pt x="408" y="3653"/>
                    <a:pt x="392" y="3684"/>
                    <a:pt x="392" y="3716"/>
                  </a:cubicBezTo>
                  <a:cubicBezTo>
                    <a:pt x="361" y="3763"/>
                    <a:pt x="345" y="3810"/>
                    <a:pt x="345" y="3810"/>
                  </a:cubicBezTo>
                  <a:cubicBezTo>
                    <a:pt x="345" y="3810"/>
                    <a:pt x="439" y="3872"/>
                    <a:pt x="549" y="3982"/>
                  </a:cubicBezTo>
                  <a:cubicBezTo>
                    <a:pt x="674" y="4076"/>
                    <a:pt x="847" y="4201"/>
                    <a:pt x="1019" y="4327"/>
                  </a:cubicBezTo>
                  <a:cubicBezTo>
                    <a:pt x="1097" y="4374"/>
                    <a:pt x="1160" y="4421"/>
                    <a:pt x="1238" y="4468"/>
                  </a:cubicBezTo>
                  <a:cubicBezTo>
                    <a:pt x="1223" y="4531"/>
                    <a:pt x="1207" y="4578"/>
                    <a:pt x="1191" y="4625"/>
                  </a:cubicBezTo>
                  <a:cubicBezTo>
                    <a:pt x="1176" y="4734"/>
                    <a:pt x="1160" y="4813"/>
                    <a:pt x="1144" y="4860"/>
                  </a:cubicBezTo>
                  <a:cubicBezTo>
                    <a:pt x="1129" y="4922"/>
                    <a:pt x="1129" y="4954"/>
                    <a:pt x="1129" y="4954"/>
                  </a:cubicBezTo>
                  <a:cubicBezTo>
                    <a:pt x="1129" y="4954"/>
                    <a:pt x="1113" y="4985"/>
                    <a:pt x="1113" y="5048"/>
                  </a:cubicBezTo>
                  <a:cubicBezTo>
                    <a:pt x="1097" y="5111"/>
                    <a:pt x="1082" y="5189"/>
                    <a:pt x="1082" y="5299"/>
                  </a:cubicBezTo>
                  <a:cubicBezTo>
                    <a:pt x="1066" y="5346"/>
                    <a:pt x="1066" y="5393"/>
                    <a:pt x="1066" y="5455"/>
                  </a:cubicBezTo>
                  <a:cubicBezTo>
                    <a:pt x="972" y="5471"/>
                    <a:pt x="894" y="5487"/>
                    <a:pt x="800" y="5518"/>
                  </a:cubicBezTo>
                  <a:cubicBezTo>
                    <a:pt x="596" y="5565"/>
                    <a:pt x="392" y="5628"/>
                    <a:pt x="251" y="5675"/>
                  </a:cubicBezTo>
                  <a:cubicBezTo>
                    <a:pt x="94" y="5722"/>
                    <a:pt x="0" y="5769"/>
                    <a:pt x="0" y="5769"/>
                  </a:cubicBezTo>
                  <a:cubicBezTo>
                    <a:pt x="0" y="5769"/>
                    <a:pt x="0" y="5800"/>
                    <a:pt x="0" y="5863"/>
                  </a:cubicBezTo>
                  <a:cubicBezTo>
                    <a:pt x="0" y="5894"/>
                    <a:pt x="0" y="5926"/>
                    <a:pt x="0" y="5957"/>
                  </a:cubicBezTo>
                  <a:cubicBezTo>
                    <a:pt x="0" y="6004"/>
                    <a:pt x="0" y="6035"/>
                    <a:pt x="0" y="6082"/>
                  </a:cubicBezTo>
                  <a:cubicBezTo>
                    <a:pt x="0" y="6114"/>
                    <a:pt x="0" y="6161"/>
                    <a:pt x="16" y="6192"/>
                  </a:cubicBezTo>
                  <a:cubicBezTo>
                    <a:pt x="16" y="6208"/>
                    <a:pt x="16" y="6223"/>
                    <a:pt x="16" y="6239"/>
                  </a:cubicBezTo>
                  <a:cubicBezTo>
                    <a:pt x="16" y="6255"/>
                    <a:pt x="16" y="6270"/>
                    <a:pt x="16" y="6286"/>
                  </a:cubicBezTo>
                  <a:cubicBezTo>
                    <a:pt x="16" y="6349"/>
                    <a:pt x="32" y="6396"/>
                    <a:pt x="32" y="6396"/>
                  </a:cubicBezTo>
                  <a:cubicBezTo>
                    <a:pt x="32" y="6396"/>
                    <a:pt x="126" y="6411"/>
                    <a:pt x="282" y="6459"/>
                  </a:cubicBezTo>
                  <a:cubicBezTo>
                    <a:pt x="314" y="6459"/>
                    <a:pt x="361" y="6474"/>
                    <a:pt x="408" y="6490"/>
                  </a:cubicBezTo>
                  <a:cubicBezTo>
                    <a:pt x="455" y="6490"/>
                    <a:pt x="502" y="6506"/>
                    <a:pt x="549" y="6506"/>
                  </a:cubicBezTo>
                  <a:cubicBezTo>
                    <a:pt x="643" y="6537"/>
                    <a:pt x="753" y="6553"/>
                    <a:pt x="847" y="6568"/>
                  </a:cubicBezTo>
                  <a:cubicBezTo>
                    <a:pt x="941" y="6584"/>
                    <a:pt x="1035" y="6600"/>
                    <a:pt x="1113" y="6615"/>
                  </a:cubicBezTo>
                  <a:cubicBezTo>
                    <a:pt x="1129" y="6662"/>
                    <a:pt x="1129" y="6709"/>
                    <a:pt x="1144" y="6772"/>
                  </a:cubicBezTo>
                  <a:cubicBezTo>
                    <a:pt x="1160" y="6866"/>
                    <a:pt x="1191" y="6944"/>
                    <a:pt x="1191" y="7007"/>
                  </a:cubicBezTo>
                  <a:cubicBezTo>
                    <a:pt x="1207" y="7054"/>
                    <a:pt x="1223" y="7101"/>
                    <a:pt x="1223" y="7101"/>
                  </a:cubicBezTo>
                  <a:cubicBezTo>
                    <a:pt x="1223" y="7101"/>
                    <a:pt x="1223" y="7133"/>
                    <a:pt x="1254" y="7180"/>
                  </a:cubicBezTo>
                  <a:cubicBezTo>
                    <a:pt x="1270" y="7242"/>
                    <a:pt x="1286" y="7321"/>
                    <a:pt x="1317" y="7415"/>
                  </a:cubicBezTo>
                  <a:cubicBezTo>
                    <a:pt x="1333" y="7430"/>
                    <a:pt x="1348" y="7462"/>
                    <a:pt x="1348" y="7493"/>
                  </a:cubicBezTo>
                  <a:cubicBezTo>
                    <a:pt x="1364" y="7509"/>
                    <a:pt x="1364" y="7540"/>
                    <a:pt x="1380" y="7571"/>
                  </a:cubicBezTo>
                  <a:cubicBezTo>
                    <a:pt x="1317" y="7618"/>
                    <a:pt x="1238" y="7681"/>
                    <a:pt x="1176" y="7728"/>
                  </a:cubicBezTo>
                  <a:cubicBezTo>
                    <a:pt x="1019" y="7869"/>
                    <a:pt x="862" y="8010"/>
                    <a:pt x="753" y="8120"/>
                  </a:cubicBezTo>
                  <a:cubicBezTo>
                    <a:pt x="627" y="8230"/>
                    <a:pt x="564" y="8308"/>
                    <a:pt x="564" y="8308"/>
                  </a:cubicBezTo>
                  <a:cubicBezTo>
                    <a:pt x="564" y="8308"/>
                    <a:pt x="580" y="8339"/>
                    <a:pt x="596" y="8402"/>
                  </a:cubicBezTo>
                  <a:cubicBezTo>
                    <a:pt x="627" y="8449"/>
                    <a:pt x="659" y="8528"/>
                    <a:pt x="706" y="8590"/>
                  </a:cubicBezTo>
                  <a:cubicBezTo>
                    <a:pt x="721" y="8622"/>
                    <a:pt x="737" y="8653"/>
                    <a:pt x="753" y="8684"/>
                  </a:cubicBezTo>
                  <a:cubicBezTo>
                    <a:pt x="768" y="8716"/>
                    <a:pt x="784" y="8747"/>
                    <a:pt x="800" y="8778"/>
                  </a:cubicBezTo>
                  <a:cubicBezTo>
                    <a:pt x="831" y="8825"/>
                    <a:pt x="847" y="8857"/>
                    <a:pt x="847" y="8857"/>
                  </a:cubicBezTo>
                  <a:cubicBezTo>
                    <a:pt x="847" y="8857"/>
                    <a:pt x="878" y="8857"/>
                    <a:pt x="925" y="8841"/>
                  </a:cubicBezTo>
                  <a:cubicBezTo>
                    <a:pt x="972" y="8841"/>
                    <a:pt x="1035" y="8825"/>
                    <a:pt x="1113" y="8810"/>
                  </a:cubicBezTo>
                  <a:cubicBezTo>
                    <a:pt x="1270" y="8778"/>
                    <a:pt x="1474" y="8716"/>
                    <a:pt x="1677" y="8669"/>
                  </a:cubicBezTo>
                  <a:cubicBezTo>
                    <a:pt x="1756" y="8637"/>
                    <a:pt x="1850" y="8606"/>
                    <a:pt x="1928" y="8590"/>
                  </a:cubicBezTo>
                  <a:cubicBezTo>
                    <a:pt x="1960" y="8637"/>
                    <a:pt x="1991" y="8669"/>
                    <a:pt x="2022" y="8716"/>
                  </a:cubicBezTo>
                  <a:cubicBezTo>
                    <a:pt x="2085" y="8794"/>
                    <a:pt x="2132" y="8857"/>
                    <a:pt x="2179" y="8904"/>
                  </a:cubicBezTo>
                  <a:cubicBezTo>
                    <a:pt x="2195" y="8935"/>
                    <a:pt x="2210" y="8951"/>
                    <a:pt x="2226" y="8951"/>
                  </a:cubicBezTo>
                  <a:cubicBezTo>
                    <a:pt x="2226" y="8966"/>
                    <a:pt x="2242" y="8982"/>
                    <a:pt x="2242" y="8982"/>
                  </a:cubicBezTo>
                  <a:cubicBezTo>
                    <a:pt x="2242" y="8982"/>
                    <a:pt x="2257" y="8998"/>
                    <a:pt x="2304" y="9045"/>
                  </a:cubicBezTo>
                  <a:cubicBezTo>
                    <a:pt x="2336" y="9092"/>
                    <a:pt x="2398" y="9154"/>
                    <a:pt x="2461" y="9217"/>
                  </a:cubicBezTo>
                  <a:cubicBezTo>
                    <a:pt x="2508" y="9249"/>
                    <a:pt x="2539" y="9296"/>
                    <a:pt x="2586" y="9327"/>
                  </a:cubicBezTo>
                  <a:cubicBezTo>
                    <a:pt x="2539" y="9405"/>
                    <a:pt x="2508" y="9484"/>
                    <a:pt x="2477" y="9578"/>
                  </a:cubicBezTo>
                  <a:cubicBezTo>
                    <a:pt x="2430" y="9672"/>
                    <a:pt x="2383" y="9766"/>
                    <a:pt x="2351" y="9860"/>
                  </a:cubicBezTo>
                  <a:cubicBezTo>
                    <a:pt x="2320" y="9954"/>
                    <a:pt x="2273" y="10032"/>
                    <a:pt x="2257" y="10111"/>
                  </a:cubicBezTo>
                  <a:cubicBezTo>
                    <a:pt x="2195" y="10252"/>
                    <a:pt x="2163" y="10361"/>
                    <a:pt x="2163" y="10361"/>
                  </a:cubicBezTo>
                  <a:cubicBezTo>
                    <a:pt x="2163" y="10361"/>
                    <a:pt x="2179" y="10361"/>
                    <a:pt x="2179" y="10377"/>
                  </a:cubicBezTo>
                  <a:cubicBezTo>
                    <a:pt x="2195" y="10393"/>
                    <a:pt x="2210" y="10408"/>
                    <a:pt x="2242" y="10424"/>
                  </a:cubicBezTo>
                  <a:cubicBezTo>
                    <a:pt x="2289" y="10455"/>
                    <a:pt x="2351" y="10502"/>
                    <a:pt x="2414" y="10550"/>
                  </a:cubicBezTo>
                  <a:cubicBezTo>
                    <a:pt x="2477" y="10597"/>
                    <a:pt x="2539" y="10644"/>
                    <a:pt x="2586" y="10675"/>
                  </a:cubicBezTo>
                  <a:cubicBezTo>
                    <a:pt x="2618" y="10691"/>
                    <a:pt x="2633" y="10706"/>
                    <a:pt x="2649" y="10706"/>
                  </a:cubicBezTo>
                  <a:cubicBezTo>
                    <a:pt x="2665" y="10722"/>
                    <a:pt x="2665" y="10722"/>
                    <a:pt x="2665" y="10722"/>
                  </a:cubicBezTo>
                  <a:cubicBezTo>
                    <a:pt x="2665" y="10722"/>
                    <a:pt x="2759" y="10659"/>
                    <a:pt x="2884" y="10565"/>
                  </a:cubicBezTo>
                  <a:cubicBezTo>
                    <a:pt x="2947" y="10518"/>
                    <a:pt x="3010" y="10455"/>
                    <a:pt x="3088" y="10393"/>
                  </a:cubicBezTo>
                  <a:cubicBezTo>
                    <a:pt x="3166" y="10330"/>
                    <a:pt x="3245" y="10267"/>
                    <a:pt x="3323" y="10189"/>
                  </a:cubicBezTo>
                  <a:cubicBezTo>
                    <a:pt x="3386" y="10126"/>
                    <a:pt x="3464" y="10064"/>
                    <a:pt x="3511" y="10017"/>
                  </a:cubicBezTo>
                  <a:cubicBezTo>
                    <a:pt x="3574" y="10032"/>
                    <a:pt x="3621" y="10064"/>
                    <a:pt x="3668" y="10095"/>
                  </a:cubicBezTo>
                  <a:cubicBezTo>
                    <a:pt x="3699" y="10111"/>
                    <a:pt x="3746" y="10126"/>
                    <a:pt x="3778" y="10142"/>
                  </a:cubicBezTo>
                  <a:cubicBezTo>
                    <a:pt x="3809" y="10158"/>
                    <a:pt x="3825" y="10173"/>
                    <a:pt x="3840" y="10173"/>
                  </a:cubicBezTo>
                  <a:cubicBezTo>
                    <a:pt x="3856" y="10189"/>
                    <a:pt x="3872" y="10189"/>
                    <a:pt x="3887" y="10189"/>
                  </a:cubicBezTo>
                  <a:cubicBezTo>
                    <a:pt x="3934" y="10220"/>
                    <a:pt x="3966" y="10236"/>
                    <a:pt x="3966" y="10236"/>
                  </a:cubicBezTo>
                  <a:cubicBezTo>
                    <a:pt x="3966" y="10236"/>
                    <a:pt x="3997" y="10236"/>
                    <a:pt x="4044" y="10267"/>
                  </a:cubicBezTo>
                  <a:cubicBezTo>
                    <a:pt x="4107" y="10283"/>
                    <a:pt x="4185" y="10314"/>
                    <a:pt x="4279" y="10346"/>
                  </a:cubicBezTo>
                  <a:cubicBezTo>
                    <a:pt x="4326" y="10361"/>
                    <a:pt x="4373" y="10377"/>
                    <a:pt x="4436" y="10408"/>
                  </a:cubicBezTo>
                  <a:cubicBezTo>
                    <a:pt x="4436" y="10487"/>
                    <a:pt x="4436" y="10581"/>
                    <a:pt x="4436" y="10659"/>
                  </a:cubicBezTo>
                  <a:cubicBezTo>
                    <a:pt x="4436" y="10879"/>
                    <a:pt x="4452" y="11082"/>
                    <a:pt x="4467" y="11239"/>
                  </a:cubicBezTo>
                  <a:cubicBezTo>
                    <a:pt x="4483" y="11396"/>
                    <a:pt x="4499" y="11506"/>
                    <a:pt x="4499" y="11506"/>
                  </a:cubicBezTo>
                  <a:cubicBezTo>
                    <a:pt x="4499" y="11506"/>
                    <a:pt x="4514" y="11506"/>
                    <a:pt x="4530" y="11521"/>
                  </a:cubicBezTo>
                  <a:cubicBezTo>
                    <a:pt x="4546" y="11521"/>
                    <a:pt x="4577" y="11521"/>
                    <a:pt x="4593" y="11537"/>
                  </a:cubicBezTo>
                  <a:cubicBezTo>
                    <a:pt x="4655" y="11537"/>
                    <a:pt x="4734" y="11553"/>
                    <a:pt x="4812" y="11568"/>
                  </a:cubicBezTo>
                  <a:cubicBezTo>
                    <a:pt x="4891" y="11584"/>
                    <a:pt x="4969" y="11600"/>
                    <a:pt x="5016" y="11600"/>
                  </a:cubicBezTo>
                  <a:cubicBezTo>
                    <a:pt x="5047" y="11615"/>
                    <a:pt x="5079" y="11615"/>
                    <a:pt x="5094" y="11615"/>
                  </a:cubicBezTo>
                  <a:lnTo>
                    <a:pt x="5110" y="11615"/>
                  </a:lnTo>
                  <a:cubicBezTo>
                    <a:pt x="5110" y="11615"/>
                    <a:pt x="5173" y="11521"/>
                    <a:pt x="5235" y="11380"/>
                  </a:cubicBezTo>
                  <a:cubicBezTo>
                    <a:pt x="5314" y="11239"/>
                    <a:pt x="5392" y="11051"/>
                    <a:pt x="5471" y="10847"/>
                  </a:cubicBezTo>
                  <a:cubicBezTo>
                    <a:pt x="5502" y="10769"/>
                    <a:pt x="5549" y="10691"/>
                    <a:pt x="5565" y="10612"/>
                  </a:cubicBezTo>
                  <a:lnTo>
                    <a:pt x="6160" y="10612"/>
                  </a:lnTo>
                  <a:cubicBezTo>
                    <a:pt x="6176" y="10612"/>
                    <a:pt x="6192" y="10612"/>
                    <a:pt x="6207" y="10597"/>
                  </a:cubicBezTo>
                  <a:lnTo>
                    <a:pt x="6270" y="10597"/>
                  </a:lnTo>
                  <a:cubicBezTo>
                    <a:pt x="6301" y="10597"/>
                    <a:pt x="6348" y="10597"/>
                    <a:pt x="6411" y="10581"/>
                  </a:cubicBezTo>
                  <a:cubicBezTo>
                    <a:pt x="6458" y="10581"/>
                    <a:pt x="6505" y="10565"/>
                    <a:pt x="6568" y="10565"/>
                  </a:cubicBezTo>
                  <a:cubicBezTo>
                    <a:pt x="6599" y="10644"/>
                    <a:pt x="6646" y="10722"/>
                    <a:pt x="6677" y="10800"/>
                  </a:cubicBezTo>
                  <a:cubicBezTo>
                    <a:pt x="6724" y="10894"/>
                    <a:pt x="6787" y="10988"/>
                    <a:pt x="6834" y="11067"/>
                  </a:cubicBezTo>
                  <a:cubicBezTo>
                    <a:pt x="6881" y="11161"/>
                    <a:pt x="6928" y="11239"/>
                    <a:pt x="6960" y="11302"/>
                  </a:cubicBezTo>
                  <a:cubicBezTo>
                    <a:pt x="7054" y="11443"/>
                    <a:pt x="7116" y="11537"/>
                    <a:pt x="7116" y="11537"/>
                  </a:cubicBezTo>
                  <a:cubicBezTo>
                    <a:pt x="7116" y="11537"/>
                    <a:pt x="7116" y="11521"/>
                    <a:pt x="7132" y="11521"/>
                  </a:cubicBezTo>
                  <a:cubicBezTo>
                    <a:pt x="7148" y="11521"/>
                    <a:pt x="7179" y="11521"/>
                    <a:pt x="7210" y="11506"/>
                  </a:cubicBezTo>
                  <a:cubicBezTo>
                    <a:pt x="7257" y="11490"/>
                    <a:pt x="7336" y="11474"/>
                    <a:pt x="7414" y="11459"/>
                  </a:cubicBezTo>
                  <a:cubicBezTo>
                    <a:pt x="7493" y="11427"/>
                    <a:pt x="7555" y="11412"/>
                    <a:pt x="7618" y="11396"/>
                  </a:cubicBezTo>
                  <a:cubicBezTo>
                    <a:pt x="7649" y="11380"/>
                    <a:pt x="7665" y="11380"/>
                    <a:pt x="7681" y="11380"/>
                  </a:cubicBezTo>
                  <a:cubicBezTo>
                    <a:pt x="7696" y="11365"/>
                    <a:pt x="7712" y="11365"/>
                    <a:pt x="7712" y="11365"/>
                  </a:cubicBezTo>
                  <a:cubicBezTo>
                    <a:pt x="7712" y="11365"/>
                    <a:pt x="7712" y="11255"/>
                    <a:pt x="7712" y="11098"/>
                  </a:cubicBezTo>
                  <a:cubicBezTo>
                    <a:pt x="7712" y="11020"/>
                    <a:pt x="7712" y="10926"/>
                    <a:pt x="7712" y="10832"/>
                  </a:cubicBezTo>
                  <a:cubicBezTo>
                    <a:pt x="7712" y="10722"/>
                    <a:pt x="7712" y="10628"/>
                    <a:pt x="7696" y="10518"/>
                  </a:cubicBezTo>
                  <a:cubicBezTo>
                    <a:pt x="7696" y="10424"/>
                    <a:pt x="7681" y="10346"/>
                    <a:pt x="7681" y="10252"/>
                  </a:cubicBezTo>
                  <a:cubicBezTo>
                    <a:pt x="7728" y="10236"/>
                    <a:pt x="7775" y="10205"/>
                    <a:pt x="7822" y="10189"/>
                  </a:cubicBezTo>
                  <a:cubicBezTo>
                    <a:pt x="7916" y="10142"/>
                    <a:pt x="7994" y="10111"/>
                    <a:pt x="8041" y="10079"/>
                  </a:cubicBezTo>
                  <a:cubicBezTo>
                    <a:pt x="8104" y="10048"/>
                    <a:pt x="8135" y="10032"/>
                    <a:pt x="8135" y="10032"/>
                  </a:cubicBezTo>
                  <a:lnTo>
                    <a:pt x="8151" y="10032"/>
                  </a:lnTo>
                  <a:cubicBezTo>
                    <a:pt x="8167" y="10017"/>
                    <a:pt x="8182" y="10017"/>
                    <a:pt x="8214" y="10001"/>
                  </a:cubicBezTo>
                  <a:cubicBezTo>
                    <a:pt x="8261" y="9970"/>
                    <a:pt x="8339" y="9923"/>
                    <a:pt x="8417" y="9876"/>
                  </a:cubicBezTo>
                  <a:cubicBezTo>
                    <a:pt x="8464" y="9844"/>
                    <a:pt x="8511" y="9813"/>
                    <a:pt x="8558" y="9781"/>
                  </a:cubicBezTo>
                  <a:cubicBezTo>
                    <a:pt x="8621" y="9828"/>
                    <a:pt x="8684" y="9891"/>
                    <a:pt x="8762" y="9938"/>
                  </a:cubicBezTo>
                  <a:cubicBezTo>
                    <a:pt x="8935" y="10064"/>
                    <a:pt x="9107" y="10189"/>
                    <a:pt x="9232" y="10283"/>
                  </a:cubicBezTo>
                  <a:cubicBezTo>
                    <a:pt x="9311" y="10314"/>
                    <a:pt x="9358" y="10361"/>
                    <a:pt x="9405" y="10377"/>
                  </a:cubicBezTo>
                  <a:cubicBezTo>
                    <a:pt x="9436" y="10408"/>
                    <a:pt x="9468" y="10424"/>
                    <a:pt x="9468" y="10424"/>
                  </a:cubicBezTo>
                  <a:cubicBezTo>
                    <a:pt x="9468" y="10424"/>
                    <a:pt x="9499" y="10393"/>
                    <a:pt x="9546" y="10361"/>
                  </a:cubicBezTo>
                  <a:cubicBezTo>
                    <a:pt x="9562" y="10330"/>
                    <a:pt x="9593" y="10314"/>
                    <a:pt x="9624" y="10299"/>
                  </a:cubicBezTo>
                  <a:cubicBezTo>
                    <a:pt x="9640" y="10267"/>
                    <a:pt x="9671" y="10252"/>
                    <a:pt x="9703" y="10220"/>
                  </a:cubicBezTo>
                  <a:cubicBezTo>
                    <a:pt x="9765" y="10173"/>
                    <a:pt x="9828" y="10111"/>
                    <a:pt x="9859" y="10079"/>
                  </a:cubicBezTo>
                  <a:cubicBezTo>
                    <a:pt x="9906" y="10032"/>
                    <a:pt x="9938" y="10001"/>
                    <a:pt x="9938" y="10001"/>
                  </a:cubicBezTo>
                  <a:cubicBezTo>
                    <a:pt x="9938" y="10001"/>
                    <a:pt x="9891" y="9907"/>
                    <a:pt x="9828" y="9766"/>
                  </a:cubicBezTo>
                  <a:cubicBezTo>
                    <a:pt x="9750" y="9625"/>
                    <a:pt x="9656" y="9437"/>
                    <a:pt x="9562" y="9249"/>
                  </a:cubicBezTo>
                  <a:cubicBezTo>
                    <a:pt x="9515" y="9170"/>
                    <a:pt x="9468" y="9092"/>
                    <a:pt x="9420" y="9013"/>
                  </a:cubicBezTo>
                  <a:cubicBezTo>
                    <a:pt x="9452" y="8998"/>
                    <a:pt x="9468" y="8982"/>
                    <a:pt x="9483" y="8966"/>
                  </a:cubicBezTo>
                  <a:cubicBezTo>
                    <a:pt x="9499" y="8935"/>
                    <a:pt x="9515" y="8919"/>
                    <a:pt x="9530" y="8904"/>
                  </a:cubicBezTo>
                  <a:cubicBezTo>
                    <a:pt x="9593" y="8825"/>
                    <a:pt x="9640" y="8747"/>
                    <a:pt x="9687" y="8700"/>
                  </a:cubicBezTo>
                  <a:cubicBezTo>
                    <a:pt x="9718" y="8669"/>
                    <a:pt x="9734" y="8637"/>
                    <a:pt x="9734" y="8637"/>
                  </a:cubicBezTo>
                  <a:cubicBezTo>
                    <a:pt x="9734" y="8637"/>
                    <a:pt x="9765" y="8606"/>
                    <a:pt x="9797" y="8559"/>
                  </a:cubicBezTo>
                  <a:cubicBezTo>
                    <a:pt x="9828" y="8512"/>
                    <a:pt x="9875" y="8433"/>
                    <a:pt x="9922" y="8355"/>
                  </a:cubicBezTo>
                  <a:cubicBezTo>
                    <a:pt x="9953" y="8308"/>
                    <a:pt x="9985" y="8261"/>
                    <a:pt x="10016" y="8214"/>
                  </a:cubicBezTo>
                  <a:cubicBezTo>
                    <a:pt x="10094" y="8230"/>
                    <a:pt x="10173" y="8261"/>
                    <a:pt x="10267" y="8277"/>
                  </a:cubicBezTo>
                  <a:cubicBezTo>
                    <a:pt x="10377" y="8292"/>
                    <a:pt x="10471" y="8308"/>
                    <a:pt x="10565" y="8324"/>
                  </a:cubicBezTo>
                  <a:cubicBezTo>
                    <a:pt x="10627" y="8339"/>
                    <a:pt x="10674" y="8339"/>
                    <a:pt x="10721" y="8339"/>
                  </a:cubicBezTo>
                  <a:cubicBezTo>
                    <a:pt x="10753" y="8355"/>
                    <a:pt x="10800" y="8355"/>
                    <a:pt x="10847" y="8371"/>
                  </a:cubicBezTo>
                  <a:cubicBezTo>
                    <a:pt x="11004" y="8386"/>
                    <a:pt x="11098" y="8386"/>
                    <a:pt x="11098" y="8386"/>
                  </a:cubicBezTo>
                  <a:cubicBezTo>
                    <a:pt x="11098" y="8386"/>
                    <a:pt x="11129" y="8355"/>
                    <a:pt x="11145" y="8308"/>
                  </a:cubicBezTo>
                  <a:cubicBezTo>
                    <a:pt x="11160" y="8292"/>
                    <a:pt x="11160" y="8277"/>
                    <a:pt x="11160" y="8261"/>
                  </a:cubicBezTo>
                  <a:cubicBezTo>
                    <a:pt x="11176" y="8245"/>
                    <a:pt x="11176" y="8230"/>
                    <a:pt x="11192" y="8214"/>
                  </a:cubicBezTo>
                  <a:cubicBezTo>
                    <a:pt x="11207" y="8183"/>
                    <a:pt x="11223" y="8151"/>
                    <a:pt x="11239" y="8104"/>
                  </a:cubicBezTo>
                  <a:cubicBezTo>
                    <a:pt x="11254" y="8073"/>
                    <a:pt x="11270" y="8042"/>
                    <a:pt x="11286" y="8010"/>
                  </a:cubicBezTo>
                  <a:cubicBezTo>
                    <a:pt x="11286" y="7963"/>
                    <a:pt x="11301" y="7932"/>
                    <a:pt x="11317" y="7916"/>
                  </a:cubicBezTo>
                  <a:lnTo>
                    <a:pt x="11348" y="7822"/>
                  </a:lnTo>
                  <a:cubicBezTo>
                    <a:pt x="11348" y="7822"/>
                    <a:pt x="11270" y="7744"/>
                    <a:pt x="11145" y="7650"/>
                  </a:cubicBezTo>
                  <a:cubicBezTo>
                    <a:pt x="11019" y="7556"/>
                    <a:pt x="10847" y="7415"/>
                    <a:pt x="10674" y="7305"/>
                  </a:cubicBezTo>
                  <a:cubicBezTo>
                    <a:pt x="10612" y="7242"/>
                    <a:pt x="10533" y="7195"/>
                    <a:pt x="10471" y="7148"/>
                  </a:cubicBezTo>
                  <a:cubicBezTo>
                    <a:pt x="10471" y="7101"/>
                    <a:pt x="10486" y="7038"/>
                    <a:pt x="10502" y="6991"/>
                  </a:cubicBezTo>
                  <a:cubicBezTo>
                    <a:pt x="10533" y="6897"/>
                    <a:pt x="10549" y="6819"/>
                    <a:pt x="10565" y="6756"/>
                  </a:cubicBezTo>
                  <a:cubicBezTo>
                    <a:pt x="10565" y="6694"/>
                    <a:pt x="10580" y="6662"/>
                    <a:pt x="10580" y="6662"/>
                  </a:cubicBezTo>
                  <a:cubicBezTo>
                    <a:pt x="10580" y="6662"/>
                    <a:pt x="10580" y="6631"/>
                    <a:pt x="10596" y="6584"/>
                  </a:cubicBezTo>
                  <a:cubicBezTo>
                    <a:pt x="10596" y="6521"/>
                    <a:pt x="10612" y="6427"/>
                    <a:pt x="10627" y="6333"/>
                  </a:cubicBezTo>
                  <a:cubicBezTo>
                    <a:pt x="10627" y="6286"/>
                    <a:pt x="10627" y="6223"/>
                    <a:pt x="10643" y="6176"/>
                  </a:cubicBezTo>
                  <a:cubicBezTo>
                    <a:pt x="10721" y="6161"/>
                    <a:pt x="10815" y="6129"/>
                    <a:pt x="10894" y="6114"/>
                  </a:cubicBezTo>
                  <a:cubicBezTo>
                    <a:pt x="11098" y="6067"/>
                    <a:pt x="11301" y="6004"/>
                    <a:pt x="11458" y="5941"/>
                  </a:cubicBezTo>
                  <a:cubicBezTo>
                    <a:pt x="11599" y="5894"/>
                    <a:pt x="11709" y="5863"/>
                    <a:pt x="11709" y="5863"/>
                  </a:cubicBezTo>
                  <a:cubicBezTo>
                    <a:pt x="11709" y="5863"/>
                    <a:pt x="11709" y="5816"/>
                    <a:pt x="11709" y="5769"/>
                  </a:cubicBezTo>
                  <a:cubicBezTo>
                    <a:pt x="11709" y="5737"/>
                    <a:pt x="11709" y="5706"/>
                    <a:pt x="11709" y="5659"/>
                  </a:cubicBezTo>
                  <a:cubicBezTo>
                    <a:pt x="11709" y="5628"/>
                    <a:pt x="11693" y="5581"/>
                    <a:pt x="11693" y="5549"/>
                  </a:cubicBezTo>
                  <a:cubicBezTo>
                    <a:pt x="11693" y="5502"/>
                    <a:pt x="11693" y="5471"/>
                    <a:pt x="11693" y="5440"/>
                  </a:cubicBezTo>
                  <a:cubicBezTo>
                    <a:pt x="11693" y="5408"/>
                    <a:pt x="11693" y="5393"/>
                    <a:pt x="11693" y="5377"/>
                  </a:cubicBezTo>
                  <a:cubicBezTo>
                    <a:pt x="11693" y="5361"/>
                    <a:pt x="11693" y="5346"/>
                    <a:pt x="11678" y="5330"/>
                  </a:cubicBezTo>
                  <a:cubicBezTo>
                    <a:pt x="11678" y="5283"/>
                    <a:pt x="11678" y="5236"/>
                    <a:pt x="11678" y="5236"/>
                  </a:cubicBezTo>
                  <a:cubicBezTo>
                    <a:pt x="11678" y="5236"/>
                    <a:pt x="11568" y="5205"/>
                    <a:pt x="11411" y="5173"/>
                  </a:cubicBezTo>
                  <a:cubicBezTo>
                    <a:pt x="11380" y="5158"/>
                    <a:pt x="11333" y="5158"/>
                    <a:pt x="11301" y="5142"/>
                  </a:cubicBezTo>
                  <a:cubicBezTo>
                    <a:pt x="11254" y="5126"/>
                    <a:pt x="11207" y="5126"/>
                    <a:pt x="11160" y="5111"/>
                  </a:cubicBezTo>
                  <a:cubicBezTo>
                    <a:pt x="11051" y="5095"/>
                    <a:pt x="10957" y="5079"/>
                    <a:pt x="10847" y="5063"/>
                  </a:cubicBezTo>
                  <a:cubicBezTo>
                    <a:pt x="10753" y="5048"/>
                    <a:pt x="10674" y="5032"/>
                    <a:pt x="10580" y="5016"/>
                  </a:cubicBezTo>
                  <a:cubicBezTo>
                    <a:pt x="10580" y="4954"/>
                    <a:pt x="10565" y="4907"/>
                    <a:pt x="10565" y="4860"/>
                  </a:cubicBezTo>
                  <a:cubicBezTo>
                    <a:pt x="10533" y="4766"/>
                    <a:pt x="10518" y="4672"/>
                    <a:pt x="10502" y="4625"/>
                  </a:cubicBezTo>
                  <a:cubicBezTo>
                    <a:pt x="10486" y="4562"/>
                    <a:pt x="10486" y="4531"/>
                    <a:pt x="10486" y="4531"/>
                  </a:cubicBezTo>
                  <a:cubicBezTo>
                    <a:pt x="10486" y="4531"/>
                    <a:pt x="10471" y="4499"/>
                    <a:pt x="10455" y="4437"/>
                  </a:cubicBezTo>
                  <a:cubicBezTo>
                    <a:pt x="10439" y="4389"/>
                    <a:pt x="10408" y="4311"/>
                    <a:pt x="10377" y="4217"/>
                  </a:cubicBezTo>
                  <a:cubicBezTo>
                    <a:pt x="10377" y="4186"/>
                    <a:pt x="10361" y="4170"/>
                    <a:pt x="10345" y="4139"/>
                  </a:cubicBezTo>
                  <a:cubicBezTo>
                    <a:pt x="10345" y="4107"/>
                    <a:pt x="10330" y="4092"/>
                    <a:pt x="10330" y="4060"/>
                  </a:cubicBezTo>
                  <a:cubicBezTo>
                    <a:pt x="10392" y="4013"/>
                    <a:pt x="10455" y="3951"/>
                    <a:pt x="10533" y="3888"/>
                  </a:cubicBezTo>
                  <a:cubicBezTo>
                    <a:pt x="10690" y="3763"/>
                    <a:pt x="10847" y="3606"/>
                    <a:pt x="10957" y="3496"/>
                  </a:cubicBezTo>
                  <a:cubicBezTo>
                    <a:pt x="11066" y="3386"/>
                    <a:pt x="11145" y="3308"/>
                    <a:pt x="11145" y="3308"/>
                  </a:cubicBezTo>
                  <a:cubicBezTo>
                    <a:pt x="11145" y="3308"/>
                    <a:pt x="11129" y="3277"/>
                    <a:pt x="11098" y="3230"/>
                  </a:cubicBezTo>
                  <a:cubicBezTo>
                    <a:pt x="11082" y="3167"/>
                    <a:pt x="11035" y="3104"/>
                    <a:pt x="11004" y="3042"/>
                  </a:cubicBezTo>
                  <a:cubicBezTo>
                    <a:pt x="10988" y="2994"/>
                    <a:pt x="10972" y="2963"/>
                    <a:pt x="10941" y="2932"/>
                  </a:cubicBezTo>
                  <a:cubicBezTo>
                    <a:pt x="10925" y="2900"/>
                    <a:pt x="10910" y="2869"/>
                    <a:pt x="10894" y="2853"/>
                  </a:cubicBezTo>
                  <a:cubicBezTo>
                    <a:pt x="10863" y="2806"/>
                    <a:pt x="10847" y="2759"/>
                    <a:pt x="10847" y="2759"/>
                  </a:cubicBezTo>
                  <a:cubicBezTo>
                    <a:pt x="10847" y="2759"/>
                    <a:pt x="10815" y="2775"/>
                    <a:pt x="10768" y="2775"/>
                  </a:cubicBezTo>
                  <a:cubicBezTo>
                    <a:pt x="10737" y="2791"/>
                    <a:pt x="10659" y="2806"/>
                    <a:pt x="10580" y="2822"/>
                  </a:cubicBezTo>
                  <a:cubicBezTo>
                    <a:pt x="10424" y="2853"/>
                    <a:pt x="10220" y="2900"/>
                    <a:pt x="10032" y="2963"/>
                  </a:cubicBezTo>
                  <a:cubicBezTo>
                    <a:pt x="9938" y="2994"/>
                    <a:pt x="9859" y="3010"/>
                    <a:pt x="9765" y="3042"/>
                  </a:cubicBezTo>
                  <a:cubicBezTo>
                    <a:pt x="9734" y="2994"/>
                    <a:pt x="9703" y="2947"/>
                    <a:pt x="9671" y="2916"/>
                  </a:cubicBezTo>
                  <a:cubicBezTo>
                    <a:pt x="9624" y="2838"/>
                    <a:pt x="9562" y="2775"/>
                    <a:pt x="9530" y="2728"/>
                  </a:cubicBezTo>
                  <a:cubicBezTo>
                    <a:pt x="9515" y="2697"/>
                    <a:pt x="9483" y="2681"/>
                    <a:pt x="9483" y="2665"/>
                  </a:cubicBezTo>
                  <a:cubicBezTo>
                    <a:pt x="9468" y="2665"/>
                    <a:pt x="9468" y="2650"/>
                    <a:pt x="9468" y="2650"/>
                  </a:cubicBezTo>
                  <a:cubicBezTo>
                    <a:pt x="9468" y="2650"/>
                    <a:pt x="9436" y="2634"/>
                    <a:pt x="9405" y="2587"/>
                  </a:cubicBezTo>
                  <a:cubicBezTo>
                    <a:pt x="9358" y="2540"/>
                    <a:pt x="9311" y="2477"/>
                    <a:pt x="9232" y="2399"/>
                  </a:cubicBezTo>
                  <a:cubicBezTo>
                    <a:pt x="9201" y="2368"/>
                    <a:pt x="9154" y="2336"/>
                    <a:pt x="9123" y="2289"/>
                  </a:cubicBezTo>
                  <a:cubicBezTo>
                    <a:pt x="9154" y="2211"/>
                    <a:pt x="9201" y="2132"/>
                    <a:pt x="9232" y="2054"/>
                  </a:cubicBezTo>
                  <a:cubicBezTo>
                    <a:pt x="9279" y="1960"/>
                    <a:pt x="9311" y="1866"/>
                    <a:pt x="9358" y="1772"/>
                  </a:cubicBezTo>
                  <a:cubicBezTo>
                    <a:pt x="9389" y="1678"/>
                    <a:pt x="9420" y="1584"/>
                    <a:pt x="9452" y="1521"/>
                  </a:cubicBezTo>
                  <a:cubicBezTo>
                    <a:pt x="9499" y="1364"/>
                    <a:pt x="9530" y="1270"/>
                    <a:pt x="9530" y="1270"/>
                  </a:cubicBezTo>
                  <a:cubicBezTo>
                    <a:pt x="9530" y="1270"/>
                    <a:pt x="9530" y="1255"/>
                    <a:pt x="9515" y="1255"/>
                  </a:cubicBezTo>
                  <a:cubicBezTo>
                    <a:pt x="9499" y="1239"/>
                    <a:pt x="9483" y="1223"/>
                    <a:pt x="9468" y="1208"/>
                  </a:cubicBezTo>
                  <a:cubicBezTo>
                    <a:pt x="9420" y="1176"/>
                    <a:pt x="9358" y="1129"/>
                    <a:pt x="9295" y="1082"/>
                  </a:cubicBezTo>
                  <a:cubicBezTo>
                    <a:pt x="9232" y="1035"/>
                    <a:pt x="9154" y="988"/>
                    <a:pt x="9107" y="957"/>
                  </a:cubicBezTo>
                  <a:cubicBezTo>
                    <a:pt x="9091" y="941"/>
                    <a:pt x="9076" y="925"/>
                    <a:pt x="9060" y="910"/>
                  </a:cubicBezTo>
                  <a:cubicBezTo>
                    <a:pt x="9044" y="910"/>
                    <a:pt x="9029" y="894"/>
                    <a:pt x="9029" y="894"/>
                  </a:cubicBezTo>
                  <a:cubicBezTo>
                    <a:pt x="9029" y="894"/>
                    <a:pt x="8950" y="957"/>
                    <a:pt x="8825" y="1067"/>
                  </a:cubicBezTo>
                  <a:cubicBezTo>
                    <a:pt x="8762" y="1114"/>
                    <a:pt x="8684" y="1161"/>
                    <a:pt x="8605" y="1223"/>
                  </a:cubicBezTo>
                  <a:cubicBezTo>
                    <a:pt x="8527" y="1302"/>
                    <a:pt x="8449" y="1364"/>
                    <a:pt x="8370" y="1427"/>
                  </a:cubicBezTo>
                  <a:cubicBezTo>
                    <a:pt x="8308" y="1490"/>
                    <a:pt x="8245" y="1552"/>
                    <a:pt x="8182" y="1615"/>
                  </a:cubicBezTo>
                  <a:cubicBezTo>
                    <a:pt x="8135" y="1584"/>
                    <a:pt x="8088" y="1568"/>
                    <a:pt x="8041" y="1537"/>
                  </a:cubicBezTo>
                  <a:cubicBezTo>
                    <a:pt x="7994" y="1521"/>
                    <a:pt x="7947" y="1490"/>
                    <a:pt x="7916" y="1474"/>
                  </a:cubicBezTo>
                  <a:cubicBezTo>
                    <a:pt x="7900" y="1474"/>
                    <a:pt x="7884" y="1458"/>
                    <a:pt x="7869" y="1458"/>
                  </a:cubicBezTo>
                  <a:cubicBezTo>
                    <a:pt x="7853" y="1443"/>
                    <a:pt x="7837" y="1443"/>
                    <a:pt x="7822" y="1427"/>
                  </a:cubicBezTo>
                  <a:cubicBezTo>
                    <a:pt x="7759" y="1411"/>
                    <a:pt x="7728" y="1396"/>
                    <a:pt x="7728" y="1396"/>
                  </a:cubicBezTo>
                  <a:cubicBezTo>
                    <a:pt x="7728" y="1396"/>
                    <a:pt x="7712" y="1380"/>
                    <a:pt x="7649" y="1364"/>
                  </a:cubicBezTo>
                  <a:cubicBezTo>
                    <a:pt x="7602" y="1333"/>
                    <a:pt x="7524" y="1302"/>
                    <a:pt x="7414" y="1270"/>
                  </a:cubicBezTo>
                  <a:cubicBezTo>
                    <a:pt x="7367" y="1255"/>
                    <a:pt x="7320" y="1239"/>
                    <a:pt x="7273" y="1223"/>
                  </a:cubicBezTo>
                  <a:cubicBezTo>
                    <a:pt x="7273" y="1145"/>
                    <a:pt x="7273" y="1051"/>
                    <a:pt x="7257" y="957"/>
                  </a:cubicBezTo>
                  <a:cubicBezTo>
                    <a:pt x="7257" y="753"/>
                    <a:pt x="7242" y="534"/>
                    <a:pt x="7226" y="377"/>
                  </a:cubicBezTo>
                  <a:cubicBezTo>
                    <a:pt x="7210" y="220"/>
                    <a:pt x="7195" y="110"/>
                    <a:pt x="7195" y="110"/>
                  </a:cubicBezTo>
                  <a:lnTo>
                    <a:pt x="7163" y="110"/>
                  </a:lnTo>
                  <a:cubicBezTo>
                    <a:pt x="7148" y="110"/>
                    <a:pt x="7132" y="95"/>
                    <a:pt x="7101" y="95"/>
                  </a:cubicBezTo>
                  <a:cubicBezTo>
                    <a:pt x="7038" y="79"/>
                    <a:pt x="6975" y="63"/>
                    <a:pt x="6897" y="48"/>
                  </a:cubicBezTo>
                  <a:cubicBezTo>
                    <a:pt x="6819" y="48"/>
                    <a:pt x="6740" y="32"/>
                    <a:pt x="6677" y="16"/>
                  </a:cubicBezTo>
                  <a:lnTo>
                    <a:pt x="6615" y="16"/>
                  </a:lnTo>
                  <a:cubicBezTo>
                    <a:pt x="6599" y="1"/>
                    <a:pt x="6583" y="1"/>
                    <a:pt x="6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5481450" y="4483900"/>
              <a:ext cx="161875" cy="161850"/>
            </a:xfrm>
            <a:custGeom>
              <a:rect b="b" l="l" r="r" t="t"/>
              <a:pathLst>
                <a:path extrusionOk="0" fill="none" h="6474" w="6475">
                  <a:moveTo>
                    <a:pt x="6474" y="3245"/>
                  </a:moveTo>
                  <a:cubicBezTo>
                    <a:pt x="6474" y="5032"/>
                    <a:pt x="5017" y="6474"/>
                    <a:pt x="3230" y="6474"/>
                  </a:cubicBezTo>
                  <a:cubicBezTo>
                    <a:pt x="1443" y="6474"/>
                    <a:pt x="1" y="5032"/>
                    <a:pt x="1" y="3245"/>
                  </a:cubicBezTo>
                  <a:cubicBezTo>
                    <a:pt x="1" y="1458"/>
                    <a:pt x="1443" y="0"/>
                    <a:pt x="3230" y="0"/>
                  </a:cubicBezTo>
                  <a:cubicBezTo>
                    <a:pt x="5017" y="0"/>
                    <a:pt x="6474" y="1458"/>
                    <a:pt x="6474" y="324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2150">
              <a:solidFill>
                <a:srgbClr val="231F20"/>
              </a:solidFill>
              <a:prstDash val="solid"/>
              <a:miter lim="156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5695025" y="4370650"/>
              <a:ext cx="181450" cy="181450"/>
            </a:xfrm>
            <a:custGeom>
              <a:rect b="b" l="l" r="r" t="t"/>
              <a:pathLst>
                <a:path extrusionOk="0" h="7258" w="7258">
                  <a:moveTo>
                    <a:pt x="3621" y="1536"/>
                  </a:moveTo>
                  <a:cubicBezTo>
                    <a:pt x="4781" y="1536"/>
                    <a:pt x="5721" y="2477"/>
                    <a:pt x="5721" y="3621"/>
                  </a:cubicBezTo>
                  <a:cubicBezTo>
                    <a:pt x="5721" y="4781"/>
                    <a:pt x="4781" y="5722"/>
                    <a:pt x="3621" y="5722"/>
                  </a:cubicBezTo>
                  <a:cubicBezTo>
                    <a:pt x="2477" y="5722"/>
                    <a:pt x="1536" y="4781"/>
                    <a:pt x="1536" y="3621"/>
                  </a:cubicBezTo>
                  <a:cubicBezTo>
                    <a:pt x="1536" y="2477"/>
                    <a:pt x="2477" y="1536"/>
                    <a:pt x="3621" y="1536"/>
                  </a:cubicBezTo>
                  <a:close/>
                  <a:moveTo>
                    <a:pt x="3746" y="0"/>
                  </a:moveTo>
                  <a:cubicBezTo>
                    <a:pt x="3746" y="0"/>
                    <a:pt x="3684" y="126"/>
                    <a:pt x="3637" y="267"/>
                  </a:cubicBezTo>
                  <a:cubicBezTo>
                    <a:pt x="3590" y="408"/>
                    <a:pt x="3558" y="549"/>
                    <a:pt x="3558" y="549"/>
                  </a:cubicBezTo>
                  <a:lnTo>
                    <a:pt x="3386" y="549"/>
                  </a:lnTo>
                  <a:cubicBezTo>
                    <a:pt x="3355" y="565"/>
                    <a:pt x="3323" y="565"/>
                    <a:pt x="3276" y="565"/>
                  </a:cubicBezTo>
                  <a:cubicBezTo>
                    <a:pt x="3214" y="565"/>
                    <a:pt x="3151" y="580"/>
                    <a:pt x="3104" y="596"/>
                  </a:cubicBezTo>
                  <a:cubicBezTo>
                    <a:pt x="3041" y="596"/>
                    <a:pt x="3010" y="612"/>
                    <a:pt x="3010" y="612"/>
                  </a:cubicBezTo>
                  <a:cubicBezTo>
                    <a:pt x="3010" y="612"/>
                    <a:pt x="2978" y="612"/>
                    <a:pt x="2931" y="627"/>
                  </a:cubicBezTo>
                  <a:cubicBezTo>
                    <a:pt x="2900" y="627"/>
                    <a:pt x="2884" y="643"/>
                    <a:pt x="2853" y="643"/>
                  </a:cubicBezTo>
                  <a:cubicBezTo>
                    <a:pt x="2822" y="659"/>
                    <a:pt x="2790" y="659"/>
                    <a:pt x="2759" y="674"/>
                  </a:cubicBezTo>
                  <a:cubicBezTo>
                    <a:pt x="2712" y="690"/>
                    <a:pt x="2681" y="690"/>
                    <a:pt x="2649" y="706"/>
                  </a:cubicBezTo>
                  <a:cubicBezTo>
                    <a:pt x="2634" y="721"/>
                    <a:pt x="2602" y="721"/>
                    <a:pt x="2571" y="737"/>
                  </a:cubicBezTo>
                  <a:cubicBezTo>
                    <a:pt x="2555" y="753"/>
                    <a:pt x="2524" y="753"/>
                    <a:pt x="2524" y="753"/>
                  </a:cubicBezTo>
                  <a:cubicBezTo>
                    <a:pt x="2508" y="768"/>
                    <a:pt x="2493" y="768"/>
                    <a:pt x="2493" y="768"/>
                  </a:cubicBezTo>
                  <a:cubicBezTo>
                    <a:pt x="2493" y="768"/>
                    <a:pt x="2399" y="659"/>
                    <a:pt x="2304" y="549"/>
                  </a:cubicBezTo>
                  <a:cubicBezTo>
                    <a:pt x="2257" y="502"/>
                    <a:pt x="2210" y="439"/>
                    <a:pt x="2163" y="408"/>
                  </a:cubicBezTo>
                  <a:cubicBezTo>
                    <a:pt x="2132" y="377"/>
                    <a:pt x="2101" y="345"/>
                    <a:pt x="2101" y="345"/>
                  </a:cubicBezTo>
                  <a:cubicBezTo>
                    <a:pt x="2101" y="345"/>
                    <a:pt x="2085" y="361"/>
                    <a:pt x="2054" y="377"/>
                  </a:cubicBezTo>
                  <a:cubicBezTo>
                    <a:pt x="2007" y="392"/>
                    <a:pt x="1975" y="408"/>
                    <a:pt x="1928" y="439"/>
                  </a:cubicBezTo>
                  <a:cubicBezTo>
                    <a:pt x="1834" y="471"/>
                    <a:pt x="1756" y="533"/>
                    <a:pt x="1756" y="533"/>
                  </a:cubicBezTo>
                  <a:cubicBezTo>
                    <a:pt x="1756" y="533"/>
                    <a:pt x="1772" y="565"/>
                    <a:pt x="1772" y="612"/>
                  </a:cubicBezTo>
                  <a:cubicBezTo>
                    <a:pt x="1787" y="674"/>
                    <a:pt x="1803" y="737"/>
                    <a:pt x="1819" y="815"/>
                  </a:cubicBezTo>
                  <a:cubicBezTo>
                    <a:pt x="1850" y="957"/>
                    <a:pt x="1897" y="1098"/>
                    <a:pt x="1897" y="1098"/>
                  </a:cubicBezTo>
                  <a:cubicBezTo>
                    <a:pt x="1897" y="1098"/>
                    <a:pt x="1866" y="1113"/>
                    <a:pt x="1819" y="1145"/>
                  </a:cubicBezTo>
                  <a:cubicBezTo>
                    <a:pt x="1787" y="1176"/>
                    <a:pt x="1725" y="1207"/>
                    <a:pt x="1677" y="1254"/>
                  </a:cubicBezTo>
                  <a:cubicBezTo>
                    <a:pt x="1615" y="1301"/>
                    <a:pt x="1568" y="1348"/>
                    <a:pt x="1536" y="1380"/>
                  </a:cubicBezTo>
                  <a:cubicBezTo>
                    <a:pt x="1521" y="1395"/>
                    <a:pt x="1505" y="1411"/>
                    <a:pt x="1489" y="1427"/>
                  </a:cubicBezTo>
                  <a:lnTo>
                    <a:pt x="1474" y="1442"/>
                  </a:lnTo>
                  <a:cubicBezTo>
                    <a:pt x="1474" y="1442"/>
                    <a:pt x="1442" y="1458"/>
                    <a:pt x="1411" y="1489"/>
                  </a:cubicBezTo>
                  <a:cubicBezTo>
                    <a:pt x="1380" y="1536"/>
                    <a:pt x="1333" y="1584"/>
                    <a:pt x="1286" y="1631"/>
                  </a:cubicBezTo>
                  <a:cubicBezTo>
                    <a:pt x="1239" y="1693"/>
                    <a:pt x="1207" y="1740"/>
                    <a:pt x="1176" y="1787"/>
                  </a:cubicBezTo>
                  <a:cubicBezTo>
                    <a:pt x="1145" y="1819"/>
                    <a:pt x="1129" y="1850"/>
                    <a:pt x="1129" y="1850"/>
                  </a:cubicBezTo>
                  <a:lnTo>
                    <a:pt x="1035" y="1819"/>
                  </a:lnTo>
                  <a:cubicBezTo>
                    <a:pt x="988" y="1803"/>
                    <a:pt x="909" y="1787"/>
                    <a:pt x="847" y="1772"/>
                  </a:cubicBezTo>
                  <a:cubicBezTo>
                    <a:pt x="706" y="1740"/>
                    <a:pt x="565" y="1709"/>
                    <a:pt x="565" y="1709"/>
                  </a:cubicBezTo>
                  <a:cubicBezTo>
                    <a:pt x="565" y="1709"/>
                    <a:pt x="549" y="1725"/>
                    <a:pt x="533" y="1756"/>
                  </a:cubicBezTo>
                  <a:cubicBezTo>
                    <a:pt x="518" y="1787"/>
                    <a:pt x="486" y="1834"/>
                    <a:pt x="471" y="1881"/>
                  </a:cubicBezTo>
                  <a:cubicBezTo>
                    <a:pt x="439" y="1913"/>
                    <a:pt x="424" y="1960"/>
                    <a:pt x="408" y="1991"/>
                  </a:cubicBezTo>
                  <a:cubicBezTo>
                    <a:pt x="377" y="2022"/>
                    <a:pt x="377" y="2054"/>
                    <a:pt x="377" y="2054"/>
                  </a:cubicBezTo>
                  <a:cubicBezTo>
                    <a:pt x="377" y="2054"/>
                    <a:pt x="471" y="2163"/>
                    <a:pt x="580" y="2258"/>
                  </a:cubicBezTo>
                  <a:cubicBezTo>
                    <a:pt x="627" y="2305"/>
                    <a:pt x="674" y="2352"/>
                    <a:pt x="721" y="2383"/>
                  </a:cubicBezTo>
                  <a:cubicBezTo>
                    <a:pt x="768" y="2430"/>
                    <a:pt x="784" y="2446"/>
                    <a:pt x="784" y="2446"/>
                  </a:cubicBezTo>
                  <a:cubicBezTo>
                    <a:pt x="784" y="2446"/>
                    <a:pt x="784" y="2477"/>
                    <a:pt x="753" y="2524"/>
                  </a:cubicBezTo>
                  <a:cubicBezTo>
                    <a:pt x="737" y="2571"/>
                    <a:pt x="721" y="2634"/>
                    <a:pt x="690" y="2696"/>
                  </a:cubicBezTo>
                  <a:cubicBezTo>
                    <a:pt x="674" y="2775"/>
                    <a:pt x="659" y="2837"/>
                    <a:pt x="643" y="2884"/>
                  </a:cubicBezTo>
                  <a:cubicBezTo>
                    <a:pt x="627" y="2931"/>
                    <a:pt x="627" y="2963"/>
                    <a:pt x="627" y="2963"/>
                  </a:cubicBezTo>
                  <a:cubicBezTo>
                    <a:pt x="627" y="2963"/>
                    <a:pt x="627" y="2979"/>
                    <a:pt x="612" y="2994"/>
                  </a:cubicBezTo>
                  <a:cubicBezTo>
                    <a:pt x="612" y="3010"/>
                    <a:pt x="612" y="3026"/>
                    <a:pt x="612" y="3041"/>
                  </a:cubicBezTo>
                  <a:cubicBezTo>
                    <a:pt x="596" y="3104"/>
                    <a:pt x="580" y="3167"/>
                    <a:pt x="580" y="3229"/>
                  </a:cubicBezTo>
                  <a:cubicBezTo>
                    <a:pt x="565" y="3308"/>
                    <a:pt x="565" y="3370"/>
                    <a:pt x="565" y="3417"/>
                  </a:cubicBezTo>
                  <a:cubicBezTo>
                    <a:pt x="549" y="3464"/>
                    <a:pt x="549" y="3496"/>
                    <a:pt x="549" y="3496"/>
                  </a:cubicBezTo>
                  <a:cubicBezTo>
                    <a:pt x="549" y="3496"/>
                    <a:pt x="408" y="3543"/>
                    <a:pt x="282" y="3590"/>
                  </a:cubicBezTo>
                  <a:cubicBezTo>
                    <a:pt x="204" y="3605"/>
                    <a:pt x="141" y="3637"/>
                    <a:pt x="94" y="3653"/>
                  </a:cubicBezTo>
                  <a:cubicBezTo>
                    <a:pt x="32" y="3668"/>
                    <a:pt x="0" y="3684"/>
                    <a:pt x="0" y="3684"/>
                  </a:cubicBezTo>
                  <a:cubicBezTo>
                    <a:pt x="0" y="3684"/>
                    <a:pt x="0" y="3778"/>
                    <a:pt x="16" y="3888"/>
                  </a:cubicBezTo>
                  <a:cubicBezTo>
                    <a:pt x="16" y="3935"/>
                    <a:pt x="16" y="3982"/>
                    <a:pt x="16" y="4013"/>
                  </a:cubicBezTo>
                  <a:cubicBezTo>
                    <a:pt x="32" y="4060"/>
                    <a:pt x="32" y="4076"/>
                    <a:pt x="32" y="4076"/>
                  </a:cubicBezTo>
                  <a:cubicBezTo>
                    <a:pt x="32" y="4076"/>
                    <a:pt x="63" y="4091"/>
                    <a:pt x="126" y="4091"/>
                  </a:cubicBezTo>
                  <a:cubicBezTo>
                    <a:pt x="173" y="4107"/>
                    <a:pt x="235" y="4123"/>
                    <a:pt x="314" y="4138"/>
                  </a:cubicBezTo>
                  <a:cubicBezTo>
                    <a:pt x="455" y="4170"/>
                    <a:pt x="596" y="4185"/>
                    <a:pt x="596" y="4185"/>
                  </a:cubicBezTo>
                  <a:cubicBezTo>
                    <a:pt x="596" y="4185"/>
                    <a:pt x="596" y="4201"/>
                    <a:pt x="596" y="4217"/>
                  </a:cubicBezTo>
                  <a:cubicBezTo>
                    <a:pt x="596" y="4232"/>
                    <a:pt x="612" y="4248"/>
                    <a:pt x="612" y="4264"/>
                  </a:cubicBezTo>
                  <a:cubicBezTo>
                    <a:pt x="612" y="4295"/>
                    <a:pt x="627" y="4327"/>
                    <a:pt x="627" y="4358"/>
                  </a:cubicBezTo>
                  <a:cubicBezTo>
                    <a:pt x="643" y="4389"/>
                    <a:pt x="643" y="4421"/>
                    <a:pt x="659" y="4452"/>
                  </a:cubicBezTo>
                  <a:cubicBezTo>
                    <a:pt x="659" y="4483"/>
                    <a:pt x="674" y="4515"/>
                    <a:pt x="690" y="4546"/>
                  </a:cubicBezTo>
                  <a:cubicBezTo>
                    <a:pt x="690" y="4577"/>
                    <a:pt x="706" y="4609"/>
                    <a:pt x="706" y="4624"/>
                  </a:cubicBezTo>
                  <a:cubicBezTo>
                    <a:pt x="721" y="4687"/>
                    <a:pt x="737" y="4718"/>
                    <a:pt x="737" y="4718"/>
                  </a:cubicBezTo>
                  <a:cubicBezTo>
                    <a:pt x="737" y="4718"/>
                    <a:pt x="753" y="4750"/>
                    <a:pt x="768" y="4797"/>
                  </a:cubicBezTo>
                  <a:cubicBezTo>
                    <a:pt x="784" y="4844"/>
                    <a:pt x="815" y="4906"/>
                    <a:pt x="847" y="4969"/>
                  </a:cubicBezTo>
                  <a:cubicBezTo>
                    <a:pt x="862" y="5001"/>
                    <a:pt x="878" y="5016"/>
                    <a:pt x="878" y="5048"/>
                  </a:cubicBezTo>
                  <a:cubicBezTo>
                    <a:pt x="894" y="5079"/>
                    <a:pt x="909" y="5110"/>
                    <a:pt x="925" y="5126"/>
                  </a:cubicBezTo>
                  <a:cubicBezTo>
                    <a:pt x="941" y="5157"/>
                    <a:pt x="941" y="5173"/>
                    <a:pt x="956" y="5189"/>
                  </a:cubicBezTo>
                  <a:cubicBezTo>
                    <a:pt x="956" y="5189"/>
                    <a:pt x="972" y="5204"/>
                    <a:pt x="972" y="5204"/>
                  </a:cubicBezTo>
                  <a:cubicBezTo>
                    <a:pt x="972" y="5204"/>
                    <a:pt x="878" y="5314"/>
                    <a:pt x="784" y="5424"/>
                  </a:cubicBezTo>
                  <a:cubicBezTo>
                    <a:pt x="690" y="5533"/>
                    <a:pt x="612" y="5659"/>
                    <a:pt x="612" y="5659"/>
                  </a:cubicBezTo>
                  <a:cubicBezTo>
                    <a:pt x="612" y="5659"/>
                    <a:pt x="612" y="5675"/>
                    <a:pt x="643" y="5706"/>
                  </a:cubicBezTo>
                  <a:cubicBezTo>
                    <a:pt x="643" y="5722"/>
                    <a:pt x="659" y="5737"/>
                    <a:pt x="674" y="5753"/>
                  </a:cubicBezTo>
                  <a:cubicBezTo>
                    <a:pt x="690" y="5769"/>
                    <a:pt x="706" y="5800"/>
                    <a:pt x="721" y="5816"/>
                  </a:cubicBezTo>
                  <a:cubicBezTo>
                    <a:pt x="768" y="5894"/>
                    <a:pt x="831" y="5972"/>
                    <a:pt x="831" y="5972"/>
                  </a:cubicBezTo>
                  <a:cubicBezTo>
                    <a:pt x="831" y="5972"/>
                    <a:pt x="972" y="5925"/>
                    <a:pt x="1113" y="5863"/>
                  </a:cubicBezTo>
                  <a:cubicBezTo>
                    <a:pt x="1239" y="5816"/>
                    <a:pt x="1380" y="5753"/>
                    <a:pt x="1380" y="5753"/>
                  </a:cubicBezTo>
                  <a:cubicBezTo>
                    <a:pt x="1380" y="5753"/>
                    <a:pt x="1380" y="5769"/>
                    <a:pt x="1395" y="5769"/>
                  </a:cubicBezTo>
                  <a:cubicBezTo>
                    <a:pt x="1395" y="5784"/>
                    <a:pt x="1411" y="5800"/>
                    <a:pt x="1427" y="5816"/>
                  </a:cubicBezTo>
                  <a:cubicBezTo>
                    <a:pt x="1474" y="5847"/>
                    <a:pt x="1521" y="5894"/>
                    <a:pt x="1568" y="5941"/>
                  </a:cubicBezTo>
                  <a:cubicBezTo>
                    <a:pt x="1599" y="5972"/>
                    <a:pt x="1615" y="5988"/>
                    <a:pt x="1646" y="6019"/>
                  </a:cubicBezTo>
                  <a:cubicBezTo>
                    <a:pt x="1662" y="6035"/>
                    <a:pt x="1693" y="6051"/>
                    <a:pt x="1709" y="6066"/>
                  </a:cubicBezTo>
                  <a:cubicBezTo>
                    <a:pt x="1740" y="6098"/>
                    <a:pt x="1772" y="6113"/>
                    <a:pt x="1772" y="6113"/>
                  </a:cubicBezTo>
                  <a:cubicBezTo>
                    <a:pt x="1772" y="6113"/>
                    <a:pt x="1881" y="6207"/>
                    <a:pt x="1991" y="6270"/>
                  </a:cubicBezTo>
                  <a:cubicBezTo>
                    <a:pt x="2054" y="6301"/>
                    <a:pt x="2116" y="6348"/>
                    <a:pt x="2163" y="6364"/>
                  </a:cubicBezTo>
                  <a:cubicBezTo>
                    <a:pt x="2210" y="6396"/>
                    <a:pt x="2242" y="6411"/>
                    <a:pt x="2242" y="6411"/>
                  </a:cubicBezTo>
                  <a:cubicBezTo>
                    <a:pt x="2242" y="6411"/>
                    <a:pt x="2226" y="6443"/>
                    <a:pt x="2226" y="6490"/>
                  </a:cubicBezTo>
                  <a:cubicBezTo>
                    <a:pt x="2210" y="6552"/>
                    <a:pt x="2210" y="6615"/>
                    <a:pt x="2195" y="6693"/>
                  </a:cubicBezTo>
                  <a:cubicBezTo>
                    <a:pt x="2179" y="6834"/>
                    <a:pt x="2179" y="6975"/>
                    <a:pt x="2179" y="6975"/>
                  </a:cubicBezTo>
                  <a:cubicBezTo>
                    <a:pt x="2179" y="6975"/>
                    <a:pt x="2195" y="6991"/>
                    <a:pt x="2226" y="7007"/>
                  </a:cubicBezTo>
                  <a:cubicBezTo>
                    <a:pt x="2257" y="7022"/>
                    <a:pt x="2304" y="7038"/>
                    <a:pt x="2351" y="7054"/>
                  </a:cubicBezTo>
                  <a:cubicBezTo>
                    <a:pt x="2399" y="7070"/>
                    <a:pt x="2446" y="7085"/>
                    <a:pt x="2477" y="7101"/>
                  </a:cubicBezTo>
                  <a:cubicBezTo>
                    <a:pt x="2508" y="7117"/>
                    <a:pt x="2540" y="7117"/>
                    <a:pt x="2540" y="7117"/>
                  </a:cubicBezTo>
                  <a:cubicBezTo>
                    <a:pt x="2540" y="7117"/>
                    <a:pt x="2555" y="7101"/>
                    <a:pt x="2587" y="7054"/>
                  </a:cubicBezTo>
                  <a:cubicBezTo>
                    <a:pt x="2634" y="7007"/>
                    <a:pt x="2665" y="6944"/>
                    <a:pt x="2712" y="6897"/>
                  </a:cubicBezTo>
                  <a:cubicBezTo>
                    <a:pt x="2806" y="6772"/>
                    <a:pt x="2869" y="6646"/>
                    <a:pt x="2869" y="6646"/>
                  </a:cubicBezTo>
                  <a:cubicBezTo>
                    <a:pt x="2869" y="6646"/>
                    <a:pt x="2916" y="6662"/>
                    <a:pt x="2963" y="6678"/>
                  </a:cubicBezTo>
                  <a:cubicBezTo>
                    <a:pt x="3010" y="6693"/>
                    <a:pt x="3072" y="6693"/>
                    <a:pt x="3135" y="6709"/>
                  </a:cubicBezTo>
                  <a:cubicBezTo>
                    <a:pt x="3214" y="6725"/>
                    <a:pt x="3276" y="6725"/>
                    <a:pt x="3323" y="6740"/>
                  </a:cubicBezTo>
                  <a:lnTo>
                    <a:pt x="3496" y="6740"/>
                  </a:lnTo>
                  <a:cubicBezTo>
                    <a:pt x="3543" y="6756"/>
                    <a:pt x="3621" y="6756"/>
                    <a:pt x="3684" y="6756"/>
                  </a:cubicBezTo>
                  <a:lnTo>
                    <a:pt x="3778" y="6756"/>
                  </a:lnTo>
                  <a:cubicBezTo>
                    <a:pt x="3809" y="6740"/>
                    <a:pt x="3841" y="6740"/>
                    <a:pt x="3872" y="6740"/>
                  </a:cubicBezTo>
                  <a:lnTo>
                    <a:pt x="3950" y="6740"/>
                  </a:lnTo>
                  <a:cubicBezTo>
                    <a:pt x="3950" y="6740"/>
                    <a:pt x="4013" y="6866"/>
                    <a:pt x="4076" y="6991"/>
                  </a:cubicBezTo>
                  <a:cubicBezTo>
                    <a:pt x="4107" y="7070"/>
                    <a:pt x="4138" y="7132"/>
                    <a:pt x="4170" y="7179"/>
                  </a:cubicBezTo>
                  <a:cubicBezTo>
                    <a:pt x="4201" y="7226"/>
                    <a:pt x="4217" y="7258"/>
                    <a:pt x="4217" y="7258"/>
                  </a:cubicBezTo>
                  <a:cubicBezTo>
                    <a:pt x="4217" y="7258"/>
                    <a:pt x="4232" y="7242"/>
                    <a:pt x="4279" y="7242"/>
                  </a:cubicBezTo>
                  <a:cubicBezTo>
                    <a:pt x="4311" y="7242"/>
                    <a:pt x="4358" y="7226"/>
                    <a:pt x="4405" y="7211"/>
                  </a:cubicBezTo>
                  <a:cubicBezTo>
                    <a:pt x="4452" y="7211"/>
                    <a:pt x="4499" y="7195"/>
                    <a:pt x="4530" y="7195"/>
                  </a:cubicBezTo>
                  <a:cubicBezTo>
                    <a:pt x="4577" y="7179"/>
                    <a:pt x="4593" y="7179"/>
                    <a:pt x="4593" y="7179"/>
                  </a:cubicBezTo>
                  <a:cubicBezTo>
                    <a:pt x="4593" y="7179"/>
                    <a:pt x="4593" y="7132"/>
                    <a:pt x="4609" y="7085"/>
                  </a:cubicBezTo>
                  <a:cubicBezTo>
                    <a:pt x="4609" y="7022"/>
                    <a:pt x="4609" y="6960"/>
                    <a:pt x="4624" y="6881"/>
                  </a:cubicBezTo>
                  <a:cubicBezTo>
                    <a:pt x="4624" y="6740"/>
                    <a:pt x="4624" y="6599"/>
                    <a:pt x="4624" y="6599"/>
                  </a:cubicBezTo>
                  <a:cubicBezTo>
                    <a:pt x="4624" y="6599"/>
                    <a:pt x="4624" y="6599"/>
                    <a:pt x="4640" y="6584"/>
                  </a:cubicBezTo>
                  <a:cubicBezTo>
                    <a:pt x="4656" y="6584"/>
                    <a:pt x="4687" y="6584"/>
                    <a:pt x="4703" y="6568"/>
                  </a:cubicBezTo>
                  <a:cubicBezTo>
                    <a:pt x="4734" y="6552"/>
                    <a:pt x="4750" y="6552"/>
                    <a:pt x="4781" y="6537"/>
                  </a:cubicBezTo>
                  <a:cubicBezTo>
                    <a:pt x="4812" y="6521"/>
                    <a:pt x="4844" y="6505"/>
                    <a:pt x="4875" y="6505"/>
                  </a:cubicBezTo>
                  <a:cubicBezTo>
                    <a:pt x="4938" y="6474"/>
                    <a:pt x="5000" y="6443"/>
                    <a:pt x="5047" y="6427"/>
                  </a:cubicBezTo>
                  <a:cubicBezTo>
                    <a:pt x="5063" y="6411"/>
                    <a:pt x="5094" y="6396"/>
                    <a:pt x="5094" y="6396"/>
                  </a:cubicBezTo>
                  <a:cubicBezTo>
                    <a:pt x="5110" y="6380"/>
                    <a:pt x="5126" y="6380"/>
                    <a:pt x="5126" y="6380"/>
                  </a:cubicBezTo>
                  <a:cubicBezTo>
                    <a:pt x="5126" y="6380"/>
                    <a:pt x="5157" y="6364"/>
                    <a:pt x="5204" y="6348"/>
                  </a:cubicBezTo>
                  <a:cubicBezTo>
                    <a:pt x="5236" y="6317"/>
                    <a:pt x="5298" y="6286"/>
                    <a:pt x="5361" y="6239"/>
                  </a:cubicBezTo>
                  <a:cubicBezTo>
                    <a:pt x="5377" y="6223"/>
                    <a:pt x="5408" y="6207"/>
                    <a:pt x="5439" y="6192"/>
                  </a:cubicBezTo>
                  <a:cubicBezTo>
                    <a:pt x="5471" y="6176"/>
                    <a:pt x="5486" y="6145"/>
                    <a:pt x="5502" y="6129"/>
                  </a:cubicBezTo>
                  <a:cubicBezTo>
                    <a:pt x="5533" y="6129"/>
                    <a:pt x="5549" y="6113"/>
                    <a:pt x="5565" y="6098"/>
                  </a:cubicBezTo>
                  <a:cubicBezTo>
                    <a:pt x="5565" y="6098"/>
                    <a:pt x="5580" y="6082"/>
                    <a:pt x="5580" y="6082"/>
                  </a:cubicBezTo>
                  <a:cubicBezTo>
                    <a:pt x="5580" y="6082"/>
                    <a:pt x="5690" y="6160"/>
                    <a:pt x="5816" y="6239"/>
                  </a:cubicBezTo>
                  <a:cubicBezTo>
                    <a:pt x="5941" y="6317"/>
                    <a:pt x="6066" y="6380"/>
                    <a:pt x="6066" y="6380"/>
                  </a:cubicBezTo>
                  <a:cubicBezTo>
                    <a:pt x="6066" y="6380"/>
                    <a:pt x="6098" y="6364"/>
                    <a:pt x="6113" y="6333"/>
                  </a:cubicBezTo>
                  <a:cubicBezTo>
                    <a:pt x="6145" y="6317"/>
                    <a:pt x="6176" y="6286"/>
                    <a:pt x="6223" y="6239"/>
                  </a:cubicBezTo>
                  <a:cubicBezTo>
                    <a:pt x="6254" y="6207"/>
                    <a:pt x="6286" y="6176"/>
                    <a:pt x="6317" y="6145"/>
                  </a:cubicBezTo>
                  <a:cubicBezTo>
                    <a:pt x="6333" y="6129"/>
                    <a:pt x="6348" y="6098"/>
                    <a:pt x="6348" y="6098"/>
                  </a:cubicBezTo>
                  <a:cubicBezTo>
                    <a:pt x="6348" y="6098"/>
                    <a:pt x="6286" y="5972"/>
                    <a:pt x="6207" y="5847"/>
                  </a:cubicBezTo>
                  <a:cubicBezTo>
                    <a:pt x="6145" y="5722"/>
                    <a:pt x="6066" y="5596"/>
                    <a:pt x="6066" y="5596"/>
                  </a:cubicBezTo>
                  <a:cubicBezTo>
                    <a:pt x="6066" y="5596"/>
                    <a:pt x="6066" y="5596"/>
                    <a:pt x="6082" y="5580"/>
                  </a:cubicBezTo>
                  <a:cubicBezTo>
                    <a:pt x="6082" y="5580"/>
                    <a:pt x="6098" y="5565"/>
                    <a:pt x="6113" y="5533"/>
                  </a:cubicBezTo>
                  <a:cubicBezTo>
                    <a:pt x="6129" y="5518"/>
                    <a:pt x="6145" y="5486"/>
                    <a:pt x="6176" y="5471"/>
                  </a:cubicBezTo>
                  <a:cubicBezTo>
                    <a:pt x="6192" y="5439"/>
                    <a:pt x="6207" y="5408"/>
                    <a:pt x="6223" y="5392"/>
                  </a:cubicBezTo>
                  <a:cubicBezTo>
                    <a:pt x="6239" y="5361"/>
                    <a:pt x="6270" y="5330"/>
                    <a:pt x="6286" y="5298"/>
                  </a:cubicBezTo>
                  <a:cubicBezTo>
                    <a:pt x="6301" y="5283"/>
                    <a:pt x="6317" y="5251"/>
                    <a:pt x="6317" y="5220"/>
                  </a:cubicBezTo>
                  <a:lnTo>
                    <a:pt x="6364" y="5157"/>
                  </a:lnTo>
                  <a:cubicBezTo>
                    <a:pt x="6364" y="5157"/>
                    <a:pt x="6380" y="5126"/>
                    <a:pt x="6411" y="5079"/>
                  </a:cubicBezTo>
                  <a:cubicBezTo>
                    <a:pt x="6411" y="5063"/>
                    <a:pt x="6427" y="5032"/>
                    <a:pt x="6442" y="5001"/>
                  </a:cubicBezTo>
                  <a:cubicBezTo>
                    <a:pt x="6458" y="4969"/>
                    <a:pt x="6474" y="4938"/>
                    <a:pt x="6489" y="4906"/>
                  </a:cubicBezTo>
                  <a:cubicBezTo>
                    <a:pt x="6505" y="4875"/>
                    <a:pt x="6521" y="4844"/>
                    <a:pt x="6521" y="4812"/>
                  </a:cubicBezTo>
                  <a:cubicBezTo>
                    <a:pt x="6537" y="4797"/>
                    <a:pt x="6552" y="4765"/>
                    <a:pt x="6568" y="4734"/>
                  </a:cubicBezTo>
                  <a:cubicBezTo>
                    <a:pt x="6568" y="4718"/>
                    <a:pt x="6568" y="4687"/>
                    <a:pt x="6584" y="4687"/>
                  </a:cubicBezTo>
                  <a:cubicBezTo>
                    <a:pt x="6584" y="4671"/>
                    <a:pt x="6584" y="4656"/>
                    <a:pt x="6584" y="4656"/>
                  </a:cubicBezTo>
                  <a:lnTo>
                    <a:pt x="6881" y="4656"/>
                  </a:lnTo>
                  <a:cubicBezTo>
                    <a:pt x="7022" y="4656"/>
                    <a:pt x="7163" y="4640"/>
                    <a:pt x="7163" y="4640"/>
                  </a:cubicBezTo>
                  <a:cubicBezTo>
                    <a:pt x="7163" y="4640"/>
                    <a:pt x="7179" y="4609"/>
                    <a:pt x="7179" y="4577"/>
                  </a:cubicBezTo>
                  <a:cubicBezTo>
                    <a:pt x="7195" y="4546"/>
                    <a:pt x="7195" y="4499"/>
                    <a:pt x="7211" y="4452"/>
                  </a:cubicBezTo>
                  <a:cubicBezTo>
                    <a:pt x="7226" y="4405"/>
                    <a:pt x="7242" y="4358"/>
                    <a:pt x="7242" y="4311"/>
                  </a:cubicBezTo>
                  <a:cubicBezTo>
                    <a:pt x="7242" y="4279"/>
                    <a:pt x="7258" y="4264"/>
                    <a:pt x="7258" y="4264"/>
                  </a:cubicBezTo>
                  <a:cubicBezTo>
                    <a:pt x="7258" y="4264"/>
                    <a:pt x="7132" y="4185"/>
                    <a:pt x="6991" y="4123"/>
                  </a:cubicBezTo>
                  <a:cubicBezTo>
                    <a:pt x="6866" y="4044"/>
                    <a:pt x="6740" y="3997"/>
                    <a:pt x="6740" y="3997"/>
                  </a:cubicBezTo>
                  <a:cubicBezTo>
                    <a:pt x="6740" y="3997"/>
                    <a:pt x="6740" y="3982"/>
                    <a:pt x="6740" y="3966"/>
                  </a:cubicBezTo>
                  <a:cubicBezTo>
                    <a:pt x="6740" y="3950"/>
                    <a:pt x="6740" y="3935"/>
                    <a:pt x="6740" y="3903"/>
                  </a:cubicBezTo>
                  <a:cubicBezTo>
                    <a:pt x="6756" y="3872"/>
                    <a:pt x="6756" y="3856"/>
                    <a:pt x="6756" y="3825"/>
                  </a:cubicBezTo>
                  <a:cubicBezTo>
                    <a:pt x="6756" y="3794"/>
                    <a:pt x="6756" y="3747"/>
                    <a:pt x="6756" y="3715"/>
                  </a:cubicBezTo>
                  <a:cubicBezTo>
                    <a:pt x="6756" y="3653"/>
                    <a:pt x="6756" y="3590"/>
                    <a:pt x="6756" y="3527"/>
                  </a:cubicBezTo>
                  <a:lnTo>
                    <a:pt x="6756" y="3449"/>
                  </a:lnTo>
                  <a:cubicBezTo>
                    <a:pt x="6756" y="3449"/>
                    <a:pt x="6756" y="3433"/>
                    <a:pt x="6756" y="3417"/>
                  </a:cubicBezTo>
                  <a:cubicBezTo>
                    <a:pt x="6756" y="3402"/>
                    <a:pt x="6756" y="3386"/>
                    <a:pt x="6740" y="3370"/>
                  </a:cubicBezTo>
                  <a:cubicBezTo>
                    <a:pt x="6740" y="3308"/>
                    <a:pt x="6740" y="3245"/>
                    <a:pt x="6725" y="3182"/>
                  </a:cubicBezTo>
                  <a:cubicBezTo>
                    <a:pt x="6709" y="3151"/>
                    <a:pt x="6709" y="3104"/>
                    <a:pt x="6709" y="3073"/>
                  </a:cubicBezTo>
                  <a:cubicBezTo>
                    <a:pt x="6693" y="3041"/>
                    <a:pt x="6693" y="3026"/>
                    <a:pt x="6693" y="2994"/>
                  </a:cubicBezTo>
                  <a:cubicBezTo>
                    <a:pt x="6678" y="2963"/>
                    <a:pt x="6678" y="2947"/>
                    <a:pt x="6678" y="2931"/>
                  </a:cubicBezTo>
                  <a:cubicBezTo>
                    <a:pt x="6678" y="2916"/>
                    <a:pt x="6662" y="2916"/>
                    <a:pt x="6662" y="2916"/>
                  </a:cubicBezTo>
                  <a:cubicBezTo>
                    <a:pt x="6662" y="2916"/>
                    <a:pt x="6787" y="2837"/>
                    <a:pt x="6913" y="2759"/>
                  </a:cubicBezTo>
                  <a:cubicBezTo>
                    <a:pt x="6975" y="2712"/>
                    <a:pt x="7022" y="2665"/>
                    <a:pt x="7069" y="2634"/>
                  </a:cubicBezTo>
                  <a:cubicBezTo>
                    <a:pt x="7116" y="2602"/>
                    <a:pt x="7148" y="2587"/>
                    <a:pt x="7148" y="2587"/>
                  </a:cubicBezTo>
                  <a:cubicBezTo>
                    <a:pt x="7148" y="2587"/>
                    <a:pt x="7132" y="2555"/>
                    <a:pt x="7132" y="2524"/>
                  </a:cubicBezTo>
                  <a:cubicBezTo>
                    <a:pt x="7116" y="2493"/>
                    <a:pt x="7101" y="2446"/>
                    <a:pt x="7085" y="2399"/>
                  </a:cubicBezTo>
                  <a:cubicBezTo>
                    <a:pt x="7069" y="2352"/>
                    <a:pt x="7054" y="2305"/>
                    <a:pt x="7038" y="2273"/>
                  </a:cubicBezTo>
                  <a:cubicBezTo>
                    <a:pt x="7022" y="2242"/>
                    <a:pt x="7007" y="2210"/>
                    <a:pt x="7007" y="2210"/>
                  </a:cubicBezTo>
                  <a:cubicBezTo>
                    <a:pt x="7007" y="2210"/>
                    <a:pt x="6975" y="2210"/>
                    <a:pt x="6913" y="2226"/>
                  </a:cubicBezTo>
                  <a:lnTo>
                    <a:pt x="6725" y="2226"/>
                  </a:lnTo>
                  <a:cubicBezTo>
                    <a:pt x="6568" y="2242"/>
                    <a:pt x="6427" y="2273"/>
                    <a:pt x="6427" y="2273"/>
                  </a:cubicBezTo>
                  <a:cubicBezTo>
                    <a:pt x="6427" y="2273"/>
                    <a:pt x="6427" y="2242"/>
                    <a:pt x="6395" y="2195"/>
                  </a:cubicBezTo>
                  <a:cubicBezTo>
                    <a:pt x="6380" y="2163"/>
                    <a:pt x="6364" y="2148"/>
                    <a:pt x="6348" y="2116"/>
                  </a:cubicBezTo>
                  <a:cubicBezTo>
                    <a:pt x="6333" y="2085"/>
                    <a:pt x="6317" y="2054"/>
                    <a:pt x="6301" y="2022"/>
                  </a:cubicBezTo>
                  <a:cubicBezTo>
                    <a:pt x="6270" y="1975"/>
                    <a:pt x="6223" y="1913"/>
                    <a:pt x="6207" y="1866"/>
                  </a:cubicBezTo>
                  <a:cubicBezTo>
                    <a:pt x="6192" y="1850"/>
                    <a:pt x="6176" y="1834"/>
                    <a:pt x="6160" y="1819"/>
                  </a:cubicBezTo>
                  <a:cubicBezTo>
                    <a:pt x="6160" y="1819"/>
                    <a:pt x="6145" y="1803"/>
                    <a:pt x="6145" y="1803"/>
                  </a:cubicBezTo>
                  <a:cubicBezTo>
                    <a:pt x="6145" y="1803"/>
                    <a:pt x="6129" y="1772"/>
                    <a:pt x="6098" y="1740"/>
                  </a:cubicBezTo>
                  <a:cubicBezTo>
                    <a:pt x="6066" y="1693"/>
                    <a:pt x="6019" y="1646"/>
                    <a:pt x="5988" y="1599"/>
                  </a:cubicBezTo>
                  <a:cubicBezTo>
                    <a:pt x="5941" y="1536"/>
                    <a:pt x="5894" y="1489"/>
                    <a:pt x="5847" y="1458"/>
                  </a:cubicBezTo>
                  <a:cubicBezTo>
                    <a:pt x="5816" y="1427"/>
                    <a:pt x="5800" y="1395"/>
                    <a:pt x="5800" y="1395"/>
                  </a:cubicBezTo>
                  <a:cubicBezTo>
                    <a:pt x="5800" y="1395"/>
                    <a:pt x="5863" y="1270"/>
                    <a:pt x="5910" y="1129"/>
                  </a:cubicBezTo>
                  <a:cubicBezTo>
                    <a:pt x="5941" y="1066"/>
                    <a:pt x="5957" y="1004"/>
                    <a:pt x="5988" y="941"/>
                  </a:cubicBezTo>
                  <a:cubicBezTo>
                    <a:pt x="6004" y="894"/>
                    <a:pt x="6019" y="862"/>
                    <a:pt x="6019" y="862"/>
                  </a:cubicBezTo>
                  <a:cubicBezTo>
                    <a:pt x="6019" y="862"/>
                    <a:pt x="5988" y="847"/>
                    <a:pt x="5972" y="831"/>
                  </a:cubicBezTo>
                  <a:cubicBezTo>
                    <a:pt x="5941" y="800"/>
                    <a:pt x="5894" y="768"/>
                    <a:pt x="5863" y="737"/>
                  </a:cubicBezTo>
                  <a:cubicBezTo>
                    <a:pt x="5816" y="706"/>
                    <a:pt x="5784" y="690"/>
                    <a:pt x="5753" y="659"/>
                  </a:cubicBezTo>
                  <a:cubicBezTo>
                    <a:pt x="5721" y="643"/>
                    <a:pt x="5706" y="627"/>
                    <a:pt x="5706" y="627"/>
                  </a:cubicBezTo>
                  <a:cubicBezTo>
                    <a:pt x="5706" y="627"/>
                    <a:pt x="5580" y="706"/>
                    <a:pt x="5471" y="800"/>
                  </a:cubicBezTo>
                  <a:cubicBezTo>
                    <a:pt x="5408" y="847"/>
                    <a:pt x="5361" y="894"/>
                    <a:pt x="5314" y="925"/>
                  </a:cubicBezTo>
                  <a:cubicBezTo>
                    <a:pt x="5267" y="957"/>
                    <a:pt x="5251" y="988"/>
                    <a:pt x="5251" y="988"/>
                  </a:cubicBezTo>
                  <a:lnTo>
                    <a:pt x="5173" y="941"/>
                  </a:lnTo>
                  <a:cubicBezTo>
                    <a:pt x="5126" y="910"/>
                    <a:pt x="5063" y="878"/>
                    <a:pt x="5000" y="847"/>
                  </a:cubicBezTo>
                  <a:cubicBezTo>
                    <a:pt x="4891" y="800"/>
                    <a:pt x="4765" y="753"/>
                    <a:pt x="4765" y="753"/>
                  </a:cubicBezTo>
                  <a:cubicBezTo>
                    <a:pt x="4765" y="753"/>
                    <a:pt x="4734" y="737"/>
                    <a:pt x="4671" y="721"/>
                  </a:cubicBezTo>
                  <a:cubicBezTo>
                    <a:pt x="4656" y="706"/>
                    <a:pt x="4624" y="706"/>
                    <a:pt x="4593" y="690"/>
                  </a:cubicBezTo>
                  <a:cubicBezTo>
                    <a:pt x="4562" y="674"/>
                    <a:pt x="4530" y="674"/>
                    <a:pt x="4499" y="659"/>
                  </a:cubicBezTo>
                  <a:cubicBezTo>
                    <a:pt x="4436" y="643"/>
                    <a:pt x="4373" y="627"/>
                    <a:pt x="4326" y="612"/>
                  </a:cubicBezTo>
                  <a:cubicBezTo>
                    <a:pt x="4295" y="612"/>
                    <a:pt x="4279" y="612"/>
                    <a:pt x="4264" y="596"/>
                  </a:cubicBezTo>
                  <a:lnTo>
                    <a:pt x="4232" y="596"/>
                  </a:lnTo>
                  <a:cubicBezTo>
                    <a:pt x="4232" y="596"/>
                    <a:pt x="4217" y="455"/>
                    <a:pt x="4201" y="314"/>
                  </a:cubicBezTo>
                  <a:cubicBezTo>
                    <a:pt x="4170" y="173"/>
                    <a:pt x="4138" y="32"/>
                    <a:pt x="4138" y="32"/>
                  </a:cubicBezTo>
                  <a:cubicBezTo>
                    <a:pt x="4138" y="32"/>
                    <a:pt x="4044" y="16"/>
                    <a:pt x="3935" y="16"/>
                  </a:cubicBezTo>
                  <a:cubicBezTo>
                    <a:pt x="3919" y="0"/>
                    <a:pt x="3888" y="0"/>
                    <a:pt x="3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6" name="Google Shape;816;p35"/>
          <p:cNvSpPr/>
          <p:nvPr/>
        </p:nvSpPr>
        <p:spPr>
          <a:xfrm>
            <a:off x="5960852" y="4173101"/>
            <a:ext cx="1769700" cy="537600"/>
          </a:xfrm>
          <a:prstGeom prst="roundRect">
            <a:avLst>
              <a:gd fmla="val 3089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36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iro"/>
                <a:ea typeface="Cairo"/>
                <a:cs typeface="Cairo"/>
                <a:sym typeface="Cairo"/>
              </a:rPr>
              <a:t>Reporting execution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817" name="Google Shape;817;p35"/>
          <p:cNvSpPr/>
          <p:nvPr/>
        </p:nvSpPr>
        <p:spPr>
          <a:xfrm>
            <a:off x="6479978" y="3355151"/>
            <a:ext cx="731400" cy="594600"/>
          </a:xfrm>
          <a:prstGeom prst="roundRect">
            <a:avLst>
              <a:gd fmla="val 3089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36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35"/>
          <p:cNvSpPr txBox="1"/>
          <p:nvPr/>
        </p:nvSpPr>
        <p:spPr>
          <a:xfrm>
            <a:off x="6574295" y="3448010"/>
            <a:ext cx="5427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3</a:t>
            </a:r>
            <a:endParaRPr b="1" sz="1700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new instruction</a:t>
            </a:r>
            <a:endParaRPr/>
          </a:p>
        </p:txBody>
      </p:sp>
      <p:sp>
        <p:nvSpPr>
          <p:cNvPr id="824" name="Google Shape;824;p36"/>
          <p:cNvSpPr txBox="1"/>
          <p:nvPr>
            <p:ph idx="2" type="title"/>
          </p:nvPr>
        </p:nvSpPr>
        <p:spPr>
          <a:xfrm>
            <a:off x="1687350" y="2660175"/>
            <a:ext cx="26070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way</a:t>
            </a:r>
            <a:endParaRPr/>
          </a:p>
        </p:txBody>
      </p:sp>
      <p:sp>
        <p:nvSpPr>
          <p:cNvPr id="825" name="Google Shape;825;p36"/>
          <p:cNvSpPr txBox="1"/>
          <p:nvPr>
            <p:ph idx="3" type="title"/>
          </p:nvPr>
        </p:nvSpPr>
        <p:spPr>
          <a:xfrm>
            <a:off x="4849650" y="2660150"/>
            <a:ext cx="26070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way</a:t>
            </a:r>
            <a:endParaRPr/>
          </a:p>
        </p:txBody>
      </p:sp>
      <p:sp>
        <p:nvSpPr>
          <p:cNvPr id="826" name="Google Shape;826;p36"/>
          <p:cNvSpPr txBox="1"/>
          <p:nvPr>
            <p:ph idx="1" type="subTitle"/>
          </p:nvPr>
        </p:nvSpPr>
        <p:spPr>
          <a:xfrm>
            <a:off x="1687338" y="2999025"/>
            <a:ext cx="2607000" cy="9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Adding a new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“tvadd’ </a:t>
            </a:r>
            <a:r>
              <a:rPr lang="en" sz="1600"/>
              <a:t>instruction</a:t>
            </a:r>
            <a:endParaRPr sz="1600"/>
          </a:p>
        </p:txBody>
      </p:sp>
      <p:sp>
        <p:nvSpPr>
          <p:cNvPr id="827" name="Google Shape;827;p36"/>
          <p:cNvSpPr txBox="1"/>
          <p:nvPr>
            <p:ph idx="4" type="subTitle"/>
          </p:nvPr>
        </p:nvSpPr>
        <p:spPr>
          <a:xfrm>
            <a:off x="4851275" y="3072650"/>
            <a:ext cx="2607000" cy="9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Modify the existing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“add” instruction </a:t>
            </a:r>
            <a:endParaRPr sz="1600"/>
          </a:p>
        </p:txBody>
      </p:sp>
      <p:sp>
        <p:nvSpPr>
          <p:cNvPr id="828" name="Google Shape;828;p36"/>
          <p:cNvSpPr/>
          <p:nvPr/>
        </p:nvSpPr>
        <p:spPr>
          <a:xfrm>
            <a:off x="2543852" y="1774238"/>
            <a:ext cx="894000" cy="651600"/>
          </a:xfrm>
          <a:prstGeom prst="roundRect">
            <a:avLst>
              <a:gd fmla="val 3089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36"/>
          <p:cNvSpPr/>
          <p:nvPr/>
        </p:nvSpPr>
        <p:spPr>
          <a:xfrm>
            <a:off x="5706177" y="1774238"/>
            <a:ext cx="894000" cy="651600"/>
          </a:xfrm>
          <a:prstGeom prst="roundRect">
            <a:avLst>
              <a:gd fmla="val 3089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36"/>
          <p:cNvSpPr/>
          <p:nvPr/>
        </p:nvSpPr>
        <p:spPr>
          <a:xfrm>
            <a:off x="2757299" y="1917623"/>
            <a:ext cx="467085" cy="364854"/>
          </a:xfrm>
          <a:custGeom>
            <a:rect b="b" l="l" r="r" t="t"/>
            <a:pathLst>
              <a:path extrusionOk="0" h="9893" w="12665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1" name="Google Shape;831;p36"/>
          <p:cNvGrpSpPr/>
          <p:nvPr/>
        </p:nvGrpSpPr>
        <p:grpSpPr>
          <a:xfrm>
            <a:off x="5957955" y="1900247"/>
            <a:ext cx="393666" cy="399677"/>
            <a:chOff x="-59400775" y="4084200"/>
            <a:chExt cx="311125" cy="315875"/>
          </a:xfrm>
        </p:grpSpPr>
        <p:sp>
          <p:nvSpPr>
            <p:cNvPr id="832" name="Google Shape;832;p36"/>
            <p:cNvSpPr/>
            <p:nvPr/>
          </p:nvSpPr>
          <p:spPr>
            <a:xfrm>
              <a:off x="-5940077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-59400000" y="4084200"/>
              <a:ext cx="89825" cy="212700"/>
            </a:xfrm>
            <a:custGeom>
              <a:rect b="b" l="l" r="r" t="t"/>
              <a:pathLst>
                <a:path extrusionOk="0" h="8508" w="3593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-59290500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-5929050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-5918102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-5917945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7"/>
          <p:cNvSpPr txBox="1"/>
          <p:nvPr>
            <p:ph idx="2" type="title"/>
          </p:nvPr>
        </p:nvSpPr>
        <p:spPr>
          <a:xfrm>
            <a:off x="1687350" y="2660175"/>
            <a:ext cx="26070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37"/>
          <p:cNvSpPr txBox="1"/>
          <p:nvPr>
            <p:ph idx="3" type="title"/>
          </p:nvPr>
        </p:nvSpPr>
        <p:spPr>
          <a:xfrm>
            <a:off x="4849650" y="2660150"/>
            <a:ext cx="26070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37"/>
          <p:cNvSpPr txBox="1"/>
          <p:nvPr>
            <p:ph idx="1" type="subTitle"/>
          </p:nvPr>
        </p:nvSpPr>
        <p:spPr>
          <a:xfrm>
            <a:off x="4849675" y="3072650"/>
            <a:ext cx="2607000" cy="9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37"/>
          <p:cNvSpPr txBox="1"/>
          <p:nvPr>
            <p:ph idx="4" type="subTitle"/>
          </p:nvPr>
        </p:nvSpPr>
        <p:spPr>
          <a:xfrm>
            <a:off x="1687350" y="3072650"/>
            <a:ext cx="2607000" cy="9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37"/>
          <p:cNvSpPr/>
          <p:nvPr/>
        </p:nvSpPr>
        <p:spPr>
          <a:xfrm>
            <a:off x="2608625" y="604137"/>
            <a:ext cx="4271356" cy="2078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ichroma"/>
              </a:rPr>
              <a:t>Adding a new "tvadd" instruction</a:t>
            </a:r>
          </a:p>
        </p:txBody>
      </p:sp>
      <p:sp>
        <p:nvSpPr>
          <p:cNvPr id="847" name="Google Shape;847;p37"/>
          <p:cNvSpPr txBox="1"/>
          <p:nvPr/>
        </p:nvSpPr>
        <p:spPr>
          <a:xfrm>
            <a:off x="562500" y="4550450"/>
            <a:ext cx="485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iro"/>
                <a:ea typeface="Cairo"/>
                <a:cs typeface="Cairo"/>
                <a:sym typeface="Cairo"/>
              </a:rPr>
              <a:t>Credit: Lab3. Implementing Shadow Stack on ISA Simulator</a:t>
            </a:r>
            <a:endParaRPr b="1" sz="1150">
              <a:highlight>
                <a:srgbClr val="F4F4F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iro"/>
                <a:ea typeface="Cairo"/>
                <a:cs typeface="Cairo"/>
                <a:sym typeface="Cairo"/>
              </a:rPr>
              <a:t> 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848" name="Google Shape;8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100" y="1075125"/>
            <a:ext cx="6304861" cy="35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37"/>
          <p:cNvSpPr/>
          <p:nvPr/>
        </p:nvSpPr>
        <p:spPr>
          <a:xfrm>
            <a:off x="1349100" y="2735663"/>
            <a:ext cx="5733600" cy="2079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37"/>
          <p:cNvSpPr txBox="1"/>
          <p:nvPr/>
        </p:nvSpPr>
        <p:spPr>
          <a:xfrm>
            <a:off x="6036725" y="1615725"/>
            <a:ext cx="172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iro"/>
                <a:ea typeface="Cairo"/>
                <a:cs typeface="Cairo"/>
                <a:sym typeface="Cairo"/>
              </a:rPr>
              <a:t> riscv-opcode/rv_i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8"/>
          <p:cNvSpPr txBox="1"/>
          <p:nvPr>
            <p:ph idx="2" type="title"/>
          </p:nvPr>
        </p:nvSpPr>
        <p:spPr>
          <a:xfrm>
            <a:off x="1687350" y="2660175"/>
            <a:ext cx="26070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38"/>
          <p:cNvSpPr txBox="1"/>
          <p:nvPr>
            <p:ph idx="3" type="title"/>
          </p:nvPr>
        </p:nvSpPr>
        <p:spPr>
          <a:xfrm>
            <a:off x="4849650" y="2660150"/>
            <a:ext cx="26070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38"/>
          <p:cNvSpPr txBox="1"/>
          <p:nvPr>
            <p:ph idx="1" type="subTitle"/>
          </p:nvPr>
        </p:nvSpPr>
        <p:spPr>
          <a:xfrm>
            <a:off x="4849675" y="3072650"/>
            <a:ext cx="2607000" cy="9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38"/>
          <p:cNvSpPr txBox="1"/>
          <p:nvPr>
            <p:ph idx="4" type="subTitle"/>
          </p:nvPr>
        </p:nvSpPr>
        <p:spPr>
          <a:xfrm>
            <a:off x="1687350" y="3072650"/>
            <a:ext cx="2607000" cy="9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38"/>
          <p:cNvSpPr/>
          <p:nvPr/>
        </p:nvSpPr>
        <p:spPr>
          <a:xfrm>
            <a:off x="2608625" y="604137"/>
            <a:ext cx="4271356" cy="2078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ichroma"/>
              </a:rPr>
              <a:t>Adding a new "tvadd" instruction</a:t>
            </a:r>
          </a:p>
        </p:txBody>
      </p:sp>
      <p:pic>
        <p:nvPicPr>
          <p:cNvPr id="860" name="Google Shape;8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500" y="1160051"/>
            <a:ext cx="6770006" cy="27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9"/>
          <p:cNvSpPr txBox="1"/>
          <p:nvPr>
            <p:ph idx="2" type="title"/>
          </p:nvPr>
        </p:nvSpPr>
        <p:spPr>
          <a:xfrm>
            <a:off x="1687350" y="2660175"/>
            <a:ext cx="26070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39"/>
          <p:cNvSpPr txBox="1"/>
          <p:nvPr>
            <p:ph idx="3" type="title"/>
          </p:nvPr>
        </p:nvSpPr>
        <p:spPr>
          <a:xfrm>
            <a:off x="4849650" y="2660150"/>
            <a:ext cx="26070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39"/>
          <p:cNvSpPr txBox="1"/>
          <p:nvPr>
            <p:ph idx="1" type="subTitle"/>
          </p:nvPr>
        </p:nvSpPr>
        <p:spPr>
          <a:xfrm>
            <a:off x="4849675" y="3072650"/>
            <a:ext cx="2607000" cy="9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39"/>
          <p:cNvSpPr txBox="1"/>
          <p:nvPr>
            <p:ph idx="4" type="subTitle"/>
          </p:nvPr>
        </p:nvSpPr>
        <p:spPr>
          <a:xfrm>
            <a:off x="1687350" y="3072650"/>
            <a:ext cx="2607000" cy="9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39"/>
          <p:cNvSpPr/>
          <p:nvPr/>
        </p:nvSpPr>
        <p:spPr>
          <a:xfrm>
            <a:off x="2608625" y="604137"/>
            <a:ext cx="4271356" cy="2078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ichroma"/>
              </a:rPr>
              <a:t>Adding a new "tvadd" instruction</a:t>
            </a:r>
          </a:p>
        </p:txBody>
      </p:sp>
      <p:sp>
        <p:nvSpPr>
          <p:cNvPr id="870" name="Google Shape;870;p39"/>
          <p:cNvSpPr txBox="1"/>
          <p:nvPr/>
        </p:nvSpPr>
        <p:spPr>
          <a:xfrm>
            <a:off x="562500" y="4550450"/>
            <a:ext cx="485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iro"/>
                <a:ea typeface="Cairo"/>
                <a:cs typeface="Cairo"/>
                <a:sym typeface="Cairo"/>
              </a:rPr>
              <a:t>Credit: Lab3. Implementing Shadow Stack on ISA Simulator</a:t>
            </a:r>
            <a:endParaRPr b="1" sz="1150">
              <a:highlight>
                <a:srgbClr val="F4F4F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iro"/>
                <a:ea typeface="Cairo"/>
                <a:cs typeface="Cairo"/>
                <a:sym typeface="Cairo"/>
              </a:rPr>
              <a:t> 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871" name="Google Shape;8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225" y="1068050"/>
            <a:ext cx="6708649" cy="34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0"/>
          <p:cNvSpPr txBox="1"/>
          <p:nvPr>
            <p:ph type="title"/>
          </p:nvPr>
        </p:nvSpPr>
        <p:spPr>
          <a:xfrm>
            <a:off x="834200" y="2023000"/>
            <a:ext cx="4205100" cy="16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IMPLEMENTATION</a:t>
            </a:r>
            <a:endParaRPr sz="2400"/>
          </a:p>
        </p:txBody>
      </p:sp>
      <p:sp>
        <p:nvSpPr>
          <p:cNvPr id="877" name="Google Shape;877;p40"/>
          <p:cNvSpPr txBox="1"/>
          <p:nvPr>
            <p:ph idx="2" type="title"/>
          </p:nvPr>
        </p:nvSpPr>
        <p:spPr>
          <a:xfrm>
            <a:off x="1058850" y="1181188"/>
            <a:ext cx="2069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grpSp>
        <p:nvGrpSpPr>
          <p:cNvPr id="878" name="Google Shape;878;p40"/>
          <p:cNvGrpSpPr/>
          <p:nvPr/>
        </p:nvGrpSpPr>
        <p:grpSpPr>
          <a:xfrm>
            <a:off x="5369494" y="979318"/>
            <a:ext cx="2145940" cy="595516"/>
            <a:chOff x="790744" y="883767"/>
            <a:chExt cx="2145940" cy="595516"/>
          </a:xfrm>
        </p:grpSpPr>
        <p:sp>
          <p:nvSpPr>
            <p:cNvPr id="879" name="Google Shape;879;p40"/>
            <p:cNvSpPr/>
            <p:nvPr/>
          </p:nvSpPr>
          <p:spPr>
            <a:xfrm rot="5400000">
              <a:off x="1566037" y="108474"/>
              <a:ext cx="595333" cy="2145920"/>
            </a:xfrm>
            <a:custGeom>
              <a:rect b="b" l="l" r="r" t="t"/>
              <a:pathLst>
                <a:path extrusionOk="0" h="119750" w="59459">
                  <a:moveTo>
                    <a:pt x="30157" y="8060"/>
                  </a:moveTo>
                  <a:lnTo>
                    <a:pt x="31968" y="8914"/>
                  </a:lnTo>
                  <a:lnTo>
                    <a:pt x="30136" y="9560"/>
                  </a:lnTo>
                  <a:lnTo>
                    <a:pt x="28345" y="8893"/>
                  </a:lnTo>
                  <a:lnTo>
                    <a:pt x="30157" y="8060"/>
                  </a:lnTo>
                  <a:close/>
                  <a:moveTo>
                    <a:pt x="27970" y="9060"/>
                  </a:moveTo>
                  <a:lnTo>
                    <a:pt x="29719" y="9706"/>
                  </a:lnTo>
                  <a:lnTo>
                    <a:pt x="28011" y="10310"/>
                  </a:lnTo>
                  <a:lnTo>
                    <a:pt x="26262" y="9831"/>
                  </a:lnTo>
                  <a:lnTo>
                    <a:pt x="27970" y="9060"/>
                  </a:lnTo>
                  <a:close/>
                  <a:moveTo>
                    <a:pt x="32322" y="9102"/>
                  </a:moveTo>
                  <a:lnTo>
                    <a:pt x="34030" y="9893"/>
                  </a:lnTo>
                  <a:lnTo>
                    <a:pt x="32260" y="10351"/>
                  </a:lnTo>
                  <a:lnTo>
                    <a:pt x="30573" y="9726"/>
                  </a:lnTo>
                  <a:lnTo>
                    <a:pt x="32322" y="9102"/>
                  </a:lnTo>
                  <a:close/>
                  <a:moveTo>
                    <a:pt x="30136" y="9872"/>
                  </a:moveTo>
                  <a:lnTo>
                    <a:pt x="31781" y="10476"/>
                  </a:lnTo>
                  <a:lnTo>
                    <a:pt x="30136" y="10913"/>
                  </a:lnTo>
                  <a:lnTo>
                    <a:pt x="28490" y="10455"/>
                  </a:lnTo>
                  <a:lnTo>
                    <a:pt x="30136" y="9872"/>
                  </a:lnTo>
                  <a:close/>
                  <a:moveTo>
                    <a:pt x="25846" y="10018"/>
                  </a:moveTo>
                  <a:lnTo>
                    <a:pt x="27532" y="10497"/>
                  </a:lnTo>
                  <a:lnTo>
                    <a:pt x="25929" y="11059"/>
                  </a:lnTo>
                  <a:lnTo>
                    <a:pt x="24263" y="10747"/>
                  </a:lnTo>
                  <a:lnTo>
                    <a:pt x="25846" y="10018"/>
                  </a:lnTo>
                  <a:close/>
                  <a:moveTo>
                    <a:pt x="34426" y="10101"/>
                  </a:moveTo>
                  <a:lnTo>
                    <a:pt x="36009" y="10851"/>
                  </a:lnTo>
                  <a:lnTo>
                    <a:pt x="34322" y="11122"/>
                  </a:lnTo>
                  <a:lnTo>
                    <a:pt x="32739" y="10539"/>
                  </a:lnTo>
                  <a:lnTo>
                    <a:pt x="34426" y="10101"/>
                  </a:lnTo>
                  <a:close/>
                  <a:moveTo>
                    <a:pt x="28011" y="10622"/>
                  </a:moveTo>
                  <a:lnTo>
                    <a:pt x="29573" y="11059"/>
                  </a:lnTo>
                  <a:lnTo>
                    <a:pt x="28053" y="11455"/>
                  </a:lnTo>
                  <a:lnTo>
                    <a:pt x="26491" y="11163"/>
                  </a:lnTo>
                  <a:lnTo>
                    <a:pt x="28011" y="10622"/>
                  </a:lnTo>
                  <a:close/>
                  <a:moveTo>
                    <a:pt x="32239" y="10664"/>
                  </a:moveTo>
                  <a:lnTo>
                    <a:pt x="33759" y="11226"/>
                  </a:lnTo>
                  <a:lnTo>
                    <a:pt x="32197" y="11476"/>
                  </a:lnTo>
                  <a:lnTo>
                    <a:pt x="30698" y="11059"/>
                  </a:lnTo>
                  <a:lnTo>
                    <a:pt x="32239" y="10664"/>
                  </a:lnTo>
                  <a:close/>
                  <a:moveTo>
                    <a:pt x="9976" y="8394"/>
                  </a:moveTo>
                  <a:lnTo>
                    <a:pt x="23305" y="10872"/>
                  </a:lnTo>
                  <a:lnTo>
                    <a:pt x="21764" y="11580"/>
                  </a:lnTo>
                  <a:lnTo>
                    <a:pt x="15329" y="10955"/>
                  </a:lnTo>
                  <a:lnTo>
                    <a:pt x="9976" y="8394"/>
                  </a:lnTo>
                  <a:close/>
                  <a:moveTo>
                    <a:pt x="50337" y="8727"/>
                  </a:moveTo>
                  <a:lnTo>
                    <a:pt x="44922" y="11205"/>
                  </a:lnTo>
                  <a:lnTo>
                    <a:pt x="38487" y="11705"/>
                  </a:lnTo>
                  <a:lnTo>
                    <a:pt x="36967" y="10976"/>
                  </a:lnTo>
                  <a:lnTo>
                    <a:pt x="50337" y="8727"/>
                  </a:lnTo>
                  <a:close/>
                  <a:moveTo>
                    <a:pt x="23805" y="10955"/>
                  </a:moveTo>
                  <a:lnTo>
                    <a:pt x="25387" y="11247"/>
                  </a:lnTo>
                  <a:lnTo>
                    <a:pt x="23909" y="11767"/>
                  </a:lnTo>
                  <a:lnTo>
                    <a:pt x="22326" y="11622"/>
                  </a:lnTo>
                  <a:lnTo>
                    <a:pt x="23805" y="10955"/>
                  </a:lnTo>
                  <a:close/>
                  <a:moveTo>
                    <a:pt x="30136" y="11205"/>
                  </a:moveTo>
                  <a:lnTo>
                    <a:pt x="31531" y="11601"/>
                  </a:lnTo>
                  <a:lnTo>
                    <a:pt x="30115" y="11830"/>
                  </a:lnTo>
                  <a:lnTo>
                    <a:pt x="28720" y="11580"/>
                  </a:lnTo>
                  <a:lnTo>
                    <a:pt x="30136" y="11205"/>
                  </a:lnTo>
                  <a:close/>
                  <a:moveTo>
                    <a:pt x="36467" y="11059"/>
                  </a:moveTo>
                  <a:lnTo>
                    <a:pt x="37904" y="11747"/>
                  </a:lnTo>
                  <a:lnTo>
                    <a:pt x="36342" y="11871"/>
                  </a:lnTo>
                  <a:lnTo>
                    <a:pt x="34863" y="11330"/>
                  </a:lnTo>
                  <a:lnTo>
                    <a:pt x="36467" y="11059"/>
                  </a:lnTo>
                  <a:close/>
                  <a:moveTo>
                    <a:pt x="25950" y="11351"/>
                  </a:moveTo>
                  <a:lnTo>
                    <a:pt x="27387" y="11622"/>
                  </a:lnTo>
                  <a:lnTo>
                    <a:pt x="26012" y="11976"/>
                  </a:lnTo>
                  <a:lnTo>
                    <a:pt x="24575" y="11851"/>
                  </a:lnTo>
                  <a:lnTo>
                    <a:pt x="25950" y="11351"/>
                  </a:lnTo>
                  <a:close/>
                  <a:moveTo>
                    <a:pt x="34301" y="11434"/>
                  </a:moveTo>
                  <a:lnTo>
                    <a:pt x="35655" y="11934"/>
                  </a:lnTo>
                  <a:lnTo>
                    <a:pt x="34238" y="12038"/>
                  </a:lnTo>
                  <a:lnTo>
                    <a:pt x="32864" y="11663"/>
                  </a:lnTo>
                  <a:lnTo>
                    <a:pt x="34301" y="11434"/>
                  </a:lnTo>
                  <a:close/>
                  <a:moveTo>
                    <a:pt x="28053" y="11747"/>
                  </a:moveTo>
                  <a:lnTo>
                    <a:pt x="29282" y="11976"/>
                  </a:lnTo>
                  <a:lnTo>
                    <a:pt x="28074" y="12184"/>
                  </a:lnTo>
                  <a:lnTo>
                    <a:pt x="26845" y="12059"/>
                  </a:lnTo>
                  <a:lnTo>
                    <a:pt x="28053" y="11747"/>
                  </a:lnTo>
                  <a:close/>
                  <a:moveTo>
                    <a:pt x="32197" y="11788"/>
                  </a:moveTo>
                  <a:lnTo>
                    <a:pt x="33385" y="12121"/>
                  </a:lnTo>
                  <a:lnTo>
                    <a:pt x="32177" y="12205"/>
                  </a:lnTo>
                  <a:lnTo>
                    <a:pt x="30948" y="11976"/>
                  </a:lnTo>
                  <a:lnTo>
                    <a:pt x="32197" y="11788"/>
                  </a:lnTo>
                  <a:close/>
                  <a:moveTo>
                    <a:pt x="30115" y="12121"/>
                  </a:moveTo>
                  <a:lnTo>
                    <a:pt x="31052" y="12288"/>
                  </a:lnTo>
                  <a:lnTo>
                    <a:pt x="30115" y="12371"/>
                  </a:lnTo>
                  <a:lnTo>
                    <a:pt x="29178" y="12288"/>
                  </a:lnTo>
                  <a:lnTo>
                    <a:pt x="30115" y="12121"/>
                  </a:lnTo>
                  <a:close/>
                  <a:moveTo>
                    <a:pt x="5624" y="10310"/>
                  </a:moveTo>
                  <a:lnTo>
                    <a:pt x="15245" y="11247"/>
                  </a:lnTo>
                  <a:lnTo>
                    <a:pt x="17786" y="12455"/>
                  </a:lnTo>
                  <a:lnTo>
                    <a:pt x="11184" y="12392"/>
                  </a:lnTo>
                  <a:lnTo>
                    <a:pt x="5624" y="10310"/>
                  </a:lnTo>
                  <a:close/>
                  <a:moveTo>
                    <a:pt x="16099" y="11309"/>
                  </a:moveTo>
                  <a:lnTo>
                    <a:pt x="21222" y="11809"/>
                  </a:lnTo>
                  <a:lnTo>
                    <a:pt x="19806" y="12455"/>
                  </a:lnTo>
                  <a:lnTo>
                    <a:pt x="18473" y="12455"/>
                  </a:lnTo>
                  <a:lnTo>
                    <a:pt x="16099" y="11309"/>
                  </a:lnTo>
                  <a:close/>
                  <a:moveTo>
                    <a:pt x="21805" y="11871"/>
                  </a:moveTo>
                  <a:lnTo>
                    <a:pt x="23263" y="11996"/>
                  </a:lnTo>
                  <a:lnTo>
                    <a:pt x="21910" y="12475"/>
                  </a:lnTo>
                  <a:lnTo>
                    <a:pt x="20493" y="12475"/>
                  </a:lnTo>
                  <a:lnTo>
                    <a:pt x="21805" y="11871"/>
                  </a:lnTo>
                  <a:close/>
                  <a:moveTo>
                    <a:pt x="23930" y="12080"/>
                  </a:moveTo>
                  <a:lnTo>
                    <a:pt x="25179" y="12184"/>
                  </a:lnTo>
                  <a:lnTo>
                    <a:pt x="23992" y="12496"/>
                  </a:lnTo>
                  <a:lnTo>
                    <a:pt x="22763" y="12496"/>
                  </a:lnTo>
                  <a:lnTo>
                    <a:pt x="23930" y="12080"/>
                  </a:lnTo>
                  <a:close/>
                  <a:moveTo>
                    <a:pt x="26033" y="12267"/>
                  </a:moveTo>
                  <a:lnTo>
                    <a:pt x="26970" y="12371"/>
                  </a:lnTo>
                  <a:lnTo>
                    <a:pt x="26054" y="12517"/>
                  </a:lnTo>
                  <a:lnTo>
                    <a:pt x="25117" y="12517"/>
                  </a:lnTo>
                  <a:lnTo>
                    <a:pt x="26033" y="12267"/>
                  </a:lnTo>
                  <a:close/>
                  <a:moveTo>
                    <a:pt x="28074" y="12475"/>
                  </a:moveTo>
                  <a:lnTo>
                    <a:pt x="28449" y="12496"/>
                  </a:lnTo>
                  <a:lnTo>
                    <a:pt x="28095" y="12538"/>
                  </a:lnTo>
                  <a:lnTo>
                    <a:pt x="27720" y="12538"/>
                  </a:lnTo>
                  <a:lnTo>
                    <a:pt x="28074" y="12475"/>
                  </a:lnTo>
                  <a:close/>
                  <a:moveTo>
                    <a:pt x="32156" y="12496"/>
                  </a:moveTo>
                  <a:lnTo>
                    <a:pt x="32510" y="12580"/>
                  </a:lnTo>
                  <a:lnTo>
                    <a:pt x="32510" y="12580"/>
                  </a:lnTo>
                  <a:lnTo>
                    <a:pt x="32156" y="12559"/>
                  </a:lnTo>
                  <a:lnTo>
                    <a:pt x="31781" y="12538"/>
                  </a:lnTo>
                  <a:lnTo>
                    <a:pt x="32156" y="12496"/>
                  </a:lnTo>
                  <a:close/>
                  <a:moveTo>
                    <a:pt x="34218" y="12330"/>
                  </a:moveTo>
                  <a:lnTo>
                    <a:pt x="35113" y="12600"/>
                  </a:lnTo>
                  <a:lnTo>
                    <a:pt x="34197" y="12580"/>
                  </a:lnTo>
                  <a:lnTo>
                    <a:pt x="33260" y="12413"/>
                  </a:lnTo>
                  <a:lnTo>
                    <a:pt x="34218" y="12330"/>
                  </a:lnTo>
                  <a:close/>
                  <a:moveTo>
                    <a:pt x="36300" y="12163"/>
                  </a:moveTo>
                  <a:lnTo>
                    <a:pt x="37466" y="12600"/>
                  </a:lnTo>
                  <a:lnTo>
                    <a:pt x="36238" y="12600"/>
                  </a:lnTo>
                  <a:lnTo>
                    <a:pt x="35051" y="12267"/>
                  </a:lnTo>
                  <a:lnTo>
                    <a:pt x="36300" y="12163"/>
                  </a:lnTo>
                  <a:close/>
                  <a:moveTo>
                    <a:pt x="38445" y="11996"/>
                  </a:moveTo>
                  <a:lnTo>
                    <a:pt x="39757" y="12621"/>
                  </a:lnTo>
                  <a:lnTo>
                    <a:pt x="38320" y="12621"/>
                  </a:lnTo>
                  <a:lnTo>
                    <a:pt x="36987" y="12121"/>
                  </a:lnTo>
                  <a:lnTo>
                    <a:pt x="38445" y="11996"/>
                  </a:lnTo>
                  <a:close/>
                  <a:moveTo>
                    <a:pt x="44151" y="11559"/>
                  </a:moveTo>
                  <a:lnTo>
                    <a:pt x="41757" y="12642"/>
                  </a:lnTo>
                  <a:lnTo>
                    <a:pt x="40444" y="12642"/>
                  </a:lnTo>
                  <a:lnTo>
                    <a:pt x="39008" y="11955"/>
                  </a:lnTo>
                  <a:lnTo>
                    <a:pt x="44151" y="11559"/>
                  </a:lnTo>
                  <a:close/>
                  <a:moveTo>
                    <a:pt x="54648" y="10726"/>
                  </a:moveTo>
                  <a:lnTo>
                    <a:pt x="49046" y="12705"/>
                  </a:lnTo>
                  <a:lnTo>
                    <a:pt x="42444" y="12642"/>
                  </a:lnTo>
                  <a:lnTo>
                    <a:pt x="45005" y="11476"/>
                  </a:lnTo>
                  <a:lnTo>
                    <a:pt x="54648" y="10726"/>
                  </a:lnTo>
                  <a:close/>
                  <a:moveTo>
                    <a:pt x="19181" y="12746"/>
                  </a:moveTo>
                  <a:lnTo>
                    <a:pt x="19140" y="12767"/>
                  </a:lnTo>
                  <a:lnTo>
                    <a:pt x="19098" y="12746"/>
                  </a:lnTo>
                  <a:close/>
                  <a:moveTo>
                    <a:pt x="24388" y="12788"/>
                  </a:moveTo>
                  <a:lnTo>
                    <a:pt x="24034" y="12850"/>
                  </a:lnTo>
                  <a:lnTo>
                    <a:pt x="23659" y="12892"/>
                  </a:lnTo>
                  <a:lnTo>
                    <a:pt x="24034" y="12788"/>
                  </a:lnTo>
                  <a:close/>
                  <a:moveTo>
                    <a:pt x="41132" y="12934"/>
                  </a:moveTo>
                  <a:lnTo>
                    <a:pt x="41090" y="12954"/>
                  </a:lnTo>
                  <a:lnTo>
                    <a:pt x="41048" y="12934"/>
                  </a:lnTo>
                  <a:close/>
                  <a:moveTo>
                    <a:pt x="36196" y="12892"/>
                  </a:moveTo>
                  <a:lnTo>
                    <a:pt x="36571" y="12996"/>
                  </a:lnTo>
                  <a:lnTo>
                    <a:pt x="36196" y="12954"/>
                  </a:lnTo>
                  <a:lnTo>
                    <a:pt x="35821" y="12892"/>
                  </a:lnTo>
                  <a:close/>
                  <a:moveTo>
                    <a:pt x="21951" y="12767"/>
                  </a:moveTo>
                  <a:lnTo>
                    <a:pt x="22909" y="12788"/>
                  </a:lnTo>
                  <a:lnTo>
                    <a:pt x="21993" y="13017"/>
                  </a:lnTo>
                  <a:lnTo>
                    <a:pt x="21076" y="13079"/>
                  </a:lnTo>
                  <a:lnTo>
                    <a:pt x="21951" y="12767"/>
                  </a:lnTo>
                  <a:close/>
                  <a:moveTo>
                    <a:pt x="19869" y="12746"/>
                  </a:moveTo>
                  <a:lnTo>
                    <a:pt x="21118" y="12767"/>
                  </a:lnTo>
                  <a:lnTo>
                    <a:pt x="19973" y="13163"/>
                  </a:lnTo>
                  <a:lnTo>
                    <a:pt x="19473" y="12934"/>
                  </a:lnTo>
                  <a:lnTo>
                    <a:pt x="19869" y="12746"/>
                  </a:lnTo>
                  <a:close/>
                  <a:moveTo>
                    <a:pt x="37321" y="12892"/>
                  </a:moveTo>
                  <a:lnTo>
                    <a:pt x="38279" y="12913"/>
                  </a:lnTo>
                  <a:lnTo>
                    <a:pt x="39153" y="13246"/>
                  </a:lnTo>
                  <a:lnTo>
                    <a:pt x="39153" y="13246"/>
                  </a:lnTo>
                  <a:lnTo>
                    <a:pt x="38216" y="13142"/>
                  </a:lnTo>
                  <a:lnTo>
                    <a:pt x="37321" y="12892"/>
                  </a:lnTo>
                  <a:close/>
                  <a:moveTo>
                    <a:pt x="19140" y="13079"/>
                  </a:moveTo>
                  <a:lnTo>
                    <a:pt x="19410" y="13225"/>
                  </a:lnTo>
                  <a:lnTo>
                    <a:pt x="18723" y="13267"/>
                  </a:lnTo>
                  <a:lnTo>
                    <a:pt x="19140" y="13079"/>
                  </a:lnTo>
                  <a:close/>
                  <a:moveTo>
                    <a:pt x="39112" y="12913"/>
                  </a:moveTo>
                  <a:lnTo>
                    <a:pt x="40361" y="12934"/>
                  </a:lnTo>
                  <a:lnTo>
                    <a:pt x="40757" y="13100"/>
                  </a:lnTo>
                  <a:lnTo>
                    <a:pt x="40236" y="13329"/>
                  </a:lnTo>
                  <a:lnTo>
                    <a:pt x="39112" y="12913"/>
                  </a:lnTo>
                  <a:close/>
                  <a:moveTo>
                    <a:pt x="41090" y="13267"/>
                  </a:moveTo>
                  <a:lnTo>
                    <a:pt x="41507" y="13454"/>
                  </a:lnTo>
                  <a:lnTo>
                    <a:pt x="40819" y="13392"/>
                  </a:lnTo>
                  <a:lnTo>
                    <a:pt x="41090" y="13267"/>
                  </a:lnTo>
                  <a:close/>
                  <a:moveTo>
                    <a:pt x="19952" y="13475"/>
                  </a:moveTo>
                  <a:lnTo>
                    <a:pt x="20035" y="13517"/>
                  </a:lnTo>
                  <a:lnTo>
                    <a:pt x="20014" y="13517"/>
                  </a:lnTo>
                  <a:lnTo>
                    <a:pt x="19660" y="13579"/>
                  </a:lnTo>
                  <a:lnTo>
                    <a:pt x="19952" y="13475"/>
                  </a:lnTo>
                  <a:close/>
                  <a:moveTo>
                    <a:pt x="11976" y="12684"/>
                  </a:moveTo>
                  <a:lnTo>
                    <a:pt x="18411" y="12746"/>
                  </a:lnTo>
                  <a:lnTo>
                    <a:pt x="18786" y="12934"/>
                  </a:lnTo>
                  <a:lnTo>
                    <a:pt x="17869" y="13350"/>
                  </a:lnTo>
                  <a:lnTo>
                    <a:pt x="14454" y="13621"/>
                  </a:lnTo>
                  <a:lnTo>
                    <a:pt x="11976" y="12684"/>
                  </a:lnTo>
                  <a:close/>
                  <a:moveTo>
                    <a:pt x="40257" y="13642"/>
                  </a:moveTo>
                  <a:lnTo>
                    <a:pt x="40549" y="13767"/>
                  </a:lnTo>
                  <a:lnTo>
                    <a:pt x="40195" y="13683"/>
                  </a:lnTo>
                  <a:lnTo>
                    <a:pt x="40174" y="13683"/>
                  </a:lnTo>
                  <a:lnTo>
                    <a:pt x="40257" y="13642"/>
                  </a:lnTo>
                  <a:close/>
                  <a:moveTo>
                    <a:pt x="41819" y="12934"/>
                  </a:moveTo>
                  <a:lnTo>
                    <a:pt x="48233" y="12996"/>
                  </a:lnTo>
                  <a:lnTo>
                    <a:pt x="45755" y="13871"/>
                  </a:lnTo>
                  <a:lnTo>
                    <a:pt x="42340" y="13538"/>
                  </a:lnTo>
                  <a:lnTo>
                    <a:pt x="41444" y="13121"/>
                  </a:lnTo>
                  <a:lnTo>
                    <a:pt x="41819" y="12934"/>
                  </a:lnTo>
                  <a:close/>
                  <a:moveTo>
                    <a:pt x="18890" y="13558"/>
                  </a:moveTo>
                  <a:lnTo>
                    <a:pt x="18015" y="13871"/>
                  </a:lnTo>
                  <a:lnTo>
                    <a:pt x="17099" y="14017"/>
                  </a:lnTo>
                  <a:lnTo>
                    <a:pt x="17953" y="13621"/>
                  </a:lnTo>
                  <a:lnTo>
                    <a:pt x="18890" y="13558"/>
                  </a:lnTo>
                  <a:close/>
                  <a:moveTo>
                    <a:pt x="1459" y="12600"/>
                  </a:moveTo>
                  <a:lnTo>
                    <a:pt x="11143" y="12684"/>
                  </a:lnTo>
                  <a:lnTo>
                    <a:pt x="13767" y="13663"/>
                  </a:lnTo>
                  <a:lnTo>
                    <a:pt x="7186" y="14183"/>
                  </a:lnTo>
                  <a:lnTo>
                    <a:pt x="1459" y="12600"/>
                  </a:lnTo>
                  <a:close/>
                  <a:moveTo>
                    <a:pt x="17099" y="13683"/>
                  </a:moveTo>
                  <a:lnTo>
                    <a:pt x="16016" y="14183"/>
                  </a:lnTo>
                  <a:lnTo>
                    <a:pt x="15099" y="13850"/>
                  </a:lnTo>
                  <a:lnTo>
                    <a:pt x="17099" y="13683"/>
                  </a:lnTo>
                  <a:close/>
                  <a:moveTo>
                    <a:pt x="41319" y="13746"/>
                  </a:moveTo>
                  <a:lnTo>
                    <a:pt x="42256" y="13829"/>
                  </a:lnTo>
                  <a:lnTo>
                    <a:pt x="43110" y="14225"/>
                  </a:lnTo>
                  <a:lnTo>
                    <a:pt x="42194" y="14058"/>
                  </a:lnTo>
                  <a:lnTo>
                    <a:pt x="41319" y="13746"/>
                  </a:lnTo>
                  <a:close/>
                  <a:moveTo>
                    <a:pt x="43110" y="13912"/>
                  </a:moveTo>
                  <a:lnTo>
                    <a:pt x="45109" y="14100"/>
                  </a:lnTo>
                  <a:lnTo>
                    <a:pt x="44193" y="14433"/>
                  </a:lnTo>
                  <a:lnTo>
                    <a:pt x="43110" y="13912"/>
                  </a:lnTo>
                  <a:close/>
                  <a:moveTo>
                    <a:pt x="49087" y="12996"/>
                  </a:moveTo>
                  <a:lnTo>
                    <a:pt x="58750" y="13079"/>
                  </a:lnTo>
                  <a:lnTo>
                    <a:pt x="53002" y="14558"/>
                  </a:lnTo>
                  <a:lnTo>
                    <a:pt x="46442" y="13933"/>
                  </a:lnTo>
                  <a:lnTo>
                    <a:pt x="49087" y="12996"/>
                  </a:lnTo>
                  <a:close/>
                  <a:moveTo>
                    <a:pt x="16016" y="14516"/>
                  </a:moveTo>
                  <a:lnTo>
                    <a:pt x="16099" y="14537"/>
                  </a:lnTo>
                  <a:lnTo>
                    <a:pt x="15724" y="14641"/>
                  </a:lnTo>
                  <a:lnTo>
                    <a:pt x="15724" y="14641"/>
                  </a:lnTo>
                  <a:lnTo>
                    <a:pt x="16016" y="14516"/>
                  </a:lnTo>
                  <a:close/>
                  <a:moveTo>
                    <a:pt x="44172" y="14745"/>
                  </a:moveTo>
                  <a:lnTo>
                    <a:pt x="44464" y="14870"/>
                  </a:lnTo>
                  <a:lnTo>
                    <a:pt x="44464" y="14870"/>
                  </a:lnTo>
                  <a:lnTo>
                    <a:pt x="44110" y="14787"/>
                  </a:lnTo>
                  <a:lnTo>
                    <a:pt x="44089" y="14766"/>
                  </a:lnTo>
                  <a:lnTo>
                    <a:pt x="44172" y="14745"/>
                  </a:lnTo>
                  <a:close/>
                  <a:moveTo>
                    <a:pt x="14412" y="13912"/>
                  </a:moveTo>
                  <a:lnTo>
                    <a:pt x="15454" y="14287"/>
                  </a:lnTo>
                  <a:lnTo>
                    <a:pt x="10539" y="15120"/>
                  </a:lnTo>
                  <a:lnTo>
                    <a:pt x="7998" y="14412"/>
                  </a:lnTo>
                  <a:lnTo>
                    <a:pt x="14412" y="13912"/>
                  </a:lnTo>
                  <a:close/>
                  <a:moveTo>
                    <a:pt x="45797" y="14162"/>
                  </a:moveTo>
                  <a:lnTo>
                    <a:pt x="52190" y="14787"/>
                  </a:lnTo>
                  <a:lnTo>
                    <a:pt x="49649" y="15433"/>
                  </a:lnTo>
                  <a:lnTo>
                    <a:pt x="44755" y="14537"/>
                  </a:lnTo>
                  <a:lnTo>
                    <a:pt x="45797" y="14162"/>
                  </a:lnTo>
                  <a:close/>
                  <a:moveTo>
                    <a:pt x="14975" y="14662"/>
                  </a:moveTo>
                  <a:lnTo>
                    <a:pt x="14121" y="15058"/>
                  </a:lnTo>
                  <a:lnTo>
                    <a:pt x="12163" y="15558"/>
                  </a:lnTo>
                  <a:lnTo>
                    <a:pt x="11205" y="15308"/>
                  </a:lnTo>
                  <a:lnTo>
                    <a:pt x="14975" y="14662"/>
                  </a:lnTo>
                  <a:close/>
                  <a:moveTo>
                    <a:pt x="45234" y="14912"/>
                  </a:moveTo>
                  <a:lnTo>
                    <a:pt x="48983" y="15620"/>
                  </a:lnTo>
                  <a:lnTo>
                    <a:pt x="48025" y="15849"/>
                  </a:lnTo>
                  <a:lnTo>
                    <a:pt x="46067" y="15329"/>
                  </a:lnTo>
                  <a:lnTo>
                    <a:pt x="45234" y="14912"/>
                  </a:lnTo>
                  <a:close/>
                  <a:moveTo>
                    <a:pt x="7165" y="14475"/>
                  </a:moveTo>
                  <a:lnTo>
                    <a:pt x="9872" y="15224"/>
                  </a:lnTo>
                  <a:lnTo>
                    <a:pt x="4582" y="16120"/>
                  </a:lnTo>
                  <a:lnTo>
                    <a:pt x="2000" y="14891"/>
                  </a:lnTo>
                  <a:lnTo>
                    <a:pt x="7165" y="14475"/>
                  </a:lnTo>
                  <a:close/>
                  <a:moveTo>
                    <a:pt x="53044" y="14850"/>
                  </a:moveTo>
                  <a:lnTo>
                    <a:pt x="58188" y="15349"/>
                  </a:lnTo>
                  <a:lnTo>
                    <a:pt x="55585" y="16536"/>
                  </a:lnTo>
                  <a:lnTo>
                    <a:pt x="50316" y="15558"/>
                  </a:lnTo>
                  <a:lnTo>
                    <a:pt x="53044" y="14850"/>
                  </a:lnTo>
                  <a:close/>
                  <a:moveTo>
                    <a:pt x="4541" y="16412"/>
                  </a:moveTo>
                  <a:lnTo>
                    <a:pt x="4978" y="16620"/>
                  </a:lnTo>
                  <a:lnTo>
                    <a:pt x="4187" y="16474"/>
                  </a:lnTo>
                  <a:lnTo>
                    <a:pt x="4541" y="16412"/>
                  </a:lnTo>
                  <a:close/>
                  <a:moveTo>
                    <a:pt x="10539" y="15412"/>
                  </a:moveTo>
                  <a:lnTo>
                    <a:pt x="11601" y="15703"/>
                  </a:lnTo>
                  <a:lnTo>
                    <a:pt x="6790" y="16953"/>
                  </a:lnTo>
                  <a:lnTo>
                    <a:pt x="6061" y="16828"/>
                  </a:lnTo>
                  <a:lnTo>
                    <a:pt x="5041" y="16328"/>
                  </a:lnTo>
                  <a:lnTo>
                    <a:pt x="10539" y="15412"/>
                  </a:lnTo>
                  <a:close/>
                  <a:moveTo>
                    <a:pt x="55626" y="16849"/>
                  </a:moveTo>
                  <a:lnTo>
                    <a:pt x="55960" y="16911"/>
                  </a:lnTo>
                  <a:lnTo>
                    <a:pt x="55189" y="17036"/>
                  </a:lnTo>
                  <a:lnTo>
                    <a:pt x="55626" y="16849"/>
                  </a:lnTo>
                  <a:close/>
                  <a:moveTo>
                    <a:pt x="12163" y="15870"/>
                  </a:moveTo>
                  <a:lnTo>
                    <a:pt x="12267" y="15891"/>
                  </a:lnTo>
                  <a:lnTo>
                    <a:pt x="12246" y="15912"/>
                  </a:lnTo>
                  <a:lnTo>
                    <a:pt x="8435" y="17265"/>
                  </a:lnTo>
                  <a:lnTo>
                    <a:pt x="7456" y="17078"/>
                  </a:lnTo>
                  <a:lnTo>
                    <a:pt x="12163" y="15870"/>
                  </a:lnTo>
                  <a:close/>
                  <a:moveTo>
                    <a:pt x="49649" y="15745"/>
                  </a:moveTo>
                  <a:lnTo>
                    <a:pt x="55127" y="16745"/>
                  </a:lnTo>
                  <a:lnTo>
                    <a:pt x="54085" y="17224"/>
                  </a:lnTo>
                  <a:lnTo>
                    <a:pt x="53377" y="17349"/>
                  </a:lnTo>
                  <a:lnTo>
                    <a:pt x="48587" y="16016"/>
                  </a:lnTo>
                  <a:lnTo>
                    <a:pt x="49649" y="15745"/>
                  </a:lnTo>
                  <a:close/>
                  <a:moveTo>
                    <a:pt x="9227" y="17286"/>
                  </a:moveTo>
                  <a:lnTo>
                    <a:pt x="9039" y="17370"/>
                  </a:lnTo>
                  <a:lnTo>
                    <a:pt x="8998" y="17370"/>
                  </a:lnTo>
                  <a:lnTo>
                    <a:pt x="9227" y="17286"/>
                  </a:lnTo>
                  <a:close/>
                  <a:moveTo>
                    <a:pt x="7082" y="17307"/>
                  </a:moveTo>
                  <a:lnTo>
                    <a:pt x="7894" y="17453"/>
                  </a:lnTo>
                  <a:lnTo>
                    <a:pt x="7602" y="17557"/>
                  </a:lnTo>
                  <a:lnTo>
                    <a:pt x="7082" y="17307"/>
                  </a:lnTo>
                  <a:close/>
                  <a:moveTo>
                    <a:pt x="48025" y="16162"/>
                  </a:moveTo>
                  <a:lnTo>
                    <a:pt x="52690" y="17453"/>
                  </a:lnTo>
                  <a:lnTo>
                    <a:pt x="51711" y="17619"/>
                  </a:lnTo>
                  <a:lnTo>
                    <a:pt x="47921" y="16203"/>
                  </a:lnTo>
                  <a:lnTo>
                    <a:pt x="47900" y="16182"/>
                  </a:lnTo>
                  <a:lnTo>
                    <a:pt x="48025" y="16162"/>
                  </a:lnTo>
                  <a:close/>
                  <a:moveTo>
                    <a:pt x="50920" y="17640"/>
                  </a:moveTo>
                  <a:lnTo>
                    <a:pt x="51149" y="17724"/>
                  </a:lnTo>
                  <a:lnTo>
                    <a:pt x="51107" y="17724"/>
                  </a:lnTo>
                  <a:lnTo>
                    <a:pt x="50920" y="17640"/>
                  </a:lnTo>
                  <a:close/>
                  <a:moveTo>
                    <a:pt x="8456" y="17557"/>
                  </a:moveTo>
                  <a:lnTo>
                    <a:pt x="8581" y="17578"/>
                  </a:lnTo>
                  <a:lnTo>
                    <a:pt x="8123" y="17786"/>
                  </a:lnTo>
                  <a:lnTo>
                    <a:pt x="7977" y="17724"/>
                  </a:lnTo>
                  <a:lnTo>
                    <a:pt x="8456" y="17557"/>
                  </a:lnTo>
                  <a:close/>
                  <a:moveTo>
                    <a:pt x="53065" y="17682"/>
                  </a:moveTo>
                  <a:lnTo>
                    <a:pt x="52544" y="17932"/>
                  </a:lnTo>
                  <a:lnTo>
                    <a:pt x="52253" y="17828"/>
                  </a:lnTo>
                  <a:lnTo>
                    <a:pt x="53065" y="17682"/>
                  </a:lnTo>
                  <a:close/>
                  <a:moveTo>
                    <a:pt x="28095" y="12829"/>
                  </a:moveTo>
                  <a:lnTo>
                    <a:pt x="32135" y="12850"/>
                  </a:lnTo>
                  <a:lnTo>
                    <a:pt x="36154" y="13246"/>
                  </a:lnTo>
                  <a:lnTo>
                    <a:pt x="39216" y="13808"/>
                  </a:lnTo>
                  <a:lnTo>
                    <a:pt x="30073" y="17973"/>
                  </a:lnTo>
                  <a:lnTo>
                    <a:pt x="20993" y="13663"/>
                  </a:lnTo>
                  <a:lnTo>
                    <a:pt x="24075" y="13142"/>
                  </a:lnTo>
                  <a:lnTo>
                    <a:pt x="28095" y="12829"/>
                  </a:lnTo>
                  <a:close/>
                  <a:moveTo>
                    <a:pt x="51690" y="17911"/>
                  </a:moveTo>
                  <a:lnTo>
                    <a:pt x="52169" y="18098"/>
                  </a:lnTo>
                  <a:lnTo>
                    <a:pt x="52024" y="18161"/>
                  </a:lnTo>
                  <a:lnTo>
                    <a:pt x="51565" y="17932"/>
                  </a:lnTo>
                  <a:lnTo>
                    <a:pt x="51690" y="17911"/>
                  </a:lnTo>
                  <a:close/>
                  <a:moveTo>
                    <a:pt x="20493" y="13746"/>
                  </a:moveTo>
                  <a:lnTo>
                    <a:pt x="29719" y="18140"/>
                  </a:lnTo>
                  <a:lnTo>
                    <a:pt x="28303" y="18786"/>
                  </a:lnTo>
                  <a:lnTo>
                    <a:pt x="17078" y="14600"/>
                  </a:lnTo>
                  <a:lnTo>
                    <a:pt x="20077" y="13808"/>
                  </a:lnTo>
                  <a:lnTo>
                    <a:pt x="20493" y="13746"/>
                  </a:lnTo>
                  <a:close/>
                  <a:moveTo>
                    <a:pt x="39716" y="13892"/>
                  </a:moveTo>
                  <a:lnTo>
                    <a:pt x="40132" y="13975"/>
                  </a:lnTo>
                  <a:lnTo>
                    <a:pt x="43131" y="14808"/>
                  </a:lnTo>
                  <a:lnTo>
                    <a:pt x="31823" y="18806"/>
                  </a:lnTo>
                  <a:lnTo>
                    <a:pt x="30406" y="18140"/>
                  </a:lnTo>
                  <a:lnTo>
                    <a:pt x="39716" y="13892"/>
                  </a:lnTo>
                  <a:close/>
                  <a:moveTo>
                    <a:pt x="917" y="18765"/>
                  </a:moveTo>
                  <a:lnTo>
                    <a:pt x="1354" y="18931"/>
                  </a:lnTo>
                  <a:lnTo>
                    <a:pt x="584" y="18869"/>
                  </a:lnTo>
                  <a:lnTo>
                    <a:pt x="917" y="18765"/>
                  </a:lnTo>
                  <a:close/>
                  <a:moveTo>
                    <a:pt x="6478" y="17328"/>
                  </a:moveTo>
                  <a:lnTo>
                    <a:pt x="7227" y="17682"/>
                  </a:lnTo>
                  <a:lnTo>
                    <a:pt x="3208" y="19119"/>
                  </a:lnTo>
                  <a:lnTo>
                    <a:pt x="2479" y="19056"/>
                  </a:lnTo>
                  <a:lnTo>
                    <a:pt x="1417" y="18640"/>
                  </a:lnTo>
                  <a:lnTo>
                    <a:pt x="6478" y="17328"/>
                  </a:lnTo>
                  <a:close/>
                  <a:moveTo>
                    <a:pt x="7581" y="17869"/>
                  </a:moveTo>
                  <a:lnTo>
                    <a:pt x="7769" y="17953"/>
                  </a:lnTo>
                  <a:lnTo>
                    <a:pt x="4874" y="19285"/>
                  </a:lnTo>
                  <a:lnTo>
                    <a:pt x="3895" y="19181"/>
                  </a:lnTo>
                  <a:lnTo>
                    <a:pt x="7581" y="17869"/>
                  </a:lnTo>
                  <a:close/>
                  <a:moveTo>
                    <a:pt x="30073" y="18307"/>
                  </a:moveTo>
                  <a:lnTo>
                    <a:pt x="31448" y="18952"/>
                  </a:lnTo>
                  <a:lnTo>
                    <a:pt x="30052" y="19431"/>
                  </a:lnTo>
                  <a:lnTo>
                    <a:pt x="28699" y="18931"/>
                  </a:lnTo>
                  <a:lnTo>
                    <a:pt x="30073" y="18307"/>
                  </a:lnTo>
                  <a:close/>
                  <a:moveTo>
                    <a:pt x="16578" y="14725"/>
                  </a:moveTo>
                  <a:lnTo>
                    <a:pt x="27928" y="18952"/>
                  </a:lnTo>
                  <a:lnTo>
                    <a:pt x="26595" y="19556"/>
                  </a:lnTo>
                  <a:lnTo>
                    <a:pt x="13246" y="15870"/>
                  </a:lnTo>
                  <a:lnTo>
                    <a:pt x="16182" y="14829"/>
                  </a:lnTo>
                  <a:lnTo>
                    <a:pt x="16578" y="14725"/>
                  </a:lnTo>
                  <a:close/>
                  <a:moveTo>
                    <a:pt x="53669" y="17724"/>
                  </a:moveTo>
                  <a:lnTo>
                    <a:pt x="58709" y="19119"/>
                  </a:lnTo>
                  <a:lnTo>
                    <a:pt x="57647" y="19494"/>
                  </a:lnTo>
                  <a:lnTo>
                    <a:pt x="56918" y="19556"/>
                  </a:lnTo>
                  <a:lnTo>
                    <a:pt x="52919" y="18078"/>
                  </a:lnTo>
                  <a:lnTo>
                    <a:pt x="53669" y="17724"/>
                  </a:lnTo>
                  <a:close/>
                  <a:moveTo>
                    <a:pt x="43610" y="14933"/>
                  </a:moveTo>
                  <a:lnTo>
                    <a:pt x="44027" y="15058"/>
                  </a:lnTo>
                  <a:lnTo>
                    <a:pt x="46942" y="16141"/>
                  </a:lnTo>
                  <a:lnTo>
                    <a:pt x="33509" y="19619"/>
                  </a:lnTo>
                  <a:lnTo>
                    <a:pt x="32197" y="18994"/>
                  </a:lnTo>
                  <a:lnTo>
                    <a:pt x="43610" y="14933"/>
                  </a:lnTo>
                  <a:close/>
                  <a:moveTo>
                    <a:pt x="3520" y="19431"/>
                  </a:moveTo>
                  <a:lnTo>
                    <a:pt x="4333" y="19515"/>
                  </a:lnTo>
                  <a:lnTo>
                    <a:pt x="4062" y="19640"/>
                  </a:lnTo>
                  <a:lnTo>
                    <a:pt x="3520" y="19431"/>
                  </a:lnTo>
                  <a:close/>
                  <a:moveTo>
                    <a:pt x="52544" y="18244"/>
                  </a:moveTo>
                  <a:lnTo>
                    <a:pt x="56230" y="19619"/>
                  </a:lnTo>
                  <a:lnTo>
                    <a:pt x="55252" y="19702"/>
                  </a:lnTo>
                  <a:lnTo>
                    <a:pt x="52378" y="18328"/>
                  </a:lnTo>
                  <a:lnTo>
                    <a:pt x="52544" y="18244"/>
                  </a:lnTo>
                  <a:close/>
                  <a:moveTo>
                    <a:pt x="8102" y="18119"/>
                  </a:moveTo>
                  <a:lnTo>
                    <a:pt x="11976" y="19952"/>
                  </a:lnTo>
                  <a:lnTo>
                    <a:pt x="5457" y="19327"/>
                  </a:lnTo>
                  <a:lnTo>
                    <a:pt x="8102" y="18119"/>
                  </a:lnTo>
                  <a:close/>
                  <a:moveTo>
                    <a:pt x="28324" y="19098"/>
                  </a:moveTo>
                  <a:lnTo>
                    <a:pt x="29636" y="19598"/>
                  </a:lnTo>
                  <a:lnTo>
                    <a:pt x="28345" y="20035"/>
                  </a:lnTo>
                  <a:lnTo>
                    <a:pt x="27033" y="19681"/>
                  </a:lnTo>
                  <a:lnTo>
                    <a:pt x="28324" y="19098"/>
                  </a:lnTo>
                  <a:close/>
                  <a:moveTo>
                    <a:pt x="31802" y="19119"/>
                  </a:moveTo>
                  <a:lnTo>
                    <a:pt x="33072" y="19723"/>
                  </a:lnTo>
                  <a:lnTo>
                    <a:pt x="31760" y="20077"/>
                  </a:lnTo>
                  <a:lnTo>
                    <a:pt x="30490" y="19598"/>
                  </a:lnTo>
                  <a:lnTo>
                    <a:pt x="31802" y="19119"/>
                  </a:lnTo>
                  <a:close/>
                  <a:moveTo>
                    <a:pt x="56584" y="19869"/>
                  </a:moveTo>
                  <a:lnTo>
                    <a:pt x="56043" y="20077"/>
                  </a:lnTo>
                  <a:lnTo>
                    <a:pt x="55772" y="19931"/>
                  </a:lnTo>
                  <a:lnTo>
                    <a:pt x="56584" y="19869"/>
                  </a:lnTo>
                  <a:close/>
                  <a:moveTo>
                    <a:pt x="52024" y="18473"/>
                  </a:moveTo>
                  <a:lnTo>
                    <a:pt x="54669" y="19744"/>
                  </a:lnTo>
                  <a:lnTo>
                    <a:pt x="48129" y="20264"/>
                  </a:lnTo>
                  <a:lnTo>
                    <a:pt x="52024" y="18473"/>
                  </a:lnTo>
                  <a:close/>
                  <a:moveTo>
                    <a:pt x="12767" y="16037"/>
                  </a:moveTo>
                  <a:lnTo>
                    <a:pt x="26200" y="19744"/>
                  </a:lnTo>
                  <a:lnTo>
                    <a:pt x="24950" y="20306"/>
                  </a:lnTo>
                  <a:lnTo>
                    <a:pt x="9539" y="17474"/>
                  </a:lnTo>
                  <a:lnTo>
                    <a:pt x="12371" y="16182"/>
                  </a:lnTo>
                  <a:lnTo>
                    <a:pt x="12767" y="16037"/>
                  </a:lnTo>
                  <a:close/>
                  <a:moveTo>
                    <a:pt x="47400" y="16307"/>
                  </a:moveTo>
                  <a:lnTo>
                    <a:pt x="47796" y="16474"/>
                  </a:lnTo>
                  <a:lnTo>
                    <a:pt x="50607" y="17807"/>
                  </a:lnTo>
                  <a:lnTo>
                    <a:pt x="35155" y="20389"/>
                  </a:lnTo>
                  <a:lnTo>
                    <a:pt x="33926" y="19806"/>
                  </a:lnTo>
                  <a:lnTo>
                    <a:pt x="47400" y="16307"/>
                  </a:lnTo>
                  <a:close/>
                  <a:moveTo>
                    <a:pt x="30052" y="19744"/>
                  </a:moveTo>
                  <a:lnTo>
                    <a:pt x="31260" y="20202"/>
                  </a:lnTo>
                  <a:lnTo>
                    <a:pt x="30052" y="20514"/>
                  </a:lnTo>
                  <a:lnTo>
                    <a:pt x="28845" y="20181"/>
                  </a:lnTo>
                  <a:lnTo>
                    <a:pt x="30052" y="19744"/>
                  </a:lnTo>
                  <a:close/>
                  <a:moveTo>
                    <a:pt x="26616" y="19869"/>
                  </a:moveTo>
                  <a:lnTo>
                    <a:pt x="27866" y="20223"/>
                  </a:lnTo>
                  <a:lnTo>
                    <a:pt x="26679" y="20639"/>
                  </a:lnTo>
                  <a:lnTo>
                    <a:pt x="25450" y="20410"/>
                  </a:lnTo>
                  <a:lnTo>
                    <a:pt x="26616" y="19869"/>
                  </a:lnTo>
                  <a:close/>
                  <a:moveTo>
                    <a:pt x="33489" y="19931"/>
                  </a:moveTo>
                  <a:lnTo>
                    <a:pt x="34655" y="20473"/>
                  </a:lnTo>
                  <a:lnTo>
                    <a:pt x="33405" y="20681"/>
                  </a:lnTo>
                  <a:lnTo>
                    <a:pt x="32239" y="20243"/>
                  </a:lnTo>
                  <a:lnTo>
                    <a:pt x="33489" y="19931"/>
                  </a:lnTo>
                  <a:close/>
                  <a:moveTo>
                    <a:pt x="28366" y="20348"/>
                  </a:moveTo>
                  <a:lnTo>
                    <a:pt x="29490" y="20660"/>
                  </a:lnTo>
                  <a:lnTo>
                    <a:pt x="28386" y="20952"/>
                  </a:lnTo>
                  <a:lnTo>
                    <a:pt x="27262" y="20743"/>
                  </a:lnTo>
                  <a:lnTo>
                    <a:pt x="28366" y="20348"/>
                  </a:lnTo>
                  <a:close/>
                  <a:moveTo>
                    <a:pt x="31739" y="20368"/>
                  </a:moveTo>
                  <a:lnTo>
                    <a:pt x="32843" y="20785"/>
                  </a:lnTo>
                  <a:lnTo>
                    <a:pt x="31718" y="20972"/>
                  </a:lnTo>
                  <a:lnTo>
                    <a:pt x="30615" y="20660"/>
                  </a:lnTo>
                  <a:lnTo>
                    <a:pt x="31739" y="20368"/>
                  </a:lnTo>
                  <a:close/>
                  <a:moveTo>
                    <a:pt x="9081" y="17682"/>
                  </a:moveTo>
                  <a:lnTo>
                    <a:pt x="24492" y="20514"/>
                  </a:lnTo>
                  <a:lnTo>
                    <a:pt x="23346" y="21056"/>
                  </a:lnTo>
                  <a:lnTo>
                    <a:pt x="12809" y="20035"/>
                  </a:lnTo>
                  <a:lnTo>
                    <a:pt x="8456" y="17953"/>
                  </a:lnTo>
                  <a:lnTo>
                    <a:pt x="9081" y="17682"/>
                  </a:lnTo>
                  <a:close/>
                  <a:moveTo>
                    <a:pt x="51066" y="18015"/>
                  </a:moveTo>
                  <a:lnTo>
                    <a:pt x="51690" y="18307"/>
                  </a:lnTo>
                  <a:lnTo>
                    <a:pt x="47296" y="20327"/>
                  </a:lnTo>
                  <a:lnTo>
                    <a:pt x="36737" y="21160"/>
                  </a:lnTo>
                  <a:lnTo>
                    <a:pt x="35613" y="20618"/>
                  </a:lnTo>
                  <a:lnTo>
                    <a:pt x="51066" y="18015"/>
                  </a:lnTo>
                  <a:close/>
                  <a:moveTo>
                    <a:pt x="24992" y="20618"/>
                  </a:moveTo>
                  <a:lnTo>
                    <a:pt x="26137" y="20827"/>
                  </a:lnTo>
                  <a:lnTo>
                    <a:pt x="25054" y="21201"/>
                  </a:lnTo>
                  <a:lnTo>
                    <a:pt x="23930" y="21097"/>
                  </a:lnTo>
                  <a:lnTo>
                    <a:pt x="24992" y="20618"/>
                  </a:lnTo>
                  <a:close/>
                  <a:moveTo>
                    <a:pt x="30052" y="20806"/>
                  </a:moveTo>
                  <a:lnTo>
                    <a:pt x="31031" y="21097"/>
                  </a:lnTo>
                  <a:lnTo>
                    <a:pt x="30052" y="21264"/>
                  </a:lnTo>
                  <a:lnTo>
                    <a:pt x="29053" y="21077"/>
                  </a:lnTo>
                  <a:lnTo>
                    <a:pt x="30052" y="20806"/>
                  </a:lnTo>
                  <a:close/>
                  <a:moveTo>
                    <a:pt x="35113" y="20702"/>
                  </a:moveTo>
                  <a:lnTo>
                    <a:pt x="36175" y="21201"/>
                  </a:lnTo>
                  <a:lnTo>
                    <a:pt x="35030" y="21285"/>
                  </a:lnTo>
                  <a:lnTo>
                    <a:pt x="33947" y="20889"/>
                  </a:lnTo>
                  <a:lnTo>
                    <a:pt x="35113" y="20702"/>
                  </a:lnTo>
                  <a:close/>
                  <a:moveTo>
                    <a:pt x="26720" y="20931"/>
                  </a:moveTo>
                  <a:lnTo>
                    <a:pt x="27720" y="21118"/>
                  </a:lnTo>
                  <a:lnTo>
                    <a:pt x="26741" y="21368"/>
                  </a:lnTo>
                  <a:lnTo>
                    <a:pt x="25741" y="21285"/>
                  </a:lnTo>
                  <a:lnTo>
                    <a:pt x="26720" y="20931"/>
                  </a:lnTo>
                  <a:close/>
                  <a:moveTo>
                    <a:pt x="33385" y="20993"/>
                  </a:moveTo>
                  <a:lnTo>
                    <a:pt x="34343" y="21347"/>
                  </a:lnTo>
                  <a:lnTo>
                    <a:pt x="33343" y="21431"/>
                  </a:lnTo>
                  <a:lnTo>
                    <a:pt x="32364" y="21160"/>
                  </a:lnTo>
                  <a:lnTo>
                    <a:pt x="33385" y="20993"/>
                  </a:lnTo>
                  <a:close/>
                  <a:moveTo>
                    <a:pt x="28386" y="21243"/>
                  </a:moveTo>
                  <a:lnTo>
                    <a:pt x="29199" y="21389"/>
                  </a:lnTo>
                  <a:lnTo>
                    <a:pt x="28407" y="21535"/>
                  </a:lnTo>
                  <a:lnTo>
                    <a:pt x="27595" y="21451"/>
                  </a:lnTo>
                  <a:lnTo>
                    <a:pt x="28386" y="21243"/>
                  </a:lnTo>
                  <a:close/>
                  <a:moveTo>
                    <a:pt x="31698" y="21264"/>
                  </a:moveTo>
                  <a:lnTo>
                    <a:pt x="32489" y="21493"/>
                  </a:lnTo>
                  <a:lnTo>
                    <a:pt x="31677" y="21556"/>
                  </a:lnTo>
                  <a:lnTo>
                    <a:pt x="30885" y="21410"/>
                  </a:lnTo>
                  <a:lnTo>
                    <a:pt x="31698" y="21264"/>
                  </a:lnTo>
                  <a:close/>
                  <a:moveTo>
                    <a:pt x="4083" y="19952"/>
                  </a:moveTo>
                  <a:lnTo>
                    <a:pt x="8623" y="21660"/>
                  </a:lnTo>
                  <a:lnTo>
                    <a:pt x="501" y="21576"/>
                  </a:lnTo>
                  <a:lnTo>
                    <a:pt x="4083" y="19952"/>
                  </a:lnTo>
                  <a:close/>
                  <a:moveTo>
                    <a:pt x="30052" y="21556"/>
                  </a:moveTo>
                  <a:lnTo>
                    <a:pt x="30573" y="21639"/>
                  </a:lnTo>
                  <a:lnTo>
                    <a:pt x="30032" y="21680"/>
                  </a:lnTo>
                  <a:lnTo>
                    <a:pt x="29511" y="21639"/>
                  </a:lnTo>
                  <a:lnTo>
                    <a:pt x="30052" y="21556"/>
                  </a:lnTo>
                  <a:close/>
                  <a:moveTo>
                    <a:pt x="4916" y="19577"/>
                  </a:moveTo>
                  <a:lnTo>
                    <a:pt x="12746" y="20327"/>
                  </a:lnTo>
                  <a:lnTo>
                    <a:pt x="15662" y="21701"/>
                  </a:lnTo>
                  <a:lnTo>
                    <a:pt x="15662" y="21701"/>
                  </a:lnTo>
                  <a:lnTo>
                    <a:pt x="9477" y="21660"/>
                  </a:lnTo>
                  <a:lnTo>
                    <a:pt x="4457" y="19785"/>
                  </a:lnTo>
                  <a:lnTo>
                    <a:pt x="4916" y="19577"/>
                  </a:lnTo>
                  <a:close/>
                  <a:moveTo>
                    <a:pt x="13579" y="20410"/>
                  </a:moveTo>
                  <a:lnTo>
                    <a:pt x="22826" y="21285"/>
                  </a:lnTo>
                  <a:lnTo>
                    <a:pt x="21785" y="21764"/>
                  </a:lnTo>
                  <a:lnTo>
                    <a:pt x="16349" y="21722"/>
                  </a:lnTo>
                  <a:lnTo>
                    <a:pt x="13579" y="20410"/>
                  </a:lnTo>
                  <a:close/>
                  <a:moveTo>
                    <a:pt x="23388" y="21347"/>
                  </a:moveTo>
                  <a:lnTo>
                    <a:pt x="24409" y="21431"/>
                  </a:lnTo>
                  <a:lnTo>
                    <a:pt x="23471" y="21785"/>
                  </a:lnTo>
                  <a:lnTo>
                    <a:pt x="22472" y="21764"/>
                  </a:lnTo>
                  <a:lnTo>
                    <a:pt x="23388" y="21347"/>
                  </a:lnTo>
                  <a:close/>
                  <a:moveTo>
                    <a:pt x="25096" y="21514"/>
                  </a:moveTo>
                  <a:lnTo>
                    <a:pt x="25929" y="21576"/>
                  </a:lnTo>
                  <a:lnTo>
                    <a:pt x="25138" y="21785"/>
                  </a:lnTo>
                  <a:lnTo>
                    <a:pt x="24325" y="21785"/>
                  </a:lnTo>
                  <a:lnTo>
                    <a:pt x="25096" y="21514"/>
                  </a:lnTo>
                  <a:close/>
                  <a:moveTo>
                    <a:pt x="26762" y="21660"/>
                  </a:moveTo>
                  <a:lnTo>
                    <a:pt x="27303" y="21722"/>
                  </a:lnTo>
                  <a:lnTo>
                    <a:pt x="26783" y="21805"/>
                  </a:lnTo>
                  <a:lnTo>
                    <a:pt x="26262" y="21805"/>
                  </a:lnTo>
                  <a:lnTo>
                    <a:pt x="26762" y="21660"/>
                  </a:lnTo>
                  <a:close/>
                  <a:moveTo>
                    <a:pt x="33322" y="21722"/>
                  </a:moveTo>
                  <a:lnTo>
                    <a:pt x="33822" y="21868"/>
                  </a:lnTo>
                  <a:lnTo>
                    <a:pt x="33301" y="21847"/>
                  </a:lnTo>
                  <a:lnTo>
                    <a:pt x="32781" y="21764"/>
                  </a:lnTo>
                  <a:lnTo>
                    <a:pt x="33322" y="21722"/>
                  </a:lnTo>
                  <a:close/>
                  <a:moveTo>
                    <a:pt x="34988" y="21576"/>
                  </a:moveTo>
                  <a:lnTo>
                    <a:pt x="35759" y="21868"/>
                  </a:lnTo>
                  <a:lnTo>
                    <a:pt x="34946" y="21868"/>
                  </a:lnTo>
                  <a:lnTo>
                    <a:pt x="34155" y="21660"/>
                  </a:lnTo>
                  <a:lnTo>
                    <a:pt x="34988" y="21576"/>
                  </a:lnTo>
                  <a:close/>
                  <a:moveTo>
                    <a:pt x="36696" y="21451"/>
                  </a:moveTo>
                  <a:lnTo>
                    <a:pt x="37612" y="21889"/>
                  </a:lnTo>
                  <a:lnTo>
                    <a:pt x="36613" y="21889"/>
                  </a:lnTo>
                  <a:lnTo>
                    <a:pt x="35675" y="21535"/>
                  </a:lnTo>
                  <a:lnTo>
                    <a:pt x="36696" y="21451"/>
                  </a:lnTo>
                  <a:close/>
                  <a:moveTo>
                    <a:pt x="46526" y="20681"/>
                  </a:moveTo>
                  <a:lnTo>
                    <a:pt x="43735" y="21951"/>
                  </a:lnTo>
                  <a:lnTo>
                    <a:pt x="38299" y="21889"/>
                  </a:lnTo>
                  <a:lnTo>
                    <a:pt x="37279" y="21410"/>
                  </a:lnTo>
                  <a:lnTo>
                    <a:pt x="46526" y="20681"/>
                  </a:lnTo>
                  <a:close/>
                  <a:moveTo>
                    <a:pt x="55189" y="19994"/>
                  </a:moveTo>
                  <a:lnTo>
                    <a:pt x="55647" y="20202"/>
                  </a:lnTo>
                  <a:lnTo>
                    <a:pt x="50607" y="21993"/>
                  </a:lnTo>
                  <a:lnTo>
                    <a:pt x="44422" y="21951"/>
                  </a:lnTo>
                  <a:lnTo>
                    <a:pt x="47359" y="20598"/>
                  </a:lnTo>
                  <a:lnTo>
                    <a:pt x="55189" y="19994"/>
                  </a:lnTo>
                  <a:close/>
                  <a:moveTo>
                    <a:pt x="24055" y="22076"/>
                  </a:moveTo>
                  <a:lnTo>
                    <a:pt x="23534" y="22201"/>
                  </a:lnTo>
                  <a:lnTo>
                    <a:pt x="23013" y="22243"/>
                  </a:lnTo>
                  <a:lnTo>
                    <a:pt x="23513" y="22076"/>
                  </a:lnTo>
                  <a:close/>
                  <a:moveTo>
                    <a:pt x="36029" y="22159"/>
                  </a:moveTo>
                  <a:lnTo>
                    <a:pt x="36550" y="22180"/>
                  </a:lnTo>
                  <a:lnTo>
                    <a:pt x="37050" y="22368"/>
                  </a:lnTo>
                  <a:lnTo>
                    <a:pt x="37050" y="22368"/>
                  </a:lnTo>
                  <a:lnTo>
                    <a:pt x="36529" y="22305"/>
                  </a:lnTo>
                  <a:lnTo>
                    <a:pt x="36029" y="22159"/>
                  </a:lnTo>
                  <a:close/>
                  <a:moveTo>
                    <a:pt x="22659" y="22055"/>
                  </a:moveTo>
                  <a:lnTo>
                    <a:pt x="21910" y="22326"/>
                  </a:lnTo>
                  <a:lnTo>
                    <a:pt x="21076" y="22389"/>
                  </a:lnTo>
                  <a:lnTo>
                    <a:pt x="21847" y="22055"/>
                  </a:lnTo>
                  <a:close/>
                  <a:moveTo>
                    <a:pt x="38237" y="22180"/>
                  </a:moveTo>
                  <a:lnTo>
                    <a:pt x="38987" y="22534"/>
                  </a:lnTo>
                  <a:lnTo>
                    <a:pt x="38174" y="22472"/>
                  </a:lnTo>
                  <a:lnTo>
                    <a:pt x="37404" y="22180"/>
                  </a:lnTo>
                  <a:close/>
                  <a:moveTo>
                    <a:pt x="16953" y="22014"/>
                  </a:moveTo>
                  <a:lnTo>
                    <a:pt x="21160" y="22055"/>
                  </a:lnTo>
                  <a:lnTo>
                    <a:pt x="20243" y="22472"/>
                  </a:lnTo>
                  <a:lnTo>
                    <a:pt x="18244" y="22618"/>
                  </a:lnTo>
                  <a:lnTo>
                    <a:pt x="16953" y="22014"/>
                  </a:lnTo>
                  <a:close/>
                  <a:moveTo>
                    <a:pt x="38924" y="22201"/>
                  </a:moveTo>
                  <a:lnTo>
                    <a:pt x="43110" y="22222"/>
                  </a:lnTo>
                  <a:lnTo>
                    <a:pt x="41819" y="22826"/>
                  </a:lnTo>
                  <a:lnTo>
                    <a:pt x="39820" y="22618"/>
                  </a:lnTo>
                  <a:lnTo>
                    <a:pt x="38924" y="22201"/>
                  </a:lnTo>
                  <a:close/>
                  <a:moveTo>
                    <a:pt x="20847" y="22701"/>
                  </a:moveTo>
                  <a:lnTo>
                    <a:pt x="20348" y="22888"/>
                  </a:lnTo>
                  <a:lnTo>
                    <a:pt x="19827" y="22972"/>
                  </a:lnTo>
                  <a:lnTo>
                    <a:pt x="20306" y="22743"/>
                  </a:lnTo>
                  <a:lnTo>
                    <a:pt x="20847" y="22701"/>
                  </a:lnTo>
                  <a:close/>
                  <a:moveTo>
                    <a:pt x="19473" y="22805"/>
                  </a:moveTo>
                  <a:lnTo>
                    <a:pt x="19056" y="23013"/>
                  </a:lnTo>
                  <a:lnTo>
                    <a:pt x="18765" y="22868"/>
                  </a:lnTo>
                  <a:lnTo>
                    <a:pt x="19473" y="22805"/>
                  </a:lnTo>
                  <a:close/>
                  <a:moveTo>
                    <a:pt x="10268" y="21951"/>
                  </a:moveTo>
                  <a:lnTo>
                    <a:pt x="16287" y="22014"/>
                  </a:lnTo>
                  <a:lnTo>
                    <a:pt x="17661" y="22659"/>
                  </a:lnTo>
                  <a:lnTo>
                    <a:pt x="13142" y="23034"/>
                  </a:lnTo>
                  <a:lnTo>
                    <a:pt x="10268" y="21951"/>
                  </a:lnTo>
                  <a:close/>
                  <a:moveTo>
                    <a:pt x="39216" y="22868"/>
                  </a:moveTo>
                  <a:lnTo>
                    <a:pt x="39757" y="22909"/>
                  </a:lnTo>
                  <a:lnTo>
                    <a:pt x="40236" y="23138"/>
                  </a:lnTo>
                  <a:lnTo>
                    <a:pt x="39716" y="23034"/>
                  </a:lnTo>
                  <a:lnTo>
                    <a:pt x="39216" y="22868"/>
                  </a:lnTo>
                  <a:close/>
                  <a:moveTo>
                    <a:pt x="40590" y="22992"/>
                  </a:moveTo>
                  <a:lnTo>
                    <a:pt x="41298" y="23055"/>
                  </a:lnTo>
                  <a:lnTo>
                    <a:pt x="41007" y="23180"/>
                  </a:lnTo>
                  <a:lnTo>
                    <a:pt x="40590" y="22992"/>
                  </a:lnTo>
                  <a:close/>
                  <a:moveTo>
                    <a:pt x="43797" y="22243"/>
                  </a:moveTo>
                  <a:lnTo>
                    <a:pt x="49795" y="22284"/>
                  </a:lnTo>
                  <a:lnTo>
                    <a:pt x="46921" y="23305"/>
                  </a:lnTo>
                  <a:lnTo>
                    <a:pt x="42402" y="22868"/>
                  </a:lnTo>
                  <a:lnTo>
                    <a:pt x="43797" y="22243"/>
                  </a:lnTo>
                  <a:close/>
                  <a:moveTo>
                    <a:pt x="167" y="21868"/>
                  </a:moveTo>
                  <a:lnTo>
                    <a:pt x="9414" y="21951"/>
                  </a:lnTo>
                  <a:lnTo>
                    <a:pt x="12455" y="23076"/>
                  </a:lnTo>
                  <a:lnTo>
                    <a:pt x="6290" y="23576"/>
                  </a:lnTo>
                  <a:lnTo>
                    <a:pt x="167" y="21868"/>
                  </a:lnTo>
                  <a:close/>
                  <a:moveTo>
                    <a:pt x="18182" y="22909"/>
                  </a:moveTo>
                  <a:lnTo>
                    <a:pt x="18702" y="23159"/>
                  </a:lnTo>
                  <a:lnTo>
                    <a:pt x="15099" y="23763"/>
                  </a:lnTo>
                  <a:lnTo>
                    <a:pt x="13787" y="23263"/>
                  </a:lnTo>
                  <a:lnTo>
                    <a:pt x="18182" y="22909"/>
                  </a:lnTo>
                  <a:close/>
                  <a:moveTo>
                    <a:pt x="41881" y="23117"/>
                  </a:moveTo>
                  <a:lnTo>
                    <a:pt x="46276" y="23534"/>
                  </a:lnTo>
                  <a:lnTo>
                    <a:pt x="44943" y="24013"/>
                  </a:lnTo>
                  <a:lnTo>
                    <a:pt x="41361" y="23347"/>
                  </a:lnTo>
                  <a:lnTo>
                    <a:pt x="41881" y="23117"/>
                  </a:lnTo>
                  <a:close/>
                  <a:moveTo>
                    <a:pt x="17703" y="23617"/>
                  </a:moveTo>
                  <a:lnTo>
                    <a:pt x="17224" y="23846"/>
                  </a:lnTo>
                  <a:lnTo>
                    <a:pt x="16099" y="24138"/>
                  </a:lnTo>
                  <a:lnTo>
                    <a:pt x="15641" y="23971"/>
                  </a:lnTo>
                  <a:lnTo>
                    <a:pt x="17703" y="23617"/>
                  </a:lnTo>
                  <a:close/>
                  <a:moveTo>
                    <a:pt x="42340" y="23826"/>
                  </a:moveTo>
                  <a:lnTo>
                    <a:pt x="44401" y="24200"/>
                  </a:lnTo>
                  <a:lnTo>
                    <a:pt x="43943" y="24367"/>
                  </a:lnTo>
                  <a:lnTo>
                    <a:pt x="42819" y="24055"/>
                  </a:lnTo>
                  <a:lnTo>
                    <a:pt x="42340" y="23826"/>
                  </a:lnTo>
                  <a:close/>
                  <a:moveTo>
                    <a:pt x="13100" y="23326"/>
                  </a:moveTo>
                  <a:lnTo>
                    <a:pt x="14537" y="23867"/>
                  </a:lnTo>
                  <a:lnTo>
                    <a:pt x="10060" y="24617"/>
                  </a:lnTo>
                  <a:lnTo>
                    <a:pt x="7102" y="23784"/>
                  </a:lnTo>
                  <a:lnTo>
                    <a:pt x="13100" y="23326"/>
                  </a:lnTo>
                  <a:close/>
                  <a:moveTo>
                    <a:pt x="46963" y="23596"/>
                  </a:moveTo>
                  <a:lnTo>
                    <a:pt x="52940" y="24180"/>
                  </a:lnTo>
                  <a:lnTo>
                    <a:pt x="49983" y="24929"/>
                  </a:lnTo>
                  <a:lnTo>
                    <a:pt x="45505" y="24117"/>
                  </a:lnTo>
                  <a:lnTo>
                    <a:pt x="46963" y="23596"/>
                  </a:lnTo>
                  <a:close/>
                  <a:moveTo>
                    <a:pt x="15079" y="24055"/>
                  </a:moveTo>
                  <a:lnTo>
                    <a:pt x="15599" y="24263"/>
                  </a:lnTo>
                  <a:lnTo>
                    <a:pt x="12080" y="25179"/>
                  </a:lnTo>
                  <a:lnTo>
                    <a:pt x="10726" y="24784"/>
                  </a:lnTo>
                  <a:lnTo>
                    <a:pt x="15079" y="24055"/>
                  </a:lnTo>
                  <a:close/>
                  <a:moveTo>
                    <a:pt x="15683" y="24534"/>
                  </a:moveTo>
                  <a:lnTo>
                    <a:pt x="13100" y="25450"/>
                  </a:lnTo>
                  <a:lnTo>
                    <a:pt x="12642" y="25325"/>
                  </a:lnTo>
                  <a:lnTo>
                    <a:pt x="15683" y="24534"/>
                  </a:lnTo>
                  <a:close/>
                  <a:moveTo>
                    <a:pt x="44964" y="24305"/>
                  </a:moveTo>
                  <a:lnTo>
                    <a:pt x="49316" y="25117"/>
                  </a:lnTo>
                  <a:lnTo>
                    <a:pt x="47942" y="25471"/>
                  </a:lnTo>
                  <a:lnTo>
                    <a:pt x="44422" y="24492"/>
                  </a:lnTo>
                  <a:lnTo>
                    <a:pt x="44964" y="24305"/>
                  </a:lnTo>
                  <a:close/>
                  <a:moveTo>
                    <a:pt x="6269" y="23867"/>
                  </a:moveTo>
                  <a:lnTo>
                    <a:pt x="9372" y="24721"/>
                  </a:lnTo>
                  <a:lnTo>
                    <a:pt x="3291" y="25742"/>
                  </a:lnTo>
                  <a:lnTo>
                    <a:pt x="3187" y="25721"/>
                  </a:lnTo>
                  <a:lnTo>
                    <a:pt x="271" y="24325"/>
                  </a:lnTo>
                  <a:lnTo>
                    <a:pt x="6269" y="23867"/>
                  </a:lnTo>
                  <a:close/>
                  <a:moveTo>
                    <a:pt x="44360" y="24784"/>
                  </a:moveTo>
                  <a:lnTo>
                    <a:pt x="47379" y="25617"/>
                  </a:lnTo>
                  <a:lnTo>
                    <a:pt x="46921" y="25742"/>
                  </a:lnTo>
                  <a:lnTo>
                    <a:pt x="44360" y="24784"/>
                  </a:lnTo>
                  <a:close/>
                  <a:moveTo>
                    <a:pt x="10039" y="24908"/>
                  </a:moveTo>
                  <a:lnTo>
                    <a:pt x="11517" y="25325"/>
                  </a:lnTo>
                  <a:lnTo>
                    <a:pt x="7123" y="26450"/>
                  </a:lnTo>
                  <a:lnTo>
                    <a:pt x="4124" y="25908"/>
                  </a:lnTo>
                  <a:lnTo>
                    <a:pt x="10039" y="24908"/>
                  </a:lnTo>
                  <a:close/>
                  <a:moveTo>
                    <a:pt x="49983" y="25242"/>
                  </a:moveTo>
                  <a:lnTo>
                    <a:pt x="55897" y="26325"/>
                  </a:lnTo>
                  <a:lnTo>
                    <a:pt x="52877" y="26824"/>
                  </a:lnTo>
                  <a:lnTo>
                    <a:pt x="48504" y="25617"/>
                  </a:lnTo>
                  <a:lnTo>
                    <a:pt x="49983" y="25242"/>
                  </a:lnTo>
                  <a:close/>
                  <a:moveTo>
                    <a:pt x="12080" y="25471"/>
                  </a:moveTo>
                  <a:lnTo>
                    <a:pt x="12621" y="25617"/>
                  </a:lnTo>
                  <a:lnTo>
                    <a:pt x="9185" y="26845"/>
                  </a:lnTo>
                  <a:lnTo>
                    <a:pt x="7790" y="26575"/>
                  </a:lnTo>
                  <a:lnTo>
                    <a:pt x="12080" y="25471"/>
                  </a:lnTo>
                  <a:close/>
                  <a:moveTo>
                    <a:pt x="4187" y="26200"/>
                  </a:moveTo>
                  <a:lnTo>
                    <a:pt x="6457" y="26637"/>
                  </a:lnTo>
                  <a:lnTo>
                    <a:pt x="5561" y="26866"/>
                  </a:lnTo>
                  <a:lnTo>
                    <a:pt x="4187" y="26200"/>
                  </a:lnTo>
                  <a:close/>
                  <a:moveTo>
                    <a:pt x="12705" y="25887"/>
                  </a:moveTo>
                  <a:lnTo>
                    <a:pt x="10226" y="27033"/>
                  </a:lnTo>
                  <a:lnTo>
                    <a:pt x="9768" y="26949"/>
                  </a:lnTo>
                  <a:lnTo>
                    <a:pt x="12705" y="25887"/>
                  </a:lnTo>
                  <a:close/>
                  <a:moveTo>
                    <a:pt x="47942" y="25762"/>
                  </a:moveTo>
                  <a:lnTo>
                    <a:pt x="52190" y="26949"/>
                  </a:lnTo>
                  <a:lnTo>
                    <a:pt x="50795" y="27179"/>
                  </a:lnTo>
                  <a:lnTo>
                    <a:pt x="47400" y="25908"/>
                  </a:lnTo>
                  <a:lnTo>
                    <a:pt x="47942" y="25762"/>
                  </a:lnTo>
                  <a:close/>
                  <a:moveTo>
                    <a:pt x="55814" y="26637"/>
                  </a:moveTo>
                  <a:lnTo>
                    <a:pt x="54439" y="27262"/>
                  </a:lnTo>
                  <a:lnTo>
                    <a:pt x="53544" y="27012"/>
                  </a:lnTo>
                  <a:lnTo>
                    <a:pt x="55814" y="26637"/>
                  </a:lnTo>
                  <a:close/>
                  <a:moveTo>
                    <a:pt x="47296" y="26179"/>
                  </a:moveTo>
                  <a:lnTo>
                    <a:pt x="50233" y="27283"/>
                  </a:lnTo>
                  <a:lnTo>
                    <a:pt x="49754" y="27366"/>
                  </a:lnTo>
                  <a:lnTo>
                    <a:pt x="47296" y="26179"/>
                  </a:lnTo>
                  <a:close/>
                  <a:moveTo>
                    <a:pt x="7144" y="26762"/>
                  </a:moveTo>
                  <a:lnTo>
                    <a:pt x="8643" y="27033"/>
                  </a:lnTo>
                  <a:lnTo>
                    <a:pt x="7082" y="27595"/>
                  </a:lnTo>
                  <a:lnTo>
                    <a:pt x="5978" y="27054"/>
                  </a:lnTo>
                  <a:lnTo>
                    <a:pt x="7144" y="26762"/>
                  </a:lnTo>
                  <a:close/>
                  <a:moveTo>
                    <a:pt x="52857" y="27137"/>
                  </a:moveTo>
                  <a:lnTo>
                    <a:pt x="54023" y="27449"/>
                  </a:lnTo>
                  <a:lnTo>
                    <a:pt x="52898" y="27970"/>
                  </a:lnTo>
                  <a:lnTo>
                    <a:pt x="51336" y="27387"/>
                  </a:lnTo>
                  <a:lnTo>
                    <a:pt x="52857" y="27137"/>
                  </a:lnTo>
                  <a:close/>
                  <a:moveTo>
                    <a:pt x="9227" y="27137"/>
                  </a:moveTo>
                  <a:lnTo>
                    <a:pt x="9768" y="27241"/>
                  </a:lnTo>
                  <a:lnTo>
                    <a:pt x="8019" y="28032"/>
                  </a:lnTo>
                  <a:lnTo>
                    <a:pt x="7456" y="27762"/>
                  </a:lnTo>
                  <a:lnTo>
                    <a:pt x="9227" y="27137"/>
                  </a:lnTo>
                  <a:close/>
                  <a:moveTo>
                    <a:pt x="28428" y="22097"/>
                  </a:moveTo>
                  <a:lnTo>
                    <a:pt x="31656" y="22139"/>
                  </a:lnTo>
                  <a:lnTo>
                    <a:pt x="34863" y="22451"/>
                  </a:lnTo>
                  <a:lnTo>
                    <a:pt x="38050" y="23034"/>
                  </a:lnTo>
                  <a:lnTo>
                    <a:pt x="40111" y="23596"/>
                  </a:lnTo>
                  <a:lnTo>
                    <a:pt x="29990" y="28220"/>
                  </a:lnTo>
                  <a:lnTo>
                    <a:pt x="19952" y="23430"/>
                  </a:lnTo>
                  <a:lnTo>
                    <a:pt x="22014" y="22888"/>
                  </a:lnTo>
                  <a:lnTo>
                    <a:pt x="25200" y="22368"/>
                  </a:lnTo>
                  <a:lnTo>
                    <a:pt x="28428" y="22097"/>
                  </a:lnTo>
                  <a:close/>
                  <a:moveTo>
                    <a:pt x="50774" y="27491"/>
                  </a:moveTo>
                  <a:lnTo>
                    <a:pt x="52523" y="28136"/>
                  </a:lnTo>
                  <a:lnTo>
                    <a:pt x="51940" y="28407"/>
                  </a:lnTo>
                  <a:lnTo>
                    <a:pt x="50212" y="27574"/>
                  </a:lnTo>
                  <a:lnTo>
                    <a:pt x="50774" y="27491"/>
                  </a:lnTo>
                  <a:close/>
                  <a:moveTo>
                    <a:pt x="5540" y="27158"/>
                  </a:moveTo>
                  <a:lnTo>
                    <a:pt x="6707" y="27720"/>
                  </a:lnTo>
                  <a:lnTo>
                    <a:pt x="4374" y="28553"/>
                  </a:lnTo>
                  <a:lnTo>
                    <a:pt x="1313" y="28261"/>
                  </a:lnTo>
                  <a:lnTo>
                    <a:pt x="5540" y="27158"/>
                  </a:lnTo>
                  <a:close/>
                  <a:moveTo>
                    <a:pt x="7061" y="27907"/>
                  </a:moveTo>
                  <a:lnTo>
                    <a:pt x="7685" y="28199"/>
                  </a:lnTo>
                  <a:lnTo>
                    <a:pt x="6457" y="28740"/>
                  </a:lnTo>
                  <a:lnTo>
                    <a:pt x="5041" y="28615"/>
                  </a:lnTo>
                  <a:lnTo>
                    <a:pt x="7061" y="27907"/>
                  </a:lnTo>
                  <a:close/>
                  <a:moveTo>
                    <a:pt x="19515" y="23555"/>
                  </a:moveTo>
                  <a:lnTo>
                    <a:pt x="29636" y="28366"/>
                  </a:lnTo>
                  <a:lnTo>
                    <a:pt x="28657" y="28824"/>
                  </a:lnTo>
                  <a:lnTo>
                    <a:pt x="16870" y="24429"/>
                  </a:lnTo>
                  <a:lnTo>
                    <a:pt x="18890" y="23701"/>
                  </a:lnTo>
                  <a:lnTo>
                    <a:pt x="19515" y="23555"/>
                  </a:lnTo>
                  <a:close/>
                  <a:moveTo>
                    <a:pt x="40549" y="23721"/>
                  </a:moveTo>
                  <a:lnTo>
                    <a:pt x="41153" y="23888"/>
                  </a:lnTo>
                  <a:lnTo>
                    <a:pt x="43152" y="24638"/>
                  </a:lnTo>
                  <a:lnTo>
                    <a:pt x="31302" y="28845"/>
                  </a:lnTo>
                  <a:lnTo>
                    <a:pt x="30323" y="28386"/>
                  </a:lnTo>
                  <a:lnTo>
                    <a:pt x="40549" y="23721"/>
                  </a:lnTo>
                  <a:close/>
                  <a:moveTo>
                    <a:pt x="54460" y="27574"/>
                  </a:moveTo>
                  <a:lnTo>
                    <a:pt x="58646" y="28740"/>
                  </a:lnTo>
                  <a:lnTo>
                    <a:pt x="55606" y="28970"/>
                  </a:lnTo>
                  <a:lnTo>
                    <a:pt x="53273" y="28116"/>
                  </a:lnTo>
                  <a:lnTo>
                    <a:pt x="54460" y="27574"/>
                  </a:lnTo>
                  <a:close/>
                  <a:moveTo>
                    <a:pt x="8019" y="28345"/>
                  </a:moveTo>
                  <a:lnTo>
                    <a:pt x="9456" y="29032"/>
                  </a:lnTo>
                  <a:lnTo>
                    <a:pt x="7040" y="28803"/>
                  </a:lnTo>
                  <a:lnTo>
                    <a:pt x="8019" y="28345"/>
                  </a:lnTo>
                  <a:close/>
                  <a:moveTo>
                    <a:pt x="1417" y="28553"/>
                  </a:moveTo>
                  <a:lnTo>
                    <a:pt x="3729" y="28782"/>
                  </a:lnTo>
                  <a:lnTo>
                    <a:pt x="2854" y="29094"/>
                  </a:lnTo>
                  <a:lnTo>
                    <a:pt x="1417" y="28553"/>
                  </a:lnTo>
                  <a:close/>
                  <a:moveTo>
                    <a:pt x="52898" y="28282"/>
                  </a:moveTo>
                  <a:lnTo>
                    <a:pt x="54918" y="29032"/>
                  </a:lnTo>
                  <a:lnTo>
                    <a:pt x="53502" y="29136"/>
                  </a:lnTo>
                  <a:lnTo>
                    <a:pt x="52294" y="28553"/>
                  </a:lnTo>
                  <a:lnTo>
                    <a:pt x="52898" y="28282"/>
                  </a:lnTo>
                  <a:close/>
                  <a:moveTo>
                    <a:pt x="29990" y="28532"/>
                  </a:moveTo>
                  <a:lnTo>
                    <a:pt x="30927" y="28990"/>
                  </a:lnTo>
                  <a:lnTo>
                    <a:pt x="29969" y="29324"/>
                  </a:lnTo>
                  <a:lnTo>
                    <a:pt x="29053" y="28970"/>
                  </a:lnTo>
                  <a:lnTo>
                    <a:pt x="29990" y="28532"/>
                  </a:lnTo>
                  <a:close/>
                  <a:moveTo>
                    <a:pt x="51940" y="28720"/>
                  </a:moveTo>
                  <a:lnTo>
                    <a:pt x="52919" y="29178"/>
                  </a:lnTo>
                  <a:lnTo>
                    <a:pt x="50503" y="29386"/>
                  </a:lnTo>
                  <a:lnTo>
                    <a:pt x="51940" y="28720"/>
                  </a:lnTo>
                  <a:close/>
                  <a:moveTo>
                    <a:pt x="16453" y="24575"/>
                  </a:moveTo>
                  <a:lnTo>
                    <a:pt x="28282" y="28990"/>
                  </a:lnTo>
                  <a:lnTo>
                    <a:pt x="27387" y="29407"/>
                  </a:lnTo>
                  <a:lnTo>
                    <a:pt x="13892" y="25679"/>
                  </a:lnTo>
                  <a:lnTo>
                    <a:pt x="15849" y="24784"/>
                  </a:lnTo>
                  <a:lnTo>
                    <a:pt x="16453" y="24575"/>
                  </a:lnTo>
                  <a:close/>
                  <a:moveTo>
                    <a:pt x="43589" y="24804"/>
                  </a:moveTo>
                  <a:lnTo>
                    <a:pt x="44172" y="25013"/>
                  </a:lnTo>
                  <a:lnTo>
                    <a:pt x="46109" y="25950"/>
                  </a:lnTo>
                  <a:lnTo>
                    <a:pt x="32572" y="29449"/>
                  </a:lnTo>
                  <a:lnTo>
                    <a:pt x="31677" y="29011"/>
                  </a:lnTo>
                  <a:lnTo>
                    <a:pt x="43589" y="24804"/>
                  </a:lnTo>
                  <a:close/>
                  <a:moveTo>
                    <a:pt x="58542" y="29032"/>
                  </a:moveTo>
                  <a:lnTo>
                    <a:pt x="57105" y="29532"/>
                  </a:lnTo>
                  <a:lnTo>
                    <a:pt x="56251" y="29219"/>
                  </a:lnTo>
                  <a:lnTo>
                    <a:pt x="58542" y="29032"/>
                  </a:lnTo>
                  <a:close/>
                  <a:moveTo>
                    <a:pt x="4395" y="28845"/>
                  </a:moveTo>
                  <a:lnTo>
                    <a:pt x="5936" y="28990"/>
                  </a:lnTo>
                  <a:lnTo>
                    <a:pt x="4416" y="29678"/>
                  </a:lnTo>
                  <a:lnTo>
                    <a:pt x="3270" y="29240"/>
                  </a:lnTo>
                  <a:lnTo>
                    <a:pt x="4395" y="28845"/>
                  </a:lnTo>
                  <a:close/>
                  <a:moveTo>
                    <a:pt x="28678" y="29136"/>
                  </a:moveTo>
                  <a:lnTo>
                    <a:pt x="29553" y="29469"/>
                  </a:lnTo>
                  <a:lnTo>
                    <a:pt x="28699" y="29761"/>
                  </a:lnTo>
                  <a:lnTo>
                    <a:pt x="27824" y="29532"/>
                  </a:lnTo>
                  <a:lnTo>
                    <a:pt x="28678" y="29136"/>
                  </a:lnTo>
                  <a:close/>
                  <a:moveTo>
                    <a:pt x="31281" y="29157"/>
                  </a:moveTo>
                  <a:lnTo>
                    <a:pt x="32135" y="29553"/>
                  </a:lnTo>
                  <a:lnTo>
                    <a:pt x="31260" y="29782"/>
                  </a:lnTo>
                  <a:lnTo>
                    <a:pt x="30406" y="29469"/>
                  </a:lnTo>
                  <a:lnTo>
                    <a:pt x="31281" y="29157"/>
                  </a:lnTo>
                  <a:close/>
                  <a:moveTo>
                    <a:pt x="13496" y="25866"/>
                  </a:moveTo>
                  <a:lnTo>
                    <a:pt x="26970" y="29594"/>
                  </a:lnTo>
                  <a:lnTo>
                    <a:pt x="26137" y="29969"/>
                  </a:lnTo>
                  <a:lnTo>
                    <a:pt x="10726" y="27116"/>
                  </a:lnTo>
                  <a:lnTo>
                    <a:pt x="13496" y="25866"/>
                  </a:lnTo>
                  <a:close/>
                  <a:moveTo>
                    <a:pt x="46526" y="26137"/>
                  </a:moveTo>
                  <a:lnTo>
                    <a:pt x="49254" y="27449"/>
                  </a:lnTo>
                  <a:lnTo>
                    <a:pt x="33801" y="30032"/>
                  </a:lnTo>
                  <a:lnTo>
                    <a:pt x="32989" y="29636"/>
                  </a:lnTo>
                  <a:lnTo>
                    <a:pt x="46526" y="26137"/>
                  </a:lnTo>
                  <a:close/>
                  <a:moveTo>
                    <a:pt x="55564" y="29261"/>
                  </a:moveTo>
                  <a:lnTo>
                    <a:pt x="56689" y="29698"/>
                  </a:lnTo>
                  <a:lnTo>
                    <a:pt x="55522" y="30094"/>
                  </a:lnTo>
                  <a:lnTo>
                    <a:pt x="54023" y="29386"/>
                  </a:lnTo>
                  <a:lnTo>
                    <a:pt x="55564" y="29261"/>
                  </a:lnTo>
                  <a:close/>
                  <a:moveTo>
                    <a:pt x="29969" y="29615"/>
                  </a:moveTo>
                  <a:lnTo>
                    <a:pt x="30760" y="29928"/>
                  </a:lnTo>
                  <a:lnTo>
                    <a:pt x="29969" y="30115"/>
                  </a:lnTo>
                  <a:lnTo>
                    <a:pt x="29178" y="29907"/>
                  </a:lnTo>
                  <a:lnTo>
                    <a:pt x="29969" y="29615"/>
                  </a:lnTo>
                  <a:close/>
                  <a:moveTo>
                    <a:pt x="27408" y="29719"/>
                  </a:moveTo>
                  <a:lnTo>
                    <a:pt x="28220" y="29948"/>
                  </a:lnTo>
                  <a:lnTo>
                    <a:pt x="27449" y="30219"/>
                  </a:lnTo>
                  <a:lnTo>
                    <a:pt x="26637" y="30073"/>
                  </a:lnTo>
                  <a:lnTo>
                    <a:pt x="27408" y="29719"/>
                  </a:lnTo>
                  <a:close/>
                  <a:moveTo>
                    <a:pt x="32551" y="29761"/>
                  </a:moveTo>
                  <a:lnTo>
                    <a:pt x="33301" y="30115"/>
                  </a:lnTo>
                  <a:lnTo>
                    <a:pt x="32489" y="30261"/>
                  </a:lnTo>
                  <a:lnTo>
                    <a:pt x="31718" y="29969"/>
                  </a:lnTo>
                  <a:lnTo>
                    <a:pt x="32551" y="29761"/>
                  </a:lnTo>
                  <a:close/>
                  <a:moveTo>
                    <a:pt x="28699" y="30073"/>
                  </a:moveTo>
                  <a:lnTo>
                    <a:pt x="29407" y="30261"/>
                  </a:lnTo>
                  <a:lnTo>
                    <a:pt x="28720" y="30448"/>
                  </a:lnTo>
                  <a:lnTo>
                    <a:pt x="28011" y="30323"/>
                  </a:lnTo>
                  <a:lnTo>
                    <a:pt x="28699" y="30073"/>
                  </a:lnTo>
                  <a:close/>
                  <a:moveTo>
                    <a:pt x="31239" y="30094"/>
                  </a:moveTo>
                  <a:lnTo>
                    <a:pt x="31927" y="30344"/>
                  </a:lnTo>
                  <a:lnTo>
                    <a:pt x="31219" y="30469"/>
                  </a:lnTo>
                  <a:lnTo>
                    <a:pt x="30531" y="30282"/>
                  </a:lnTo>
                  <a:lnTo>
                    <a:pt x="31239" y="30094"/>
                  </a:lnTo>
                  <a:close/>
                  <a:moveTo>
                    <a:pt x="10268" y="27324"/>
                  </a:moveTo>
                  <a:lnTo>
                    <a:pt x="25679" y="30177"/>
                  </a:lnTo>
                  <a:lnTo>
                    <a:pt x="24929" y="30531"/>
                  </a:lnTo>
                  <a:lnTo>
                    <a:pt x="10310" y="29115"/>
                  </a:lnTo>
                  <a:lnTo>
                    <a:pt x="8373" y="28199"/>
                  </a:lnTo>
                  <a:lnTo>
                    <a:pt x="10268" y="27324"/>
                  </a:lnTo>
                  <a:close/>
                  <a:moveTo>
                    <a:pt x="49712" y="27657"/>
                  </a:moveTo>
                  <a:lnTo>
                    <a:pt x="51607" y="28553"/>
                  </a:lnTo>
                  <a:lnTo>
                    <a:pt x="49649" y="29449"/>
                  </a:lnTo>
                  <a:lnTo>
                    <a:pt x="34988" y="30615"/>
                  </a:lnTo>
                  <a:lnTo>
                    <a:pt x="34259" y="30261"/>
                  </a:lnTo>
                  <a:lnTo>
                    <a:pt x="49712" y="27657"/>
                  </a:lnTo>
                  <a:close/>
                  <a:moveTo>
                    <a:pt x="26179" y="30282"/>
                  </a:moveTo>
                  <a:lnTo>
                    <a:pt x="26908" y="30407"/>
                  </a:lnTo>
                  <a:lnTo>
                    <a:pt x="26220" y="30636"/>
                  </a:lnTo>
                  <a:lnTo>
                    <a:pt x="25512" y="30573"/>
                  </a:lnTo>
                  <a:lnTo>
                    <a:pt x="26179" y="30282"/>
                  </a:lnTo>
                  <a:close/>
                  <a:moveTo>
                    <a:pt x="29969" y="30427"/>
                  </a:moveTo>
                  <a:lnTo>
                    <a:pt x="30531" y="30573"/>
                  </a:lnTo>
                  <a:lnTo>
                    <a:pt x="29969" y="30677"/>
                  </a:lnTo>
                  <a:lnTo>
                    <a:pt x="29386" y="30573"/>
                  </a:lnTo>
                  <a:lnTo>
                    <a:pt x="29969" y="30427"/>
                  </a:lnTo>
                  <a:close/>
                  <a:moveTo>
                    <a:pt x="33759" y="30344"/>
                  </a:moveTo>
                  <a:lnTo>
                    <a:pt x="34426" y="30656"/>
                  </a:lnTo>
                  <a:lnTo>
                    <a:pt x="33718" y="30698"/>
                  </a:lnTo>
                  <a:lnTo>
                    <a:pt x="33030" y="30448"/>
                  </a:lnTo>
                  <a:lnTo>
                    <a:pt x="33759" y="30344"/>
                  </a:lnTo>
                  <a:close/>
                  <a:moveTo>
                    <a:pt x="27470" y="30511"/>
                  </a:moveTo>
                  <a:lnTo>
                    <a:pt x="28053" y="30615"/>
                  </a:lnTo>
                  <a:lnTo>
                    <a:pt x="27491" y="30761"/>
                  </a:lnTo>
                  <a:lnTo>
                    <a:pt x="26908" y="30719"/>
                  </a:lnTo>
                  <a:lnTo>
                    <a:pt x="27470" y="30511"/>
                  </a:lnTo>
                  <a:close/>
                  <a:moveTo>
                    <a:pt x="32468" y="30552"/>
                  </a:moveTo>
                  <a:lnTo>
                    <a:pt x="33030" y="30761"/>
                  </a:lnTo>
                  <a:lnTo>
                    <a:pt x="32447" y="30802"/>
                  </a:lnTo>
                  <a:lnTo>
                    <a:pt x="31885" y="30656"/>
                  </a:lnTo>
                  <a:lnTo>
                    <a:pt x="32468" y="30552"/>
                  </a:lnTo>
                  <a:close/>
                  <a:moveTo>
                    <a:pt x="28720" y="30740"/>
                  </a:moveTo>
                  <a:lnTo>
                    <a:pt x="29136" y="30823"/>
                  </a:lnTo>
                  <a:lnTo>
                    <a:pt x="28740" y="30886"/>
                  </a:lnTo>
                  <a:lnTo>
                    <a:pt x="28324" y="30844"/>
                  </a:lnTo>
                  <a:lnTo>
                    <a:pt x="28720" y="30740"/>
                  </a:lnTo>
                  <a:close/>
                  <a:moveTo>
                    <a:pt x="31198" y="30761"/>
                  </a:moveTo>
                  <a:lnTo>
                    <a:pt x="31594" y="30865"/>
                  </a:lnTo>
                  <a:lnTo>
                    <a:pt x="31198" y="30906"/>
                  </a:lnTo>
                  <a:lnTo>
                    <a:pt x="30802" y="30823"/>
                  </a:lnTo>
                  <a:lnTo>
                    <a:pt x="31198" y="30761"/>
                  </a:lnTo>
                  <a:close/>
                  <a:moveTo>
                    <a:pt x="4437" y="29990"/>
                  </a:moveTo>
                  <a:lnTo>
                    <a:pt x="6915" y="30927"/>
                  </a:lnTo>
                  <a:lnTo>
                    <a:pt x="6915" y="30927"/>
                  </a:lnTo>
                  <a:lnTo>
                    <a:pt x="2479" y="30886"/>
                  </a:lnTo>
                  <a:lnTo>
                    <a:pt x="4437" y="29990"/>
                  </a:lnTo>
                  <a:close/>
                  <a:moveTo>
                    <a:pt x="6519" y="29053"/>
                  </a:moveTo>
                  <a:lnTo>
                    <a:pt x="10226" y="29407"/>
                  </a:lnTo>
                  <a:lnTo>
                    <a:pt x="13517" y="30969"/>
                  </a:lnTo>
                  <a:lnTo>
                    <a:pt x="7769" y="30927"/>
                  </a:lnTo>
                  <a:lnTo>
                    <a:pt x="4812" y="29823"/>
                  </a:lnTo>
                  <a:lnTo>
                    <a:pt x="6519" y="29053"/>
                  </a:lnTo>
                  <a:close/>
                  <a:moveTo>
                    <a:pt x="29969" y="30969"/>
                  </a:moveTo>
                  <a:lnTo>
                    <a:pt x="30073" y="30990"/>
                  </a:lnTo>
                  <a:lnTo>
                    <a:pt x="29969" y="31010"/>
                  </a:lnTo>
                  <a:lnTo>
                    <a:pt x="29844" y="30990"/>
                  </a:lnTo>
                  <a:lnTo>
                    <a:pt x="29969" y="30969"/>
                  </a:lnTo>
                  <a:close/>
                  <a:moveTo>
                    <a:pt x="11059" y="29490"/>
                  </a:moveTo>
                  <a:lnTo>
                    <a:pt x="24409" y="30761"/>
                  </a:lnTo>
                  <a:lnTo>
                    <a:pt x="23763" y="31052"/>
                  </a:lnTo>
                  <a:lnTo>
                    <a:pt x="14204" y="30990"/>
                  </a:lnTo>
                  <a:lnTo>
                    <a:pt x="11059" y="29490"/>
                  </a:lnTo>
                  <a:close/>
                  <a:moveTo>
                    <a:pt x="24992" y="30823"/>
                  </a:moveTo>
                  <a:lnTo>
                    <a:pt x="25575" y="30865"/>
                  </a:lnTo>
                  <a:lnTo>
                    <a:pt x="25033" y="31073"/>
                  </a:lnTo>
                  <a:lnTo>
                    <a:pt x="24450" y="31073"/>
                  </a:lnTo>
                  <a:lnTo>
                    <a:pt x="24992" y="30823"/>
                  </a:lnTo>
                  <a:close/>
                  <a:moveTo>
                    <a:pt x="26262" y="30948"/>
                  </a:moveTo>
                  <a:lnTo>
                    <a:pt x="26679" y="30969"/>
                  </a:lnTo>
                  <a:lnTo>
                    <a:pt x="26283" y="31073"/>
                  </a:lnTo>
                  <a:lnTo>
                    <a:pt x="25866" y="31073"/>
                  </a:lnTo>
                  <a:lnTo>
                    <a:pt x="26262" y="30948"/>
                  </a:lnTo>
                  <a:close/>
                  <a:moveTo>
                    <a:pt x="27512" y="31052"/>
                  </a:moveTo>
                  <a:lnTo>
                    <a:pt x="27637" y="31073"/>
                  </a:lnTo>
                  <a:lnTo>
                    <a:pt x="27512" y="31094"/>
                  </a:lnTo>
                  <a:lnTo>
                    <a:pt x="27408" y="31094"/>
                  </a:lnTo>
                  <a:lnTo>
                    <a:pt x="27512" y="31052"/>
                  </a:lnTo>
                  <a:close/>
                  <a:moveTo>
                    <a:pt x="32406" y="31094"/>
                  </a:moveTo>
                  <a:lnTo>
                    <a:pt x="32531" y="31135"/>
                  </a:lnTo>
                  <a:lnTo>
                    <a:pt x="32406" y="31135"/>
                  </a:lnTo>
                  <a:lnTo>
                    <a:pt x="32302" y="31115"/>
                  </a:lnTo>
                  <a:lnTo>
                    <a:pt x="32406" y="31094"/>
                  </a:lnTo>
                  <a:close/>
                  <a:moveTo>
                    <a:pt x="33676" y="31010"/>
                  </a:moveTo>
                  <a:lnTo>
                    <a:pt x="34051" y="31135"/>
                  </a:lnTo>
                  <a:lnTo>
                    <a:pt x="33655" y="31135"/>
                  </a:lnTo>
                  <a:lnTo>
                    <a:pt x="33260" y="31031"/>
                  </a:lnTo>
                  <a:lnTo>
                    <a:pt x="33676" y="31010"/>
                  </a:lnTo>
                  <a:close/>
                  <a:moveTo>
                    <a:pt x="34946" y="30906"/>
                  </a:moveTo>
                  <a:lnTo>
                    <a:pt x="35488" y="31156"/>
                  </a:lnTo>
                  <a:lnTo>
                    <a:pt x="34905" y="31156"/>
                  </a:lnTo>
                  <a:lnTo>
                    <a:pt x="34343" y="30948"/>
                  </a:lnTo>
                  <a:lnTo>
                    <a:pt x="34946" y="30906"/>
                  </a:lnTo>
                  <a:close/>
                  <a:moveTo>
                    <a:pt x="48879" y="29803"/>
                  </a:moveTo>
                  <a:lnTo>
                    <a:pt x="45713" y="31240"/>
                  </a:lnTo>
                  <a:lnTo>
                    <a:pt x="36175" y="31156"/>
                  </a:lnTo>
                  <a:lnTo>
                    <a:pt x="35530" y="30844"/>
                  </a:lnTo>
                  <a:lnTo>
                    <a:pt x="48879" y="29803"/>
                  </a:lnTo>
                  <a:close/>
                  <a:moveTo>
                    <a:pt x="53440" y="29428"/>
                  </a:moveTo>
                  <a:lnTo>
                    <a:pt x="55127" y="30240"/>
                  </a:lnTo>
                  <a:lnTo>
                    <a:pt x="52169" y="31302"/>
                  </a:lnTo>
                  <a:lnTo>
                    <a:pt x="46401" y="31240"/>
                  </a:lnTo>
                  <a:lnTo>
                    <a:pt x="49733" y="29719"/>
                  </a:lnTo>
                  <a:lnTo>
                    <a:pt x="53440" y="29428"/>
                  </a:lnTo>
                  <a:close/>
                  <a:moveTo>
                    <a:pt x="55502" y="30407"/>
                  </a:moveTo>
                  <a:lnTo>
                    <a:pt x="57438" y="31344"/>
                  </a:lnTo>
                  <a:lnTo>
                    <a:pt x="53002" y="31302"/>
                  </a:lnTo>
                  <a:lnTo>
                    <a:pt x="55502" y="30407"/>
                  </a:lnTo>
                  <a:close/>
                  <a:moveTo>
                    <a:pt x="25200" y="31365"/>
                  </a:moveTo>
                  <a:lnTo>
                    <a:pt x="25075" y="31385"/>
                  </a:lnTo>
                  <a:lnTo>
                    <a:pt x="24971" y="31406"/>
                  </a:lnTo>
                  <a:lnTo>
                    <a:pt x="24971" y="31406"/>
                  </a:lnTo>
                  <a:lnTo>
                    <a:pt x="25075" y="31365"/>
                  </a:lnTo>
                  <a:close/>
                  <a:moveTo>
                    <a:pt x="34842" y="31448"/>
                  </a:moveTo>
                  <a:lnTo>
                    <a:pt x="34946" y="31489"/>
                  </a:lnTo>
                  <a:lnTo>
                    <a:pt x="34946" y="31489"/>
                  </a:lnTo>
                  <a:lnTo>
                    <a:pt x="34842" y="31469"/>
                  </a:lnTo>
                  <a:lnTo>
                    <a:pt x="34738" y="31448"/>
                  </a:lnTo>
                  <a:close/>
                  <a:moveTo>
                    <a:pt x="24221" y="31344"/>
                  </a:moveTo>
                  <a:lnTo>
                    <a:pt x="23846" y="31489"/>
                  </a:lnTo>
                  <a:lnTo>
                    <a:pt x="23451" y="31510"/>
                  </a:lnTo>
                  <a:lnTo>
                    <a:pt x="23451" y="31510"/>
                  </a:lnTo>
                  <a:lnTo>
                    <a:pt x="23825" y="31344"/>
                  </a:lnTo>
                  <a:close/>
                  <a:moveTo>
                    <a:pt x="36092" y="31448"/>
                  </a:moveTo>
                  <a:lnTo>
                    <a:pt x="36467" y="31635"/>
                  </a:lnTo>
                  <a:lnTo>
                    <a:pt x="36071" y="31594"/>
                  </a:lnTo>
                  <a:lnTo>
                    <a:pt x="35696" y="31448"/>
                  </a:lnTo>
                  <a:close/>
                  <a:moveTo>
                    <a:pt x="22784" y="31864"/>
                  </a:moveTo>
                  <a:lnTo>
                    <a:pt x="22680" y="31906"/>
                  </a:lnTo>
                  <a:lnTo>
                    <a:pt x="22576" y="31927"/>
                  </a:lnTo>
                  <a:lnTo>
                    <a:pt x="22576" y="31927"/>
                  </a:lnTo>
                  <a:lnTo>
                    <a:pt x="22680" y="31864"/>
                  </a:lnTo>
                  <a:close/>
                  <a:moveTo>
                    <a:pt x="37237" y="31989"/>
                  </a:moveTo>
                  <a:lnTo>
                    <a:pt x="37341" y="32031"/>
                  </a:lnTo>
                  <a:lnTo>
                    <a:pt x="37237" y="32010"/>
                  </a:lnTo>
                  <a:lnTo>
                    <a:pt x="37112" y="31989"/>
                  </a:lnTo>
                  <a:close/>
                  <a:moveTo>
                    <a:pt x="14829" y="31281"/>
                  </a:moveTo>
                  <a:lnTo>
                    <a:pt x="23138" y="31344"/>
                  </a:lnTo>
                  <a:lnTo>
                    <a:pt x="22597" y="31594"/>
                  </a:lnTo>
                  <a:lnTo>
                    <a:pt x="16495" y="32073"/>
                  </a:lnTo>
                  <a:lnTo>
                    <a:pt x="14829" y="31281"/>
                  </a:lnTo>
                  <a:close/>
                  <a:moveTo>
                    <a:pt x="36779" y="31448"/>
                  </a:moveTo>
                  <a:lnTo>
                    <a:pt x="45089" y="31531"/>
                  </a:lnTo>
                  <a:lnTo>
                    <a:pt x="43423" y="32302"/>
                  </a:lnTo>
                  <a:lnTo>
                    <a:pt x="37321" y="31698"/>
                  </a:lnTo>
                  <a:lnTo>
                    <a:pt x="36779" y="31448"/>
                  </a:lnTo>
                  <a:close/>
                  <a:moveTo>
                    <a:pt x="8560" y="31219"/>
                  </a:moveTo>
                  <a:lnTo>
                    <a:pt x="14141" y="31260"/>
                  </a:lnTo>
                  <a:lnTo>
                    <a:pt x="15912" y="32114"/>
                  </a:lnTo>
                  <a:lnTo>
                    <a:pt x="11809" y="32447"/>
                  </a:lnTo>
                  <a:lnTo>
                    <a:pt x="8560" y="31219"/>
                  </a:lnTo>
                  <a:close/>
                  <a:moveTo>
                    <a:pt x="21826" y="31948"/>
                  </a:moveTo>
                  <a:lnTo>
                    <a:pt x="21472" y="32114"/>
                  </a:lnTo>
                  <a:lnTo>
                    <a:pt x="17848" y="32718"/>
                  </a:lnTo>
                  <a:lnTo>
                    <a:pt x="17015" y="32322"/>
                  </a:lnTo>
                  <a:lnTo>
                    <a:pt x="21826" y="31948"/>
                  </a:lnTo>
                  <a:close/>
                  <a:moveTo>
                    <a:pt x="45776" y="31531"/>
                  </a:moveTo>
                  <a:lnTo>
                    <a:pt x="51357" y="31573"/>
                  </a:lnTo>
                  <a:lnTo>
                    <a:pt x="48088" y="32739"/>
                  </a:lnTo>
                  <a:lnTo>
                    <a:pt x="43985" y="32343"/>
                  </a:lnTo>
                  <a:lnTo>
                    <a:pt x="45776" y="31531"/>
                  </a:lnTo>
                  <a:close/>
                  <a:moveTo>
                    <a:pt x="38070" y="32073"/>
                  </a:moveTo>
                  <a:lnTo>
                    <a:pt x="42881" y="32531"/>
                  </a:lnTo>
                  <a:lnTo>
                    <a:pt x="42048" y="32906"/>
                  </a:lnTo>
                  <a:lnTo>
                    <a:pt x="38445" y="32239"/>
                  </a:lnTo>
                  <a:lnTo>
                    <a:pt x="38070" y="32073"/>
                  </a:lnTo>
                  <a:close/>
                  <a:moveTo>
                    <a:pt x="1854" y="31177"/>
                  </a:moveTo>
                  <a:lnTo>
                    <a:pt x="7706" y="31219"/>
                  </a:lnTo>
                  <a:lnTo>
                    <a:pt x="11143" y="32489"/>
                  </a:lnTo>
                  <a:lnTo>
                    <a:pt x="5395" y="32947"/>
                  </a:lnTo>
                  <a:lnTo>
                    <a:pt x="771" y="31677"/>
                  </a:lnTo>
                  <a:lnTo>
                    <a:pt x="1854" y="31177"/>
                  </a:lnTo>
                  <a:close/>
                  <a:moveTo>
                    <a:pt x="20452" y="32572"/>
                  </a:moveTo>
                  <a:lnTo>
                    <a:pt x="20348" y="32614"/>
                  </a:lnTo>
                  <a:lnTo>
                    <a:pt x="18598" y="33072"/>
                  </a:lnTo>
                  <a:lnTo>
                    <a:pt x="18307" y="32926"/>
                  </a:lnTo>
                  <a:lnTo>
                    <a:pt x="20452" y="32572"/>
                  </a:lnTo>
                  <a:close/>
                  <a:moveTo>
                    <a:pt x="39445" y="32718"/>
                  </a:moveTo>
                  <a:lnTo>
                    <a:pt x="41590" y="33114"/>
                  </a:lnTo>
                  <a:lnTo>
                    <a:pt x="41298" y="33260"/>
                  </a:lnTo>
                  <a:lnTo>
                    <a:pt x="39549" y="32781"/>
                  </a:lnTo>
                  <a:lnTo>
                    <a:pt x="39445" y="32718"/>
                  </a:lnTo>
                  <a:close/>
                  <a:moveTo>
                    <a:pt x="16432" y="32364"/>
                  </a:moveTo>
                  <a:lnTo>
                    <a:pt x="17349" y="32801"/>
                  </a:lnTo>
                  <a:lnTo>
                    <a:pt x="14183" y="33322"/>
                  </a:lnTo>
                  <a:lnTo>
                    <a:pt x="12455" y="32677"/>
                  </a:lnTo>
                  <a:lnTo>
                    <a:pt x="16432" y="32364"/>
                  </a:lnTo>
                  <a:close/>
                  <a:moveTo>
                    <a:pt x="52211" y="31594"/>
                  </a:moveTo>
                  <a:lnTo>
                    <a:pt x="58063" y="31635"/>
                  </a:lnTo>
                  <a:lnTo>
                    <a:pt x="59146" y="32156"/>
                  </a:lnTo>
                  <a:lnTo>
                    <a:pt x="54502" y="33364"/>
                  </a:lnTo>
                  <a:lnTo>
                    <a:pt x="48775" y="32801"/>
                  </a:lnTo>
                  <a:lnTo>
                    <a:pt x="52211" y="31594"/>
                  </a:lnTo>
                  <a:close/>
                  <a:moveTo>
                    <a:pt x="43464" y="32593"/>
                  </a:moveTo>
                  <a:lnTo>
                    <a:pt x="47442" y="32968"/>
                  </a:lnTo>
                  <a:lnTo>
                    <a:pt x="45693" y="33593"/>
                  </a:lnTo>
                  <a:lnTo>
                    <a:pt x="42548" y="33010"/>
                  </a:lnTo>
                  <a:lnTo>
                    <a:pt x="43464" y="32593"/>
                  </a:lnTo>
                  <a:close/>
                  <a:moveTo>
                    <a:pt x="17807" y="33010"/>
                  </a:moveTo>
                  <a:lnTo>
                    <a:pt x="18161" y="33176"/>
                  </a:lnTo>
                  <a:lnTo>
                    <a:pt x="15599" y="33843"/>
                  </a:lnTo>
                  <a:lnTo>
                    <a:pt x="14725" y="33530"/>
                  </a:lnTo>
                  <a:lnTo>
                    <a:pt x="17807" y="33010"/>
                  </a:lnTo>
                  <a:close/>
                  <a:moveTo>
                    <a:pt x="11767" y="32739"/>
                  </a:moveTo>
                  <a:lnTo>
                    <a:pt x="13621" y="33426"/>
                  </a:lnTo>
                  <a:lnTo>
                    <a:pt x="9560" y="34093"/>
                  </a:lnTo>
                  <a:lnTo>
                    <a:pt x="6207" y="33176"/>
                  </a:lnTo>
                  <a:lnTo>
                    <a:pt x="11767" y="32739"/>
                  </a:lnTo>
                  <a:close/>
                  <a:moveTo>
                    <a:pt x="42090" y="33218"/>
                  </a:moveTo>
                  <a:lnTo>
                    <a:pt x="45151" y="33780"/>
                  </a:lnTo>
                  <a:lnTo>
                    <a:pt x="44297" y="34093"/>
                  </a:lnTo>
                  <a:lnTo>
                    <a:pt x="41736" y="33385"/>
                  </a:lnTo>
                  <a:lnTo>
                    <a:pt x="42090" y="33218"/>
                  </a:lnTo>
                  <a:close/>
                  <a:moveTo>
                    <a:pt x="18390" y="33426"/>
                  </a:moveTo>
                  <a:lnTo>
                    <a:pt x="16370" y="34134"/>
                  </a:lnTo>
                  <a:lnTo>
                    <a:pt x="16057" y="34030"/>
                  </a:lnTo>
                  <a:lnTo>
                    <a:pt x="18390" y="33426"/>
                  </a:lnTo>
                  <a:close/>
                  <a:moveTo>
                    <a:pt x="41486" y="33614"/>
                  </a:moveTo>
                  <a:lnTo>
                    <a:pt x="43818" y="34259"/>
                  </a:lnTo>
                  <a:lnTo>
                    <a:pt x="43506" y="34363"/>
                  </a:lnTo>
                  <a:lnTo>
                    <a:pt x="41486" y="33614"/>
                  </a:lnTo>
                  <a:close/>
                  <a:moveTo>
                    <a:pt x="48129" y="33031"/>
                  </a:moveTo>
                  <a:lnTo>
                    <a:pt x="53669" y="33572"/>
                  </a:lnTo>
                  <a:lnTo>
                    <a:pt x="50316" y="34447"/>
                  </a:lnTo>
                  <a:lnTo>
                    <a:pt x="46276" y="33697"/>
                  </a:lnTo>
                  <a:lnTo>
                    <a:pt x="48129" y="33031"/>
                  </a:lnTo>
                  <a:close/>
                  <a:moveTo>
                    <a:pt x="14162" y="33635"/>
                  </a:moveTo>
                  <a:lnTo>
                    <a:pt x="15099" y="33968"/>
                  </a:lnTo>
                  <a:lnTo>
                    <a:pt x="11996" y="34780"/>
                  </a:lnTo>
                  <a:lnTo>
                    <a:pt x="10226" y="34280"/>
                  </a:lnTo>
                  <a:lnTo>
                    <a:pt x="14162" y="33635"/>
                  </a:lnTo>
                  <a:close/>
                  <a:moveTo>
                    <a:pt x="45713" y="33884"/>
                  </a:moveTo>
                  <a:lnTo>
                    <a:pt x="49649" y="34613"/>
                  </a:lnTo>
                  <a:lnTo>
                    <a:pt x="47858" y="35072"/>
                  </a:lnTo>
                  <a:lnTo>
                    <a:pt x="44776" y="34218"/>
                  </a:lnTo>
                  <a:lnTo>
                    <a:pt x="45713" y="33884"/>
                  </a:lnTo>
                  <a:close/>
                  <a:moveTo>
                    <a:pt x="15578" y="34155"/>
                  </a:moveTo>
                  <a:lnTo>
                    <a:pt x="15953" y="34280"/>
                  </a:lnTo>
                  <a:lnTo>
                    <a:pt x="13454" y="35176"/>
                  </a:lnTo>
                  <a:lnTo>
                    <a:pt x="12559" y="34926"/>
                  </a:lnTo>
                  <a:lnTo>
                    <a:pt x="15578" y="34155"/>
                  </a:lnTo>
                  <a:close/>
                  <a:moveTo>
                    <a:pt x="1313" y="35113"/>
                  </a:moveTo>
                  <a:lnTo>
                    <a:pt x="2375" y="35301"/>
                  </a:lnTo>
                  <a:lnTo>
                    <a:pt x="1896" y="35384"/>
                  </a:lnTo>
                  <a:lnTo>
                    <a:pt x="1313" y="35113"/>
                  </a:lnTo>
                  <a:close/>
                  <a:moveTo>
                    <a:pt x="16203" y="34509"/>
                  </a:moveTo>
                  <a:lnTo>
                    <a:pt x="14246" y="35405"/>
                  </a:lnTo>
                  <a:lnTo>
                    <a:pt x="13933" y="35321"/>
                  </a:lnTo>
                  <a:lnTo>
                    <a:pt x="16203" y="34509"/>
                  </a:lnTo>
                  <a:close/>
                  <a:moveTo>
                    <a:pt x="44297" y="34384"/>
                  </a:moveTo>
                  <a:lnTo>
                    <a:pt x="47296" y="35217"/>
                  </a:lnTo>
                  <a:lnTo>
                    <a:pt x="46421" y="35446"/>
                  </a:lnTo>
                  <a:lnTo>
                    <a:pt x="43922" y="34530"/>
                  </a:lnTo>
                  <a:lnTo>
                    <a:pt x="44297" y="34384"/>
                  </a:lnTo>
                  <a:close/>
                  <a:moveTo>
                    <a:pt x="43672" y="34738"/>
                  </a:moveTo>
                  <a:lnTo>
                    <a:pt x="45922" y="35571"/>
                  </a:lnTo>
                  <a:lnTo>
                    <a:pt x="45609" y="35655"/>
                  </a:lnTo>
                  <a:lnTo>
                    <a:pt x="43672" y="34738"/>
                  </a:lnTo>
                  <a:close/>
                  <a:moveTo>
                    <a:pt x="58542" y="35592"/>
                  </a:moveTo>
                  <a:lnTo>
                    <a:pt x="57959" y="35863"/>
                  </a:lnTo>
                  <a:lnTo>
                    <a:pt x="57480" y="35759"/>
                  </a:lnTo>
                  <a:lnTo>
                    <a:pt x="58542" y="35592"/>
                  </a:lnTo>
                  <a:close/>
                  <a:moveTo>
                    <a:pt x="9539" y="34405"/>
                  </a:moveTo>
                  <a:lnTo>
                    <a:pt x="11434" y="34926"/>
                  </a:lnTo>
                  <a:lnTo>
                    <a:pt x="7456" y="35946"/>
                  </a:lnTo>
                  <a:lnTo>
                    <a:pt x="4041" y="35321"/>
                  </a:lnTo>
                  <a:lnTo>
                    <a:pt x="9539" y="34405"/>
                  </a:lnTo>
                  <a:close/>
                  <a:moveTo>
                    <a:pt x="50316" y="34738"/>
                  </a:moveTo>
                  <a:lnTo>
                    <a:pt x="55814" y="35759"/>
                  </a:lnTo>
                  <a:lnTo>
                    <a:pt x="52378" y="36321"/>
                  </a:lnTo>
                  <a:lnTo>
                    <a:pt x="48421" y="35238"/>
                  </a:lnTo>
                  <a:lnTo>
                    <a:pt x="50316" y="34738"/>
                  </a:lnTo>
                  <a:close/>
                  <a:moveTo>
                    <a:pt x="11996" y="35072"/>
                  </a:moveTo>
                  <a:lnTo>
                    <a:pt x="12975" y="35342"/>
                  </a:lnTo>
                  <a:lnTo>
                    <a:pt x="9955" y="36425"/>
                  </a:lnTo>
                  <a:lnTo>
                    <a:pt x="8144" y="36071"/>
                  </a:lnTo>
                  <a:lnTo>
                    <a:pt x="11996" y="35072"/>
                  </a:lnTo>
                  <a:close/>
                  <a:moveTo>
                    <a:pt x="3208" y="35467"/>
                  </a:moveTo>
                  <a:lnTo>
                    <a:pt x="6790" y="36134"/>
                  </a:lnTo>
                  <a:lnTo>
                    <a:pt x="4624" y="36696"/>
                  </a:lnTo>
                  <a:lnTo>
                    <a:pt x="2354" y="35613"/>
                  </a:lnTo>
                  <a:lnTo>
                    <a:pt x="3208" y="35467"/>
                  </a:lnTo>
                  <a:close/>
                  <a:moveTo>
                    <a:pt x="13454" y="35488"/>
                  </a:moveTo>
                  <a:lnTo>
                    <a:pt x="13829" y="35592"/>
                  </a:lnTo>
                  <a:lnTo>
                    <a:pt x="11413" y="36696"/>
                  </a:lnTo>
                  <a:lnTo>
                    <a:pt x="10518" y="36529"/>
                  </a:lnTo>
                  <a:lnTo>
                    <a:pt x="13454" y="35488"/>
                  </a:lnTo>
                  <a:close/>
                  <a:moveTo>
                    <a:pt x="47858" y="35384"/>
                  </a:moveTo>
                  <a:lnTo>
                    <a:pt x="51711" y="36446"/>
                  </a:lnTo>
                  <a:lnTo>
                    <a:pt x="49879" y="36738"/>
                  </a:lnTo>
                  <a:lnTo>
                    <a:pt x="46880" y="35634"/>
                  </a:lnTo>
                  <a:lnTo>
                    <a:pt x="47858" y="35384"/>
                  </a:lnTo>
                  <a:close/>
                  <a:moveTo>
                    <a:pt x="46401" y="35759"/>
                  </a:moveTo>
                  <a:lnTo>
                    <a:pt x="49316" y="36842"/>
                  </a:lnTo>
                  <a:lnTo>
                    <a:pt x="48400" y="36987"/>
                  </a:lnTo>
                  <a:lnTo>
                    <a:pt x="46005" y="35842"/>
                  </a:lnTo>
                  <a:lnTo>
                    <a:pt x="46401" y="35759"/>
                  </a:lnTo>
                  <a:close/>
                  <a:moveTo>
                    <a:pt x="56647" y="35905"/>
                  </a:moveTo>
                  <a:lnTo>
                    <a:pt x="57501" y="36071"/>
                  </a:lnTo>
                  <a:lnTo>
                    <a:pt x="55210" y="37112"/>
                  </a:lnTo>
                  <a:lnTo>
                    <a:pt x="53044" y="36508"/>
                  </a:lnTo>
                  <a:lnTo>
                    <a:pt x="56647" y="35905"/>
                  </a:lnTo>
                  <a:close/>
                  <a:moveTo>
                    <a:pt x="7477" y="36259"/>
                  </a:moveTo>
                  <a:lnTo>
                    <a:pt x="9414" y="36613"/>
                  </a:lnTo>
                  <a:lnTo>
                    <a:pt x="6561" y="37612"/>
                  </a:lnTo>
                  <a:lnTo>
                    <a:pt x="5020" y="36883"/>
                  </a:lnTo>
                  <a:lnTo>
                    <a:pt x="7477" y="36259"/>
                  </a:lnTo>
                  <a:close/>
                  <a:moveTo>
                    <a:pt x="4582" y="37008"/>
                  </a:moveTo>
                  <a:lnTo>
                    <a:pt x="6186" y="37758"/>
                  </a:lnTo>
                  <a:lnTo>
                    <a:pt x="5520" y="37987"/>
                  </a:lnTo>
                  <a:lnTo>
                    <a:pt x="2063" y="37654"/>
                  </a:lnTo>
                  <a:lnTo>
                    <a:pt x="4582" y="37008"/>
                  </a:lnTo>
                  <a:close/>
                  <a:moveTo>
                    <a:pt x="52357" y="36633"/>
                  </a:moveTo>
                  <a:lnTo>
                    <a:pt x="54793" y="37300"/>
                  </a:lnTo>
                  <a:lnTo>
                    <a:pt x="53252" y="38008"/>
                  </a:lnTo>
                  <a:lnTo>
                    <a:pt x="50420" y="36946"/>
                  </a:lnTo>
                  <a:lnTo>
                    <a:pt x="52357" y="36633"/>
                  </a:lnTo>
                  <a:close/>
                  <a:moveTo>
                    <a:pt x="6540" y="37925"/>
                  </a:moveTo>
                  <a:lnTo>
                    <a:pt x="6936" y="38112"/>
                  </a:lnTo>
                  <a:lnTo>
                    <a:pt x="6936" y="38112"/>
                  </a:lnTo>
                  <a:lnTo>
                    <a:pt x="6207" y="38050"/>
                  </a:lnTo>
                  <a:lnTo>
                    <a:pt x="6540" y="37925"/>
                  </a:lnTo>
                  <a:close/>
                  <a:moveTo>
                    <a:pt x="9976" y="36717"/>
                  </a:moveTo>
                  <a:lnTo>
                    <a:pt x="10955" y="36904"/>
                  </a:lnTo>
                  <a:lnTo>
                    <a:pt x="8060" y="38216"/>
                  </a:lnTo>
                  <a:lnTo>
                    <a:pt x="7790" y="38195"/>
                  </a:lnTo>
                  <a:lnTo>
                    <a:pt x="6936" y="37800"/>
                  </a:lnTo>
                  <a:lnTo>
                    <a:pt x="9976" y="36717"/>
                  </a:lnTo>
                  <a:close/>
                  <a:moveTo>
                    <a:pt x="55231" y="37425"/>
                  </a:moveTo>
                  <a:lnTo>
                    <a:pt x="57751" y="38112"/>
                  </a:lnTo>
                  <a:lnTo>
                    <a:pt x="54273" y="38383"/>
                  </a:lnTo>
                  <a:lnTo>
                    <a:pt x="53627" y="38154"/>
                  </a:lnTo>
                  <a:lnTo>
                    <a:pt x="55231" y="37425"/>
                  </a:lnTo>
                  <a:close/>
                  <a:moveTo>
                    <a:pt x="28761" y="31385"/>
                  </a:moveTo>
                  <a:lnTo>
                    <a:pt x="31177" y="31406"/>
                  </a:lnTo>
                  <a:lnTo>
                    <a:pt x="33572" y="31635"/>
                  </a:lnTo>
                  <a:lnTo>
                    <a:pt x="35946" y="32073"/>
                  </a:lnTo>
                  <a:lnTo>
                    <a:pt x="38279" y="32718"/>
                  </a:lnTo>
                  <a:lnTo>
                    <a:pt x="40549" y="33572"/>
                  </a:lnTo>
                  <a:lnTo>
                    <a:pt x="40569" y="33593"/>
                  </a:lnTo>
                  <a:lnTo>
                    <a:pt x="29907" y="38466"/>
                  </a:lnTo>
                  <a:lnTo>
                    <a:pt x="19306" y="33405"/>
                  </a:lnTo>
                  <a:lnTo>
                    <a:pt x="19327" y="33405"/>
                  </a:lnTo>
                  <a:lnTo>
                    <a:pt x="21618" y="32593"/>
                  </a:lnTo>
                  <a:lnTo>
                    <a:pt x="23950" y="31989"/>
                  </a:lnTo>
                  <a:lnTo>
                    <a:pt x="26345" y="31573"/>
                  </a:lnTo>
                  <a:lnTo>
                    <a:pt x="28761" y="31385"/>
                  </a:lnTo>
                  <a:close/>
                  <a:moveTo>
                    <a:pt x="53252" y="38320"/>
                  </a:moveTo>
                  <a:lnTo>
                    <a:pt x="53606" y="38445"/>
                  </a:lnTo>
                  <a:lnTo>
                    <a:pt x="52857" y="38508"/>
                  </a:lnTo>
                  <a:lnTo>
                    <a:pt x="53252" y="38320"/>
                  </a:lnTo>
                  <a:close/>
                  <a:moveTo>
                    <a:pt x="49858" y="37050"/>
                  </a:moveTo>
                  <a:lnTo>
                    <a:pt x="52877" y="38175"/>
                  </a:lnTo>
                  <a:lnTo>
                    <a:pt x="52024" y="38570"/>
                  </a:lnTo>
                  <a:lnTo>
                    <a:pt x="51753" y="38591"/>
                  </a:lnTo>
                  <a:lnTo>
                    <a:pt x="48858" y="37217"/>
                  </a:lnTo>
                  <a:lnTo>
                    <a:pt x="49858" y="37050"/>
                  </a:lnTo>
                  <a:close/>
                  <a:moveTo>
                    <a:pt x="18973" y="33572"/>
                  </a:moveTo>
                  <a:lnTo>
                    <a:pt x="29553" y="38612"/>
                  </a:lnTo>
                  <a:lnTo>
                    <a:pt x="29011" y="38862"/>
                  </a:lnTo>
                  <a:lnTo>
                    <a:pt x="17099" y="34405"/>
                  </a:lnTo>
                  <a:lnTo>
                    <a:pt x="18973" y="33572"/>
                  </a:lnTo>
                  <a:close/>
                  <a:moveTo>
                    <a:pt x="40923" y="33739"/>
                  </a:moveTo>
                  <a:lnTo>
                    <a:pt x="42756" y="34634"/>
                  </a:lnTo>
                  <a:lnTo>
                    <a:pt x="30781" y="38883"/>
                  </a:lnTo>
                  <a:lnTo>
                    <a:pt x="30240" y="38612"/>
                  </a:lnTo>
                  <a:lnTo>
                    <a:pt x="40923" y="33739"/>
                  </a:lnTo>
                  <a:close/>
                  <a:moveTo>
                    <a:pt x="1250" y="37862"/>
                  </a:moveTo>
                  <a:lnTo>
                    <a:pt x="4874" y="38216"/>
                  </a:lnTo>
                  <a:lnTo>
                    <a:pt x="2771" y="38966"/>
                  </a:lnTo>
                  <a:lnTo>
                    <a:pt x="396" y="38091"/>
                  </a:lnTo>
                  <a:lnTo>
                    <a:pt x="1250" y="37862"/>
                  </a:lnTo>
                  <a:close/>
                  <a:moveTo>
                    <a:pt x="29907" y="38779"/>
                  </a:moveTo>
                  <a:lnTo>
                    <a:pt x="30386" y="39008"/>
                  </a:lnTo>
                  <a:lnTo>
                    <a:pt x="29907" y="39195"/>
                  </a:lnTo>
                  <a:lnTo>
                    <a:pt x="29407" y="39008"/>
                  </a:lnTo>
                  <a:lnTo>
                    <a:pt x="29907" y="38779"/>
                  </a:lnTo>
                  <a:close/>
                  <a:moveTo>
                    <a:pt x="16724" y="34593"/>
                  </a:moveTo>
                  <a:lnTo>
                    <a:pt x="28636" y="39028"/>
                  </a:lnTo>
                  <a:lnTo>
                    <a:pt x="28157" y="39258"/>
                  </a:lnTo>
                  <a:lnTo>
                    <a:pt x="14683" y="35530"/>
                  </a:lnTo>
                  <a:lnTo>
                    <a:pt x="16724" y="34593"/>
                  </a:lnTo>
                  <a:close/>
                  <a:moveTo>
                    <a:pt x="43131" y="34801"/>
                  </a:moveTo>
                  <a:lnTo>
                    <a:pt x="45172" y="35780"/>
                  </a:lnTo>
                  <a:lnTo>
                    <a:pt x="31635" y="39278"/>
                  </a:lnTo>
                  <a:lnTo>
                    <a:pt x="31156" y="39049"/>
                  </a:lnTo>
                  <a:lnTo>
                    <a:pt x="43131" y="34801"/>
                  </a:lnTo>
                  <a:close/>
                  <a:moveTo>
                    <a:pt x="58563" y="38341"/>
                  </a:moveTo>
                  <a:lnTo>
                    <a:pt x="59396" y="38570"/>
                  </a:lnTo>
                  <a:lnTo>
                    <a:pt x="57022" y="39424"/>
                  </a:lnTo>
                  <a:lnTo>
                    <a:pt x="54918" y="38633"/>
                  </a:lnTo>
                  <a:lnTo>
                    <a:pt x="58563" y="38341"/>
                  </a:lnTo>
                  <a:close/>
                  <a:moveTo>
                    <a:pt x="29032" y="39174"/>
                  </a:moveTo>
                  <a:lnTo>
                    <a:pt x="29469" y="39341"/>
                  </a:lnTo>
                  <a:lnTo>
                    <a:pt x="29032" y="39487"/>
                  </a:lnTo>
                  <a:lnTo>
                    <a:pt x="28595" y="39362"/>
                  </a:lnTo>
                  <a:lnTo>
                    <a:pt x="29032" y="39174"/>
                  </a:lnTo>
                  <a:close/>
                  <a:moveTo>
                    <a:pt x="30760" y="39195"/>
                  </a:moveTo>
                  <a:lnTo>
                    <a:pt x="31198" y="39403"/>
                  </a:lnTo>
                  <a:lnTo>
                    <a:pt x="30740" y="39507"/>
                  </a:lnTo>
                  <a:lnTo>
                    <a:pt x="30323" y="39341"/>
                  </a:lnTo>
                  <a:lnTo>
                    <a:pt x="30760" y="39195"/>
                  </a:lnTo>
                  <a:close/>
                  <a:moveTo>
                    <a:pt x="14266" y="35717"/>
                  </a:moveTo>
                  <a:lnTo>
                    <a:pt x="27741" y="39445"/>
                  </a:lnTo>
                  <a:lnTo>
                    <a:pt x="27324" y="39632"/>
                  </a:lnTo>
                  <a:lnTo>
                    <a:pt x="11913" y="36779"/>
                  </a:lnTo>
                  <a:lnTo>
                    <a:pt x="14266" y="35717"/>
                  </a:lnTo>
                  <a:close/>
                  <a:moveTo>
                    <a:pt x="45568" y="35967"/>
                  </a:moveTo>
                  <a:lnTo>
                    <a:pt x="47921" y="37071"/>
                  </a:lnTo>
                  <a:lnTo>
                    <a:pt x="32447" y="39674"/>
                  </a:lnTo>
                  <a:lnTo>
                    <a:pt x="32031" y="39466"/>
                  </a:lnTo>
                  <a:lnTo>
                    <a:pt x="45568" y="35967"/>
                  </a:lnTo>
                  <a:close/>
                  <a:moveTo>
                    <a:pt x="5561" y="38279"/>
                  </a:moveTo>
                  <a:lnTo>
                    <a:pt x="7519" y="38466"/>
                  </a:lnTo>
                  <a:lnTo>
                    <a:pt x="4770" y="39716"/>
                  </a:lnTo>
                  <a:lnTo>
                    <a:pt x="3187" y="39133"/>
                  </a:lnTo>
                  <a:lnTo>
                    <a:pt x="5561" y="38279"/>
                  </a:lnTo>
                  <a:close/>
                  <a:moveTo>
                    <a:pt x="29886" y="39507"/>
                  </a:moveTo>
                  <a:lnTo>
                    <a:pt x="30261" y="39632"/>
                  </a:lnTo>
                  <a:lnTo>
                    <a:pt x="29886" y="39737"/>
                  </a:lnTo>
                  <a:lnTo>
                    <a:pt x="29532" y="39632"/>
                  </a:lnTo>
                  <a:lnTo>
                    <a:pt x="29886" y="39507"/>
                  </a:lnTo>
                  <a:close/>
                  <a:moveTo>
                    <a:pt x="28178" y="39549"/>
                  </a:moveTo>
                  <a:lnTo>
                    <a:pt x="28553" y="39653"/>
                  </a:lnTo>
                  <a:lnTo>
                    <a:pt x="28199" y="39799"/>
                  </a:lnTo>
                  <a:lnTo>
                    <a:pt x="27824" y="39716"/>
                  </a:lnTo>
                  <a:lnTo>
                    <a:pt x="28178" y="39549"/>
                  </a:lnTo>
                  <a:close/>
                  <a:moveTo>
                    <a:pt x="31594" y="39591"/>
                  </a:moveTo>
                  <a:lnTo>
                    <a:pt x="31948" y="39757"/>
                  </a:lnTo>
                  <a:lnTo>
                    <a:pt x="31573" y="39820"/>
                  </a:lnTo>
                  <a:lnTo>
                    <a:pt x="31219" y="39695"/>
                  </a:lnTo>
                  <a:lnTo>
                    <a:pt x="31594" y="39591"/>
                  </a:lnTo>
                  <a:close/>
                  <a:moveTo>
                    <a:pt x="29053" y="39799"/>
                  </a:moveTo>
                  <a:lnTo>
                    <a:pt x="29323" y="39882"/>
                  </a:lnTo>
                  <a:lnTo>
                    <a:pt x="29053" y="39945"/>
                  </a:lnTo>
                  <a:lnTo>
                    <a:pt x="28782" y="39903"/>
                  </a:lnTo>
                  <a:lnTo>
                    <a:pt x="29053" y="39799"/>
                  </a:lnTo>
                  <a:close/>
                  <a:moveTo>
                    <a:pt x="30740" y="39820"/>
                  </a:moveTo>
                  <a:lnTo>
                    <a:pt x="31010" y="39924"/>
                  </a:lnTo>
                  <a:lnTo>
                    <a:pt x="30719" y="39966"/>
                  </a:lnTo>
                  <a:lnTo>
                    <a:pt x="30448" y="39882"/>
                  </a:lnTo>
                  <a:lnTo>
                    <a:pt x="30740" y="39820"/>
                  </a:lnTo>
                  <a:close/>
                  <a:moveTo>
                    <a:pt x="11455" y="36987"/>
                  </a:moveTo>
                  <a:lnTo>
                    <a:pt x="26866" y="39841"/>
                  </a:lnTo>
                  <a:lnTo>
                    <a:pt x="26533" y="39986"/>
                  </a:lnTo>
                  <a:lnTo>
                    <a:pt x="8623" y="38279"/>
                  </a:lnTo>
                  <a:lnTo>
                    <a:pt x="11455" y="36987"/>
                  </a:lnTo>
                  <a:close/>
                  <a:moveTo>
                    <a:pt x="48358" y="37300"/>
                  </a:moveTo>
                  <a:lnTo>
                    <a:pt x="51170" y="38633"/>
                  </a:lnTo>
                  <a:lnTo>
                    <a:pt x="33260" y="40049"/>
                  </a:lnTo>
                  <a:lnTo>
                    <a:pt x="32906" y="39882"/>
                  </a:lnTo>
                  <a:lnTo>
                    <a:pt x="48358" y="37300"/>
                  </a:lnTo>
                  <a:close/>
                  <a:moveTo>
                    <a:pt x="27366" y="39924"/>
                  </a:moveTo>
                  <a:lnTo>
                    <a:pt x="27657" y="39986"/>
                  </a:lnTo>
                  <a:lnTo>
                    <a:pt x="27387" y="40070"/>
                  </a:lnTo>
                  <a:lnTo>
                    <a:pt x="27095" y="40049"/>
                  </a:lnTo>
                  <a:lnTo>
                    <a:pt x="27366" y="39924"/>
                  </a:lnTo>
                  <a:close/>
                  <a:moveTo>
                    <a:pt x="29886" y="40028"/>
                  </a:moveTo>
                  <a:lnTo>
                    <a:pt x="30052" y="40070"/>
                  </a:lnTo>
                  <a:lnTo>
                    <a:pt x="29886" y="40111"/>
                  </a:lnTo>
                  <a:lnTo>
                    <a:pt x="29719" y="40070"/>
                  </a:lnTo>
                  <a:lnTo>
                    <a:pt x="29886" y="40028"/>
                  </a:lnTo>
                  <a:close/>
                  <a:moveTo>
                    <a:pt x="32406" y="39966"/>
                  </a:moveTo>
                  <a:lnTo>
                    <a:pt x="32676" y="40091"/>
                  </a:lnTo>
                  <a:lnTo>
                    <a:pt x="32385" y="40111"/>
                  </a:lnTo>
                  <a:lnTo>
                    <a:pt x="32114" y="40028"/>
                  </a:lnTo>
                  <a:lnTo>
                    <a:pt x="32406" y="39966"/>
                  </a:lnTo>
                  <a:close/>
                  <a:moveTo>
                    <a:pt x="54231" y="38674"/>
                  </a:moveTo>
                  <a:lnTo>
                    <a:pt x="56605" y="39570"/>
                  </a:lnTo>
                  <a:lnTo>
                    <a:pt x="55002" y="40132"/>
                  </a:lnTo>
                  <a:lnTo>
                    <a:pt x="52274" y="38841"/>
                  </a:lnTo>
                  <a:lnTo>
                    <a:pt x="54231" y="38674"/>
                  </a:lnTo>
                  <a:close/>
                  <a:moveTo>
                    <a:pt x="28220" y="40091"/>
                  </a:moveTo>
                  <a:lnTo>
                    <a:pt x="28386" y="40111"/>
                  </a:lnTo>
                  <a:lnTo>
                    <a:pt x="28241" y="40153"/>
                  </a:lnTo>
                  <a:lnTo>
                    <a:pt x="28074" y="40153"/>
                  </a:lnTo>
                  <a:lnTo>
                    <a:pt x="28220" y="40091"/>
                  </a:lnTo>
                  <a:close/>
                  <a:moveTo>
                    <a:pt x="2750" y="39278"/>
                  </a:moveTo>
                  <a:lnTo>
                    <a:pt x="4416" y="39882"/>
                  </a:lnTo>
                  <a:lnTo>
                    <a:pt x="3791" y="40174"/>
                  </a:lnTo>
                  <a:lnTo>
                    <a:pt x="292" y="40153"/>
                  </a:lnTo>
                  <a:lnTo>
                    <a:pt x="2750" y="39278"/>
                  </a:lnTo>
                  <a:close/>
                  <a:moveTo>
                    <a:pt x="4791" y="40028"/>
                  </a:moveTo>
                  <a:lnTo>
                    <a:pt x="5207" y="40195"/>
                  </a:lnTo>
                  <a:lnTo>
                    <a:pt x="4457" y="40174"/>
                  </a:lnTo>
                  <a:lnTo>
                    <a:pt x="4791" y="40028"/>
                  </a:lnTo>
                  <a:close/>
                  <a:moveTo>
                    <a:pt x="31552" y="40111"/>
                  </a:moveTo>
                  <a:lnTo>
                    <a:pt x="31698" y="40174"/>
                  </a:lnTo>
                  <a:lnTo>
                    <a:pt x="31552" y="40195"/>
                  </a:lnTo>
                  <a:lnTo>
                    <a:pt x="31385" y="40153"/>
                  </a:lnTo>
                  <a:lnTo>
                    <a:pt x="31552" y="40111"/>
                  </a:lnTo>
                  <a:close/>
                  <a:moveTo>
                    <a:pt x="7935" y="38591"/>
                  </a:moveTo>
                  <a:lnTo>
                    <a:pt x="11392" y="40236"/>
                  </a:lnTo>
                  <a:lnTo>
                    <a:pt x="6061" y="40195"/>
                  </a:lnTo>
                  <a:lnTo>
                    <a:pt x="5166" y="39861"/>
                  </a:lnTo>
                  <a:lnTo>
                    <a:pt x="7935" y="38591"/>
                  </a:lnTo>
                  <a:close/>
                  <a:moveTo>
                    <a:pt x="8560" y="38570"/>
                  </a:moveTo>
                  <a:lnTo>
                    <a:pt x="25991" y="40236"/>
                  </a:lnTo>
                  <a:lnTo>
                    <a:pt x="25741" y="40361"/>
                  </a:lnTo>
                  <a:lnTo>
                    <a:pt x="12080" y="40236"/>
                  </a:lnTo>
                  <a:lnTo>
                    <a:pt x="8560" y="38570"/>
                  </a:lnTo>
                  <a:close/>
                  <a:moveTo>
                    <a:pt x="26741" y="40299"/>
                  </a:moveTo>
                  <a:lnTo>
                    <a:pt x="26595" y="40361"/>
                  </a:lnTo>
                  <a:lnTo>
                    <a:pt x="26429" y="40361"/>
                  </a:lnTo>
                  <a:lnTo>
                    <a:pt x="26574" y="40299"/>
                  </a:lnTo>
                  <a:close/>
                  <a:moveTo>
                    <a:pt x="33197" y="40340"/>
                  </a:moveTo>
                  <a:lnTo>
                    <a:pt x="33343" y="40424"/>
                  </a:lnTo>
                  <a:lnTo>
                    <a:pt x="33176" y="40424"/>
                  </a:lnTo>
                  <a:lnTo>
                    <a:pt x="33030" y="40361"/>
                  </a:lnTo>
                  <a:lnTo>
                    <a:pt x="33197" y="40340"/>
                  </a:lnTo>
                  <a:close/>
                  <a:moveTo>
                    <a:pt x="51253" y="38924"/>
                  </a:moveTo>
                  <a:lnTo>
                    <a:pt x="47692" y="40528"/>
                  </a:lnTo>
                  <a:lnTo>
                    <a:pt x="34030" y="40424"/>
                  </a:lnTo>
                  <a:lnTo>
                    <a:pt x="33780" y="40299"/>
                  </a:lnTo>
                  <a:lnTo>
                    <a:pt x="51253" y="38924"/>
                  </a:lnTo>
                  <a:close/>
                  <a:moveTo>
                    <a:pt x="51857" y="38966"/>
                  </a:moveTo>
                  <a:lnTo>
                    <a:pt x="54606" y="40278"/>
                  </a:lnTo>
                  <a:lnTo>
                    <a:pt x="53731" y="40590"/>
                  </a:lnTo>
                  <a:lnTo>
                    <a:pt x="48379" y="40549"/>
                  </a:lnTo>
                  <a:lnTo>
                    <a:pt x="51857" y="38966"/>
                  </a:lnTo>
                  <a:close/>
                  <a:moveTo>
                    <a:pt x="54981" y="40445"/>
                  </a:moveTo>
                  <a:lnTo>
                    <a:pt x="55314" y="40590"/>
                  </a:lnTo>
                  <a:lnTo>
                    <a:pt x="54564" y="40590"/>
                  </a:lnTo>
                  <a:lnTo>
                    <a:pt x="54981" y="40445"/>
                  </a:lnTo>
                  <a:close/>
                  <a:moveTo>
                    <a:pt x="12684" y="40528"/>
                  </a:moveTo>
                  <a:lnTo>
                    <a:pt x="25117" y="40632"/>
                  </a:lnTo>
                  <a:lnTo>
                    <a:pt x="24971" y="40715"/>
                  </a:lnTo>
                  <a:lnTo>
                    <a:pt x="14745" y="41507"/>
                  </a:lnTo>
                  <a:lnTo>
                    <a:pt x="12684" y="40528"/>
                  </a:lnTo>
                  <a:close/>
                  <a:moveTo>
                    <a:pt x="34655" y="40715"/>
                  </a:moveTo>
                  <a:lnTo>
                    <a:pt x="47067" y="40819"/>
                  </a:lnTo>
                  <a:lnTo>
                    <a:pt x="45005" y="41777"/>
                  </a:lnTo>
                  <a:lnTo>
                    <a:pt x="34801" y="40799"/>
                  </a:lnTo>
                  <a:lnTo>
                    <a:pt x="34655" y="40715"/>
                  </a:lnTo>
                  <a:close/>
                  <a:moveTo>
                    <a:pt x="6852" y="40486"/>
                  </a:moveTo>
                  <a:lnTo>
                    <a:pt x="12017" y="40528"/>
                  </a:lnTo>
                  <a:lnTo>
                    <a:pt x="14162" y="41569"/>
                  </a:lnTo>
                  <a:lnTo>
                    <a:pt x="10497" y="41861"/>
                  </a:lnTo>
                  <a:lnTo>
                    <a:pt x="6852" y="40486"/>
                  </a:lnTo>
                  <a:close/>
                  <a:moveTo>
                    <a:pt x="47754" y="40819"/>
                  </a:moveTo>
                  <a:lnTo>
                    <a:pt x="52919" y="40861"/>
                  </a:lnTo>
                  <a:lnTo>
                    <a:pt x="49254" y="42173"/>
                  </a:lnTo>
                  <a:lnTo>
                    <a:pt x="45588" y="41819"/>
                  </a:lnTo>
                  <a:lnTo>
                    <a:pt x="47754" y="40819"/>
                  </a:lnTo>
                  <a:close/>
                  <a:moveTo>
                    <a:pt x="3833" y="40465"/>
                  </a:moveTo>
                  <a:lnTo>
                    <a:pt x="5999" y="40486"/>
                  </a:lnTo>
                  <a:lnTo>
                    <a:pt x="9810" y="41902"/>
                  </a:lnTo>
                  <a:lnTo>
                    <a:pt x="4499" y="42319"/>
                  </a:lnTo>
                  <a:lnTo>
                    <a:pt x="1542" y="41507"/>
                  </a:lnTo>
                  <a:lnTo>
                    <a:pt x="3833" y="40465"/>
                  </a:lnTo>
                  <a:close/>
                  <a:moveTo>
                    <a:pt x="24159" y="41069"/>
                  </a:moveTo>
                  <a:lnTo>
                    <a:pt x="16495" y="42340"/>
                  </a:lnTo>
                  <a:lnTo>
                    <a:pt x="15266" y="41757"/>
                  </a:lnTo>
                  <a:lnTo>
                    <a:pt x="24159" y="41069"/>
                  </a:lnTo>
                  <a:close/>
                  <a:moveTo>
                    <a:pt x="35592" y="41153"/>
                  </a:moveTo>
                  <a:lnTo>
                    <a:pt x="44485" y="42007"/>
                  </a:lnTo>
                  <a:lnTo>
                    <a:pt x="43235" y="42569"/>
                  </a:lnTo>
                  <a:lnTo>
                    <a:pt x="35592" y="41153"/>
                  </a:lnTo>
                  <a:close/>
                  <a:moveTo>
                    <a:pt x="53773" y="40882"/>
                  </a:moveTo>
                  <a:lnTo>
                    <a:pt x="55918" y="40903"/>
                  </a:lnTo>
                  <a:lnTo>
                    <a:pt x="58209" y="41986"/>
                  </a:lnTo>
                  <a:lnTo>
                    <a:pt x="55252" y="42756"/>
                  </a:lnTo>
                  <a:lnTo>
                    <a:pt x="49920" y="42236"/>
                  </a:lnTo>
                  <a:lnTo>
                    <a:pt x="53773" y="40882"/>
                  </a:lnTo>
                  <a:close/>
                  <a:moveTo>
                    <a:pt x="14704" y="41819"/>
                  </a:moveTo>
                  <a:lnTo>
                    <a:pt x="15995" y="42423"/>
                  </a:lnTo>
                  <a:lnTo>
                    <a:pt x="13267" y="42881"/>
                  </a:lnTo>
                  <a:lnTo>
                    <a:pt x="11143" y="42090"/>
                  </a:lnTo>
                  <a:lnTo>
                    <a:pt x="14704" y="41819"/>
                  </a:lnTo>
                  <a:close/>
                  <a:moveTo>
                    <a:pt x="22618" y="41611"/>
                  </a:moveTo>
                  <a:lnTo>
                    <a:pt x="17661" y="42902"/>
                  </a:lnTo>
                  <a:lnTo>
                    <a:pt x="16953" y="42569"/>
                  </a:lnTo>
                  <a:lnTo>
                    <a:pt x="22618" y="41611"/>
                  </a:lnTo>
                  <a:close/>
                  <a:moveTo>
                    <a:pt x="37133" y="41736"/>
                  </a:moveTo>
                  <a:lnTo>
                    <a:pt x="42777" y="42777"/>
                  </a:lnTo>
                  <a:lnTo>
                    <a:pt x="42069" y="43110"/>
                  </a:lnTo>
                  <a:lnTo>
                    <a:pt x="37133" y="41736"/>
                  </a:lnTo>
                  <a:close/>
                  <a:moveTo>
                    <a:pt x="45047" y="42069"/>
                  </a:moveTo>
                  <a:lnTo>
                    <a:pt x="48608" y="42402"/>
                  </a:lnTo>
                  <a:lnTo>
                    <a:pt x="46463" y="43173"/>
                  </a:lnTo>
                  <a:lnTo>
                    <a:pt x="43735" y="42652"/>
                  </a:lnTo>
                  <a:lnTo>
                    <a:pt x="45047" y="42069"/>
                  </a:lnTo>
                  <a:close/>
                  <a:moveTo>
                    <a:pt x="21118" y="42298"/>
                  </a:moveTo>
                  <a:lnTo>
                    <a:pt x="18411" y="43256"/>
                  </a:lnTo>
                  <a:lnTo>
                    <a:pt x="18057" y="43089"/>
                  </a:lnTo>
                  <a:lnTo>
                    <a:pt x="21118" y="42298"/>
                  </a:lnTo>
                  <a:close/>
                  <a:moveTo>
                    <a:pt x="38633" y="42444"/>
                  </a:moveTo>
                  <a:lnTo>
                    <a:pt x="41673" y="43298"/>
                  </a:lnTo>
                  <a:lnTo>
                    <a:pt x="41319" y="43444"/>
                  </a:lnTo>
                  <a:lnTo>
                    <a:pt x="38633" y="42444"/>
                  </a:lnTo>
                  <a:close/>
                  <a:moveTo>
                    <a:pt x="19681" y="43110"/>
                  </a:moveTo>
                  <a:lnTo>
                    <a:pt x="18890" y="43485"/>
                  </a:lnTo>
                  <a:lnTo>
                    <a:pt x="18786" y="43444"/>
                  </a:lnTo>
                  <a:lnTo>
                    <a:pt x="19681" y="43110"/>
                  </a:lnTo>
                  <a:close/>
                  <a:moveTo>
                    <a:pt x="16453" y="42652"/>
                  </a:moveTo>
                  <a:lnTo>
                    <a:pt x="17224" y="43006"/>
                  </a:lnTo>
                  <a:lnTo>
                    <a:pt x="15079" y="43568"/>
                  </a:lnTo>
                  <a:lnTo>
                    <a:pt x="13808" y="43089"/>
                  </a:lnTo>
                  <a:lnTo>
                    <a:pt x="16453" y="42652"/>
                  </a:lnTo>
                  <a:close/>
                  <a:moveTo>
                    <a:pt x="10455" y="42152"/>
                  </a:moveTo>
                  <a:lnTo>
                    <a:pt x="12705" y="42985"/>
                  </a:lnTo>
                  <a:lnTo>
                    <a:pt x="9060" y="43589"/>
                  </a:lnTo>
                  <a:lnTo>
                    <a:pt x="5311" y="42548"/>
                  </a:lnTo>
                  <a:lnTo>
                    <a:pt x="10455" y="42152"/>
                  </a:lnTo>
                  <a:close/>
                  <a:moveTo>
                    <a:pt x="40049" y="43298"/>
                  </a:moveTo>
                  <a:lnTo>
                    <a:pt x="40944" y="43631"/>
                  </a:lnTo>
                  <a:lnTo>
                    <a:pt x="40840" y="43673"/>
                  </a:lnTo>
                  <a:lnTo>
                    <a:pt x="40049" y="43298"/>
                  </a:lnTo>
                  <a:close/>
                  <a:moveTo>
                    <a:pt x="43277" y="42881"/>
                  </a:moveTo>
                  <a:lnTo>
                    <a:pt x="45901" y="43360"/>
                  </a:lnTo>
                  <a:lnTo>
                    <a:pt x="44630" y="43818"/>
                  </a:lnTo>
                  <a:lnTo>
                    <a:pt x="42506" y="43214"/>
                  </a:lnTo>
                  <a:lnTo>
                    <a:pt x="43277" y="42881"/>
                  </a:lnTo>
                  <a:close/>
                  <a:moveTo>
                    <a:pt x="49275" y="42465"/>
                  </a:moveTo>
                  <a:lnTo>
                    <a:pt x="54419" y="42965"/>
                  </a:lnTo>
                  <a:lnTo>
                    <a:pt x="50649" y="43943"/>
                  </a:lnTo>
                  <a:lnTo>
                    <a:pt x="47025" y="43277"/>
                  </a:lnTo>
                  <a:lnTo>
                    <a:pt x="49275" y="42465"/>
                  </a:lnTo>
                  <a:close/>
                  <a:moveTo>
                    <a:pt x="17619" y="43214"/>
                  </a:moveTo>
                  <a:lnTo>
                    <a:pt x="18036" y="43402"/>
                  </a:lnTo>
                  <a:lnTo>
                    <a:pt x="16287" y="44006"/>
                  </a:lnTo>
                  <a:lnTo>
                    <a:pt x="15558" y="43735"/>
                  </a:lnTo>
                  <a:lnTo>
                    <a:pt x="17619" y="43214"/>
                  </a:lnTo>
                  <a:close/>
                  <a:moveTo>
                    <a:pt x="42090" y="43402"/>
                  </a:moveTo>
                  <a:lnTo>
                    <a:pt x="44151" y="43985"/>
                  </a:lnTo>
                  <a:lnTo>
                    <a:pt x="43423" y="44235"/>
                  </a:lnTo>
                  <a:lnTo>
                    <a:pt x="41694" y="43589"/>
                  </a:lnTo>
                  <a:lnTo>
                    <a:pt x="42090" y="43402"/>
                  </a:lnTo>
                  <a:close/>
                  <a:moveTo>
                    <a:pt x="18390" y="43568"/>
                  </a:moveTo>
                  <a:lnTo>
                    <a:pt x="18536" y="43652"/>
                  </a:lnTo>
                  <a:lnTo>
                    <a:pt x="17078" y="44318"/>
                  </a:lnTo>
                  <a:lnTo>
                    <a:pt x="16703" y="44172"/>
                  </a:lnTo>
                  <a:lnTo>
                    <a:pt x="18390" y="43568"/>
                  </a:lnTo>
                  <a:close/>
                  <a:moveTo>
                    <a:pt x="13246" y="43194"/>
                  </a:moveTo>
                  <a:lnTo>
                    <a:pt x="14600" y="43693"/>
                  </a:lnTo>
                  <a:lnTo>
                    <a:pt x="11934" y="44381"/>
                  </a:lnTo>
                  <a:lnTo>
                    <a:pt x="9726" y="43777"/>
                  </a:lnTo>
                  <a:lnTo>
                    <a:pt x="13246" y="43194"/>
                  </a:lnTo>
                  <a:close/>
                  <a:moveTo>
                    <a:pt x="41319" y="43756"/>
                  </a:moveTo>
                  <a:lnTo>
                    <a:pt x="43006" y="44381"/>
                  </a:lnTo>
                  <a:lnTo>
                    <a:pt x="42631" y="44526"/>
                  </a:lnTo>
                  <a:lnTo>
                    <a:pt x="41173" y="43839"/>
                  </a:lnTo>
                  <a:lnTo>
                    <a:pt x="41319" y="43756"/>
                  </a:lnTo>
                  <a:close/>
                  <a:moveTo>
                    <a:pt x="46484" y="43464"/>
                  </a:moveTo>
                  <a:lnTo>
                    <a:pt x="49983" y="44110"/>
                  </a:lnTo>
                  <a:lnTo>
                    <a:pt x="47775" y="44672"/>
                  </a:lnTo>
                  <a:lnTo>
                    <a:pt x="45109" y="43943"/>
                  </a:lnTo>
                  <a:lnTo>
                    <a:pt x="46484" y="43464"/>
                  </a:lnTo>
                  <a:close/>
                  <a:moveTo>
                    <a:pt x="15079" y="43860"/>
                  </a:moveTo>
                  <a:lnTo>
                    <a:pt x="15870" y="44172"/>
                  </a:lnTo>
                  <a:lnTo>
                    <a:pt x="13787" y="44901"/>
                  </a:lnTo>
                  <a:lnTo>
                    <a:pt x="12475" y="44547"/>
                  </a:lnTo>
                  <a:lnTo>
                    <a:pt x="15079" y="43860"/>
                  </a:lnTo>
                  <a:close/>
                  <a:moveTo>
                    <a:pt x="44651" y="44110"/>
                  </a:moveTo>
                  <a:lnTo>
                    <a:pt x="47213" y="44818"/>
                  </a:lnTo>
                  <a:lnTo>
                    <a:pt x="45901" y="45172"/>
                  </a:lnTo>
                  <a:lnTo>
                    <a:pt x="43839" y="44402"/>
                  </a:lnTo>
                  <a:lnTo>
                    <a:pt x="44651" y="44110"/>
                  </a:lnTo>
                  <a:close/>
                  <a:moveTo>
                    <a:pt x="16287" y="44318"/>
                  </a:moveTo>
                  <a:lnTo>
                    <a:pt x="16703" y="44485"/>
                  </a:lnTo>
                  <a:lnTo>
                    <a:pt x="15016" y="45235"/>
                  </a:lnTo>
                  <a:lnTo>
                    <a:pt x="14266" y="45047"/>
                  </a:lnTo>
                  <a:lnTo>
                    <a:pt x="16287" y="44318"/>
                  </a:lnTo>
                  <a:close/>
                  <a:moveTo>
                    <a:pt x="9060" y="43902"/>
                  </a:moveTo>
                  <a:lnTo>
                    <a:pt x="11372" y="44526"/>
                  </a:lnTo>
                  <a:lnTo>
                    <a:pt x="7790" y="45464"/>
                  </a:lnTo>
                  <a:lnTo>
                    <a:pt x="3958" y="44756"/>
                  </a:lnTo>
                  <a:lnTo>
                    <a:pt x="9060" y="43902"/>
                  </a:lnTo>
                  <a:close/>
                  <a:moveTo>
                    <a:pt x="43423" y="44547"/>
                  </a:moveTo>
                  <a:lnTo>
                    <a:pt x="45422" y="45297"/>
                  </a:lnTo>
                  <a:lnTo>
                    <a:pt x="44672" y="45484"/>
                  </a:lnTo>
                  <a:lnTo>
                    <a:pt x="43006" y="44693"/>
                  </a:lnTo>
                  <a:lnTo>
                    <a:pt x="43423" y="44547"/>
                  </a:lnTo>
                  <a:close/>
                  <a:moveTo>
                    <a:pt x="50649" y="44235"/>
                  </a:moveTo>
                  <a:lnTo>
                    <a:pt x="55731" y="45172"/>
                  </a:lnTo>
                  <a:lnTo>
                    <a:pt x="51899" y="45818"/>
                  </a:lnTo>
                  <a:lnTo>
                    <a:pt x="48337" y="44839"/>
                  </a:lnTo>
                  <a:lnTo>
                    <a:pt x="50649" y="44235"/>
                  </a:lnTo>
                  <a:close/>
                  <a:moveTo>
                    <a:pt x="11913" y="44693"/>
                  </a:moveTo>
                  <a:lnTo>
                    <a:pt x="13308" y="45068"/>
                  </a:lnTo>
                  <a:lnTo>
                    <a:pt x="10705" y="45984"/>
                  </a:lnTo>
                  <a:lnTo>
                    <a:pt x="8477" y="45589"/>
                  </a:lnTo>
                  <a:lnTo>
                    <a:pt x="11913" y="44693"/>
                  </a:lnTo>
                  <a:close/>
                  <a:moveTo>
                    <a:pt x="47775" y="44985"/>
                  </a:moveTo>
                  <a:lnTo>
                    <a:pt x="51211" y="45943"/>
                  </a:lnTo>
                  <a:lnTo>
                    <a:pt x="48962" y="46317"/>
                  </a:lnTo>
                  <a:lnTo>
                    <a:pt x="46380" y="45339"/>
                  </a:lnTo>
                  <a:lnTo>
                    <a:pt x="47775" y="44985"/>
                  </a:lnTo>
                  <a:close/>
                  <a:moveTo>
                    <a:pt x="13808" y="45214"/>
                  </a:moveTo>
                  <a:lnTo>
                    <a:pt x="14620" y="45422"/>
                  </a:lnTo>
                  <a:lnTo>
                    <a:pt x="12621" y="46338"/>
                  </a:lnTo>
                  <a:lnTo>
                    <a:pt x="11288" y="46109"/>
                  </a:lnTo>
                  <a:lnTo>
                    <a:pt x="13808" y="45214"/>
                  </a:lnTo>
                  <a:close/>
                  <a:moveTo>
                    <a:pt x="3125" y="44881"/>
                  </a:moveTo>
                  <a:lnTo>
                    <a:pt x="7123" y="45630"/>
                  </a:lnTo>
                  <a:lnTo>
                    <a:pt x="3687" y="46526"/>
                  </a:lnTo>
                  <a:lnTo>
                    <a:pt x="1000" y="45235"/>
                  </a:lnTo>
                  <a:lnTo>
                    <a:pt x="3125" y="44881"/>
                  </a:lnTo>
                  <a:close/>
                  <a:moveTo>
                    <a:pt x="45901" y="45464"/>
                  </a:moveTo>
                  <a:lnTo>
                    <a:pt x="48400" y="46401"/>
                  </a:lnTo>
                  <a:lnTo>
                    <a:pt x="47067" y="46630"/>
                  </a:lnTo>
                  <a:lnTo>
                    <a:pt x="45068" y="45693"/>
                  </a:lnTo>
                  <a:lnTo>
                    <a:pt x="45901" y="45464"/>
                  </a:lnTo>
                  <a:close/>
                  <a:moveTo>
                    <a:pt x="56564" y="45339"/>
                  </a:moveTo>
                  <a:lnTo>
                    <a:pt x="58688" y="45714"/>
                  </a:lnTo>
                  <a:lnTo>
                    <a:pt x="55981" y="46963"/>
                  </a:lnTo>
                  <a:lnTo>
                    <a:pt x="52544" y="46005"/>
                  </a:lnTo>
                  <a:lnTo>
                    <a:pt x="56564" y="45339"/>
                  </a:lnTo>
                  <a:close/>
                  <a:moveTo>
                    <a:pt x="3645" y="46838"/>
                  </a:moveTo>
                  <a:lnTo>
                    <a:pt x="4437" y="47192"/>
                  </a:lnTo>
                  <a:lnTo>
                    <a:pt x="4437" y="47192"/>
                  </a:lnTo>
                  <a:lnTo>
                    <a:pt x="2812" y="47046"/>
                  </a:lnTo>
                  <a:lnTo>
                    <a:pt x="3645" y="46838"/>
                  </a:lnTo>
                  <a:close/>
                  <a:moveTo>
                    <a:pt x="7810" y="45755"/>
                  </a:moveTo>
                  <a:lnTo>
                    <a:pt x="10164" y="46193"/>
                  </a:lnTo>
                  <a:lnTo>
                    <a:pt x="6686" y="47421"/>
                  </a:lnTo>
                  <a:lnTo>
                    <a:pt x="5270" y="47275"/>
                  </a:lnTo>
                  <a:lnTo>
                    <a:pt x="4083" y="46713"/>
                  </a:lnTo>
                  <a:lnTo>
                    <a:pt x="7810" y="45755"/>
                  </a:lnTo>
                  <a:close/>
                  <a:moveTo>
                    <a:pt x="56022" y="47255"/>
                  </a:moveTo>
                  <a:lnTo>
                    <a:pt x="56855" y="47484"/>
                  </a:lnTo>
                  <a:lnTo>
                    <a:pt x="55231" y="47630"/>
                  </a:lnTo>
                  <a:lnTo>
                    <a:pt x="56022" y="47255"/>
                  </a:lnTo>
                  <a:close/>
                  <a:moveTo>
                    <a:pt x="10726" y="46297"/>
                  </a:moveTo>
                  <a:lnTo>
                    <a:pt x="12142" y="46547"/>
                  </a:lnTo>
                  <a:lnTo>
                    <a:pt x="9643" y="47692"/>
                  </a:lnTo>
                  <a:lnTo>
                    <a:pt x="7373" y="47484"/>
                  </a:lnTo>
                  <a:lnTo>
                    <a:pt x="10726" y="46297"/>
                  </a:lnTo>
                  <a:close/>
                  <a:moveTo>
                    <a:pt x="51878" y="46109"/>
                  </a:moveTo>
                  <a:lnTo>
                    <a:pt x="55585" y="47151"/>
                  </a:lnTo>
                  <a:lnTo>
                    <a:pt x="54377" y="47692"/>
                  </a:lnTo>
                  <a:lnTo>
                    <a:pt x="52961" y="47796"/>
                  </a:lnTo>
                  <a:lnTo>
                    <a:pt x="49504" y="46505"/>
                  </a:lnTo>
                  <a:lnTo>
                    <a:pt x="51878" y="46109"/>
                  </a:lnTo>
                  <a:close/>
                  <a:moveTo>
                    <a:pt x="48941" y="46609"/>
                  </a:moveTo>
                  <a:lnTo>
                    <a:pt x="52274" y="47859"/>
                  </a:lnTo>
                  <a:lnTo>
                    <a:pt x="50004" y="48025"/>
                  </a:lnTo>
                  <a:lnTo>
                    <a:pt x="47525" y="46838"/>
                  </a:lnTo>
                  <a:lnTo>
                    <a:pt x="48941" y="46609"/>
                  </a:lnTo>
                  <a:close/>
                  <a:moveTo>
                    <a:pt x="6727" y="47713"/>
                  </a:moveTo>
                  <a:lnTo>
                    <a:pt x="9122" y="47942"/>
                  </a:lnTo>
                  <a:lnTo>
                    <a:pt x="7852" y="48504"/>
                  </a:lnTo>
                  <a:lnTo>
                    <a:pt x="6415" y="47817"/>
                  </a:lnTo>
                  <a:lnTo>
                    <a:pt x="6727" y="47713"/>
                  </a:lnTo>
                  <a:close/>
                  <a:moveTo>
                    <a:pt x="29074" y="40674"/>
                  </a:moveTo>
                  <a:lnTo>
                    <a:pt x="30677" y="40694"/>
                  </a:lnTo>
                  <a:lnTo>
                    <a:pt x="32281" y="40840"/>
                  </a:lnTo>
                  <a:lnTo>
                    <a:pt x="33864" y="41132"/>
                  </a:lnTo>
                  <a:lnTo>
                    <a:pt x="35425" y="41569"/>
                  </a:lnTo>
                  <a:lnTo>
                    <a:pt x="36925" y="42131"/>
                  </a:lnTo>
                  <a:lnTo>
                    <a:pt x="40486" y="43818"/>
                  </a:lnTo>
                  <a:lnTo>
                    <a:pt x="29823" y="48692"/>
                  </a:lnTo>
                  <a:lnTo>
                    <a:pt x="19223" y="43652"/>
                  </a:lnTo>
                  <a:lnTo>
                    <a:pt x="22826" y="42007"/>
                  </a:lnTo>
                  <a:lnTo>
                    <a:pt x="24325" y="41465"/>
                  </a:lnTo>
                  <a:lnTo>
                    <a:pt x="25887" y="41069"/>
                  </a:lnTo>
                  <a:lnTo>
                    <a:pt x="27470" y="40799"/>
                  </a:lnTo>
                  <a:lnTo>
                    <a:pt x="29074" y="40674"/>
                  </a:lnTo>
                  <a:close/>
                  <a:moveTo>
                    <a:pt x="52919" y="48088"/>
                  </a:moveTo>
                  <a:lnTo>
                    <a:pt x="53232" y="48213"/>
                  </a:lnTo>
                  <a:lnTo>
                    <a:pt x="51774" y="48879"/>
                  </a:lnTo>
                  <a:lnTo>
                    <a:pt x="50524" y="48275"/>
                  </a:lnTo>
                  <a:lnTo>
                    <a:pt x="52919" y="48088"/>
                  </a:lnTo>
                  <a:close/>
                  <a:moveTo>
                    <a:pt x="18869" y="43798"/>
                  </a:moveTo>
                  <a:lnTo>
                    <a:pt x="29469" y="48858"/>
                  </a:lnTo>
                  <a:lnTo>
                    <a:pt x="29365" y="48900"/>
                  </a:lnTo>
                  <a:lnTo>
                    <a:pt x="17453" y="44443"/>
                  </a:lnTo>
                  <a:lnTo>
                    <a:pt x="18869" y="43798"/>
                  </a:lnTo>
                  <a:close/>
                  <a:moveTo>
                    <a:pt x="40840" y="43985"/>
                  </a:moveTo>
                  <a:lnTo>
                    <a:pt x="42236" y="44651"/>
                  </a:lnTo>
                  <a:lnTo>
                    <a:pt x="30261" y="48900"/>
                  </a:lnTo>
                  <a:lnTo>
                    <a:pt x="30157" y="48858"/>
                  </a:lnTo>
                  <a:lnTo>
                    <a:pt x="40840" y="43985"/>
                  </a:lnTo>
                  <a:close/>
                  <a:moveTo>
                    <a:pt x="29823" y="49025"/>
                  </a:moveTo>
                  <a:lnTo>
                    <a:pt x="29865" y="49046"/>
                  </a:lnTo>
                  <a:lnTo>
                    <a:pt x="29823" y="49067"/>
                  </a:lnTo>
                  <a:lnTo>
                    <a:pt x="29761" y="49046"/>
                  </a:lnTo>
                  <a:lnTo>
                    <a:pt x="29823" y="49025"/>
                  </a:lnTo>
                  <a:close/>
                  <a:moveTo>
                    <a:pt x="17078" y="44631"/>
                  </a:moveTo>
                  <a:lnTo>
                    <a:pt x="28990" y="49067"/>
                  </a:lnTo>
                  <a:lnTo>
                    <a:pt x="28949" y="49087"/>
                  </a:lnTo>
                  <a:lnTo>
                    <a:pt x="15454" y="45359"/>
                  </a:lnTo>
                  <a:lnTo>
                    <a:pt x="17078" y="44631"/>
                  </a:lnTo>
                  <a:close/>
                  <a:moveTo>
                    <a:pt x="42610" y="44839"/>
                  </a:moveTo>
                  <a:lnTo>
                    <a:pt x="44235" y="45609"/>
                  </a:lnTo>
                  <a:lnTo>
                    <a:pt x="30698" y="49108"/>
                  </a:lnTo>
                  <a:lnTo>
                    <a:pt x="30636" y="49087"/>
                  </a:lnTo>
                  <a:lnTo>
                    <a:pt x="42610" y="44839"/>
                  </a:lnTo>
                  <a:close/>
                  <a:moveTo>
                    <a:pt x="30240" y="49212"/>
                  </a:moveTo>
                  <a:lnTo>
                    <a:pt x="30261" y="49233"/>
                  </a:lnTo>
                  <a:lnTo>
                    <a:pt x="30240" y="49233"/>
                  </a:lnTo>
                  <a:lnTo>
                    <a:pt x="30240" y="49212"/>
                  </a:lnTo>
                  <a:close/>
                  <a:moveTo>
                    <a:pt x="15058" y="45547"/>
                  </a:moveTo>
                  <a:lnTo>
                    <a:pt x="28532" y="49275"/>
                  </a:lnTo>
                  <a:lnTo>
                    <a:pt x="28532" y="49296"/>
                  </a:lnTo>
                  <a:lnTo>
                    <a:pt x="13100" y="46442"/>
                  </a:lnTo>
                  <a:lnTo>
                    <a:pt x="15058" y="45547"/>
                  </a:lnTo>
                  <a:close/>
                  <a:moveTo>
                    <a:pt x="44630" y="45797"/>
                  </a:moveTo>
                  <a:lnTo>
                    <a:pt x="46567" y="46713"/>
                  </a:lnTo>
                  <a:lnTo>
                    <a:pt x="31094" y="49316"/>
                  </a:lnTo>
                  <a:lnTo>
                    <a:pt x="31094" y="49296"/>
                  </a:lnTo>
                  <a:lnTo>
                    <a:pt x="44630" y="45797"/>
                  </a:lnTo>
                  <a:close/>
                  <a:moveTo>
                    <a:pt x="12642" y="46651"/>
                  </a:moveTo>
                  <a:lnTo>
                    <a:pt x="27720" y="49441"/>
                  </a:lnTo>
                  <a:lnTo>
                    <a:pt x="10226" y="47754"/>
                  </a:lnTo>
                  <a:lnTo>
                    <a:pt x="12642" y="46651"/>
                  </a:lnTo>
                  <a:close/>
                  <a:moveTo>
                    <a:pt x="2687" y="49150"/>
                  </a:moveTo>
                  <a:lnTo>
                    <a:pt x="3499" y="49462"/>
                  </a:lnTo>
                  <a:lnTo>
                    <a:pt x="1854" y="49441"/>
                  </a:lnTo>
                  <a:lnTo>
                    <a:pt x="2687" y="49150"/>
                  </a:lnTo>
                  <a:close/>
                  <a:moveTo>
                    <a:pt x="6019" y="47963"/>
                  </a:moveTo>
                  <a:lnTo>
                    <a:pt x="7519" y="48671"/>
                  </a:lnTo>
                  <a:lnTo>
                    <a:pt x="5770" y="49462"/>
                  </a:lnTo>
                  <a:lnTo>
                    <a:pt x="4333" y="49462"/>
                  </a:lnTo>
                  <a:lnTo>
                    <a:pt x="3104" y="49004"/>
                  </a:lnTo>
                  <a:lnTo>
                    <a:pt x="6019" y="47963"/>
                  </a:lnTo>
                  <a:close/>
                  <a:moveTo>
                    <a:pt x="47025" y="46921"/>
                  </a:moveTo>
                  <a:lnTo>
                    <a:pt x="49420" y="48088"/>
                  </a:lnTo>
                  <a:lnTo>
                    <a:pt x="31885" y="49462"/>
                  </a:lnTo>
                  <a:lnTo>
                    <a:pt x="47025" y="46921"/>
                  </a:lnTo>
                  <a:close/>
                  <a:moveTo>
                    <a:pt x="7852" y="48837"/>
                  </a:moveTo>
                  <a:lnTo>
                    <a:pt x="9247" y="49504"/>
                  </a:lnTo>
                  <a:lnTo>
                    <a:pt x="6457" y="49483"/>
                  </a:lnTo>
                  <a:lnTo>
                    <a:pt x="7852" y="48837"/>
                  </a:lnTo>
                  <a:close/>
                  <a:moveTo>
                    <a:pt x="9685" y="48004"/>
                  </a:moveTo>
                  <a:lnTo>
                    <a:pt x="26887" y="49650"/>
                  </a:lnTo>
                  <a:lnTo>
                    <a:pt x="9935" y="49504"/>
                  </a:lnTo>
                  <a:lnTo>
                    <a:pt x="8206" y="48671"/>
                  </a:lnTo>
                  <a:lnTo>
                    <a:pt x="9685" y="48004"/>
                  </a:lnTo>
                  <a:close/>
                  <a:moveTo>
                    <a:pt x="49962" y="48338"/>
                  </a:moveTo>
                  <a:lnTo>
                    <a:pt x="51441" y="49025"/>
                  </a:lnTo>
                  <a:lnTo>
                    <a:pt x="49670" y="49837"/>
                  </a:lnTo>
                  <a:lnTo>
                    <a:pt x="32718" y="49691"/>
                  </a:lnTo>
                  <a:lnTo>
                    <a:pt x="49962" y="48338"/>
                  </a:lnTo>
                  <a:close/>
                  <a:moveTo>
                    <a:pt x="51774" y="49191"/>
                  </a:moveTo>
                  <a:lnTo>
                    <a:pt x="53169" y="49858"/>
                  </a:lnTo>
                  <a:lnTo>
                    <a:pt x="50358" y="49837"/>
                  </a:lnTo>
                  <a:lnTo>
                    <a:pt x="51774" y="49191"/>
                  </a:lnTo>
                  <a:close/>
                  <a:moveTo>
                    <a:pt x="53627" y="48358"/>
                  </a:moveTo>
                  <a:lnTo>
                    <a:pt x="56522" y="49441"/>
                  </a:lnTo>
                  <a:lnTo>
                    <a:pt x="55272" y="49879"/>
                  </a:lnTo>
                  <a:lnTo>
                    <a:pt x="53856" y="49879"/>
                  </a:lnTo>
                  <a:lnTo>
                    <a:pt x="52128" y="49046"/>
                  </a:lnTo>
                  <a:lnTo>
                    <a:pt x="53627" y="48358"/>
                  </a:lnTo>
                  <a:close/>
                  <a:moveTo>
                    <a:pt x="56939" y="49608"/>
                  </a:moveTo>
                  <a:lnTo>
                    <a:pt x="57751" y="49900"/>
                  </a:lnTo>
                  <a:lnTo>
                    <a:pt x="56126" y="49879"/>
                  </a:lnTo>
                  <a:lnTo>
                    <a:pt x="56939" y="49608"/>
                  </a:lnTo>
                  <a:close/>
                  <a:moveTo>
                    <a:pt x="10559" y="49795"/>
                  </a:moveTo>
                  <a:lnTo>
                    <a:pt x="26075" y="49920"/>
                  </a:lnTo>
                  <a:lnTo>
                    <a:pt x="12996" y="50962"/>
                  </a:lnTo>
                  <a:lnTo>
                    <a:pt x="10559" y="49795"/>
                  </a:lnTo>
                  <a:close/>
                  <a:moveTo>
                    <a:pt x="33530" y="49983"/>
                  </a:moveTo>
                  <a:lnTo>
                    <a:pt x="49046" y="50129"/>
                  </a:lnTo>
                  <a:lnTo>
                    <a:pt x="46588" y="51232"/>
                  </a:lnTo>
                  <a:lnTo>
                    <a:pt x="33530" y="49983"/>
                  </a:lnTo>
                  <a:close/>
                  <a:moveTo>
                    <a:pt x="5832" y="49754"/>
                  </a:moveTo>
                  <a:lnTo>
                    <a:pt x="9872" y="49795"/>
                  </a:lnTo>
                  <a:lnTo>
                    <a:pt x="12434" y="51003"/>
                  </a:lnTo>
                  <a:lnTo>
                    <a:pt x="9185" y="51274"/>
                  </a:lnTo>
                  <a:lnTo>
                    <a:pt x="5520" y="49900"/>
                  </a:lnTo>
                  <a:lnTo>
                    <a:pt x="5832" y="49754"/>
                  </a:lnTo>
                  <a:close/>
                  <a:moveTo>
                    <a:pt x="49733" y="50129"/>
                  </a:moveTo>
                  <a:lnTo>
                    <a:pt x="53794" y="50149"/>
                  </a:lnTo>
                  <a:lnTo>
                    <a:pt x="54085" y="50295"/>
                  </a:lnTo>
                  <a:lnTo>
                    <a:pt x="50420" y="51607"/>
                  </a:lnTo>
                  <a:lnTo>
                    <a:pt x="47171" y="51295"/>
                  </a:lnTo>
                  <a:lnTo>
                    <a:pt x="49733" y="50129"/>
                  </a:lnTo>
                  <a:close/>
                  <a:moveTo>
                    <a:pt x="5145" y="50066"/>
                  </a:moveTo>
                  <a:lnTo>
                    <a:pt x="8498" y="51316"/>
                  </a:lnTo>
                  <a:lnTo>
                    <a:pt x="3604" y="51711"/>
                  </a:lnTo>
                  <a:lnTo>
                    <a:pt x="2333" y="51357"/>
                  </a:lnTo>
                  <a:lnTo>
                    <a:pt x="5145" y="50066"/>
                  </a:lnTo>
                  <a:close/>
                  <a:moveTo>
                    <a:pt x="1917" y="51545"/>
                  </a:moveTo>
                  <a:lnTo>
                    <a:pt x="2750" y="51774"/>
                  </a:lnTo>
                  <a:lnTo>
                    <a:pt x="1125" y="51899"/>
                  </a:lnTo>
                  <a:lnTo>
                    <a:pt x="1125" y="51899"/>
                  </a:lnTo>
                  <a:lnTo>
                    <a:pt x="1917" y="51545"/>
                  </a:lnTo>
                  <a:close/>
                  <a:moveTo>
                    <a:pt x="25304" y="50274"/>
                  </a:moveTo>
                  <a:lnTo>
                    <a:pt x="15141" y="51982"/>
                  </a:lnTo>
                  <a:lnTo>
                    <a:pt x="13517" y="51212"/>
                  </a:lnTo>
                  <a:lnTo>
                    <a:pt x="25304" y="50274"/>
                  </a:lnTo>
                  <a:close/>
                  <a:moveTo>
                    <a:pt x="54460" y="50483"/>
                  </a:moveTo>
                  <a:lnTo>
                    <a:pt x="57272" y="51816"/>
                  </a:lnTo>
                  <a:lnTo>
                    <a:pt x="55981" y="52149"/>
                  </a:lnTo>
                  <a:lnTo>
                    <a:pt x="51086" y="51670"/>
                  </a:lnTo>
                  <a:lnTo>
                    <a:pt x="54460" y="50483"/>
                  </a:lnTo>
                  <a:close/>
                  <a:moveTo>
                    <a:pt x="34322" y="50358"/>
                  </a:moveTo>
                  <a:lnTo>
                    <a:pt x="46067" y="51482"/>
                  </a:lnTo>
                  <a:lnTo>
                    <a:pt x="44443" y="52232"/>
                  </a:lnTo>
                  <a:lnTo>
                    <a:pt x="34322" y="50358"/>
                  </a:lnTo>
                  <a:close/>
                  <a:moveTo>
                    <a:pt x="57667" y="52003"/>
                  </a:moveTo>
                  <a:lnTo>
                    <a:pt x="58459" y="52378"/>
                  </a:lnTo>
                  <a:lnTo>
                    <a:pt x="56834" y="52232"/>
                  </a:lnTo>
                  <a:lnTo>
                    <a:pt x="57667" y="52003"/>
                  </a:lnTo>
                  <a:close/>
                  <a:moveTo>
                    <a:pt x="12954" y="51253"/>
                  </a:moveTo>
                  <a:lnTo>
                    <a:pt x="14641" y="52065"/>
                  </a:lnTo>
                  <a:lnTo>
                    <a:pt x="12350" y="52461"/>
                  </a:lnTo>
                  <a:lnTo>
                    <a:pt x="9831" y="51503"/>
                  </a:lnTo>
                  <a:lnTo>
                    <a:pt x="12954" y="51253"/>
                  </a:lnTo>
                  <a:close/>
                  <a:moveTo>
                    <a:pt x="24554" y="50712"/>
                  </a:moveTo>
                  <a:lnTo>
                    <a:pt x="16703" y="52732"/>
                  </a:lnTo>
                  <a:lnTo>
                    <a:pt x="15599" y="52211"/>
                  </a:lnTo>
                  <a:lnTo>
                    <a:pt x="24554" y="50712"/>
                  </a:lnTo>
                  <a:close/>
                  <a:moveTo>
                    <a:pt x="46651" y="51545"/>
                  </a:moveTo>
                  <a:lnTo>
                    <a:pt x="49754" y="51836"/>
                  </a:lnTo>
                  <a:lnTo>
                    <a:pt x="47213" y="52732"/>
                  </a:lnTo>
                  <a:lnTo>
                    <a:pt x="44922" y="52315"/>
                  </a:lnTo>
                  <a:lnTo>
                    <a:pt x="46651" y="51545"/>
                  </a:lnTo>
                  <a:close/>
                  <a:moveTo>
                    <a:pt x="35051" y="50795"/>
                  </a:moveTo>
                  <a:lnTo>
                    <a:pt x="43964" y="52440"/>
                  </a:lnTo>
                  <a:lnTo>
                    <a:pt x="42860" y="52940"/>
                  </a:lnTo>
                  <a:lnTo>
                    <a:pt x="35051" y="50795"/>
                  </a:lnTo>
                  <a:close/>
                  <a:moveTo>
                    <a:pt x="9143" y="51566"/>
                  </a:moveTo>
                  <a:lnTo>
                    <a:pt x="11788" y="52544"/>
                  </a:lnTo>
                  <a:lnTo>
                    <a:pt x="8581" y="53086"/>
                  </a:lnTo>
                  <a:lnTo>
                    <a:pt x="4416" y="51940"/>
                  </a:lnTo>
                  <a:lnTo>
                    <a:pt x="9143" y="51566"/>
                  </a:lnTo>
                  <a:close/>
                  <a:moveTo>
                    <a:pt x="15099" y="52295"/>
                  </a:moveTo>
                  <a:lnTo>
                    <a:pt x="16266" y="52836"/>
                  </a:lnTo>
                  <a:lnTo>
                    <a:pt x="14579" y="53294"/>
                  </a:lnTo>
                  <a:lnTo>
                    <a:pt x="12892" y="52649"/>
                  </a:lnTo>
                  <a:lnTo>
                    <a:pt x="15099" y="52295"/>
                  </a:lnTo>
                  <a:close/>
                  <a:moveTo>
                    <a:pt x="23825" y="51191"/>
                  </a:moveTo>
                  <a:lnTo>
                    <a:pt x="17890" y="53294"/>
                  </a:lnTo>
                  <a:lnTo>
                    <a:pt x="17120" y="52919"/>
                  </a:lnTo>
                  <a:lnTo>
                    <a:pt x="23825" y="51191"/>
                  </a:lnTo>
                  <a:close/>
                  <a:moveTo>
                    <a:pt x="50441" y="51899"/>
                  </a:moveTo>
                  <a:lnTo>
                    <a:pt x="55168" y="52357"/>
                  </a:lnTo>
                  <a:lnTo>
                    <a:pt x="50982" y="53440"/>
                  </a:lnTo>
                  <a:lnTo>
                    <a:pt x="47775" y="52857"/>
                  </a:lnTo>
                  <a:lnTo>
                    <a:pt x="50441" y="51899"/>
                  </a:lnTo>
                  <a:close/>
                  <a:moveTo>
                    <a:pt x="35759" y="51295"/>
                  </a:moveTo>
                  <a:lnTo>
                    <a:pt x="42444" y="53128"/>
                  </a:lnTo>
                  <a:lnTo>
                    <a:pt x="41673" y="53482"/>
                  </a:lnTo>
                  <a:lnTo>
                    <a:pt x="35759" y="51295"/>
                  </a:lnTo>
                  <a:close/>
                  <a:moveTo>
                    <a:pt x="44464" y="52524"/>
                  </a:moveTo>
                  <a:lnTo>
                    <a:pt x="46671" y="52940"/>
                  </a:lnTo>
                  <a:lnTo>
                    <a:pt x="44985" y="53544"/>
                  </a:lnTo>
                  <a:lnTo>
                    <a:pt x="43298" y="53065"/>
                  </a:lnTo>
                  <a:lnTo>
                    <a:pt x="44464" y="52524"/>
                  </a:lnTo>
                  <a:close/>
                  <a:moveTo>
                    <a:pt x="23159" y="51732"/>
                  </a:moveTo>
                  <a:lnTo>
                    <a:pt x="18786" y="53731"/>
                  </a:lnTo>
                  <a:lnTo>
                    <a:pt x="18265" y="53461"/>
                  </a:lnTo>
                  <a:lnTo>
                    <a:pt x="23159" y="51732"/>
                  </a:lnTo>
                  <a:close/>
                  <a:moveTo>
                    <a:pt x="16682" y="53044"/>
                  </a:moveTo>
                  <a:lnTo>
                    <a:pt x="17494" y="53440"/>
                  </a:lnTo>
                  <a:lnTo>
                    <a:pt x="16203" y="53898"/>
                  </a:lnTo>
                  <a:lnTo>
                    <a:pt x="15058" y="53461"/>
                  </a:lnTo>
                  <a:lnTo>
                    <a:pt x="16682" y="53044"/>
                  </a:lnTo>
                  <a:close/>
                  <a:moveTo>
                    <a:pt x="36425" y="51836"/>
                  </a:moveTo>
                  <a:lnTo>
                    <a:pt x="41298" y="53669"/>
                  </a:lnTo>
                  <a:lnTo>
                    <a:pt x="40757" y="53898"/>
                  </a:lnTo>
                  <a:lnTo>
                    <a:pt x="36425" y="51836"/>
                  </a:lnTo>
                  <a:close/>
                  <a:moveTo>
                    <a:pt x="12330" y="52753"/>
                  </a:moveTo>
                  <a:lnTo>
                    <a:pt x="14100" y="53419"/>
                  </a:lnTo>
                  <a:lnTo>
                    <a:pt x="11851" y="54002"/>
                  </a:lnTo>
                  <a:lnTo>
                    <a:pt x="9247" y="53273"/>
                  </a:lnTo>
                  <a:lnTo>
                    <a:pt x="12330" y="52753"/>
                  </a:lnTo>
                  <a:close/>
                  <a:moveTo>
                    <a:pt x="42881" y="53253"/>
                  </a:moveTo>
                  <a:lnTo>
                    <a:pt x="44506" y="53711"/>
                  </a:lnTo>
                  <a:lnTo>
                    <a:pt x="43339" y="54106"/>
                  </a:lnTo>
                  <a:lnTo>
                    <a:pt x="42048" y="53627"/>
                  </a:lnTo>
                  <a:lnTo>
                    <a:pt x="42881" y="53253"/>
                  </a:lnTo>
                  <a:close/>
                  <a:moveTo>
                    <a:pt x="47234" y="53044"/>
                  </a:moveTo>
                  <a:lnTo>
                    <a:pt x="50316" y="53607"/>
                  </a:lnTo>
                  <a:lnTo>
                    <a:pt x="47692" y="54294"/>
                  </a:lnTo>
                  <a:lnTo>
                    <a:pt x="45464" y="53669"/>
                  </a:lnTo>
                  <a:lnTo>
                    <a:pt x="47234" y="53044"/>
                  </a:lnTo>
                  <a:close/>
                  <a:moveTo>
                    <a:pt x="17869" y="53607"/>
                  </a:moveTo>
                  <a:lnTo>
                    <a:pt x="18452" y="53877"/>
                  </a:lnTo>
                  <a:lnTo>
                    <a:pt x="17432" y="54356"/>
                  </a:lnTo>
                  <a:lnTo>
                    <a:pt x="16620" y="54044"/>
                  </a:lnTo>
                  <a:lnTo>
                    <a:pt x="17869" y="53607"/>
                  </a:lnTo>
                  <a:close/>
                  <a:moveTo>
                    <a:pt x="41673" y="53794"/>
                  </a:moveTo>
                  <a:lnTo>
                    <a:pt x="42923" y="54273"/>
                  </a:lnTo>
                  <a:lnTo>
                    <a:pt x="42111" y="54544"/>
                  </a:lnTo>
                  <a:lnTo>
                    <a:pt x="41090" y="54065"/>
                  </a:lnTo>
                  <a:lnTo>
                    <a:pt x="41673" y="53794"/>
                  </a:lnTo>
                  <a:close/>
                  <a:moveTo>
                    <a:pt x="14558" y="53586"/>
                  </a:moveTo>
                  <a:lnTo>
                    <a:pt x="15787" y="54044"/>
                  </a:lnTo>
                  <a:lnTo>
                    <a:pt x="14141" y="54627"/>
                  </a:lnTo>
                  <a:lnTo>
                    <a:pt x="12413" y="54148"/>
                  </a:lnTo>
                  <a:lnTo>
                    <a:pt x="14558" y="53586"/>
                  </a:lnTo>
                  <a:close/>
                  <a:moveTo>
                    <a:pt x="44985" y="53836"/>
                  </a:moveTo>
                  <a:lnTo>
                    <a:pt x="47130" y="54440"/>
                  </a:lnTo>
                  <a:lnTo>
                    <a:pt x="45401" y="54877"/>
                  </a:lnTo>
                  <a:lnTo>
                    <a:pt x="43756" y="54273"/>
                  </a:lnTo>
                  <a:lnTo>
                    <a:pt x="44985" y="53836"/>
                  </a:lnTo>
                  <a:close/>
                  <a:moveTo>
                    <a:pt x="8560" y="53377"/>
                  </a:moveTo>
                  <a:lnTo>
                    <a:pt x="11288" y="54148"/>
                  </a:lnTo>
                  <a:lnTo>
                    <a:pt x="8123" y="54960"/>
                  </a:lnTo>
                  <a:lnTo>
                    <a:pt x="3895" y="54169"/>
                  </a:lnTo>
                  <a:lnTo>
                    <a:pt x="8560" y="53377"/>
                  </a:lnTo>
                  <a:close/>
                  <a:moveTo>
                    <a:pt x="16203" y="54190"/>
                  </a:moveTo>
                  <a:lnTo>
                    <a:pt x="17057" y="54523"/>
                  </a:lnTo>
                  <a:lnTo>
                    <a:pt x="15808" y="55085"/>
                  </a:lnTo>
                  <a:lnTo>
                    <a:pt x="14620" y="54752"/>
                  </a:lnTo>
                  <a:lnTo>
                    <a:pt x="16203" y="54190"/>
                  </a:lnTo>
                  <a:close/>
                  <a:moveTo>
                    <a:pt x="43339" y="54419"/>
                  </a:moveTo>
                  <a:lnTo>
                    <a:pt x="44922" y="55002"/>
                  </a:lnTo>
                  <a:lnTo>
                    <a:pt x="43714" y="55314"/>
                  </a:lnTo>
                  <a:lnTo>
                    <a:pt x="42485" y="54731"/>
                  </a:lnTo>
                  <a:lnTo>
                    <a:pt x="43339" y="54419"/>
                  </a:lnTo>
                  <a:close/>
                  <a:moveTo>
                    <a:pt x="51003" y="53731"/>
                  </a:moveTo>
                  <a:lnTo>
                    <a:pt x="55647" y="54606"/>
                  </a:lnTo>
                  <a:lnTo>
                    <a:pt x="51399" y="55314"/>
                  </a:lnTo>
                  <a:lnTo>
                    <a:pt x="48254" y="54440"/>
                  </a:lnTo>
                  <a:lnTo>
                    <a:pt x="51003" y="53731"/>
                  </a:lnTo>
                  <a:close/>
                  <a:moveTo>
                    <a:pt x="11851" y="54294"/>
                  </a:moveTo>
                  <a:lnTo>
                    <a:pt x="13662" y="54794"/>
                  </a:lnTo>
                  <a:lnTo>
                    <a:pt x="11476" y="55564"/>
                  </a:lnTo>
                  <a:lnTo>
                    <a:pt x="8810" y="55085"/>
                  </a:lnTo>
                  <a:lnTo>
                    <a:pt x="11851" y="54294"/>
                  </a:lnTo>
                  <a:close/>
                  <a:moveTo>
                    <a:pt x="47692" y="54585"/>
                  </a:moveTo>
                  <a:lnTo>
                    <a:pt x="50712" y="55418"/>
                  </a:lnTo>
                  <a:lnTo>
                    <a:pt x="48046" y="55877"/>
                  </a:lnTo>
                  <a:lnTo>
                    <a:pt x="45880" y="55064"/>
                  </a:lnTo>
                  <a:lnTo>
                    <a:pt x="47692" y="54585"/>
                  </a:lnTo>
                  <a:close/>
                  <a:moveTo>
                    <a:pt x="14141" y="54939"/>
                  </a:moveTo>
                  <a:lnTo>
                    <a:pt x="15391" y="55273"/>
                  </a:lnTo>
                  <a:lnTo>
                    <a:pt x="13808" y="56002"/>
                  </a:lnTo>
                  <a:lnTo>
                    <a:pt x="12038" y="55668"/>
                  </a:lnTo>
                  <a:lnTo>
                    <a:pt x="14141" y="54939"/>
                  </a:lnTo>
                  <a:close/>
                  <a:moveTo>
                    <a:pt x="45380" y="55189"/>
                  </a:moveTo>
                  <a:lnTo>
                    <a:pt x="47484" y="55960"/>
                  </a:lnTo>
                  <a:lnTo>
                    <a:pt x="45713" y="56272"/>
                  </a:lnTo>
                  <a:lnTo>
                    <a:pt x="44131" y="55523"/>
                  </a:lnTo>
                  <a:lnTo>
                    <a:pt x="45380" y="55189"/>
                  </a:lnTo>
                  <a:close/>
                  <a:moveTo>
                    <a:pt x="8144" y="55252"/>
                  </a:moveTo>
                  <a:lnTo>
                    <a:pt x="10913" y="55772"/>
                  </a:lnTo>
                  <a:lnTo>
                    <a:pt x="7852" y="56855"/>
                  </a:lnTo>
                  <a:lnTo>
                    <a:pt x="3562" y="56439"/>
                  </a:lnTo>
                  <a:lnTo>
                    <a:pt x="8144" y="55252"/>
                  </a:lnTo>
                  <a:close/>
                  <a:moveTo>
                    <a:pt x="11497" y="55877"/>
                  </a:moveTo>
                  <a:lnTo>
                    <a:pt x="13350" y="56210"/>
                  </a:lnTo>
                  <a:lnTo>
                    <a:pt x="11226" y="57168"/>
                  </a:lnTo>
                  <a:lnTo>
                    <a:pt x="8539" y="56918"/>
                  </a:lnTo>
                  <a:lnTo>
                    <a:pt x="11497" y="55877"/>
                  </a:lnTo>
                  <a:close/>
                  <a:moveTo>
                    <a:pt x="51378" y="55606"/>
                  </a:moveTo>
                  <a:lnTo>
                    <a:pt x="55960" y="56876"/>
                  </a:lnTo>
                  <a:lnTo>
                    <a:pt x="51649" y="57209"/>
                  </a:lnTo>
                  <a:lnTo>
                    <a:pt x="48587" y="56085"/>
                  </a:lnTo>
                  <a:lnTo>
                    <a:pt x="51378" y="55606"/>
                  </a:lnTo>
                  <a:close/>
                  <a:moveTo>
                    <a:pt x="48025" y="56168"/>
                  </a:moveTo>
                  <a:lnTo>
                    <a:pt x="50962" y="57272"/>
                  </a:lnTo>
                  <a:lnTo>
                    <a:pt x="48254" y="57480"/>
                  </a:lnTo>
                  <a:lnTo>
                    <a:pt x="46172" y="56481"/>
                  </a:lnTo>
                  <a:lnTo>
                    <a:pt x="48025" y="56168"/>
                  </a:lnTo>
                  <a:close/>
                  <a:moveTo>
                    <a:pt x="3520" y="56730"/>
                  </a:moveTo>
                  <a:lnTo>
                    <a:pt x="7206" y="57084"/>
                  </a:lnTo>
                  <a:lnTo>
                    <a:pt x="5520" y="57688"/>
                  </a:lnTo>
                  <a:lnTo>
                    <a:pt x="3520" y="56730"/>
                  </a:lnTo>
                  <a:close/>
                  <a:moveTo>
                    <a:pt x="18786" y="54044"/>
                  </a:moveTo>
                  <a:lnTo>
                    <a:pt x="26679" y="57793"/>
                  </a:lnTo>
                  <a:lnTo>
                    <a:pt x="17807" y="54481"/>
                  </a:lnTo>
                  <a:lnTo>
                    <a:pt x="18786" y="54044"/>
                  </a:lnTo>
                  <a:close/>
                  <a:moveTo>
                    <a:pt x="40757" y="54231"/>
                  </a:moveTo>
                  <a:lnTo>
                    <a:pt x="41715" y="54689"/>
                  </a:lnTo>
                  <a:lnTo>
                    <a:pt x="32822" y="57855"/>
                  </a:lnTo>
                  <a:lnTo>
                    <a:pt x="40757" y="54231"/>
                  </a:lnTo>
                  <a:close/>
                  <a:moveTo>
                    <a:pt x="17432" y="54669"/>
                  </a:moveTo>
                  <a:lnTo>
                    <a:pt x="26574" y="58063"/>
                  </a:lnTo>
                  <a:lnTo>
                    <a:pt x="16245" y="55210"/>
                  </a:lnTo>
                  <a:lnTo>
                    <a:pt x="17432" y="54669"/>
                  </a:lnTo>
                  <a:close/>
                  <a:moveTo>
                    <a:pt x="55981" y="57168"/>
                  </a:moveTo>
                  <a:lnTo>
                    <a:pt x="53960" y="58084"/>
                  </a:lnTo>
                  <a:lnTo>
                    <a:pt x="52294" y="57459"/>
                  </a:lnTo>
                  <a:lnTo>
                    <a:pt x="55981" y="57168"/>
                  </a:lnTo>
                  <a:close/>
                  <a:moveTo>
                    <a:pt x="42090" y="54856"/>
                  </a:moveTo>
                  <a:lnTo>
                    <a:pt x="43277" y="55439"/>
                  </a:lnTo>
                  <a:lnTo>
                    <a:pt x="32906" y="58126"/>
                  </a:lnTo>
                  <a:lnTo>
                    <a:pt x="42090" y="54856"/>
                  </a:lnTo>
                  <a:close/>
                  <a:moveTo>
                    <a:pt x="15828" y="55398"/>
                  </a:moveTo>
                  <a:lnTo>
                    <a:pt x="26491" y="58355"/>
                  </a:lnTo>
                  <a:lnTo>
                    <a:pt x="14308" y="56085"/>
                  </a:lnTo>
                  <a:lnTo>
                    <a:pt x="15828" y="55398"/>
                  </a:lnTo>
                  <a:close/>
                  <a:moveTo>
                    <a:pt x="43693" y="55627"/>
                  </a:moveTo>
                  <a:lnTo>
                    <a:pt x="45214" y="56356"/>
                  </a:lnTo>
                  <a:lnTo>
                    <a:pt x="32989" y="58396"/>
                  </a:lnTo>
                  <a:lnTo>
                    <a:pt x="32989" y="58396"/>
                  </a:lnTo>
                  <a:lnTo>
                    <a:pt x="43693" y="55627"/>
                  </a:lnTo>
                  <a:close/>
                  <a:moveTo>
                    <a:pt x="13850" y="56314"/>
                  </a:moveTo>
                  <a:lnTo>
                    <a:pt x="26450" y="58626"/>
                  </a:lnTo>
                  <a:lnTo>
                    <a:pt x="26450" y="58626"/>
                  </a:lnTo>
                  <a:lnTo>
                    <a:pt x="11809" y="57230"/>
                  </a:lnTo>
                  <a:lnTo>
                    <a:pt x="13850" y="56314"/>
                  </a:lnTo>
                  <a:close/>
                  <a:moveTo>
                    <a:pt x="45672" y="56564"/>
                  </a:moveTo>
                  <a:lnTo>
                    <a:pt x="47692" y="57522"/>
                  </a:lnTo>
                  <a:lnTo>
                    <a:pt x="33030" y="58688"/>
                  </a:lnTo>
                  <a:lnTo>
                    <a:pt x="45672" y="56564"/>
                  </a:lnTo>
                  <a:close/>
                  <a:moveTo>
                    <a:pt x="7894" y="57147"/>
                  </a:moveTo>
                  <a:lnTo>
                    <a:pt x="10705" y="57418"/>
                  </a:lnTo>
                  <a:lnTo>
                    <a:pt x="7769" y="58751"/>
                  </a:lnTo>
                  <a:lnTo>
                    <a:pt x="5894" y="57855"/>
                  </a:lnTo>
                  <a:lnTo>
                    <a:pt x="7894" y="57147"/>
                  </a:lnTo>
                  <a:close/>
                  <a:moveTo>
                    <a:pt x="5499" y="58001"/>
                  </a:moveTo>
                  <a:lnTo>
                    <a:pt x="7123" y="58771"/>
                  </a:lnTo>
                  <a:lnTo>
                    <a:pt x="7123" y="58771"/>
                  </a:lnTo>
                  <a:lnTo>
                    <a:pt x="3416" y="58730"/>
                  </a:lnTo>
                  <a:lnTo>
                    <a:pt x="5499" y="58001"/>
                  </a:lnTo>
                  <a:close/>
                  <a:moveTo>
                    <a:pt x="11288" y="57480"/>
                  </a:moveTo>
                  <a:lnTo>
                    <a:pt x="26408" y="58917"/>
                  </a:lnTo>
                  <a:lnTo>
                    <a:pt x="8435" y="58771"/>
                  </a:lnTo>
                  <a:lnTo>
                    <a:pt x="11288" y="57480"/>
                  </a:lnTo>
                  <a:close/>
                  <a:moveTo>
                    <a:pt x="30198" y="49962"/>
                  </a:moveTo>
                  <a:lnTo>
                    <a:pt x="31010" y="50045"/>
                  </a:lnTo>
                  <a:lnTo>
                    <a:pt x="31781" y="50191"/>
                  </a:lnTo>
                  <a:lnTo>
                    <a:pt x="32551" y="50399"/>
                  </a:lnTo>
                  <a:lnTo>
                    <a:pt x="33301" y="50670"/>
                  </a:lnTo>
                  <a:lnTo>
                    <a:pt x="40403" y="54065"/>
                  </a:lnTo>
                  <a:lnTo>
                    <a:pt x="29740" y="58938"/>
                  </a:lnTo>
                  <a:lnTo>
                    <a:pt x="19140" y="53898"/>
                  </a:lnTo>
                  <a:lnTo>
                    <a:pt x="26304" y="50628"/>
                  </a:lnTo>
                  <a:lnTo>
                    <a:pt x="27053" y="50358"/>
                  </a:lnTo>
                  <a:lnTo>
                    <a:pt x="27824" y="50149"/>
                  </a:lnTo>
                  <a:lnTo>
                    <a:pt x="28615" y="50024"/>
                  </a:lnTo>
                  <a:lnTo>
                    <a:pt x="29407" y="49962"/>
                  </a:lnTo>
                  <a:close/>
                  <a:moveTo>
                    <a:pt x="48213" y="57772"/>
                  </a:moveTo>
                  <a:lnTo>
                    <a:pt x="51045" y="59125"/>
                  </a:lnTo>
                  <a:lnTo>
                    <a:pt x="33051" y="58980"/>
                  </a:lnTo>
                  <a:lnTo>
                    <a:pt x="48213" y="57772"/>
                  </a:lnTo>
                  <a:close/>
                  <a:moveTo>
                    <a:pt x="51607" y="57501"/>
                  </a:moveTo>
                  <a:lnTo>
                    <a:pt x="53586" y="58251"/>
                  </a:lnTo>
                  <a:lnTo>
                    <a:pt x="51690" y="59125"/>
                  </a:lnTo>
                  <a:lnTo>
                    <a:pt x="48796" y="57730"/>
                  </a:lnTo>
                  <a:lnTo>
                    <a:pt x="51607" y="57501"/>
                  </a:lnTo>
                  <a:close/>
                  <a:moveTo>
                    <a:pt x="53981" y="58396"/>
                  </a:moveTo>
                  <a:lnTo>
                    <a:pt x="56043" y="59167"/>
                  </a:lnTo>
                  <a:lnTo>
                    <a:pt x="52336" y="59146"/>
                  </a:lnTo>
                  <a:lnTo>
                    <a:pt x="53981" y="58396"/>
                  </a:lnTo>
                  <a:close/>
                  <a:moveTo>
                    <a:pt x="3416" y="59021"/>
                  </a:moveTo>
                  <a:lnTo>
                    <a:pt x="7123" y="59063"/>
                  </a:lnTo>
                  <a:lnTo>
                    <a:pt x="5499" y="59792"/>
                  </a:lnTo>
                  <a:lnTo>
                    <a:pt x="3416" y="59021"/>
                  </a:lnTo>
                  <a:close/>
                  <a:moveTo>
                    <a:pt x="52336" y="59438"/>
                  </a:moveTo>
                  <a:lnTo>
                    <a:pt x="56043" y="59459"/>
                  </a:lnTo>
                  <a:lnTo>
                    <a:pt x="53960" y="60188"/>
                  </a:lnTo>
                  <a:lnTo>
                    <a:pt x="52336" y="59438"/>
                  </a:lnTo>
                  <a:close/>
                  <a:moveTo>
                    <a:pt x="8435" y="59063"/>
                  </a:moveTo>
                  <a:lnTo>
                    <a:pt x="26408" y="59209"/>
                  </a:lnTo>
                  <a:lnTo>
                    <a:pt x="11247" y="60417"/>
                  </a:lnTo>
                  <a:lnTo>
                    <a:pt x="8435" y="59063"/>
                  </a:lnTo>
                  <a:close/>
                  <a:moveTo>
                    <a:pt x="7769" y="59084"/>
                  </a:moveTo>
                  <a:lnTo>
                    <a:pt x="10684" y="60458"/>
                  </a:lnTo>
                  <a:lnTo>
                    <a:pt x="7852" y="60687"/>
                  </a:lnTo>
                  <a:lnTo>
                    <a:pt x="5874" y="59938"/>
                  </a:lnTo>
                  <a:lnTo>
                    <a:pt x="7769" y="59084"/>
                  </a:lnTo>
                  <a:close/>
                  <a:moveTo>
                    <a:pt x="33051" y="59271"/>
                  </a:moveTo>
                  <a:lnTo>
                    <a:pt x="51045" y="59417"/>
                  </a:lnTo>
                  <a:lnTo>
                    <a:pt x="48192" y="60708"/>
                  </a:lnTo>
                  <a:lnTo>
                    <a:pt x="33051" y="59271"/>
                  </a:lnTo>
                  <a:close/>
                  <a:moveTo>
                    <a:pt x="5499" y="60104"/>
                  </a:moveTo>
                  <a:lnTo>
                    <a:pt x="7186" y="60729"/>
                  </a:lnTo>
                  <a:lnTo>
                    <a:pt x="3499" y="61021"/>
                  </a:lnTo>
                  <a:lnTo>
                    <a:pt x="3499" y="61021"/>
                  </a:lnTo>
                  <a:lnTo>
                    <a:pt x="5499" y="60104"/>
                  </a:lnTo>
                  <a:close/>
                  <a:moveTo>
                    <a:pt x="51690" y="59438"/>
                  </a:moveTo>
                  <a:lnTo>
                    <a:pt x="53565" y="60333"/>
                  </a:lnTo>
                  <a:lnTo>
                    <a:pt x="51565" y="61041"/>
                  </a:lnTo>
                  <a:lnTo>
                    <a:pt x="48754" y="60771"/>
                  </a:lnTo>
                  <a:lnTo>
                    <a:pt x="51690" y="59438"/>
                  </a:lnTo>
                  <a:close/>
                  <a:moveTo>
                    <a:pt x="53940" y="60500"/>
                  </a:moveTo>
                  <a:lnTo>
                    <a:pt x="55939" y="61458"/>
                  </a:lnTo>
                  <a:lnTo>
                    <a:pt x="52253" y="61104"/>
                  </a:lnTo>
                  <a:lnTo>
                    <a:pt x="53940" y="60500"/>
                  </a:lnTo>
                  <a:close/>
                  <a:moveTo>
                    <a:pt x="26429" y="59500"/>
                  </a:moveTo>
                  <a:lnTo>
                    <a:pt x="13787" y="61625"/>
                  </a:lnTo>
                  <a:lnTo>
                    <a:pt x="11788" y="60667"/>
                  </a:lnTo>
                  <a:lnTo>
                    <a:pt x="26429" y="59500"/>
                  </a:lnTo>
                  <a:close/>
                  <a:moveTo>
                    <a:pt x="33030" y="59563"/>
                  </a:moveTo>
                  <a:lnTo>
                    <a:pt x="47650" y="60958"/>
                  </a:lnTo>
                  <a:lnTo>
                    <a:pt x="45630" y="61895"/>
                  </a:lnTo>
                  <a:lnTo>
                    <a:pt x="33030" y="59563"/>
                  </a:lnTo>
                  <a:close/>
                  <a:moveTo>
                    <a:pt x="11205" y="60708"/>
                  </a:moveTo>
                  <a:lnTo>
                    <a:pt x="13288" y="61708"/>
                  </a:lnTo>
                  <a:lnTo>
                    <a:pt x="11434" y="62020"/>
                  </a:lnTo>
                  <a:lnTo>
                    <a:pt x="8498" y="60916"/>
                  </a:lnTo>
                  <a:lnTo>
                    <a:pt x="11205" y="60708"/>
                  </a:lnTo>
                  <a:close/>
                  <a:moveTo>
                    <a:pt x="48233" y="61021"/>
                  </a:moveTo>
                  <a:lnTo>
                    <a:pt x="50920" y="61270"/>
                  </a:lnTo>
                  <a:lnTo>
                    <a:pt x="47963" y="62312"/>
                  </a:lnTo>
                  <a:lnTo>
                    <a:pt x="46130" y="61979"/>
                  </a:lnTo>
                  <a:lnTo>
                    <a:pt x="48233" y="61021"/>
                  </a:lnTo>
                  <a:close/>
                  <a:moveTo>
                    <a:pt x="26470" y="59792"/>
                  </a:moveTo>
                  <a:lnTo>
                    <a:pt x="15766" y="62562"/>
                  </a:lnTo>
                  <a:lnTo>
                    <a:pt x="14246" y="61833"/>
                  </a:lnTo>
                  <a:lnTo>
                    <a:pt x="26470" y="59792"/>
                  </a:lnTo>
                  <a:close/>
                  <a:moveTo>
                    <a:pt x="7810" y="60979"/>
                  </a:moveTo>
                  <a:lnTo>
                    <a:pt x="10872" y="62124"/>
                  </a:lnTo>
                  <a:lnTo>
                    <a:pt x="8081" y="62582"/>
                  </a:lnTo>
                  <a:lnTo>
                    <a:pt x="3520" y="61312"/>
                  </a:lnTo>
                  <a:lnTo>
                    <a:pt x="7810" y="60979"/>
                  </a:lnTo>
                  <a:close/>
                  <a:moveTo>
                    <a:pt x="32968" y="59833"/>
                  </a:moveTo>
                  <a:lnTo>
                    <a:pt x="45172" y="62104"/>
                  </a:lnTo>
                  <a:lnTo>
                    <a:pt x="43631" y="62791"/>
                  </a:lnTo>
                  <a:lnTo>
                    <a:pt x="32968" y="59833"/>
                  </a:lnTo>
                  <a:close/>
                  <a:moveTo>
                    <a:pt x="51607" y="61333"/>
                  </a:moveTo>
                  <a:lnTo>
                    <a:pt x="55918" y="61749"/>
                  </a:lnTo>
                  <a:lnTo>
                    <a:pt x="51316" y="62937"/>
                  </a:lnTo>
                  <a:lnTo>
                    <a:pt x="48546" y="62416"/>
                  </a:lnTo>
                  <a:lnTo>
                    <a:pt x="51607" y="61333"/>
                  </a:lnTo>
                  <a:close/>
                  <a:moveTo>
                    <a:pt x="13746" y="61916"/>
                  </a:moveTo>
                  <a:lnTo>
                    <a:pt x="15329" y="62687"/>
                  </a:lnTo>
                  <a:lnTo>
                    <a:pt x="14079" y="62999"/>
                  </a:lnTo>
                  <a:lnTo>
                    <a:pt x="11976" y="62228"/>
                  </a:lnTo>
                  <a:lnTo>
                    <a:pt x="13746" y="61916"/>
                  </a:lnTo>
                  <a:close/>
                  <a:moveTo>
                    <a:pt x="45651" y="62187"/>
                  </a:moveTo>
                  <a:lnTo>
                    <a:pt x="47421" y="62520"/>
                  </a:lnTo>
                  <a:lnTo>
                    <a:pt x="45318" y="63270"/>
                  </a:lnTo>
                  <a:lnTo>
                    <a:pt x="44068" y="62916"/>
                  </a:lnTo>
                  <a:lnTo>
                    <a:pt x="45651" y="62187"/>
                  </a:lnTo>
                  <a:close/>
                  <a:moveTo>
                    <a:pt x="26554" y="60063"/>
                  </a:moveTo>
                  <a:lnTo>
                    <a:pt x="17369" y="63332"/>
                  </a:lnTo>
                  <a:lnTo>
                    <a:pt x="16182" y="62749"/>
                  </a:lnTo>
                  <a:lnTo>
                    <a:pt x="26554" y="60063"/>
                  </a:lnTo>
                  <a:close/>
                  <a:moveTo>
                    <a:pt x="32906" y="60125"/>
                  </a:moveTo>
                  <a:lnTo>
                    <a:pt x="43214" y="62978"/>
                  </a:lnTo>
                  <a:lnTo>
                    <a:pt x="42027" y="63520"/>
                  </a:lnTo>
                  <a:lnTo>
                    <a:pt x="32906" y="60125"/>
                  </a:lnTo>
                  <a:close/>
                  <a:moveTo>
                    <a:pt x="11413" y="62312"/>
                  </a:moveTo>
                  <a:lnTo>
                    <a:pt x="13579" y="63124"/>
                  </a:lnTo>
                  <a:lnTo>
                    <a:pt x="11767" y="63603"/>
                  </a:lnTo>
                  <a:lnTo>
                    <a:pt x="8748" y="62770"/>
                  </a:lnTo>
                  <a:lnTo>
                    <a:pt x="11413" y="62312"/>
                  </a:lnTo>
                  <a:close/>
                  <a:moveTo>
                    <a:pt x="15745" y="62874"/>
                  </a:moveTo>
                  <a:lnTo>
                    <a:pt x="16974" y="63457"/>
                  </a:lnTo>
                  <a:lnTo>
                    <a:pt x="16120" y="63770"/>
                  </a:lnTo>
                  <a:lnTo>
                    <a:pt x="14558" y="63186"/>
                  </a:lnTo>
                  <a:lnTo>
                    <a:pt x="15745" y="62874"/>
                  </a:lnTo>
                  <a:close/>
                  <a:moveTo>
                    <a:pt x="48004" y="62624"/>
                  </a:moveTo>
                  <a:lnTo>
                    <a:pt x="50649" y="63103"/>
                  </a:lnTo>
                  <a:lnTo>
                    <a:pt x="47629" y="63895"/>
                  </a:lnTo>
                  <a:lnTo>
                    <a:pt x="45797" y="63395"/>
                  </a:lnTo>
                  <a:lnTo>
                    <a:pt x="48004" y="62624"/>
                  </a:lnTo>
                  <a:close/>
                  <a:moveTo>
                    <a:pt x="26658" y="60333"/>
                  </a:moveTo>
                  <a:lnTo>
                    <a:pt x="18702" y="63957"/>
                  </a:lnTo>
                  <a:lnTo>
                    <a:pt x="17744" y="63499"/>
                  </a:lnTo>
                  <a:lnTo>
                    <a:pt x="26658" y="60333"/>
                  </a:lnTo>
                  <a:close/>
                  <a:moveTo>
                    <a:pt x="43652" y="63103"/>
                  </a:moveTo>
                  <a:lnTo>
                    <a:pt x="44839" y="63436"/>
                  </a:lnTo>
                  <a:lnTo>
                    <a:pt x="43256" y="63999"/>
                  </a:lnTo>
                  <a:lnTo>
                    <a:pt x="42402" y="63665"/>
                  </a:lnTo>
                  <a:lnTo>
                    <a:pt x="43652" y="63103"/>
                  </a:lnTo>
                  <a:close/>
                  <a:moveTo>
                    <a:pt x="32801" y="60396"/>
                  </a:moveTo>
                  <a:lnTo>
                    <a:pt x="41652" y="63707"/>
                  </a:lnTo>
                  <a:lnTo>
                    <a:pt x="40674" y="64144"/>
                  </a:lnTo>
                  <a:lnTo>
                    <a:pt x="32801" y="60396"/>
                  </a:lnTo>
                  <a:close/>
                  <a:moveTo>
                    <a:pt x="14058" y="63311"/>
                  </a:moveTo>
                  <a:lnTo>
                    <a:pt x="15703" y="63915"/>
                  </a:lnTo>
                  <a:lnTo>
                    <a:pt x="14475" y="64353"/>
                  </a:lnTo>
                  <a:lnTo>
                    <a:pt x="12330" y="63749"/>
                  </a:lnTo>
                  <a:lnTo>
                    <a:pt x="14058" y="63311"/>
                  </a:lnTo>
                  <a:close/>
                  <a:moveTo>
                    <a:pt x="17349" y="63645"/>
                  </a:moveTo>
                  <a:lnTo>
                    <a:pt x="18369" y="64124"/>
                  </a:lnTo>
                  <a:lnTo>
                    <a:pt x="17786" y="64394"/>
                  </a:lnTo>
                  <a:lnTo>
                    <a:pt x="16557" y="63915"/>
                  </a:lnTo>
                  <a:lnTo>
                    <a:pt x="17349" y="63645"/>
                  </a:lnTo>
                  <a:close/>
                  <a:moveTo>
                    <a:pt x="8060" y="62874"/>
                  </a:moveTo>
                  <a:lnTo>
                    <a:pt x="11205" y="63749"/>
                  </a:lnTo>
                  <a:lnTo>
                    <a:pt x="8477" y="64457"/>
                  </a:lnTo>
                  <a:lnTo>
                    <a:pt x="3812" y="63603"/>
                  </a:lnTo>
                  <a:lnTo>
                    <a:pt x="8060" y="62874"/>
                  </a:lnTo>
                  <a:close/>
                  <a:moveTo>
                    <a:pt x="42027" y="63853"/>
                  </a:moveTo>
                  <a:lnTo>
                    <a:pt x="42839" y="64144"/>
                  </a:lnTo>
                  <a:lnTo>
                    <a:pt x="41590" y="64582"/>
                  </a:lnTo>
                  <a:lnTo>
                    <a:pt x="41007" y="64311"/>
                  </a:lnTo>
                  <a:lnTo>
                    <a:pt x="42027" y="63853"/>
                  </a:lnTo>
                  <a:close/>
                  <a:moveTo>
                    <a:pt x="45339" y="63561"/>
                  </a:moveTo>
                  <a:lnTo>
                    <a:pt x="47067" y="64040"/>
                  </a:lnTo>
                  <a:lnTo>
                    <a:pt x="44901" y="64603"/>
                  </a:lnTo>
                  <a:lnTo>
                    <a:pt x="43672" y="64144"/>
                  </a:lnTo>
                  <a:lnTo>
                    <a:pt x="45339" y="63561"/>
                  </a:lnTo>
                  <a:close/>
                  <a:moveTo>
                    <a:pt x="51336" y="63228"/>
                  </a:moveTo>
                  <a:lnTo>
                    <a:pt x="55585" y="64019"/>
                  </a:lnTo>
                  <a:lnTo>
                    <a:pt x="50899" y="64811"/>
                  </a:lnTo>
                  <a:lnTo>
                    <a:pt x="48171" y="64061"/>
                  </a:lnTo>
                  <a:lnTo>
                    <a:pt x="51336" y="63228"/>
                  </a:lnTo>
                  <a:close/>
                  <a:moveTo>
                    <a:pt x="16120" y="64082"/>
                  </a:moveTo>
                  <a:lnTo>
                    <a:pt x="17411" y="64561"/>
                  </a:lnTo>
                  <a:lnTo>
                    <a:pt x="16578" y="64936"/>
                  </a:lnTo>
                  <a:lnTo>
                    <a:pt x="14975" y="64478"/>
                  </a:lnTo>
                  <a:lnTo>
                    <a:pt x="16120" y="64082"/>
                  </a:lnTo>
                  <a:close/>
                  <a:moveTo>
                    <a:pt x="11767" y="63895"/>
                  </a:moveTo>
                  <a:lnTo>
                    <a:pt x="13996" y="64519"/>
                  </a:lnTo>
                  <a:lnTo>
                    <a:pt x="12226" y="65144"/>
                  </a:lnTo>
                  <a:lnTo>
                    <a:pt x="9143" y="64582"/>
                  </a:lnTo>
                  <a:lnTo>
                    <a:pt x="11767" y="63895"/>
                  </a:lnTo>
                  <a:close/>
                  <a:moveTo>
                    <a:pt x="43256" y="64290"/>
                  </a:moveTo>
                  <a:lnTo>
                    <a:pt x="44401" y="64728"/>
                  </a:lnTo>
                  <a:lnTo>
                    <a:pt x="42777" y="65144"/>
                  </a:lnTo>
                  <a:lnTo>
                    <a:pt x="41965" y="64769"/>
                  </a:lnTo>
                  <a:lnTo>
                    <a:pt x="43256" y="64290"/>
                  </a:lnTo>
                  <a:close/>
                  <a:moveTo>
                    <a:pt x="47609" y="64207"/>
                  </a:moveTo>
                  <a:lnTo>
                    <a:pt x="50233" y="64915"/>
                  </a:lnTo>
                  <a:lnTo>
                    <a:pt x="47130" y="65436"/>
                  </a:lnTo>
                  <a:lnTo>
                    <a:pt x="45380" y="64790"/>
                  </a:lnTo>
                  <a:lnTo>
                    <a:pt x="47609" y="64207"/>
                  </a:lnTo>
                  <a:close/>
                  <a:moveTo>
                    <a:pt x="14496" y="64665"/>
                  </a:moveTo>
                  <a:lnTo>
                    <a:pt x="16182" y="65123"/>
                  </a:lnTo>
                  <a:lnTo>
                    <a:pt x="14995" y="65665"/>
                  </a:lnTo>
                  <a:lnTo>
                    <a:pt x="12788" y="65248"/>
                  </a:lnTo>
                  <a:lnTo>
                    <a:pt x="14496" y="64665"/>
                  </a:lnTo>
                  <a:close/>
                  <a:moveTo>
                    <a:pt x="44880" y="64915"/>
                  </a:moveTo>
                  <a:lnTo>
                    <a:pt x="46567" y="65540"/>
                  </a:lnTo>
                  <a:lnTo>
                    <a:pt x="44360" y="65894"/>
                  </a:lnTo>
                  <a:lnTo>
                    <a:pt x="43193" y="65352"/>
                  </a:lnTo>
                  <a:lnTo>
                    <a:pt x="44880" y="64915"/>
                  </a:lnTo>
                  <a:close/>
                  <a:moveTo>
                    <a:pt x="1021" y="65811"/>
                  </a:moveTo>
                  <a:lnTo>
                    <a:pt x="2625" y="65977"/>
                  </a:lnTo>
                  <a:lnTo>
                    <a:pt x="1792" y="66185"/>
                  </a:lnTo>
                  <a:lnTo>
                    <a:pt x="1021" y="65811"/>
                  </a:lnTo>
                  <a:close/>
                  <a:moveTo>
                    <a:pt x="8477" y="64748"/>
                  </a:moveTo>
                  <a:lnTo>
                    <a:pt x="11684" y="65352"/>
                  </a:lnTo>
                  <a:lnTo>
                    <a:pt x="9018" y="66290"/>
                  </a:lnTo>
                  <a:lnTo>
                    <a:pt x="4291" y="65831"/>
                  </a:lnTo>
                  <a:lnTo>
                    <a:pt x="8477" y="64748"/>
                  </a:lnTo>
                  <a:close/>
                  <a:moveTo>
                    <a:pt x="18702" y="64290"/>
                  </a:moveTo>
                  <a:lnTo>
                    <a:pt x="23055" y="66352"/>
                  </a:lnTo>
                  <a:lnTo>
                    <a:pt x="23055" y="66352"/>
                  </a:lnTo>
                  <a:lnTo>
                    <a:pt x="18161" y="64540"/>
                  </a:lnTo>
                  <a:lnTo>
                    <a:pt x="18702" y="64290"/>
                  </a:lnTo>
                  <a:close/>
                  <a:moveTo>
                    <a:pt x="40674" y="64457"/>
                  </a:moveTo>
                  <a:lnTo>
                    <a:pt x="41194" y="64728"/>
                  </a:lnTo>
                  <a:lnTo>
                    <a:pt x="36300" y="66456"/>
                  </a:lnTo>
                  <a:lnTo>
                    <a:pt x="36300" y="66456"/>
                  </a:lnTo>
                  <a:lnTo>
                    <a:pt x="40674" y="64457"/>
                  </a:lnTo>
                  <a:close/>
                  <a:moveTo>
                    <a:pt x="50878" y="65102"/>
                  </a:moveTo>
                  <a:lnTo>
                    <a:pt x="55043" y="66248"/>
                  </a:lnTo>
                  <a:lnTo>
                    <a:pt x="50316" y="66623"/>
                  </a:lnTo>
                  <a:lnTo>
                    <a:pt x="47671" y="65644"/>
                  </a:lnTo>
                  <a:lnTo>
                    <a:pt x="50878" y="65102"/>
                  </a:lnTo>
                  <a:close/>
                  <a:moveTo>
                    <a:pt x="12246" y="65456"/>
                  </a:moveTo>
                  <a:lnTo>
                    <a:pt x="14537" y="65873"/>
                  </a:lnTo>
                  <a:lnTo>
                    <a:pt x="12829" y="66644"/>
                  </a:lnTo>
                  <a:lnTo>
                    <a:pt x="9706" y="66352"/>
                  </a:lnTo>
                  <a:lnTo>
                    <a:pt x="12246" y="65456"/>
                  </a:lnTo>
                  <a:close/>
                  <a:moveTo>
                    <a:pt x="58334" y="66290"/>
                  </a:moveTo>
                  <a:lnTo>
                    <a:pt x="57542" y="66644"/>
                  </a:lnTo>
                  <a:lnTo>
                    <a:pt x="56709" y="66414"/>
                  </a:lnTo>
                  <a:lnTo>
                    <a:pt x="58334" y="66290"/>
                  </a:lnTo>
                  <a:close/>
                  <a:moveTo>
                    <a:pt x="17807" y="64707"/>
                  </a:moveTo>
                  <a:lnTo>
                    <a:pt x="23701" y="66914"/>
                  </a:lnTo>
                  <a:lnTo>
                    <a:pt x="17015" y="65061"/>
                  </a:lnTo>
                  <a:lnTo>
                    <a:pt x="17807" y="64707"/>
                  </a:lnTo>
                  <a:close/>
                  <a:moveTo>
                    <a:pt x="47109" y="65727"/>
                  </a:moveTo>
                  <a:lnTo>
                    <a:pt x="49649" y="66685"/>
                  </a:lnTo>
                  <a:lnTo>
                    <a:pt x="46526" y="66935"/>
                  </a:lnTo>
                  <a:lnTo>
                    <a:pt x="44818" y="66123"/>
                  </a:lnTo>
                  <a:lnTo>
                    <a:pt x="47109" y="65727"/>
                  </a:lnTo>
                  <a:close/>
                  <a:moveTo>
                    <a:pt x="41569" y="64894"/>
                  </a:moveTo>
                  <a:lnTo>
                    <a:pt x="42340" y="65269"/>
                  </a:lnTo>
                  <a:lnTo>
                    <a:pt x="35634" y="66998"/>
                  </a:lnTo>
                  <a:lnTo>
                    <a:pt x="35634" y="66998"/>
                  </a:lnTo>
                  <a:lnTo>
                    <a:pt x="41569" y="64894"/>
                  </a:lnTo>
                  <a:close/>
                  <a:moveTo>
                    <a:pt x="16599" y="65248"/>
                  </a:moveTo>
                  <a:lnTo>
                    <a:pt x="24409" y="67393"/>
                  </a:lnTo>
                  <a:lnTo>
                    <a:pt x="15495" y="65748"/>
                  </a:lnTo>
                  <a:lnTo>
                    <a:pt x="16599" y="65248"/>
                  </a:lnTo>
                  <a:close/>
                  <a:moveTo>
                    <a:pt x="42756" y="65456"/>
                  </a:moveTo>
                  <a:lnTo>
                    <a:pt x="43860" y="65977"/>
                  </a:lnTo>
                  <a:lnTo>
                    <a:pt x="34926" y="67497"/>
                  </a:lnTo>
                  <a:lnTo>
                    <a:pt x="42756" y="65456"/>
                  </a:lnTo>
                  <a:close/>
                  <a:moveTo>
                    <a:pt x="3479" y="66040"/>
                  </a:moveTo>
                  <a:lnTo>
                    <a:pt x="8373" y="66519"/>
                  </a:lnTo>
                  <a:lnTo>
                    <a:pt x="4999" y="67706"/>
                  </a:lnTo>
                  <a:lnTo>
                    <a:pt x="2208" y="66373"/>
                  </a:lnTo>
                  <a:lnTo>
                    <a:pt x="3479" y="66040"/>
                  </a:lnTo>
                  <a:close/>
                  <a:moveTo>
                    <a:pt x="15037" y="65956"/>
                  </a:moveTo>
                  <a:lnTo>
                    <a:pt x="25158" y="67831"/>
                  </a:lnTo>
                  <a:lnTo>
                    <a:pt x="13392" y="66706"/>
                  </a:lnTo>
                  <a:lnTo>
                    <a:pt x="15037" y="65956"/>
                  </a:lnTo>
                  <a:close/>
                  <a:moveTo>
                    <a:pt x="44318" y="66206"/>
                  </a:moveTo>
                  <a:lnTo>
                    <a:pt x="45942" y="66977"/>
                  </a:lnTo>
                  <a:lnTo>
                    <a:pt x="34176" y="67914"/>
                  </a:lnTo>
                  <a:lnTo>
                    <a:pt x="44318" y="66206"/>
                  </a:lnTo>
                  <a:close/>
                  <a:moveTo>
                    <a:pt x="9060" y="66581"/>
                  </a:moveTo>
                  <a:lnTo>
                    <a:pt x="12288" y="66893"/>
                  </a:lnTo>
                  <a:lnTo>
                    <a:pt x="9726" y="68060"/>
                  </a:lnTo>
                  <a:lnTo>
                    <a:pt x="5665" y="68039"/>
                  </a:lnTo>
                  <a:lnTo>
                    <a:pt x="5374" y="67893"/>
                  </a:lnTo>
                  <a:lnTo>
                    <a:pt x="9060" y="66581"/>
                  </a:lnTo>
                  <a:close/>
                  <a:moveTo>
                    <a:pt x="55876" y="66477"/>
                  </a:moveTo>
                  <a:lnTo>
                    <a:pt x="57147" y="66831"/>
                  </a:lnTo>
                  <a:lnTo>
                    <a:pt x="54314" y="68122"/>
                  </a:lnTo>
                  <a:lnTo>
                    <a:pt x="50962" y="66873"/>
                  </a:lnTo>
                  <a:lnTo>
                    <a:pt x="55876" y="66477"/>
                  </a:lnTo>
                  <a:close/>
                  <a:moveTo>
                    <a:pt x="12871" y="66956"/>
                  </a:moveTo>
                  <a:lnTo>
                    <a:pt x="25929" y="68205"/>
                  </a:lnTo>
                  <a:lnTo>
                    <a:pt x="25929" y="68205"/>
                  </a:lnTo>
                  <a:lnTo>
                    <a:pt x="10414" y="68081"/>
                  </a:lnTo>
                  <a:lnTo>
                    <a:pt x="12871" y="66956"/>
                  </a:lnTo>
                  <a:close/>
                  <a:moveTo>
                    <a:pt x="29740" y="59250"/>
                  </a:moveTo>
                  <a:lnTo>
                    <a:pt x="40320" y="64311"/>
                  </a:lnTo>
                  <a:lnTo>
                    <a:pt x="33155" y="67581"/>
                  </a:lnTo>
                  <a:lnTo>
                    <a:pt x="32406" y="67831"/>
                  </a:lnTo>
                  <a:lnTo>
                    <a:pt x="31635" y="68039"/>
                  </a:lnTo>
                  <a:lnTo>
                    <a:pt x="30844" y="68164"/>
                  </a:lnTo>
                  <a:lnTo>
                    <a:pt x="30052" y="68226"/>
                  </a:lnTo>
                  <a:lnTo>
                    <a:pt x="29261" y="68226"/>
                  </a:lnTo>
                  <a:lnTo>
                    <a:pt x="28470" y="68143"/>
                  </a:lnTo>
                  <a:lnTo>
                    <a:pt x="27678" y="67997"/>
                  </a:lnTo>
                  <a:lnTo>
                    <a:pt x="26908" y="67789"/>
                  </a:lnTo>
                  <a:lnTo>
                    <a:pt x="26158" y="67518"/>
                  </a:lnTo>
                  <a:lnTo>
                    <a:pt x="19056" y="64124"/>
                  </a:lnTo>
                  <a:lnTo>
                    <a:pt x="29740" y="59250"/>
                  </a:lnTo>
                  <a:close/>
                  <a:moveTo>
                    <a:pt x="46463" y="67227"/>
                  </a:moveTo>
                  <a:lnTo>
                    <a:pt x="48900" y="68393"/>
                  </a:lnTo>
                  <a:lnTo>
                    <a:pt x="48900" y="68393"/>
                  </a:lnTo>
                  <a:lnTo>
                    <a:pt x="33385" y="68268"/>
                  </a:lnTo>
                  <a:lnTo>
                    <a:pt x="46463" y="67227"/>
                  </a:lnTo>
                  <a:close/>
                  <a:moveTo>
                    <a:pt x="50274" y="66914"/>
                  </a:moveTo>
                  <a:lnTo>
                    <a:pt x="53940" y="68289"/>
                  </a:lnTo>
                  <a:lnTo>
                    <a:pt x="53648" y="68435"/>
                  </a:lnTo>
                  <a:lnTo>
                    <a:pt x="49587" y="68393"/>
                  </a:lnTo>
                  <a:lnTo>
                    <a:pt x="47046" y="67185"/>
                  </a:lnTo>
                  <a:lnTo>
                    <a:pt x="50274" y="66914"/>
                  </a:lnTo>
                  <a:close/>
                  <a:moveTo>
                    <a:pt x="1708" y="68289"/>
                  </a:moveTo>
                  <a:lnTo>
                    <a:pt x="3333" y="68310"/>
                  </a:lnTo>
                  <a:lnTo>
                    <a:pt x="2521" y="68601"/>
                  </a:lnTo>
                  <a:lnTo>
                    <a:pt x="1708" y="68289"/>
                  </a:lnTo>
                  <a:close/>
                  <a:moveTo>
                    <a:pt x="6290" y="68330"/>
                  </a:moveTo>
                  <a:lnTo>
                    <a:pt x="9102" y="68351"/>
                  </a:lnTo>
                  <a:lnTo>
                    <a:pt x="7685" y="68997"/>
                  </a:lnTo>
                  <a:lnTo>
                    <a:pt x="6290" y="68330"/>
                  </a:lnTo>
                  <a:close/>
                  <a:moveTo>
                    <a:pt x="57605" y="68747"/>
                  </a:moveTo>
                  <a:lnTo>
                    <a:pt x="56793" y="69039"/>
                  </a:lnTo>
                  <a:lnTo>
                    <a:pt x="55981" y="68747"/>
                  </a:lnTo>
                  <a:close/>
                  <a:moveTo>
                    <a:pt x="29657" y="69122"/>
                  </a:moveTo>
                  <a:lnTo>
                    <a:pt x="29698" y="69143"/>
                  </a:lnTo>
                  <a:lnTo>
                    <a:pt x="29657" y="69184"/>
                  </a:lnTo>
                  <a:lnTo>
                    <a:pt x="29594" y="69143"/>
                  </a:lnTo>
                  <a:lnTo>
                    <a:pt x="29657" y="69122"/>
                  </a:lnTo>
                  <a:close/>
                  <a:moveTo>
                    <a:pt x="50212" y="68684"/>
                  </a:moveTo>
                  <a:lnTo>
                    <a:pt x="53023" y="68705"/>
                  </a:lnTo>
                  <a:lnTo>
                    <a:pt x="51607" y="69351"/>
                  </a:lnTo>
                  <a:lnTo>
                    <a:pt x="50212" y="68684"/>
                  </a:lnTo>
                  <a:close/>
                  <a:moveTo>
                    <a:pt x="4187" y="68310"/>
                  </a:moveTo>
                  <a:lnTo>
                    <a:pt x="5603" y="68330"/>
                  </a:lnTo>
                  <a:lnTo>
                    <a:pt x="7352" y="69143"/>
                  </a:lnTo>
                  <a:lnTo>
                    <a:pt x="5853" y="69830"/>
                  </a:lnTo>
                  <a:lnTo>
                    <a:pt x="2937" y="68747"/>
                  </a:lnTo>
                  <a:lnTo>
                    <a:pt x="4187" y="68310"/>
                  </a:lnTo>
                  <a:close/>
                  <a:moveTo>
                    <a:pt x="9789" y="68351"/>
                  </a:moveTo>
                  <a:lnTo>
                    <a:pt x="26741" y="68497"/>
                  </a:lnTo>
                  <a:lnTo>
                    <a:pt x="9518" y="69851"/>
                  </a:lnTo>
                  <a:lnTo>
                    <a:pt x="8040" y="69163"/>
                  </a:lnTo>
                  <a:lnTo>
                    <a:pt x="9789" y="68351"/>
                  </a:lnTo>
                  <a:close/>
                  <a:moveTo>
                    <a:pt x="7685" y="69309"/>
                  </a:moveTo>
                  <a:lnTo>
                    <a:pt x="8935" y="69913"/>
                  </a:lnTo>
                  <a:lnTo>
                    <a:pt x="6540" y="70101"/>
                  </a:lnTo>
                  <a:lnTo>
                    <a:pt x="6228" y="69976"/>
                  </a:lnTo>
                  <a:lnTo>
                    <a:pt x="7685" y="69309"/>
                  </a:lnTo>
                  <a:close/>
                  <a:moveTo>
                    <a:pt x="32572" y="68539"/>
                  </a:moveTo>
                  <a:lnTo>
                    <a:pt x="49525" y="68684"/>
                  </a:lnTo>
                  <a:lnTo>
                    <a:pt x="51253" y="69518"/>
                  </a:lnTo>
                  <a:lnTo>
                    <a:pt x="49774" y="70184"/>
                  </a:lnTo>
                  <a:lnTo>
                    <a:pt x="32572" y="68539"/>
                  </a:lnTo>
                  <a:close/>
                  <a:moveTo>
                    <a:pt x="55127" y="68726"/>
                  </a:moveTo>
                  <a:lnTo>
                    <a:pt x="56355" y="69184"/>
                  </a:lnTo>
                  <a:lnTo>
                    <a:pt x="53440" y="70226"/>
                  </a:lnTo>
                  <a:lnTo>
                    <a:pt x="51940" y="69518"/>
                  </a:lnTo>
                  <a:lnTo>
                    <a:pt x="53711" y="68726"/>
                  </a:lnTo>
                  <a:close/>
                  <a:moveTo>
                    <a:pt x="51607" y="69684"/>
                  </a:moveTo>
                  <a:lnTo>
                    <a:pt x="53044" y="70371"/>
                  </a:lnTo>
                  <a:lnTo>
                    <a:pt x="52732" y="70476"/>
                  </a:lnTo>
                  <a:lnTo>
                    <a:pt x="50358" y="70246"/>
                  </a:lnTo>
                  <a:lnTo>
                    <a:pt x="51607" y="69684"/>
                  </a:lnTo>
                  <a:close/>
                  <a:moveTo>
                    <a:pt x="4228" y="70559"/>
                  </a:moveTo>
                  <a:lnTo>
                    <a:pt x="3458" y="70934"/>
                  </a:lnTo>
                  <a:lnTo>
                    <a:pt x="2625" y="70705"/>
                  </a:lnTo>
                  <a:lnTo>
                    <a:pt x="4228" y="70559"/>
                  </a:lnTo>
                  <a:close/>
                  <a:moveTo>
                    <a:pt x="27574" y="68726"/>
                  </a:moveTo>
                  <a:lnTo>
                    <a:pt x="12455" y="71267"/>
                  </a:lnTo>
                  <a:lnTo>
                    <a:pt x="10039" y="70101"/>
                  </a:lnTo>
                  <a:lnTo>
                    <a:pt x="27574" y="68726"/>
                  </a:lnTo>
                  <a:close/>
                  <a:moveTo>
                    <a:pt x="55023" y="70996"/>
                  </a:moveTo>
                  <a:lnTo>
                    <a:pt x="56647" y="71142"/>
                  </a:lnTo>
                  <a:lnTo>
                    <a:pt x="55814" y="71371"/>
                  </a:lnTo>
                  <a:lnTo>
                    <a:pt x="55023" y="70996"/>
                  </a:lnTo>
                  <a:close/>
                  <a:moveTo>
                    <a:pt x="31739" y="68747"/>
                  </a:moveTo>
                  <a:lnTo>
                    <a:pt x="49254" y="70434"/>
                  </a:lnTo>
                  <a:lnTo>
                    <a:pt x="46817" y="71538"/>
                  </a:lnTo>
                  <a:lnTo>
                    <a:pt x="31739" y="68747"/>
                  </a:lnTo>
                  <a:close/>
                  <a:moveTo>
                    <a:pt x="9456" y="70163"/>
                  </a:moveTo>
                  <a:lnTo>
                    <a:pt x="11955" y="71350"/>
                  </a:lnTo>
                  <a:lnTo>
                    <a:pt x="10518" y="71579"/>
                  </a:lnTo>
                  <a:lnTo>
                    <a:pt x="7186" y="70330"/>
                  </a:lnTo>
                  <a:lnTo>
                    <a:pt x="9456" y="70163"/>
                  </a:lnTo>
                  <a:close/>
                  <a:moveTo>
                    <a:pt x="49816" y="70496"/>
                  </a:moveTo>
                  <a:lnTo>
                    <a:pt x="52086" y="70705"/>
                  </a:lnTo>
                  <a:lnTo>
                    <a:pt x="48733" y="71892"/>
                  </a:lnTo>
                  <a:lnTo>
                    <a:pt x="47317" y="71642"/>
                  </a:lnTo>
                  <a:lnTo>
                    <a:pt x="49816" y="70496"/>
                  </a:lnTo>
                  <a:close/>
                  <a:moveTo>
                    <a:pt x="6498" y="70392"/>
                  </a:moveTo>
                  <a:lnTo>
                    <a:pt x="9955" y="71683"/>
                  </a:lnTo>
                  <a:lnTo>
                    <a:pt x="7581" y="72079"/>
                  </a:lnTo>
                  <a:lnTo>
                    <a:pt x="3874" y="71059"/>
                  </a:lnTo>
                  <a:lnTo>
                    <a:pt x="5082" y="70496"/>
                  </a:lnTo>
                  <a:lnTo>
                    <a:pt x="6498" y="70392"/>
                  </a:lnTo>
                  <a:close/>
                  <a:moveTo>
                    <a:pt x="28366" y="68893"/>
                  </a:moveTo>
                  <a:lnTo>
                    <a:pt x="14829" y="72391"/>
                  </a:lnTo>
                  <a:lnTo>
                    <a:pt x="12913" y="71475"/>
                  </a:lnTo>
                  <a:lnTo>
                    <a:pt x="28366" y="68893"/>
                  </a:lnTo>
                  <a:close/>
                  <a:moveTo>
                    <a:pt x="52773" y="70767"/>
                  </a:moveTo>
                  <a:lnTo>
                    <a:pt x="54190" y="70913"/>
                  </a:lnTo>
                  <a:lnTo>
                    <a:pt x="55377" y="71475"/>
                  </a:lnTo>
                  <a:lnTo>
                    <a:pt x="51649" y="72433"/>
                  </a:lnTo>
                  <a:lnTo>
                    <a:pt x="49295" y="71996"/>
                  </a:lnTo>
                  <a:lnTo>
                    <a:pt x="52773" y="70767"/>
                  </a:lnTo>
                  <a:close/>
                  <a:moveTo>
                    <a:pt x="30948" y="68914"/>
                  </a:moveTo>
                  <a:lnTo>
                    <a:pt x="46359" y="71746"/>
                  </a:lnTo>
                  <a:lnTo>
                    <a:pt x="44422" y="72641"/>
                  </a:lnTo>
                  <a:lnTo>
                    <a:pt x="30927" y="68914"/>
                  </a:lnTo>
                  <a:close/>
                  <a:moveTo>
                    <a:pt x="12413" y="71558"/>
                  </a:moveTo>
                  <a:lnTo>
                    <a:pt x="14391" y="72516"/>
                  </a:lnTo>
                  <a:lnTo>
                    <a:pt x="13579" y="72725"/>
                  </a:lnTo>
                  <a:lnTo>
                    <a:pt x="11059" y="71788"/>
                  </a:lnTo>
                  <a:lnTo>
                    <a:pt x="12413" y="71558"/>
                  </a:lnTo>
                  <a:close/>
                  <a:moveTo>
                    <a:pt x="3479" y="71246"/>
                  </a:moveTo>
                  <a:lnTo>
                    <a:pt x="6915" y="72183"/>
                  </a:lnTo>
                  <a:lnTo>
                    <a:pt x="2896" y="72870"/>
                  </a:lnTo>
                  <a:lnTo>
                    <a:pt x="771" y="72475"/>
                  </a:lnTo>
                  <a:lnTo>
                    <a:pt x="3479" y="71246"/>
                  </a:lnTo>
                  <a:close/>
                  <a:moveTo>
                    <a:pt x="46859" y="71850"/>
                  </a:moveTo>
                  <a:lnTo>
                    <a:pt x="48192" y="72100"/>
                  </a:lnTo>
                  <a:lnTo>
                    <a:pt x="45672" y="72975"/>
                  </a:lnTo>
                  <a:lnTo>
                    <a:pt x="44839" y="72766"/>
                  </a:lnTo>
                  <a:lnTo>
                    <a:pt x="46859" y="71850"/>
                  </a:lnTo>
                  <a:close/>
                  <a:moveTo>
                    <a:pt x="10497" y="71871"/>
                  </a:moveTo>
                  <a:lnTo>
                    <a:pt x="13079" y="72850"/>
                  </a:lnTo>
                  <a:lnTo>
                    <a:pt x="11684" y="73204"/>
                  </a:lnTo>
                  <a:lnTo>
                    <a:pt x="8248" y="72267"/>
                  </a:lnTo>
                  <a:lnTo>
                    <a:pt x="10497" y="71871"/>
                  </a:lnTo>
                  <a:close/>
                  <a:moveTo>
                    <a:pt x="55793" y="71663"/>
                  </a:moveTo>
                  <a:lnTo>
                    <a:pt x="58459" y="72954"/>
                  </a:lnTo>
                  <a:lnTo>
                    <a:pt x="56335" y="73308"/>
                  </a:lnTo>
                  <a:lnTo>
                    <a:pt x="52336" y="72558"/>
                  </a:lnTo>
                  <a:lnTo>
                    <a:pt x="55793" y="71663"/>
                  </a:lnTo>
                  <a:close/>
                  <a:moveTo>
                    <a:pt x="28782" y="69080"/>
                  </a:moveTo>
                  <a:lnTo>
                    <a:pt x="28824" y="69101"/>
                  </a:lnTo>
                  <a:lnTo>
                    <a:pt x="16849" y="73349"/>
                  </a:lnTo>
                  <a:lnTo>
                    <a:pt x="15245" y="72579"/>
                  </a:lnTo>
                  <a:lnTo>
                    <a:pt x="28782" y="69080"/>
                  </a:lnTo>
                  <a:close/>
                  <a:moveTo>
                    <a:pt x="48754" y="72204"/>
                  </a:moveTo>
                  <a:lnTo>
                    <a:pt x="50982" y="72621"/>
                  </a:lnTo>
                  <a:lnTo>
                    <a:pt x="47546" y="73495"/>
                  </a:lnTo>
                  <a:lnTo>
                    <a:pt x="46151" y="73120"/>
                  </a:lnTo>
                  <a:lnTo>
                    <a:pt x="48754" y="72204"/>
                  </a:lnTo>
                  <a:close/>
                  <a:moveTo>
                    <a:pt x="30531" y="69101"/>
                  </a:moveTo>
                  <a:lnTo>
                    <a:pt x="44006" y="72829"/>
                  </a:lnTo>
                  <a:lnTo>
                    <a:pt x="42381" y="73579"/>
                  </a:lnTo>
                  <a:lnTo>
                    <a:pt x="30469" y="69122"/>
                  </a:lnTo>
                  <a:lnTo>
                    <a:pt x="30531" y="69101"/>
                  </a:lnTo>
                  <a:close/>
                  <a:moveTo>
                    <a:pt x="14808" y="72704"/>
                  </a:moveTo>
                  <a:lnTo>
                    <a:pt x="16453" y="73495"/>
                  </a:lnTo>
                  <a:lnTo>
                    <a:pt x="16037" y="73641"/>
                  </a:lnTo>
                  <a:lnTo>
                    <a:pt x="14037" y="72891"/>
                  </a:lnTo>
                  <a:lnTo>
                    <a:pt x="14808" y="72704"/>
                  </a:lnTo>
                  <a:close/>
                  <a:moveTo>
                    <a:pt x="44443" y="72954"/>
                  </a:moveTo>
                  <a:lnTo>
                    <a:pt x="45193" y="73162"/>
                  </a:lnTo>
                  <a:lnTo>
                    <a:pt x="43173" y="73870"/>
                  </a:lnTo>
                  <a:lnTo>
                    <a:pt x="42756" y="73704"/>
                  </a:lnTo>
                  <a:lnTo>
                    <a:pt x="44443" y="72954"/>
                  </a:lnTo>
                  <a:close/>
                  <a:moveTo>
                    <a:pt x="7581" y="72371"/>
                  </a:moveTo>
                  <a:lnTo>
                    <a:pt x="11122" y="73349"/>
                  </a:lnTo>
                  <a:lnTo>
                    <a:pt x="8810" y="73953"/>
                  </a:lnTo>
                  <a:lnTo>
                    <a:pt x="3729" y="73016"/>
                  </a:lnTo>
                  <a:lnTo>
                    <a:pt x="7581" y="72371"/>
                  </a:lnTo>
                  <a:close/>
                  <a:moveTo>
                    <a:pt x="13558" y="73016"/>
                  </a:moveTo>
                  <a:lnTo>
                    <a:pt x="15620" y="73787"/>
                  </a:lnTo>
                  <a:lnTo>
                    <a:pt x="14829" y="74078"/>
                  </a:lnTo>
                  <a:lnTo>
                    <a:pt x="12246" y="73370"/>
                  </a:lnTo>
                  <a:lnTo>
                    <a:pt x="13558" y="73016"/>
                  </a:lnTo>
                  <a:close/>
                  <a:moveTo>
                    <a:pt x="29199" y="69288"/>
                  </a:moveTo>
                  <a:lnTo>
                    <a:pt x="29303" y="69330"/>
                  </a:lnTo>
                  <a:lnTo>
                    <a:pt x="18619" y="74203"/>
                  </a:lnTo>
                  <a:lnTo>
                    <a:pt x="17224" y="73537"/>
                  </a:lnTo>
                  <a:lnTo>
                    <a:pt x="29199" y="69288"/>
                  </a:lnTo>
                  <a:close/>
                  <a:moveTo>
                    <a:pt x="51670" y="72746"/>
                  </a:moveTo>
                  <a:lnTo>
                    <a:pt x="55502" y="73454"/>
                  </a:lnTo>
                  <a:lnTo>
                    <a:pt x="50420" y="74307"/>
                  </a:lnTo>
                  <a:lnTo>
                    <a:pt x="48108" y="73662"/>
                  </a:lnTo>
                  <a:lnTo>
                    <a:pt x="51670" y="72746"/>
                  </a:lnTo>
                  <a:close/>
                  <a:moveTo>
                    <a:pt x="45672" y="73287"/>
                  </a:moveTo>
                  <a:lnTo>
                    <a:pt x="46984" y="73641"/>
                  </a:lnTo>
                  <a:lnTo>
                    <a:pt x="44401" y="74328"/>
                  </a:lnTo>
                  <a:lnTo>
                    <a:pt x="43610" y="74016"/>
                  </a:lnTo>
                  <a:lnTo>
                    <a:pt x="45672" y="73287"/>
                  </a:lnTo>
                  <a:close/>
                  <a:moveTo>
                    <a:pt x="30094" y="69288"/>
                  </a:moveTo>
                  <a:lnTo>
                    <a:pt x="42006" y="73745"/>
                  </a:lnTo>
                  <a:lnTo>
                    <a:pt x="40590" y="74391"/>
                  </a:lnTo>
                  <a:lnTo>
                    <a:pt x="29990" y="69330"/>
                  </a:lnTo>
                  <a:lnTo>
                    <a:pt x="30094" y="69288"/>
                  </a:lnTo>
                  <a:close/>
                  <a:moveTo>
                    <a:pt x="16828" y="73662"/>
                  </a:moveTo>
                  <a:lnTo>
                    <a:pt x="18286" y="74370"/>
                  </a:lnTo>
                  <a:lnTo>
                    <a:pt x="18140" y="74432"/>
                  </a:lnTo>
                  <a:lnTo>
                    <a:pt x="16474" y="73808"/>
                  </a:lnTo>
                  <a:lnTo>
                    <a:pt x="16828" y="73662"/>
                  </a:lnTo>
                  <a:close/>
                  <a:moveTo>
                    <a:pt x="42381" y="73891"/>
                  </a:moveTo>
                  <a:lnTo>
                    <a:pt x="42756" y="74016"/>
                  </a:lnTo>
                  <a:lnTo>
                    <a:pt x="41069" y="74620"/>
                  </a:lnTo>
                  <a:lnTo>
                    <a:pt x="40923" y="74557"/>
                  </a:lnTo>
                  <a:lnTo>
                    <a:pt x="42381" y="73891"/>
                  </a:lnTo>
                  <a:close/>
                  <a:moveTo>
                    <a:pt x="11684" y="73516"/>
                  </a:moveTo>
                  <a:lnTo>
                    <a:pt x="14350" y="74245"/>
                  </a:lnTo>
                  <a:lnTo>
                    <a:pt x="12975" y="74724"/>
                  </a:lnTo>
                  <a:lnTo>
                    <a:pt x="9477" y="74078"/>
                  </a:lnTo>
                  <a:lnTo>
                    <a:pt x="11684" y="73516"/>
                  </a:lnTo>
                  <a:close/>
                  <a:moveTo>
                    <a:pt x="16037" y="73953"/>
                  </a:moveTo>
                  <a:lnTo>
                    <a:pt x="17765" y="74599"/>
                  </a:lnTo>
                  <a:lnTo>
                    <a:pt x="17369" y="74786"/>
                  </a:lnTo>
                  <a:lnTo>
                    <a:pt x="15308" y="74203"/>
                  </a:lnTo>
                  <a:lnTo>
                    <a:pt x="16037" y="73953"/>
                  </a:lnTo>
                  <a:close/>
                  <a:moveTo>
                    <a:pt x="18619" y="74516"/>
                  </a:moveTo>
                  <a:lnTo>
                    <a:pt x="19410" y="74911"/>
                  </a:lnTo>
                  <a:lnTo>
                    <a:pt x="19410" y="74911"/>
                  </a:lnTo>
                  <a:lnTo>
                    <a:pt x="18536" y="74578"/>
                  </a:lnTo>
                  <a:lnTo>
                    <a:pt x="18619" y="74516"/>
                  </a:lnTo>
                  <a:close/>
                  <a:moveTo>
                    <a:pt x="43173" y="74183"/>
                  </a:moveTo>
                  <a:lnTo>
                    <a:pt x="43902" y="74453"/>
                  </a:lnTo>
                  <a:lnTo>
                    <a:pt x="41840" y="74974"/>
                  </a:lnTo>
                  <a:lnTo>
                    <a:pt x="41444" y="74786"/>
                  </a:lnTo>
                  <a:lnTo>
                    <a:pt x="43173" y="74183"/>
                  </a:lnTo>
                  <a:close/>
                  <a:moveTo>
                    <a:pt x="47546" y="73808"/>
                  </a:moveTo>
                  <a:lnTo>
                    <a:pt x="49733" y="74412"/>
                  </a:lnTo>
                  <a:lnTo>
                    <a:pt x="46213" y="74995"/>
                  </a:lnTo>
                  <a:lnTo>
                    <a:pt x="44860" y="74495"/>
                  </a:lnTo>
                  <a:lnTo>
                    <a:pt x="47546" y="73808"/>
                  </a:lnTo>
                  <a:close/>
                  <a:moveTo>
                    <a:pt x="40590" y="74703"/>
                  </a:moveTo>
                  <a:lnTo>
                    <a:pt x="40674" y="74745"/>
                  </a:lnTo>
                  <a:lnTo>
                    <a:pt x="39778" y="75078"/>
                  </a:lnTo>
                  <a:lnTo>
                    <a:pt x="39778" y="75078"/>
                  </a:lnTo>
                  <a:lnTo>
                    <a:pt x="40590" y="74703"/>
                  </a:lnTo>
                  <a:close/>
                  <a:moveTo>
                    <a:pt x="14829" y="74370"/>
                  </a:moveTo>
                  <a:lnTo>
                    <a:pt x="16953" y="74974"/>
                  </a:lnTo>
                  <a:lnTo>
                    <a:pt x="16182" y="75328"/>
                  </a:lnTo>
                  <a:lnTo>
                    <a:pt x="13558" y="74828"/>
                  </a:lnTo>
                  <a:lnTo>
                    <a:pt x="14829" y="74370"/>
                  </a:lnTo>
                  <a:close/>
                  <a:moveTo>
                    <a:pt x="44381" y="74620"/>
                  </a:moveTo>
                  <a:lnTo>
                    <a:pt x="45651" y="75099"/>
                  </a:lnTo>
                  <a:lnTo>
                    <a:pt x="43006" y="75536"/>
                  </a:lnTo>
                  <a:lnTo>
                    <a:pt x="42236" y="75182"/>
                  </a:lnTo>
                  <a:lnTo>
                    <a:pt x="44381" y="74620"/>
                  </a:lnTo>
                  <a:close/>
                  <a:moveTo>
                    <a:pt x="8810" y="74245"/>
                  </a:moveTo>
                  <a:lnTo>
                    <a:pt x="12434" y="74911"/>
                  </a:lnTo>
                  <a:lnTo>
                    <a:pt x="10185" y="75724"/>
                  </a:lnTo>
                  <a:lnTo>
                    <a:pt x="5041" y="75224"/>
                  </a:lnTo>
                  <a:lnTo>
                    <a:pt x="8810" y="74245"/>
                  </a:lnTo>
                  <a:close/>
                  <a:moveTo>
                    <a:pt x="18161" y="74745"/>
                  </a:moveTo>
                  <a:lnTo>
                    <a:pt x="20827" y="75744"/>
                  </a:lnTo>
                  <a:lnTo>
                    <a:pt x="17807" y="74891"/>
                  </a:lnTo>
                  <a:lnTo>
                    <a:pt x="18161" y="74745"/>
                  </a:lnTo>
                  <a:close/>
                  <a:moveTo>
                    <a:pt x="41048" y="74932"/>
                  </a:moveTo>
                  <a:lnTo>
                    <a:pt x="41402" y="75099"/>
                  </a:lnTo>
                  <a:lnTo>
                    <a:pt x="38341" y="75890"/>
                  </a:lnTo>
                  <a:lnTo>
                    <a:pt x="38341" y="75890"/>
                  </a:lnTo>
                  <a:lnTo>
                    <a:pt x="41048" y="74932"/>
                  </a:lnTo>
                  <a:close/>
                  <a:moveTo>
                    <a:pt x="50399" y="74599"/>
                  </a:moveTo>
                  <a:lnTo>
                    <a:pt x="54148" y="75640"/>
                  </a:lnTo>
                  <a:lnTo>
                    <a:pt x="49004" y="76036"/>
                  </a:lnTo>
                  <a:lnTo>
                    <a:pt x="46755" y="75203"/>
                  </a:lnTo>
                  <a:lnTo>
                    <a:pt x="50399" y="74599"/>
                  </a:lnTo>
                  <a:close/>
                  <a:moveTo>
                    <a:pt x="13017" y="75036"/>
                  </a:moveTo>
                  <a:lnTo>
                    <a:pt x="15724" y="75536"/>
                  </a:lnTo>
                  <a:lnTo>
                    <a:pt x="14412" y="76119"/>
                  </a:lnTo>
                  <a:lnTo>
                    <a:pt x="10872" y="75786"/>
                  </a:lnTo>
                  <a:lnTo>
                    <a:pt x="13017" y="75036"/>
                  </a:lnTo>
                  <a:close/>
                  <a:moveTo>
                    <a:pt x="46192" y="75307"/>
                  </a:moveTo>
                  <a:lnTo>
                    <a:pt x="48317" y="76098"/>
                  </a:lnTo>
                  <a:lnTo>
                    <a:pt x="44776" y="76369"/>
                  </a:lnTo>
                  <a:lnTo>
                    <a:pt x="43464" y="75765"/>
                  </a:lnTo>
                  <a:lnTo>
                    <a:pt x="46192" y="75307"/>
                  </a:lnTo>
                  <a:close/>
                  <a:moveTo>
                    <a:pt x="17390" y="75078"/>
                  </a:moveTo>
                  <a:lnTo>
                    <a:pt x="22326" y="76453"/>
                  </a:lnTo>
                  <a:lnTo>
                    <a:pt x="16682" y="75411"/>
                  </a:lnTo>
                  <a:lnTo>
                    <a:pt x="17390" y="75078"/>
                  </a:lnTo>
                  <a:close/>
                  <a:moveTo>
                    <a:pt x="41819" y="75286"/>
                  </a:moveTo>
                  <a:lnTo>
                    <a:pt x="42506" y="75619"/>
                  </a:lnTo>
                  <a:lnTo>
                    <a:pt x="36862" y="76577"/>
                  </a:lnTo>
                  <a:lnTo>
                    <a:pt x="41819" y="75286"/>
                  </a:lnTo>
                  <a:close/>
                  <a:moveTo>
                    <a:pt x="16224" y="75619"/>
                  </a:moveTo>
                  <a:lnTo>
                    <a:pt x="23867" y="77036"/>
                  </a:lnTo>
                  <a:lnTo>
                    <a:pt x="14995" y="76182"/>
                  </a:lnTo>
                  <a:lnTo>
                    <a:pt x="16224" y="75619"/>
                  </a:lnTo>
                  <a:close/>
                  <a:moveTo>
                    <a:pt x="42964" y="75849"/>
                  </a:moveTo>
                  <a:lnTo>
                    <a:pt x="44193" y="76432"/>
                  </a:lnTo>
                  <a:lnTo>
                    <a:pt x="35301" y="77119"/>
                  </a:lnTo>
                  <a:lnTo>
                    <a:pt x="42964" y="75849"/>
                  </a:lnTo>
                  <a:close/>
                  <a:moveTo>
                    <a:pt x="4228" y="75453"/>
                  </a:moveTo>
                  <a:lnTo>
                    <a:pt x="9539" y="75953"/>
                  </a:lnTo>
                  <a:lnTo>
                    <a:pt x="5686" y="77306"/>
                  </a:lnTo>
                  <a:lnTo>
                    <a:pt x="3541" y="77286"/>
                  </a:lnTo>
                  <a:lnTo>
                    <a:pt x="1250" y="76203"/>
                  </a:lnTo>
                  <a:lnTo>
                    <a:pt x="4228" y="75453"/>
                  </a:lnTo>
                  <a:close/>
                  <a:moveTo>
                    <a:pt x="10205" y="76015"/>
                  </a:moveTo>
                  <a:lnTo>
                    <a:pt x="13892" y="76369"/>
                  </a:lnTo>
                  <a:lnTo>
                    <a:pt x="11705" y="77369"/>
                  </a:lnTo>
                  <a:lnTo>
                    <a:pt x="6540" y="77327"/>
                  </a:lnTo>
                  <a:lnTo>
                    <a:pt x="10205" y="76015"/>
                  </a:lnTo>
                  <a:close/>
                  <a:moveTo>
                    <a:pt x="14454" y="76432"/>
                  </a:moveTo>
                  <a:lnTo>
                    <a:pt x="24659" y="77411"/>
                  </a:lnTo>
                  <a:lnTo>
                    <a:pt x="24804" y="77473"/>
                  </a:lnTo>
                  <a:lnTo>
                    <a:pt x="24804" y="77473"/>
                  </a:lnTo>
                  <a:lnTo>
                    <a:pt x="12392" y="77369"/>
                  </a:lnTo>
                  <a:lnTo>
                    <a:pt x="14454" y="76432"/>
                  </a:lnTo>
                  <a:close/>
                  <a:moveTo>
                    <a:pt x="29636" y="69497"/>
                  </a:moveTo>
                  <a:lnTo>
                    <a:pt x="40236" y="74537"/>
                  </a:lnTo>
                  <a:lnTo>
                    <a:pt x="36654" y="76182"/>
                  </a:lnTo>
                  <a:lnTo>
                    <a:pt x="35134" y="76723"/>
                  </a:lnTo>
                  <a:lnTo>
                    <a:pt x="33572" y="77119"/>
                  </a:lnTo>
                  <a:lnTo>
                    <a:pt x="31989" y="77390"/>
                  </a:lnTo>
                  <a:lnTo>
                    <a:pt x="30386" y="77515"/>
                  </a:lnTo>
                  <a:lnTo>
                    <a:pt x="28782" y="77494"/>
                  </a:lnTo>
                  <a:lnTo>
                    <a:pt x="27178" y="77348"/>
                  </a:lnTo>
                  <a:lnTo>
                    <a:pt x="25596" y="77056"/>
                  </a:lnTo>
                  <a:lnTo>
                    <a:pt x="24034" y="76619"/>
                  </a:lnTo>
                  <a:lnTo>
                    <a:pt x="22534" y="76057"/>
                  </a:lnTo>
                  <a:lnTo>
                    <a:pt x="18973" y="74370"/>
                  </a:lnTo>
                  <a:lnTo>
                    <a:pt x="29636" y="69497"/>
                  </a:lnTo>
                  <a:close/>
                  <a:moveTo>
                    <a:pt x="44714" y="76682"/>
                  </a:moveTo>
                  <a:lnTo>
                    <a:pt x="46776" y="77660"/>
                  </a:lnTo>
                  <a:lnTo>
                    <a:pt x="46776" y="77660"/>
                  </a:lnTo>
                  <a:lnTo>
                    <a:pt x="34343" y="77556"/>
                  </a:lnTo>
                  <a:lnTo>
                    <a:pt x="34488" y="77473"/>
                  </a:lnTo>
                  <a:lnTo>
                    <a:pt x="44714" y="76682"/>
                  </a:lnTo>
                  <a:close/>
                  <a:moveTo>
                    <a:pt x="48962" y="76328"/>
                  </a:moveTo>
                  <a:lnTo>
                    <a:pt x="52628" y="77702"/>
                  </a:lnTo>
                  <a:lnTo>
                    <a:pt x="47463" y="77660"/>
                  </a:lnTo>
                  <a:lnTo>
                    <a:pt x="45297" y="76619"/>
                  </a:lnTo>
                  <a:lnTo>
                    <a:pt x="48962" y="76328"/>
                  </a:lnTo>
                  <a:close/>
                  <a:moveTo>
                    <a:pt x="54960" y="75869"/>
                  </a:moveTo>
                  <a:lnTo>
                    <a:pt x="57917" y="76682"/>
                  </a:lnTo>
                  <a:lnTo>
                    <a:pt x="55626" y="77723"/>
                  </a:lnTo>
                  <a:lnTo>
                    <a:pt x="53461" y="77702"/>
                  </a:lnTo>
                  <a:lnTo>
                    <a:pt x="49649" y="76286"/>
                  </a:lnTo>
                  <a:lnTo>
                    <a:pt x="54960" y="75869"/>
                  </a:lnTo>
                  <a:close/>
                  <a:moveTo>
                    <a:pt x="4895" y="77598"/>
                  </a:moveTo>
                  <a:lnTo>
                    <a:pt x="4478" y="77744"/>
                  </a:lnTo>
                  <a:lnTo>
                    <a:pt x="4166" y="77598"/>
                  </a:lnTo>
                  <a:close/>
                  <a:moveTo>
                    <a:pt x="26283" y="77765"/>
                  </a:moveTo>
                  <a:lnTo>
                    <a:pt x="26429" y="77827"/>
                  </a:lnTo>
                  <a:lnTo>
                    <a:pt x="26262" y="77848"/>
                  </a:lnTo>
                  <a:lnTo>
                    <a:pt x="26116" y="77765"/>
                  </a:lnTo>
                  <a:close/>
                  <a:moveTo>
                    <a:pt x="33030" y="77827"/>
                  </a:moveTo>
                  <a:lnTo>
                    <a:pt x="32885" y="77890"/>
                  </a:lnTo>
                  <a:lnTo>
                    <a:pt x="32718" y="77890"/>
                  </a:lnTo>
                  <a:lnTo>
                    <a:pt x="32885" y="77827"/>
                  </a:lnTo>
                  <a:close/>
                  <a:moveTo>
                    <a:pt x="27928" y="77994"/>
                  </a:moveTo>
                  <a:lnTo>
                    <a:pt x="28074" y="78056"/>
                  </a:lnTo>
                  <a:lnTo>
                    <a:pt x="27907" y="78077"/>
                  </a:lnTo>
                  <a:lnTo>
                    <a:pt x="27762" y="78014"/>
                  </a:lnTo>
                  <a:lnTo>
                    <a:pt x="27928" y="77994"/>
                  </a:lnTo>
                  <a:close/>
                  <a:moveTo>
                    <a:pt x="31239" y="78035"/>
                  </a:moveTo>
                  <a:lnTo>
                    <a:pt x="31385" y="78056"/>
                  </a:lnTo>
                  <a:lnTo>
                    <a:pt x="31239" y="78098"/>
                  </a:lnTo>
                  <a:lnTo>
                    <a:pt x="31073" y="78077"/>
                  </a:lnTo>
                  <a:lnTo>
                    <a:pt x="31239" y="78035"/>
                  </a:lnTo>
                  <a:close/>
                  <a:moveTo>
                    <a:pt x="29573" y="78098"/>
                  </a:moveTo>
                  <a:lnTo>
                    <a:pt x="29740" y="78119"/>
                  </a:lnTo>
                  <a:lnTo>
                    <a:pt x="29573" y="78160"/>
                  </a:lnTo>
                  <a:lnTo>
                    <a:pt x="29407" y="78119"/>
                  </a:lnTo>
                  <a:lnTo>
                    <a:pt x="29573" y="78098"/>
                  </a:lnTo>
                  <a:close/>
                  <a:moveTo>
                    <a:pt x="55002" y="78014"/>
                  </a:moveTo>
                  <a:lnTo>
                    <a:pt x="54669" y="78160"/>
                  </a:lnTo>
                  <a:lnTo>
                    <a:pt x="54252" y="78014"/>
                  </a:lnTo>
                  <a:close/>
                  <a:moveTo>
                    <a:pt x="27074" y="78077"/>
                  </a:moveTo>
                  <a:lnTo>
                    <a:pt x="27345" y="78160"/>
                  </a:lnTo>
                  <a:lnTo>
                    <a:pt x="27053" y="78223"/>
                  </a:lnTo>
                  <a:lnTo>
                    <a:pt x="26783" y="78098"/>
                  </a:lnTo>
                  <a:lnTo>
                    <a:pt x="27074" y="78077"/>
                  </a:lnTo>
                  <a:close/>
                  <a:moveTo>
                    <a:pt x="32073" y="78119"/>
                  </a:moveTo>
                  <a:lnTo>
                    <a:pt x="32364" y="78139"/>
                  </a:lnTo>
                  <a:lnTo>
                    <a:pt x="32093" y="78264"/>
                  </a:lnTo>
                  <a:lnTo>
                    <a:pt x="31802" y="78202"/>
                  </a:lnTo>
                  <a:lnTo>
                    <a:pt x="32073" y="78119"/>
                  </a:lnTo>
                  <a:close/>
                  <a:moveTo>
                    <a:pt x="28740" y="78223"/>
                  </a:moveTo>
                  <a:lnTo>
                    <a:pt x="29011" y="78306"/>
                  </a:lnTo>
                  <a:lnTo>
                    <a:pt x="28740" y="78389"/>
                  </a:lnTo>
                  <a:lnTo>
                    <a:pt x="28449" y="78285"/>
                  </a:lnTo>
                  <a:lnTo>
                    <a:pt x="28740" y="78223"/>
                  </a:lnTo>
                  <a:close/>
                  <a:moveTo>
                    <a:pt x="30406" y="78244"/>
                  </a:moveTo>
                  <a:lnTo>
                    <a:pt x="30698" y="78285"/>
                  </a:lnTo>
                  <a:lnTo>
                    <a:pt x="30406" y="78389"/>
                  </a:lnTo>
                  <a:lnTo>
                    <a:pt x="30136" y="78306"/>
                  </a:lnTo>
                  <a:lnTo>
                    <a:pt x="30406" y="78244"/>
                  </a:lnTo>
                  <a:close/>
                  <a:moveTo>
                    <a:pt x="27887" y="78369"/>
                  </a:moveTo>
                  <a:lnTo>
                    <a:pt x="28241" y="78514"/>
                  </a:lnTo>
                  <a:lnTo>
                    <a:pt x="27866" y="78598"/>
                  </a:lnTo>
                  <a:lnTo>
                    <a:pt x="27512" y="78431"/>
                  </a:lnTo>
                  <a:lnTo>
                    <a:pt x="27887" y="78369"/>
                  </a:lnTo>
                  <a:close/>
                  <a:moveTo>
                    <a:pt x="31260" y="78410"/>
                  </a:moveTo>
                  <a:lnTo>
                    <a:pt x="31635" y="78473"/>
                  </a:lnTo>
                  <a:lnTo>
                    <a:pt x="31281" y="78639"/>
                  </a:lnTo>
                  <a:lnTo>
                    <a:pt x="30906" y="78535"/>
                  </a:lnTo>
                  <a:lnTo>
                    <a:pt x="31260" y="78410"/>
                  </a:lnTo>
                  <a:close/>
                  <a:moveTo>
                    <a:pt x="29573" y="78452"/>
                  </a:moveTo>
                  <a:lnTo>
                    <a:pt x="29948" y="78556"/>
                  </a:lnTo>
                  <a:lnTo>
                    <a:pt x="29573" y="78702"/>
                  </a:lnTo>
                  <a:lnTo>
                    <a:pt x="29199" y="78556"/>
                  </a:lnTo>
                  <a:lnTo>
                    <a:pt x="29573" y="78452"/>
                  </a:lnTo>
                  <a:close/>
                  <a:moveTo>
                    <a:pt x="55689" y="78014"/>
                  </a:moveTo>
                  <a:lnTo>
                    <a:pt x="59167" y="78035"/>
                  </a:lnTo>
                  <a:lnTo>
                    <a:pt x="56709" y="78910"/>
                  </a:lnTo>
                  <a:lnTo>
                    <a:pt x="55064" y="78306"/>
                  </a:lnTo>
                  <a:lnTo>
                    <a:pt x="55689" y="78014"/>
                  </a:lnTo>
                  <a:close/>
                  <a:moveTo>
                    <a:pt x="28720" y="78681"/>
                  </a:moveTo>
                  <a:lnTo>
                    <a:pt x="29136" y="78848"/>
                  </a:lnTo>
                  <a:lnTo>
                    <a:pt x="28699" y="78993"/>
                  </a:lnTo>
                  <a:lnTo>
                    <a:pt x="28261" y="78806"/>
                  </a:lnTo>
                  <a:lnTo>
                    <a:pt x="28720" y="78681"/>
                  </a:lnTo>
                  <a:close/>
                  <a:moveTo>
                    <a:pt x="30427" y="78702"/>
                  </a:moveTo>
                  <a:lnTo>
                    <a:pt x="30865" y="78827"/>
                  </a:lnTo>
                  <a:lnTo>
                    <a:pt x="30427" y="79014"/>
                  </a:lnTo>
                  <a:lnTo>
                    <a:pt x="29990" y="78848"/>
                  </a:lnTo>
                  <a:lnTo>
                    <a:pt x="30427" y="78702"/>
                  </a:lnTo>
                  <a:close/>
                  <a:moveTo>
                    <a:pt x="5749" y="77598"/>
                  </a:moveTo>
                  <a:lnTo>
                    <a:pt x="11080" y="77640"/>
                  </a:lnTo>
                  <a:lnTo>
                    <a:pt x="7602" y="79243"/>
                  </a:lnTo>
                  <a:lnTo>
                    <a:pt x="4853" y="77910"/>
                  </a:lnTo>
                  <a:lnTo>
                    <a:pt x="5749" y="77598"/>
                  </a:lnTo>
                  <a:close/>
                  <a:moveTo>
                    <a:pt x="11767" y="77660"/>
                  </a:moveTo>
                  <a:lnTo>
                    <a:pt x="25429" y="77765"/>
                  </a:lnTo>
                  <a:lnTo>
                    <a:pt x="25679" y="77890"/>
                  </a:lnTo>
                  <a:lnTo>
                    <a:pt x="8227" y="79264"/>
                  </a:lnTo>
                  <a:lnTo>
                    <a:pt x="11767" y="77660"/>
                  </a:lnTo>
                  <a:close/>
                  <a:moveTo>
                    <a:pt x="29573" y="78993"/>
                  </a:moveTo>
                  <a:lnTo>
                    <a:pt x="30073" y="79181"/>
                  </a:lnTo>
                  <a:lnTo>
                    <a:pt x="29573" y="79410"/>
                  </a:lnTo>
                  <a:lnTo>
                    <a:pt x="29074" y="79181"/>
                  </a:lnTo>
                  <a:lnTo>
                    <a:pt x="29573" y="78993"/>
                  </a:lnTo>
                  <a:close/>
                  <a:moveTo>
                    <a:pt x="4457" y="78056"/>
                  </a:moveTo>
                  <a:lnTo>
                    <a:pt x="7186" y="79347"/>
                  </a:lnTo>
                  <a:lnTo>
                    <a:pt x="5228" y="79514"/>
                  </a:lnTo>
                  <a:lnTo>
                    <a:pt x="2854" y="78618"/>
                  </a:lnTo>
                  <a:lnTo>
                    <a:pt x="4457" y="78056"/>
                  </a:lnTo>
                  <a:close/>
                  <a:moveTo>
                    <a:pt x="48067" y="77952"/>
                  </a:moveTo>
                  <a:lnTo>
                    <a:pt x="53419" y="77994"/>
                  </a:lnTo>
                  <a:lnTo>
                    <a:pt x="54294" y="78327"/>
                  </a:lnTo>
                  <a:lnTo>
                    <a:pt x="51524" y="79597"/>
                  </a:lnTo>
                  <a:lnTo>
                    <a:pt x="48067" y="77952"/>
                  </a:lnTo>
                  <a:close/>
                  <a:moveTo>
                    <a:pt x="33718" y="77827"/>
                  </a:moveTo>
                  <a:lnTo>
                    <a:pt x="47379" y="77952"/>
                  </a:lnTo>
                  <a:lnTo>
                    <a:pt x="50899" y="79618"/>
                  </a:lnTo>
                  <a:lnTo>
                    <a:pt x="33468" y="77952"/>
                  </a:lnTo>
                  <a:lnTo>
                    <a:pt x="33718" y="77827"/>
                  </a:lnTo>
                  <a:close/>
                  <a:moveTo>
                    <a:pt x="2437" y="78785"/>
                  </a:moveTo>
                  <a:lnTo>
                    <a:pt x="4541" y="79556"/>
                  </a:lnTo>
                  <a:lnTo>
                    <a:pt x="896" y="79847"/>
                  </a:lnTo>
                  <a:lnTo>
                    <a:pt x="63" y="79618"/>
                  </a:lnTo>
                  <a:lnTo>
                    <a:pt x="2437" y="78785"/>
                  </a:lnTo>
                  <a:close/>
                  <a:moveTo>
                    <a:pt x="6603" y="79701"/>
                  </a:moveTo>
                  <a:lnTo>
                    <a:pt x="6207" y="79868"/>
                  </a:lnTo>
                  <a:lnTo>
                    <a:pt x="5874" y="79743"/>
                  </a:lnTo>
                  <a:lnTo>
                    <a:pt x="6603" y="79701"/>
                  </a:lnTo>
                  <a:close/>
                  <a:moveTo>
                    <a:pt x="54689" y="78473"/>
                  </a:moveTo>
                  <a:lnTo>
                    <a:pt x="56272" y="79077"/>
                  </a:lnTo>
                  <a:lnTo>
                    <a:pt x="53898" y="79910"/>
                  </a:lnTo>
                  <a:lnTo>
                    <a:pt x="51940" y="79722"/>
                  </a:lnTo>
                  <a:lnTo>
                    <a:pt x="54689" y="78473"/>
                  </a:lnTo>
                  <a:close/>
                  <a:moveTo>
                    <a:pt x="52523" y="80076"/>
                  </a:moveTo>
                  <a:lnTo>
                    <a:pt x="53252" y="80139"/>
                  </a:lnTo>
                  <a:lnTo>
                    <a:pt x="52919" y="80264"/>
                  </a:lnTo>
                  <a:lnTo>
                    <a:pt x="52523" y="80076"/>
                  </a:lnTo>
                  <a:close/>
                  <a:moveTo>
                    <a:pt x="56709" y="79222"/>
                  </a:moveTo>
                  <a:lnTo>
                    <a:pt x="59063" y="80097"/>
                  </a:lnTo>
                  <a:lnTo>
                    <a:pt x="58209" y="80326"/>
                  </a:lnTo>
                  <a:lnTo>
                    <a:pt x="54585" y="79972"/>
                  </a:lnTo>
                  <a:lnTo>
                    <a:pt x="56709" y="79222"/>
                  </a:lnTo>
                  <a:close/>
                  <a:moveTo>
                    <a:pt x="5186" y="79806"/>
                  </a:moveTo>
                  <a:lnTo>
                    <a:pt x="5832" y="80035"/>
                  </a:lnTo>
                  <a:lnTo>
                    <a:pt x="4228" y="80763"/>
                  </a:lnTo>
                  <a:lnTo>
                    <a:pt x="1708" y="80076"/>
                  </a:lnTo>
                  <a:lnTo>
                    <a:pt x="5186" y="79806"/>
                  </a:lnTo>
                  <a:close/>
                  <a:moveTo>
                    <a:pt x="26220" y="78139"/>
                  </a:moveTo>
                  <a:lnTo>
                    <a:pt x="26554" y="78306"/>
                  </a:lnTo>
                  <a:lnTo>
                    <a:pt x="11101" y="80888"/>
                  </a:lnTo>
                  <a:lnTo>
                    <a:pt x="8289" y="79556"/>
                  </a:lnTo>
                  <a:lnTo>
                    <a:pt x="26220" y="78139"/>
                  </a:lnTo>
                  <a:close/>
                  <a:moveTo>
                    <a:pt x="7706" y="79597"/>
                  </a:moveTo>
                  <a:lnTo>
                    <a:pt x="10601" y="80972"/>
                  </a:lnTo>
                  <a:lnTo>
                    <a:pt x="9601" y="81138"/>
                  </a:lnTo>
                  <a:lnTo>
                    <a:pt x="6582" y="80014"/>
                  </a:lnTo>
                  <a:lnTo>
                    <a:pt x="7456" y="79618"/>
                  </a:lnTo>
                  <a:lnTo>
                    <a:pt x="7706" y="79597"/>
                  </a:lnTo>
                  <a:close/>
                  <a:moveTo>
                    <a:pt x="32926" y="78202"/>
                  </a:moveTo>
                  <a:lnTo>
                    <a:pt x="50837" y="79910"/>
                  </a:lnTo>
                  <a:lnTo>
                    <a:pt x="48004" y="81201"/>
                  </a:lnTo>
                  <a:lnTo>
                    <a:pt x="32593" y="78348"/>
                  </a:lnTo>
                  <a:lnTo>
                    <a:pt x="32926" y="78202"/>
                  </a:lnTo>
                  <a:close/>
                  <a:moveTo>
                    <a:pt x="53940" y="80201"/>
                  </a:moveTo>
                  <a:lnTo>
                    <a:pt x="57397" y="80534"/>
                  </a:lnTo>
                  <a:lnTo>
                    <a:pt x="54877" y="81201"/>
                  </a:lnTo>
                  <a:lnTo>
                    <a:pt x="53294" y="80430"/>
                  </a:lnTo>
                  <a:lnTo>
                    <a:pt x="53940" y="80201"/>
                  </a:lnTo>
                  <a:close/>
                  <a:moveTo>
                    <a:pt x="51420" y="79972"/>
                  </a:moveTo>
                  <a:lnTo>
                    <a:pt x="51670" y="79993"/>
                  </a:lnTo>
                  <a:lnTo>
                    <a:pt x="52523" y="80389"/>
                  </a:lnTo>
                  <a:lnTo>
                    <a:pt x="49483" y="81472"/>
                  </a:lnTo>
                  <a:lnTo>
                    <a:pt x="48504" y="81284"/>
                  </a:lnTo>
                  <a:lnTo>
                    <a:pt x="51420" y="79972"/>
                  </a:lnTo>
                  <a:close/>
                  <a:moveTo>
                    <a:pt x="6207" y="80180"/>
                  </a:moveTo>
                  <a:lnTo>
                    <a:pt x="9039" y="81242"/>
                  </a:lnTo>
                  <a:lnTo>
                    <a:pt x="7102" y="81576"/>
                  </a:lnTo>
                  <a:lnTo>
                    <a:pt x="4666" y="80888"/>
                  </a:lnTo>
                  <a:lnTo>
                    <a:pt x="6207" y="80180"/>
                  </a:lnTo>
                  <a:close/>
                  <a:moveTo>
                    <a:pt x="52898" y="80576"/>
                  </a:moveTo>
                  <a:lnTo>
                    <a:pt x="54439" y="81305"/>
                  </a:lnTo>
                  <a:lnTo>
                    <a:pt x="52003" y="81930"/>
                  </a:lnTo>
                  <a:lnTo>
                    <a:pt x="50066" y="81576"/>
                  </a:lnTo>
                  <a:lnTo>
                    <a:pt x="52898" y="80576"/>
                  </a:lnTo>
                  <a:close/>
                  <a:moveTo>
                    <a:pt x="27012" y="78514"/>
                  </a:moveTo>
                  <a:lnTo>
                    <a:pt x="27428" y="78723"/>
                  </a:lnTo>
                  <a:lnTo>
                    <a:pt x="13892" y="82221"/>
                  </a:lnTo>
                  <a:lnTo>
                    <a:pt x="11559" y="81118"/>
                  </a:lnTo>
                  <a:lnTo>
                    <a:pt x="27012" y="78514"/>
                  </a:lnTo>
                  <a:close/>
                  <a:moveTo>
                    <a:pt x="4249" y="81076"/>
                  </a:moveTo>
                  <a:lnTo>
                    <a:pt x="6415" y="81680"/>
                  </a:lnTo>
                  <a:lnTo>
                    <a:pt x="2812" y="82284"/>
                  </a:lnTo>
                  <a:lnTo>
                    <a:pt x="1958" y="82117"/>
                  </a:lnTo>
                  <a:lnTo>
                    <a:pt x="4249" y="81076"/>
                  </a:lnTo>
                  <a:close/>
                  <a:moveTo>
                    <a:pt x="11059" y="81201"/>
                  </a:moveTo>
                  <a:lnTo>
                    <a:pt x="13454" y="82346"/>
                  </a:lnTo>
                  <a:lnTo>
                    <a:pt x="13059" y="82430"/>
                  </a:lnTo>
                  <a:lnTo>
                    <a:pt x="10143" y="81347"/>
                  </a:lnTo>
                  <a:lnTo>
                    <a:pt x="11059" y="81201"/>
                  </a:lnTo>
                  <a:close/>
                  <a:moveTo>
                    <a:pt x="32135" y="78556"/>
                  </a:moveTo>
                  <a:lnTo>
                    <a:pt x="47546" y="81409"/>
                  </a:lnTo>
                  <a:lnTo>
                    <a:pt x="45193" y="82492"/>
                  </a:lnTo>
                  <a:lnTo>
                    <a:pt x="31718" y="78743"/>
                  </a:lnTo>
                  <a:lnTo>
                    <a:pt x="32135" y="78556"/>
                  </a:lnTo>
                  <a:close/>
                  <a:moveTo>
                    <a:pt x="1500" y="82346"/>
                  </a:moveTo>
                  <a:lnTo>
                    <a:pt x="1979" y="82430"/>
                  </a:lnTo>
                  <a:lnTo>
                    <a:pt x="917" y="82596"/>
                  </a:lnTo>
                  <a:lnTo>
                    <a:pt x="1500" y="82346"/>
                  </a:lnTo>
                  <a:close/>
                  <a:moveTo>
                    <a:pt x="48046" y="81513"/>
                  </a:moveTo>
                  <a:lnTo>
                    <a:pt x="48941" y="81680"/>
                  </a:lnTo>
                  <a:lnTo>
                    <a:pt x="46005" y="82700"/>
                  </a:lnTo>
                  <a:lnTo>
                    <a:pt x="45630" y="82596"/>
                  </a:lnTo>
                  <a:lnTo>
                    <a:pt x="48046" y="81513"/>
                  </a:lnTo>
                  <a:close/>
                  <a:moveTo>
                    <a:pt x="54835" y="81492"/>
                  </a:moveTo>
                  <a:lnTo>
                    <a:pt x="57126" y="82575"/>
                  </a:lnTo>
                  <a:lnTo>
                    <a:pt x="56251" y="82721"/>
                  </a:lnTo>
                  <a:lnTo>
                    <a:pt x="52669" y="82055"/>
                  </a:lnTo>
                  <a:lnTo>
                    <a:pt x="54835" y="81492"/>
                  </a:lnTo>
                  <a:close/>
                  <a:moveTo>
                    <a:pt x="9581" y="81451"/>
                  </a:moveTo>
                  <a:lnTo>
                    <a:pt x="12580" y="82555"/>
                  </a:lnTo>
                  <a:lnTo>
                    <a:pt x="11601" y="82825"/>
                  </a:lnTo>
                  <a:lnTo>
                    <a:pt x="7748" y="81742"/>
                  </a:lnTo>
                  <a:lnTo>
                    <a:pt x="9581" y="81451"/>
                  </a:lnTo>
                  <a:close/>
                  <a:moveTo>
                    <a:pt x="57584" y="82804"/>
                  </a:moveTo>
                  <a:lnTo>
                    <a:pt x="58167" y="83075"/>
                  </a:lnTo>
                  <a:lnTo>
                    <a:pt x="58167" y="83075"/>
                  </a:lnTo>
                  <a:lnTo>
                    <a:pt x="57084" y="82888"/>
                  </a:lnTo>
                  <a:lnTo>
                    <a:pt x="57584" y="82804"/>
                  </a:lnTo>
                  <a:close/>
                  <a:moveTo>
                    <a:pt x="49504" y="81784"/>
                  </a:moveTo>
                  <a:lnTo>
                    <a:pt x="51336" y="82117"/>
                  </a:lnTo>
                  <a:lnTo>
                    <a:pt x="47463" y="83117"/>
                  </a:lnTo>
                  <a:lnTo>
                    <a:pt x="46505" y="82846"/>
                  </a:lnTo>
                  <a:lnTo>
                    <a:pt x="49504" y="81784"/>
                  </a:lnTo>
                  <a:close/>
                  <a:moveTo>
                    <a:pt x="27824" y="78910"/>
                  </a:moveTo>
                  <a:lnTo>
                    <a:pt x="28303" y="79139"/>
                  </a:lnTo>
                  <a:lnTo>
                    <a:pt x="16328" y="83388"/>
                  </a:lnTo>
                  <a:lnTo>
                    <a:pt x="14287" y="82430"/>
                  </a:lnTo>
                  <a:lnTo>
                    <a:pt x="27824" y="78910"/>
                  </a:lnTo>
                  <a:close/>
                  <a:moveTo>
                    <a:pt x="7082" y="81867"/>
                  </a:moveTo>
                  <a:lnTo>
                    <a:pt x="11038" y="82971"/>
                  </a:lnTo>
                  <a:lnTo>
                    <a:pt x="9143" y="83450"/>
                  </a:lnTo>
                  <a:lnTo>
                    <a:pt x="3645" y="82450"/>
                  </a:lnTo>
                  <a:lnTo>
                    <a:pt x="7082" y="81867"/>
                  </a:lnTo>
                  <a:close/>
                  <a:moveTo>
                    <a:pt x="13850" y="82534"/>
                  </a:moveTo>
                  <a:lnTo>
                    <a:pt x="15787" y="83450"/>
                  </a:lnTo>
                  <a:lnTo>
                    <a:pt x="13538" y="82617"/>
                  </a:lnTo>
                  <a:lnTo>
                    <a:pt x="13850" y="82534"/>
                  </a:lnTo>
                  <a:close/>
                  <a:moveTo>
                    <a:pt x="31302" y="78931"/>
                  </a:moveTo>
                  <a:lnTo>
                    <a:pt x="44776" y="82679"/>
                  </a:lnTo>
                  <a:lnTo>
                    <a:pt x="42735" y="83617"/>
                  </a:lnTo>
                  <a:lnTo>
                    <a:pt x="30823" y="79160"/>
                  </a:lnTo>
                  <a:lnTo>
                    <a:pt x="31302" y="78931"/>
                  </a:lnTo>
                  <a:close/>
                  <a:moveTo>
                    <a:pt x="45214" y="82784"/>
                  </a:moveTo>
                  <a:lnTo>
                    <a:pt x="45526" y="82888"/>
                  </a:lnTo>
                  <a:lnTo>
                    <a:pt x="43256" y="83679"/>
                  </a:lnTo>
                  <a:lnTo>
                    <a:pt x="45214" y="82784"/>
                  </a:lnTo>
                  <a:close/>
                  <a:moveTo>
                    <a:pt x="52003" y="82242"/>
                  </a:moveTo>
                  <a:lnTo>
                    <a:pt x="55418" y="82867"/>
                  </a:lnTo>
                  <a:lnTo>
                    <a:pt x="49920" y="83783"/>
                  </a:lnTo>
                  <a:lnTo>
                    <a:pt x="48025" y="83263"/>
                  </a:lnTo>
                  <a:lnTo>
                    <a:pt x="52003" y="82242"/>
                  </a:lnTo>
                  <a:close/>
                  <a:moveTo>
                    <a:pt x="13059" y="82742"/>
                  </a:moveTo>
                  <a:lnTo>
                    <a:pt x="15537" y="83679"/>
                  </a:lnTo>
                  <a:lnTo>
                    <a:pt x="15162" y="83804"/>
                  </a:lnTo>
                  <a:lnTo>
                    <a:pt x="12163" y="82971"/>
                  </a:lnTo>
                  <a:lnTo>
                    <a:pt x="13059" y="82742"/>
                  </a:lnTo>
                  <a:close/>
                  <a:moveTo>
                    <a:pt x="46026" y="83013"/>
                  </a:moveTo>
                  <a:lnTo>
                    <a:pt x="46900" y="83263"/>
                  </a:lnTo>
                  <a:lnTo>
                    <a:pt x="43881" y="84033"/>
                  </a:lnTo>
                  <a:lnTo>
                    <a:pt x="43527" y="83908"/>
                  </a:lnTo>
                  <a:lnTo>
                    <a:pt x="46026" y="83013"/>
                  </a:lnTo>
                  <a:close/>
                  <a:moveTo>
                    <a:pt x="11601" y="83117"/>
                  </a:moveTo>
                  <a:lnTo>
                    <a:pt x="14683" y="83971"/>
                  </a:lnTo>
                  <a:lnTo>
                    <a:pt x="13746" y="84304"/>
                  </a:lnTo>
                  <a:lnTo>
                    <a:pt x="9810" y="83575"/>
                  </a:lnTo>
                  <a:lnTo>
                    <a:pt x="11601" y="83117"/>
                  </a:lnTo>
                  <a:close/>
                  <a:moveTo>
                    <a:pt x="28678" y="79306"/>
                  </a:moveTo>
                  <a:lnTo>
                    <a:pt x="29219" y="79576"/>
                  </a:lnTo>
                  <a:lnTo>
                    <a:pt x="18536" y="84450"/>
                  </a:lnTo>
                  <a:lnTo>
                    <a:pt x="16703" y="83575"/>
                  </a:lnTo>
                  <a:lnTo>
                    <a:pt x="28678" y="79306"/>
                  </a:lnTo>
                  <a:close/>
                  <a:moveTo>
                    <a:pt x="15953" y="83825"/>
                  </a:moveTo>
                  <a:lnTo>
                    <a:pt x="17973" y="84575"/>
                  </a:lnTo>
                  <a:lnTo>
                    <a:pt x="17973" y="84575"/>
                  </a:lnTo>
                  <a:lnTo>
                    <a:pt x="15662" y="83929"/>
                  </a:lnTo>
                  <a:lnTo>
                    <a:pt x="15953" y="83825"/>
                  </a:lnTo>
                  <a:close/>
                  <a:moveTo>
                    <a:pt x="47463" y="83408"/>
                  </a:moveTo>
                  <a:lnTo>
                    <a:pt x="49233" y="83908"/>
                  </a:lnTo>
                  <a:lnTo>
                    <a:pt x="45297" y="84575"/>
                  </a:lnTo>
                  <a:lnTo>
                    <a:pt x="44360" y="84221"/>
                  </a:lnTo>
                  <a:lnTo>
                    <a:pt x="47463" y="83408"/>
                  </a:lnTo>
                  <a:close/>
                  <a:moveTo>
                    <a:pt x="30448" y="79327"/>
                  </a:moveTo>
                  <a:lnTo>
                    <a:pt x="42360" y="83783"/>
                  </a:lnTo>
                  <a:lnTo>
                    <a:pt x="40507" y="84616"/>
                  </a:lnTo>
                  <a:lnTo>
                    <a:pt x="29907" y="79576"/>
                  </a:lnTo>
                  <a:lnTo>
                    <a:pt x="30448" y="79327"/>
                  </a:lnTo>
                  <a:close/>
                  <a:moveTo>
                    <a:pt x="43089" y="84054"/>
                  </a:moveTo>
                  <a:lnTo>
                    <a:pt x="43402" y="84158"/>
                  </a:lnTo>
                  <a:lnTo>
                    <a:pt x="41069" y="84762"/>
                  </a:lnTo>
                  <a:lnTo>
                    <a:pt x="43089" y="84054"/>
                  </a:lnTo>
                  <a:close/>
                  <a:moveTo>
                    <a:pt x="15183" y="84096"/>
                  </a:moveTo>
                  <a:lnTo>
                    <a:pt x="17724" y="84804"/>
                  </a:lnTo>
                  <a:lnTo>
                    <a:pt x="17369" y="84970"/>
                  </a:lnTo>
                  <a:lnTo>
                    <a:pt x="14308" y="84408"/>
                  </a:lnTo>
                  <a:lnTo>
                    <a:pt x="15183" y="84096"/>
                  </a:lnTo>
                  <a:close/>
                  <a:moveTo>
                    <a:pt x="9143" y="83742"/>
                  </a:moveTo>
                  <a:lnTo>
                    <a:pt x="13204" y="84491"/>
                  </a:lnTo>
                  <a:lnTo>
                    <a:pt x="11351" y="85158"/>
                  </a:lnTo>
                  <a:lnTo>
                    <a:pt x="5790" y="84616"/>
                  </a:lnTo>
                  <a:lnTo>
                    <a:pt x="9143" y="83742"/>
                  </a:lnTo>
                  <a:close/>
                  <a:moveTo>
                    <a:pt x="43881" y="84346"/>
                  </a:moveTo>
                  <a:lnTo>
                    <a:pt x="44735" y="84658"/>
                  </a:lnTo>
                  <a:lnTo>
                    <a:pt x="41652" y="85179"/>
                  </a:lnTo>
                  <a:lnTo>
                    <a:pt x="41298" y="85012"/>
                  </a:lnTo>
                  <a:lnTo>
                    <a:pt x="43881" y="84346"/>
                  </a:lnTo>
                  <a:close/>
                  <a:moveTo>
                    <a:pt x="49899" y="84096"/>
                  </a:moveTo>
                  <a:lnTo>
                    <a:pt x="53252" y="85012"/>
                  </a:lnTo>
                  <a:lnTo>
                    <a:pt x="47692" y="85449"/>
                  </a:lnTo>
                  <a:lnTo>
                    <a:pt x="45838" y="84762"/>
                  </a:lnTo>
                  <a:lnTo>
                    <a:pt x="49899" y="84096"/>
                  </a:lnTo>
                  <a:close/>
                  <a:moveTo>
                    <a:pt x="18161" y="84929"/>
                  </a:moveTo>
                  <a:lnTo>
                    <a:pt x="19910" y="85408"/>
                  </a:lnTo>
                  <a:lnTo>
                    <a:pt x="20014" y="85470"/>
                  </a:lnTo>
                  <a:lnTo>
                    <a:pt x="20014" y="85470"/>
                  </a:lnTo>
                  <a:lnTo>
                    <a:pt x="17869" y="85074"/>
                  </a:lnTo>
                  <a:lnTo>
                    <a:pt x="18161" y="84929"/>
                  </a:lnTo>
                  <a:close/>
                  <a:moveTo>
                    <a:pt x="13767" y="84595"/>
                  </a:moveTo>
                  <a:lnTo>
                    <a:pt x="16911" y="85179"/>
                  </a:lnTo>
                  <a:lnTo>
                    <a:pt x="15995" y="85595"/>
                  </a:lnTo>
                  <a:lnTo>
                    <a:pt x="12017" y="85220"/>
                  </a:lnTo>
                  <a:lnTo>
                    <a:pt x="13767" y="84595"/>
                  </a:lnTo>
                  <a:close/>
                  <a:moveTo>
                    <a:pt x="40861" y="85116"/>
                  </a:moveTo>
                  <a:lnTo>
                    <a:pt x="41153" y="85262"/>
                  </a:lnTo>
                  <a:lnTo>
                    <a:pt x="39008" y="85616"/>
                  </a:lnTo>
                  <a:lnTo>
                    <a:pt x="39132" y="85574"/>
                  </a:lnTo>
                  <a:lnTo>
                    <a:pt x="40861" y="85116"/>
                  </a:lnTo>
                  <a:close/>
                  <a:moveTo>
                    <a:pt x="45276" y="84866"/>
                  </a:moveTo>
                  <a:lnTo>
                    <a:pt x="47005" y="85512"/>
                  </a:lnTo>
                  <a:lnTo>
                    <a:pt x="43027" y="85824"/>
                  </a:lnTo>
                  <a:lnTo>
                    <a:pt x="42111" y="85387"/>
                  </a:lnTo>
                  <a:lnTo>
                    <a:pt x="45276" y="84866"/>
                  </a:lnTo>
                  <a:close/>
                  <a:moveTo>
                    <a:pt x="17411" y="85283"/>
                  </a:moveTo>
                  <a:lnTo>
                    <a:pt x="21014" y="85949"/>
                  </a:lnTo>
                  <a:lnTo>
                    <a:pt x="21389" y="86116"/>
                  </a:lnTo>
                  <a:lnTo>
                    <a:pt x="21389" y="86116"/>
                  </a:lnTo>
                  <a:lnTo>
                    <a:pt x="16578" y="85658"/>
                  </a:lnTo>
                  <a:lnTo>
                    <a:pt x="17411" y="85283"/>
                  </a:lnTo>
                  <a:close/>
                  <a:moveTo>
                    <a:pt x="22118" y="86157"/>
                  </a:moveTo>
                  <a:lnTo>
                    <a:pt x="22243" y="86178"/>
                  </a:lnTo>
                  <a:lnTo>
                    <a:pt x="22347" y="86220"/>
                  </a:lnTo>
                  <a:lnTo>
                    <a:pt x="22347" y="86220"/>
                  </a:lnTo>
                  <a:lnTo>
                    <a:pt x="22222" y="86199"/>
                  </a:lnTo>
                  <a:lnTo>
                    <a:pt x="22118" y="86157"/>
                  </a:lnTo>
                  <a:close/>
                  <a:moveTo>
                    <a:pt x="41611" y="85470"/>
                  </a:moveTo>
                  <a:lnTo>
                    <a:pt x="42444" y="85866"/>
                  </a:lnTo>
                  <a:lnTo>
                    <a:pt x="37633" y="86262"/>
                  </a:lnTo>
                  <a:lnTo>
                    <a:pt x="37987" y="86095"/>
                  </a:lnTo>
                  <a:lnTo>
                    <a:pt x="41611" y="85470"/>
                  </a:lnTo>
                  <a:close/>
                  <a:moveTo>
                    <a:pt x="36883" y="86262"/>
                  </a:moveTo>
                  <a:lnTo>
                    <a:pt x="36779" y="86324"/>
                  </a:lnTo>
                  <a:lnTo>
                    <a:pt x="36675" y="86324"/>
                  </a:lnTo>
                  <a:lnTo>
                    <a:pt x="36779" y="86282"/>
                  </a:lnTo>
                  <a:lnTo>
                    <a:pt x="36883" y="86262"/>
                  </a:lnTo>
                  <a:close/>
                  <a:moveTo>
                    <a:pt x="4957" y="84845"/>
                  </a:moveTo>
                  <a:lnTo>
                    <a:pt x="10705" y="85387"/>
                  </a:lnTo>
                  <a:lnTo>
                    <a:pt x="7248" y="86616"/>
                  </a:lnTo>
                  <a:lnTo>
                    <a:pt x="1396" y="86553"/>
                  </a:lnTo>
                  <a:lnTo>
                    <a:pt x="313" y="86032"/>
                  </a:lnTo>
                  <a:lnTo>
                    <a:pt x="4957" y="84845"/>
                  </a:lnTo>
                  <a:close/>
                  <a:moveTo>
                    <a:pt x="11372" y="85449"/>
                  </a:moveTo>
                  <a:lnTo>
                    <a:pt x="15474" y="85845"/>
                  </a:lnTo>
                  <a:lnTo>
                    <a:pt x="13683" y="86657"/>
                  </a:lnTo>
                  <a:lnTo>
                    <a:pt x="8102" y="86616"/>
                  </a:lnTo>
                  <a:lnTo>
                    <a:pt x="11372" y="85449"/>
                  </a:lnTo>
                  <a:close/>
                  <a:moveTo>
                    <a:pt x="16057" y="85907"/>
                  </a:moveTo>
                  <a:lnTo>
                    <a:pt x="22159" y="86491"/>
                  </a:lnTo>
                  <a:lnTo>
                    <a:pt x="22680" y="86741"/>
                  </a:lnTo>
                  <a:lnTo>
                    <a:pt x="14371" y="86657"/>
                  </a:lnTo>
                  <a:lnTo>
                    <a:pt x="16057" y="85907"/>
                  </a:lnTo>
                  <a:close/>
                  <a:moveTo>
                    <a:pt x="22992" y="86574"/>
                  </a:moveTo>
                  <a:lnTo>
                    <a:pt x="23388" y="86595"/>
                  </a:lnTo>
                  <a:lnTo>
                    <a:pt x="23763" y="86741"/>
                  </a:lnTo>
                  <a:lnTo>
                    <a:pt x="23367" y="86741"/>
                  </a:lnTo>
                  <a:lnTo>
                    <a:pt x="22992" y="86574"/>
                  </a:lnTo>
                  <a:close/>
                  <a:moveTo>
                    <a:pt x="24617" y="86720"/>
                  </a:moveTo>
                  <a:lnTo>
                    <a:pt x="24742" y="86761"/>
                  </a:lnTo>
                  <a:lnTo>
                    <a:pt x="24742" y="86761"/>
                  </a:lnTo>
                  <a:lnTo>
                    <a:pt x="24617" y="86741"/>
                  </a:lnTo>
                  <a:lnTo>
                    <a:pt x="24513" y="86720"/>
                  </a:lnTo>
                  <a:close/>
                  <a:moveTo>
                    <a:pt x="29553" y="79743"/>
                  </a:moveTo>
                  <a:lnTo>
                    <a:pt x="40153" y="84783"/>
                  </a:lnTo>
                  <a:lnTo>
                    <a:pt x="40132" y="84804"/>
                  </a:lnTo>
                  <a:lnTo>
                    <a:pt x="37841" y="85595"/>
                  </a:lnTo>
                  <a:lnTo>
                    <a:pt x="35509" y="86220"/>
                  </a:lnTo>
                  <a:lnTo>
                    <a:pt x="33114" y="86616"/>
                  </a:lnTo>
                  <a:lnTo>
                    <a:pt x="30719" y="86803"/>
                  </a:lnTo>
                  <a:lnTo>
                    <a:pt x="28303" y="86782"/>
                  </a:lnTo>
                  <a:lnTo>
                    <a:pt x="25887" y="86553"/>
                  </a:lnTo>
                  <a:lnTo>
                    <a:pt x="23513" y="86116"/>
                  </a:lnTo>
                  <a:lnTo>
                    <a:pt x="21181" y="85470"/>
                  </a:lnTo>
                  <a:lnTo>
                    <a:pt x="18911" y="84616"/>
                  </a:lnTo>
                  <a:lnTo>
                    <a:pt x="18890" y="84616"/>
                  </a:lnTo>
                  <a:lnTo>
                    <a:pt x="29553" y="79743"/>
                  </a:lnTo>
                  <a:close/>
                  <a:moveTo>
                    <a:pt x="34488" y="86782"/>
                  </a:moveTo>
                  <a:lnTo>
                    <a:pt x="34384" y="86824"/>
                  </a:lnTo>
                  <a:lnTo>
                    <a:pt x="34259" y="86824"/>
                  </a:lnTo>
                  <a:lnTo>
                    <a:pt x="34384" y="86803"/>
                  </a:lnTo>
                  <a:lnTo>
                    <a:pt x="34488" y="86782"/>
                  </a:lnTo>
                  <a:close/>
                  <a:moveTo>
                    <a:pt x="36009" y="86678"/>
                  </a:moveTo>
                  <a:lnTo>
                    <a:pt x="35634" y="86845"/>
                  </a:lnTo>
                  <a:lnTo>
                    <a:pt x="35238" y="86845"/>
                  </a:lnTo>
                  <a:lnTo>
                    <a:pt x="35613" y="86699"/>
                  </a:lnTo>
                  <a:lnTo>
                    <a:pt x="36009" y="86678"/>
                  </a:lnTo>
                  <a:close/>
                  <a:moveTo>
                    <a:pt x="42964" y="86116"/>
                  </a:moveTo>
                  <a:lnTo>
                    <a:pt x="44630" y="86907"/>
                  </a:lnTo>
                  <a:lnTo>
                    <a:pt x="36321" y="86845"/>
                  </a:lnTo>
                  <a:lnTo>
                    <a:pt x="36862" y="86616"/>
                  </a:lnTo>
                  <a:lnTo>
                    <a:pt x="42964" y="86116"/>
                  </a:lnTo>
                  <a:close/>
                  <a:moveTo>
                    <a:pt x="47650" y="85762"/>
                  </a:moveTo>
                  <a:lnTo>
                    <a:pt x="50899" y="86970"/>
                  </a:lnTo>
                  <a:lnTo>
                    <a:pt x="45318" y="86928"/>
                  </a:lnTo>
                  <a:lnTo>
                    <a:pt x="43548" y="86074"/>
                  </a:lnTo>
                  <a:lnTo>
                    <a:pt x="47650" y="85762"/>
                  </a:lnTo>
                  <a:close/>
                  <a:moveTo>
                    <a:pt x="54065" y="85241"/>
                  </a:moveTo>
                  <a:lnTo>
                    <a:pt x="58688" y="86532"/>
                  </a:lnTo>
                  <a:lnTo>
                    <a:pt x="57605" y="87032"/>
                  </a:lnTo>
                  <a:lnTo>
                    <a:pt x="51753" y="86970"/>
                  </a:lnTo>
                  <a:lnTo>
                    <a:pt x="48337" y="85699"/>
                  </a:lnTo>
                  <a:lnTo>
                    <a:pt x="54065" y="85241"/>
                  </a:lnTo>
                  <a:close/>
                  <a:moveTo>
                    <a:pt x="27053" y="87053"/>
                  </a:moveTo>
                  <a:lnTo>
                    <a:pt x="27158" y="87074"/>
                  </a:lnTo>
                  <a:lnTo>
                    <a:pt x="27053" y="87095"/>
                  </a:lnTo>
                  <a:lnTo>
                    <a:pt x="26929" y="87053"/>
                  </a:lnTo>
                  <a:close/>
                  <a:moveTo>
                    <a:pt x="32073" y="87095"/>
                  </a:moveTo>
                  <a:lnTo>
                    <a:pt x="31948" y="87136"/>
                  </a:lnTo>
                  <a:lnTo>
                    <a:pt x="31843" y="87115"/>
                  </a:lnTo>
                  <a:lnTo>
                    <a:pt x="31948" y="87095"/>
                  </a:lnTo>
                  <a:close/>
                  <a:moveTo>
                    <a:pt x="25825" y="87053"/>
                  </a:moveTo>
                  <a:lnTo>
                    <a:pt x="26200" y="87157"/>
                  </a:lnTo>
                  <a:lnTo>
                    <a:pt x="25804" y="87199"/>
                  </a:lnTo>
                  <a:lnTo>
                    <a:pt x="25408" y="87053"/>
                  </a:lnTo>
                  <a:close/>
                  <a:moveTo>
                    <a:pt x="29490" y="87178"/>
                  </a:moveTo>
                  <a:lnTo>
                    <a:pt x="29615" y="87199"/>
                  </a:lnTo>
                  <a:lnTo>
                    <a:pt x="29490" y="87220"/>
                  </a:lnTo>
                  <a:lnTo>
                    <a:pt x="29386" y="87199"/>
                  </a:lnTo>
                  <a:lnTo>
                    <a:pt x="29490" y="87178"/>
                  </a:lnTo>
                  <a:close/>
                  <a:moveTo>
                    <a:pt x="33593" y="87115"/>
                  </a:moveTo>
                  <a:lnTo>
                    <a:pt x="33197" y="87261"/>
                  </a:lnTo>
                  <a:lnTo>
                    <a:pt x="32801" y="87220"/>
                  </a:lnTo>
                  <a:lnTo>
                    <a:pt x="33176" y="87115"/>
                  </a:lnTo>
                  <a:close/>
                  <a:moveTo>
                    <a:pt x="24575" y="87032"/>
                  </a:moveTo>
                  <a:lnTo>
                    <a:pt x="25117" y="87240"/>
                  </a:lnTo>
                  <a:lnTo>
                    <a:pt x="24513" y="87282"/>
                  </a:lnTo>
                  <a:lnTo>
                    <a:pt x="23992" y="87032"/>
                  </a:lnTo>
                  <a:close/>
                  <a:moveTo>
                    <a:pt x="34426" y="87115"/>
                  </a:moveTo>
                  <a:lnTo>
                    <a:pt x="35009" y="87136"/>
                  </a:lnTo>
                  <a:lnTo>
                    <a:pt x="34467" y="87365"/>
                  </a:lnTo>
                  <a:lnTo>
                    <a:pt x="33884" y="87324"/>
                  </a:lnTo>
                  <a:lnTo>
                    <a:pt x="34426" y="87115"/>
                  </a:lnTo>
                  <a:close/>
                  <a:moveTo>
                    <a:pt x="28261" y="87282"/>
                  </a:moveTo>
                  <a:lnTo>
                    <a:pt x="28657" y="87365"/>
                  </a:lnTo>
                  <a:lnTo>
                    <a:pt x="28261" y="87428"/>
                  </a:lnTo>
                  <a:lnTo>
                    <a:pt x="27866" y="87324"/>
                  </a:lnTo>
                  <a:lnTo>
                    <a:pt x="28261" y="87282"/>
                  </a:lnTo>
                  <a:close/>
                  <a:moveTo>
                    <a:pt x="30740" y="87303"/>
                  </a:moveTo>
                  <a:lnTo>
                    <a:pt x="31135" y="87344"/>
                  </a:lnTo>
                  <a:lnTo>
                    <a:pt x="30740" y="87449"/>
                  </a:lnTo>
                  <a:lnTo>
                    <a:pt x="30323" y="87365"/>
                  </a:lnTo>
                  <a:lnTo>
                    <a:pt x="30740" y="87303"/>
                  </a:lnTo>
                  <a:close/>
                  <a:moveTo>
                    <a:pt x="27012" y="87386"/>
                  </a:moveTo>
                  <a:lnTo>
                    <a:pt x="27574" y="87532"/>
                  </a:lnTo>
                  <a:lnTo>
                    <a:pt x="26991" y="87636"/>
                  </a:lnTo>
                  <a:lnTo>
                    <a:pt x="26450" y="87428"/>
                  </a:lnTo>
                  <a:lnTo>
                    <a:pt x="27012" y="87386"/>
                  </a:lnTo>
                  <a:close/>
                  <a:moveTo>
                    <a:pt x="31968" y="87428"/>
                  </a:moveTo>
                  <a:lnTo>
                    <a:pt x="32551" y="87490"/>
                  </a:lnTo>
                  <a:lnTo>
                    <a:pt x="31989" y="87678"/>
                  </a:lnTo>
                  <a:lnTo>
                    <a:pt x="31406" y="87574"/>
                  </a:lnTo>
                  <a:lnTo>
                    <a:pt x="31968" y="87428"/>
                  </a:lnTo>
                  <a:close/>
                  <a:moveTo>
                    <a:pt x="29490" y="87511"/>
                  </a:moveTo>
                  <a:lnTo>
                    <a:pt x="30073" y="87615"/>
                  </a:lnTo>
                  <a:lnTo>
                    <a:pt x="29490" y="87761"/>
                  </a:lnTo>
                  <a:lnTo>
                    <a:pt x="28928" y="87615"/>
                  </a:lnTo>
                  <a:lnTo>
                    <a:pt x="29490" y="87511"/>
                  </a:lnTo>
                  <a:close/>
                  <a:moveTo>
                    <a:pt x="2021" y="86845"/>
                  </a:moveTo>
                  <a:lnTo>
                    <a:pt x="6457" y="86886"/>
                  </a:lnTo>
                  <a:lnTo>
                    <a:pt x="3958" y="87782"/>
                  </a:lnTo>
                  <a:lnTo>
                    <a:pt x="2021" y="86845"/>
                  </a:lnTo>
                  <a:close/>
                  <a:moveTo>
                    <a:pt x="25762" y="87490"/>
                  </a:moveTo>
                  <a:lnTo>
                    <a:pt x="26429" y="87740"/>
                  </a:lnTo>
                  <a:lnTo>
                    <a:pt x="25700" y="87865"/>
                  </a:lnTo>
                  <a:lnTo>
                    <a:pt x="25033" y="87532"/>
                  </a:lnTo>
                  <a:lnTo>
                    <a:pt x="25762" y="87490"/>
                  </a:lnTo>
                  <a:close/>
                  <a:moveTo>
                    <a:pt x="33239" y="87553"/>
                  </a:moveTo>
                  <a:lnTo>
                    <a:pt x="33947" y="87615"/>
                  </a:lnTo>
                  <a:lnTo>
                    <a:pt x="33280" y="87928"/>
                  </a:lnTo>
                  <a:lnTo>
                    <a:pt x="32572" y="87782"/>
                  </a:lnTo>
                  <a:lnTo>
                    <a:pt x="33239" y="87553"/>
                  </a:lnTo>
                  <a:close/>
                  <a:moveTo>
                    <a:pt x="28241" y="87719"/>
                  </a:moveTo>
                  <a:lnTo>
                    <a:pt x="28928" y="87907"/>
                  </a:lnTo>
                  <a:lnTo>
                    <a:pt x="28220" y="88094"/>
                  </a:lnTo>
                  <a:lnTo>
                    <a:pt x="27532" y="87844"/>
                  </a:lnTo>
                  <a:lnTo>
                    <a:pt x="28241" y="87719"/>
                  </a:lnTo>
                  <a:close/>
                  <a:moveTo>
                    <a:pt x="30740" y="87740"/>
                  </a:moveTo>
                  <a:lnTo>
                    <a:pt x="31448" y="87865"/>
                  </a:lnTo>
                  <a:lnTo>
                    <a:pt x="30760" y="88115"/>
                  </a:lnTo>
                  <a:lnTo>
                    <a:pt x="30052" y="87928"/>
                  </a:lnTo>
                  <a:lnTo>
                    <a:pt x="30740" y="87740"/>
                  </a:lnTo>
                  <a:close/>
                  <a:moveTo>
                    <a:pt x="52544" y="87282"/>
                  </a:moveTo>
                  <a:lnTo>
                    <a:pt x="56980" y="87303"/>
                  </a:lnTo>
                  <a:lnTo>
                    <a:pt x="55023" y="88198"/>
                  </a:lnTo>
                  <a:lnTo>
                    <a:pt x="52544" y="87282"/>
                  </a:lnTo>
                  <a:close/>
                  <a:moveTo>
                    <a:pt x="13746" y="86949"/>
                  </a:moveTo>
                  <a:lnTo>
                    <a:pt x="23305" y="87032"/>
                  </a:lnTo>
                  <a:lnTo>
                    <a:pt x="23950" y="87344"/>
                  </a:lnTo>
                  <a:lnTo>
                    <a:pt x="10580" y="88386"/>
                  </a:lnTo>
                  <a:lnTo>
                    <a:pt x="13746" y="86949"/>
                  </a:lnTo>
                  <a:close/>
                  <a:moveTo>
                    <a:pt x="26970" y="87928"/>
                  </a:moveTo>
                  <a:lnTo>
                    <a:pt x="27741" y="88219"/>
                  </a:lnTo>
                  <a:lnTo>
                    <a:pt x="26929" y="88427"/>
                  </a:lnTo>
                  <a:lnTo>
                    <a:pt x="26158" y="88073"/>
                  </a:lnTo>
                  <a:lnTo>
                    <a:pt x="26970" y="87928"/>
                  </a:lnTo>
                  <a:close/>
                  <a:moveTo>
                    <a:pt x="32010" y="87969"/>
                  </a:moveTo>
                  <a:lnTo>
                    <a:pt x="32822" y="88136"/>
                  </a:lnTo>
                  <a:lnTo>
                    <a:pt x="32052" y="88469"/>
                  </a:lnTo>
                  <a:lnTo>
                    <a:pt x="31239" y="88261"/>
                  </a:lnTo>
                  <a:lnTo>
                    <a:pt x="32010" y="87969"/>
                  </a:lnTo>
                  <a:close/>
                  <a:moveTo>
                    <a:pt x="29490" y="88073"/>
                  </a:moveTo>
                  <a:lnTo>
                    <a:pt x="30281" y="88282"/>
                  </a:lnTo>
                  <a:lnTo>
                    <a:pt x="29490" y="88573"/>
                  </a:lnTo>
                  <a:lnTo>
                    <a:pt x="28699" y="88282"/>
                  </a:lnTo>
                  <a:lnTo>
                    <a:pt x="29490" y="88073"/>
                  </a:lnTo>
                  <a:close/>
                  <a:moveTo>
                    <a:pt x="35696" y="87136"/>
                  </a:moveTo>
                  <a:lnTo>
                    <a:pt x="45255" y="87220"/>
                  </a:lnTo>
                  <a:lnTo>
                    <a:pt x="48400" y="88698"/>
                  </a:lnTo>
                  <a:lnTo>
                    <a:pt x="35051" y="87428"/>
                  </a:lnTo>
                  <a:lnTo>
                    <a:pt x="35696" y="87136"/>
                  </a:lnTo>
                  <a:close/>
                  <a:moveTo>
                    <a:pt x="7311" y="86907"/>
                  </a:moveTo>
                  <a:lnTo>
                    <a:pt x="13059" y="86949"/>
                  </a:lnTo>
                  <a:lnTo>
                    <a:pt x="9726" y="88469"/>
                  </a:lnTo>
                  <a:lnTo>
                    <a:pt x="6019" y="88761"/>
                  </a:lnTo>
                  <a:lnTo>
                    <a:pt x="4333" y="87948"/>
                  </a:lnTo>
                  <a:lnTo>
                    <a:pt x="7311" y="86907"/>
                  </a:lnTo>
                  <a:close/>
                  <a:moveTo>
                    <a:pt x="3937" y="88094"/>
                  </a:moveTo>
                  <a:lnTo>
                    <a:pt x="5436" y="88802"/>
                  </a:lnTo>
                  <a:lnTo>
                    <a:pt x="3916" y="88927"/>
                  </a:lnTo>
                  <a:lnTo>
                    <a:pt x="2771" y="88511"/>
                  </a:lnTo>
                  <a:lnTo>
                    <a:pt x="3937" y="88094"/>
                  </a:lnTo>
                  <a:close/>
                  <a:moveTo>
                    <a:pt x="28199" y="88407"/>
                  </a:moveTo>
                  <a:lnTo>
                    <a:pt x="29053" y="88719"/>
                  </a:lnTo>
                  <a:lnTo>
                    <a:pt x="28178" y="89031"/>
                  </a:lnTo>
                  <a:lnTo>
                    <a:pt x="27324" y="88636"/>
                  </a:lnTo>
                  <a:lnTo>
                    <a:pt x="28199" y="88407"/>
                  </a:lnTo>
                  <a:close/>
                  <a:moveTo>
                    <a:pt x="30760" y="88427"/>
                  </a:moveTo>
                  <a:lnTo>
                    <a:pt x="31656" y="88656"/>
                  </a:lnTo>
                  <a:lnTo>
                    <a:pt x="30802" y="89052"/>
                  </a:lnTo>
                  <a:lnTo>
                    <a:pt x="29907" y="88719"/>
                  </a:lnTo>
                  <a:lnTo>
                    <a:pt x="30760" y="88427"/>
                  </a:lnTo>
                  <a:close/>
                  <a:moveTo>
                    <a:pt x="45942" y="87220"/>
                  </a:moveTo>
                  <a:lnTo>
                    <a:pt x="51690" y="87261"/>
                  </a:lnTo>
                  <a:lnTo>
                    <a:pt x="54648" y="88365"/>
                  </a:lnTo>
                  <a:lnTo>
                    <a:pt x="52961" y="89135"/>
                  </a:lnTo>
                  <a:lnTo>
                    <a:pt x="49233" y="88781"/>
                  </a:lnTo>
                  <a:lnTo>
                    <a:pt x="45942" y="87220"/>
                  </a:lnTo>
                  <a:close/>
                  <a:moveTo>
                    <a:pt x="2354" y="88656"/>
                  </a:moveTo>
                  <a:lnTo>
                    <a:pt x="3229" y="88969"/>
                  </a:lnTo>
                  <a:lnTo>
                    <a:pt x="917" y="89156"/>
                  </a:lnTo>
                  <a:lnTo>
                    <a:pt x="2354" y="88656"/>
                  </a:lnTo>
                  <a:close/>
                  <a:moveTo>
                    <a:pt x="55043" y="88511"/>
                  </a:moveTo>
                  <a:lnTo>
                    <a:pt x="56189" y="88948"/>
                  </a:lnTo>
                  <a:lnTo>
                    <a:pt x="55064" y="89344"/>
                  </a:lnTo>
                  <a:lnTo>
                    <a:pt x="53523" y="89198"/>
                  </a:lnTo>
                  <a:lnTo>
                    <a:pt x="55043" y="88511"/>
                  </a:lnTo>
                  <a:close/>
                  <a:moveTo>
                    <a:pt x="8956" y="88823"/>
                  </a:moveTo>
                  <a:lnTo>
                    <a:pt x="7519" y="89469"/>
                  </a:lnTo>
                  <a:lnTo>
                    <a:pt x="6540" y="89011"/>
                  </a:lnTo>
                  <a:lnTo>
                    <a:pt x="8956" y="88823"/>
                  </a:lnTo>
                  <a:close/>
                  <a:moveTo>
                    <a:pt x="56626" y="89094"/>
                  </a:moveTo>
                  <a:lnTo>
                    <a:pt x="58042" y="89635"/>
                  </a:lnTo>
                  <a:lnTo>
                    <a:pt x="55751" y="89406"/>
                  </a:lnTo>
                  <a:lnTo>
                    <a:pt x="56626" y="89094"/>
                  </a:lnTo>
                  <a:close/>
                  <a:moveTo>
                    <a:pt x="29490" y="88886"/>
                  </a:moveTo>
                  <a:lnTo>
                    <a:pt x="30427" y="89219"/>
                  </a:lnTo>
                  <a:lnTo>
                    <a:pt x="29469" y="89656"/>
                  </a:lnTo>
                  <a:lnTo>
                    <a:pt x="28553" y="89219"/>
                  </a:lnTo>
                  <a:lnTo>
                    <a:pt x="29490" y="88886"/>
                  </a:lnTo>
                  <a:close/>
                  <a:moveTo>
                    <a:pt x="50004" y="89156"/>
                  </a:moveTo>
                  <a:lnTo>
                    <a:pt x="52419" y="89385"/>
                  </a:lnTo>
                  <a:lnTo>
                    <a:pt x="51441" y="89844"/>
                  </a:lnTo>
                  <a:lnTo>
                    <a:pt x="50004" y="89156"/>
                  </a:lnTo>
                  <a:close/>
                  <a:moveTo>
                    <a:pt x="5957" y="89052"/>
                  </a:moveTo>
                  <a:lnTo>
                    <a:pt x="7186" y="89635"/>
                  </a:lnTo>
                  <a:lnTo>
                    <a:pt x="6561" y="89906"/>
                  </a:lnTo>
                  <a:lnTo>
                    <a:pt x="4541" y="89156"/>
                  </a:lnTo>
                  <a:lnTo>
                    <a:pt x="5957" y="89052"/>
                  </a:lnTo>
                  <a:close/>
                  <a:moveTo>
                    <a:pt x="53002" y="89448"/>
                  </a:moveTo>
                  <a:lnTo>
                    <a:pt x="54419" y="89573"/>
                  </a:lnTo>
                  <a:lnTo>
                    <a:pt x="52398" y="90302"/>
                  </a:lnTo>
                  <a:lnTo>
                    <a:pt x="51774" y="89989"/>
                  </a:lnTo>
                  <a:lnTo>
                    <a:pt x="53002" y="89448"/>
                  </a:lnTo>
                  <a:close/>
                  <a:moveTo>
                    <a:pt x="24471" y="87594"/>
                  </a:moveTo>
                  <a:lnTo>
                    <a:pt x="25200" y="87948"/>
                  </a:lnTo>
                  <a:lnTo>
                    <a:pt x="9747" y="90531"/>
                  </a:lnTo>
                  <a:lnTo>
                    <a:pt x="7852" y="89635"/>
                  </a:lnTo>
                  <a:lnTo>
                    <a:pt x="9810" y="88740"/>
                  </a:lnTo>
                  <a:lnTo>
                    <a:pt x="24471" y="87594"/>
                  </a:lnTo>
                  <a:close/>
                  <a:moveTo>
                    <a:pt x="3874" y="89219"/>
                  </a:moveTo>
                  <a:lnTo>
                    <a:pt x="6186" y="90093"/>
                  </a:lnTo>
                  <a:lnTo>
                    <a:pt x="4999" y="90614"/>
                  </a:lnTo>
                  <a:lnTo>
                    <a:pt x="813" y="89469"/>
                  </a:lnTo>
                  <a:lnTo>
                    <a:pt x="3874" y="89219"/>
                  </a:lnTo>
                  <a:close/>
                  <a:moveTo>
                    <a:pt x="7519" y="89802"/>
                  </a:moveTo>
                  <a:lnTo>
                    <a:pt x="9247" y="90614"/>
                  </a:lnTo>
                  <a:lnTo>
                    <a:pt x="8685" y="90718"/>
                  </a:lnTo>
                  <a:lnTo>
                    <a:pt x="6936" y="90052"/>
                  </a:lnTo>
                  <a:lnTo>
                    <a:pt x="7519" y="89802"/>
                  </a:lnTo>
                  <a:close/>
                  <a:moveTo>
                    <a:pt x="34530" y="87678"/>
                  </a:moveTo>
                  <a:lnTo>
                    <a:pt x="49170" y="89073"/>
                  </a:lnTo>
                  <a:lnTo>
                    <a:pt x="51086" y="89989"/>
                  </a:lnTo>
                  <a:lnTo>
                    <a:pt x="49191" y="90864"/>
                  </a:lnTo>
                  <a:lnTo>
                    <a:pt x="33780" y="88011"/>
                  </a:lnTo>
                  <a:lnTo>
                    <a:pt x="34530" y="87678"/>
                  </a:lnTo>
                  <a:close/>
                  <a:moveTo>
                    <a:pt x="55106" y="89635"/>
                  </a:moveTo>
                  <a:lnTo>
                    <a:pt x="58146" y="89927"/>
                  </a:lnTo>
                  <a:lnTo>
                    <a:pt x="53940" y="91031"/>
                  </a:lnTo>
                  <a:lnTo>
                    <a:pt x="52773" y="90468"/>
                  </a:lnTo>
                  <a:lnTo>
                    <a:pt x="55106" y="89635"/>
                  </a:lnTo>
                  <a:close/>
                  <a:moveTo>
                    <a:pt x="6561" y="90218"/>
                  </a:moveTo>
                  <a:lnTo>
                    <a:pt x="8123" y="90802"/>
                  </a:lnTo>
                  <a:lnTo>
                    <a:pt x="6603" y="91051"/>
                  </a:lnTo>
                  <a:lnTo>
                    <a:pt x="5436" y="90739"/>
                  </a:lnTo>
                  <a:lnTo>
                    <a:pt x="6561" y="90218"/>
                  </a:lnTo>
                  <a:close/>
                  <a:moveTo>
                    <a:pt x="51441" y="90156"/>
                  </a:moveTo>
                  <a:lnTo>
                    <a:pt x="52003" y="90427"/>
                  </a:lnTo>
                  <a:lnTo>
                    <a:pt x="50253" y="91051"/>
                  </a:lnTo>
                  <a:lnTo>
                    <a:pt x="49691" y="90947"/>
                  </a:lnTo>
                  <a:lnTo>
                    <a:pt x="51441" y="90156"/>
                  </a:lnTo>
                  <a:close/>
                  <a:moveTo>
                    <a:pt x="52378" y="90614"/>
                  </a:moveTo>
                  <a:lnTo>
                    <a:pt x="53502" y="91135"/>
                  </a:lnTo>
                  <a:lnTo>
                    <a:pt x="52336" y="91447"/>
                  </a:lnTo>
                  <a:lnTo>
                    <a:pt x="50816" y="91156"/>
                  </a:lnTo>
                  <a:lnTo>
                    <a:pt x="52378" y="90614"/>
                  </a:lnTo>
                  <a:close/>
                  <a:moveTo>
                    <a:pt x="5041" y="90927"/>
                  </a:moveTo>
                  <a:lnTo>
                    <a:pt x="5936" y="91176"/>
                  </a:lnTo>
                  <a:lnTo>
                    <a:pt x="3645" y="91551"/>
                  </a:lnTo>
                  <a:lnTo>
                    <a:pt x="3645" y="91551"/>
                  </a:lnTo>
                  <a:lnTo>
                    <a:pt x="5041" y="90927"/>
                  </a:lnTo>
                  <a:close/>
                  <a:moveTo>
                    <a:pt x="53898" y="91322"/>
                  </a:moveTo>
                  <a:lnTo>
                    <a:pt x="55272" y="91989"/>
                  </a:lnTo>
                  <a:lnTo>
                    <a:pt x="55272" y="91989"/>
                  </a:lnTo>
                  <a:lnTo>
                    <a:pt x="53002" y="91572"/>
                  </a:lnTo>
                  <a:lnTo>
                    <a:pt x="53898" y="91322"/>
                  </a:lnTo>
                  <a:close/>
                  <a:moveTo>
                    <a:pt x="9706" y="90843"/>
                  </a:moveTo>
                  <a:lnTo>
                    <a:pt x="12163" y="92009"/>
                  </a:lnTo>
                  <a:lnTo>
                    <a:pt x="12163" y="92009"/>
                  </a:lnTo>
                  <a:lnTo>
                    <a:pt x="9227" y="90906"/>
                  </a:lnTo>
                  <a:lnTo>
                    <a:pt x="9706" y="90843"/>
                  </a:lnTo>
                  <a:close/>
                  <a:moveTo>
                    <a:pt x="25658" y="88157"/>
                  </a:moveTo>
                  <a:lnTo>
                    <a:pt x="26491" y="88552"/>
                  </a:lnTo>
                  <a:lnTo>
                    <a:pt x="12934" y="92051"/>
                  </a:lnTo>
                  <a:lnTo>
                    <a:pt x="10205" y="90760"/>
                  </a:lnTo>
                  <a:lnTo>
                    <a:pt x="25658" y="88157"/>
                  </a:lnTo>
                  <a:close/>
                  <a:moveTo>
                    <a:pt x="49233" y="91156"/>
                  </a:moveTo>
                  <a:lnTo>
                    <a:pt x="49691" y="91239"/>
                  </a:lnTo>
                  <a:lnTo>
                    <a:pt x="46755" y="92301"/>
                  </a:lnTo>
                  <a:lnTo>
                    <a:pt x="49233" y="91156"/>
                  </a:lnTo>
                  <a:close/>
                  <a:moveTo>
                    <a:pt x="33322" y="88219"/>
                  </a:moveTo>
                  <a:lnTo>
                    <a:pt x="48733" y="91072"/>
                  </a:lnTo>
                  <a:lnTo>
                    <a:pt x="45963" y="92322"/>
                  </a:lnTo>
                  <a:lnTo>
                    <a:pt x="32489" y="88594"/>
                  </a:lnTo>
                  <a:lnTo>
                    <a:pt x="33322" y="88219"/>
                  </a:lnTo>
                  <a:close/>
                  <a:moveTo>
                    <a:pt x="8664" y="91010"/>
                  </a:moveTo>
                  <a:lnTo>
                    <a:pt x="12080" y="92280"/>
                  </a:lnTo>
                  <a:lnTo>
                    <a:pt x="11517" y="92426"/>
                  </a:lnTo>
                  <a:lnTo>
                    <a:pt x="7269" y="91239"/>
                  </a:lnTo>
                  <a:lnTo>
                    <a:pt x="8664" y="91010"/>
                  </a:lnTo>
                  <a:close/>
                  <a:moveTo>
                    <a:pt x="50274" y="91343"/>
                  </a:moveTo>
                  <a:lnTo>
                    <a:pt x="51670" y="91614"/>
                  </a:lnTo>
                  <a:lnTo>
                    <a:pt x="47379" y="92718"/>
                  </a:lnTo>
                  <a:lnTo>
                    <a:pt x="46838" y="92572"/>
                  </a:lnTo>
                  <a:lnTo>
                    <a:pt x="50274" y="91343"/>
                  </a:lnTo>
                  <a:close/>
                  <a:moveTo>
                    <a:pt x="6582" y="91364"/>
                  </a:moveTo>
                  <a:lnTo>
                    <a:pt x="10976" y="92572"/>
                  </a:lnTo>
                  <a:lnTo>
                    <a:pt x="9477" y="92947"/>
                  </a:lnTo>
                  <a:lnTo>
                    <a:pt x="3583" y="91864"/>
                  </a:lnTo>
                  <a:lnTo>
                    <a:pt x="6582" y="91364"/>
                  </a:lnTo>
                  <a:close/>
                  <a:moveTo>
                    <a:pt x="52336" y="91739"/>
                  </a:moveTo>
                  <a:lnTo>
                    <a:pt x="55356" y="92301"/>
                  </a:lnTo>
                  <a:lnTo>
                    <a:pt x="49420" y="93280"/>
                  </a:lnTo>
                  <a:lnTo>
                    <a:pt x="47942" y="92884"/>
                  </a:lnTo>
                  <a:lnTo>
                    <a:pt x="52336" y="91739"/>
                  </a:lnTo>
                  <a:close/>
                  <a:moveTo>
                    <a:pt x="26887" y="88740"/>
                  </a:moveTo>
                  <a:lnTo>
                    <a:pt x="27782" y="89177"/>
                  </a:lnTo>
                  <a:lnTo>
                    <a:pt x="15891" y="93384"/>
                  </a:lnTo>
                  <a:lnTo>
                    <a:pt x="15287" y="93176"/>
                  </a:lnTo>
                  <a:lnTo>
                    <a:pt x="13350" y="92259"/>
                  </a:lnTo>
                  <a:lnTo>
                    <a:pt x="26887" y="88740"/>
                  </a:lnTo>
                  <a:close/>
                  <a:moveTo>
                    <a:pt x="12538" y="92468"/>
                  </a:moveTo>
                  <a:lnTo>
                    <a:pt x="15099" y="93405"/>
                  </a:lnTo>
                  <a:lnTo>
                    <a:pt x="12080" y="92572"/>
                  </a:lnTo>
                  <a:lnTo>
                    <a:pt x="12538" y="92468"/>
                  </a:lnTo>
                  <a:close/>
                  <a:moveTo>
                    <a:pt x="32073" y="88781"/>
                  </a:moveTo>
                  <a:lnTo>
                    <a:pt x="45568" y="92509"/>
                  </a:lnTo>
                  <a:lnTo>
                    <a:pt x="43610" y="93405"/>
                  </a:lnTo>
                  <a:lnTo>
                    <a:pt x="43006" y="93613"/>
                  </a:lnTo>
                  <a:lnTo>
                    <a:pt x="31177" y="89198"/>
                  </a:lnTo>
                  <a:lnTo>
                    <a:pt x="32073" y="88781"/>
                  </a:lnTo>
                  <a:close/>
                  <a:moveTo>
                    <a:pt x="46359" y="92738"/>
                  </a:moveTo>
                  <a:lnTo>
                    <a:pt x="46817" y="92863"/>
                  </a:lnTo>
                  <a:lnTo>
                    <a:pt x="43797" y="93655"/>
                  </a:lnTo>
                  <a:lnTo>
                    <a:pt x="43797" y="93655"/>
                  </a:lnTo>
                  <a:lnTo>
                    <a:pt x="46359" y="92738"/>
                  </a:lnTo>
                  <a:close/>
                  <a:moveTo>
                    <a:pt x="11517" y="92718"/>
                  </a:moveTo>
                  <a:lnTo>
                    <a:pt x="15037" y="93696"/>
                  </a:lnTo>
                  <a:lnTo>
                    <a:pt x="14496" y="93884"/>
                  </a:lnTo>
                  <a:lnTo>
                    <a:pt x="10143" y="93072"/>
                  </a:lnTo>
                  <a:lnTo>
                    <a:pt x="11517" y="92718"/>
                  </a:lnTo>
                  <a:close/>
                  <a:moveTo>
                    <a:pt x="47379" y="93030"/>
                  </a:moveTo>
                  <a:lnTo>
                    <a:pt x="48754" y="93405"/>
                  </a:lnTo>
                  <a:lnTo>
                    <a:pt x="44381" y="94134"/>
                  </a:lnTo>
                  <a:lnTo>
                    <a:pt x="43860" y="93925"/>
                  </a:lnTo>
                  <a:lnTo>
                    <a:pt x="47379" y="93030"/>
                  </a:lnTo>
                  <a:close/>
                  <a:moveTo>
                    <a:pt x="56189" y="92447"/>
                  </a:moveTo>
                  <a:lnTo>
                    <a:pt x="56272" y="92468"/>
                  </a:lnTo>
                  <a:lnTo>
                    <a:pt x="59209" y="93863"/>
                  </a:lnTo>
                  <a:lnTo>
                    <a:pt x="53190" y="94321"/>
                  </a:lnTo>
                  <a:lnTo>
                    <a:pt x="50087" y="93467"/>
                  </a:lnTo>
                  <a:lnTo>
                    <a:pt x="56189" y="92447"/>
                  </a:lnTo>
                  <a:close/>
                  <a:moveTo>
                    <a:pt x="15516" y="93821"/>
                  </a:moveTo>
                  <a:lnTo>
                    <a:pt x="16641" y="94134"/>
                  </a:lnTo>
                  <a:lnTo>
                    <a:pt x="17120" y="94363"/>
                  </a:lnTo>
                  <a:lnTo>
                    <a:pt x="15079" y="93988"/>
                  </a:lnTo>
                  <a:lnTo>
                    <a:pt x="15516" y="93821"/>
                  </a:lnTo>
                  <a:close/>
                  <a:moveTo>
                    <a:pt x="28157" y="89344"/>
                  </a:moveTo>
                  <a:lnTo>
                    <a:pt x="29136" y="89802"/>
                  </a:lnTo>
                  <a:lnTo>
                    <a:pt x="18931" y="94467"/>
                  </a:lnTo>
                  <a:lnTo>
                    <a:pt x="18307" y="94300"/>
                  </a:lnTo>
                  <a:lnTo>
                    <a:pt x="16307" y="93551"/>
                  </a:lnTo>
                  <a:lnTo>
                    <a:pt x="28157" y="89344"/>
                  </a:lnTo>
                  <a:close/>
                  <a:moveTo>
                    <a:pt x="43360" y="94050"/>
                  </a:moveTo>
                  <a:lnTo>
                    <a:pt x="43818" y="94217"/>
                  </a:lnTo>
                  <a:lnTo>
                    <a:pt x="41757" y="94571"/>
                  </a:lnTo>
                  <a:lnTo>
                    <a:pt x="42236" y="94363"/>
                  </a:lnTo>
                  <a:lnTo>
                    <a:pt x="43360" y="94050"/>
                  </a:lnTo>
                  <a:close/>
                  <a:moveTo>
                    <a:pt x="9497" y="93259"/>
                  </a:moveTo>
                  <a:lnTo>
                    <a:pt x="13954" y="94071"/>
                  </a:lnTo>
                  <a:lnTo>
                    <a:pt x="12496" y="94592"/>
                  </a:lnTo>
                  <a:lnTo>
                    <a:pt x="6519" y="94009"/>
                  </a:lnTo>
                  <a:lnTo>
                    <a:pt x="9497" y="93259"/>
                  </a:lnTo>
                  <a:close/>
                  <a:moveTo>
                    <a:pt x="30802" y="89365"/>
                  </a:moveTo>
                  <a:lnTo>
                    <a:pt x="42590" y="93780"/>
                  </a:lnTo>
                  <a:lnTo>
                    <a:pt x="40569" y="94488"/>
                  </a:lnTo>
                  <a:lnTo>
                    <a:pt x="39945" y="94654"/>
                  </a:lnTo>
                  <a:lnTo>
                    <a:pt x="29823" y="89823"/>
                  </a:lnTo>
                  <a:lnTo>
                    <a:pt x="30802" y="89365"/>
                  </a:lnTo>
                  <a:close/>
                  <a:moveTo>
                    <a:pt x="49400" y="93571"/>
                  </a:moveTo>
                  <a:lnTo>
                    <a:pt x="52357" y="94404"/>
                  </a:lnTo>
                  <a:lnTo>
                    <a:pt x="46359" y="94863"/>
                  </a:lnTo>
                  <a:lnTo>
                    <a:pt x="44922" y="94342"/>
                  </a:lnTo>
                  <a:lnTo>
                    <a:pt x="49400" y="93571"/>
                  </a:lnTo>
                  <a:close/>
                  <a:moveTo>
                    <a:pt x="14516" y="94175"/>
                  </a:moveTo>
                  <a:lnTo>
                    <a:pt x="18098" y="94842"/>
                  </a:lnTo>
                  <a:lnTo>
                    <a:pt x="17599" y="95071"/>
                  </a:lnTo>
                  <a:lnTo>
                    <a:pt x="13183" y="94654"/>
                  </a:lnTo>
                  <a:lnTo>
                    <a:pt x="14516" y="94175"/>
                  </a:lnTo>
                  <a:close/>
                  <a:moveTo>
                    <a:pt x="18452" y="95008"/>
                  </a:moveTo>
                  <a:lnTo>
                    <a:pt x="18869" y="95196"/>
                  </a:lnTo>
                  <a:lnTo>
                    <a:pt x="18161" y="95133"/>
                  </a:lnTo>
                  <a:lnTo>
                    <a:pt x="18452" y="95008"/>
                  </a:lnTo>
                  <a:close/>
                  <a:moveTo>
                    <a:pt x="44360" y="94425"/>
                  </a:moveTo>
                  <a:lnTo>
                    <a:pt x="45693" y="94925"/>
                  </a:lnTo>
                  <a:lnTo>
                    <a:pt x="41278" y="95279"/>
                  </a:lnTo>
                  <a:lnTo>
                    <a:pt x="40757" y="95029"/>
                  </a:lnTo>
                  <a:lnTo>
                    <a:pt x="44360" y="94425"/>
                  </a:lnTo>
                  <a:close/>
                  <a:moveTo>
                    <a:pt x="19244" y="95050"/>
                  </a:moveTo>
                  <a:lnTo>
                    <a:pt x="19744" y="95154"/>
                  </a:lnTo>
                  <a:lnTo>
                    <a:pt x="20243" y="95342"/>
                  </a:lnTo>
                  <a:lnTo>
                    <a:pt x="20243" y="95342"/>
                  </a:lnTo>
                  <a:lnTo>
                    <a:pt x="19723" y="95279"/>
                  </a:lnTo>
                  <a:lnTo>
                    <a:pt x="19244" y="95050"/>
                  </a:lnTo>
                  <a:close/>
                  <a:moveTo>
                    <a:pt x="40424" y="95175"/>
                  </a:moveTo>
                  <a:lnTo>
                    <a:pt x="40694" y="95321"/>
                  </a:lnTo>
                  <a:lnTo>
                    <a:pt x="39986" y="95383"/>
                  </a:lnTo>
                  <a:lnTo>
                    <a:pt x="40424" y="95175"/>
                  </a:lnTo>
                  <a:close/>
                  <a:moveTo>
                    <a:pt x="39632" y="95217"/>
                  </a:moveTo>
                  <a:lnTo>
                    <a:pt x="39153" y="95446"/>
                  </a:lnTo>
                  <a:lnTo>
                    <a:pt x="38612" y="95487"/>
                  </a:lnTo>
                  <a:lnTo>
                    <a:pt x="38612" y="95487"/>
                  </a:lnTo>
                  <a:lnTo>
                    <a:pt x="39112" y="95300"/>
                  </a:lnTo>
                  <a:lnTo>
                    <a:pt x="39632" y="95217"/>
                  </a:lnTo>
                  <a:close/>
                  <a:moveTo>
                    <a:pt x="12538" y="94883"/>
                  </a:moveTo>
                  <a:lnTo>
                    <a:pt x="17057" y="95321"/>
                  </a:lnTo>
                  <a:lnTo>
                    <a:pt x="15662" y="95966"/>
                  </a:lnTo>
                  <a:lnTo>
                    <a:pt x="9664" y="95904"/>
                  </a:lnTo>
                  <a:lnTo>
                    <a:pt x="12538" y="94883"/>
                  </a:lnTo>
                  <a:close/>
                  <a:moveTo>
                    <a:pt x="17640" y="95383"/>
                  </a:moveTo>
                  <a:lnTo>
                    <a:pt x="19639" y="95571"/>
                  </a:lnTo>
                  <a:lnTo>
                    <a:pt x="20535" y="96008"/>
                  </a:lnTo>
                  <a:lnTo>
                    <a:pt x="16349" y="95966"/>
                  </a:lnTo>
                  <a:lnTo>
                    <a:pt x="17640" y="95383"/>
                  </a:lnTo>
                  <a:close/>
                  <a:moveTo>
                    <a:pt x="20473" y="95654"/>
                  </a:moveTo>
                  <a:lnTo>
                    <a:pt x="21285" y="95716"/>
                  </a:lnTo>
                  <a:lnTo>
                    <a:pt x="22055" y="96008"/>
                  </a:lnTo>
                  <a:lnTo>
                    <a:pt x="21222" y="96008"/>
                  </a:lnTo>
                  <a:lnTo>
                    <a:pt x="20473" y="95654"/>
                  </a:lnTo>
                  <a:close/>
                  <a:moveTo>
                    <a:pt x="22409" y="95841"/>
                  </a:moveTo>
                  <a:lnTo>
                    <a:pt x="22930" y="95883"/>
                  </a:lnTo>
                  <a:lnTo>
                    <a:pt x="23430" y="96029"/>
                  </a:lnTo>
                  <a:lnTo>
                    <a:pt x="22909" y="96008"/>
                  </a:lnTo>
                  <a:lnTo>
                    <a:pt x="22409" y="95841"/>
                  </a:lnTo>
                  <a:close/>
                  <a:moveTo>
                    <a:pt x="29469" y="89969"/>
                  </a:moveTo>
                  <a:lnTo>
                    <a:pt x="39528" y="94758"/>
                  </a:lnTo>
                  <a:lnTo>
                    <a:pt x="37446" y="95300"/>
                  </a:lnTo>
                  <a:lnTo>
                    <a:pt x="34259" y="95821"/>
                  </a:lnTo>
                  <a:lnTo>
                    <a:pt x="31031" y="96091"/>
                  </a:lnTo>
                  <a:lnTo>
                    <a:pt x="27803" y="96050"/>
                  </a:lnTo>
                  <a:lnTo>
                    <a:pt x="24596" y="95758"/>
                  </a:lnTo>
                  <a:lnTo>
                    <a:pt x="21431" y="95154"/>
                  </a:lnTo>
                  <a:lnTo>
                    <a:pt x="19348" y="94592"/>
                  </a:lnTo>
                  <a:lnTo>
                    <a:pt x="29469" y="89969"/>
                  </a:lnTo>
                  <a:close/>
                  <a:moveTo>
                    <a:pt x="36446" y="95946"/>
                  </a:moveTo>
                  <a:lnTo>
                    <a:pt x="35946" y="96133"/>
                  </a:lnTo>
                  <a:lnTo>
                    <a:pt x="35405" y="96112"/>
                  </a:lnTo>
                  <a:lnTo>
                    <a:pt x="35925" y="95987"/>
                  </a:lnTo>
                  <a:lnTo>
                    <a:pt x="36446" y="95946"/>
                  </a:lnTo>
                  <a:close/>
                  <a:moveTo>
                    <a:pt x="38383" y="95800"/>
                  </a:moveTo>
                  <a:lnTo>
                    <a:pt x="37633" y="96133"/>
                  </a:lnTo>
                  <a:lnTo>
                    <a:pt x="36800" y="96133"/>
                  </a:lnTo>
                  <a:lnTo>
                    <a:pt x="37571" y="95862"/>
                  </a:lnTo>
                  <a:lnTo>
                    <a:pt x="38383" y="95800"/>
                  </a:lnTo>
                  <a:close/>
                  <a:moveTo>
                    <a:pt x="41215" y="95571"/>
                  </a:moveTo>
                  <a:lnTo>
                    <a:pt x="42506" y="96175"/>
                  </a:lnTo>
                  <a:lnTo>
                    <a:pt x="38299" y="96154"/>
                  </a:lnTo>
                  <a:lnTo>
                    <a:pt x="39216" y="95737"/>
                  </a:lnTo>
                  <a:lnTo>
                    <a:pt x="41215" y="95571"/>
                  </a:lnTo>
                  <a:close/>
                  <a:moveTo>
                    <a:pt x="46317" y="95175"/>
                  </a:moveTo>
                  <a:lnTo>
                    <a:pt x="49191" y="96237"/>
                  </a:lnTo>
                  <a:lnTo>
                    <a:pt x="43193" y="96175"/>
                  </a:lnTo>
                  <a:lnTo>
                    <a:pt x="41798" y="95529"/>
                  </a:lnTo>
                  <a:lnTo>
                    <a:pt x="46317" y="95175"/>
                  </a:lnTo>
                  <a:close/>
                  <a:moveTo>
                    <a:pt x="53169" y="94634"/>
                  </a:moveTo>
                  <a:lnTo>
                    <a:pt x="59292" y="96320"/>
                  </a:lnTo>
                  <a:lnTo>
                    <a:pt x="50045" y="96237"/>
                  </a:lnTo>
                  <a:lnTo>
                    <a:pt x="47005" y="95113"/>
                  </a:lnTo>
                  <a:lnTo>
                    <a:pt x="53169" y="94634"/>
                  </a:lnTo>
                  <a:close/>
                  <a:moveTo>
                    <a:pt x="25637" y="96320"/>
                  </a:moveTo>
                  <a:lnTo>
                    <a:pt x="26158" y="96341"/>
                  </a:lnTo>
                  <a:lnTo>
                    <a:pt x="26679" y="96425"/>
                  </a:lnTo>
                  <a:lnTo>
                    <a:pt x="26158" y="96466"/>
                  </a:lnTo>
                  <a:lnTo>
                    <a:pt x="25637" y="96320"/>
                  </a:lnTo>
                  <a:close/>
                  <a:moveTo>
                    <a:pt x="33218" y="96383"/>
                  </a:moveTo>
                  <a:lnTo>
                    <a:pt x="32697" y="96529"/>
                  </a:lnTo>
                  <a:lnTo>
                    <a:pt x="32177" y="96466"/>
                  </a:lnTo>
                  <a:lnTo>
                    <a:pt x="32676" y="96383"/>
                  </a:lnTo>
                  <a:close/>
                  <a:moveTo>
                    <a:pt x="24513" y="96320"/>
                  </a:moveTo>
                  <a:lnTo>
                    <a:pt x="25304" y="96529"/>
                  </a:lnTo>
                  <a:lnTo>
                    <a:pt x="24471" y="96612"/>
                  </a:lnTo>
                  <a:lnTo>
                    <a:pt x="23701" y="96320"/>
                  </a:lnTo>
                  <a:close/>
                  <a:moveTo>
                    <a:pt x="29428" y="96508"/>
                  </a:moveTo>
                  <a:lnTo>
                    <a:pt x="29948" y="96550"/>
                  </a:lnTo>
                  <a:lnTo>
                    <a:pt x="29428" y="96633"/>
                  </a:lnTo>
                  <a:lnTo>
                    <a:pt x="28907" y="96550"/>
                  </a:lnTo>
                  <a:lnTo>
                    <a:pt x="29428" y="96508"/>
                  </a:lnTo>
                  <a:close/>
                  <a:moveTo>
                    <a:pt x="35155" y="96404"/>
                  </a:moveTo>
                  <a:lnTo>
                    <a:pt x="34363" y="96695"/>
                  </a:lnTo>
                  <a:lnTo>
                    <a:pt x="33530" y="96612"/>
                  </a:lnTo>
                  <a:lnTo>
                    <a:pt x="34322" y="96404"/>
                  </a:lnTo>
                  <a:close/>
                  <a:moveTo>
                    <a:pt x="22847" y="96300"/>
                  </a:moveTo>
                  <a:lnTo>
                    <a:pt x="23784" y="96654"/>
                  </a:lnTo>
                  <a:lnTo>
                    <a:pt x="22763" y="96737"/>
                  </a:lnTo>
                  <a:lnTo>
                    <a:pt x="21847" y="96300"/>
                  </a:lnTo>
                  <a:close/>
                  <a:moveTo>
                    <a:pt x="37008" y="96425"/>
                  </a:moveTo>
                  <a:lnTo>
                    <a:pt x="36071" y="96841"/>
                  </a:lnTo>
                  <a:lnTo>
                    <a:pt x="35051" y="96758"/>
                  </a:lnTo>
                  <a:lnTo>
                    <a:pt x="35988" y="96425"/>
                  </a:lnTo>
                  <a:close/>
                  <a:moveTo>
                    <a:pt x="27782" y="96633"/>
                  </a:moveTo>
                  <a:lnTo>
                    <a:pt x="28595" y="96779"/>
                  </a:lnTo>
                  <a:lnTo>
                    <a:pt x="27762" y="96924"/>
                  </a:lnTo>
                  <a:lnTo>
                    <a:pt x="26970" y="96695"/>
                  </a:lnTo>
                  <a:lnTo>
                    <a:pt x="27782" y="96633"/>
                  </a:lnTo>
                  <a:close/>
                  <a:moveTo>
                    <a:pt x="31052" y="96654"/>
                  </a:moveTo>
                  <a:lnTo>
                    <a:pt x="31864" y="96737"/>
                  </a:lnTo>
                  <a:lnTo>
                    <a:pt x="31073" y="96945"/>
                  </a:lnTo>
                  <a:lnTo>
                    <a:pt x="30261" y="96799"/>
                  </a:lnTo>
                  <a:lnTo>
                    <a:pt x="31052" y="96654"/>
                  </a:lnTo>
                  <a:close/>
                  <a:moveTo>
                    <a:pt x="26116" y="96758"/>
                  </a:moveTo>
                  <a:lnTo>
                    <a:pt x="27095" y="97029"/>
                  </a:lnTo>
                  <a:lnTo>
                    <a:pt x="26075" y="97195"/>
                  </a:lnTo>
                  <a:lnTo>
                    <a:pt x="25117" y="96841"/>
                  </a:lnTo>
                  <a:lnTo>
                    <a:pt x="26116" y="96758"/>
                  </a:lnTo>
                  <a:close/>
                  <a:moveTo>
                    <a:pt x="32718" y="96820"/>
                  </a:moveTo>
                  <a:lnTo>
                    <a:pt x="33718" y="96924"/>
                  </a:lnTo>
                  <a:lnTo>
                    <a:pt x="32760" y="97258"/>
                  </a:lnTo>
                  <a:lnTo>
                    <a:pt x="31739" y="97070"/>
                  </a:lnTo>
                  <a:lnTo>
                    <a:pt x="32718" y="96820"/>
                  </a:lnTo>
                  <a:close/>
                  <a:moveTo>
                    <a:pt x="29428" y="96945"/>
                  </a:moveTo>
                  <a:lnTo>
                    <a:pt x="30406" y="97112"/>
                  </a:lnTo>
                  <a:lnTo>
                    <a:pt x="29407" y="97383"/>
                  </a:lnTo>
                  <a:lnTo>
                    <a:pt x="28428" y="97112"/>
                  </a:lnTo>
                  <a:lnTo>
                    <a:pt x="29428" y="96945"/>
                  </a:lnTo>
                  <a:close/>
                  <a:moveTo>
                    <a:pt x="24429" y="96904"/>
                  </a:moveTo>
                  <a:lnTo>
                    <a:pt x="25512" y="97299"/>
                  </a:lnTo>
                  <a:lnTo>
                    <a:pt x="24346" y="97487"/>
                  </a:lnTo>
                  <a:lnTo>
                    <a:pt x="23305" y="96987"/>
                  </a:lnTo>
                  <a:lnTo>
                    <a:pt x="24429" y="96904"/>
                  </a:lnTo>
                  <a:close/>
                  <a:moveTo>
                    <a:pt x="15724" y="96258"/>
                  </a:moveTo>
                  <a:lnTo>
                    <a:pt x="21160" y="96300"/>
                  </a:lnTo>
                  <a:lnTo>
                    <a:pt x="22201" y="96779"/>
                  </a:lnTo>
                  <a:lnTo>
                    <a:pt x="12954" y="97507"/>
                  </a:lnTo>
                  <a:lnTo>
                    <a:pt x="15724" y="96258"/>
                  </a:lnTo>
                  <a:close/>
                  <a:moveTo>
                    <a:pt x="34405" y="96987"/>
                  </a:moveTo>
                  <a:lnTo>
                    <a:pt x="35530" y="97091"/>
                  </a:lnTo>
                  <a:lnTo>
                    <a:pt x="34467" y="97570"/>
                  </a:lnTo>
                  <a:lnTo>
                    <a:pt x="33322" y="97362"/>
                  </a:lnTo>
                  <a:lnTo>
                    <a:pt x="34405" y="96987"/>
                  </a:lnTo>
                  <a:close/>
                  <a:moveTo>
                    <a:pt x="37695" y="96425"/>
                  </a:moveTo>
                  <a:lnTo>
                    <a:pt x="43131" y="96466"/>
                  </a:lnTo>
                  <a:lnTo>
                    <a:pt x="45880" y="97799"/>
                  </a:lnTo>
                  <a:lnTo>
                    <a:pt x="36654" y="96904"/>
                  </a:lnTo>
                  <a:lnTo>
                    <a:pt x="37695" y="96425"/>
                  </a:lnTo>
                  <a:close/>
                  <a:moveTo>
                    <a:pt x="27762" y="97216"/>
                  </a:moveTo>
                  <a:lnTo>
                    <a:pt x="28845" y="97528"/>
                  </a:lnTo>
                  <a:lnTo>
                    <a:pt x="27720" y="97820"/>
                  </a:lnTo>
                  <a:lnTo>
                    <a:pt x="26616" y="97403"/>
                  </a:lnTo>
                  <a:lnTo>
                    <a:pt x="27762" y="97216"/>
                  </a:lnTo>
                  <a:close/>
                  <a:moveTo>
                    <a:pt x="31073" y="97237"/>
                  </a:moveTo>
                  <a:lnTo>
                    <a:pt x="32197" y="97445"/>
                  </a:lnTo>
                  <a:lnTo>
                    <a:pt x="31094" y="97841"/>
                  </a:lnTo>
                  <a:lnTo>
                    <a:pt x="29969" y="97528"/>
                  </a:lnTo>
                  <a:lnTo>
                    <a:pt x="31073" y="97237"/>
                  </a:lnTo>
                  <a:close/>
                  <a:moveTo>
                    <a:pt x="8852" y="96195"/>
                  </a:moveTo>
                  <a:lnTo>
                    <a:pt x="15037" y="96237"/>
                  </a:lnTo>
                  <a:lnTo>
                    <a:pt x="12101" y="97591"/>
                  </a:lnTo>
                  <a:lnTo>
                    <a:pt x="4270" y="98195"/>
                  </a:lnTo>
                  <a:lnTo>
                    <a:pt x="3812" y="97986"/>
                  </a:lnTo>
                  <a:lnTo>
                    <a:pt x="8852" y="96195"/>
                  </a:lnTo>
                  <a:close/>
                  <a:moveTo>
                    <a:pt x="50837" y="96529"/>
                  </a:moveTo>
                  <a:lnTo>
                    <a:pt x="58959" y="96612"/>
                  </a:lnTo>
                  <a:lnTo>
                    <a:pt x="55377" y="98236"/>
                  </a:lnTo>
                  <a:lnTo>
                    <a:pt x="50837" y="96529"/>
                  </a:lnTo>
                  <a:close/>
                  <a:moveTo>
                    <a:pt x="26054" y="97507"/>
                  </a:moveTo>
                  <a:lnTo>
                    <a:pt x="27241" y="97945"/>
                  </a:lnTo>
                  <a:lnTo>
                    <a:pt x="25971" y="98257"/>
                  </a:lnTo>
                  <a:lnTo>
                    <a:pt x="24804" y="97716"/>
                  </a:lnTo>
                  <a:lnTo>
                    <a:pt x="26054" y="97507"/>
                  </a:lnTo>
                  <a:close/>
                  <a:moveTo>
                    <a:pt x="3416" y="98111"/>
                  </a:moveTo>
                  <a:lnTo>
                    <a:pt x="3687" y="98257"/>
                  </a:lnTo>
                  <a:lnTo>
                    <a:pt x="2875" y="98320"/>
                  </a:lnTo>
                  <a:lnTo>
                    <a:pt x="2875" y="98320"/>
                  </a:lnTo>
                  <a:lnTo>
                    <a:pt x="3416" y="98111"/>
                  </a:lnTo>
                  <a:close/>
                  <a:moveTo>
                    <a:pt x="32781" y="97549"/>
                  </a:moveTo>
                  <a:lnTo>
                    <a:pt x="34009" y="97778"/>
                  </a:lnTo>
                  <a:lnTo>
                    <a:pt x="32843" y="98320"/>
                  </a:lnTo>
                  <a:lnTo>
                    <a:pt x="31594" y="97986"/>
                  </a:lnTo>
                  <a:lnTo>
                    <a:pt x="32781" y="97549"/>
                  </a:lnTo>
                  <a:close/>
                  <a:moveTo>
                    <a:pt x="29407" y="97674"/>
                  </a:moveTo>
                  <a:lnTo>
                    <a:pt x="30636" y="98007"/>
                  </a:lnTo>
                  <a:lnTo>
                    <a:pt x="29407" y="98445"/>
                  </a:lnTo>
                  <a:lnTo>
                    <a:pt x="28199" y="97986"/>
                  </a:lnTo>
                  <a:lnTo>
                    <a:pt x="29407" y="97674"/>
                  </a:lnTo>
                  <a:close/>
                  <a:moveTo>
                    <a:pt x="43797" y="96487"/>
                  </a:moveTo>
                  <a:lnTo>
                    <a:pt x="49983" y="96529"/>
                  </a:lnTo>
                  <a:lnTo>
                    <a:pt x="55002" y="98403"/>
                  </a:lnTo>
                  <a:lnTo>
                    <a:pt x="54544" y="98611"/>
                  </a:lnTo>
                  <a:lnTo>
                    <a:pt x="46734" y="97862"/>
                  </a:lnTo>
                  <a:lnTo>
                    <a:pt x="43797" y="96487"/>
                  </a:lnTo>
                  <a:close/>
                  <a:moveTo>
                    <a:pt x="55397" y="98549"/>
                  </a:moveTo>
                  <a:lnTo>
                    <a:pt x="55939" y="98757"/>
                  </a:lnTo>
                  <a:lnTo>
                    <a:pt x="55127" y="98674"/>
                  </a:lnTo>
                  <a:lnTo>
                    <a:pt x="55397" y="98549"/>
                  </a:lnTo>
                  <a:close/>
                  <a:moveTo>
                    <a:pt x="27699" y="98111"/>
                  </a:moveTo>
                  <a:lnTo>
                    <a:pt x="28990" y="98590"/>
                  </a:lnTo>
                  <a:lnTo>
                    <a:pt x="27657" y="99069"/>
                  </a:lnTo>
                  <a:lnTo>
                    <a:pt x="26387" y="98465"/>
                  </a:lnTo>
                  <a:lnTo>
                    <a:pt x="27699" y="98111"/>
                  </a:lnTo>
                  <a:close/>
                  <a:moveTo>
                    <a:pt x="31115" y="98153"/>
                  </a:moveTo>
                  <a:lnTo>
                    <a:pt x="32427" y="98507"/>
                  </a:lnTo>
                  <a:lnTo>
                    <a:pt x="31156" y="99090"/>
                  </a:lnTo>
                  <a:lnTo>
                    <a:pt x="29823" y="98611"/>
                  </a:lnTo>
                  <a:lnTo>
                    <a:pt x="31115" y="98153"/>
                  </a:lnTo>
                  <a:close/>
                  <a:moveTo>
                    <a:pt x="58105" y="99257"/>
                  </a:moveTo>
                  <a:lnTo>
                    <a:pt x="58875" y="99319"/>
                  </a:lnTo>
                  <a:lnTo>
                    <a:pt x="58542" y="99423"/>
                  </a:lnTo>
                  <a:lnTo>
                    <a:pt x="58105" y="99257"/>
                  </a:lnTo>
                  <a:close/>
                  <a:moveTo>
                    <a:pt x="11330" y="97945"/>
                  </a:moveTo>
                  <a:lnTo>
                    <a:pt x="7436" y="99715"/>
                  </a:lnTo>
                  <a:lnTo>
                    <a:pt x="4791" y="98445"/>
                  </a:lnTo>
                  <a:lnTo>
                    <a:pt x="11330" y="97945"/>
                  </a:lnTo>
                  <a:close/>
                  <a:moveTo>
                    <a:pt x="29407" y="98757"/>
                  </a:moveTo>
                  <a:lnTo>
                    <a:pt x="30781" y="99257"/>
                  </a:lnTo>
                  <a:lnTo>
                    <a:pt x="29386" y="99902"/>
                  </a:lnTo>
                  <a:lnTo>
                    <a:pt x="28032" y="99236"/>
                  </a:lnTo>
                  <a:lnTo>
                    <a:pt x="29407" y="98757"/>
                  </a:lnTo>
                  <a:close/>
                  <a:moveTo>
                    <a:pt x="4208" y="98507"/>
                  </a:moveTo>
                  <a:lnTo>
                    <a:pt x="7082" y="99861"/>
                  </a:lnTo>
                  <a:lnTo>
                    <a:pt x="6915" y="99944"/>
                  </a:lnTo>
                  <a:lnTo>
                    <a:pt x="3229" y="98570"/>
                  </a:lnTo>
                  <a:lnTo>
                    <a:pt x="4208" y="98507"/>
                  </a:lnTo>
                  <a:close/>
                  <a:moveTo>
                    <a:pt x="47484" y="98236"/>
                  </a:moveTo>
                  <a:lnTo>
                    <a:pt x="54023" y="98861"/>
                  </a:lnTo>
                  <a:lnTo>
                    <a:pt x="51357" y="100069"/>
                  </a:lnTo>
                  <a:lnTo>
                    <a:pt x="47484" y="98236"/>
                  </a:lnTo>
                  <a:close/>
                  <a:moveTo>
                    <a:pt x="22722" y="97029"/>
                  </a:moveTo>
                  <a:lnTo>
                    <a:pt x="23846" y="97570"/>
                  </a:lnTo>
                  <a:lnTo>
                    <a:pt x="8394" y="100173"/>
                  </a:lnTo>
                  <a:lnTo>
                    <a:pt x="7769" y="99882"/>
                  </a:lnTo>
                  <a:lnTo>
                    <a:pt x="12184" y="97862"/>
                  </a:lnTo>
                  <a:lnTo>
                    <a:pt x="22722" y="97029"/>
                  </a:lnTo>
                  <a:close/>
                  <a:moveTo>
                    <a:pt x="7436" y="100027"/>
                  </a:moveTo>
                  <a:lnTo>
                    <a:pt x="7894" y="100257"/>
                  </a:lnTo>
                  <a:lnTo>
                    <a:pt x="7769" y="100277"/>
                  </a:lnTo>
                  <a:lnTo>
                    <a:pt x="7290" y="100090"/>
                  </a:lnTo>
                  <a:lnTo>
                    <a:pt x="7436" y="100027"/>
                  </a:lnTo>
                  <a:close/>
                  <a:moveTo>
                    <a:pt x="54585" y="98924"/>
                  </a:moveTo>
                  <a:lnTo>
                    <a:pt x="55585" y="99007"/>
                  </a:lnTo>
                  <a:lnTo>
                    <a:pt x="51878" y="100319"/>
                  </a:lnTo>
                  <a:lnTo>
                    <a:pt x="51690" y="100236"/>
                  </a:lnTo>
                  <a:lnTo>
                    <a:pt x="54585" y="98924"/>
                  </a:lnTo>
                  <a:close/>
                  <a:moveTo>
                    <a:pt x="2542" y="98632"/>
                  </a:moveTo>
                  <a:lnTo>
                    <a:pt x="6540" y="100132"/>
                  </a:lnTo>
                  <a:lnTo>
                    <a:pt x="5790" y="100465"/>
                  </a:lnTo>
                  <a:lnTo>
                    <a:pt x="750" y="99069"/>
                  </a:lnTo>
                  <a:lnTo>
                    <a:pt x="1813" y="98695"/>
                  </a:lnTo>
                  <a:lnTo>
                    <a:pt x="2542" y="98632"/>
                  </a:lnTo>
                  <a:close/>
                  <a:moveTo>
                    <a:pt x="6915" y="100257"/>
                  </a:moveTo>
                  <a:lnTo>
                    <a:pt x="7206" y="100361"/>
                  </a:lnTo>
                  <a:lnTo>
                    <a:pt x="6394" y="100506"/>
                  </a:lnTo>
                  <a:lnTo>
                    <a:pt x="6915" y="100257"/>
                  </a:lnTo>
                  <a:close/>
                  <a:moveTo>
                    <a:pt x="36113" y="97153"/>
                  </a:moveTo>
                  <a:lnTo>
                    <a:pt x="46651" y="98153"/>
                  </a:lnTo>
                  <a:lnTo>
                    <a:pt x="51003" y="100236"/>
                  </a:lnTo>
                  <a:lnTo>
                    <a:pt x="50378" y="100527"/>
                  </a:lnTo>
                  <a:lnTo>
                    <a:pt x="34967" y="97674"/>
                  </a:lnTo>
                  <a:lnTo>
                    <a:pt x="36113" y="97153"/>
                  </a:lnTo>
                  <a:close/>
                  <a:moveTo>
                    <a:pt x="8352" y="100465"/>
                  </a:moveTo>
                  <a:lnTo>
                    <a:pt x="8539" y="100569"/>
                  </a:lnTo>
                  <a:lnTo>
                    <a:pt x="8310" y="100486"/>
                  </a:lnTo>
                  <a:lnTo>
                    <a:pt x="8352" y="100465"/>
                  </a:lnTo>
                  <a:close/>
                  <a:moveTo>
                    <a:pt x="51357" y="100402"/>
                  </a:moveTo>
                  <a:lnTo>
                    <a:pt x="51482" y="100465"/>
                  </a:lnTo>
                  <a:lnTo>
                    <a:pt x="51003" y="100631"/>
                  </a:lnTo>
                  <a:lnTo>
                    <a:pt x="50878" y="100611"/>
                  </a:lnTo>
                  <a:lnTo>
                    <a:pt x="51357" y="100402"/>
                  </a:lnTo>
                  <a:close/>
                  <a:moveTo>
                    <a:pt x="56251" y="99069"/>
                  </a:moveTo>
                  <a:lnTo>
                    <a:pt x="56980" y="99153"/>
                  </a:lnTo>
                  <a:lnTo>
                    <a:pt x="58042" y="99548"/>
                  </a:lnTo>
                  <a:lnTo>
                    <a:pt x="52982" y="100860"/>
                  </a:lnTo>
                  <a:lnTo>
                    <a:pt x="52253" y="100506"/>
                  </a:lnTo>
                  <a:lnTo>
                    <a:pt x="56251" y="99069"/>
                  </a:lnTo>
                  <a:close/>
                  <a:moveTo>
                    <a:pt x="51857" y="100631"/>
                  </a:moveTo>
                  <a:lnTo>
                    <a:pt x="52378" y="100881"/>
                  </a:lnTo>
                  <a:lnTo>
                    <a:pt x="51565" y="100736"/>
                  </a:lnTo>
                  <a:lnTo>
                    <a:pt x="51857" y="100631"/>
                  </a:lnTo>
                  <a:close/>
                  <a:moveTo>
                    <a:pt x="50462" y="100819"/>
                  </a:moveTo>
                  <a:lnTo>
                    <a:pt x="50233" y="100902"/>
                  </a:lnTo>
                  <a:lnTo>
                    <a:pt x="50420" y="100819"/>
                  </a:lnTo>
                  <a:close/>
                  <a:moveTo>
                    <a:pt x="4270" y="101152"/>
                  </a:moveTo>
                  <a:lnTo>
                    <a:pt x="3854" y="101360"/>
                  </a:lnTo>
                  <a:lnTo>
                    <a:pt x="3499" y="101277"/>
                  </a:lnTo>
                  <a:lnTo>
                    <a:pt x="4270" y="101152"/>
                  </a:lnTo>
                  <a:close/>
                  <a:moveTo>
                    <a:pt x="54502" y="101569"/>
                  </a:moveTo>
                  <a:lnTo>
                    <a:pt x="55272" y="101714"/>
                  </a:lnTo>
                  <a:lnTo>
                    <a:pt x="54918" y="101777"/>
                  </a:lnTo>
                  <a:lnTo>
                    <a:pt x="54502" y="101569"/>
                  </a:lnTo>
                  <a:close/>
                  <a:moveTo>
                    <a:pt x="24304" y="97799"/>
                  </a:moveTo>
                  <a:lnTo>
                    <a:pt x="25533" y="98382"/>
                  </a:lnTo>
                  <a:lnTo>
                    <a:pt x="12059" y="101881"/>
                  </a:lnTo>
                  <a:lnTo>
                    <a:pt x="11663" y="101714"/>
                  </a:lnTo>
                  <a:lnTo>
                    <a:pt x="8852" y="100381"/>
                  </a:lnTo>
                  <a:lnTo>
                    <a:pt x="24304" y="97799"/>
                  </a:lnTo>
                  <a:close/>
                  <a:moveTo>
                    <a:pt x="7748" y="100569"/>
                  </a:moveTo>
                  <a:lnTo>
                    <a:pt x="11538" y="101985"/>
                  </a:lnTo>
                  <a:lnTo>
                    <a:pt x="11559" y="102006"/>
                  </a:lnTo>
                  <a:lnTo>
                    <a:pt x="11455" y="102027"/>
                  </a:lnTo>
                  <a:lnTo>
                    <a:pt x="6769" y="100736"/>
                  </a:lnTo>
                  <a:lnTo>
                    <a:pt x="7748" y="100569"/>
                  </a:lnTo>
                  <a:close/>
                  <a:moveTo>
                    <a:pt x="34509" y="97882"/>
                  </a:moveTo>
                  <a:lnTo>
                    <a:pt x="49920" y="100736"/>
                  </a:lnTo>
                  <a:lnTo>
                    <a:pt x="47088" y="102027"/>
                  </a:lnTo>
                  <a:lnTo>
                    <a:pt x="46692" y="102152"/>
                  </a:lnTo>
                  <a:lnTo>
                    <a:pt x="33280" y="98445"/>
                  </a:lnTo>
                  <a:lnTo>
                    <a:pt x="34509" y="97882"/>
                  </a:lnTo>
                  <a:close/>
                  <a:moveTo>
                    <a:pt x="51024" y="100923"/>
                  </a:moveTo>
                  <a:lnTo>
                    <a:pt x="52003" y="101110"/>
                  </a:lnTo>
                  <a:lnTo>
                    <a:pt x="47296" y="102318"/>
                  </a:lnTo>
                  <a:lnTo>
                    <a:pt x="47192" y="102297"/>
                  </a:lnTo>
                  <a:lnTo>
                    <a:pt x="47213" y="102277"/>
                  </a:lnTo>
                  <a:lnTo>
                    <a:pt x="51024" y="100923"/>
                  </a:lnTo>
                  <a:close/>
                  <a:moveTo>
                    <a:pt x="6103" y="100860"/>
                  </a:moveTo>
                  <a:lnTo>
                    <a:pt x="10893" y="102172"/>
                  </a:lnTo>
                  <a:lnTo>
                    <a:pt x="9810" y="102464"/>
                  </a:lnTo>
                  <a:lnTo>
                    <a:pt x="4333" y="101444"/>
                  </a:lnTo>
                  <a:lnTo>
                    <a:pt x="5374" y="100965"/>
                  </a:lnTo>
                  <a:lnTo>
                    <a:pt x="6103" y="100860"/>
                  </a:lnTo>
                  <a:close/>
                  <a:moveTo>
                    <a:pt x="52669" y="101235"/>
                  </a:moveTo>
                  <a:lnTo>
                    <a:pt x="53398" y="101360"/>
                  </a:lnTo>
                  <a:lnTo>
                    <a:pt x="54419" y="101860"/>
                  </a:lnTo>
                  <a:lnTo>
                    <a:pt x="48921" y="102776"/>
                  </a:lnTo>
                  <a:lnTo>
                    <a:pt x="47858" y="102485"/>
                  </a:lnTo>
                  <a:lnTo>
                    <a:pt x="52669" y="101235"/>
                  </a:lnTo>
                  <a:close/>
                  <a:moveTo>
                    <a:pt x="25950" y="98570"/>
                  </a:moveTo>
                  <a:lnTo>
                    <a:pt x="27262" y="99194"/>
                  </a:lnTo>
                  <a:lnTo>
                    <a:pt x="15849" y="103255"/>
                  </a:lnTo>
                  <a:lnTo>
                    <a:pt x="15454" y="103130"/>
                  </a:lnTo>
                  <a:lnTo>
                    <a:pt x="12538" y="102048"/>
                  </a:lnTo>
                  <a:lnTo>
                    <a:pt x="25950" y="98570"/>
                  </a:lnTo>
                  <a:close/>
                  <a:moveTo>
                    <a:pt x="11455" y="102339"/>
                  </a:moveTo>
                  <a:lnTo>
                    <a:pt x="13392" y="102860"/>
                  </a:lnTo>
                  <a:lnTo>
                    <a:pt x="14225" y="103276"/>
                  </a:lnTo>
                  <a:lnTo>
                    <a:pt x="10497" y="102589"/>
                  </a:lnTo>
                  <a:lnTo>
                    <a:pt x="11455" y="102339"/>
                  </a:lnTo>
                  <a:close/>
                  <a:moveTo>
                    <a:pt x="3874" y="101652"/>
                  </a:moveTo>
                  <a:lnTo>
                    <a:pt x="9143" y="102631"/>
                  </a:lnTo>
                  <a:lnTo>
                    <a:pt x="6436" y="103339"/>
                  </a:lnTo>
                  <a:lnTo>
                    <a:pt x="1292" y="102839"/>
                  </a:lnTo>
                  <a:lnTo>
                    <a:pt x="3874" y="101652"/>
                  </a:lnTo>
                  <a:close/>
                  <a:moveTo>
                    <a:pt x="14995" y="103318"/>
                  </a:moveTo>
                  <a:lnTo>
                    <a:pt x="15349" y="103422"/>
                  </a:lnTo>
                  <a:lnTo>
                    <a:pt x="15370" y="103422"/>
                  </a:lnTo>
                  <a:lnTo>
                    <a:pt x="15287" y="103443"/>
                  </a:lnTo>
                  <a:lnTo>
                    <a:pt x="14995" y="103318"/>
                  </a:lnTo>
                  <a:close/>
                  <a:moveTo>
                    <a:pt x="32864" y="98632"/>
                  </a:moveTo>
                  <a:lnTo>
                    <a:pt x="46213" y="102318"/>
                  </a:lnTo>
                  <a:lnTo>
                    <a:pt x="43298" y="103360"/>
                  </a:lnTo>
                  <a:lnTo>
                    <a:pt x="42881" y="103485"/>
                  </a:lnTo>
                  <a:lnTo>
                    <a:pt x="31531" y="99236"/>
                  </a:lnTo>
                  <a:lnTo>
                    <a:pt x="32864" y="98632"/>
                  </a:lnTo>
                  <a:close/>
                  <a:moveTo>
                    <a:pt x="47296" y="102631"/>
                  </a:moveTo>
                  <a:lnTo>
                    <a:pt x="48254" y="102901"/>
                  </a:lnTo>
                  <a:lnTo>
                    <a:pt x="44506" y="103526"/>
                  </a:lnTo>
                  <a:lnTo>
                    <a:pt x="44506" y="103526"/>
                  </a:lnTo>
                  <a:lnTo>
                    <a:pt x="45359" y="103130"/>
                  </a:lnTo>
                  <a:lnTo>
                    <a:pt x="47296" y="102631"/>
                  </a:lnTo>
                  <a:close/>
                  <a:moveTo>
                    <a:pt x="43735" y="103547"/>
                  </a:moveTo>
                  <a:lnTo>
                    <a:pt x="43443" y="103693"/>
                  </a:lnTo>
                  <a:lnTo>
                    <a:pt x="43360" y="103651"/>
                  </a:lnTo>
                  <a:lnTo>
                    <a:pt x="43381" y="103651"/>
                  </a:lnTo>
                  <a:lnTo>
                    <a:pt x="43735" y="103547"/>
                  </a:lnTo>
                  <a:close/>
                  <a:moveTo>
                    <a:pt x="54877" y="102068"/>
                  </a:moveTo>
                  <a:lnTo>
                    <a:pt x="57459" y="103297"/>
                  </a:lnTo>
                  <a:lnTo>
                    <a:pt x="52294" y="103714"/>
                  </a:lnTo>
                  <a:lnTo>
                    <a:pt x="49587" y="102964"/>
                  </a:lnTo>
                  <a:lnTo>
                    <a:pt x="54877" y="102068"/>
                  </a:lnTo>
                  <a:close/>
                  <a:moveTo>
                    <a:pt x="9831" y="102756"/>
                  </a:moveTo>
                  <a:lnTo>
                    <a:pt x="14704" y="103651"/>
                  </a:lnTo>
                  <a:lnTo>
                    <a:pt x="13662" y="104026"/>
                  </a:lnTo>
                  <a:lnTo>
                    <a:pt x="7269" y="103422"/>
                  </a:lnTo>
                  <a:lnTo>
                    <a:pt x="9831" y="102756"/>
                  </a:lnTo>
                  <a:close/>
                  <a:moveTo>
                    <a:pt x="15266" y="103755"/>
                  </a:moveTo>
                  <a:lnTo>
                    <a:pt x="16349" y="104276"/>
                  </a:lnTo>
                  <a:lnTo>
                    <a:pt x="16349" y="104276"/>
                  </a:lnTo>
                  <a:lnTo>
                    <a:pt x="14350" y="104088"/>
                  </a:lnTo>
                  <a:lnTo>
                    <a:pt x="15266" y="103755"/>
                  </a:lnTo>
                  <a:close/>
                  <a:moveTo>
                    <a:pt x="48921" y="103068"/>
                  </a:moveTo>
                  <a:lnTo>
                    <a:pt x="51461" y="103776"/>
                  </a:lnTo>
                  <a:lnTo>
                    <a:pt x="45047" y="104276"/>
                  </a:lnTo>
                  <a:lnTo>
                    <a:pt x="44006" y="103901"/>
                  </a:lnTo>
                  <a:lnTo>
                    <a:pt x="48921" y="103068"/>
                  </a:lnTo>
                  <a:close/>
                  <a:moveTo>
                    <a:pt x="27637" y="99382"/>
                  </a:moveTo>
                  <a:lnTo>
                    <a:pt x="29053" y="100048"/>
                  </a:lnTo>
                  <a:lnTo>
                    <a:pt x="19764" y="104297"/>
                  </a:lnTo>
                  <a:lnTo>
                    <a:pt x="19348" y="104213"/>
                  </a:lnTo>
                  <a:lnTo>
                    <a:pt x="16349" y="103380"/>
                  </a:lnTo>
                  <a:lnTo>
                    <a:pt x="27637" y="99382"/>
                  </a:lnTo>
                  <a:close/>
                  <a:moveTo>
                    <a:pt x="31156" y="99403"/>
                  </a:moveTo>
                  <a:lnTo>
                    <a:pt x="42381" y="103609"/>
                  </a:lnTo>
                  <a:lnTo>
                    <a:pt x="39382" y="104380"/>
                  </a:lnTo>
                  <a:lnTo>
                    <a:pt x="38966" y="104443"/>
                  </a:lnTo>
                  <a:lnTo>
                    <a:pt x="29740" y="100048"/>
                  </a:lnTo>
                  <a:lnTo>
                    <a:pt x="31156" y="99403"/>
                  </a:lnTo>
                  <a:close/>
                  <a:moveTo>
                    <a:pt x="16349" y="103964"/>
                  </a:moveTo>
                  <a:lnTo>
                    <a:pt x="17265" y="104130"/>
                  </a:lnTo>
                  <a:lnTo>
                    <a:pt x="18140" y="104463"/>
                  </a:lnTo>
                  <a:lnTo>
                    <a:pt x="17203" y="104359"/>
                  </a:lnTo>
                  <a:lnTo>
                    <a:pt x="16349" y="103964"/>
                  </a:lnTo>
                  <a:close/>
                  <a:moveTo>
                    <a:pt x="43443" y="104005"/>
                  </a:moveTo>
                  <a:lnTo>
                    <a:pt x="44360" y="104338"/>
                  </a:lnTo>
                  <a:lnTo>
                    <a:pt x="42360" y="104505"/>
                  </a:lnTo>
                  <a:lnTo>
                    <a:pt x="43443" y="104005"/>
                  </a:lnTo>
                  <a:close/>
                  <a:moveTo>
                    <a:pt x="18911" y="104422"/>
                  </a:moveTo>
                  <a:lnTo>
                    <a:pt x="19265" y="104505"/>
                  </a:lnTo>
                  <a:lnTo>
                    <a:pt x="19285" y="104505"/>
                  </a:lnTo>
                  <a:lnTo>
                    <a:pt x="19202" y="104547"/>
                  </a:lnTo>
                  <a:lnTo>
                    <a:pt x="18911" y="104422"/>
                  </a:lnTo>
                  <a:close/>
                  <a:moveTo>
                    <a:pt x="42381" y="104172"/>
                  </a:moveTo>
                  <a:lnTo>
                    <a:pt x="41507" y="104567"/>
                  </a:lnTo>
                  <a:lnTo>
                    <a:pt x="40569" y="104630"/>
                  </a:lnTo>
                  <a:lnTo>
                    <a:pt x="41444" y="104318"/>
                  </a:lnTo>
                  <a:lnTo>
                    <a:pt x="42381" y="104172"/>
                  </a:lnTo>
                  <a:close/>
                  <a:moveTo>
                    <a:pt x="39799" y="104609"/>
                  </a:moveTo>
                  <a:lnTo>
                    <a:pt x="39507" y="104713"/>
                  </a:lnTo>
                  <a:lnTo>
                    <a:pt x="39424" y="104672"/>
                  </a:lnTo>
                  <a:lnTo>
                    <a:pt x="39445" y="104672"/>
                  </a:lnTo>
                  <a:lnTo>
                    <a:pt x="39799" y="104609"/>
                  </a:lnTo>
                  <a:close/>
                  <a:moveTo>
                    <a:pt x="17973" y="104734"/>
                  </a:moveTo>
                  <a:lnTo>
                    <a:pt x="18661" y="104797"/>
                  </a:lnTo>
                  <a:lnTo>
                    <a:pt x="18369" y="104922"/>
                  </a:lnTo>
                  <a:lnTo>
                    <a:pt x="17973" y="104734"/>
                  </a:lnTo>
                  <a:close/>
                  <a:moveTo>
                    <a:pt x="40736" y="104922"/>
                  </a:moveTo>
                  <a:lnTo>
                    <a:pt x="40340" y="105109"/>
                  </a:lnTo>
                  <a:lnTo>
                    <a:pt x="40049" y="104963"/>
                  </a:lnTo>
                  <a:lnTo>
                    <a:pt x="40736" y="104922"/>
                  </a:lnTo>
                  <a:close/>
                  <a:moveTo>
                    <a:pt x="6457" y="103630"/>
                  </a:moveTo>
                  <a:lnTo>
                    <a:pt x="13017" y="104255"/>
                  </a:lnTo>
                  <a:lnTo>
                    <a:pt x="10372" y="105192"/>
                  </a:lnTo>
                  <a:lnTo>
                    <a:pt x="709" y="105109"/>
                  </a:lnTo>
                  <a:lnTo>
                    <a:pt x="6457" y="103630"/>
                  </a:lnTo>
                  <a:close/>
                  <a:moveTo>
                    <a:pt x="13704" y="104318"/>
                  </a:moveTo>
                  <a:lnTo>
                    <a:pt x="17120" y="104651"/>
                  </a:lnTo>
                  <a:lnTo>
                    <a:pt x="18036" y="105088"/>
                  </a:lnTo>
                  <a:lnTo>
                    <a:pt x="17640" y="105255"/>
                  </a:lnTo>
                  <a:lnTo>
                    <a:pt x="11226" y="105192"/>
                  </a:lnTo>
                  <a:lnTo>
                    <a:pt x="13704" y="104318"/>
                  </a:lnTo>
                  <a:close/>
                  <a:moveTo>
                    <a:pt x="18369" y="105234"/>
                  </a:moveTo>
                  <a:lnTo>
                    <a:pt x="18411" y="105255"/>
                  </a:lnTo>
                  <a:lnTo>
                    <a:pt x="18327" y="105255"/>
                  </a:lnTo>
                  <a:lnTo>
                    <a:pt x="18369" y="105234"/>
                  </a:lnTo>
                  <a:close/>
                  <a:moveTo>
                    <a:pt x="19223" y="104859"/>
                  </a:moveTo>
                  <a:lnTo>
                    <a:pt x="20348" y="105276"/>
                  </a:lnTo>
                  <a:lnTo>
                    <a:pt x="19098" y="105276"/>
                  </a:lnTo>
                  <a:lnTo>
                    <a:pt x="18723" y="105088"/>
                  </a:lnTo>
                  <a:lnTo>
                    <a:pt x="19223" y="104859"/>
                  </a:lnTo>
                  <a:close/>
                  <a:moveTo>
                    <a:pt x="20306" y="104963"/>
                  </a:moveTo>
                  <a:lnTo>
                    <a:pt x="21243" y="105046"/>
                  </a:lnTo>
                  <a:lnTo>
                    <a:pt x="22139" y="105296"/>
                  </a:lnTo>
                  <a:lnTo>
                    <a:pt x="21201" y="105276"/>
                  </a:lnTo>
                  <a:lnTo>
                    <a:pt x="20306" y="104963"/>
                  </a:lnTo>
                  <a:close/>
                  <a:moveTo>
                    <a:pt x="22909" y="105192"/>
                  </a:moveTo>
                  <a:lnTo>
                    <a:pt x="23263" y="105234"/>
                  </a:lnTo>
                  <a:lnTo>
                    <a:pt x="23638" y="105296"/>
                  </a:lnTo>
                  <a:lnTo>
                    <a:pt x="23263" y="105296"/>
                  </a:lnTo>
                  <a:lnTo>
                    <a:pt x="22909" y="105192"/>
                  </a:lnTo>
                  <a:close/>
                  <a:moveTo>
                    <a:pt x="29386" y="100215"/>
                  </a:moveTo>
                  <a:lnTo>
                    <a:pt x="38466" y="104526"/>
                  </a:lnTo>
                  <a:lnTo>
                    <a:pt x="35405" y="105046"/>
                  </a:lnTo>
                  <a:lnTo>
                    <a:pt x="31364" y="105359"/>
                  </a:lnTo>
                  <a:lnTo>
                    <a:pt x="27324" y="105338"/>
                  </a:lnTo>
                  <a:lnTo>
                    <a:pt x="23305" y="104942"/>
                  </a:lnTo>
                  <a:lnTo>
                    <a:pt x="20243" y="104380"/>
                  </a:lnTo>
                  <a:lnTo>
                    <a:pt x="29386" y="100215"/>
                  </a:lnTo>
                  <a:close/>
                  <a:moveTo>
                    <a:pt x="35800" y="105317"/>
                  </a:moveTo>
                  <a:lnTo>
                    <a:pt x="35446" y="105401"/>
                  </a:lnTo>
                  <a:lnTo>
                    <a:pt x="35071" y="105401"/>
                  </a:lnTo>
                  <a:lnTo>
                    <a:pt x="35425" y="105338"/>
                  </a:lnTo>
                  <a:lnTo>
                    <a:pt x="35800" y="105317"/>
                  </a:lnTo>
                  <a:close/>
                  <a:moveTo>
                    <a:pt x="38404" y="105109"/>
                  </a:moveTo>
                  <a:lnTo>
                    <a:pt x="37508" y="105421"/>
                  </a:lnTo>
                  <a:lnTo>
                    <a:pt x="36550" y="105421"/>
                  </a:lnTo>
                  <a:lnTo>
                    <a:pt x="37466" y="105171"/>
                  </a:lnTo>
                  <a:lnTo>
                    <a:pt x="38404" y="105109"/>
                  </a:lnTo>
                  <a:close/>
                  <a:moveTo>
                    <a:pt x="39486" y="105026"/>
                  </a:moveTo>
                  <a:lnTo>
                    <a:pt x="39986" y="105255"/>
                  </a:lnTo>
                  <a:lnTo>
                    <a:pt x="39611" y="105442"/>
                  </a:lnTo>
                  <a:lnTo>
                    <a:pt x="38362" y="105421"/>
                  </a:lnTo>
                  <a:lnTo>
                    <a:pt x="39486" y="105026"/>
                  </a:lnTo>
                  <a:close/>
                  <a:moveTo>
                    <a:pt x="40320" y="105421"/>
                  </a:moveTo>
                  <a:lnTo>
                    <a:pt x="40361" y="105442"/>
                  </a:lnTo>
                  <a:lnTo>
                    <a:pt x="40299" y="105442"/>
                  </a:lnTo>
                  <a:lnTo>
                    <a:pt x="40320" y="105421"/>
                  </a:lnTo>
                  <a:close/>
                  <a:moveTo>
                    <a:pt x="45005" y="104588"/>
                  </a:moveTo>
                  <a:lnTo>
                    <a:pt x="47484" y="105505"/>
                  </a:lnTo>
                  <a:lnTo>
                    <a:pt x="41048" y="105442"/>
                  </a:lnTo>
                  <a:lnTo>
                    <a:pt x="40674" y="105276"/>
                  </a:lnTo>
                  <a:lnTo>
                    <a:pt x="41590" y="104859"/>
                  </a:lnTo>
                  <a:lnTo>
                    <a:pt x="45005" y="104588"/>
                  </a:lnTo>
                  <a:close/>
                  <a:moveTo>
                    <a:pt x="52274" y="104005"/>
                  </a:moveTo>
                  <a:lnTo>
                    <a:pt x="58001" y="105588"/>
                  </a:lnTo>
                  <a:lnTo>
                    <a:pt x="48317" y="105505"/>
                  </a:lnTo>
                  <a:lnTo>
                    <a:pt x="45693" y="104526"/>
                  </a:lnTo>
                  <a:lnTo>
                    <a:pt x="52274" y="104005"/>
                  </a:lnTo>
                  <a:close/>
                  <a:moveTo>
                    <a:pt x="27324" y="105630"/>
                  </a:moveTo>
                  <a:lnTo>
                    <a:pt x="27678" y="105650"/>
                  </a:lnTo>
                  <a:lnTo>
                    <a:pt x="27303" y="105692"/>
                  </a:lnTo>
                  <a:lnTo>
                    <a:pt x="26949" y="105630"/>
                  </a:lnTo>
                  <a:close/>
                  <a:moveTo>
                    <a:pt x="31385" y="105650"/>
                  </a:moveTo>
                  <a:lnTo>
                    <a:pt x="31739" y="105671"/>
                  </a:lnTo>
                  <a:lnTo>
                    <a:pt x="31385" y="105713"/>
                  </a:lnTo>
                  <a:lnTo>
                    <a:pt x="31010" y="105692"/>
                  </a:lnTo>
                  <a:lnTo>
                    <a:pt x="31385" y="105650"/>
                  </a:lnTo>
                  <a:close/>
                  <a:moveTo>
                    <a:pt x="25283" y="105609"/>
                  </a:moveTo>
                  <a:lnTo>
                    <a:pt x="26200" y="105775"/>
                  </a:lnTo>
                  <a:lnTo>
                    <a:pt x="25242" y="105859"/>
                  </a:lnTo>
                  <a:lnTo>
                    <a:pt x="24346" y="105609"/>
                  </a:lnTo>
                  <a:close/>
                  <a:moveTo>
                    <a:pt x="33426" y="105671"/>
                  </a:moveTo>
                  <a:lnTo>
                    <a:pt x="34363" y="105692"/>
                  </a:lnTo>
                  <a:lnTo>
                    <a:pt x="33447" y="105921"/>
                  </a:lnTo>
                  <a:lnTo>
                    <a:pt x="32489" y="105838"/>
                  </a:lnTo>
                  <a:lnTo>
                    <a:pt x="33426" y="105671"/>
                  </a:lnTo>
                  <a:close/>
                  <a:moveTo>
                    <a:pt x="23222" y="105588"/>
                  </a:moveTo>
                  <a:lnTo>
                    <a:pt x="24409" y="105921"/>
                  </a:lnTo>
                  <a:lnTo>
                    <a:pt x="23159" y="106025"/>
                  </a:lnTo>
                  <a:lnTo>
                    <a:pt x="21993" y="105588"/>
                  </a:lnTo>
                  <a:close/>
                  <a:moveTo>
                    <a:pt x="29344" y="105817"/>
                  </a:moveTo>
                  <a:lnTo>
                    <a:pt x="30281" y="105900"/>
                  </a:lnTo>
                  <a:lnTo>
                    <a:pt x="29344" y="106067"/>
                  </a:lnTo>
                  <a:lnTo>
                    <a:pt x="28407" y="105900"/>
                  </a:lnTo>
                  <a:lnTo>
                    <a:pt x="29344" y="105817"/>
                  </a:lnTo>
                  <a:close/>
                  <a:moveTo>
                    <a:pt x="36717" y="105692"/>
                  </a:moveTo>
                  <a:lnTo>
                    <a:pt x="35530" y="106129"/>
                  </a:lnTo>
                  <a:lnTo>
                    <a:pt x="34280" y="106004"/>
                  </a:lnTo>
                  <a:lnTo>
                    <a:pt x="35467" y="105692"/>
                  </a:lnTo>
                  <a:close/>
                  <a:moveTo>
                    <a:pt x="21139" y="105567"/>
                  </a:moveTo>
                  <a:lnTo>
                    <a:pt x="22472" y="106067"/>
                  </a:lnTo>
                  <a:lnTo>
                    <a:pt x="21035" y="106192"/>
                  </a:lnTo>
                  <a:lnTo>
                    <a:pt x="19723" y="105567"/>
                  </a:lnTo>
                  <a:close/>
                  <a:moveTo>
                    <a:pt x="38987" y="105713"/>
                  </a:moveTo>
                  <a:lnTo>
                    <a:pt x="37654" y="106317"/>
                  </a:lnTo>
                  <a:lnTo>
                    <a:pt x="36217" y="106192"/>
                  </a:lnTo>
                  <a:lnTo>
                    <a:pt x="37550" y="105713"/>
                  </a:lnTo>
                  <a:close/>
                  <a:moveTo>
                    <a:pt x="27303" y="105984"/>
                  </a:moveTo>
                  <a:lnTo>
                    <a:pt x="28511" y="106213"/>
                  </a:lnTo>
                  <a:lnTo>
                    <a:pt x="27283" y="106421"/>
                  </a:lnTo>
                  <a:lnTo>
                    <a:pt x="26075" y="106088"/>
                  </a:lnTo>
                  <a:lnTo>
                    <a:pt x="27303" y="105984"/>
                  </a:lnTo>
                  <a:close/>
                  <a:moveTo>
                    <a:pt x="31385" y="106025"/>
                  </a:moveTo>
                  <a:lnTo>
                    <a:pt x="32614" y="106129"/>
                  </a:lnTo>
                  <a:lnTo>
                    <a:pt x="31406" y="106442"/>
                  </a:lnTo>
                  <a:lnTo>
                    <a:pt x="30177" y="106213"/>
                  </a:lnTo>
                  <a:lnTo>
                    <a:pt x="31385" y="106025"/>
                  </a:lnTo>
                  <a:close/>
                  <a:moveTo>
                    <a:pt x="19036" y="105546"/>
                  </a:moveTo>
                  <a:lnTo>
                    <a:pt x="20452" y="106234"/>
                  </a:lnTo>
                  <a:lnTo>
                    <a:pt x="15308" y="106629"/>
                  </a:lnTo>
                  <a:lnTo>
                    <a:pt x="17703" y="105546"/>
                  </a:lnTo>
                  <a:close/>
                  <a:moveTo>
                    <a:pt x="25221" y="106150"/>
                  </a:moveTo>
                  <a:lnTo>
                    <a:pt x="26595" y="106525"/>
                  </a:lnTo>
                  <a:lnTo>
                    <a:pt x="25158" y="106775"/>
                  </a:lnTo>
                  <a:lnTo>
                    <a:pt x="23805" y="106254"/>
                  </a:lnTo>
                  <a:lnTo>
                    <a:pt x="25221" y="106150"/>
                  </a:lnTo>
                  <a:close/>
                  <a:moveTo>
                    <a:pt x="33468" y="106213"/>
                  </a:moveTo>
                  <a:lnTo>
                    <a:pt x="34884" y="106359"/>
                  </a:lnTo>
                  <a:lnTo>
                    <a:pt x="33509" y="106837"/>
                  </a:lnTo>
                  <a:lnTo>
                    <a:pt x="32073" y="106567"/>
                  </a:lnTo>
                  <a:lnTo>
                    <a:pt x="33468" y="106213"/>
                  </a:lnTo>
                  <a:close/>
                  <a:moveTo>
                    <a:pt x="40986" y="105734"/>
                  </a:moveTo>
                  <a:lnTo>
                    <a:pt x="43360" y="106879"/>
                  </a:lnTo>
                  <a:lnTo>
                    <a:pt x="38237" y="106379"/>
                  </a:lnTo>
                  <a:lnTo>
                    <a:pt x="39674" y="105734"/>
                  </a:lnTo>
                  <a:close/>
                  <a:moveTo>
                    <a:pt x="29344" y="106359"/>
                  </a:moveTo>
                  <a:lnTo>
                    <a:pt x="30740" y="106608"/>
                  </a:lnTo>
                  <a:lnTo>
                    <a:pt x="29344" y="106983"/>
                  </a:lnTo>
                  <a:lnTo>
                    <a:pt x="27928" y="106588"/>
                  </a:lnTo>
                  <a:lnTo>
                    <a:pt x="29344" y="106359"/>
                  </a:lnTo>
                  <a:close/>
                  <a:moveTo>
                    <a:pt x="23117" y="106317"/>
                  </a:moveTo>
                  <a:lnTo>
                    <a:pt x="24596" y="106858"/>
                  </a:lnTo>
                  <a:lnTo>
                    <a:pt x="23013" y="107129"/>
                  </a:lnTo>
                  <a:lnTo>
                    <a:pt x="21555" y="106442"/>
                  </a:lnTo>
                  <a:lnTo>
                    <a:pt x="23117" y="106317"/>
                  </a:lnTo>
                  <a:close/>
                  <a:moveTo>
                    <a:pt x="35571" y="106421"/>
                  </a:moveTo>
                  <a:lnTo>
                    <a:pt x="37133" y="106567"/>
                  </a:lnTo>
                  <a:lnTo>
                    <a:pt x="35655" y="107233"/>
                  </a:lnTo>
                  <a:lnTo>
                    <a:pt x="34072" y="106942"/>
                  </a:lnTo>
                  <a:lnTo>
                    <a:pt x="35571" y="106421"/>
                  </a:lnTo>
                  <a:close/>
                  <a:moveTo>
                    <a:pt x="10414" y="105484"/>
                  </a:moveTo>
                  <a:lnTo>
                    <a:pt x="17015" y="105546"/>
                  </a:lnTo>
                  <a:lnTo>
                    <a:pt x="14454" y="106713"/>
                  </a:lnTo>
                  <a:lnTo>
                    <a:pt x="4832" y="107462"/>
                  </a:lnTo>
                  <a:lnTo>
                    <a:pt x="10414" y="105484"/>
                  </a:lnTo>
                  <a:close/>
                  <a:moveTo>
                    <a:pt x="27262" y="106713"/>
                  </a:moveTo>
                  <a:lnTo>
                    <a:pt x="28782" y="107129"/>
                  </a:lnTo>
                  <a:lnTo>
                    <a:pt x="27220" y="107525"/>
                  </a:lnTo>
                  <a:lnTo>
                    <a:pt x="25700" y="106962"/>
                  </a:lnTo>
                  <a:lnTo>
                    <a:pt x="27262" y="106713"/>
                  </a:lnTo>
                  <a:close/>
                  <a:moveTo>
                    <a:pt x="31427" y="106733"/>
                  </a:moveTo>
                  <a:lnTo>
                    <a:pt x="32968" y="107025"/>
                  </a:lnTo>
                  <a:lnTo>
                    <a:pt x="31448" y="107566"/>
                  </a:lnTo>
                  <a:lnTo>
                    <a:pt x="29886" y="107129"/>
                  </a:lnTo>
                  <a:lnTo>
                    <a:pt x="31427" y="106733"/>
                  </a:lnTo>
                  <a:close/>
                  <a:moveTo>
                    <a:pt x="41673" y="105734"/>
                  </a:moveTo>
                  <a:lnTo>
                    <a:pt x="48275" y="105796"/>
                  </a:lnTo>
                  <a:lnTo>
                    <a:pt x="53835" y="107879"/>
                  </a:lnTo>
                  <a:lnTo>
                    <a:pt x="44214" y="106962"/>
                  </a:lnTo>
                  <a:lnTo>
                    <a:pt x="41673" y="105734"/>
                  </a:lnTo>
                  <a:close/>
                  <a:moveTo>
                    <a:pt x="25138" y="107067"/>
                  </a:moveTo>
                  <a:lnTo>
                    <a:pt x="26720" y="107650"/>
                  </a:lnTo>
                  <a:lnTo>
                    <a:pt x="25033" y="108108"/>
                  </a:lnTo>
                  <a:lnTo>
                    <a:pt x="23451" y="107337"/>
                  </a:lnTo>
                  <a:lnTo>
                    <a:pt x="25138" y="107067"/>
                  </a:lnTo>
                  <a:close/>
                  <a:moveTo>
                    <a:pt x="33530" y="107129"/>
                  </a:moveTo>
                  <a:lnTo>
                    <a:pt x="35196" y="107441"/>
                  </a:lnTo>
                  <a:lnTo>
                    <a:pt x="33614" y="108170"/>
                  </a:lnTo>
                  <a:lnTo>
                    <a:pt x="31927" y="107712"/>
                  </a:lnTo>
                  <a:lnTo>
                    <a:pt x="33530" y="107129"/>
                  </a:lnTo>
                  <a:close/>
                  <a:moveTo>
                    <a:pt x="29323" y="107275"/>
                  </a:moveTo>
                  <a:lnTo>
                    <a:pt x="30969" y="107733"/>
                  </a:lnTo>
                  <a:lnTo>
                    <a:pt x="29323" y="108316"/>
                  </a:lnTo>
                  <a:lnTo>
                    <a:pt x="27699" y="107712"/>
                  </a:lnTo>
                  <a:lnTo>
                    <a:pt x="29323" y="107275"/>
                  </a:lnTo>
                  <a:close/>
                  <a:moveTo>
                    <a:pt x="27199" y="107837"/>
                  </a:moveTo>
                  <a:lnTo>
                    <a:pt x="28907" y="108462"/>
                  </a:lnTo>
                  <a:lnTo>
                    <a:pt x="27137" y="109087"/>
                  </a:lnTo>
                  <a:lnTo>
                    <a:pt x="25450" y="108295"/>
                  </a:lnTo>
                  <a:lnTo>
                    <a:pt x="27199" y="107837"/>
                  </a:lnTo>
                  <a:close/>
                  <a:moveTo>
                    <a:pt x="31448" y="107879"/>
                  </a:moveTo>
                  <a:lnTo>
                    <a:pt x="33197" y="108358"/>
                  </a:lnTo>
                  <a:lnTo>
                    <a:pt x="31510" y="109128"/>
                  </a:lnTo>
                  <a:lnTo>
                    <a:pt x="29740" y="108483"/>
                  </a:lnTo>
                  <a:lnTo>
                    <a:pt x="31448" y="107879"/>
                  </a:lnTo>
                  <a:close/>
                  <a:moveTo>
                    <a:pt x="20972" y="106483"/>
                  </a:moveTo>
                  <a:lnTo>
                    <a:pt x="22513" y="107212"/>
                  </a:lnTo>
                  <a:lnTo>
                    <a:pt x="9143" y="109462"/>
                  </a:lnTo>
                  <a:lnTo>
                    <a:pt x="9143" y="109462"/>
                  </a:lnTo>
                  <a:lnTo>
                    <a:pt x="14537" y="106983"/>
                  </a:lnTo>
                  <a:lnTo>
                    <a:pt x="20972" y="106483"/>
                  </a:lnTo>
                  <a:close/>
                  <a:moveTo>
                    <a:pt x="37716" y="106629"/>
                  </a:moveTo>
                  <a:lnTo>
                    <a:pt x="44131" y="107233"/>
                  </a:lnTo>
                  <a:lnTo>
                    <a:pt x="49483" y="109795"/>
                  </a:lnTo>
                  <a:lnTo>
                    <a:pt x="36154" y="107316"/>
                  </a:lnTo>
                  <a:lnTo>
                    <a:pt x="37716" y="106629"/>
                  </a:lnTo>
                  <a:close/>
                  <a:moveTo>
                    <a:pt x="29323" y="108629"/>
                  </a:moveTo>
                  <a:lnTo>
                    <a:pt x="31135" y="109295"/>
                  </a:lnTo>
                  <a:lnTo>
                    <a:pt x="29303" y="110128"/>
                  </a:lnTo>
                  <a:lnTo>
                    <a:pt x="27512" y="109274"/>
                  </a:lnTo>
                  <a:lnTo>
                    <a:pt x="29323" y="108629"/>
                  </a:lnTo>
                  <a:close/>
                  <a:moveTo>
                    <a:pt x="3708" y="1"/>
                  </a:moveTo>
                  <a:lnTo>
                    <a:pt x="27574" y="8914"/>
                  </a:lnTo>
                  <a:lnTo>
                    <a:pt x="25825" y="9706"/>
                  </a:lnTo>
                  <a:lnTo>
                    <a:pt x="1" y="2562"/>
                  </a:lnTo>
                  <a:lnTo>
                    <a:pt x="1" y="2875"/>
                  </a:lnTo>
                  <a:lnTo>
                    <a:pt x="25408" y="9893"/>
                  </a:lnTo>
                  <a:lnTo>
                    <a:pt x="23763" y="10664"/>
                  </a:lnTo>
                  <a:lnTo>
                    <a:pt x="8956" y="7915"/>
                  </a:lnTo>
                  <a:lnTo>
                    <a:pt x="1" y="3666"/>
                  </a:lnTo>
                  <a:lnTo>
                    <a:pt x="1" y="3978"/>
                  </a:lnTo>
                  <a:lnTo>
                    <a:pt x="7852" y="7706"/>
                  </a:lnTo>
                  <a:lnTo>
                    <a:pt x="7852" y="7706"/>
                  </a:lnTo>
                  <a:lnTo>
                    <a:pt x="1" y="6269"/>
                  </a:lnTo>
                  <a:lnTo>
                    <a:pt x="1" y="6561"/>
                  </a:lnTo>
                  <a:lnTo>
                    <a:pt x="8873" y="8206"/>
                  </a:lnTo>
                  <a:lnTo>
                    <a:pt x="14496" y="10872"/>
                  </a:lnTo>
                  <a:lnTo>
                    <a:pt x="4582" y="9935"/>
                  </a:lnTo>
                  <a:lnTo>
                    <a:pt x="1" y="8227"/>
                  </a:lnTo>
                  <a:lnTo>
                    <a:pt x="1" y="8519"/>
                  </a:lnTo>
                  <a:lnTo>
                    <a:pt x="3458" y="9810"/>
                  </a:lnTo>
                  <a:lnTo>
                    <a:pt x="1" y="9477"/>
                  </a:lnTo>
                  <a:lnTo>
                    <a:pt x="1" y="9768"/>
                  </a:lnTo>
                  <a:lnTo>
                    <a:pt x="4520" y="10205"/>
                  </a:lnTo>
                  <a:lnTo>
                    <a:pt x="10351" y="12392"/>
                  </a:lnTo>
                  <a:lnTo>
                    <a:pt x="396" y="12309"/>
                  </a:lnTo>
                  <a:lnTo>
                    <a:pt x="1" y="12205"/>
                  </a:lnTo>
                  <a:lnTo>
                    <a:pt x="1" y="12600"/>
                  </a:lnTo>
                  <a:lnTo>
                    <a:pt x="355" y="12600"/>
                  </a:lnTo>
                  <a:lnTo>
                    <a:pt x="6353" y="14246"/>
                  </a:lnTo>
                  <a:lnTo>
                    <a:pt x="1479" y="14641"/>
                  </a:lnTo>
                  <a:lnTo>
                    <a:pt x="1" y="13933"/>
                  </a:lnTo>
                  <a:lnTo>
                    <a:pt x="1" y="14266"/>
                  </a:lnTo>
                  <a:lnTo>
                    <a:pt x="917" y="14683"/>
                  </a:lnTo>
                  <a:lnTo>
                    <a:pt x="1" y="14745"/>
                  </a:lnTo>
                  <a:lnTo>
                    <a:pt x="1" y="15037"/>
                  </a:lnTo>
                  <a:lnTo>
                    <a:pt x="1438" y="14933"/>
                  </a:lnTo>
                  <a:lnTo>
                    <a:pt x="4083" y="16203"/>
                  </a:lnTo>
                  <a:lnTo>
                    <a:pt x="3354" y="16328"/>
                  </a:lnTo>
                  <a:lnTo>
                    <a:pt x="1" y="15703"/>
                  </a:lnTo>
                  <a:lnTo>
                    <a:pt x="1" y="15995"/>
                  </a:lnTo>
                  <a:lnTo>
                    <a:pt x="2521" y="16453"/>
                  </a:lnTo>
                  <a:lnTo>
                    <a:pt x="1" y="16891"/>
                  </a:lnTo>
                  <a:lnTo>
                    <a:pt x="1" y="17182"/>
                  </a:lnTo>
                  <a:lnTo>
                    <a:pt x="3354" y="16620"/>
                  </a:lnTo>
                  <a:lnTo>
                    <a:pt x="5978" y="17099"/>
                  </a:lnTo>
                  <a:lnTo>
                    <a:pt x="6061" y="17140"/>
                  </a:lnTo>
                  <a:lnTo>
                    <a:pt x="938" y="18473"/>
                  </a:lnTo>
                  <a:lnTo>
                    <a:pt x="1" y="18119"/>
                  </a:lnTo>
                  <a:lnTo>
                    <a:pt x="1" y="18432"/>
                  </a:lnTo>
                  <a:lnTo>
                    <a:pt x="438" y="18598"/>
                  </a:lnTo>
                  <a:lnTo>
                    <a:pt x="1" y="18702"/>
                  </a:lnTo>
                  <a:lnTo>
                    <a:pt x="1" y="19098"/>
                  </a:lnTo>
                  <a:lnTo>
                    <a:pt x="2417" y="19327"/>
                  </a:lnTo>
                  <a:lnTo>
                    <a:pt x="2500" y="19369"/>
                  </a:lnTo>
                  <a:lnTo>
                    <a:pt x="1" y="20243"/>
                  </a:lnTo>
                  <a:lnTo>
                    <a:pt x="1" y="20556"/>
                  </a:lnTo>
                  <a:lnTo>
                    <a:pt x="2916" y="19515"/>
                  </a:lnTo>
                  <a:lnTo>
                    <a:pt x="3687" y="19806"/>
                  </a:lnTo>
                  <a:lnTo>
                    <a:pt x="1" y="21493"/>
                  </a:lnTo>
                  <a:lnTo>
                    <a:pt x="1" y="22139"/>
                  </a:lnTo>
                  <a:lnTo>
                    <a:pt x="5436" y="23638"/>
                  </a:lnTo>
                  <a:lnTo>
                    <a:pt x="1" y="24055"/>
                  </a:lnTo>
                  <a:lnTo>
                    <a:pt x="1" y="24534"/>
                  </a:lnTo>
                  <a:lnTo>
                    <a:pt x="2083" y="25533"/>
                  </a:lnTo>
                  <a:lnTo>
                    <a:pt x="1" y="25138"/>
                  </a:lnTo>
                  <a:lnTo>
                    <a:pt x="1" y="25429"/>
                  </a:lnTo>
                  <a:lnTo>
                    <a:pt x="2458" y="25887"/>
                  </a:lnTo>
                  <a:lnTo>
                    <a:pt x="1" y="26304"/>
                  </a:lnTo>
                  <a:lnTo>
                    <a:pt x="1" y="26595"/>
                  </a:lnTo>
                  <a:lnTo>
                    <a:pt x="3187" y="26054"/>
                  </a:lnTo>
                  <a:lnTo>
                    <a:pt x="5124" y="26970"/>
                  </a:lnTo>
                  <a:lnTo>
                    <a:pt x="480" y="28178"/>
                  </a:lnTo>
                  <a:lnTo>
                    <a:pt x="376" y="28157"/>
                  </a:lnTo>
                  <a:lnTo>
                    <a:pt x="1" y="28032"/>
                  </a:lnTo>
                  <a:lnTo>
                    <a:pt x="1" y="28595"/>
                  </a:lnTo>
                  <a:lnTo>
                    <a:pt x="417" y="28491"/>
                  </a:lnTo>
                  <a:lnTo>
                    <a:pt x="2417" y="29240"/>
                  </a:lnTo>
                  <a:lnTo>
                    <a:pt x="1" y="30094"/>
                  </a:lnTo>
                  <a:lnTo>
                    <a:pt x="1" y="30407"/>
                  </a:lnTo>
                  <a:lnTo>
                    <a:pt x="2833" y="29407"/>
                  </a:lnTo>
                  <a:lnTo>
                    <a:pt x="4041" y="29844"/>
                  </a:lnTo>
                  <a:lnTo>
                    <a:pt x="1792" y="30886"/>
                  </a:lnTo>
                  <a:lnTo>
                    <a:pt x="1" y="30865"/>
                  </a:lnTo>
                  <a:lnTo>
                    <a:pt x="1" y="31156"/>
                  </a:lnTo>
                  <a:lnTo>
                    <a:pt x="1167" y="31156"/>
                  </a:lnTo>
                  <a:lnTo>
                    <a:pt x="334" y="31552"/>
                  </a:lnTo>
                  <a:lnTo>
                    <a:pt x="1" y="31448"/>
                  </a:lnTo>
                  <a:lnTo>
                    <a:pt x="1" y="32010"/>
                  </a:lnTo>
                  <a:lnTo>
                    <a:pt x="355" y="31864"/>
                  </a:lnTo>
                  <a:lnTo>
                    <a:pt x="4541" y="33010"/>
                  </a:lnTo>
                  <a:lnTo>
                    <a:pt x="1" y="33385"/>
                  </a:lnTo>
                  <a:lnTo>
                    <a:pt x="1" y="33655"/>
                  </a:lnTo>
                  <a:lnTo>
                    <a:pt x="5374" y="33239"/>
                  </a:lnTo>
                  <a:lnTo>
                    <a:pt x="8893" y="34218"/>
                  </a:lnTo>
                  <a:lnTo>
                    <a:pt x="3208" y="35176"/>
                  </a:lnTo>
                  <a:lnTo>
                    <a:pt x="292" y="34634"/>
                  </a:lnTo>
                  <a:lnTo>
                    <a:pt x="1" y="34488"/>
                  </a:lnTo>
                  <a:lnTo>
                    <a:pt x="1" y="34863"/>
                  </a:lnTo>
                  <a:lnTo>
                    <a:pt x="209" y="34905"/>
                  </a:lnTo>
                  <a:lnTo>
                    <a:pt x="1396" y="35467"/>
                  </a:lnTo>
                  <a:lnTo>
                    <a:pt x="1" y="35696"/>
                  </a:lnTo>
                  <a:lnTo>
                    <a:pt x="1" y="36009"/>
                  </a:lnTo>
                  <a:lnTo>
                    <a:pt x="1854" y="35696"/>
                  </a:lnTo>
                  <a:lnTo>
                    <a:pt x="4187" y="36800"/>
                  </a:lnTo>
                  <a:lnTo>
                    <a:pt x="1229" y="37571"/>
                  </a:lnTo>
                  <a:lnTo>
                    <a:pt x="1" y="37446"/>
                  </a:lnTo>
                  <a:lnTo>
                    <a:pt x="1" y="37737"/>
                  </a:lnTo>
                  <a:lnTo>
                    <a:pt x="396" y="37779"/>
                  </a:lnTo>
                  <a:lnTo>
                    <a:pt x="1" y="37883"/>
                  </a:lnTo>
                  <a:lnTo>
                    <a:pt x="1" y="38237"/>
                  </a:lnTo>
                  <a:lnTo>
                    <a:pt x="2333" y="39112"/>
                  </a:lnTo>
                  <a:lnTo>
                    <a:pt x="1" y="39945"/>
                  </a:lnTo>
                  <a:lnTo>
                    <a:pt x="1" y="40424"/>
                  </a:lnTo>
                  <a:lnTo>
                    <a:pt x="3166" y="40465"/>
                  </a:lnTo>
                  <a:lnTo>
                    <a:pt x="1105" y="41403"/>
                  </a:lnTo>
                  <a:lnTo>
                    <a:pt x="1" y="41090"/>
                  </a:lnTo>
                  <a:lnTo>
                    <a:pt x="1" y="41382"/>
                  </a:lnTo>
                  <a:lnTo>
                    <a:pt x="709" y="41590"/>
                  </a:lnTo>
                  <a:lnTo>
                    <a:pt x="1" y="41902"/>
                  </a:lnTo>
                  <a:lnTo>
                    <a:pt x="1" y="42215"/>
                  </a:lnTo>
                  <a:lnTo>
                    <a:pt x="1125" y="41694"/>
                  </a:lnTo>
                  <a:lnTo>
                    <a:pt x="3645" y="42402"/>
                  </a:lnTo>
                  <a:lnTo>
                    <a:pt x="1" y="42694"/>
                  </a:lnTo>
                  <a:lnTo>
                    <a:pt x="1" y="42965"/>
                  </a:lnTo>
                  <a:lnTo>
                    <a:pt x="4457" y="42631"/>
                  </a:lnTo>
                  <a:lnTo>
                    <a:pt x="8394" y="43714"/>
                  </a:lnTo>
                  <a:lnTo>
                    <a:pt x="3125" y="44589"/>
                  </a:lnTo>
                  <a:lnTo>
                    <a:pt x="1" y="44006"/>
                  </a:lnTo>
                  <a:lnTo>
                    <a:pt x="1" y="44318"/>
                  </a:lnTo>
                  <a:lnTo>
                    <a:pt x="2292" y="44735"/>
                  </a:lnTo>
                  <a:lnTo>
                    <a:pt x="542" y="45026"/>
                  </a:lnTo>
                  <a:lnTo>
                    <a:pt x="1" y="44776"/>
                  </a:lnTo>
                  <a:lnTo>
                    <a:pt x="1" y="45089"/>
                  </a:lnTo>
                  <a:lnTo>
                    <a:pt x="42" y="45110"/>
                  </a:lnTo>
                  <a:lnTo>
                    <a:pt x="1" y="45110"/>
                  </a:lnTo>
                  <a:lnTo>
                    <a:pt x="1" y="45401"/>
                  </a:lnTo>
                  <a:lnTo>
                    <a:pt x="501" y="45318"/>
                  </a:lnTo>
                  <a:lnTo>
                    <a:pt x="3250" y="46630"/>
                  </a:lnTo>
                  <a:lnTo>
                    <a:pt x="1958" y="46963"/>
                  </a:lnTo>
                  <a:lnTo>
                    <a:pt x="1" y="46776"/>
                  </a:lnTo>
                  <a:lnTo>
                    <a:pt x="1" y="47067"/>
                  </a:lnTo>
                  <a:lnTo>
                    <a:pt x="1146" y="47171"/>
                  </a:lnTo>
                  <a:lnTo>
                    <a:pt x="1" y="47463"/>
                  </a:lnTo>
                  <a:lnTo>
                    <a:pt x="1" y="47775"/>
                  </a:lnTo>
                  <a:lnTo>
                    <a:pt x="1979" y="47255"/>
                  </a:lnTo>
                  <a:lnTo>
                    <a:pt x="5186" y="47567"/>
                  </a:lnTo>
                  <a:lnTo>
                    <a:pt x="5665" y="47796"/>
                  </a:lnTo>
                  <a:lnTo>
                    <a:pt x="2687" y="48837"/>
                  </a:lnTo>
                  <a:lnTo>
                    <a:pt x="1" y="47838"/>
                  </a:lnTo>
                  <a:lnTo>
                    <a:pt x="1" y="48150"/>
                  </a:lnTo>
                  <a:lnTo>
                    <a:pt x="2250" y="48983"/>
                  </a:lnTo>
                  <a:lnTo>
                    <a:pt x="1021" y="49441"/>
                  </a:lnTo>
                  <a:lnTo>
                    <a:pt x="1" y="49421"/>
                  </a:lnTo>
                  <a:lnTo>
                    <a:pt x="1" y="49712"/>
                  </a:lnTo>
                  <a:lnTo>
                    <a:pt x="209" y="49712"/>
                  </a:lnTo>
                  <a:lnTo>
                    <a:pt x="1" y="49795"/>
                  </a:lnTo>
                  <a:lnTo>
                    <a:pt x="1" y="50087"/>
                  </a:lnTo>
                  <a:lnTo>
                    <a:pt x="1063" y="49733"/>
                  </a:lnTo>
                  <a:lnTo>
                    <a:pt x="4291" y="49754"/>
                  </a:lnTo>
                  <a:lnTo>
                    <a:pt x="4770" y="49920"/>
                  </a:lnTo>
                  <a:lnTo>
                    <a:pt x="1896" y="51232"/>
                  </a:lnTo>
                  <a:lnTo>
                    <a:pt x="1" y="50712"/>
                  </a:lnTo>
                  <a:lnTo>
                    <a:pt x="1" y="51024"/>
                  </a:lnTo>
                  <a:lnTo>
                    <a:pt x="1479" y="51420"/>
                  </a:lnTo>
                  <a:lnTo>
                    <a:pt x="271" y="51982"/>
                  </a:lnTo>
                  <a:lnTo>
                    <a:pt x="1" y="52003"/>
                  </a:lnTo>
                  <a:lnTo>
                    <a:pt x="1" y="52419"/>
                  </a:lnTo>
                  <a:lnTo>
                    <a:pt x="355" y="52253"/>
                  </a:lnTo>
                  <a:lnTo>
                    <a:pt x="3562" y="52003"/>
                  </a:lnTo>
                  <a:lnTo>
                    <a:pt x="7894" y="53211"/>
                  </a:lnTo>
                  <a:lnTo>
                    <a:pt x="3041" y="54023"/>
                  </a:lnTo>
                  <a:lnTo>
                    <a:pt x="1" y="53461"/>
                  </a:lnTo>
                  <a:lnTo>
                    <a:pt x="1" y="53752"/>
                  </a:lnTo>
                  <a:lnTo>
                    <a:pt x="2208" y="54148"/>
                  </a:lnTo>
                  <a:lnTo>
                    <a:pt x="1" y="54523"/>
                  </a:lnTo>
                  <a:lnTo>
                    <a:pt x="1" y="54814"/>
                  </a:lnTo>
                  <a:lnTo>
                    <a:pt x="3041" y="54315"/>
                  </a:lnTo>
                  <a:lnTo>
                    <a:pt x="7477" y="55127"/>
                  </a:lnTo>
                  <a:lnTo>
                    <a:pt x="2729" y="56356"/>
                  </a:lnTo>
                  <a:lnTo>
                    <a:pt x="1" y="55064"/>
                  </a:lnTo>
                  <a:lnTo>
                    <a:pt x="1" y="55377"/>
                  </a:lnTo>
                  <a:lnTo>
                    <a:pt x="1917" y="56293"/>
                  </a:lnTo>
                  <a:lnTo>
                    <a:pt x="1" y="56106"/>
                  </a:lnTo>
                  <a:lnTo>
                    <a:pt x="1" y="56397"/>
                  </a:lnTo>
                  <a:lnTo>
                    <a:pt x="1896" y="56564"/>
                  </a:lnTo>
                  <a:lnTo>
                    <a:pt x="1" y="57064"/>
                  </a:lnTo>
                  <a:lnTo>
                    <a:pt x="1" y="57355"/>
                  </a:lnTo>
                  <a:lnTo>
                    <a:pt x="2708" y="56668"/>
                  </a:lnTo>
                  <a:lnTo>
                    <a:pt x="5145" y="57813"/>
                  </a:lnTo>
                  <a:lnTo>
                    <a:pt x="2604" y="58709"/>
                  </a:lnTo>
                  <a:lnTo>
                    <a:pt x="1" y="57751"/>
                  </a:lnTo>
                  <a:lnTo>
                    <a:pt x="1" y="58063"/>
                  </a:lnTo>
                  <a:lnTo>
                    <a:pt x="1771" y="58730"/>
                  </a:lnTo>
                  <a:lnTo>
                    <a:pt x="1" y="58709"/>
                  </a:lnTo>
                  <a:lnTo>
                    <a:pt x="1" y="59000"/>
                  </a:lnTo>
                  <a:lnTo>
                    <a:pt x="1771" y="59000"/>
                  </a:lnTo>
                  <a:lnTo>
                    <a:pt x="1" y="59625"/>
                  </a:lnTo>
                  <a:lnTo>
                    <a:pt x="1" y="59938"/>
                  </a:lnTo>
                  <a:lnTo>
                    <a:pt x="2604" y="59021"/>
                  </a:lnTo>
                  <a:lnTo>
                    <a:pt x="5124" y="59958"/>
                  </a:lnTo>
                  <a:lnTo>
                    <a:pt x="2666" y="61083"/>
                  </a:lnTo>
                  <a:lnTo>
                    <a:pt x="1" y="60354"/>
                  </a:lnTo>
                  <a:lnTo>
                    <a:pt x="1" y="60646"/>
                  </a:lnTo>
                  <a:lnTo>
                    <a:pt x="1854" y="61166"/>
                  </a:lnTo>
                  <a:lnTo>
                    <a:pt x="1" y="61312"/>
                  </a:lnTo>
                  <a:lnTo>
                    <a:pt x="1" y="61604"/>
                  </a:lnTo>
                  <a:lnTo>
                    <a:pt x="1875" y="61437"/>
                  </a:lnTo>
                  <a:lnTo>
                    <a:pt x="1875" y="61437"/>
                  </a:lnTo>
                  <a:lnTo>
                    <a:pt x="1" y="62291"/>
                  </a:lnTo>
                  <a:lnTo>
                    <a:pt x="1" y="62624"/>
                  </a:lnTo>
                  <a:lnTo>
                    <a:pt x="2687" y="61395"/>
                  </a:lnTo>
                  <a:lnTo>
                    <a:pt x="7415" y="62687"/>
                  </a:lnTo>
                  <a:lnTo>
                    <a:pt x="2979" y="63436"/>
                  </a:lnTo>
                  <a:lnTo>
                    <a:pt x="1" y="62895"/>
                  </a:lnTo>
                  <a:lnTo>
                    <a:pt x="1" y="63186"/>
                  </a:lnTo>
                  <a:lnTo>
                    <a:pt x="2146" y="63582"/>
                  </a:lnTo>
                  <a:lnTo>
                    <a:pt x="1" y="63936"/>
                  </a:lnTo>
                  <a:lnTo>
                    <a:pt x="1" y="64228"/>
                  </a:lnTo>
                  <a:lnTo>
                    <a:pt x="2979" y="63728"/>
                  </a:lnTo>
                  <a:lnTo>
                    <a:pt x="7810" y="64623"/>
                  </a:lnTo>
                  <a:lnTo>
                    <a:pt x="3458" y="65748"/>
                  </a:lnTo>
                  <a:lnTo>
                    <a:pt x="251" y="65456"/>
                  </a:lnTo>
                  <a:lnTo>
                    <a:pt x="1" y="65332"/>
                  </a:lnTo>
                  <a:lnTo>
                    <a:pt x="1" y="65706"/>
                  </a:lnTo>
                  <a:lnTo>
                    <a:pt x="167" y="65727"/>
                  </a:lnTo>
                  <a:lnTo>
                    <a:pt x="1354" y="66290"/>
                  </a:lnTo>
                  <a:lnTo>
                    <a:pt x="1" y="66644"/>
                  </a:lnTo>
                  <a:lnTo>
                    <a:pt x="1" y="66956"/>
                  </a:lnTo>
                  <a:lnTo>
                    <a:pt x="1771" y="66498"/>
                  </a:lnTo>
                  <a:lnTo>
                    <a:pt x="4624" y="67851"/>
                  </a:lnTo>
                  <a:lnTo>
                    <a:pt x="4124" y="68018"/>
                  </a:lnTo>
                  <a:lnTo>
                    <a:pt x="917" y="67997"/>
                  </a:lnTo>
                  <a:lnTo>
                    <a:pt x="1" y="67664"/>
                  </a:lnTo>
                  <a:lnTo>
                    <a:pt x="1" y="67976"/>
                  </a:lnTo>
                  <a:lnTo>
                    <a:pt x="1" y="68268"/>
                  </a:lnTo>
                  <a:lnTo>
                    <a:pt x="855" y="68289"/>
                  </a:lnTo>
                  <a:lnTo>
                    <a:pt x="2083" y="68747"/>
                  </a:lnTo>
                  <a:lnTo>
                    <a:pt x="1" y="69476"/>
                  </a:lnTo>
                  <a:lnTo>
                    <a:pt x="1" y="69788"/>
                  </a:lnTo>
                  <a:lnTo>
                    <a:pt x="2521" y="68893"/>
                  </a:lnTo>
                  <a:lnTo>
                    <a:pt x="5478" y="69997"/>
                  </a:lnTo>
                  <a:lnTo>
                    <a:pt x="4999" y="70226"/>
                  </a:lnTo>
                  <a:lnTo>
                    <a:pt x="1792" y="70476"/>
                  </a:lnTo>
                  <a:lnTo>
                    <a:pt x="1" y="69976"/>
                  </a:lnTo>
                  <a:lnTo>
                    <a:pt x="1" y="70267"/>
                  </a:lnTo>
                  <a:lnTo>
                    <a:pt x="959" y="70538"/>
                  </a:lnTo>
                  <a:lnTo>
                    <a:pt x="1" y="70621"/>
                  </a:lnTo>
                  <a:lnTo>
                    <a:pt x="1" y="70913"/>
                  </a:lnTo>
                  <a:lnTo>
                    <a:pt x="1771" y="70767"/>
                  </a:lnTo>
                  <a:lnTo>
                    <a:pt x="3041" y="71121"/>
                  </a:lnTo>
                  <a:lnTo>
                    <a:pt x="271" y="72371"/>
                  </a:lnTo>
                  <a:lnTo>
                    <a:pt x="1" y="72329"/>
                  </a:lnTo>
                  <a:lnTo>
                    <a:pt x="1" y="72808"/>
                  </a:lnTo>
                  <a:lnTo>
                    <a:pt x="313" y="72683"/>
                  </a:lnTo>
                  <a:lnTo>
                    <a:pt x="2063" y="72995"/>
                  </a:lnTo>
                  <a:lnTo>
                    <a:pt x="1" y="73349"/>
                  </a:lnTo>
                  <a:lnTo>
                    <a:pt x="1" y="73641"/>
                  </a:lnTo>
                  <a:lnTo>
                    <a:pt x="2896" y="73162"/>
                  </a:lnTo>
                  <a:lnTo>
                    <a:pt x="8144" y="74120"/>
                  </a:lnTo>
                  <a:lnTo>
                    <a:pt x="4187" y="75141"/>
                  </a:lnTo>
                  <a:lnTo>
                    <a:pt x="1" y="74745"/>
                  </a:lnTo>
                  <a:lnTo>
                    <a:pt x="1" y="75036"/>
                  </a:lnTo>
                  <a:lnTo>
                    <a:pt x="3375" y="75370"/>
                  </a:lnTo>
                  <a:lnTo>
                    <a:pt x="855" y="76015"/>
                  </a:lnTo>
                  <a:lnTo>
                    <a:pt x="1" y="75619"/>
                  </a:lnTo>
                  <a:lnTo>
                    <a:pt x="1" y="75932"/>
                  </a:lnTo>
                  <a:lnTo>
                    <a:pt x="417" y="76119"/>
                  </a:lnTo>
                  <a:lnTo>
                    <a:pt x="1" y="76244"/>
                  </a:lnTo>
                  <a:lnTo>
                    <a:pt x="1" y="76536"/>
                  </a:lnTo>
                  <a:lnTo>
                    <a:pt x="813" y="76328"/>
                  </a:lnTo>
                  <a:lnTo>
                    <a:pt x="2854" y="77286"/>
                  </a:lnTo>
                  <a:lnTo>
                    <a:pt x="1" y="77265"/>
                  </a:lnTo>
                  <a:lnTo>
                    <a:pt x="1" y="77556"/>
                  </a:lnTo>
                  <a:lnTo>
                    <a:pt x="3479" y="77577"/>
                  </a:lnTo>
                  <a:lnTo>
                    <a:pt x="4083" y="77890"/>
                  </a:lnTo>
                  <a:lnTo>
                    <a:pt x="2437" y="78473"/>
                  </a:lnTo>
                  <a:lnTo>
                    <a:pt x="1" y="77556"/>
                  </a:lnTo>
                  <a:lnTo>
                    <a:pt x="1" y="77869"/>
                  </a:lnTo>
                  <a:lnTo>
                    <a:pt x="2021" y="78618"/>
                  </a:lnTo>
                  <a:lnTo>
                    <a:pt x="1" y="79327"/>
                  </a:lnTo>
                  <a:lnTo>
                    <a:pt x="1" y="79910"/>
                  </a:lnTo>
                  <a:lnTo>
                    <a:pt x="42" y="79910"/>
                  </a:lnTo>
                  <a:lnTo>
                    <a:pt x="1" y="79930"/>
                  </a:lnTo>
                  <a:lnTo>
                    <a:pt x="1" y="80222"/>
                  </a:lnTo>
                  <a:lnTo>
                    <a:pt x="875" y="80139"/>
                  </a:lnTo>
                  <a:lnTo>
                    <a:pt x="3812" y="80951"/>
                  </a:lnTo>
                  <a:lnTo>
                    <a:pt x="1459" y="82034"/>
                  </a:lnTo>
                  <a:lnTo>
                    <a:pt x="1" y="81763"/>
                  </a:lnTo>
                  <a:lnTo>
                    <a:pt x="1" y="82055"/>
                  </a:lnTo>
                  <a:lnTo>
                    <a:pt x="1000" y="82242"/>
                  </a:lnTo>
                  <a:lnTo>
                    <a:pt x="1" y="82700"/>
                  </a:lnTo>
                  <a:lnTo>
                    <a:pt x="1" y="83054"/>
                  </a:lnTo>
                  <a:lnTo>
                    <a:pt x="2812" y="82575"/>
                  </a:lnTo>
                  <a:lnTo>
                    <a:pt x="8477" y="83637"/>
                  </a:lnTo>
                  <a:lnTo>
                    <a:pt x="4936" y="84533"/>
                  </a:lnTo>
                  <a:lnTo>
                    <a:pt x="1" y="84075"/>
                  </a:lnTo>
                  <a:lnTo>
                    <a:pt x="1" y="84366"/>
                  </a:lnTo>
                  <a:lnTo>
                    <a:pt x="4124" y="84762"/>
                  </a:lnTo>
                  <a:lnTo>
                    <a:pt x="1" y="85824"/>
                  </a:lnTo>
                  <a:lnTo>
                    <a:pt x="1" y="86220"/>
                  </a:lnTo>
                  <a:lnTo>
                    <a:pt x="709" y="86553"/>
                  </a:lnTo>
                  <a:lnTo>
                    <a:pt x="1" y="86553"/>
                  </a:lnTo>
                  <a:lnTo>
                    <a:pt x="1" y="86845"/>
                  </a:lnTo>
                  <a:lnTo>
                    <a:pt x="1334" y="86845"/>
                  </a:lnTo>
                  <a:lnTo>
                    <a:pt x="3562" y="87907"/>
                  </a:lnTo>
                  <a:lnTo>
                    <a:pt x="2354" y="88344"/>
                  </a:lnTo>
                  <a:lnTo>
                    <a:pt x="1" y="87469"/>
                  </a:lnTo>
                  <a:lnTo>
                    <a:pt x="1" y="87782"/>
                  </a:lnTo>
                  <a:lnTo>
                    <a:pt x="1938" y="88490"/>
                  </a:lnTo>
                  <a:lnTo>
                    <a:pt x="1" y="89177"/>
                  </a:lnTo>
                  <a:lnTo>
                    <a:pt x="1" y="89531"/>
                  </a:lnTo>
                  <a:lnTo>
                    <a:pt x="4603" y="90802"/>
                  </a:lnTo>
                  <a:lnTo>
                    <a:pt x="2646" y="91697"/>
                  </a:lnTo>
                  <a:lnTo>
                    <a:pt x="1" y="91197"/>
                  </a:lnTo>
                  <a:lnTo>
                    <a:pt x="1" y="91510"/>
                  </a:lnTo>
                  <a:lnTo>
                    <a:pt x="1896" y="91843"/>
                  </a:lnTo>
                  <a:lnTo>
                    <a:pt x="1" y="92176"/>
                  </a:lnTo>
                  <a:lnTo>
                    <a:pt x="1" y="92468"/>
                  </a:lnTo>
                  <a:lnTo>
                    <a:pt x="1521" y="92197"/>
                  </a:lnTo>
                  <a:lnTo>
                    <a:pt x="1521" y="92197"/>
                  </a:lnTo>
                  <a:lnTo>
                    <a:pt x="1" y="92905"/>
                  </a:lnTo>
                  <a:lnTo>
                    <a:pt x="1" y="93217"/>
                  </a:lnTo>
                  <a:lnTo>
                    <a:pt x="2625" y="92030"/>
                  </a:lnTo>
                  <a:lnTo>
                    <a:pt x="2729" y="92009"/>
                  </a:lnTo>
                  <a:lnTo>
                    <a:pt x="8810" y="93134"/>
                  </a:lnTo>
                  <a:lnTo>
                    <a:pt x="5686" y="93946"/>
                  </a:lnTo>
                  <a:lnTo>
                    <a:pt x="1" y="93384"/>
                  </a:lnTo>
                  <a:lnTo>
                    <a:pt x="1" y="93676"/>
                  </a:lnTo>
                  <a:lnTo>
                    <a:pt x="4853" y="94155"/>
                  </a:lnTo>
                  <a:lnTo>
                    <a:pt x="1" y="95404"/>
                  </a:lnTo>
                  <a:lnTo>
                    <a:pt x="1" y="95716"/>
                  </a:lnTo>
                  <a:lnTo>
                    <a:pt x="5707" y="94238"/>
                  </a:lnTo>
                  <a:lnTo>
                    <a:pt x="11851" y="94821"/>
                  </a:lnTo>
                  <a:lnTo>
                    <a:pt x="8810" y="95904"/>
                  </a:lnTo>
                  <a:lnTo>
                    <a:pt x="1" y="95821"/>
                  </a:lnTo>
                  <a:lnTo>
                    <a:pt x="1" y="96112"/>
                  </a:lnTo>
                  <a:lnTo>
                    <a:pt x="8019" y="96175"/>
                  </a:lnTo>
                  <a:lnTo>
                    <a:pt x="3437" y="97799"/>
                  </a:lnTo>
                  <a:lnTo>
                    <a:pt x="1" y="96175"/>
                  </a:lnTo>
                  <a:lnTo>
                    <a:pt x="1" y="96487"/>
                  </a:lnTo>
                  <a:lnTo>
                    <a:pt x="3041" y="97945"/>
                  </a:lnTo>
                  <a:lnTo>
                    <a:pt x="2271" y="98216"/>
                  </a:lnTo>
                  <a:lnTo>
                    <a:pt x="1" y="97383"/>
                  </a:lnTo>
                  <a:lnTo>
                    <a:pt x="1" y="97695"/>
                  </a:lnTo>
                  <a:lnTo>
                    <a:pt x="1854" y="98361"/>
                  </a:lnTo>
                  <a:lnTo>
                    <a:pt x="1750" y="98403"/>
                  </a:lnTo>
                  <a:lnTo>
                    <a:pt x="1" y="98549"/>
                  </a:lnTo>
                  <a:lnTo>
                    <a:pt x="1" y="98840"/>
                  </a:lnTo>
                  <a:lnTo>
                    <a:pt x="709" y="98778"/>
                  </a:lnTo>
                  <a:lnTo>
                    <a:pt x="251" y="98944"/>
                  </a:lnTo>
                  <a:lnTo>
                    <a:pt x="1" y="98861"/>
                  </a:lnTo>
                  <a:lnTo>
                    <a:pt x="1" y="99340"/>
                  </a:lnTo>
                  <a:lnTo>
                    <a:pt x="271" y="99236"/>
                  </a:lnTo>
                  <a:lnTo>
                    <a:pt x="5374" y="100652"/>
                  </a:lnTo>
                  <a:lnTo>
                    <a:pt x="5291" y="100694"/>
                  </a:lnTo>
                  <a:lnTo>
                    <a:pt x="2666" y="101131"/>
                  </a:lnTo>
                  <a:lnTo>
                    <a:pt x="1" y="100652"/>
                  </a:lnTo>
                  <a:lnTo>
                    <a:pt x="1" y="100944"/>
                  </a:lnTo>
                  <a:lnTo>
                    <a:pt x="1833" y="101277"/>
                  </a:lnTo>
                  <a:lnTo>
                    <a:pt x="1" y="101569"/>
                  </a:lnTo>
                  <a:lnTo>
                    <a:pt x="1" y="101881"/>
                  </a:lnTo>
                  <a:lnTo>
                    <a:pt x="2666" y="101423"/>
                  </a:lnTo>
                  <a:lnTo>
                    <a:pt x="3375" y="101569"/>
                  </a:lnTo>
                  <a:lnTo>
                    <a:pt x="709" y="102776"/>
                  </a:lnTo>
                  <a:lnTo>
                    <a:pt x="1" y="102714"/>
                  </a:lnTo>
                  <a:lnTo>
                    <a:pt x="1" y="103006"/>
                  </a:lnTo>
                  <a:lnTo>
                    <a:pt x="167" y="103026"/>
                  </a:lnTo>
                  <a:lnTo>
                    <a:pt x="1" y="103110"/>
                  </a:lnTo>
                  <a:lnTo>
                    <a:pt x="1" y="103422"/>
                  </a:lnTo>
                  <a:lnTo>
                    <a:pt x="750" y="103089"/>
                  </a:lnTo>
                  <a:lnTo>
                    <a:pt x="5603" y="103547"/>
                  </a:lnTo>
                  <a:lnTo>
                    <a:pt x="1" y="105005"/>
                  </a:lnTo>
                  <a:lnTo>
                    <a:pt x="1" y="105401"/>
                  </a:lnTo>
                  <a:lnTo>
                    <a:pt x="9581" y="105484"/>
                  </a:lnTo>
                  <a:lnTo>
                    <a:pt x="3708" y="107566"/>
                  </a:lnTo>
                  <a:lnTo>
                    <a:pt x="1" y="107858"/>
                  </a:lnTo>
                  <a:lnTo>
                    <a:pt x="1" y="108150"/>
                  </a:lnTo>
                  <a:lnTo>
                    <a:pt x="2646" y="107941"/>
                  </a:lnTo>
                  <a:lnTo>
                    <a:pt x="1" y="108878"/>
                  </a:lnTo>
                  <a:lnTo>
                    <a:pt x="1" y="109170"/>
                  </a:lnTo>
                  <a:lnTo>
                    <a:pt x="3770" y="107837"/>
                  </a:lnTo>
                  <a:lnTo>
                    <a:pt x="13683" y="107067"/>
                  </a:lnTo>
                  <a:lnTo>
                    <a:pt x="8040" y="109649"/>
                  </a:lnTo>
                  <a:lnTo>
                    <a:pt x="1" y="110982"/>
                  </a:lnTo>
                  <a:lnTo>
                    <a:pt x="1" y="111273"/>
                  </a:lnTo>
                  <a:lnTo>
                    <a:pt x="7019" y="110107"/>
                  </a:lnTo>
                  <a:lnTo>
                    <a:pt x="1" y="113294"/>
                  </a:lnTo>
                  <a:lnTo>
                    <a:pt x="1" y="113627"/>
                  </a:lnTo>
                  <a:lnTo>
                    <a:pt x="8123" y="109920"/>
                  </a:lnTo>
                  <a:lnTo>
                    <a:pt x="22972" y="107421"/>
                  </a:lnTo>
                  <a:lnTo>
                    <a:pt x="24596" y="108212"/>
                  </a:lnTo>
                  <a:lnTo>
                    <a:pt x="1" y="114585"/>
                  </a:lnTo>
                  <a:lnTo>
                    <a:pt x="1" y="114876"/>
                  </a:lnTo>
                  <a:lnTo>
                    <a:pt x="25013" y="108399"/>
                  </a:lnTo>
                  <a:lnTo>
                    <a:pt x="26741" y="109232"/>
                  </a:lnTo>
                  <a:lnTo>
                    <a:pt x="1" y="118708"/>
                  </a:lnTo>
                  <a:lnTo>
                    <a:pt x="1" y="119021"/>
                  </a:lnTo>
                  <a:lnTo>
                    <a:pt x="27116" y="109420"/>
                  </a:lnTo>
                  <a:lnTo>
                    <a:pt x="28969" y="110295"/>
                  </a:lnTo>
                  <a:lnTo>
                    <a:pt x="8227" y="119750"/>
                  </a:lnTo>
                  <a:lnTo>
                    <a:pt x="8914" y="119750"/>
                  </a:lnTo>
                  <a:lnTo>
                    <a:pt x="29303" y="110461"/>
                  </a:lnTo>
                  <a:lnTo>
                    <a:pt x="48837" y="119750"/>
                  </a:lnTo>
                  <a:lnTo>
                    <a:pt x="49504" y="119750"/>
                  </a:lnTo>
                  <a:lnTo>
                    <a:pt x="29657" y="110295"/>
                  </a:lnTo>
                  <a:lnTo>
                    <a:pt x="31510" y="109441"/>
                  </a:lnTo>
                  <a:lnTo>
                    <a:pt x="59125" y="119750"/>
                  </a:lnTo>
                  <a:lnTo>
                    <a:pt x="59458" y="119750"/>
                  </a:lnTo>
                  <a:lnTo>
                    <a:pt x="59458" y="119562"/>
                  </a:lnTo>
                  <a:lnTo>
                    <a:pt x="31885" y="109274"/>
                  </a:lnTo>
                  <a:lnTo>
                    <a:pt x="33634" y="108483"/>
                  </a:lnTo>
                  <a:lnTo>
                    <a:pt x="59458" y="115626"/>
                  </a:lnTo>
                  <a:lnTo>
                    <a:pt x="59458" y="115314"/>
                  </a:lnTo>
                  <a:lnTo>
                    <a:pt x="34051" y="108295"/>
                  </a:lnTo>
                  <a:lnTo>
                    <a:pt x="35696" y="107546"/>
                  </a:lnTo>
                  <a:lnTo>
                    <a:pt x="50503" y="110274"/>
                  </a:lnTo>
                  <a:lnTo>
                    <a:pt x="59458" y="114543"/>
                  </a:lnTo>
                  <a:lnTo>
                    <a:pt x="59458" y="114210"/>
                  </a:lnTo>
                  <a:lnTo>
                    <a:pt x="51607" y="110482"/>
                  </a:lnTo>
                  <a:lnTo>
                    <a:pt x="59458" y="111919"/>
                  </a:lnTo>
                  <a:lnTo>
                    <a:pt x="59458" y="111627"/>
                  </a:lnTo>
                  <a:lnTo>
                    <a:pt x="50587" y="110003"/>
                  </a:lnTo>
                  <a:lnTo>
                    <a:pt x="44985" y="107316"/>
                  </a:lnTo>
                  <a:lnTo>
                    <a:pt x="54877" y="108274"/>
                  </a:lnTo>
                  <a:lnTo>
                    <a:pt x="59458" y="109982"/>
                  </a:lnTo>
                  <a:lnTo>
                    <a:pt x="59458" y="109670"/>
                  </a:lnTo>
                  <a:lnTo>
                    <a:pt x="56001" y="108379"/>
                  </a:lnTo>
                  <a:lnTo>
                    <a:pt x="56001" y="108379"/>
                  </a:lnTo>
                  <a:lnTo>
                    <a:pt x="59458" y="108712"/>
                  </a:lnTo>
                  <a:lnTo>
                    <a:pt x="59458" y="108420"/>
                  </a:lnTo>
                  <a:lnTo>
                    <a:pt x="54960" y="107983"/>
                  </a:lnTo>
                  <a:lnTo>
                    <a:pt x="49129" y="105796"/>
                  </a:lnTo>
                  <a:lnTo>
                    <a:pt x="49129" y="105796"/>
                  </a:lnTo>
                  <a:lnTo>
                    <a:pt x="59084" y="105880"/>
                  </a:lnTo>
                  <a:lnTo>
                    <a:pt x="59458" y="105984"/>
                  </a:lnTo>
                  <a:lnTo>
                    <a:pt x="59458" y="105609"/>
                  </a:lnTo>
                  <a:lnTo>
                    <a:pt x="59125" y="105588"/>
                  </a:lnTo>
                  <a:lnTo>
                    <a:pt x="53127" y="103943"/>
                  </a:lnTo>
                  <a:lnTo>
                    <a:pt x="57980" y="103547"/>
                  </a:lnTo>
                  <a:lnTo>
                    <a:pt x="59458" y="104255"/>
                  </a:lnTo>
                  <a:lnTo>
                    <a:pt x="59458" y="103943"/>
                  </a:lnTo>
                  <a:lnTo>
                    <a:pt x="58563" y="103505"/>
                  </a:lnTo>
                  <a:lnTo>
                    <a:pt x="59458" y="103443"/>
                  </a:lnTo>
                  <a:lnTo>
                    <a:pt x="59458" y="103151"/>
                  </a:lnTo>
                  <a:lnTo>
                    <a:pt x="58042" y="103255"/>
                  </a:lnTo>
                  <a:lnTo>
                    <a:pt x="55377" y="101985"/>
                  </a:lnTo>
                  <a:lnTo>
                    <a:pt x="56105" y="101860"/>
                  </a:lnTo>
                  <a:lnTo>
                    <a:pt x="59458" y="102485"/>
                  </a:lnTo>
                  <a:lnTo>
                    <a:pt x="59458" y="102193"/>
                  </a:lnTo>
                  <a:lnTo>
                    <a:pt x="56939" y="101735"/>
                  </a:lnTo>
                  <a:lnTo>
                    <a:pt x="59458" y="101298"/>
                  </a:lnTo>
                  <a:lnTo>
                    <a:pt x="59458" y="101006"/>
                  </a:lnTo>
                  <a:lnTo>
                    <a:pt x="56105" y="101569"/>
                  </a:lnTo>
                  <a:lnTo>
                    <a:pt x="53481" y="101090"/>
                  </a:lnTo>
                  <a:lnTo>
                    <a:pt x="53398" y="101048"/>
                  </a:lnTo>
                  <a:lnTo>
                    <a:pt x="58521" y="99715"/>
                  </a:lnTo>
                  <a:lnTo>
                    <a:pt x="59458" y="100069"/>
                  </a:lnTo>
                  <a:lnTo>
                    <a:pt x="59458" y="99757"/>
                  </a:lnTo>
                  <a:lnTo>
                    <a:pt x="59021" y="99590"/>
                  </a:lnTo>
                  <a:lnTo>
                    <a:pt x="59458" y="99486"/>
                  </a:lnTo>
                  <a:lnTo>
                    <a:pt x="59458" y="99090"/>
                  </a:lnTo>
                  <a:lnTo>
                    <a:pt x="57043" y="98861"/>
                  </a:lnTo>
                  <a:lnTo>
                    <a:pt x="56959" y="98820"/>
                  </a:lnTo>
                  <a:lnTo>
                    <a:pt x="59458" y="97945"/>
                  </a:lnTo>
                  <a:lnTo>
                    <a:pt x="59458" y="97632"/>
                  </a:lnTo>
                  <a:lnTo>
                    <a:pt x="56543" y="98674"/>
                  </a:lnTo>
                  <a:lnTo>
                    <a:pt x="55772" y="98382"/>
                  </a:lnTo>
                  <a:lnTo>
                    <a:pt x="59458" y="96695"/>
                  </a:lnTo>
                  <a:lnTo>
                    <a:pt x="59458" y="96071"/>
                  </a:lnTo>
                  <a:lnTo>
                    <a:pt x="54023" y="94550"/>
                  </a:lnTo>
                  <a:lnTo>
                    <a:pt x="59458" y="94134"/>
                  </a:lnTo>
                  <a:lnTo>
                    <a:pt x="59458" y="93655"/>
                  </a:lnTo>
                  <a:lnTo>
                    <a:pt x="57376" y="92676"/>
                  </a:lnTo>
                  <a:lnTo>
                    <a:pt x="59458" y="93051"/>
                  </a:lnTo>
                  <a:lnTo>
                    <a:pt x="59458" y="92759"/>
                  </a:lnTo>
                  <a:lnTo>
                    <a:pt x="57022" y="92301"/>
                  </a:lnTo>
                  <a:lnTo>
                    <a:pt x="59458" y="91905"/>
                  </a:lnTo>
                  <a:lnTo>
                    <a:pt x="59458" y="91593"/>
                  </a:lnTo>
                  <a:lnTo>
                    <a:pt x="56272" y="92134"/>
                  </a:lnTo>
                  <a:lnTo>
                    <a:pt x="54335" y="91218"/>
                  </a:lnTo>
                  <a:lnTo>
                    <a:pt x="58979" y="90010"/>
                  </a:lnTo>
                  <a:lnTo>
                    <a:pt x="59084" y="90031"/>
                  </a:lnTo>
                  <a:lnTo>
                    <a:pt x="59458" y="90156"/>
                  </a:lnTo>
                  <a:lnTo>
                    <a:pt x="59458" y="89594"/>
                  </a:lnTo>
                  <a:lnTo>
                    <a:pt x="59042" y="89698"/>
                  </a:lnTo>
                  <a:lnTo>
                    <a:pt x="57043" y="88948"/>
                  </a:lnTo>
                  <a:lnTo>
                    <a:pt x="59458" y="88094"/>
                  </a:lnTo>
                  <a:lnTo>
                    <a:pt x="59458" y="87782"/>
                  </a:lnTo>
                  <a:lnTo>
                    <a:pt x="56626" y="88802"/>
                  </a:lnTo>
                  <a:lnTo>
                    <a:pt x="55418" y="88344"/>
                  </a:lnTo>
                  <a:lnTo>
                    <a:pt x="57667" y="87324"/>
                  </a:lnTo>
                  <a:lnTo>
                    <a:pt x="59458" y="87324"/>
                  </a:lnTo>
                  <a:lnTo>
                    <a:pt x="59458" y="87032"/>
                  </a:lnTo>
                  <a:lnTo>
                    <a:pt x="58292" y="87032"/>
                  </a:lnTo>
                  <a:lnTo>
                    <a:pt x="59125" y="86636"/>
                  </a:lnTo>
                  <a:lnTo>
                    <a:pt x="59458" y="86741"/>
                  </a:lnTo>
                  <a:lnTo>
                    <a:pt x="59458" y="86178"/>
                  </a:lnTo>
                  <a:lnTo>
                    <a:pt x="59104" y="86345"/>
                  </a:lnTo>
                  <a:lnTo>
                    <a:pt x="54918" y="85179"/>
                  </a:lnTo>
                  <a:lnTo>
                    <a:pt x="59458" y="84825"/>
                  </a:lnTo>
                  <a:lnTo>
                    <a:pt x="59458" y="84533"/>
                  </a:lnTo>
                  <a:lnTo>
                    <a:pt x="54106" y="84949"/>
                  </a:lnTo>
                  <a:lnTo>
                    <a:pt x="50587" y="83971"/>
                  </a:lnTo>
                  <a:lnTo>
                    <a:pt x="56251" y="83013"/>
                  </a:lnTo>
                  <a:lnTo>
                    <a:pt x="59167" y="83554"/>
                  </a:lnTo>
                  <a:lnTo>
                    <a:pt x="59458" y="83700"/>
                  </a:lnTo>
                  <a:lnTo>
                    <a:pt x="59458" y="83325"/>
                  </a:lnTo>
                  <a:lnTo>
                    <a:pt x="59250" y="83283"/>
                  </a:lnTo>
                  <a:lnTo>
                    <a:pt x="58063" y="82721"/>
                  </a:lnTo>
                  <a:lnTo>
                    <a:pt x="59458" y="82492"/>
                  </a:lnTo>
                  <a:lnTo>
                    <a:pt x="59458" y="82200"/>
                  </a:lnTo>
                  <a:lnTo>
                    <a:pt x="57626" y="82492"/>
                  </a:lnTo>
                  <a:lnTo>
                    <a:pt x="55272" y="81388"/>
                  </a:lnTo>
                  <a:lnTo>
                    <a:pt x="58251" y="80618"/>
                  </a:lnTo>
                  <a:lnTo>
                    <a:pt x="59458" y="80743"/>
                  </a:lnTo>
                  <a:lnTo>
                    <a:pt x="59458" y="80451"/>
                  </a:lnTo>
                  <a:lnTo>
                    <a:pt x="59063" y="80409"/>
                  </a:lnTo>
                  <a:lnTo>
                    <a:pt x="59458" y="80305"/>
                  </a:lnTo>
                  <a:lnTo>
                    <a:pt x="59458" y="79951"/>
                  </a:lnTo>
                  <a:lnTo>
                    <a:pt x="57126" y="79077"/>
                  </a:lnTo>
                  <a:lnTo>
                    <a:pt x="59458" y="78244"/>
                  </a:lnTo>
                  <a:lnTo>
                    <a:pt x="59458" y="77765"/>
                  </a:lnTo>
                  <a:lnTo>
                    <a:pt x="56314" y="77723"/>
                  </a:lnTo>
                  <a:lnTo>
                    <a:pt x="58355" y="76807"/>
                  </a:lnTo>
                  <a:lnTo>
                    <a:pt x="59458" y="77098"/>
                  </a:lnTo>
                  <a:lnTo>
                    <a:pt x="59458" y="76807"/>
                  </a:lnTo>
                  <a:lnTo>
                    <a:pt x="58771" y="76619"/>
                  </a:lnTo>
                  <a:lnTo>
                    <a:pt x="59458" y="76286"/>
                  </a:lnTo>
                  <a:lnTo>
                    <a:pt x="59458" y="75974"/>
                  </a:lnTo>
                  <a:lnTo>
                    <a:pt x="58334" y="76494"/>
                  </a:lnTo>
                  <a:lnTo>
                    <a:pt x="55814" y="75786"/>
                  </a:lnTo>
                  <a:lnTo>
                    <a:pt x="59458" y="75515"/>
                  </a:lnTo>
                  <a:lnTo>
                    <a:pt x="59458" y="75224"/>
                  </a:lnTo>
                  <a:lnTo>
                    <a:pt x="55002" y="75578"/>
                  </a:lnTo>
                  <a:lnTo>
                    <a:pt x="51066" y="74474"/>
                  </a:lnTo>
                  <a:lnTo>
                    <a:pt x="56335" y="73599"/>
                  </a:lnTo>
                  <a:lnTo>
                    <a:pt x="59458" y="74183"/>
                  </a:lnTo>
                  <a:lnTo>
                    <a:pt x="59458" y="73870"/>
                  </a:lnTo>
                  <a:lnTo>
                    <a:pt x="57168" y="73454"/>
                  </a:lnTo>
                  <a:lnTo>
                    <a:pt x="58917" y="73162"/>
                  </a:lnTo>
                  <a:lnTo>
                    <a:pt x="59458" y="73412"/>
                  </a:lnTo>
                  <a:lnTo>
                    <a:pt x="59458" y="73100"/>
                  </a:lnTo>
                  <a:lnTo>
                    <a:pt x="59417" y="73079"/>
                  </a:lnTo>
                  <a:lnTo>
                    <a:pt x="59458" y="73079"/>
                  </a:lnTo>
                  <a:lnTo>
                    <a:pt x="59458" y="72787"/>
                  </a:lnTo>
                  <a:lnTo>
                    <a:pt x="58959" y="72870"/>
                  </a:lnTo>
                  <a:lnTo>
                    <a:pt x="56230" y="71558"/>
                  </a:lnTo>
                  <a:lnTo>
                    <a:pt x="57501" y="71225"/>
                  </a:lnTo>
                  <a:lnTo>
                    <a:pt x="59458" y="71413"/>
                  </a:lnTo>
                  <a:lnTo>
                    <a:pt x="59458" y="71121"/>
                  </a:lnTo>
                  <a:lnTo>
                    <a:pt x="58313" y="71017"/>
                  </a:lnTo>
                  <a:lnTo>
                    <a:pt x="59458" y="70725"/>
                  </a:lnTo>
                  <a:lnTo>
                    <a:pt x="59458" y="70413"/>
                  </a:lnTo>
                  <a:lnTo>
                    <a:pt x="57480" y="70934"/>
                  </a:lnTo>
                  <a:lnTo>
                    <a:pt x="54273" y="70621"/>
                  </a:lnTo>
                  <a:lnTo>
                    <a:pt x="53815" y="70413"/>
                  </a:lnTo>
                  <a:lnTo>
                    <a:pt x="56772" y="69351"/>
                  </a:lnTo>
                  <a:lnTo>
                    <a:pt x="59458" y="70351"/>
                  </a:lnTo>
                  <a:lnTo>
                    <a:pt x="59458" y="70038"/>
                  </a:lnTo>
                  <a:lnTo>
                    <a:pt x="57209" y="69205"/>
                  </a:lnTo>
                  <a:lnTo>
                    <a:pt x="58459" y="68768"/>
                  </a:lnTo>
                  <a:lnTo>
                    <a:pt x="59458" y="68768"/>
                  </a:lnTo>
                  <a:lnTo>
                    <a:pt x="59458" y="68476"/>
                  </a:lnTo>
                  <a:lnTo>
                    <a:pt x="59250" y="68476"/>
                  </a:lnTo>
                  <a:lnTo>
                    <a:pt x="59458" y="68393"/>
                  </a:lnTo>
                  <a:lnTo>
                    <a:pt x="59458" y="68101"/>
                  </a:lnTo>
                  <a:lnTo>
                    <a:pt x="58396" y="68476"/>
                  </a:lnTo>
                  <a:lnTo>
                    <a:pt x="55189" y="68435"/>
                  </a:lnTo>
                  <a:lnTo>
                    <a:pt x="54710" y="68268"/>
                  </a:lnTo>
                  <a:lnTo>
                    <a:pt x="57563" y="66956"/>
                  </a:lnTo>
                  <a:lnTo>
                    <a:pt x="59458" y="67477"/>
                  </a:lnTo>
                  <a:lnTo>
                    <a:pt x="59458" y="67164"/>
                  </a:lnTo>
                  <a:lnTo>
                    <a:pt x="57980" y="66769"/>
                  </a:lnTo>
                  <a:lnTo>
                    <a:pt x="59188" y="66227"/>
                  </a:lnTo>
                  <a:lnTo>
                    <a:pt x="59458" y="66206"/>
                  </a:lnTo>
                  <a:lnTo>
                    <a:pt x="59458" y="65769"/>
                  </a:lnTo>
                  <a:lnTo>
                    <a:pt x="59104" y="65935"/>
                  </a:lnTo>
                  <a:lnTo>
                    <a:pt x="55897" y="66185"/>
                  </a:lnTo>
                  <a:lnTo>
                    <a:pt x="51565" y="64998"/>
                  </a:lnTo>
                  <a:lnTo>
                    <a:pt x="56418" y="64165"/>
                  </a:lnTo>
                  <a:lnTo>
                    <a:pt x="59458" y="64728"/>
                  </a:lnTo>
                  <a:lnTo>
                    <a:pt x="59458" y="64436"/>
                  </a:lnTo>
                  <a:lnTo>
                    <a:pt x="57251" y="64040"/>
                  </a:lnTo>
                  <a:lnTo>
                    <a:pt x="59458" y="63665"/>
                  </a:lnTo>
                  <a:lnTo>
                    <a:pt x="59458" y="63374"/>
                  </a:lnTo>
                  <a:lnTo>
                    <a:pt x="56418" y="63874"/>
                  </a:lnTo>
                  <a:lnTo>
                    <a:pt x="52003" y="63061"/>
                  </a:lnTo>
                  <a:lnTo>
                    <a:pt x="56730" y="61833"/>
                  </a:lnTo>
                  <a:lnTo>
                    <a:pt x="59458" y="63145"/>
                  </a:lnTo>
                  <a:lnTo>
                    <a:pt x="59458" y="62812"/>
                  </a:lnTo>
                  <a:lnTo>
                    <a:pt x="57542" y="61916"/>
                  </a:lnTo>
                  <a:lnTo>
                    <a:pt x="59458" y="62083"/>
                  </a:lnTo>
                  <a:lnTo>
                    <a:pt x="59458" y="61791"/>
                  </a:lnTo>
                  <a:lnTo>
                    <a:pt x="57584" y="61625"/>
                  </a:lnTo>
                  <a:lnTo>
                    <a:pt x="59458" y="61125"/>
                  </a:lnTo>
                  <a:lnTo>
                    <a:pt x="59458" y="60833"/>
                  </a:lnTo>
                  <a:lnTo>
                    <a:pt x="56751" y="61520"/>
                  </a:lnTo>
                  <a:lnTo>
                    <a:pt x="54335" y="60375"/>
                  </a:lnTo>
                  <a:lnTo>
                    <a:pt x="56855" y="59479"/>
                  </a:lnTo>
                  <a:lnTo>
                    <a:pt x="59458" y="60437"/>
                  </a:lnTo>
                  <a:lnTo>
                    <a:pt x="59458" y="60125"/>
                  </a:lnTo>
                  <a:lnTo>
                    <a:pt x="57688" y="59479"/>
                  </a:lnTo>
                  <a:lnTo>
                    <a:pt x="59458" y="59479"/>
                  </a:lnTo>
                  <a:lnTo>
                    <a:pt x="59458" y="59188"/>
                  </a:lnTo>
                  <a:lnTo>
                    <a:pt x="57688" y="59188"/>
                  </a:lnTo>
                  <a:lnTo>
                    <a:pt x="59458" y="58563"/>
                  </a:lnTo>
                  <a:lnTo>
                    <a:pt x="59458" y="58251"/>
                  </a:lnTo>
                  <a:lnTo>
                    <a:pt x="56876" y="59167"/>
                  </a:lnTo>
                  <a:lnTo>
                    <a:pt x="54356" y="58230"/>
                  </a:lnTo>
                  <a:lnTo>
                    <a:pt x="56793" y="57105"/>
                  </a:lnTo>
                  <a:lnTo>
                    <a:pt x="59458" y="57834"/>
                  </a:lnTo>
                  <a:lnTo>
                    <a:pt x="59458" y="57543"/>
                  </a:lnTo>
                  <a:lnTo>
                    <a:pt x="57605" y="57043"/>
                  </a:lnTo>
                  <a:lnTo>
                    <a:pt x="59458" y="56897"/>
                  </a:lnTo>
                  <a:lnTo>
                    <a:pt x="59458" y="56605"/>
                  </a:lnTo>
                  <a:lnTo>
                    <a:pt x="57584" y="56751"/>
                  </a:lnTo>
                  <a:lnTo>
                    <a:pt x="59458" y="55897"/>
                  </a:lnTo>
                  <a:lnTo>
                    <a:pt x="59458" y="55585"/>
                  </a:lnTo>
                  <a:lnTo>
                    <a:pt x="56772" y="56793"/>
                  </a:lnTo>
                  <a:lnTo>
                    <a:pt x="52065" y="55502"/>
                  </a:lnTo>
                  <a:lnTo>
                    <a:pt x="56501" y="54752"/>
                  </a:lnTo>
                  <a:lnTo>
                    <a:pt x="59458" y="55293"/>
                  </a:lnTo>
                  <a:lnTo>
                    <a:pt x="59458" y="55002"/>
                  </a:lnTo>
                  <a:lnTo>
                    <a:pt x="57334" y="54606"/>
                  </a:lnTo>
                  <a:lnTo>
                    <a:pt x="59458" y="54252"/>
                  </a:lnTo>
                  <a:lnTo>
                    <a:pt x="59458" y="53961"/>
                  </a:lnTo>
                  <a:lnTo>
                    <a:pt x="56501" y="54460"/>
                  </a:lnTo>
                  <a:lnTo>
                    <a:pt x="51649" y="53565"/>
                  </a:lnTo>
                  <a:lnTo>
                    <a:pt x="56001" y="52440"/>
                  </a:lnTo>
                  <a:lnTo>
                    <a:pt x="59209" y="52753"/>
                  </a:lnTo>
                  <a:lnTo>
                    <a:pt x="59458" y="52857"/>
                  </a:lnTo>
                  <a:lnTo>
                    <a:pt x="59458" y="52482"/>
                  </a:lnTo>
                  <a:lnTo>
                    <a:pt x="59292" y="52461"/>
                  </a:lnTo>
                  <a:lnTo>
                    <a:pt x="58105" y="51899"/>
                  </a:lnTo>
                  <a:lnTo>
                    <a:pt x="59458" y="51545"/>
                  </a:lnTo>
                  <a:lnTo>
                    <a:pt x="59458" y="51253"/>
                  </a:lnTo>
                  <a:lnTo>
                    <a:pt x="57709" y="51691"/>
                  </a:lnTo>
                  <a:lnTo>
                    <a:pt x="54856" y="50337"/>
                  </a:lnTo>
                  <a:lnTo>
                    <a:pt x="55335" y="50170"/>
                  </a:lnTo>
                  <a:lnTo>
                    <a:pt x="58542" y="50191"/>
                  </a:lnTo>
                  <a:lnTo>
                    <a:pt x="59458" y="50524"/>
                  </a:lnTo>
                  <a:lnTo>
                    <a:pt x="59458" y="50233"/>
                  </a:lnTo>
                  <a:lnTo>
                    <a:pt x="59396" y="50212"/>
                  </a:lnTo>
                  <a:lnTo>
                    <a:pt x="59458" y="50212"/>
                  </a:lnTo>
                  <a:lnTo>
                    <a:pt x="59458" y="49920"/>
                  </a:lnTo>
                  <a:lnTo>
                    <a:pt x="58605" y="49900"/>
                  </a:lnTo>
                  <a:lnTo>
                    <a:pt x="57376" y="49441"/>
                  </a:lnTo>
                  <a:lnTo>
                    <a:pt x="59458" y="48712"/>
                  </a:lnTo>
                  <a:lnTo>
                    <a:pt x="59458" y="48400"/>
                  </a:lnTo>
                  <a:lnTo>
                    <a:pt x="56939" y="49296"/>
                  </a:lnTo>
                  <a:lnTo>
                    <a:pt x="53981" y="48192"/>
                  </a:lnTo>
                  <a:lnTo>
                    <a:pt x="54460" y="47984"/>
                  </a:lnTo>
                  <a:lnTo>
                    <a:pt x="57667" y="47713"/>
                  </a:lnTo>
                  <a:lnTo>
                    <a:pt x="59458" y="48213"/>
                  </a:lnTo>
                  <a:lnTo>
                    <a:pt x="59458" y="47921"/>
                  </a:lnTo>
                  <a:lnTo>
                    <a:pt x="58521" y="47650"/>
                  </a:lnTo>
                  <a:lnTo>
                    <a:pt x="59458" y="47588"/>
                  </a:lnTo>
                  <a:lnTo>
                    <a:pt x="59458" y="47296"/>
                  </a:lnTo>
                  <a:lnTo>
                    <a:pt x="57688" y="47421"/>
                  </a:lnTo>
                  <a:lnTo>
                    <a:pt x="56418" y="47067"/>
                  </a:lnTo>
                  <a:lnTo>
                    <a:pt x="59188" y="45818"/>
                  </a:lnTo>
                  <a:lnTo>
                    <a:pt x="59458" y="45859"/>
                  </a:lnTo>
                  <a:lnTo>
                    <a:pt x="59458" y="45380"/>
                  </a:lnTo>
                  <a:lnTo>
                    <a:pt x="59146" y="45505"/>
                  </a:lnTo>
                  <a:lnTo>
                    <a:pt x="57397" y="45193"/>
                  </a:lnTo>
                  <a:lnTo>
                    <a:pt x="59458" y="44839"/>
                  </a:lnTo>
                  <a:lnTo>
                    <a:pt x="59458" y="44547"/>
                  </a:lnTo>
                  <a:lnTo>
                    <a:pt x="56564" y="45026"/>
                  </a:lnTo>
                  <a:lnTo>
                    <a:pt x="51316" y="44068"/>
                  </a:lnTo>
                  <a:lnTo>
                    <a:pt x="55272" y="43048"/>
                  </a:lnTo>
                  <a:lnTo>
                    <a:pt x="59458" y="43444"/>
                  </a:lnTo>
                  <a:lnTo>
                    <a:pt x="59458" y="43152"/>
                  </a:lnTo>
                  <a:lnTo>
                    <a:pt x="56085" y="42840"/>
                  </a:lnTo>
                  <a:lnTo>
                    <a:pt x="58605" y="42173"/>
                  </a:lnTo>
                  <a:lnTo>
                    <a:pt x="59458" y="42569"/>
                  </a:lnTo>
                  <a:lnTo>
                    <a:pt x="59458" y="42256"/>
                  </a:lnTo>
                  <a:lnTo>
                    <a:pt x="59042" y="42069"/>
                  </a:lnTo>
                  <a:lnTo>
                    <a:pt x="59458" y="41965"/>
                  </a:lnTo>
                  <a:lnTo>
                    <a:pt x="59458" y="41652"/>
                  </a:lnTo>
                  <a:lnTo>
                    <a:pt x="58646" y="41861"/>
                  </a:lnTo>
                  <a:lnTo>
                    <a:pt x="56605" y="40903"/>
                  </a:lnTo>
                  <a:lnTo>
                    <a:pt x="59458" y="40924"/>
                  </a:lnTo>
                  <a:lnTo>
                    <a:pt x="59458" y="40632"/>
                  </a:lnTo>
                  <a:lnTo>
                    <a:pt x="56001" y="40611"/>
                  </a:lnTo>
                  <a:lnTo>
                    <a:pt x="55377" y="40320"/>
                  </a:lnTo>
                  <a:lnTo>
                    <a:pt x="57022" y="39716"/>
                  </a:lnTo>
                  <a:lnTo>
                    <a:pt x="59458" y="40632"/>
                  </a:lnTo>
                  <a:lnTo>
                    <a:pt x="59458" y="40320"/>
                  </a:lnTo>
                  <a:lnTo>
                    <a:pt x="57459" y="39570"/>
                  </a:lnTo>
                  <a:lnTo>
                    <a:pt x="59458" y="38862"/>
                  </a:lnTo>
                  <a:lnTo>
                    <a:pt x="59458" y="38279"/>
                  </a:lnTo>
                  <a:lnTo>
                    <a:pt x="59458" y="37987"/>
                  </a:lnTo>
                  <a:lnTo>
                    <a:pt x="58584" y="38050"/>
                  </a:lnTo>
                  <a:lnTo>
                    <a:pt x="55647" y="37237"/>
                  </a:lnTo>
                  <a:lnTo>
                    <a:pt x="58001" y="36154"/>
                  </a:lnTo>
                  <a:lnTo>
                    <a:pt x="59458" y="36425"/>
                  </a:lnTo>
                  <a:lnTo>
                    <a:pt x="59458" y="36134"/>
                  </a:lnTo>
                  <a:lnTo>
                    <a:pt x="58459" y="35946"/>
                  </a:lnTo>
                  <a:lnTo>
                    <a:pt x="59458" y="35488"/>
                  </a:lnTo>
                  <a:lnTo>
                    <a:pt x="59458" y="35134"/>
                  </a:lnTo>
                  <a:lnTo>
                    <a:pt x="56647" y="35613"/>
                  </a:lnTo>
                  <a:lnTo>
                    <a:pt x="50982" y="34572"/>
                  </a:lnTo>
                  <a:lnTo>
                    <a:pt x="54523" y="33655"/>
                  </a:lnTo>
                  <a:lnTo>
                    <a:pt x="59458" y="34114"/>
                  </a:lnTo>
                  <a:lnTo>
                    <a:pt x="59458" y="33822"/>
                  </a:lnTo>
                  <a:lnTo>
                    <a:pt x="55335" y="33426"/>
                  </a:lnTo>
                  <a:lnTo>
                    <a:pt x="59458" y="32364"/>
                  </a:lnTo>
                  <a:lnTo>
                    <a:pt x="59458" y="31968"/>
                  </a:lnTo>
                  <a:lnTo>
                    <a:pt x="58750" y="31635"/>
                  </a:lnTo>
                  <a:lnTo>
                    <a:pt x="59458" y="31635"/>
                  </a:lnTo>
                  <a:lnTo>
                    <a:pt x="59458" y="31344"/>
                  </a:lnTo>
                  <a:lnTo>
                    <a:pt x="58126" y="31344"/>
                  </a:lnTo>
                  <a:lnTo>
                    <a:pt x="55897" y="30282"/>
                  </a:lnTo>
                  <a:lnTo>
                    <a:pt x="57105" y="29844"/>
                  </a:lnTo>
                  <a:lnTo>
                    <a:pt x="59458" y="30719"/>
                  </a:lnTo>
                  <a:lnTo>
                    <a:pt x="59458" y="30407"/>
                  </a:lnTo>
                  <a:lnTo>
                    <a:pt x="57542" y="29698"/>
                  </a:lnTo>
                  <a:lnTo>
                    <a:pt x="59458" y="29011"/>
                  </a:lnTo>
                  <a:lnTo>
                    <a:pt x="59458" y="28657"/>
                  </a:lnTo>
                  <a:lnTo>
                    <a:pt x="54856" y="27387"/>
                  </a:lnTo>
                  <a:lnTo>
                    <a:pt x="56814" y="26491"/>
                  </a:lnTo>
                  <a:lnTo>
                    <a:pt x="59458" y="26991"/>
                  </a:lnTo>
                  <a:lnTo>
                    <a:pt x="59458" y="26700"/>
                  </a:lnTo>
                  <a:lnTo>
                    <a:pt x="57563" y="26345"/>
                  </a:lnTo>
                  <a:lnTo>
                    <a:pt x="59458" y="26033"/>
                  </a:lnTo>
                  <a:lnTo>
                    <a:pt x="59458" y="25721"/>
                  </a:lnTo>
                  <a:lnTo>
                    <a:pt x="57938" y="25991"/>
                  </a:lnTo>
                  <a:lnTo>
                    <a:pt x="59458" y="25283"/>
                  </a:lnTo>
                  <a:lnTo>
                    <a:pt x="59458" y="24971"/>
                  </a:lnTo>
                  <a:lnTo>
                    <a:pt x="56834" y="26179"/>
                  </a:lnTo>
                  <a:lnTo>
                    <a:pt x="56730" y="26179"/>
                  </a:lnTo>
                  <a:lnTo>
                    <a:pt x="50649" y="25054"/>
                  </a:lnTo>
                  <a:lnTo>
                    <a:pt x="53773" y="24263"/>
                  </a:lnTo>
                  <a:lnTo>
                    <a:pt x="59458" y="24804"/>
                  </a:lnTo>
                  <a:lnTo>
                    <a:pt x="59458" y="24513"/>
                  </a:lnTo>
                  <a:lnTo>
                    <a:pt x="54606" y="24034"/>
                  </a:lnTo>
                  <a:lnTo>
                    <a:pt x="59458" y="22784"/>
                  </a:lnTo>
                  <a:lnTo>
                    <a:pt x="59458" y="22493"/>
                  </a:lnTo>
                  <a:lnTo>
                    <a:pt x="53752" y="23950"/>
                  </a:lnTo>
                  <a:lnTo>
                    <a:pt x="47609" y="23367"/>
                  </a:lnTo>
                  <a:lnTo>
                    <a:pt x="50649" y="22284"/>
                  </a:lnTo>
                  <a:lnTo>
                    <a:pt x="59458" y="22368"/>
                  </a:lnTo>
                  <a:lnTo>
                    <a:pt x="59458" y="22076"/>
                  </a:lnTo>
                  <a:lnTo>
                    <a:pt x="51441" y="22014"/>
                  </a:lnTo>
                  <a:lnTo>
                    <a:pt x="56022" y="20389"/>
                  </a:lnTo>
                  <a:lnTo>
                    <a:pt x="59458" y="22014"/>
                  </a:lnTo>
                  <a:lnTo>
                    <a:pt x="59458" y="21701"/>
                  </a:lnTo>
                  <a:lnTo>
                    <a:pt x="56418" y="20243"/>
                  </a:lnTo>
                  <a:lnTo>
                    <a:pt x="57188" y="19973"/>
                  </a:lnTo>
                  <a:lnTo>
                    <a:pt x="59458" y="20806"/>
                  </a:lnTo>
                  <a:lnTo>
                    <a:pt x="59458" y="20514"/>
                  </a:lnTo>
                  <a:lnTo>
                    <a:pt x="57626" y="19827"/>
                  </a:lnTo>
                  <a:lnTo>
                    <a:pt x="57709" y="19785"/>
                  </a:lnTo>
                  <a:lnTo>
                    <a:pt x="59458" y="19640"/>
                  </a:lnTo>
                  <a:lnTo>
                    <a:pt x="59458" y="19369"/>
                  </a:lnTo>
                  <a:lnTo>
                    <a:pt x="58771" y="19410"/>
                  </a:lnTo>
                  <a:lnTo>
                    <a:pt x="59209" y="19265"/>
                  </a:lnTo>
                  <a:lnTo>
                    <a:pt x="59458" y="19327"/>
                  </a:lnTo>
                  <a:lnTo>
                    <a:pt x="59458" y="18869"/>
                  </a:lnTo>
                  <a:lnTo>
                    <a:pt x="59188" y="18952"/>
                  </a:lnTo>
                  <a:lnTo>
                    <a:pt x="54085" y="17536"/>
                  </a:lnTo>
                  <a:lnTo>
                    <a:pt x="54169" y="17494"/>
                  </a:lnTo>
                  <a:lnTo>
                    <a:pt x="56793" y="17057"/>
                  </a:lnTo>
                  <a:lnTo>
                    <a:pt x="59458" y="17557"/>
                  </a:lnTo>
                  <a:lnTo>
                    <a:pt x="59458" y="17245"/>
                  </a:lnTo>
                  <a:lnTo>
                    <a:pt x="57647" y="16911"/>
                  </a:lnTo>
                  <a:lnTo>
                    <a:pt x="59458" y="16620"/>
                  </a:lnTo>
                  <a:lnTo>
                    <a:pt x="59458" y="16328"/>
                  </a:lnTo>
                  <a:lnTo>
                    <a:pt x="56814" y="16766"/>
                  </a:lnTo>
                  <a:lnTo>
                    <a:pt x="56085" y="16620"/>
                  </a:lnTo>
                  <a:lnTo>
                    <a:pt x="58750" y="15412"/>
                  </a:lnTo>
                  <a:lnTo>
                    <a:pt x="59458" y="15474"/>
                  </a:lnTo>
                  <a:lnTo>
                    <a:pt x="59458" y="15183"/>
                  </a:lnTo>
                  <a:lnTo>
                    <a:pt x="59292" y="15162"/>
                  </a:lnTo>
                  <a:lnTo>
                    <a:pt x="59458" y="15099"/>
                  </a:lnTo>
                  <a:lnTo>
                    <a:pt x="59458" y="14766"/>
                  </a:lnTo>
                  <a:lnTo>
                    <a:pt x="58709" y="15120"/>
                  </a:lnTo>
                  <a:lnTo>
                    <a:pt x="53856" y="14641"/>
                  </a:lnTo>
                  <a:lnTo>
                    <a:pt x="59458" y="13204"/>
                  </a:lnTo>
                  <a:lnTo>
                    <a:pt x="59458" y="12788"/>
                  </a:lnTo>
                  <a:lnTo>
                    <a:pt x="49899" y="12705"/>
                  </a:lnTo>
                  <a:lnTo>
                    <a:pt x="55751" y="10643"/>
                  </a:lnTo>
                  <a:lnTo>
                    <a:pt x="59458" y="10330"/>
                  </a:lnTo>
                  <a:lnTo>
                    <a:pt x="59458" y="10039"/>
                  </a:lnTo>
                  <a:lnTo>
                    <a:pt x="56814" y="10268"/>
                  </a:lnTo>
                  <a:lnTo>
                    <a:pt x="59458" y="9331"/>
                  </a:lnTo>
                  <a:lnTo>
                    <a:pt x="59458" y="9018"/>
                  </a:lnTo>
                  <a:lnTo>
                    <a:pt x="55689" y="10351"/>
                  </a:lnTo>
                  <a:lnTo>
                    <a:pt x="45776" y="11143"/>
                  </a:lnTo>
                  <a:lnTo>
                    <a:pt x="45776" y="11143"/>
                  </a:lnTo>
                  <a:lnTo>
                    <a:pt x="51441" y="8539"/>
                  </a:lnTo>
                  <a:lnTo>
                    <a:pt x="59458" y="7206"/>
                  </a:lnTo>
                  <a:lnTo>
                    <a:pt x="59458" y="6915"/>
                  </a:lnTo>
                  <a:lnTo>
                    <a:pt x="52461" y="8081"/>
                  </a:lnTo>
                  <a:lnTo>
                    <a:pt x="59458" y="4895"/>
                  </a:lnTo>
                  <a:lnTo>
                    <a:pt x="59458" y="4562"/>
                  </a:lnTo>
                  <a:lnTo>
                    <a:pt x="51336" y="8269"/>
                  </a:lnTo>
                  <a:lnTo>
                    <a:pt x="36508" y="10768"/>
                  </a:lnTo>
                  <a:lnTo>
                    <a:pt x="34863" y="9976"/>
                  </a:lnTo>
                  <a:lnTo>
                    <a:pt x="59458" y="3604"/>
                  </a:lnTo>
                  <a:lnTo>
                    <a:pt x="59458" y="3312"/>
                  </a:lnTo>
                  <a:lnTo>
                    <a:pt x="34447" y="9789"/>
                  </a:lnTo>
                  <a:lnTo>
                    <a:pt x="32718" y="8956"/>
                  </a:lnTo>
                  <a:lnTo>
                    <a:pt x="57980" y="1"/>
                  </a:lnTo>
                  <a:lnTo>
                    <a:pt x="57105" y="1"/>
                  </a:lnTo>
                  <a:lnTo>
                    <a:pt x="32343" y="8789"/>
                  </a:lnTo>
                  <a:lnTo>
                    <a:pt x="30490" y="7894"/>
                  </a:lnTo>
                  <a:lnTo>
                    <a:pt x="47817" y="1"/>
                  </a:lnTo>
                  <a:lnTo>
                    <a:pt x="47109" y="1"/>
                  </a:lnTo>
                  <a:lnTo>
                    <a:pt x="30157" y="7727"/>
                  </a:lnTo>
                  <a:lnTo>
                    <a:pt x="13912" y="1"/>
                  </a:lnTo>
                  <a:lnTo>
                    <a:pt x="13246" y="1"/>
                  </a:lnTo>
                  <a:lnTo>
                    <a:pt x="29802" y="7894"/>
                  </a:lnTo>
                  <a:lnTo>
                    <a:pt x="27949" y="8748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0"/>
            <p:cNvSpPr/>
            <p:nvPr/>
          </p:nvSpPr>
          <p:spPr>
            <a:xfrm rot="5400000">
              <a:off x="1565984" y="108583"/>
              <a:ext cx="595500" cy="2145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" name="Google Shape;881;p40"/>
          <p:cNvGrpSpPr/>
          <p:nvPr/>
        </p:nvGrpSpPr>
        <p:grpSpPr>
          <a:xfrm>
            <a:off x="5369494" y="3568668"/>
            <a:ext cx="2145940" cy="595516"/>
            <a:chOff x="790744" y="883767"/>
            <a:chExt cx="2145940" cy="595516"/>
          </a:xfrm>
        </p:grpSpPr>
        <p:sp>
          <p:nvSpPr>
            <p:cNvPr id="882" name="Google Shape;882;p40"/>
            <p:cNvSpPr/>
            <p:nvPr/>
          </p:nvSpPr>
          <p:spPr>
            <a:xfrm rot="5400000">
              <a:off x="1566037" y="108474"/>
              <a:ext cx="595333" cy="2145920"/>
            </a:xfrm>
            <a:custGeom>
              <a:rect b="b" l="l" r="r" t="t"/>
              <a:pathLst>
                <a:path extrusionOk="0" h="119750" w="59459">
                  <a:moveTo>
                    <a:pt x="30157" y="8060"/>
                  </a:moveTo>
                  <a:lnTo>
                    <a:pt x="31968" y="8914"/>
                  </a:lnTo>
                  <a:lnTo>
                    <a:pt x="30136" y="9560"/>
                  </a:lnTo>
                  <a:lnTo>
                    <a:pt x="28345" y="8893"/>
                  </a:lnTo>
                  <a:lnTo>
                    <a:pt x="30157" y="8060"/>
                  </a:lnTo>
                  <a:close/>
                  <a:moveTo>
                    <a:pt x="27970" y="9060"/>
                  </a:moveTo>
                  <a:lnTo>
                    <a:pt x="29719" y="9706"/>
                  </a:lnTo>
                  <a:lnTo>
                    <a:pt x="28011" y="10310"/>
                  </a:lnTo>
                  <a:lnTo>
                    <a:pt x="26262" y="9831"/>
                  </a:lnTo>
                  <a:lnTo>
                    <a:pt x="27970" y="9060"/>
                  </a:lnTo>
                  <a:close/>
                  <a:moveTo>
                    <a:pt x="32322" y="9102"/>
                  </a:moveTo>
                  <a:lnTo>
                    <a:pt x="34030" y="9893"/>
                  </a:lnTo>
                  <a:lnTo>
                    <a:pt x="32260" y="10351"/>
                  </a:lnTo>
                  <a:lnTo>
                    <a:pt x="30573" y="9726"/>
                  </a:lnTo>
                  <a:lnTo>
                    <a:pt x="32322" y="9102"/>
                  </a:lnTo>
                  <a:close/>
                  <a:moveTo>
                    <a:pt x="30136" y="9872"/>
                  </a:moveTo>
                  <a:lnTo>
                    <a:pt x="31781" y="10476"/>
                  </a:lnTo>
                  <a:lnTo>
                    <a:pt x="30136" y="10913"/>
                  </a:lnTo>
                  <a:lnTo>
                    <a:pt x="28490" y="10455"/>
                  </a:lnTo>
                  <a:lnTo>
                    <a:pt x="30136" y="9872"/>
                  </a:lnTo>
                  <a:close/>
                  <a:moveTo>
                    <a:pt x="25846" y="10018"/>
                  </a:moveTo>
                  <a:lnTo>
                    <a:pt x="27532" y="10497"/>
                  </a:lnTo>
                  <a:lnTo>
                    <a:pt x="25929" y="11059"/>
                  </a:lnTo>
                  <a:lnTo>
                    <a:pt x="24263" y="10747"/>
                  </a:lnTo>
                  <a:lnTo>
                    <a:pt x="25846" y="10018"/>
                  </a:lnTo>
                  <a:close/>
                  <a:moveTo>
                    <a:pt x="34426" y="10101"/>
                  </a:moveTo>
                  <a:lnTo>
                    <a:pt x="36009" y="10851"/>
                  </a:lnTo>
                  <a:lnTo>
                    <a:pt x="34322" y="11122"/>
                  </a:lnTo>
                  <a:lnTo>
                    <a:pt x="32739" y="10539"/>
                  </a:lnTo>
                  <a:lnTo>
                    <a:pt x="34426" y="10101"/>
                  </a:lnTo>
                  <a:close/>
                  <a:moveTo>
                    <a:pt x="28011" y="10622"/>
                  </a:moveTo>
                  <a:lnTo>
                    <a:pt x="29573" y="11059"/>
                  </a:lnTo>
                  <a:lnTo>
                    <a:pt x="28053" y="11455"/>
                  </a:lnTo>
                  <a:lnTo>
                    <a:pt x="26491" y="11163"/>
                  </a:lnTo>
                  <a:lnTo>
                    <a:pt x="28011" y="10622"/>
                  </a:lnTo>
                  <a:close/>
                  <a:moveTo>
                    <a:pt x="32239" y="10664"/>
                  </a:moveTo>
                  <a:lnTo>
                    <a:pt x="33759" y="11226"/>
                  </a:lnTo>
                  <a:lnTo>
                    <a:pt x="32197" y="11476"/>
                  </a:lnTo>
                  <a:lnTo>
                    <a:pt x="30698" y="11059"/>
                  </a:lnTo>
                  <a:lnTo>
                    <a:pt x="32239" y="10664"/>
                  </a:lnTo>
                  <a:close/>
                  <a:moveTo>
                    <a:pt x="9976" y="8394"/>
                  </a:moveTo>
                  <a:lnTo>
                    <a:pt x="23305" y="10872"/>
                  </a:lnTo>
                  <a:lnTo>
                    <a:pt x="21764" y="11580"/>
                  </a:lnTo>
                  <a:lnTo>
                    <a:pt x="15329" y="10955"/>
                  </a:lnTo>
                  <a:lnTo>
                    <a:pt x="9976" y="8394"/>
                  </a:lnTo>
                  <a:close/>
                  <a:moveTo>
                    <a:pt x="50337" y="8727"/>
                  </a:moveTo>
                  <a:lnTo>
                    <a:pt x="44922" y="11205"/>
                  </a:lnTo>
                  <a:lnTo>
                    <a:pt x="38487" y="11705"/>
                  </a:lnTo>
                  <a:lnTo>
                    <a:pt x="36967" y="10976"/>
                  </a:lnTo>
                  <a:lnTo>
                    <a:pt x="50337" y="8727"/>
                  </a:lnTo>
                  <a:close/>
                  <a:moveTo>
                    <a:pt x="23805" y="10955"/>
                  </a:moveTo>
                  <a:lnTo>
                    <a:pt x="25387" y="11247"/>
                  </a:lnTo>
                  <a:lnTo>
                    <a:pt x="23909" y="11767"/>
                  </a:lnTo>
                  <a:lnTo>
                    <a:pt x="22326" y="11622"/>
                  </a:lnTo>
                  <a:lnTo>
                    <a:pt x="23805" y="10955"/>
                  </a:lnTo>
                  <a:close/>
                  <a:moveTo>
                    <a:pt x="30136" y="11205"/>
                  </a:moveTo>
                  <a:lnTo>
                    <a:pt x="31531" y="11601"/>
                  </a:lnTo>
                  <a:lnTo>
                    <a:pt x="30115" y="11830"/>
                  </a:lnTo>
                  <a:lnTo>
                    <a:pt x="28720" y="11580"/>
                  </a:lnTo>
                  <a:lnTo>
                    <a:pt x="30136" y="11205"/>
                  </a:lnTo>
                  <a:close/>
                  <a:moveTo>
                    <a:pt x="36467" y="11059"/>
                  </a:moveTo>
                  <a:lnTo>
                    <a:pt x="37904" y="11747"/>
                  </a:lnTo>
                  <a:lnTo>
                    <a:pt x="36342" y="11871"/>
                  </a:lnTo>
                  <a:lnTo>
                    <a:pt x="34863" y="11330"/>
                  </a:lnTo>
                  <a:lnTo>
                    <a:pt x="36467" y="11059"/>
                  </a:lnTo>
                  <a:close/>
                  <a:moveTo>
                    <a:pt x="25950" y="11351"/>
                  </a:moveTo>
                  <a:lnTo>
                    <a:pt x="27387" y="11622"/>
                  </a:lnTo>
                  <a:lnTo>
                    <a:pt x="26012" y="11976"/>
                  </a:lnTo>
                  <a:lnTo>
                    <a:pt x="24575" y="11851"/>
                  </a:lnTo>
                  <a:lnTo>
                    <a:pt x="25950" y="11351"/>
                  </a:lnTo>
                  <a:close/>
                  <a:moveTo>
                    <a:pt x="34301" y="11434"/>
                  </a:moveTo>
                  <a:lnTo>
                    <a:pt x="35655" y="11934"/>
                  </a:lnTo>
                  <a:lnTo>
                    <a:pt x="34238" y="12038"/>
                  </a:lnTo>
                  <a:lnTo>
                    <a:pt x="32864" y="11663"/>
                  </a:lnTo>
                  <a:lnTo>
                    <a:pt x="34301" y="11434"/>
                  </a:lnTo>
                  <a:close/>
                  <a:moveTo>
                    <a:pt x="28053" y="11747"/>
                  </a:moveTo>
                  <a:lnTo>
                    <a:pt x="29282" y="11976"/>
                  </a:lnTo>
                  <a:lnTo>
                    <a:pt x="28074" y="12184"/>
                  </a:lnTo>
                  <a:lnTo>
                    <a:pt x="26845" y="12059"/>
                  </a:lnTo>
                  <a:lnTo>
                    <a:pt x="28053" y="11747"/>
                  </a:lnTo>
                  <a:close/>
                  <a:moveTo>
                    <a:pt x="32197" y="11788"/>
                  </a:moveTo>
                  <a:lnTo>
                    <a:pt x="33385" y="12121"/>
                  </a:lnTo>
                  <a:lnTo>
                    <a:pt x="32177" y="12205"/>
                  </a:lnTo>
                  <a:lnTo>
                    <a:pt x="30948" y="11976"/>
                  </a:lnTo>
                  <a:lnTo>
                    <a:pt x="32197" y="11788"/>
                  </a:lnTo>
                  <a:close/>
                  <a:moveTo>
                    <a:pt x="30115" y="12121"/>
                  </a:moveTo>
                  <a:lnTo>
                    <a:pt x="31052" y="12288"/>
                  </a:lnTo>
                  <a:lnTo>
                    <a:pt x="30115" y="12371"/>
                  </a:lnTo>
                  <a:lnTo>
                    <a:pt x="29178" y="12288"/>
                  </a:lnTo>
                  <a:lnTo>
                    <a:pt x="30115" y="12121"/>
                  </a:lnTo>
                  <a:close/>
                  <a:moveTo>
                    <a:pt x="5624" y="10310"/>
                  </a:moveTo>
                  <a:lnTo>
                    <a:pt x="15245" y="11247"/>
                  </a:lnTo>
                  <a:lnTo>
                    <a:pt x="17786" y="12455"/>
                  </a:lnTo>
                  <a:lnTo>
                    <a:pt x="11184" y="12392"/>
                  </a:lnTo>
                  <a:lnTo>
                    <a:pt x="5624" y="10310"/>
                  </a:lnTo>
                  <a:close/>
                  <a:moveTo>
                    <a:pt x="16099" y="11309"/>
                  </a:moveTo>
                  <a:lnTo>
                    <a:pt x="21222" y="11809"/>
                  </a:lnTo>
                  <a:lnTo>
                    <a:pt x="19806" y="12455"/>
                  </a:lnTo>
                  <a:lnTo>
                    <a:pt x="18473" y="12455"/>
                  </a:lnTo>
                  <a:lnTo>
                    <a:pt x="16099" y="11309"/>
                  </a:lnTo>
                  <a:close/>
                  <a:moveTo>
                    <a:pt x="21805" y="11871"/>
                  </a:moveTo>
                  <a:lnTo>
                    <a:pt x="23263" y="11996"/>
                  </a:lnTo>
                  <a:lnTo>
                    <a:pt x="21910" y="12475"/>
                  </a:lnTo>
                  <a:lnTo>
                    <a:pt x="20493" y="12475"/>
                  </a:lnTo>
                  <a:lnTo>
                    <a:pt x="21805" y="11871"/>
                  </a:lnTo>
                  <a:close/>
                  <a:moveTo>
                    <a:pt x="23930" y="12080"/>
                  </a:moveTo>
                  <a:lnTo>
                    <a:pt x="25179" y="12184"/>
                  </a:lnTo>
                  <a:lnTo>
                    <a:pt x="23992" y="12496"/>
                  </a:lnTo>
                  <a:lnTo>
                    <a:pt x="22763" y="12496"/>
                  </a:lnTo>
                  <a:lnTo>
                    <a:pt x="23930" y="12080"/>
                  </a:lnTo>
                  <a:close/>
                  <a:moveTo>
                    <a:pt x="26033" y="12267"/>
                  </a:moveTo>
                  <a:lnTo>
                    <a:pt x="26970" y="12371"/>
                  </a:lnTo>
                  <a:lnTo>
                    <a:pt x="26054" y="12517"/>
                  </a:lnTo>
                  <a:lnTo>
                    <a:pt x="25117" y="12517"/>
                  </a:lnTo>
                  <a:lnTo>
                    <a:pt x="26033" y="12267"/>
                  </a:lnTo>
                  <a:close/>
                  <a:moveTo>
                    <a:pt x="28074" y="12475"/>
                  </a:moveTo>
                  <a:lnTo>
                    <a:pt x="28449" y="12496"/>
                  </a:lnTo>
                  <a:lnTo>
                    <a:pt x="28095" y="12538"/>
                  </a:lnTo>
                  <a:lnTo>
                    <a:pt x="27720" y="12538"/>
                  </a:lnTo>
                  <a:lnTo>
                    <a:pt x="28074" y="12475"/>
                  </a:lnTo>
                  <a:close/>
                  <a:moveTo>
                    <a:pt x="32156" y="12496"/>
                  </a:moveTo>
                  <a:lnTo>
                    <a:pt x="32510" y="12580"/>
                  </a:lnTo>
                  <a:lnTo>
                    <a:pt x="32510" y="12580"/>
                  </a:lnTo>
                  <a:lnTo>
                    <a:pt x="32156" y="12559"/>
                  </a:lnTo>
                  <a:lnTo>
                    <a:pt x="31781" y="12538"/>
                  </a:lnTo>
                  <a:lnTo>
                    <a:pt x="32156" y="12496"/>
                  </a:lnTo>
                  <a:close/>
                  <a:moveTo>
                    <a:pt x="34218" y="12330"/>
                  </a:moveTo>
                  <a:lnTo>
                    <a:pt x="35113" y="12600"/>
                  </a:lnTo>
                  <a:lnTo>
                    <a:pt x="34197" y="12580"/>
                  </a:lnTo>
                  <a:lnTo>
                    <a:pt x="33260" y="12413"/>
                  </a:lnTo>
                  <a:lnTo>
                    <a:pt x="34218" y="12330"/>
                  </a:lnTo>
                  <a:close/>
                  <a:moveTo>
                    <a:pt x="36300" y="12163"/>
                  </a:moveTo>
                  <a:lnTo>
                    <a:pt x="37466" y="12600"/>
                  </a:lnTo>
                  <a:lnTo>
                    <a:pt x="36238" y="12600"/>
                  </a:lnTo>
                  <a:lnTo>
                    <a:pt x="35051" y="12267"/>
                  </a:lnTo>
                  <a:lnTo>
                    <a:pt x="36300" y="12163"/>
                  </a:lnTo>
                  <a:close/>
                  <a:moveTo>
                    <a:pt x="38445" y="11996"/>
                  </a:moveTo>
                  <a:lnTo>
                    <a:pt x="39757" y="12621"/>
                  </a:lnTo>
                  <a:lnTo>
                    <a:pt x="38320" y="12621"/>
                  </a:lnTo>
                  <a:lnTo>
                    <a:pt x="36987" y="12121"/>
                  </a:lnTo>
                  <a:lnTo>
                    <a:pt x="38445" y="11996"/>
                  </a:lnTo>
                  <a:close/>
                  <a:moveTo>
                    <a:pt x="44151" y="11559"/>
                  </a:moveTo>
                  <a:lnTo>
                    <a:pt x="41757" y="12642"/>
                  </a:lnTo>
                  <a:lnTo>
                    <a:pt x="40444" y="12642"/>
                  </a:lnTo>
                  <a:lnTo>
                    <a:pt x="39008" y="11955"/>
                  </a:lnTo>
                  <a:lnTo>
                    <a:pt x="44151" y="11559"/>
                  </a:lnTo>
                  <a:close/>
                  <a:moveTo>
                    <a:pt x="54648" y="10726"/>
                  </a:moveTo>
                  <a:lnTo>
                    <a:pt x="49046" y="12705"/>
                  </a:lnTo>
                  <a:lnTo>
                    <a:pt x="42444" y="12642"/>
                  </a:lnTo>
                  <a:lnTo>
                    <a:pt x="45005" y="11476"/>
                  </a:lnTo>
                  <a:lnTo>
                    <a:pt x="54648" y="10726"/>
                  </a:lnTo>
                  <a:close/>
                  <a:moveTo>
                    <a:pt x="19181" y="12746"/>
                  </a:moveTo>
                  <a:lnTo>
                    <a:pt x="19140" y="12767"/>
                  </a:lnTo>
                  <a:lnTo>
                    <a:pt x="19098" y="12746"/>
                  </a:lnTo>
                  <a:close/>
                  <a:moveTo>
                    <a:pt x="24388" y="12788"/>
                  </a:moveTo>
                  <a:lnTo>
                    <a:pt x="24034" y="12850"/>
                  </a:lnTo>
                  <a:lnTo>
                    <a:pt x="23659" y="12892"/>
                  </a:lnTo>
                  <a:lnTo>
                    <a:pt x="24034" y="12788"/>
                  </a:lnTo>
                  <a:close/>
                  <a:moveTo>
                    <a:pt x="41132" y="12934"/>
                  </a:moveTo>
                  <a:lnTo>
                    <a:pt x="41090" y="12954"/>
                  </a:lnTo>
                  <a:lnTo>
                    <a:pt x="41048" y="12934"/>
                  </a:lnTo>
                  <a:close/>
                  <a:moveTo>
                    <a:pt x="36196" y="12892"/>
                  </a:moveTo>
                  <a:lnTo>
                    <a:pt x="36571" y="12996"/>
                  </a:lnTo>
                  <a:lnTo>
                    <a:pt x="36196" y="12954"/>
                  </a:lnTo>
                  <a:lnTo>
                    <a:pt x="35821" y="12892"/>
                  </a:lnTo>
                  <a:close/>
                  <a:moveTo>
                    <a:pt x="21951" y="12767"/>
                  </a:moveTo>
                  <a:lnTo>
                    <a:pt x="22909" y="12788"/>
                  </a:lnTo>
                  <a:lnTo>
                    <a:pt x="21993" y="13017"/>
                  </a:lnTo>
                  <a:lnTo>
                    <a:pt x="21076" y="13079"/>
                  </a:lnTo>
                  <a:lnTo>
                    <a:pt x="21951" y="12767"/>
                  </a:lnTo>
                  <a:close/>
                  <a:moveTo>
                    <a:pt x="19869" y="12746"/>
                  </a:moveTo>
                  <a:lnTo>
                    <a:pt x="21118" y="12767"/>
                  </a:lnTo>
                  <a:lnTo>
                    <a:pt x="19973" y="13163"/>
                  </a:lnTo>
                  <a:lnTo>
                    <a:pt x="19473" y="12934"/>
                  </a:lnTo>
                  <a:lnTo>
                    <a:pt x="19869" y="12746"/>
                  </a:lnTo>
                  <a:close/>
                  <a:moveTo>
                    <a:pt x="37321" y="12892"/>
                  </a:moveTo>
                  <a:lnTo>
                    <a:pt x="38279" y="12913"/>
                  </a:lnTo>
                  <a:lnTo>
                    <a:pt x="39153" y="13246"/>
                  </a:lnTo>
                  <a:lnTo>
                    <a:pt x="39153" y="13246"/>
                  </a:lnTo>
                  <a:lnTo>
                    <a:pt x="38216" y="13142"/>
                  </a:lnTo>
                  <a:lnTo>
                    <a:pt x="37321" y="12892"/>
                  </a:lnTo>
                  <a:close/>
                  <a:moveTo>
                    <a:pt x="19140" y="13079"/>
                  </a:moveTo>
                  <a:lnTo>
                    <a:pt x="19410" y="13225"/>
                  </a:lnTo>
                  <a:lnTo>
                    <a:pt x="18723" y="13267"/>
                  </a:lnTo>
                  <a:lnTo>
                    <a:pt x="19140" y="13079"/>
                  </a:lnTo>
                  <a:close/>
                  <a:moveTo>
                    <a:pt x="39112" y="12913"/>
                  </a:moveTo>
                  <a:lnTo>
                    <a:pt x="40361" y="12934"/>
                  </a:lnTo>
                  <a:lnTo>
                    <a:pt x="40757" y="13100"/>
                  </a:lnTo>
                  <a:lnTo>
                    <a:pt x="40236" y="13329"/>
                  </a:lnTo>
                  <a:lnTo>
                    <a:pt x="39112" y="12913"/>
                  </a:lnTo>
                  <a:close/>
                  <a:moveTo>
                    <a:pt x="41090" y="13267"/>
                  </a:moveTo>
                  <a:lnTo>
                    <a:pt x="41507" y="13454"/>
                  </a:lnTo>
                  <a:lnTo>
                    <a:pt x="40819" y="13392"/>
                  </a:lnTo>
                  <a:lnTo>
                    <a:pt x="41090" y="13267"/>
                  </a:lnTo>
                  <a:close/>
                  <a:moveTo>
                    <a:pt x="19952" y="13475"/>
                  </a:moveTo>
                  <a:lnTo>
                    <a:pt x="20035" y="13517"/>
                  </a:lnTo>
                  <a:lnTo>
                    <a:pt x="20014" y="13517"/>
                  </a:lnTo>
                  <a:lnTo>
                    <a:pt x="19660" y="13579"/>
                  </a:lnTo>
                  <a:lnTo>
                    <a:pt x="19952" y="13475"/>
                  </a:lnTo>
                  <a:close/>
                  <a:moveTo>
                    <a:pt x="11976" y="12684"/>
                  </a:moveTo>
                  <a:lnTo>
                    <a:pt x="18411" y="12746"/>
                  </a:lnTo>
                  <a:lnTo>
                    <a:pt x="18786" y="12934"/>
                  </a:lnTo>
                  <a:lnTo>
                    <a:pt x="17869" y="13350"/>
                  </a:lnTo>
                  <a:lnTo>
                    <a:pt x="14454" y="13621"/>
                  </a:lnTo>
                  <a:lnTo>
                    <a:pt x="11976" y="12684"/>
                  </a:lnTo>
                  <a:close/>
                  <a:moveTo>
                    <a:pt x="40257" y="13642"/>
                  </a:moveTo>
                  <a:lnTo>
                    <a:pt x="40549" y="13767"/>
                  </a:lnTo>
                  <a:lnTo>
                    <a:pt x="40195" y="13683"/>
                  </a:lnTo>
                  <a:lnTo>
                    <a:pt x="40174" y="13683"/>
                  </a:lnTo>
                  <a:lnTo>
                    <a:pt x="40257" y="13642"/>
                  </a:lnTo>
                  <a:close/>
                  <a:moveTo>
                    <a:pt x="41819" y="12934"/>
                  </a:moveTo>
                  <a:lnTo>
                    <a:pt x="48233" y="12996"/>
                  </a:lnTo>
                  <a:lnTo>
                    <a:pt x="45755" y="13871"/>
                  </a:lnTo>
                  <a:lnTo>
                    <a:pt x="42340" y="13538"/>
                  </a:lnTo>
                  <a:lnTo>
                    <a:pt x="41444" y="13121"/>
                  </a:lnTo>
                  <a:lnTo>
                    <a:pt x="41819" y="12934"/>
                  </a:lnTo>
                  <a:close/>
                  <a:moveTo>
                    <a:pt x="18890" y="13558"/>
                  </a:moveTo>
                  <a:lnTo>
                    <a:pt x="18015" y="13871"/>
                  </a:lnTo>
                  <a:lnTo>
                    <a:pt x="17099" y="14017"/>
                  </a:lnTo>
                  <a:lnTo>
                    <a:pt x="17953" y="13621"/>
                  </a:lnTo>
                  <a:lnTo>
                    <a:pt x="18890" y="13558"/>
                  </a:lnTo>
                  <a:close/>
                  <a:moveTo>
                    <a:pt x="1459" y="12600"/>
                  </a:moveTo>
                  <a:lnTo>
                    <a:pt x="11143" y="12684"/>
                  </a:lnTo>
                  <a:lnTo>
                    <a:pt x="13767" y="13663"/>
                  </a:lnTo>
                  <a:lnTo>
                    <a:pt x="7186" y="14183"/>
                  </a:lnTo>
                  <a:lnTo>
                    <a:pt x="1459" y="12600"/>
                  </a:lnTo>
                  <a:close/>
                  <a:moveTo>
                    <a:pt x="17099" y="13683"/>
                  </a:moveTo>
                  <a:lnTo>
                    <a:pt x="16016" y="14183"/>
                  </a:lnTo>
                  <a:lnTo>
                    <a:pt x="15099" y="13850"/>
                  </a:lnTo>
                  <a:lnTo>
                    <a:pt x="17099" y="13683"/>
                  </a:lnTo>
                  <a:close/>
                  <a:moveTo>
                    <a:pt x="41319" y="13746"/>
                  </a:moveTo>
                  <a:lnTo>
                    <a:pt x="42256" y="13829"/>
                  </a:lnTo>
                  <a:lnTo>
                    <a:pt x="43110" y="14225"/>
                  </a:lnTo>
                  <a:lnTo>
                    <a:pt x="42194" y="14058"/>
                  </a:lnTo>
                  <a:lnTo>
                    <a:pt x="41319" y="13746"/>
                  </a:lnTo>
                  <a:close/>
                  <a:moveTo>
                    <a:pt x="43110" y="13912"/>
                  </a:moveTo>
                  <a:lnTo>
                    <a:pt x="45109" y="14100"/>
                  </a:lnTo>
                  <a:lnTo>
                    <a:pt x="44193" y="14433"/>
                  </a:lnTo>
                  <a:lnTo>
                    <a:pt x="43110" y="13912"/>
                  </a:lnTo>
                  <a:close/>
                  <a:moveTo>
                    <a:pt x="49087" y="12996"/>
                  </a:moveTo>
                  <a:lnTo>
                    <a:pt x="58750" y="13079"/>
                  </a:lnTo>
                  <a:lnTo>
                    <a:pt x="53002" y="14558"/>
                  </a:lnTo>
                  <a:lnTo>
                    <a:pt x="46442" y="13933"/>
                  </a:lnTo>
                  <a:lnTo>
                    <a:pt x="49087" y="12996"/>
                  </a:lnTo>
                  <a:close/>
                  <a:moveTo>
                    <a:pt x="16016" y="14516"/>
                  </a:moveTo>
                  <a:lnTo>
                    <a:pt x="16099" y="14537"/>
                  </a:lnTo>
                  <a:lnTo>
                    <a:pt x="15724" y="14641"/>
                  </a:lnTo>
                  <a:lnTo>
                    <a:pt x="15724" y="14641"/>
                  </a:lnTo>
                  <a:lnTo>
                    <a:pt x="16016" y="14516"/>
                  </a:lnTo>
                  <a:close/>
                  <a:moveTo>
                    <a:pt x="44172" y="14745"/>
                  </a:moveTo>
                  <a:lnTo>
                    <a:pt x="44464" y="14870"/>
                  </a:lnTo>
                  <a:lnTo>
                    <a:pt x="44464" y="14870"/>
                  </a:lnTo>
                  <a:lnTo>
                    <a:pt x="44110" y="14787"/>
                  </a:lnTo>
                  <a:lnTo>
                    <a:pt x="44089" y="14766"/>
                  </a:lnTo>
                  <a:lnTo>
                    <a:pt x="44172" y="14745"/>
                  </a:lnTo>
                  <a:close/>
                  <a:moveTo>
                    <a:pt x="14412" y="13912"/>
                  </a:moveTo>
                  <a:lnTo>
                    <a:pt x="15454" y="14287"/>
                  </a:lnTo>
                  <a:lnTo>
                    <a:pt x="10539" y="15120"/>
                  </a:lnTo>
                  <a:lnTo>
                    <a:pt x="7998" y="14412"/>
                  </a:lnTo>
                  <a:lnTo>
                    <a:pt x="14412" y="13912"/>
                  </a:lnTo>
                  <a:close/>
                  <a:moveTo>
                    <a:pt x="45797" y="14162"/>
                  </a:moveTo>
                  <a:lnTo>
                    <a:pt x="52190" y="14787"/>
                  </a:lnTo>
                  <a:lnTo>
                    <a:pt x="49649" y="15433"/>
                  </a:lnTo>
                  <a:lnTo>
                    <a:pt x="44755" y="14537"/>
                  </a:lnTo>
                  <a:lnTo>
                    <a:pt x="45797" y="14162"/>
                  </a:lnTo>
                  <a:close/>
                  <a:moveTo>
                    <a:pt x="14975" y="14662"/>
                  </a:moveTo>
                  <a:lnTo>
                    <a:pt x="14121" y="15058"/>
                  </a:lnTo>
                  <a:lnTo>
                    <a:pt x="12163" y="15558"/>
                  </a:lnTo>
                  <a:lnTo>
                    <a:pt x="11205" y="15308"/>
                  </a:lnTo>
                  <a:lnTo>
                    <a:pt x="14975" y="14662"/>
                  </a:lnTo>
                  <a:close/>
                  <a:moveTo>
                    <a:pt x="45234" y="14912"/>
                  </a:moveTo>
                  <a:lnTo>
                    <a:pt x="48983" y="15620"/>
                  </a:lnTo>
                  <a:lnTo>
                    <a:pt x="48025" y="15849"/>
                  </a:lnTo>
                  <a:lnTo>
                    <a:pt x="46067" y="15329"/>
                  </a:lnTo>
                  <a:lnTo>
                    <a:pt x="45234" y="14912"/>
                  </a:lnTo>
                  <a:close/>
                  <a:moveTo>
                    <a:pt x="7165" y="14475"/>
                  </a:moveTo>
                  <a:lnTo>
                    <a:pt x="9872" y="15224"/>
                  </a:lnTo>
                  <a:lnTo>
                    <a:pt x="4582" y="16120"/>
                  </a:lnTo>
                  <a:lnTo>
                    <a:pt x="2000" y="14891"/>
                  </a:lnTo>
                  <a:lnTo>
                    <a:pt x="7165" y="14475"/>
                  </a:lnTo>
                  <a:close/>
                  <a:moveTo>
                    <a:pt x="53044" y="14850"/>
                  </a:moveTo>
                  <a:lnTo>
                    <a:pt x="58188" y="15349"/>
                  </a:lnTo>
                  <a:lnTo>
                    <a:pt x="55585" y="16536"/>
                  </a:lnTo>
                  <a:lnTo>
                    <a:pt x="50316" y="15558"/>
                  </a:lnTo>
                  <a:lnTo>
                    <a:pt x="53044" y="14850"/>
                  </a:lnTo>
                  <a:close/>
                  <a:moveTo>
                    <a:pt x="4541" y="16412"/>
                  </a:moveTo>
                  <a:lnTo>
                    <a:pt x="4978" y="16620"/>
                  </a:lnTo>
                  <a:lnTo>
                    <a:pt x="4187" y="16474"/>
                  </a:lnTo>
                  <a:lnTo>
                    <a:pt x="4541" y="16412"/>
                  </a:lnTo>
                  <a:close/>
                  <a:moveTo>
                    <a:pt x="10539" y="15412"/>
                  </a:moveTo>
                  <a:lnTo>
                    <a:pt x="11601" y="15703"/>
                  </a:lnTo>
                  <a:lnTo>
                    <a:pt x="6790" y="16953"/>
                  </a:lnTo>
                  <a:lnTo>
                    <a:pt x="6061" y="16828"/>
                  </a:lnTo>
                  <a:lnTo>
                    <a:pt x="5041" y="16328"/>
                  </a:lnTo>
                  <a:lnTo>
                    <a:pt x="10539" y="15412"/>
                  </a:lnTo>
                  <a:close/>
                  <a:moveTo>
                    <a:pt x="55626" y="16849"/>
                  </a:moveTo>
                  <a:lnTo>
                    <a:pt x="55960" y="16911"/>
                  </a:lnTo>
                  <a:lnTo>
                    <a:pt x="55189" y="17036"/>
                  </a:lnTo>
                  <a:lnTo>
                    <a:pt x="55626" y="16849"/>
                  </a:lnTo>
                  <a:close/>
                  <a:moveTo>
                    <a:pt x="12163" y="15870"/>
                  </a:moveTo>
                  <a:lnTo>
                    <a:pt x="12267" y="15891"/>
                  </a:lnTo>
                  <a:lnTo>
                    <a:pt x="12246" y="15912"/>
                  </a:lnTo>
                  <a:lnTo>
                    <a:pt x="8435" y="17265"/>
                  </a:lnTo>
                  <a:lnTo>
                    <a:pt x="7456" y="17078"/>
                  </a:lnTo>
                  <a:lnTo>
                    <a:pt x="12163" y="15870"/>
                  </a:lnTo>
                  <a:close/>
                  <a:moveTo>
                    <a:pt x="49649" y="15745"/>
                  </a:moveTo>
                  <a:lnTo>
                    <a:pt x="55127" y="16745"/>
                  </a:lnTo>
                  <a:lnTo>
                    <a:pt x="54085" y="17224"/>
                  </a:lnTo>
                  <a:lnTo>
                    <a:pt x="53377" y="17349"/>
                  </a:lnTo>
                  <a:lnTo>
                    <a:pt x="48587" y="16016"/>
                  </a:lnTo>
                  <a:lnTo>
                    <a:pt x="49649" y="15745"/>
                  </a:lnTo>
                  <a:close/>
                  <a:moveTo>
                    <a:pt x="9227" y="17286"/>
                  </a:moveTo>
                  <a:lnTo>
                    <a:pt x="9039" y="17370"/>
                  </a:lnTo>
                  <a:lnTo>
                    <a:pt x="8998" y="17370"/>
                  </a:lnTo>
                  <a:lnTo>
                    <a:pt x="9227" y="17286"/>
                  </a:lnTo>
                  <a:close/>
                  <a:moveTo>
                    <a:pt x="7082" y="17307"/>
                  </a:moveTo>
                  <a:lnTo>
                    <a:pt x="7894" y="17453"/>
                  </a:lnTo>
                  <a:lnTo>
                    <a:pt x="7602" y="17557"/>
                  </a:lnTo>
                  <a:lnTo>
                    <a:pt x="7082" y="17307"/>
                  </a:lnTo>
                  <a:close/>
                  <a:moveTo>
                    <a:pt x="48025" y="16162"/>
                  </a:moveTo>
                  <a:lnTo>
                    <a:pt x="52690" y="17453"/>
                  </a:lnTo>
                  <a:lnTo>
                    <a:pt x="51711" y="17619"/>
                  </a:lnTo>
                  <a:lnTo>
                    <a:pt x="47921" y="16203"/>
                  </a:lnTo>
                  <a:lnTo>
                    <a:pt x="47900" y="16182"/>
                  </a:lnTo>
                  <a:lnTo>
                    <a:pt x="48025" y="16162"/>
                  </a:lnTo>
                  <a:close/>
                  <a:moveTo>
                    <a:pt x="50920" y="17640"/>
                  </a:moveTo>
                  <a:lnTo>
                    <a:pt x="51149" y="17724"/>
                  </a:lnTo>
                  <a:lnTo>
                    <a:pt x="51107" y="17724"/>
                  </a:lnTo>
                  <a:lnTo>
                    <a:pt x="50920" y="17640"/>
                  </a:lnTo>
                  <a:close/>
                  <a:moveTo>
                    <a:pt x="8456" y="17557"/>
                  </a:moveTo>
                  <a:lnTo>
                    <a:pt x="8581" y="17578"/>
                  </a:lnTo>
                  <a:lnTo>
                    <a:pt x="8123" y="17786"/>
                  </a:lnTo>
                  <a:lnTo>
                    <a:pt x="7977" y="17724"/>
                  </a:lnTo>
                  <a:lnTo>
                    <a:pt x="8456" y="17557"/>
                  </a:lnTo>
                  <a:close/>
                  <a:moveTo>
                    <a:pt x="53065" y="17682"/>
                  </a:moveTo>
                  <a:lnTo>
                    <a:pt x="52544" y="17932"/>
                  </a:lnTo>
                  <a:lnTo>
                    <a:pt x="52253" y="17828"/>
                  </a:lnTo>
                  <a:lnTo>
                    <a:pt x="53065" y="17682"/>
                  </a:lnTo>
                  <a:close/>
                  <a:moveTo>
                    <a:pt x="28095" y="12829"/>
                  </a:moveTo>
                  <a:lnTo>
                    <a:pt x="32135" y="12850"/>
                  </a:lnTo>
                  <a:lnTo>
                    <a:pt x="36154" y="13246"/>
                  </a:lnTo>
                  <a:lnTo>
                    <a:pt x="39216" y="13808"/>
                  </a:lnTo>
                  <a:lnTo>
                    <a:pt x="30073" y="17973"/>
                  </a:lnTo>
                  <a:lnTo>
                    <a:pt x="20993" y="13663"/>
                  </a:lnTo>
                  <a:lnTo>
                    <a:pt x="24075" y="13142"/>
                  </a:lnTo>
                  <a:lnTo>
                    <a:pt x="28095" y="12829"/>
                  </a:lnTo>
                  <a:close/>
                  <a:moveTo>
                    <a:pt x="51690" y="17911"/>
                  </a:moveTo>
                  <a:lnTo>
                    <a:pt x="52169" y="18098"/>
                  </a:lnTo>
                  <a:lnTo>
                    <a:pt x="52024" y="18161"/>
                  </a:lnTo>
                  <a:lnTo>
                    <a:pt x="51565" y="17932"/>
                  </a:lnTo>
                  <a:lnTo>
                    <a:pt x="51690" y="17911"/>
                  </a:lnTo>
                  <a:close/>
                  <a:moveTo>
                    <a:pt x="20493" y="13746"/>
                  </a:moveTo>
                  <a:lnTo>
                    <a:pt x="29719" y="18140"/>
                  </a:lnTo>
                  <a:lnTo>
                    <a:pt x="28303" y="18786"/>
                  </a:lnTo>
                  <a:lnTo>
                    <a:pt x="17078" y="14600"/>
                  </a:lnTo>
                  <a:lnTo>
                    <a:pt x="20077" y="13808"/>
                  </a:lnTo>
                  <a:lnTo>
                    <a:pt x="20493" y="13746"/>
                  </a:lnTo>
                  <a:close/>
                  <a:moveTo>
                    <a:pt x="39716" y="13892"/>
                  </a:moveTo>
                  <a:lnTo>
                    <a:pt x="40132" y="13975"/>
                  </a:lnTo>
                  <a:lnTo>
                    <a:pt x="43131" y="14808"/>
                  </a:lnTo>
                  <a:lnTo>
                    <a:pt x="31823" y="18806"/>
                  </a:lnTo>
                  <a:lnTo>
                    <a:pt x="30406" y="18140"/>
                  </a:lnTo>
                  <a:lnTo>
                    <a:pt x="39716" y="13892"/>
                  </a:lnTo>
                  <a:close/>
                  <a:moveTo>
                    <a:pt x="917" y="18765"/>
                  </a:moveTo>
                  <a:lnTo>
                    <a:pt x="1354" y="18931"/>
                  </a:lnTo>
                  <a:lnTo>
                    <a:pt x="584" y="18869"/>
                  </a:lnTo>
                  <a:lnTo>
                    <a:pt x="917" y="18765"/>
                  </a:lnTo>
                  <a:close/>
                  <a:moveTo>
                    <a:pt x="6478" y="17328"/>
                  </a:moveTo>
                  <a:lnTo>
                    <a:pt x="7227" y="17682"/>
                  </a:lnTo>
                  <a:lnTo>
                    <a:pt x="3208" y="19119"/>
                  </a:lnTo>
                  <a:lnTo>
                    <a:pt x="2479" y="19056"/>
                  </a:lnTo>
                  <a:lnTo>
                    <a:pt x="1417" y="18640"/>
                  </a:lnTo>
                  <a:lnTo>
                    <a:pt x="6478" y="17328"/>
                  </a:lnTo>
                  <a:close/>
                  <a:moveTo>
                    <a:pt x="7581" y="17869"/>
                  </a:moveTo>
                  <a:lnTo>
                    <a:pt x="7769" y="17953"/>
                  </a:lnTo>
                  <a:lnTo>
                    <a:pt x="4874" y="19285"/>
                  </a:lnTo>
                  <a:lnTo>
                    <a:pt x="3895" y="19181"/>
                  </a:lnTo>
                  <a:lnTo>
                    <a:pt x="7581" y="17869"/>
                  </a:lnTo>
                  <a:close/>
                  <a:moveTo>
                    <a:pt x="30073" y="18307"/>
                  </a:moveTo>
                  <a:lnTo>
                    <a:pt x="31448" y="18952"/>
                  </a:lnTo>
                  <a:lnTo>
                    <a:pt x="30052" y="19431"/>
                  </a:lnTo>
                  <a:lnTo>
                    <a:pt x="28699" y="18931"/>
                  </a:lnTo>
                  <a:lnTo>
                    <a:pt x="30073" y="18307"/>
                  </a:lnTo>
                  <a:close/>
                  <a:moveTo>
                    <a:pt x="16578" y="14725"/>
                  </a:moveTo>
                  <a:lnTo>
                    <a:pt x="27928" y="18952"/>
                  </a:lnTo>
                  <a:lnTo>
                    <a:pt x="26595" y="19556"/>
                  </a:lnTo>
                  <a:lnTo>
                    <a:pt x="13246" y="15870"/>
                  </a:lnTo>
                  <a:lnTo>
                    <a:pt x="16182" y="14829"/>
                  </a:lnTo>
                  <a:lnTo>
                    <a:pt x="16578" y="14725"/>
                  </a:lnTo>
                  <a:close/>
                  <a:moveTo>
                    <a:pt x="53669" y="17724"/>
                  </a:moveTo>
                  <a:lnTo>
                    <a:pt x="58709" y="19119"/>
                  </a:lnTo>
                  <a:lnTo>
                    <a:pt x="57647" y="19494"/>
                  </a:lnTo>
                  <a:lnTo>
                    <a:pt x="56918" y="19556"/>
                  </a:lnTo>
                  <a:lnTo>
                    <a:pt x="52919" y="18078"/>
                  </a:lnTo>
                  <a:lnTo>
                    <a:pt x="53669" y="17724"/>
                  </a:lnTo>
                  <a:close/>
                  <a:moveTo>
                    <a:pt x="43610" y="14933"/>
                  </a:moveTo>
                  <a:lnTo>
                    <a:pt x="44027" y="15058"/>
                  </a:lnTo>
                  <a:lnTo>
                    <a:pt x="46942" y="16141"/>
                  </a:lnTo>
                  <a:lnTo>
                    <a:pt x="33509" y="19619"/>
                  </a:lnTo>
                  <a:lnTo>
                    <a:pt x="32197" y="18994"/>
                  </a:lnTo>
                  <a:lnTo>
                    <a:pt x="43610" y="14933"/>
                  </a:lnTo>
                  <a:close/>
                  <a:moveTo>
                    <a:pt x="3520" y="19431"/>
                  </a:moveTo>
                  <a:lnTo>
                    <a:pt x="4333" y="19515"/>
                  </a:lnTo>
                  <a:lnTo>
                    <a:pt x="4062" y="19640"/>
                  </a:lnTo>
                  <a:lnTo>
                    <a:pt x="3520" y="19431"/>
                  </a:lnTo>
                  <a:close/>
                  <a:moveTo>
                    <a:pt x="52544" y="18244"/>
                  </a:moveTo>
                  <a:lnTo>
                    <a:pt x="56230" y="19619"/>
                  </a:lnTo>
                  <a:lnTo>
                    <a:pt x="55252" y="19702"/>
                  </a:lnTo>
                  <a:lnTo>
                    <a:pt x="52378" y="18328"/>
                  </a:lnTo>
                  <a:lnTo>
                    <a:pt x="52544" y="18244"/>
                  </a:lnTo>
                  <a:close/>
                  <a:moveTo>
                    <a:pt x="8102" y="18119"/>
                  </a:moveTo>
                  <a:lnTo>
                    <a:pt x="11976" y="19952"/>
                  </a:lnTo>
                  <a:lnTo>
                    <a:pt x="5457" y="19327"/>
                  </a:lnTo>
                  <a:lnTo>
                    <a:pt x="8102" y="18119"/>
                  </a:lnTo>
                  <a:close/>
                  <a:moveTo>
                    <a:pt x="28324" y="19098"/>
                  </a:moveTo>
                  <a:lnTo>
                    <a:pt x="29636" y="19598"/>
                  </a:lnTo>
                  <a:lnTo>
                    <a:pt x="28345" y="20035"/>
                  </a:lnTo>
                  <a:lnTo>
                    <a:pt x="27033" y="19681"/>
                  </a:lnTo>
                  <a:lnTo>
                    <a:pt x="28324" y="19098"/>
                  </a:lnTo>
                  <a:close/>
                  <a:moveTo>
                    <a:pt x="31802" y="19119"/>
                  </a:moveTo>
                  <a:lnTo>
                    <a:pt x="33072" y="19723"/>
                  </a:lnTo>
                  <a:lnTo>
                    <a:pt x="31760" y="20077"/>
                  </a:lnTo>
                  <a:lnTo>
                    <a:pt x="30490" y="19598"/>
                  </a:lnTo>
                  <a:lnTo>
                    <a:pt x="31802" y="19119"/>
                  </a:lnTo>
                  <a:close/>
                  <a:moveTo>
                    <a:pt x="56584" y="19869"/>
                  </a:moveTo>
                  <a:lnTo>
                    <a:pt x="56043" y="20077"/>
                  </a:lnTo>
                  <a:lnTo>
                    <a:pt x="55772" y="19931"/>
                  </a:lnTo>
                  <a:lnTo>
                    <a:pt x="56584" y="19869"/>
                  </a:lnTo>
                  <a:close/>
                  <a:moveTo>
                    <a:pt x="52024" y="18473"/>
                  </a:moveTo>
                  <a:lnTo>
                    <a:pt x="54669" y="19744"/>
                  </a:lnTo>
                  <a:lnTo>
                    <a:pt x="48129" y="20264"/>
                  </a:lnTo>
                  <a:lnTo>
                    <a:pt x="52024" y="18473"/>
                  </a:lnTo>
                  <a:close/>
                  <a:moveTo>
                    <a:pt x="12767" y="16037"/>
                  </a:moveTo>
                  <a:lnTo>
                    <a:pt x="26200" y="19744"/>
                  </a:lnTo>
                  <a:lnTo>
                    <a:pt x="24950" y="20306"/>
                  </a:lnTo>
                  <a:lnTo>
                    <a:pt x="9539" y="17474"/>
                  </a:lnTo>
                  <a:lnTo>
                    <a:pt x="12371" y="16182"/>
                  </a:lnTo>
                  <a:lnTo>
                    <a:pt x="12767" y="16037"/>
                  </a:lnTo>
                  <a:close/>
                  <a:moveTo>
                    <a:pt x="47400" y="16307"/>
                  </a:moveTo>
                  <a:lnTo>
                    <a:pt x="47796" y="16474"/>
                  </a:lnTo>
                  <a:lnTo>
                    <a:pt x="50607" y="17807"/>
                  </a:lnTo>
                  <a:lnTo>
                    <a:pt x="35155" y="20389"/>
                  </a:lnTo>
                  <a:lnTo>
                    <a:pt x="33926" y="19806"/>
                  </a:lnTo>
                  <a:lnTo>
                    <a:pt x="47400" y="16307"/>
                  </a:lnTo>
                  <a:close/>
                  <a:moveTo>
                    <a:pt x="30052" y="19744"/>
                  </a:moveTo>
                  <a:lnTo>
                    <a:pt x="31260" y="20202"/>
                  </a:lnTo>
                  <a:lnTo>
                    <a:pt x="30052" y="20514"/>
                  </a:lnTo>
                  <a:lnTo>
                    <a:pt x="28845" y="20181"/>
                  </a:lnTo>
                  <a:lnTo>
                    <a:pt x="30052" y="19744"/>
                  </a:lnTo>
                  <a:close/>
                  <a:moveTo>
                    <a:pt x="26616" y="19869"/>
                  </a:moveTo>
                  <a:lnTo>
                    <a:pt x="27866" y="20223"/>
                  </a:lnTo>
                  <a:lnTo>
                    <a:pt x="26679" y="20639"/>
                  </a:lnTo>
                  <a:lnTo>
                    <a:pt x="25450" y="20410"/>
                  </a:lnTo>
                  <a:lnTo>
                    <a:pt x="26616" y="19869"/>
                  </a:lnTo>
                  <a:close/>
                  <a:moveTo>
                    <a:pt x="33489" y="19931"/>
                  </a:moveTo>
                  <a:lnTo>
                    <a:pt x="34655" y="20473"/>
                  </a:lnTo>
                  <a:lnTo>
                    <a:pt x="33405" y="20681"/>
                  </a:lnTo>
                  <a:lnTo>
                    <a:pt x="32239" y="20243"/>
                  </a:lnTo>
                  <a:lnTo>
                    <a:pt x="33489" y="19931"/>
                  </a:lnTo>
                  <a:close/>
                  <a:moveTo>
                    <a:pt x="28366" y="20348"/>
                  </a:moveTo>
                  <a:lnTo>
                    <a:pt x="29490" y="20660"/>
                  </a:lnTo>
                  <a:lnTo>
                    <a:pt x="28386" y="20952"/>
                  </a:lnTo>
                  <a:lnTo>
                    <a:pt x="27262" y="20743"/>
                  </a:lnTo>
                  <a:lnTo>
                    <a:pt x="28366" y="20348"/>
                  </a:lnTo>
                  <a:close/>
                  <a:moveTo>
                    <a:pt x="31739" y="20368"/>
                  </a:moveTo>
                  <a:lnTo>
                    <a:pt x="32843" y="20785"/>
                  </a:lnTo>
                  <a:lnTo>
                    <a:pt x="31718" y="20972"/>
                  </a:lnTo>
                  <a:lnTo>
                    <a:pt x="30615" y="20660"/>
                  </a:lnTo>
                  <a:lnTo>
                    <a:pt x="31739" y="20368"/>
                  </a:lnTo>
                  <a:close/>
                  <a:moveTo>
                    <a:pt x="9081" y="17682"/>
                  </a:moveTo>
                  <a:lnTo>
                    <a:pt x="24492" y="20514"/>
                  </a:lnTo>
                  <a:lnTo>
                    <a:pt x="23346" y="21056"/>
                  </a:lnTo>
                  <a:lnTo>
                    <a:pt x="12809" y="20035"/>
                  </a:lnTo>
                  <a:lnTo>
                    <a:pt x="8456" y="17953"/>
                  </a:lnTo>
                  <a:lnTo>
                    <a:pt x="9081" y="17682"/>
                  </a:lnTo>
                  <a:close/>
                  <a:moveTo>
                    <a:pt x="51066" y="18015"/>
                  </a:moveTo>
                  <a:lnTo>
                    <a:pt x="51690" y="18307"/>
                  </a:lnTo>
                  <a:lnTo>
                    <a:pt x="47296" y="20327"/>
                  </a:lnTo>
                  <a:lnTo>
                    <a:pt x="36737" y="21160"/>
                  </a:lnTo>
                  <a:lnTo>
                    <a:pt x="35613" y="20618"/>
                  </a:lnTo>
                  <a:lnTo>
                    <a:pt x="51066" y="18015"/>
                  </a:lnTo>
                  <a:close/>
                  <a:moveTo>
                    <a:pt x="24992" y="20618"/>
                  </a:moveTo>
                  <a:lnTo>
                    <a:pt x="26137" y="20827"/>
                  </a:lnTo>
                  <a:lnTo>
                    <a:pt x="25054" y="21201"/>
                  </a:lnTo>
                  <a:lnTo>
                    <a:pt x="23930" y="21097"/>
                  </a:lnTo>
                  <a:lnTo>
                    <a:pt x="24992" y="20618"/>
                  </a:lnTo>
                  <a:close/>
                  <a:moveTo>
                    <a:pt x="30052" y="20806"/>
                  </a:moveTo>
                  <a:lnTo>
                    <a:pt x="31031" y="21097"/>
                  </a:lnTo>
                  <a:lnTo>
                    <a:pt x="30052" y="21264"/>
                  </a:lnTo>
                  <a:lnTo>
                    <a:pt x="29053" y="21077"/>
                  </a:lnTo>
                  <a:lnTo>
                    <a:pt x="30052" y="20806"/>
                  </a:lnTo>
                  <a:close/>
                  <a:moveTo>
                    <a:pt x="35113" y="20702"/>
                  </a:moveTo>
                  <a:lnTo>
                    <a:pt x="36175" y="21201"/>
                  </a:lnTo>
                  <a:lnTo>
                    <a:pt x="35030" y="21285"/>
                  </a:lnTo>
                  <a:lnTo>
                    <a:pt x="33947" y="20889"/>
                  </a:lnTo>
                  <a:lnTo>
                    <a:pt x="35113" y="20702"/>
                  </a:lnTo>
                  <a:close/>
                  <a:moveTo>
                    <a:pt x="26720" y="20931"/>
                  </a:moveTo>
                  <a:lnTo>
                    <a:pt x="27720" y="21118"/>
                  </a:lnTo>
                  <a:lnTo>
                    <a:pt x="26741" y="21368"/>
                  </a:lnTo>
                  <a:lnTo>
                    <a:pt x="25741" y="21285"/>
                  </a:lnTo>
                  <a:lnTo>
                    <a:pt x="26720" y="20931"/>
                  </a:lnTo>
                  <a:close/>
                  <a:moveTo>
                    <a:pt x="33385" y="20993"/>
                  </a:moveTo>
                  <a:lnTo>
                    <a:pt x="34343" y="21347"/>
                  </a:lnTo>
                  <a:lnTo>
                    <a:pt x="33343" y="21431"/>
                  </a:lnTo>
                  <a:lnTo>
                    <a:pt x="32364" y="21160"/>
                  </a:lnTo>
                  <a:lnTo>
                    <a:pt x="33385" y="20993"/>
                  </a:lnTo>
                  <a:close/>
                  <a:moveTo>
                    <a:pt x="28386" y="21243"/>
                  </a:moveTo>
                  <a:lnTo>
                    <a:pt x="29199" y="21389"/>
                  </a:lnTo>
                  <a:lnTo>
                    <a:pt x="28407" y="21535"/>
                  </a:lnTo>
                  <a:lnTo>
                    <a:pt x="27595" y="21451"/>
                  </a:lnTo>
                  <a:lnTo>
                    <a:pt x="28386" y="21243"/>
                  </a:lnTo>
                  <a:close/>
                  <a:moveTo>
                    <a:pt x="31698" y="21264"/>
                  </a:moveTo>
                  <a:lnTo>
                    <a:pt x="32489" y="21493"/>
                  </a:lnTo>
                  <a:lnTo>
                    <a:pt x="31677" y="21556"/>
                  </a:lnTo>
                  <a:lnTo>
                    <a:pt x="30885" y="21410"/>
                  </a:lnTo>
                  <a:lnTo>
                    <a:pt x="31698" y="21264"/>
                  </a:lnTo>
                  <a:close/>
                  <a:moveTo>
                    <a:pt x="4083" y="19952"/>
                  </a:moveTo>
                  <a:lnTo>
                    <a:pt x="8623" y="21660"/>
                  </a:lnTo>
                  <a:lnTo>
                    <a:pt x="501" y="21576"/>
                  </a:lnTo>
                  <a:lnTo>
                    <a:pt x="4083" y="19952"/>
                  </a:lnTo>
                  <a:close/>
                  <a:moveTo>
                    <a:pt x="30052" y="21556"/>
                  </a:moveTo>
                  <a:lnTo>
                    <a:pt x="30573" y="21639"/>
                  </a:lnTo>
                  <a:lnTo>
                    <a:pt x="30032" y="21680"/>
                  </a:lnTo>
                  <a:lnTo>
                    <a:pt x="29511" y="21639"/>
                  </a:lnTo>
                  <a:lnTo>
                    <a:pt x="30052" y="21556"/>
                  </a:lnTo>
                  <a:close/>
                  <a:moveTo>
                    <a:pt x="4916" y="19577"/>
                  </a:moveTo>
                  <a:lnTo>
                    <a:pt x="12746" y="20327"/>
                  </a:lnTo>
                  <a:lnTo>
                    <a:pt x="15662" y="21701"/>
                  </a:lnTo>
                  <a:lnTo>
                    <a:pt x="15662" y="21701"/>
                  </a:lnTo>
                  <a:lnTo>
                    <a:pt x="9477" y="21660"/>
                  </a:lnTo>
                  <a:lnTo>
                    <a:pt x="4457" y="19785"/>
                  </a:lnTo>
                  <a:lnTo>
                    <a:pt x="4916" y="19577"/>
                  </a:lnTo>
                  <a:close/>
                  <a:moveTo>
                    <a:pt x="13579" y="20410"/>
                  </a:moveTo>
                  <a:lnTo>
                    <a:pt x="22826" y="21285"/>
                  </a:lnTo>
                  <a:lnTo>
                    <a:pt x="21785" y="21764"/>
                  </a:lnTo>
                  <a:lnTo>
                    <a:pt x="16349" y="21722"/>
                  </a:lnTo>
                  <a:lnTo>
                    <a:pt x="13579" y="20410"/>
                  </a:lnTo>
                  <a:close/>
                  <a:moveTo>
                    <a:pt x="23388" y="21347"/>
                  </a:moveTo>
                  <a:lnTo>
                    <a:pt x="24409" y="21431"/>
                  </a:lnTo>
                  <a:lnTo>
                    <a:pt x="23471" y="21785"/>
                  </a:lnTo>
                  <a:lnTo>
                    <a:pt x="22472" y="21764"/>
                  </a:lnTo>
                  <a:lnTo>
                    <a:pt x="23388" y="21347"/>
                  </a:lnTo>
                  <a:close/>
                  <a:moveTo>
                    <a:pt x="25096" y="21514"/>
                  </a:moveTo>
                  <a:lnTo>
                    <a:pt x="25929" y="21576"/>
                  </a:lnTo>
                  <a:lnTo>
                    <a:pt x="25138" y="21785"/>
                  </a:lnTo>
                  <a:lnTo>
                    <a:pt x="24325" y="21785"/>
                  </a:lnTo>
                  <a:lnTo>
                    <a:pt x="25096" y="21514"/>
                  </a:lnTo>
                  <a:close/>
                  <a:moveTo>
                    <a:pt x="26762" y="21660"/>
                  </a:moveTo>
                  <a:lnTo>
                    <a:pt x="27303" y="21722"/>
                  </a:lnTo>
                  <a:lnTo>
                    <a:pt x="26783" y="21805"/>
                  </a:lnTo>
                  <a:lnTo>
                    <a:pt x="26262" y="21805"/>
                  </a:lnTo>
                  <a:lnTo>
                    <a:pt x="26762" y="21660"/>
                  </a:lnTo>
                  <a:close/>
                  <a:moveTo>
                    <a:pt x="33322" y="21722"/>
                  </a:moveTo>
                  <a:lnTo>
                    <a:pt x="33822" y="21868"/>
                  </a:lnTo>
                  <a:lnTo>
                    <a:pt x="33301" y="21847"/>
                  </a:lnTo>
                  <a:lnTo>
                    <a:pt x="32781" y="21764"/>
                  </a:lnTo>
                  <a:lnTo>
                    <a:pt x="33322" y="21722"/>
                  </a:lnTo>
                  <a:close/>
                  <a:moveTo>
                    <a:pt x="34988" y="21576"/>
                  </a:moveTo>
                  <a:lnTo>
                    <a:pt x="35759" y="21868"/>
                  </a:lnTo>
                  <a:lnTo>
                    <a:pt x="34946" y="21868"/>
                  </a:lnTo>
                  <a:lnTo>
                    <a:pt x="34155" y="21660"/>
                  </a:lnTo>
                  <a:lnTo>
                    <a:pt x="34988" y="21576"/>
                  </a:lnTo>
                  <a:close/>
                  <a:moveTo>
                    <a:pt x="36696" y="21451"/>
                  </a:moveTo>
                  <a:lnTo>
                    <a:pt x="37612" y="21889"/>
                  </a:lnTo>
                  <a:lnTo>
                    <a:pt x="36613" y="21889"/>
                  </a:lnTo>
                  <a:lnTo>
                    <a:pt x="35675" y="21535"/>
                  </a:lnTo>
                  <a:lnTo>
                    <a:pt x="36696" y="21451"/>
                  </a:lnTo>
                  <a:close/>
                  <a:moveTo>
                    <a:pt x="46526" y="20681"/>
                  </a:moveTo>
                  <a:lnTo>
                    <a:pt x="43735" y="21951"/>
                  </a:lnTo>
                  <a:lnTo>
                    <a:pt x="38299" y="21889"/>
                  </a:lnTo>
                  <a:lnTo>
                    <a:pt x="37279" y="21410"/>
                  </a:lnTo>
                  <a:lnTo>
                    <a:pt x="46526" y="20681"/>
                  </a:lnTo>
                  <a:close/>
                  <a:moveTo>
                    <a:pt x="55189" y="19994"/>
                  </a:moveTo>
                  <a:lnTo>
                    <a:pt x="55647" y="20202"/>
                  </a:lnTo>
                  <a:lnTo>
                    <a:pt x="50607" y="21993"/>
                  </a:lnTo>
                  <a:lnTo>
                    <a:pt x="44422" y="21951"/>
                  </a:lnTo>
                  <a:lnTo>
                    <a:pt x="47359" y="20598"/>
                  </a:lnTo>
                  <a:lnTo>
                    <a:pt x="55189" y="19994"/>
                  </a:lnTo>
                  <a:close/>
                  <a:moveTo>
                    <a:pt x="24055" y="22076"/>
                  </a:moveTo>
                  <a:lnTo>
                    <a:pt x="23534" y="22201"/>
                  </a:lnTo>
                  <a:lnTo>
                    <a:pt x="23013" y="22243"/>
                  </a:lnTo>
                  <a:lnTo>
                    <a:pt x="23513" y="22076"/>
                  </a:lnTo>
                  <a:close/>
                  <a:moveTo>
                    <a:pt x="36029" y="22159"/>
                  </a:moveTo>
                  <a:lnTo>
                    <a:pt x="36550" y="22180"/>
                  </a:lnTo>
                  <a:lnTo>
                    <a:pt x="37050" y="22368"/>
                  </a:lnTo>
                  <a:lnTo>
                    <a:pt x="37050" y="22368"/>
                  </a:lnTo>
                  <a:lnTo>
                    <a:pt x="36529" y="22305"/>
                  </a:lnTo>
                  <a:lnTo>
                    <a:pt x="36029" y="22159"/>
                  </a:lnTo>
                  <a:close/>
                  <a:moveTo>
                    <a:pt x="22659" y="22055"/>
                  </a:moveTo>
                  <a:lnTo>
                    <a:pt x="21910" y="22326"/>
                  </a:lnTo>
                  <a:lnTo>
                    <a:pt x="21076" y="22389"/>
                  </a:lnTo>
                  <a:lnTo>
                    <a:pt x="21847" y="22055"/>
                  </a:lnTo>
                  <a:close/>
                  <a:moveTo>
                    <a:pt x="38237" y="22180"/>
                  </a:moveTo>
                  <a:lnTo>
                    <a:pt x="38987" y="22534"/>
                  </a:lnTo>
                  <a:lnTo>
                    <a:pt x="38174" y="22472"/>
                  </a:lnTo>
                  <a:lnTo>
                    <a:pt x="37404" y="22180"/>
                  </a:lnTo>
                  <a:close/>
                  <a:moveTo>
                    <a:pt x="16953" y="22014"/>
                  </a:moveTo>
                  <a:lnTo>
                    <a:pt x="21160" y="22055"/>
                  </a:lnTo>
                  <a:lnTo>
                    <a:pt x="20243" y="22472"/>
                  </a:lnTo>
                  <a:lnTo>
                    <a:pt x="18244" y="22618"/>
                  </a:lnTo>
                  <a:lnTo>
                    <a:pt x="16953" y="22014"/>
                  </a:lnTo>
                  <a:close/>
                  <a:moveTo>
                    <a:pt x="38924" y="22201"/>
                  </a:moveTo>
                  <a:lnTo>
                    <a:pt x="43110" y="22222"/>
                  </a:lnTo>
                  <a:lnTo>
                    <a:pt x="41819" y="22826"/>
                  </a:lnTo>
                  <a:lnTo>
                    <a:pt x="39820" y="22618"/>
                  </a:lnTo>
                  <a:lnTo>
                    <a:pt x="38924" y="22201"/>
                  </a:lnTo>
                  <a:close/>
                  <a:moveTo>
                    <a:pt x="20847" y="22701"/>
                  </a:moveTo>
                  <a:lnTo>
                    <a:pt x="20348" y="22888"/>
                  </a:lnTo>
                  <a:lnTo>
                    <a:pt x="19827" y="22972"/>
                  </a:lnTo>
                  <a:lnTo>
                    <a:pt x="20306" y="22743"/>
                  </a:lnTo>
                  <a:lnTo>
                    <a:pt x="20847" y="22701"/>
                  </a:lnTo>
                  <a:close/>
                  <a:moveTo>
                    <a:pt x="19473" y="22805"/>
                  </a:moveTo>
                  <a:lnTo>
                    <a:pt x="19056" y="23013"/>
                  </a:lnTo>
                  <a:lnTo>
                    <a:pt x="18765" y="22868"/>
                  </a:lnTo>
                  <a:lnTo>
                    <a:pt x="19473" y="22805"/>
                  </a:lnTo>
                  <a:close/>
                  <a:moveTo>
                    <a:pt x="10268" y="21951"/>
                  </a:moveTo>
                  <a:lnTo>
                    <a:pt x="16287" y="22014"/>
                  </a:lnTo>
                  <a:lnTo>
                    <a:pt x="17661" y="22659"/>
                  </a:lnTo>
                  <a:lnTo>
                    <a:pt x="13142" y="23034"/>
                  </a:lnTo>
                  <a:lnTo>
                    <a:pt x="10268" y="21951"/>
                  </a:lnTo>
                  <a:close/>
                  <a:moveTo>
                    <a:pt x="39216" y="22868"/>
                  </a:moveTo>
                  <a:lnTo>
                    <a:pt x="39757" y="22909"/>
                  </a:lnTo>
                  <a:lnTo>
                    <a:pt x="40236" y="23138"/>
                  </a:lnTo>
                  <a:lnTo>
                    <a:pt x="39716" y="23034"/>
                  </a:lnTo>
                  <a:lnTo>
                    <a:pt x="39216" y="22868"/>
                  </a:lnTo>
                  <a:close/>
                  <a:moveTo>
                    <a:pt x="40590" y="22992"/>
                  </a:moveTo>
                  <a:lnTo>
                    <a:pt x="41298" y="23055"/>
                  </a:lnTo>
                  <a:lnTo>
                    <a:pt x="41007" y="23180"/>
                  </a:lnTo>
                  <a:lnTo>
                    <a:pt x="40590" y="22992"/>
                  </a:lnTo>
                  <a:close/>
                  <a:moveTo>
                    <a:pt x="43797" y="22243"/>
                  </a:moveTo>
                  <a:lnTo>
                    <a:pt x="49795" y="22284"/>
                  </a:lnTo>
                  <a:lnTo>
                    <a:pt x="46921" y="23305"/>
                  </a:lnTo>
                  <a:lnTo>
                    <a:pt x="42402" y="22868"/>
                  </a:lnTo>
                  <a:lnTo>
                    <a:pt x="43797" y="22243"/>
                  </a:lnTo>
                  <a:close/>
                  <a:moveTo>
                    <a:pt x="167" y="21868"/>
                  </a:moveTo>
                  <a:lnTo>
                    <a:pt x="9414" y="21951"/>
                  </a:lnTo>
                  <a:lnTo>
                    <a:pt x="12455" y="23076"/>
                  </a:lnTo>
                  <a:lnTo>
                    <a:pt x="6290" y="23576"/>
                  </a:lnTo>
                  <a:lnTo>
                    <a:pt x="167" y="21868"/>
                  </a:lnTo>
                  <a:close/>
                  <a:moveTo>
                    <a:pt x="18182" y="22909"/>
                  </a:moveTo>
                  <a:lnTo>
                    <a:pt x="18702" y="23159"/>
                  </a:lnTo>
                  <a:lnTo>
                    <a:pt x="15099" y="23763"/>
                  </a:lnTo>
                  <a:lnTo>
                    <a:pt x="13787" y="23263"/>
                  </a:lnTo>
                  <a:lnTo>
                    <a:pt x="18182" y="22909"/>
                  </a:lnTo>
                  <a:close/>
                  <a:moveTo>
                    <a:pt x="41881" y="23117"/>
                  </a:moveTo>
                  <a:lnTo>
                    <a:pt x="46276" y="23534"/>
                  </a:lnTo>
                  <a:lnTo>
                    <a:pt x="44943" y="24013"/>
                  </a:lnTo>
                  <a:lnTo>
                    <a:pt x="41361" y="23347"/>
                  </a:lnTo>
                  <a:lnTo>
                    <a:pt x="41881" y="23117"/>
                  </a:lnTo>
                  <a:close/>
                  <a:moveTo>
                    <a:pt x="17703" y="23617"/>
                  </a:moveTo>
                  <a:lnTo>
                    <a:pt x="17224" y="23846"/>
                  </a:lnTo>
                  <a:lnTo>
                    <a:pt x="16099" y="24138"/>
                  </a:lnTo>
                  <a:lnTo>
                    <a:pt x="15641" y="23971"/>
                  </a:lnTo>
                  <a:lnTo>
                    <a:pt x="17703" y="23617"/>
                  </a:lnTo>
                  <a:close/>
                  <a:moveTo>
                    <a:pt x="42340" y="23826"/>
                  </a:moveTo>
                  <a:lnTo>
                    <a:pt x="44401" y="24200"/>
                  </a:lnTo>
                  <a:lnTo>
                    <a:pt x="43943" y="24367"/>
                  </a:lnTo>
                  <a:lnTo>
                    <a:pt x="42819" y="24055"/>
                  </a:lnTo>
                  <a:lnTo>
                    <a:pt x="42340" y="23826"/>
                  </a:lnTo>
                  <a:close/>
                  <a:moveTo>
                    <a:pt x="13100" y="23326"/>
                  </a:moveTo>
                  <a:lnTo>
                    <a:pt x="14537" y="23867"/>
                  </a:lnTo>
                  <a:lnTo>
                    <a:pt x="10060" y="24617"/>
                  </a:lnTo>
                  <a:lnTo>
                    <a:pt x="7102" y="23784"/>
                  </a:lnTo>
                  <a:lnTo>
                    <a:pt x="13100" y="23326"/>
                  </a:lnTo>
                  <a:close/>
                  <a:moveTo>
                    <a:pt x="46963" y="23596"/>
                  </a:moveTo>
                  <a:lnTo>
                    <a:pt x="52940" y="24180"/>
                  </a:lnTo>
                  <a:lnTo>
                    <a:pt x="49983" y="24929"/>
                  </a:lnTo>
                  <a:lnTo>
                    <a:pt x="45505" y="24117"/>
                  </a:lnTo>
                  <a:lnTo>
                    <a:pt x="46963" y="23596"/>
                  </a:lnTo>
                  <a:close/>
                  <a:moveTo>
                    <a:pt x="15079" y="24055"/>
                  </a:moveTo>
                  <a:lnTo>
                    <a:pt x="15599" y="24263"/>
                  </a:lnTo>
                  <a:lnTo>
                    <a:pt x="12080" y="25179"/>
                  </a:lnTo>
                  <a:lnTo>
                    <a:pt x="10726" y="24784"/>
                  </a:lnTo>
                  <a:lnTo>
                    <a:pt x="15079" y="24055"/>
                  </a:lnTo>
                  <a:close/>
                  <a:moveTo>
                    <a:pt x="15683" y="24534"/>
                  </a:moveTo>
                  <a:lnTo>
                    <a:pt x="13100" y="25450"/>
                  </a:lnTo>
                  <a:lnTo>
                    <a:pt x="12642" y="25325"/>
                  </a:lnTo>
                  <a:lnTo>
                    <a:pt x="15683" y="24534"/>
                  </a:lnTo>
                  <a:close/>
                  <a:moveTo>
                    <a:pt x="44964" y="24305"/>
                  </a:moveTo>
                  <a:lnTo>
                    <a:pt x="49316" y="25117"/>
                  </a:lnTo>
                  <a:lnTo>
                    <a:pt x="47942" y="25471"/>
                  </a:lnTo>
                  <a:lnTo>
                    <a:pt x="44422" y="24492"/>
                  </a:lnTo>
                  <a:lnTo>
                    <a:pt x="44964" y="24305"/>
                  </a:lnTo>
                  <a:close/>
                  <a:moveTo>
                    <a:pt x="6269" y="23867"/>
                  </a:moveTo>
                  <a:lnTo>
                    <a:pt x="9372" y="24721"/>
                  </a:lnTo>
                  <a:lnTo>
                    <a:pt x="3291" y="25742"/>
                  </a:lnTo>
                  <a:lnTo>
                    <a:pt x="3187" y="25721"/>
                  </a:lnTo>
                  <a:lnTo>
                    <a:pt x="271" y="24325"/>
                  </a:lnTo>
                  <a:lnTo>
                    <a:pt x="6269" y="23867"/>
                  </a:lnTo>
                  <a:close/>
                  <a:moveTo>
                    <a:pt x="44360" y="24784"/>
                  </a:moveTo>
                  <a:lnTo>
                    <a:pt x="47379" y="25617"/>
                  </a:lnTo>
                  <a:lnTo>
                    <a:pt x="46921" y="25742"/>
                  </a:lnTo>
                  <a:lnTo>
                    <a:pt x="44360" y="24784"/>
                  </a:lnTo>
                  <a:close/>
                  <a:moveTo>
                    <a:pt x="10039" y="24908"/>
                  </a:moveTo>
                  <a:lnTo>
                    <a:pt x="11517" y="25325"/>
                  </a:lnTo>
                  <a:lnTo>
                    <a:pt x="7123" y="26450"/>
                  </a:lnTo>
                  <a:lnTo>
                    <a:pt x="4124" y="25908"/>
                  </a:lnTo>
                  <a:lnTo>
                    <a:pt x="10039" y="24908"/>
                  </a:lnTo>
                  <a:close/>
                  <a:moveTo>
                    <a:pt x="49983" y="25242"/>
                  </a:moveTo>
                  <a:lnTo>
                    <a:pt x="55897" y="26325"/>
                  </a:lnTo>
                  <a:lnTo>
                    <a:pt x="52877" y="26824"/>
                  </a:lnTo>
                  <a:lnTo>
                    <a:pt x="48504" y="25617"/>
                  </a:lnTo>
                  <a:lnTo>
                    <a:pt x="49983" y="25242"/>
                  </a:lnTo>
                  <a:close/>
                  <a:moveTo>
                    <a:pt x="12080" y="25471"/>
                  </a:moveTo>
                  <a:lnTo>
                    <a:pt x="12621" y="25617"/>
                  </a:lnTo>
                  <a:lnTo>
                    <a:pt x="9185" y="26845"/>
                  </a:lnTo>
                  <a:lnTo>
                    <a:pt x="7790" y="26575"/>
                  </a:lnTo>
                  <a:lnTo>
                    <a:pt x="12080" y="25471"/>
                  </a:lnTo>
                  <a:close/>
                  <a:moveTo>
                    <a:pt x="4187" y="26200"/>
                  </a:moveTo>
                  <a:lnTo>
                    <a:pt x="6457" y="26637"/>
                  </a:lnTo>
                  <a:lnTo>
                    <a:pt x="5561" y="26866"/>
                  </a:lnTo>
                  <a:lnTo>
                    <a:pt x="4187" y="26200"/>
                  </a:lnTo>
                  <a:close/>
                  <a:moveTo>
                    <a:pt x="12705" y="25887"/>
                  </a:moveTo>
                  <a:lnTo>
                    <a:pt x="10226" y="27033"/>
                  </a:lnTo>
                  <a:lnTo>
                    <a:pt x="9768" y="26949"/>
                  </a:lnTo>
                  <a:lnTo>
                    <a:pt x="12705" y="25887"/>
                  </a:lnTo>
                  <a:close/>
                  <a:moveTo>
                    <a:pt x="47942" y="25762"/>
                  </a:moveTo>
                  <a:lnTo>
                    <a:pt x="52190" y="26949"/>
                  </a:lnTo>
                  <a:lnTo>
                    <a:pt x="50795" y="27179"/>
                  </a:lnTo>
                  <a:lnTo>
                    <a:pt x="47400" y="25908"/>
                  </a:lnTo>
                  <a:lnTo>
                    <a:pt x="47942" y="25762"/>
                  </a:lnTo>
                  <a:close/>
                  <a:moveTo>
                    <a:pt x="55814" y="26637"/>
                  </a:moveTo>
                  <a:lnTo>
                    <a:pt x="54439" y="27262"/>
                  </a:lnTo>
                  <a:lnTo>
                    <a:pt x="53544" y="27012"/>
                  </a:lnTo>
                  <a:lnTo>
                    <a:pt x="55814" y="26637"/>
                  </a:lnTo>
                  <a:close/>
                  <a:moveTo>
                    <a:pt x="47296" y="26179"/>
                  </a:moveTo>
                  <a:lnTo>
                    <a:pt x="50233" y="27283"/>
                  </a:lnTo>
                  <a:lnTo>
                    <a:pt x="49754" y="27366"/>
                  </a:lnTo>
                  <a:lnTo>
                    <a:pt x="47296" y="26179"/>
                  </a:lnTo>
                  <a:close/>
                  <a:moveTo>
                    <a:pt x="7144" y="26762"/>
                  </a:moveTo>
                  <a:lnTo>
                    <a:pt x="8643" y="27033"/>
                  </a:lnTo>
                  <a:lnTo>
                    <a:pt x="7082" y="27595"/>
                  </a:lnTo>
                  <a:lnTo>
                    <a:pt x="5978" y="27054"/>
                  </a:lnTo>
                  <a:lnTo>
                    <a:pt x="7144" y="26762"/>
                  </a:lnTo>
                  <a:close/>
                  <a:moveTo>
                    <a:pt x="52857" y="27137"/>
                  </a:moveTo>
                  <a:lnTo>
                    <a:pt x="54023" y="27449"/>
                  </a:lnTo>
                  <a:lnTo>
                    <a:pt x="52898" y="27970"/>
                  </a:lnTo>
                  <a:lnTo>
                    <a:pt x="51336" y="27387"/>
                  </a:lnTo>
                  <a:lnTo>
                    <a:pt x="52857" y="27137"/>
                  </a:lnTo>
                  <a:close/>
                  <a:moveTo>
                    <a:pt x="9227" y="27137"/>
                  </a:moveTo>
                  <a:lnTo>
                    <a:pt x="9768" y="27241"/>
                  </a:lnTo>
                  <a:lnTo>
                    <a:pt x="8019" y="28032"/>
                  </a:lnTo>
                  <a:lnTo>
                    <a:pt x="7456" y="27762"/>
                  </a:lnTo>
                  <a:lnTo>
                    <a:pt x="9227" y="27137"/>
                  </a:lnTo>
                  <a:close/>
                  <a:moveTo>
                    <a:pt x="28428" y="22097"/>
                  </a:moveTo>
                  <a:lnTo>
                    <a:pt x="31656" y="22139"/>
                  </a:lnTo>
                  <a:lnTo>
                    <a:pt x="34863" y="22451"/>
                  </a:lnTo>
                  <a:lnTo>
                    <a:pt x="38050" y="23034"/>
                  </a:lnTo>
                  <a:lnTo>
                    <a:pt x="40111" y="23596"/>
                  </a:lnTo>
                  <a:lnTo>
                    <a:pt x="29990" y="28220"/>
                  </a:lnTo>
                  <a:lnTo>
                    <a:pt x="19952" y="23430"/>
                  </a:lnTo>
                  <a:lnTo>
                    <a:pt x="22014" y="22888"/>
                  </a:lnTo>
                  <a:lnTo>
                    <a:pt x="25200" y="22368"/>
                  </a:lnTo>
                  <a:lnTo>
                    <a:pt x="28428" y="22097"/>
                  </a:lnTo>
                  <a:close/>
                  <a:moveTo>
                    <a:pt x="50774" y="27491"/>
                  </a:moveTo>
                  <a:lnTo>
                    <a:pt x="52523" y="28136"/>
                  </a:lnTo>
                  <a:lnTo>
                    <a:pt x="51940" y="28407"/>
                  </a:lnTo>
                  <a:lnTo>
                    <a:pt x="50212" y="27574"/>
                  </a:lnTo>
                  <a:lnTo>
                    <a:pt x="50774" y="27491"/>
                  </a:lnTo>
                  <a:close/>
                  <a:moveTo>
                    <a:pt x="5540" y="27158"/>
                  </a:moveTo>
                  <a:lnTo>
                    <a:pt x="6707" y="27720"/>
                  </a:lnTo>
                  <a:lnTo>
                    <a:pt x="4374" y="28553"/>
                  </a:lnTo>
                  <a:lnTo>
                    <a:pt x="1313" y="28261"/>
                  </a:lnTo>
                  <a:lnTo>
                    <a:pt x="5540" y="27158"/>
                  </a:lnTo>
                  <a:close/>
                  <a:moveTo>
                    <a:pt x="7061" y="27907"/>
                  </a:moveTo>
                  <a:lnTo>
                    <a:pt x="7685" y="28199"/>
                  </a:lnTo>
                  <a:lnTo>
                    <a:pt x="6457" y="28740"/>
                  </a:lnTo>
                  <a:lnTo>
                    <a:pt x="5041" y="28615"/>
                  </a:lnTo>
                  <a:lnTo>
                    <a:pt x="7061" y="27907"/>
                  </a:lnTo>
                  <a:close/>
                  <a:moveTo>
                    <a:pt x="19515" y="23555"/>
                  </a:moveTo>
                  <a:lnTo>
                    <a:pt x="29636" y="28366"/>
                  </a:lnTo>
                  <a:lnTo>
                    <a:pt x="28657" y="28824"/>
                  </a:lnTo>
                  <a:lnTo>
                    <a:pt x="16870" y="24429"/>
                  </a:lnTo>
                  <a:lnTo>
                    <a:pt x="18890" y="23701"/>
                  </a:lnTo>
                  <a:lnTo>
                    <a:pt x="19515" y="23555"/>
                  </a:lnTo>
                  <a:close/>
                  <a:moveTo>
                    <a:pt x="40549" y="23721"/>
                  </a:moveTo>
                  <a:lnTo>
                    <a:pt x="41153" y="23888"/>
                  </a:lnTo>
                  <a:lnTo>
                    <a:pt x="43152" y="24638"/>
                  </a:lnTo>
                  <a:lnTo>
                    <a:pt x="31302" y="28845"/>
                  </a:lnTo>
                  <a:lnTo>
                    <a:pt x="30323" y="28386"/>
                  </a:lnTo>
                  <a:lnTo>
                    <a:pt x="40549" y="23721"/>
                  </a:lnTo>
                  <a:close/>
                  <a:moveTo>
                    <a:pt x="54460" y="27574"/>
                  </a:moveTo>
                  <a:lnTo>
                    <a:pt x="58646" y="28740"/>
                  </a:lnTo>
                  <a:lnTo>
                    <a:pt x="55606" y="28970"/>
                  </a:lnTo>
                  <a:lnTo>
                    <a:pt x="53273" y="28116"/>
                  </a:lnTo>
                  <a:lnTo>
                    <a:pt x="54460" y="27574"/>
                  </a:lnTo>
                  <a:close/>
                  <a:moveTo>
                    <a:pt x="8019" y="28345"/>
                  </a:moveTo>
                  <a:lnTo>
                    <a:pt x="9456" y="29032"/>
                  </a:lnTo>
                  <a:lnTo>
                    <a:pt x="7040" y="28803"/>
                  </a:lnTo>
                  <a:lnTo>
                    <a:pt x="8019" y="28345"/>
                  </a:lnTo>
                  <a:close/>
                  <a:moveTo>
                    <a:pt x="1417" y="28553"/>
                  </a:moveTo>
                  <a:lnTo>
                    <a:pt x="3729" y="28782"/>
                  </a:lnTo>
                  <a:lnTo>
                    <a:pt x="2854" y="29094"/>
                  </a:lnTo>
                  <a:lnTo>
                    <a:pt x="1417" y="28553"/>
                  </a:lnTo>
                  <a:close/>
                  <a:moveTo>
                    <a:pt x="52898" y="28282"/>
                  </a:moveTo>
                  <a:lnTo>
                    <a:pt x="54918" y="29032"/>
                  </a:lnTo>
                  <a:lnTo>
                    <a:pt x="53502" y="29136"/>
                  </a:lnTo>
                  <a:lnTo>
                    <a:pt x="52294" y="28553"/>
                  </a:lnTo>
                  <a:lnTo>
                    <a:pt x="52898" y="28282"/>
                  </a:lnTo>
                  <a:close/>
                  <a:moveTo>
                    <a:pt x="29990" y="28532"/>
                  </a:moveTo>
                  <a:lnTo>
                    <a:pt x="30927" y="28990"/>
                  </a:lnTo>
                  <a:lnTo>
                    <a:pt x="29969" y="29324"/>
                  </a:lnTo>
                  <a:lnTo>
                    <a:pt x="29053" y="28970"/>
                  </a:lnTo>
                  <a:lnTo>
                    <a:pt x="29990" y="28532"/>
                  </a:lnTo>
                  <a:close/>
                  <a:moveTo>
                    <a:pt x="51940" y="28720"/>
                  </a:moveTo>
                  <a:lnTo>
                    <a:pt x="52919" y="29178"/>
                  </a:lnTo>
                  <a:lnTo>
                    <a:pt x="50503" y="29386"/>
                  </a:lnTo>
                  <a:lnTo>
                    <a:pt x="51940" y="28720"/>
                  </a:lnTo>
                  <a:close/>
                  <a:moveTo>
                    <a:pt x="16453" y="24575"/>
                  </a:moveTo>
                  <a:lnTo>
                    <a:pt x="28282" y="28990"/>
                  </a:lnTo>
                  <a:lnTo>
                    <a:pt x="27387" y="29407"/>
                  </a:lnTo>
                  <a:lnTo>
                    <a:pt x="13892" y="25679"/>
                  </a:lnTo>
                  <a:lnTo>
                    <a:pt x="15849" y="24784"/>
                  </a:lnTo>
                  <a:lnTo>
                    <a:pt x="16453" y="24575"/>
                  </a:lnTo>
                  <a:close/>
                  <a:moveTo>
                    <a:pt x="43589" y="24804"/>
                  </a:moveTo>
                  <a:lnTo>
                    <a:pt x="44172" y="25013"/>
                  </a:lnTo>
                  <a:lnTo>
                    <a:pt x="46109" y="25950"/>
                  </a:lnTo>
                  <a:lnTo>
                    <a:pt x="32572" y="29449"/>
                  </a:lnTo>
                  <a:lnTo>
                    <a:pt x="31677" y="29011"/>
                  </a:lnTo>
                  <a:lnTo>
                    <a:pt x="43589" y="24804"/>
                  </a:lnTo>
                  <a:close/>
                  <a:moveTo>
                    <a:pt x="58542" y="29032"/>
                  </a:moveTo>
                  <a:lnTo>
                    <a:pt x="57105" y="29532"/>
                  </a:lnTo>
                  <a:lnTo>
                    <a:pt x="56251" y="29219"/>
                  </a:lnTo>
                  <a:lnTo>
                    <a:pt x="58542" y="29032"/>
                  </a:lnTo>
                  <a:close/>
                  <a:moveTo>
                    <a:pt x="4395" y="28845"/>
                  </a:moveTo>
                  <a:lnTo>
                    <a:pt x="5936" y="28990"/>
                  </a:lnTo>
                  <a:lnTo>
                    <a:pt x="4416" y="29678"/>
                  </a:lnTo>
                  <a:lnTo>
                    <a:pt x="3270" y="29240"/>
                  </a:lnTo>
                  <a:lnTo>
                    <a:pt x="4395" y="28845"/>
                  </a:lnTo>
                  <a:close/>
                  <a:moveTo>
                    <a:pt x="28678" y="29136"/>
                  </a:moveTo>
                  <a:lnTo>
                    <a:pt x="29553" y="29469"/>
                  </a:lnTo>
                  <a:lnTo>
                    <a:pt x="28699" y="29761"/>
                  </a:lnTo>
                  <a:lnTo>
                    <a:pt x="27824" y="29532"/>
                  </a:lnTo>
                  <a:lnTo>
                    <a:pt x="28678" y="29136"/>
                  </a:lnTo>
                  <a:close/>
                  <a:moveTo>
                    <a:pt x="31281" y="29157"/>
                  </a:moveTo>
                  <a:lnTo>
                    <a:pt x="32135" y="29553"/>
                  </a:lnTo>
                  <a:lnTo>
                    <a:pt x="31260" y="29782"/>
                  </a:lnTo>
                  <a:lnTo>
                    <a:pt x="30406" y="29469"/>
                  </a:lnTo>
                  <a:lnTo>
                    <a:pt x="31281" y="29157"/>
                  </a:lnTo>
                  <a:close/>
                  <a:moveTo>
                    <a:pt x="13496" y="25866"/>
                  </a:moveTo>
                  <a:lnTo>
                    <a:pt x="26970" y="29594"/>
                  </a:lnTo>
                  <a:lnTo>
                    <a:pt x="26137" y="29969"/>
                  </a:lnTo>
                  <a:lnTo>
                    <a:pt x="10726" y="27116"/>
                  </a:lnTo>
                  <a:lnTo>
                    <a:pt x="13496" y="25866"/>
                  </a:lnTo>
                  <a:close/>
                  <a:moveTo>
                    <a:pt x="46526" y="26137"/>
                  </a:moveTo>
                  <a:lnTo>
                    <a:pt x="49254" y="27449"/>
                  </a:lnTo>
                  <a:lnTo>
                    <a:pt x="33801" y="30032"/>
                  </a:lnTo>
                  <a:lnTo>
                    <a:pt x="32989" y="29636"/>
                  </a:lnTo>
                  <a:lnTo>
                    <a:pt x="46526" y="26137"/>
                  </a:lnTo>
                  <a:close/>
                  <a:moveTo>
                    <a:pt x="55564" y="29261"/>
                  </a:moveTo>
                  <a:lnTo>
                    <a:pt x="56689" y="29698"/>
                  </a:lnTo>
                  <a:lnTo>
                    <a:pt x="55522" y="30094"/>
                  </a:lnTo>
                  <a:lnTo>
                    <a:pt x="54023" y="29386"/>
                  </a:lnTo>
                  <a:lnTo>
                    <a:pt x="55564" y="29261"/>
                  </a:lnTo>
                  <a:close/>
                  <a:moveTo>
                    <a:pt x="29969" y="29615"/>
                  </a:moveTo>
                  <a:lnTo>
                    <a:pt x="30760" y="29928"/>
                  </a:lnTo>
                  <a:lnTo>
                    <a:pt x="29969" y="30115"/>
                  </a:lnTo>
                  <a:lnTo>
                    <a:pt x="29178" y="29907"/>
                  </a:lnTo>
                  <a:lnTo>
                    <a:pt x="29969" y="29615"/>
                  </a:lnTo>
                  <a:close/>
                  <a:moveTo>
                    <a:pt x="27408" y="29719"/>
                  </a:moveTo>
                  <a:lnTo>
                    <a:pt x="28220" y="29948"/>
                  </a:lnTo>
                  <a:lnTo>
                    <a:pt x="27449" y="30219"/>
                  </a:lnTo>
                  <a:lnTo>
                    <a:pt x="26637" y="30073"/>
                  </a:lnTo>
                  <a:lnTo>
                    <a:pt x="27408" y="29719"/>
                  </a:lnTo>
                  <a:close/>
                  <a:moveTo>
                    <a:pt x="32551" y="29761"/>
                  </a:moveTo>
                  <a:lnTo>
                    <a:pt x="33301" y="30115"/>
                  </a:lnTo>
                  <a:lnTo>
                    <a:pt x="32489" y="30261"/>
                  </a:lnTo>
                  <a:lnTo>
                    <a:pt x="31718" y="29969"/>
                  </a:lnTo>
                  <a:lnTo>
                    <a:pt x="32551" y="29761"/>
                  </a:lnTo>
                  <a:close/>
                  <a:moveTo>
                    <a:pt x="28699" y="30073"/>
                  </a:moveTo>
                  <a:lnTo>
                    <a:pt x="29407" y="30261"/>
                  </a:lnTo>
                  <a:lnTo>
                    <a:pt x="28720" y="30448"/>
                  </a:lnTo>
                  <a:lnTo>
                    <a:pt x="28011" y="30323"/>
                  </a:lnTo>
                  <a:lnTo>
                    <a:pt x="28699" y="30073"/>
                  </a:lnTo>
                  <a:close/>
                  <a:moveTo>
                    <a:pt x="31239" y="30094"/>
                  </a:moveTo>
                  <a:lnTo>
                    <a:pt x="31927" y="30344"/>
                  </a:lnTo>
                  <a:lnTo>
                    <a:pt x="31219" y="30469"/>
                  </a:lnTo>
                  <a:lnTo>
                    <a:pt x="30531" y="30282"/>
                  </a:lnTo>
                  <a:lnTo>
                    <a:pt x="31239" y="30094"/>
                  </a:lnTo>
                  <a:close/>
                  <a:moveTo>
                    <a:pt x="10268" y="27324"/>
                  </a:moveTo>
                  <a:lnTo>
                    <a:pt x="25679" y="30177"/>
                  </a:lnTo>
                  <a:lnTo>
                    <a:pt x="24929" y="30531"/>
                  </a:lnTo>
                  <a:lnTo>
                    <a:pt x="10310" y="29115"/>
                  </a:lnTo>
                  <a:lnTo>
                    <a:pt x="8373" y="28199"/>
                  </a:lnTo>
                  <a:lnTo>
                    <a:pt x="10268" y="27324"/>
                  </a:lnTo>
                  <a:close/>
                  <a:moveTo>
                    <a:pt x="49712" y="27657"/>
                  </a:moveTo>
                  <a:lnTo>
                    <a:pt x="51607" y="28553"/>
                  </a:lnTo>
                  <a:lnTo>
                    <a:pt x="49649" y="29449"/>
                  </a:lnTo>
                  <a:lnTo>
                    <a:pt x="34988" y="30615"/>
                  </a:lnTo>
                  <a:lnTo>
                    <a:pt x="34259" y="30261"/>
                  </a:lnTo>
                  <a:lnTo>
                    <a:pt x="49712" y="27657"/>
                  </a:lnTo>
                  <a:close/>
                  <a:moveTo>
                    <a:pt x="26179" y="30282"/>
                  </a:moveTo>
                  <a:lnTo>
                    <a:pt x="26908" y="30407"/>
                  </a:lnTo>
                  <a:lnTo>
                    <a:pt x="26220" y="30636"/>
                  </a:lnTo>
                  <a:lnTo>
                    <a:pt x="25512" y="30573"/>
                  </a:lnTo>
                  <a:lnTo>
                    <a:pt x="26179" y="30282"/>
                  </a:lnTo>
                  <a:close/>
                  <a:moveTo>
                    <a:pt x="29969" y="30427"/>
                  </a:moveTo>
                  <a:lnTo>
                    <a:pt x="30531" y="30573"/>
                  </a:lnTo>
                  <a:lnTo>
                    <a:pt x="29969" y="30677"/>
                  </a:lnTo>
                  <a:lnTo>
                    <a:pt x="29386" y="30573"/>
                  </a:lnTo>
                  <a:lnTo>
                    <a:pt x="29969" y="30427"/>
                  </a:lnTo>
                  <a:close/>
                  <a:moveTo>
                    <a:pt x="33759" y="30344"/>
                  </a:moveTo>
                  <a:lnTo>
                    <a:pt x="34426" y="30656"/>
                  </a:lnTo>
                  <a:lnTo>
                    <a:pt x="33718" y="30698"/>
                  </a:lnTo>
                  <a:lnTo>
                    <a:pt x="33030" y="30448"/>
                  </a:lnTo>
                  <a:lnTo>
                    <a:pt x="33759" y="30344"/>
                  </a:lnTo>
                  <a:close/>
                  <a:moveTo>
                    <a:pt x="27470" y="30511"/>
                  </a:moveTo>
                  <a:lnTo>
                    <a:pt x="28053" y="30615"/>
                  </a:lnTo>
                  <a:lnTo>
                    <a:pt x="27491" y="30761"/>
                  </a:lnTo>
                  <a:lnTo>
                    <a:pt x="26908" y="30719"/>
                  </a:lnTo>
                  <a:lnTo>
                    <a:pt x="27470" y="30511"/>
                  </a:lnTo>
                  <a:close/>
                  <a:moveTo>
                    <a:pt x="32468" y="30552"/>
                  </a:moveTo>
                  <a:lnTo>
                    <a:pt x="33030" y="30761"/>
                  </a:lnTo>
                  <a:lnTo>
                    <a:pt x="32447" y="30802"/>
                  </a:lnTo>
                  <a:lnTo>
                    <a:pt x="31885" y="30656"/>
                  </a:lnTo>
                  <a:lnTo>
                    <a:pt x="32468" y="30552"/>
                  </a:lnTo>
                  <a:close/>
                  <a:moveTo>
                    <a:pt x="28720" y="30740"/>
                  </a:moveTo>
                  <a:lnTo>
                    <a:pt x="29136" y="30823"/>
                  </a:lnTo>
                  <a:lnTo>
                    <a:pt x="28740" y="30886"/>
                  </a:lnTo>
                  <a:lnTo>
                    <a:pt x="28324" y="30844"/>
                  </a:lnTo>
                  <a:lnTo>
                    <a:pt x="28720" y="30740"/>
                  </a:lnTo>
                  <a:close/>
                  <a:moveTo>
                    <a:pt x="31198" y="30761"/>
                  </a:moveTo>
                  <a:lnTo>
                    <a:pt x="31594" y="30865"/>
                  </a:lnTo>
                  <a:lnTo>
                    <a:pt x="31198" y="30906"/>
                  </a:lnTo>
                  <a:lnTo>
                    <a:pt x="30802" y="30823"/>
                  </a:lnTo>
                  <a:lnTo>
                    <a:pt x="31198" y="30761"/>
                  </a:lnTo>
                  <a:close/>
                  <a:moveTo>
                    <a:pt x="4437" y="29990"/>
                  </a:moveTo>
                  <a:lnTo>
                    <a:pt x="6915" y="30927"/>
                  </a:lnTo>
                  <a:lnTo>
                    <a:pt x="6915" y="30927"/>
                  </a:lnTo>
                  <a:lnTo>
                    <a:pt x="2479" y="30886"/>
                  </a:lnTo>
                  <a:lnTo>
                    <a:pt x="4437" y="29990"/>
                  </a:lnTo>
                  <a:close/>
                  <a:moveTo>
                    <a:pt x="6519" y="29053"/>
                  </a:moveTo>
                  <a:lnTo>
                    <a:pt x="10226" y="29407"/>
                  </a:lnTo>
                  <a:lnTo>
                    <a:pt x="13517" y="30969"/>
                  </a:lnTo>
                  <a:lnTo>
                    <a:pt x="7769" y="30927"/>
                  </a:lnTo>
                  <a:lnTo>
                    <a:pt x="4812" y="29823"/>
                  </a:lnTo>
                  <a:lnTo>
                    <a:pt x="6519" y="29053"/>
                  </a:lnTo>
                  <a:close/>
                  <a:moveTo>
                    <a:pt x="29969" y="30969"/>
                  </a:moveTo>
                  <a:lnTo>
                    <a:pt x="30073" y="30990"/>
                  </a:lnTo>
                  <a:lnTo>
                    <a:pt x="29969" y="31010"/>
                  </a:lnTo>
                  <a:lnTo>
                    <a:pt x="29844" y="30990"/>
                  </a:lnTo>
                  <a:lnTo>
                    <a:pt x="29969" y="30969"/>
                  </a:lnTo>
                  <a:close/>
                  <a:moveTo>
                    <a:pt x="11059" y="29490"/>
                  </a:moveTo>
                  <a:lnTo>
                    <a:pt x="24409" y="30761"/>
                  </a:lnTo>
                  <a:lnTo>
                    <a:pt x="23763" y="31052"/>
                  </a:lnTo>
                  <a:lnTo>
                    <a:pt x="14204" y="30990"/>
                  </a:lnTo>
                  <a:lnTo>
                    <a:pt x="11059" y="29490"/>
                  </a:lnTo>
                  <a:close/>
                  <a:moveTo>
                    <a:pt x="24992" y="30823"/>
                  </a:moveTo>
                  <a:lnTo>
                    <a:pt x="25575" y="30865"/>
                  </a:lnTo>
                  <a:lnTo>
                    <a:pt x="25033" y="31073"/>
                  </a:lnTo>
                  <a:lnTo>
                    <a:pt x="24450" y="31073"/>
                  </a:lnTo>
                  <a:lnTo>
                    <a:pt x="24992" y="30823"/>
                  </a:lnTo>
                  <a:close/>
                  <a:moveTo>
                    <a:pt x="26262" y="30948"/>
                  </a:moveTo>
                  <a:lnTo>
                    <a:pt x="26679" y="30969"/>
                  </a:lnTo>
                  <a:lnTo>
                    <a:pt x="26283" y="31073"/>
                  </a:lnTo>
                  <a:lnTo>
                    <a:pt x="25866" y="31073"/>
                  </a:lnTo>
                  <a:lnTo>
                    <a:pt x="26262" y="30948"/>
                  </a:lnTo>
                  <a:close/>
                  <a:moveTo>
                    <a:pt x="27512" y="31052"/>
                  </a:moveTo>
                  <a:lnTo>
                    <a:pt x="27637" y="31073"/>
                  </a:lnTo>
                  <a:lnTo>
                    <a:pt x="27512" y="31094"/>
                  </a:lnTo>
                  <a:lnTo>
                    <a:pt x="27408" y="31094"/>
                  </a:lnTo>
                  <a:lnTo>
                    <a:pt x="27512" y="31052"/>
                  </a:lnTo>
                  <a:close/>
                  <a:moveTo>
                    <a:pt x="32406" y="31094"/>
                  </a:moveTo>
                  <a:lnTo>
                    <a:pt x="32531" y="31135"/>
                  </a:lnTo>
                  <a:lnTo>
                    <a:pt x="32406" y="31135"/>
                  </a:lnTo>
                  <a:lnTo>
                    <a:pt x="32302" y="31115"/>
                  </a:lnTo>
                  <a:lnTo>
                    <a:pt x="32406" y="31094"/>
                  </a:lnTo>
                  <a:close/>
                  <a:moveTo>
                    <a:pt x="33676" y="31010"/>
                  </a:moveTo>
                  <a:lnTo>
                    <a:pt x="34051" y="31135"/>
                  </a:lnTo>
                  <a:lnTo>
                    <a:pt x="33655" y="31135"/>
                  </a:lnTo>
                  <a:lnTo>
                    <a:pt x="33260" y="31031"/>
                  </a:lnTo>
                  <a:lnTo>
                    <a:pt x="33676" y="31010"/>
                  </a:lnTo>
                  <a:close/>
                  <a:moveTo>
                    <a:pt x="34946" y="30906"/>
                  </a:moveTo>
                  <a:lnTo>
                    <a:pt x="35488" y="31156"/>
                  </a:lnTo>
                  <a:lnTo>
                    <a:pt x="34905" y="31156"/>
                  </a:lnTo>
                  <a:lnTo>
                    <a:pt x="34343" y="30948"/>
                  </a:lnTo>
                  <a:lnTo>
                    <a:pt x="34946" y="30906"/>
                  </a:lnTo>
                  <a:close/>
                  <a:moveTo>
                    <a:pt x="48879" y="29803"/>
                  </a:moveTo>
                  <a:lnTo>
                    <a:pt x="45713" y="31240"/>
                  </a:lnTo>
                  <a:lnTo>
                    <a:pt x="36175" y="31156"/>
                  </a:lnTo>
                  <a:lnTo>
                    <a:pt x="35530" y="30844"/>
                  </a:lnTo>
                  <a:lnTo>
                    <a:pt x="48879" y="29803"/>
                  </a:lnTo>
                  <a:close/>
                  <a:moveTo>
                    <a:pt x="53440" y="29428"/>
                  </a:moveTo>
                  <a:lnTo>
                    <a:pt x="55127" y="30240"/>
                  </a:lnTo>
                  <a:lnTo>
                    <a:pt x="52169" y="31302"/>
                  </a:lnTo>
                  <a:lnTo>
                    <a:pt x="46401" y="31240"/>
                  </a:lnTo>
                  <a:lnTo>
                    <a:pt x="49733" y="29719"/>
                  </a:lnTo>
                  <a:lnTo>
                    <a:pt x="53440" y="29428"/>
                  </a:lnTo>
                  <a:close/>
                  <a:moveTo>
                    <a:pt x="55502" y="30407"/>
                  </a:moveTo>
                  <a:lnTo>
                    <a:pt x="57438" y="31344"/>
                  </a:lnTo>
                  <a:lnTo>
                    <a:pt x="53002" y="31302"/>
                  </a:lnTo>
                  <a:lnTo>
                    <a:pt x="55502" y="30407"/>
                  </a:lnTo>
                  <a:close/>
                  <a:moveTo>
                    <a:pt x="25200" y="31365"/>
                  </a:moveTo>
                  <a:lnTo>
                    <a:pt x="25075" y="31385"/>
                  </a:lnTo>
                  <a:lnTo>
                    <a:pt x="24971" y="31406"/>
                  </a:lnTo>
                  <a:lnTo>
                    <a:pt x="24971" y="31406"/>
                  </a:lnTo>
                  <a:lnTo>
                    <a:pt x="25075" y="31365"/>
                  </a:lnTo>
                  <a:close/>
                  <a:moveTo>
                    <a:pt x="34842" y="31448"/>
                  </a:moveTo>
                  <a:lnTo>
                    <a:pt x="34946" y="31489"/>
                  </a:lnTo>
                  <a:lnTo>
                    <a:pt x="34946" y="31489"/>
                  </a:lnTo>
                  <a:lnTo>
                    <a:pt x="34842" y="31469"/>
                  </a:lnTo>
                  <a:lnTo>
                    <a:pt x="34738" y="31448"/>
                  </a:lnTo>
                  <a:close/>
                  <a:moveTo>
                    <a:pt x="24221" y="31344"/>
                  </a:moveTo>
                  <a:lnTo>
                    <a:pt x="23846" y="31489"/>
                  </a:lnTo>
                  <a:lnTo>
                    <a:pt x="23451" y="31510"/>
                  </a:lnTo>
                  <a:lnTo>
                    <a:pt x="23451" y="31510"/>
                  </a:lnTo>
                  <a:lnTo>
                    <a:pt x="23825" y="31344"/>
                  </a:lnTo>
                  <a:close/>
                  <a:moveTo>
                    <a:pt x="36092" y="31448"/>
                  </a:moveTo>
                  <a:lnTo>
                    <a:pt x="36467" y="31635"/>
                  </a:lnTo>
                  <a:lnTo>
                    <a:pt x="36071" y="31594"/>
                  </a:lnTo>
                  <a:lnTo>
                    <a:pt x="35696" y="31448"/>
                  </a:lnTo>
                  <a:close/>
                  <a:moveTo>
                    <a:pt x="22784" y="31864"/>
                  </a:moveTo>
                  <a:lnTo>
                    <a:pt x="22680" y="31906"/>
                  </a:lnTo>
                  <a:lnTo>
                    <a:pt x="22576" y="31927"/>
                  </a:lnTo>
                  <a:lnTo>
                    <a:pt x="22576" y="31927"/>
                  </a:lnTo>
                  <a:lnTo>
                    <a:pt x="22680" y="31864"/>
                  </a:lnTo>
                  <a:close/>
                  <a:moveTo>
                    <a:pt x="37237" y="31989"/>
                  </a:moveTo>
                  <a:lnTo>
                    <a:pt x="37341" y="32031"/>
                  </a:lnTo>
                  <a:lnTo>
                    <a:pt x="37237" y="32010"/>
                  </a:lnTo>
                  <a:lnTo>
                    <a:pt x="37112" y="31989"/>
                  </a:lnTo>
                  <a:close/>
                  <a:moveTo>
                    <a:pt x="14829" y="31281"/>
                  </a:moveTo>
                  <a:lnTo>
                    <a:pt x="23138" y="31344"/>
                  </a:lnTo>
                  <a:lnTo>
                    <a:pt x="22597" y="31594"/>
                  </a:lnTo>
                  <a:lnTo>
                    <a:pt x="16495" y="32073"/>
                  </a:lnTo>
                  <a:lnTo>
                    <a:pt x="14829" y="31281"/>
                  </a:lnTo>
                  <a:close/>
                  <a:moveTo>
                    <a:pt x="36779" y="31448"/>
                  </a:moveTo>
                  <a:lnTo>
                    <a:pt x="45089" y="31531"/>
                  </a:lnTo>
                  <a:lnTo>
                    <a:pt x="43423" y="32302"/>
                  </a:lnTo>
                  <a:lnTo>
                    <a:pt x="37321" y="31698"/>
                  </a:lnTo>
                  <a:lnTo>
                    <a:pt x="36779" y="31448"/>
                  </a:lnTo>
                  <a:close/>
                  <a:moveTo>
                    <a:pt x="8560" y="31219"/>
                  </a:moveTo>
                  <a:lnTo>
                    <a:pt x="14141" y="31260"/>
                  </a:lnTo>
                  <a:lnTo>
                    <a:pt x="15912" y="32114"/>
                  </a:lnTo>
                  <a:lnTo>
                    <a:pt x="11809" y="32447"/>
                  </a:lnTo>
                  <a:lnTo>
                    <a:pt x="8560" y="31219"/>
                  </a:lnTo>
                  <a:close/>
                  <a:moveTo>
                    <a:pt x="21826" y="31948"/>
                  </a:moveTo>
                  <a:lnTo>
                    <a:pt x="21472" y="32114"/>
                  </a:lnTo>
                  <a:lnTo>
                    <a:pt x="17848" y="32718"/>
                  </a:lnTo>
                  <a:lnTo>
                    <a:pt x="17015" y="32322"/>
                  </a:lnTo>
                  <a:lnTo>
                    <a:pt x="21826" y="31948"/>
                  </a:lnTo>
                  <a:close/>
                  <a:moveTo>
                    <a:pt x="45776" y="31531"/>
                  </a:moveTo>
                  <a:lnTo>
                    <a:pt x="51357" y="31573"/>
                  </a:lnTo>
                  <a:lnTo>
                    <a:pt x="48088" y="32739"/>
                  </a:lnTo>
                  <a:lnTo>
                    <a:pt x="43985" y="32343"/>
                  </a:lnTo>
                  <a:lnTo>
                    <a:pt x="45776" y="31531"/>
                  </a:lnTo>
                  <a:close/>
                  <a:moveTo>
                    <a:pt x="38070" y="32073"/>
                  </a:moveTo>
                  <a:lnTo>
                    <a:pt x="42881" y="32531"/>
                  </a:lnTo>
                  <a:lnTo>
                    <a:pt x="42048" y="32906"/>
                  </a:lnTo>
                  <a:lnTo>
                    <a:pt x="38445" y="32239"/>
                  </a:lnTo>
                  <a:lnTo>
                    <a:pt x="38070" y="32073"/>
                  </a:lnTo>
                  <a:close/>
                  <a:moveTo>
                    <a:pt x="1854" y="31177"/>
                  </a:moveTo>
                  <a:lnTo>
                    <a:pt x="7706" y="31219"/>
                  </a:lnTo>
                  <a:lnTo>
                    <a:pt x="11143" y="32489"/>
                  </a:lnTo>
                  <a:lnTo>
                    <a:pt x="5395" y="32947"/>
                  </a:lnTo>
                  <a:lnTo>
                    <a:pt x="771" y="31677"/>
                  </a:lnTo>
                  <a:lnTo>
                    <a:pt x="1854" y="31177"/>
                  </a:lnTo>
                  <a:close/>
                  <a:moveTo>
                    <a:pt x="20452" y="32572"/>
                  </a:moveTo>
                  <a:lnTo>
                    <a:pt x="20348" y="32614"/>
                  </a:lnTo>
                  <a:lnTo>
                    <a:pt x="18598" y="33072"/>
                  </a:lnTo>
                  <a:lnTo>
                    <a:pt x="18307" y="32926"/>
                  </a:lnTo>
                  <a:lnTo>
                    <a:pt x="20452" y="32572"/>
                  </a:lnTo>
                  <a:close/>
                  <a:moveTo>
                    <a:pt x="39445" y="32718"/>
                  </a:moveTo>
                  <a:lnTo>
                    <a:pt x="41590" y="33114"/>
                  </a:lnTo>
                  <a:lnTo>
                    <a:pt x="41298" y="33260"/>
                  </a:lnTo>
                  <a:lnTo>
                    <a:pt x="39549" y="32781"/>
                  </a:lnTo>
                  <a:lnTo>
                    <a:pt x="39445" y="32718"/>
                  </a:lnTo>
                  <a:close/>
                  <a:moveTo>
                    <a:pt x="16432" y="32364"/>
                  </a:moveTo>
                  <a:lnTo>
                    <a:pt x="17349" y="32801"/>
                  </a:lnTo>
                  <a:lnTo>
                    <a:pt x="14183" y="33322"/>
                  </a:lnTo>
                  <a:lnTo>
                    <a:pt x="12455" y="32677"/>
                  </a:lnTo>
                  <a:lnTo>
                    <a:pt x="16432" y="32364"/>
                  </a:lnTo>
                  <a:close/>
                  <a:moveTo>
                    <a:pt x="52211" y="31594"/>
                  </a:moveTo>
                  <a:lnTo>
                    <a:pt x="58063" y="31635"/>
                  </a:lnTo>
                  <a:lnTo>
                    <a:pt x="59146" y="32156"/>
                  </a:lnTo>
                  <a:lnTo>
                    <a:pt x="54502" y="33364"/>
                  </a:lnTo>
                  <a:lnTo>
                    <a:pt x="48775" y="32801"/>
                  </a:lnTo>
                  <a:lnTo>
                    <a:pt x="52211" y="31594"/>
                  </a:lnTo>
                  <a:close/>
                  <a:moveTo>
                    <a:pt x="43464" y="32593"/>
                  </a:moveTo>
                  <a:lnTo>
                    <a:pt x="47442" y="32968"/>
                  </a:lnTo>
                  <a:lnTo>
                    <a:pt x="45693" y="33593"/>
                  </a:lnTo>
                  <a:lnTo>
                    <a:pt x="42548" y="33010"/>
                  </a:lnTo>
                  <a:lnTo>
                    <a:pt x="43464" y="32593"/>
                  </a:lnTo>
                  <a:close/>
                  <a:moveTo>
                    <a:pt x="17807" y="33010"/>
                  </a:moveTo>
                  <a:lnTo>
                    <a:pt x="18161" y="33176"/>
                  </a:lnTo>
                  <a:lnTo>
                    <a:pt x="15599" y="33843"/>
                  </a:lnTo>
                  <a:lnTo>
                    <a:pt x="14725" y="33530"/>
                  </a:lnTo>
                  <a:lnTo>
                    <a:pt x="17807" y="33010"/>
                  </a:lnTo>
                  <a:close/>
                  <a:moveTo>
                    <a:pt x="11767" y="32739"/>
                  </a:moveTo>
                  <a:lnTo>
                    <a:pt x="13621" y="33426"/>
                  </a:lnTo>
                  <a:lnTo>
                    <a:pt x="9560" y="34093"/>
                  </a:lnTo>
                  <a:lnTo>
                    <a:pt x="6207" y="33176"/>
                  </a:lnTo>
                  <a:lnTo>
                    <a:pt x="11767" y="32739"/>
                  </a:lnTo>
                  <a:close/>
                  <a:moveTo>
                    <a:pt x="42090" y="33218"/>
                  </a:moveTo>
                  <a:lnTo>
                    <a:pt x="45151" y="33780"/>
                  </a:lnTo>
                  <a:lnTo>
                    <a:pt x="44297" y="34093"/>
                  </a:lnTo>
                  <a:lnTo>
                    <a:pt x="41736" y="33385"/>
                  </a:lnTo>
                  <a:lnTo>
                    <a:pt x="42090" y="33218"/>
                  </a:lnTo>
                  <a:close/>
                  <a:moveTo>
                    <a:pt x="18390" y="33426"/>
                  </a:moveTo>
                  <a:lnTo>
                    <a:pt x="16370" y="34134"/>
                  </a:lnTo>
                  <a:lnTo>
                    <a:pt x="16057" y="34030"/>
                  </a:lnTo>
                  <a:lnTo>
                    <a:pt x="18390" y="33426"/>
                  </a:lnTo>
                  <a:close/>
                  <a:moveTo>
                    <a:pt x="41486" y="33614"/>
                  </a:moveTo>
                  <a:lnTo>
                    <a:pt x="43818" y="34259"/>
                  </a:lnTo>
                  <a:lnTo>
                    <a:pt x="43506" y="34363"/>
                  </a:lnTo>
                  <a:lnTo>
                    <a:pt x="41486" y="33614"/>
                  </a:lnTo>
                  <a:close/>
                  <a:moveTo>
                    <a:pt x="48129" y="33031"/>
                  </a:moveTo>
                  <a:lnTo>
                    <a:pt x="53669" y="33572"/>
                  </a:lnTo>
                  <a:lnTo>
                    <a:pt x="50316" y="34447"/>
                  </a:lnTo>
                  <a:lnTo>
                    <a:pt x="46276" y="33697"/>
                  </a:lnTo>
                  <a:lnTo>
                    <a:pt x="48129" y="33031"/>
                  </a:lnTo>
                  <a:close/>
                  <a:moveTo>
                    <a:pt x="14162" y="33635"/>
                  </a:moveTo>
                  <a:lnTo>
                    <a:pt x="15099" y="33968"/>
                  </a:lnTo>
                  <a:lnTo>
                    <a:pt x="11996" y="34780"/>
                  </a:lnTo>
                  <a:lnTo>
                    <a:pt x="10226" y="34280"/>
                  </a:lnTo>
                  <a:lnTo>
                    <a:pt x="14162" y="33635"/>
                  </a:lnTo>
                  <a:close/>
                  <a:moveTo>
                    <a:pt x="45713" y="33884"/>
                  </a:moveTo>
                  <a:lnTo>
                    <a:pt x="49649" y="34613"/>
                  </a:lnTo>
                  <a:lnTo>
                    <a:pt x="47858" y="35072"/>
                  </a:lnTo>
                  <a:lnTo>
                    <a:pt x="44776" y="34218"/>
                  </a:lnTo>
                  <a:lnTo>
                    <a:pt x="45713" y="33884"/>
                  </a:lnTo>
                  <a:close/>
                  <a:moveTo>
                    <a:pt x="15578" y="34155"/>
                  </a:moveTo>
                  <a:lnTo>
                    <a:pt x="15953" y="34280"/>
                  </a:lnTo>
                  <a:lnTo>
                    <a:pt x="13454" y="35176"/>
                  </a:lnTo>
                  <a:lnTo>
                    <a:pt x="12559" y="34926"/>
                  </a:lnTo>
                  <a:lnTo>
                    <a:pt x="15578" y="34155"/>
                  </a:lnTo>
                  <a:close/>
                  <a:moveTo>
                    <a:pt x="1313" y="35113"/>
                  </a:moveTo>
                  <a:lnTo>
                    <a:pt x="2375" y="35301"/>
                  </a:lnTo>
                  <a:lnTo>
                    <a:pt x="1896" y="35384"/>
                  </a:lnTo>
                  <a:lnTo>
                    <a:pt x="1313" y="35113"/>
                  </a:lnTo>
                  <a:close/>
                  <a:moveTo>
                    <a:pt x="16203" y="34509"/>
                  </a:moveTo>
                  <a:lnTo>
                    <a:pt x="14246" y="35405"/>
                  </a:lnTo>
                  <a:lnTo>
                    <a:pt x="13933" y="35321"/>
                  </a:lnTo>
                  <a:lnTo>
                    <a:pt x="16203" y="34509"/>
                  </a:lnTo>
                  <a:close/>
                  <a:moveTo>
                    <a:pt x="44297" y="34384"/>
                  </a:moveTo>
                  <a:lnTo>
                    <a:pt x="47296" y="35217"/>
                  </a:lnTo>
                  <a:lnTo>
                    <a:pt x="46421" y="35446"/>
                  </a:lnTo>
                  <a:lnTo>
                    <a:pt x="43922" y="34530"/>
                  </a:lnTo>
                  <a:lnTo>
                    <a:pt x="44297" y="34384"/>
                  </a:lnTo>
                  <a:close/>
                  <a:moveTo>
                    <a:pt x="43672" y="34738"/>
                  </a:moveTo>
                  <a:lnTo>
                    <a:pt x="45922" y="35571"/>
                  </a:lnTo>
                  <a:lnTo>
                    <a:pt x="45609" y="35655"/>
                  </a:lnTo>
                  <a:lnTo>
                    <a:pt x="43672" y="34738"/>
                  </a:lnTo>
                  <a:close/>
                  <a:moveTo>
                    <a:pt x="58542" y="35592"/>
                  </a:moveTo>
                  <a:lnTo>
                    <a:pt x="57959" y="35863"/>
                  </a:lnTo>
                  <a:lnTo>
                    <a:pt x="57480" y="35759"/>
                  </a:lnTo>
                  <a:lnTo>
                    <a:pt x="58542" y="35592"/>
                  </a:lnTo>
                  <a:close/>
                  <a:moveTo>
                    <a:pt x="9539" y="34405"/>
                  </a:moveTo>
                  <a:lnTo>
                    <a:pt x="11434" y="34926"/>
                  </a:lnTo>
                  <a:lnTo>
                    <a:pt x="7456" y="35946"/>
                  </a:lnTo>
                  <a:lnTo>
                    <a:pt x="4041" y="35321"/>
                  </a:lnTo>
                  <a:lnTo>
                    <a:pt x="9539" y="34405"/>
                  </a:lnTo>
                  <a:close/>
                  <a:moveTo>
                    <a:pt x="50316" y="34738"/>
                  </a:moveTo>
                  <a:lnTo>
                    <a:pt x="55814" y="35759"/>
                  </a:lnTo>
                  <a:lnTo>
                    <a:pt x="52378" y="36321"/>
                  </a:lnTo>
                  <a:lnTo>
                    <a:pt x="48421" y="35238"/>
                  </a:lnTo>
                  <a:lnTo>
                    <a:pt x="50316" y="34738"/>
                  </a:lnTo>
                  <a:close/>
                  <a:moveTo>
                    <a:pt x="11996" y="35072"/>
                  </a:moveTo>
                  <a:lnTo>
                    <a:pt x="12975" y="35342"/>
                  </a:lnTo>
                  <a:lnTo>
                    <a:pt x="9955" y="36425"/>
                  </a:lnTo>
                  <a:lnTo>
                    <a:pt x="8144" y="36071"/>
                  </a:lnTo>
                  <a:lnTo>
                    <a:pt x="11996" y="35072"/>
                  </a:lnTo>
                  <a:close/>
                  <a:moveTo>
                    <a:pt x="3208" y="35467"/>
                  </a:moveTo>
                  <a:lnTo>
                    <a:pt x="6790" y="36134"/>
                  </a:lnTo>
                  <a:lnTo>
                    <a:pt x="4624" y="36696"/>
                  </a:lnTo>
                  <a:lnTo>
                    <a:pt x="2354" y="35613"/>
                  </a:lnTo>
                  <a:lnTo>
                    <a:pt x="3208" y="35467"/>
                  </a:lnTo>
                  <a:close/>
                  <a:moveTo>
                    <a:pt x="13454" y="35488"/>
                  </a:moveTo>
                  <a:lnTo>
                    <a:pt x="13829" y="35592"/>
                  </a:lnTo>
                  <a:lnTo>
                    <a:pt x="11413" y="36696"/>
                  </a:lnTo>
                  <a:lnTo>
                    <a:pt x="10518" y="36529"/>
                  </a:lnTo>
                  <a:lnTo>
                    <a:pt x="13454" y="35488"/>
                  </a:lnTo>
                  <a:close/>
                  <a:moveTo>
                    <a:pt x="47858" y="35384"/>
                  </a:moveTo>
                  <a:lnTo>
                    <a:pt x="51711" y="36446"/>
                  </a:lnTo>
                  <a:lnTo>
                    <a:pt x="49879" y="36738"/>
                  </a:lnTo>
                  <a:lnTo>
                    <a:pt x="46880" y="35634"/>
                  </a:lnTo>
                  <a:lnTo>
                    <a:pt x="47858" y="35384"/>
                  </a:lnTo>
                  <a:close/>
                  <a:moveTo>
                    <a:pt x="46401" y="35759"/>
                  </a:moveTo>
                  <a:lnTo>
                    <a:pt x="49316" y="36842"/>
                  </a:lnTo>
                  <a:lnTo>
                    <a:pt x="48400" y="36987"/>
                  </a:lnTo>
                  <a:lnTo>
                    <a:pt x="46005" y="35842"/>
                  </a:lnTo>
                  <a:lnTo>
                    <a:pt x="46401" y="35759"/>
                  </a:lnTo>
                  <a:close/>
                  <a:moveTo>
                    <a:pt x="56647" y="35905"/>
                  </a:moveTo>
                  <a:lnTo>
                    <a:pt x="57501" y="36071"/>
                  </a:lnTo>
                  <a:lnTo>
                    <a:pt x="55210" y="37112"/>
                  </a:lnTo>
                  <a:lnTo>
                    <a:pt x="53044" y="36508"/>
                  </a:lnTo>
                  <a:lnTo>
                    <a:pt x="56647" y="35905"/>
                  </a:lnTo>
                  <a:close/>
                  <a:moveTo>
                    <a:pt x="7477" y="36259"/>
                  </a:moveTo>
                  <a:lnTo>
                    <a:pt x="9414" y="36613"/>
                  </a:lnTo>
                  <a:lnTo>
                    <a:pt x="6561" y="37612"/>
                  </a:lnTo>
                  <a:lnTo>
                    <a:pt x="5020" y="36883"/>
                  </a:lnTo>
                  <a:lnTo>
                    <a:pt x="7477" y="36259"/>
                  </a:lnTo>
                  <a:close/>
                  <a:moveTo>
                    <a:pt x="4582" y="37008"/>
                  </a:moveTo>
                  <a:lnTo>
                    <a:pt x="6186" y="37758"/>
                  </a:lnTo>
                  <a:lnTo>
                    <a:pt x="5520" y="37987"/>
                  </a:lnTo>
                  <a:lnTo>
                    <a:pt x="2063" y="37654"/>
                  </a:lnTo>
                  <a:lnTo>
                    <a:pt x="4582" y="37008"/>
                  </a:lnTo>
                  <a:close/>
                  <a:moveTo>
                    <a:pt x="52357" y="36633"/>
                  </a:moveTo>
                  <a:lnTo>
                    <a:pt x="54793" y="37300"/>
                  </a:lnTo>
                  <a:lnTo>
                    <a:pt x="53252" y="38008"/>
                  </a:lnTo>
                  <a:lnTo>
                    <a:pt x="50420" y="36946"/>
                  </a:lnTo>
                  <a:lnTo>
                    <a:pt x="52357" y="36633"/>
                  </a:lnTo>
                  <a:close/>
                  <a:moveTo>
                    <a:pt x="6540" y="37925"/>
                  </a:moveTo>
                  <a:lnTo>
                    <a:pt x="6936" y="38112"/>
                  </a:lnTo>
                  <a:lnTo>
                    <a:pt x="6936" y="38112"/>
                  </a:lnTo>
                  <a:lnTo>
                    <a:pt x="6207" y="38050"/>
                  </a:lnTo>
                  <a:lnTo>
                    <a:pt x="6540" y="37925"/>
                  </a:lnTo>
                  <a:close/>
                  <a:moveTo>
                    <a:pt x="9976" y="36717"/>
                  </a:moveTo>
                  <a:lnTo>
                    <a:pt x="10955" y="36904"/>
                  </a:lnTo>
                  <a:lnTo>
                    <a:pt x="8060" y="38216"/>
                  </a:lnTo>
                  <a:lnTo>
                    <a:pt x="7790" y="38195"/>
                  </a:lnTo>
                  <a:lnTo>
                    <a:pt x="6936" y="37800"/>
                  </a:lnTo>
                  <a:lnTo>
                    <a:pt x="9976" y="36717"/>
                  </a:lnTo>
                  <a:close/>
                  <a:moveTo>
                    <a:pt x="55231" y="37425"/>
                  </a:moveTo>
                  <a:lnTo>
                    <a:pt x="57751" y="38112"/>
                  </a:lnTo>
                  <a:lnTo>
                    <a:pt x="54273" y="38383"/>
                  </a:lnTo>
                  <a:lnTo>
                    <a:pt x="53627" y="38154"/>
                  </a:lnTo>
                  <a:lnTo>
                    <a:pt x="55231" y="37425"/>
                  </a:lnTo>
                  <a:close/>
                  <a:moveTo>
                    <a:pt x="28761" y="31385"/>
                  </a:moveTo>
                  <a:lnTo>
                    <a:pt x="31177" y="31406"/>
                  </a:lnTo>
                  <a:lnTo>
                    <a:pt x="33572" y="31635"/>
                  </a:lnTo>
                  <a:lnTo>
                    <a:pt x="35946" y="32073"/>
                  </a:lnTo>
                  <a:lnTo>
                    <a:pt x="38279" y="32718"/>
                  </a:lnTo>
                  <a:lnTo>
                    <a:pt x="40549" y="33572"/>
                  </a:lnTo>
                  <a:lnTo>
                    <a:pt x="40569" y="33593"/>
                  </a:lnTo>
                  <a:lnTo>
                    <a:pt x="29907" y="38466"/>
                  </a:lnTo>
                  <a:lnTo>
                    <a:pt x="19306" y="33405"/>
                  </a:lnTo>
                  <a:lnTo>
                    <a:pt x="19327" y="33405"/>
                  </a:lnTo>
                  <a:lnTo>
                    <a:pt x="21618" y="32593"/>
                  </a:lnTo>
                  <a:lnTo>
                    <a:pt x="23950" y="31989"/>
                  </a:lnTo>
                  <a:lnTo>
                    <a:pt x="26345" y="31573"/>
                  </a:lnTo>
                  <a:lnTo>
                    <a:pt x="28761" y="31385"/>
                  </a:lnTo>
                  <a:close/>
                  <a:moveTo>
                    <a:pt x="53252" y="38320"/>
                  </a:moveTo>
                  <a:lnTo>
                    <a:pt x="53606" y="38445"/>
                  </a:lnTo>
                  <a:lnTo>
                    <a:pt x="52857" y="38508"/>
                  </a:lnTo>
                  <a:lnTo>
                    <a:pt x="53252" y="38320"/>
                  </a:lnTo>
                  <a:close/>
                  <a:moveTo>
                    <a:pt x="49858" y="37050"/>
                  </a:moveTo>
                  <a:lnTo>
                    <a:pt x="52877" y="38175"/>
                  </a:lnTo>
                  <a:lnTo>
                    <a:pt x="52024" y="38570"/>
                  </a:lnTo>
                  <a:lnTo>
                    <a:pt x="51753" y="38591"/>
                  </a:lnTo>
                  <a:lnTo>
                    <a:pt x="48858" y="37217"/>
                  </a:lnTo>
                  <a:lnTo>
                    <a:pt x="49858" y="37050"/>
                  </a:lnTo>
                  <a:close/>
                  <a:moveTo>
                    <a:pt x="18973" y="33572"/>
                  </a:moveTo>
                  <a:lnTo>
                    <a:pt x="29553" y="38612"/>
                  </a:lnTo>
                  <a:lnTo>
                    <a:pt x="29011" y="38862"/>
                  </a:lnTo>
                  <a:lnTo>
                    <a:pt x="17099" y="34405"/>
                  </a:lnTo>
                  <a:lnTo>
                    <a:pt x="18973" y="33572"/>
                  </a:lnTo>
                  <a:close/>
                  <a:moveTo>
                    <a:pt x="40923" y="33739"/>
                  </a:moveTo>
                  <a:lnTo>
                    <a:pt x="42756" y="34634"/>
                  </a:lnTo>
                  <a:lnTo>
                    <a:pt x="30781" y="38883"/>
                  </a:lnTo>
                  <a:lnTo>
                    <a:pt x="30240" y="38612"/>
                  </a:lnTo>
                  <a:lnTo>
                    <a:pt x="40923" y="33739"/>
                  </a:lnTo>
                  <a:close/>
                  <a:moveTo>
                    <a:pt x="1250" y="37862"/>
                  </a:moveTo>
                  <a:lnTo>
                    <a:pt x="4874" y="38216"/>
                  </a:lnTo>
                  <a:lnTo>
                    <a:pt x="2771" y="38966"/>
                  </a:lnTo>
                  <a:lnTo>
                    <a:pt x="396" y="38091"/>
                  </a:lnTo>
                  <a:lnTo>
                    <a:pt x="1250" y="37862"/>
                  </a:lnTo>
                  <a:close/>
                  <a:moveTo>
                    <a:pt x="29907" y="38779"/>
                  </a:moveTo>
                  <a:lnTo>
                    <a:pt x="30386" y="39008"/>
                  </a:lnTo>
                  <a:lnTo>
                    <a:pt x="29907" y="39195"/>
                  </a:lnTo>
                  <a:lnTo>
                    <a:pt x="29407" y="39008"/>
                  </a:lnTo>
                  <a:lnTo>
                    <a:pt x="29907" y="38779"/>
                  </a:lnTo>
                  <a:close/>
                  <a:moveTo>
                    <a:pt x="16724" y="34593"/>
                  </a:moveTo>
                  <a:lnTo>
                    <a:pt x="28636" y="39028"/>
                  </a:lnTo>
                  <a:lnTo>
                    <a:pt x="28157" y="39258"/>
                  </a:lnTo>
                  <a:lnTo>
                    <a:pt x="14683" y="35530"/>
                  </a:lnTo>
                  <a:lnTo>
                    <a:pt x="16724" y="34593"/>
                  </a:lnTo>
                  <a:close/>
                  <a:moveTo>
                    <a:pt x="43131" y="34801"/>
                  </a:moveTo>
                  <a:lnTo>
                    <a:pt x="45172" y="35780"/>
                  </a:lnTo>
                  <a:lnTo>
                    <a:pt x="31635" y="39278"/>
                  </a:lnTo>
                  <a:lnTo>
                    <a:pt x="31156" y="39049"/>
                  </a:lnTo>
                  <a:lnTo>
                    <a:pt x="43131" y="34801"/>
                  </a:lnTo>
                  <a:close/>
                  <a:moveTo>
                    <a:pt x="58563" y="38341"/>
                  </a:moveTo>
                  <a:lnTo>
                    <a:pt x="59396" y="38570"/>
                  </a:lnTo>
                  <a:lnTo>
                    <a:pt x="57022" y="39424"/>
                  </a:lnTo>
                  <a:lnTo>
                    <a:pt x="54918" y="38633"/>
                  </a:lnTo>
                  <a:lnTo>
                    <a:pt x="58563" y="38341"/>
                  </a:lnTo>
                  <a:close/>
                  <a:moveTo>
                    <a:pt x="29032" y="39174"/>
                  </a:moveTo>
                  <a:lnTo>
                    <a:pt x="29469" y="39341"/>
                  </a:lnTo>
                  <a:lnTo>
                    <a:pt x="29032" y="39487"/>
                  </a:lnTo>
                  <a:lnTo>
                    <a:pt x="28595" y="39362"/>
                  </a:lnTo>
                  <a:lnTo>
                    <a:pt x="29032" y="39174"/>
                  </a:lnTo>
                  <a:close/>
                  <a:moveTo>
                    <a:pt x="30760" y="39195"/>
                  </a:moveTo>
                  <a:lnTo>
                    <a:pt x="31198" y="39403"/>
                  </a:lnTo>
                  <a:lnTo>
                    <a:pt x="30740" y="39507"/>
                  </a:lnTo>
                  <a:lnTo>
                    <a:pt x="30323" y="39341"/>
                  </a:lnTo>
                  <a:lnTo>
                    <a:pt x="30760" y="39195"/>
                  </a:lnTo>
                  <a:close/>
                  <a:moveTo>
                    <a:pt x="14266" y="35717"/>
                  </a:moveTo>
                  <a:lnTo>
                    <a:pt x="27741" y="39445"/>
                  </a:lnTo>
                  <a:lnTo>
                    <a:pt x="27324" y="39632"/>
                  </a:lnTo>
                  <a:lnTo>
                    <a:pt x="11913" y="36779"/>
                  </a:lnTo>
                  <a:lnTo>
                    <a:pt x="14266" y="35717"/>
                  </a:lnTo>
                  <a:close/>
                  <a:moveTo>
                    <a:pt x="45568" y="35967"/>
                  </a:moveTo>
                  <a:lnTo>
                    <a:pt x="47921" y="37071"/>
                  </a:lnTo>
                  <a:lnTo>
                    <a:pt x="32447" y="39674"/>
                  </a:lnTo>
                  <a:lnTo>
                    <a:pt x="32031" y="39466"/>
                  </a:lnTo>
                  <a:lnTo>
                    <a:pt x="45568" y="35967"/>
                  </a:lnTo>
                  <a:close/>
                  <a:moveTo>
                    <a:pt x="5561" y="38279"/>
                  </a:moveTo>
                  <a:lnTo>
                    <a:pt x="7519" y="38466"/>
                  </a:lnTo>
                  <a:lnTo>
                    <a:pt x="4770" y="39716"/>
                  </a:lnTo>
                  <a:lnTo>
                    <a:pt x="3187" y="39133"/>
                  </a:lnTo>
                  <a:lnTo>
                    <a:pt x="5561" y="38279"/>
                  </a:lnTo>
                  <a:close/>
                  <a:moveTo>
                    <a:pt x="29886" y="39507"/>
                  </a:moveTo>
                  <a:lnTo>
                    <a:pt x="30261" y="39632"/>
                  </a:lnTo>
                  <a:lnTo>
                    <a:pt x="29886" y="39737"/>
                  </a:lnTo>
                  <a:lnTo>
                    <a:pt x="29532" y="39632"/>
                  </a:lnTo>
                  <a:lnTo>
                    <a:pt x="29886" y="39507"/>
                  </a:lnTo>
                  <a:close/>
                  <a:moveTo>
                    <a:pt x="28178" y="39549"/>
                  </a:moveTo>
                  <a:lnTo>
                    <a:pt x="28553" y="39653"/>
                  </a:lnTo>
                  <a:lnTo>
                    <a:pt x="28199" y="39799"/>
                  </a:lnTo>
                  <a:lnTo>
                    <a:pt x="27824" y="39716"/>
                  </a:lnTo>
                  <a:lnTo>
                    <a:pt x="28178" y="39549"/>
                  </a:lnTo>
                  <a:close/>
                  <a:moveTo>
                    <a:pt x="31594" y="39591"/>
                  </a:moveTo>
                  <a:lnTo>
                    <a:pt x="31948" y="39757"/>
                  </a:lnTo>
                  <a:lnTo>
                    <a:pt x="31573" y="39820"/>
                  </a:lnTo>
                  <a:lnTo>
                    <a:pt x="31219" y="39695"/>
                  </a:lnTo>
                  <a:lnTo>
                    <a:pt x="31594" y="39591"/>
                  </a:lnTo>
                  <a:close/>
                  <a:moveTo>
                    <a:pt x="29053" y="39799"/>
                  </a:moveTo>
                  <a:lnTo>
                    <a:pt x="29323" y="39882"/>
                  </a:lnTo>
                  <a:lnTo>
                    <a:pt x="29053" y="39945"/>
                  </a:lnTo>
                  <a:lnTo>
                    <a:pt x="28782" y="39903"/>
                  </a:lnTo>
                  <a:lnTo>
                    <a:pt x="29053" y="39799"/>
                  </a:lnTo>
                  <a:close/>
                  <a:moveTo>
                    <a:pt x="30740" y="39820"/>
                  </a:moveTo>
                  <a:lnTo>
                    <a:pt x="31010" y="39924"/>
                  </a:lnTo>
                  <a:lnTo>
                    <a:pt x="30719" y="39966"/>
                  </a:lnTo>
                  <a:lnTo>
                    <a:pt x="30448" y="39882"/>
                  </a:lnTo>
                  <a:lnTo>
                    <a:pt x="30740" y="39820"/>
                  </a:lnTo>
                  <a:close/>
                  <a:moveTo>
                    <a:pt x="11455" y="36987"/>
                  </a:moveTo>
                  <a:lnTo>
                    <a:pt x="26866" y="39841"/>
                  </a:lnTo>
                  <a:lnTo>
                    <a:pt x="26533" y="39986"/>
                  </a:lnTo>
                  <a:lnTo>
                    <a:pt x="8623" y="38279"/>
                  </a:lnTo>
                  <a:lnTo>
                    <a:pt x="11455" y="36987"/>
                  </a:lnTo>
                  <a:close/>
                  <a:moveTo>
                    <a:pt x="48358" y="37300"/>
                  </a:moveTo>
                  <a:lnTo>
                    <a:pt x="51170" y="38633"/>
                  </a:lnTo>
                  <a:lnTo>
                    <a:pt x="33260" y="40049"/>
                  </a:lnTo>
                  <a:lnTo>
                    <a:pt x="32906" y="39882"/>
                  </a:lnTo>
                  <a:lnTo>
                    <a:pt x="48358" y="37300"/>
                  </a:lnTo>
                  <a:close/>
                  <a:moveTo>
                    <a:pt x="27366" y="39924"/>
                  </a:moveTo>
                  <a:lnTo>
                    <a:pt x="27657" y="39986"/>
                  </a:lnTo>
                  <a:lnTo>
                    <a:pt x="27387" y="40070"/>
                  </a:lnTo>
                  <a:lnTo>
                    <a:pt x="27095" y="40049"/>
                  </a:lnTo>
                  <a:lnTo>
                    <a:pt x="27366" y="39924"/>
                  </a:lnTo>
                  <a:close/>
                  <a:moveTo>
                    <a:pt x="29886" y="40028"/>
                  </a:moveTo>
                  <a:lnTo>
                    <a:pt x="30052" y="40070"/>
                  </a:lnTo>
                  <a:lnTo>
                    <a:pt x="29886" y="40111"/>
                  </a:lnTo>
                  <a:lnTo>
                    <a:pt x="29719" y="40070"/>
                  </a:lnTo>
                  <a:lnTo>
                    <a:pt x="29886" y="40028"/>
                  </a:lnTo>
                  <a:close/>
                  <a:moveTo>
                    <a:pt x="32406" y="39966"/>
                  </a:moveTo>
                  <a:lnTo>
                    <a:pt x="32676" y="40091"/>
                  </a:lnTo>
                  <a:lnTo>
                    <a:pt x="32385" y="40111"/>
                  </a:lnTo>
                  <a:lnTo>
                    <a:pt x="32114" y="40028"/>
                  </a:lnTo>
                  <a:lnTo>
                    <a:pt x="32406" y="39966"/>
                  </a:lnTo>
                  <a:close/>
                  <a:moveTo>
                    <a:pt x="54231" y="38674"/>
                  </a:moveTo>
                  <a:lnTo>
                    <a:pt x="56605" y="39570"/>
                  </a:lnTo>
                  <a:lnTo>
                    <a:pt x="55002" y="40132"/>
                  </a:lnTo>
                  <a:lnTo>
                    <a:pt x="52274" y="38841"/>
                  </a:lnTo>
                  <a:lnTo>
                    <a:pt x="54231" y="38674"/>
                  </a:lnTo>
                  <a:close/>
                  <a:moveTo>
                    <a:pt x="28220" y="40091"/>
                  </a:moveTo>
                  <a:lnTo>
                    <a:pt x="28386" y="40111"/>
                  </a:lnTo>
                  <a:lnTo>
                    <a:pt x="28241" y="40153"/>
                  </a:lnTo>
                  <a:lnTo>
                    <a:pt x="28074" y="40153"/>
                  </a:lnTo>
                  <a:lnTo>
                    <a:pt x="28220" y="40091"/>
                  </a:lnTo>
                  <a:close/>
                  <a:moveTo>
                    <a:pt x="2750" y="39278"/>
                  </a:moveTo>
                  <a:lnTo>
                    <a:pt x="4416" y="39882"/>
                  </a:lnTo>
                  <a:lnTo>
                    <a:pt x="3791" y="40174"/>
                  </a:lnTo>
                  <a:lnTo>
                    <a:pt x="292" y="40153"/>
                  </a:lnTo>
                  <a:lnTo>
                    <a:pt x="2750" y="39278"/>
                  </a:lnTo>
                  <a:close/>
                  <a:moveTo>
                    <a:pt x="4791" y="40028"/>
                  </a:moveTo>
                  <a:lnTo>
                    <a:pt x="5207" y="40195"/>
                  </a:lnTo>
                  <a:lnTo>
                    <a:pt x="4457" y="40174"/>
                  </a:lnTo>
                  <a:lnTo>
                    <a:pt x="4791" y="40028"/>
                  </a:lnTo>
                  <a:close/>
                  <a:moveTo>
                    <a:pt x="31552" y="40111"/>
                  </a:moveTo>
                  <a:lnTo>
                    <a:pt x="31698" y="40174"/>
                  </a:lnTo>
                  <a:lnTo>
                    <a:pt x="31552" y="40195"/>
                  </a:lnTo>
                  <a:lnTo>
                    <a:pt x="31385" y="40153"/>
                  </a:lnTo>
                  <a:lnTo>
                    <a:pt x="31552" y="40111"/>
                  </a:lnTo>
                  <a:close/>
                  <a:moveTo>
                    <a:pt x="7935" y="38591"/>
                  </a:moveTo>
                  <a:lnTo>
                    <a:pt x="11392" y="40236"/>
                  </a:lnTo>
                  <a:lnTo>
                    <a:pt x="6061" y="40195"/>
                  </a:lnTo>
                  <a:lnTo>
                    <a:pt x="5166" y="39861"/>
                  </a:lnTo>
                  <a:lnTo>
                    <a:pt x="7935" y="38591"/>
                  </a:lnTo>
                  <a:close/>
                  <a:moveTo>
                    <a:pt x="8560" y="38570"/>
                  </a:moveTo>
                  <a:lnTo>
                    <a:pt x="25991" y="40236"/>
                  </a:lnTo>
                  <a:lnTo>
                    <a:pt x="25741" y="40361"/>
                  </a:lnTo>
                  <a:lnTo>
                    <a:pt x="12080" y="40236"/>
                  </a:lnTo>
                  <a:lnTo>
                    <a:pt x="8560" y="38570"/>
                  </a:lnTo>
                  <a:close/>
                  <a:moveTo>
                    <a:pt x="26741" y="40299"/>
                  </a:moveTo>
                  <a:lnTo>
                    <a:pt x="26595" y="40361"/>
                  </a:lnTo>
                  <a:lnTo>
                    <a:pt x="26429" y="40361"/>
                  </a:lnTo>
                  <a:lnTo>
                    <a:pt x="26574" y="40299"/>
                  </a:lnTo>
                  <a:close/>
                  <a:moveTo>
                    <a:pt x="33197" y="40340"/>
                  </a:moveTo>
                  <a:lnTo>
                    <a:pt x="33343" y="40424"/>
                  </a:lnTo>
                  <a:lnTo>
                    <a:pt x="33176" y="40424"/>
                  </a:lnTo>
                  <a:lnTo>
                    <a:pt x="33030" y="40361"/>
                  </a:lnTo>
                  <a:lnTo>
                    <a:pt x="33197" y="40340"/>
                  </a:lnTo>
                  <a:close/>
                  <a:moveTo>
                    <a:pt x="51253" y="38924"/>
                  </a:moveTo>
                  <a:lnTo>
                    <a:pt x="47692" y="40528"/>
                  </a:lnTo>
                  <a:lnTo>
                    <a:pt x="34030" y="40424"/>
                  </a:lnTo>
                  <a:lnTo>
                    <a:pt x="33780" y="40299"/>
                  </a:lnTo>
                  <a:lnTo>
                    <a:pt x="51253" y="38924"/>
                  </a:lnTo>
                  <a:close/>
                  <a:moveTo>
                    <a:pt x="51857" y="38966"/>
                  </a:moveTo>
                  <a:lnTo>
                    <a:pt x="54606" y="40278"/>
                  </a:lnTo>
                  <a:lnTo>
                    <a:pt x="53731" y="40590"/>
                  </a:lnTo>
                  <a:lnTo>
                    <a:pt x="48379" y="40549"/>
                  </a:lnTo>
                  <a:lnTo>
                    <a:pt x="51857" y="38966"/>
                  </a:lnTo>
                  <a:close/>
                  <a:moveTo>
                    <a:pt x="54981" y="40445"/>
                  </a:moveTo>
                  <a:lnTo>
                    <a:pt x="55314" y="40590"/>
                  </a:lnTo>
                  <a:lnTo>
                    <a:pt x="54564" y="40590"/>
                  </a:lnTo>
                  <a:lnTo>
                    <a:pt x="54981" y="40445"/>
                  </a:lnTo>
                  <a:close/>
                  <a:moveTo>
                    <a:pt x="12684" y="40528"/>
                  </a:moveTo>
                  <a:lnTo>
                    <a:pt x="25117" y="40632"/>
                  </a:lnTo>
                  <a:lnTo>
                    <a:pt x="24971" y="40715"/>
                  </a:lnTo>
                  <a:lnTo>
                    <a:pt x="14745" y="41507"/>
                  </a:lnTo>
                  <a:lnTo>
                    <a:pt x="12684" y="40528"/>
                  </a:lnTo>
                  <a:close/>
                  <a:moveTo>
                    <a:pt x="34655" y="40715"/>
                  </a:moveTo>
                  <a:lnTo>
                    <a:pt x="47067" y="40819"/>
                  </a:lnTo>
                  <a:lnTo>
                    <a:pt x="45005" y="41777"/>
                  </a:lnTo>
                  <a:lnTo>
                    <a:pt x="34801" y="40799"/>
                  </a:lnTo>
                  <a:lnTo>
                    <a:pt x="34655" y="40715"/>
                  </a:lnTo>
                  <a:close/>
                  <a:moveTo>
                    <a:pt x="6852" y="40486"/>
                  </a:moveTo>
                  <a:lnTo>
                    <a:pt x="12017" y="40528"/>
                  </a:lnTo>
                  <a:lnTo>
                    <a:pt x="14162" y="41569"/>
                  </a:lnTo>
                  <a:lnTo>
                    <a:pt x="10497" y="41861"/>
                  </a:lnTo>
                  <a:lnTo>
                    <a:pt x="6852" y="40486"/>
                  </a:lnTo>
                  <a:close/>
                  <a:moveTo>
                    <a:pt x="47754" y="40819"/>
                  </a:moveTo>
                  <a:lnTo>
                    <a:pt x="52919" y="40861"/>
                  </a:lnTo>
                  <a:lnTo>
                    <a:pt x="49254" y="42173"/>
                  </a:lnTo>
                  <a:lnTo>
                    <a:pt x="45588" y="41819"/>
                  </a:lnTo>
                  <a:lnTo>
                    <a:pt x="47754" y="40819"/>
                  </a:lnTo>
                  <a:close/>
                  <a:moveTo>
                    <a:pt x="3833" y="40465"/>
                  </a:moveTo>
                  <a:lnTo>
                    <a:pt x="5999" y="40486"/>
                  </a:lnTo>
                  <a:lnTo>
                    <a:pt x="9810" y="41902"/>
                  </a:lnTo>
                  <a:lnTo>
                    <a:pt x="4499" y="42319"/>
                  </a:lnTo>
                  <a:lnTo>
                    <a:pt x="1542" y="41507"/>
                  </a:lnTo>
                  <a:lnTo>
                    <a:pt x="3833" y="40465"/>
                  </a:lnTo>
                  <a:close/>
                  <a:moveTo>
                    <a:pt x="24159" y="41069"/>
                  </a:moveTo>
                  <a:lnTo>
                    <a:pt x="16495" y="42340"/>
                  </a:lnTo>
                  <a:lnTo>
                    <a:pt x="15266" y="41757"/>
                  </a:lnTo>
                  <a:lnTo>
                    <a:pt x="24159" y="41069"/>
                  </a:lnTo>
                  <a:close/>
                  <a:moveTo>
                    <a:pt x="35592" y="41153"/>
                  </a:moveTo>
                  <a:lnTo>
                    <a:pt x="44485" y="42007"/>
                  </a:lnTo>
                  <a:lnTo>
                    <a:pt x="43235" y="42569"/>
                  </a:lnTo>
                  <a:lnTo>
                    <a:pt x="35592" y="41153"/>
                  </a:lnTo>
                  <a:close/>
                  <a:moveTo>
                    <a:pt x="53773" y="40882"/>
                  </a:moveTo>
                  <a:lnTo>
                    <a:pt x="55918" y="40903"/>
                  </a:lnTo>
                  <a:lnTo>
                    <a:pt x="58209" y="41986"/>
                  </a:lnTo>
                  <a:lnTo>
                    <a:pt x="55252" y="42756"/>
                  </a:lnTo>
                  <a:lnTo>
                    <a:pt x="49920" y="42236"/>
                  </a:lnTo>
                  <a:lnTo>
                    <a:pt x="53773" y="40882"/>
                  </a:lnTo>
                  <a:close/>
                  <a:moveTo>
                    <a:pt x="14704" y="41819"/>
                  </a:moveTo>
                  <a:lnTo>
                    <a:pt x="15995" y="42423"/>
                  </a:lnTo>
                  <a:lnTo>
                    <a:pt x="13267" y="42881"/>
                  </a:lnTo>
                  <a:lnTo>
                    <a:pt x="11143" y="42090"/>
                  </a:lnTo>
                  <a:lnTo>
                    <a:pt x="14704" y="41819"/>
                  </a:lnTo>
                  <a:close/>
                  <a:moveTo>
                    <a:pt x="22618" y="41611"/>
                  </a:moveTo>
                  <a:lnTo>
                    <a:pt x="17661" y="42902"/>
                  </a:lnTo>
                  <a:lnTo>
                    <a:pt x="16953" y="42569"/>
                  </a:lnTo>
                  <a:lnTo>
                    <a:pt x="22618" y="41611"/>
                  </a:lnTo>
                  <a:close/>
                  <a:moveTo>
                    <a:pt x="37133" y="41736"/>
                  </a:moveTo>
                  <a:lnTo>
                    <a:pt x="42777" y="42777"/>
                  </a:lnTo>
                  <a:lnTo>
                    <a:pt x="42069" y="43110"/>
                  </a:lnTo>
                  <a:lnTo>
                    <a:pt x="37133" y="41736"/>
                  </a:lnTo>
                  <a:close/>
                  <a:moveTo>
                    <a:pt x="45047" y="42069"/>
                  </a:moveTo>
                  <a:lnTo>
                    <a:pt x="48608" y="42402"/>
                  </a:lnTo>
                  <a:lnTo>
                    <a:pt x="46463" y="43173"/>
                  </a:lnTo>
                  <a:lnTo>
                    <a:pt x="43735" y="42652"/>
                  </a:lnTo>
                  <a:lnTo>
                    <a:pt x="45047" y="42069"/>
                  </a:lnTo>
                  <a:close/>
                  <a:moveTo>
                    <a:pt x="21118" y="42298"/>
                  </a:moveTo>
                  <a:lnTo>
                    <a:pt x="18411" y="43256"/>
                  </a:lnTo>
                  <a:lnTo>
                    <a:pt x="18057" y="43089"/>
                  </a:lnTo>
                  <a:lnTo>
                    <a:pt x="21118" y="42298"/>
                  </a:lnTo>
                  <a:close/>
                  <a:moveTo>
                    <a:pt x="38633" y="42444"/>
                  </a:moveTo>
                  <a:lnTo>
                    <a:pt x="41673" y="43298"/>
                  </a:lnTo>
                  <a:lnTo>
                    <a:pt x="41319" y="43444"/>
                  </a:lnTo>
                  <a:lnTo>
                    <a:pt x="38633" y="42444"/>
                  </a:lnTo>
                  <a:close/>
                  <a:moveTo>
                    <a:pt x="19681" y="43110"/>
                  </a:moveTo>
                  <a:lnTo>
                    <a:pt x="18890" y="43485"/>
                  </a:lnTo>
                  <a:lnTo>
                    <a:pt x="18786" y="43444"/>
                  </a:lnTo>
                  <a:lnTo>
                    <a:pt x="19681" y="43110"/>
                  </a:lnTo>
                  <a:close/>
                  <a:moveTo>
                    <a:pt x="16453" y="42652"/>
                  </a:moveTo>
                  <a:lnTo>
                    <a:pt x="17224" y="43006"/>
                  </a:lnTo>
                  <a:lnTo>
                    <a:pt x="15079" y="43568"/>
                  </a:lnTo>
                  <a:lnTo>
                    <a:pt x="13808" y="43089"/>
                  </a:lnTo>
                  <a:lnTo>
                    <a:pt x="16453" y="42652"/>
                  </a:lnTo>
                  <a:close/>
                  <a:moveTo>
                    <a:pt x="10455" y="42152"/>
                  </a:moveTo>
                  <a:lnTo>
                    <a:pt x="12705" y="42985"/>
                  </a:lnTo>
                  <a:lnTo>
                    <a:pt x="9060" y="43589"/>
                  </a:lnTo>
                  <a:lnTo>
                    <a:pt x="5311" y="42548"/>
                  </a:lnTo>
                  <a:lnTo>
                    <a:pt x="10455" y="42152"/>
                  </a:lnTo>
                  <a:close/>
                  <a:moveTo>
                    <a:pt x="40049" y="43298"/>
                  </a:moveTo>
                  <a:lnTo>
                    <a:pt x="40944" y="43631"/>
                  </a:lnTo>
                  <a:lnTo>
                    <a:pt x="40840" y="43673"/>
                  </a:lnTo>
                  <a:lnTo>
                    <a:pt x="40049" y="43298"/>
                  </a:lnTo>
                  <a:close/>
                  <a:moveTo>
                    <a:pt x="43277" y="42881"/>
                  </a:moveTo>
                  <a:lnTo>
                    <a:pt x="45901" y="43360"/>
                  </a:lnTo>
                  <a:lnTo>
                    <a:pt x="44630" y="43818"/>
                  </a:lnTo>
                  <a:lnTo>
                    <a:pt x="42506" y="43214"/>
                  </a:lnTo>
                  <a:lnTo>
                    <a:pt x="43277" y="42881"/>
                  </a:lnTo>
                  <a:close/>
                  <a:moveTo>
                    <a:pt x="49275" y="42465"/>
                  </a:moveTo>
                  <a:lnTo>
                    <a:pt x="54419" y="42965"/>
                  </a:lnTo>
                  <a:lnTo>
                    <a:pt x="50649" y="43943"/>
                  </a:lnTo>
                  <a:lnTo>
                    <a:pt x="47025" y="43277"/>
                  </a:lnTo>
                  <a:lnTo>
                    <a:pt x="49275" y="42465"/>
                  </a:lnTo>
                  <a:close/>
                  <a:moveTo>
                    <a:pt x="17619" y="43214"/>
                  </a:moveTo>
                  <a:lnTo>
                    <a:pt x="18036" y="43402"/>
                  </a:lnTo>
                  <a:lnTo>
                    <a:pt x="16287" y="44006"/>
                  </a:lnTo>
                  <a:lnTo>
                    <a:pt x="15558" y="43735"/>
                  </a:lnTo>
                  <a:lnTo>
                    <a:pt x="17619" y="43214"/>
                  </a:lnTo>
                  <a:close/>
                  <a:moveTo>
                    <a:pt x="42090" y="43402"/>
                  </a:moveTo>
                  <a:lnTo>
                    <a:pt x="44151" y="43985"/>
                  </a:lnTo>
                  <a:lnTo>
                    <a:pt x="43423" y="44235"/>
                  </a:lnTo>
                  <a:lnTo>
                    <a:pt x="41694" y="43589"/>
                  </a:lnTo>
                  <a:lnTo>
                    <a:pt x="42090" y="43402"/>
                  </a:lnTo>
                  <a:close/>
                  <a:moveTo>
                    <a:pt x="18390" y="43568"/>
                  </a:moveTo>
                  <a:lnTo>
                    <a:pt x="18536" y="43652"/>
                  </a:lnTo>
                  <a:lnTo>
                    <a:pt x="17078" y="44318"/>
                  </a:lnTo>
                  <a:lnTo>
                    <a:pt x="16703" y="44172"/>
                  </a:lnTo>
                  <a:lnTo>
                    <a:pt x="18390" y="43568"/>
                  </a:lnTo>
                  <a:close/>
                  <a:moveTo>
                    <a:pt x="13246" y="43194"/>
                  </a:moveTo>
                  <a:lnTo>
                    <a:pt x="14600" y="43693"/>
                  </a:lnTo>
                  <a:lnTo>
                    <a:pt x="11934" y="44381"/>
                  </a:lnTo>
                  <a:lnTo>
                    <a:pt x="9726" y="43777"/>
                  </a:lnTo>
                  <a:lnTo>
                    <a:pt x="13246" y="43194"/>
                  </a:lnTo>
                  <a:close/>
                  <a:moveTo>
                    <a:pt x="41319" y="43756"/>
                  </a:moveTo>
                  <a:lnTo>
                    <a:pt x="43006" y="44381"/>
                  </a:lnTo>
                  <a:lnTo>
                    <a:pt x="42631" y="44526"/>
                  </a:lnTo>
                  <a:lnTo>
                    <a:pt x="41173" y="43839"/>
                  </a:lnTo>
                  <a:lnTo>
                    <a:pt x="41319" y="43756"/>
                  </a:lnTo>
                  <a:close/>
                  <a:moveTo>
                    <a:pt x="46484" y="43464"/>
                  </a:moveTo>
                  <a:lnTo>
                    <a:pt x="49983" y="44110"/>
                  </a:lnTo>
                  <a:lnTo>
                    <a:pt x="47775" y="44672"/>
                  </a:lnTo>
                  <a:lnTo>
                    <a:pt x="45109" y="43943"/>
                  </a:lnTo>
                  <a:lnTo>
                    <a:pt x="46484" y="43464"/>
                  </a:lnTo>
                  <a:close/>
                  <a:moveTo>
                    <a:pt x="15079" y="43860"/>
                  </a:moveTo>
                  <a:lnTo>
                    <a:pt x="15870" y="44172"/>
                  </a:lnTo>
                  <a:lnTo>
                    <a:pt x="13787" y="44901"/>
                  </a:lnTo>
                  <a:lnTo>
                    <a:pt x="12475" y="44547"/>
                  </a:lnTo>
                  <a:lnTo>
                    <a:pt x="15079" y="43860"/>
                  </a:lnTo>
                  <a:close/>
                  <a:moveTo>
                    <a:pt x="44651" y="44110"/>
                  </a:moveTo>
                  <a:lnTo>
                    <a:pt x="47213" y="44818"/>
                  </a:lnTo>
                  <a:lnTo>
                    <a:pt x="45901" y="45172"/>
                  </a:lnTo>
                  <a:lnTo>
                    <a:pt x="43839" y="44402"/>
                  </a:lnTo>
                  <a:lnTo>
                    <a:pt x="44651" y="44110"/>
                  </a:lnTo>
                  <a:close/>
                  <a:moveTo>
                    <a:pt x="16287" y="44318"/>
                  </a:moveTo>
                  <a:lnTo>
                    <a:pt x="16703" y="44485"/>
                  </a:lnTo>
                  <a:lnTo>
                    <a:pt x="15016" y="45235"/>
                  </a:lnTo>
                  <a:lnTo>
                    <a:pt x="14266" y="45047"/>
                  </a:lnTo>
                  <a:lnTo>
                    <a:pt x="16287" y="44318"/>
                  </a:lnTo>
                  <a:close/>
                  <a:moveTo>
                    <a:pt x="9060" y="43902"/>
                  </a:moveTo>
                  <a:lnTo>
                    <a:pt x="11372" y="44526"/>
                  </a:lnTo>
                  <a:lnTo>
                    <a:pt x="7790" y="45464"/>
                  </a:lnTo>
                  <a:lnTo>
                    <a:pt x="3958" y="44756"/>
                  </a:lnTo>
                  <a:lnTo>
                    <a:pt x="9060" y="43902"/>
                  </a:lnTo>
                  <a:close/>
                  <a:moveTo>
                    <a:pt x="43423" y="44547"/>
                  </a:moveTo>
                  <a:lnTo>
                    <a:pt x="45422" y="45297"/>
                  </a:lnTo>
                  <a:lnTo>
                    <a:pt x="44672" y="45484"/>
                  </a:lnTo>
                  <a:lnTo>
                    <a:pt x="43006" y="44693"/>
                  </a:lnTo>
                  <a:lnTo>
                    <a:pt x="43423" y="44547"/>
                  </a:lnTo>
                  <a:close/>
                  <a:moveTo>
                    <a:pt x="50649" y="44235"/>
                  </a:moveTo>
                  <a:lnTo>
                    <a:pt x="55731" y="45172"/>
                  </a:lnTo>
                  <a:lnTo>
                    <a:pt x="51899" y="45818"/>
                  </a:lnTo>
                  <a:lnTo>
                    <a:pt x="48337" y="44839"/>
                  </a:lnTo>
                  <a:lnTo>
                    <a:pt x="50649" y="44235"/>
                  </a:lnTo>
                  <a:close/>
                  <a:moveTo>
                    <a:pt x="11913" y="44693"/>
                  </a:moveTo>
                  <a:lnTo>
                    <a:pt x="13308" y="45068"/>
                  </a:lnTo>
                  <a:lnTo>
                    <a:pt x="10705" y="45984"/>
                  </a:lnTo>
                  <a:lnTo>
                    <a:pt x="8477" y="45589"/>
                  </a:lnTo>
                  <a:lnTo>
                    <a:pt x="11913" y="44693"/>
                  </a:lnTo>
                  <a:close/>
                  <a:moveTo>
                    <a:pt x="47775" y="44985"/>
                  </a:moveTo>
                  <a:lnTo>
                    <a:pt x="51211" y="45943"/>
                  </a:lnTo>
                  <a:lnTo>
                    <a:pt x="48962" y="46317"/>
                  </a:lnTo>
                  <a:lnTo>
                    <a:pt x="46380" y="45339"/>
                  </a:lnTo>
                  <a:lnTo>
                    <a:pt x="47775" y="44985"/>
                  </a:lnTo>
                  <a:close/>
                  <a:moveTo>
                    <a:pt x="13808" y="45214"/>
                  </a:moveTo>
                  <a:lnTo>
                    <a:pt x="14620" y="45422"/>
                  </a:lnTo>
                  <a:lnTo>
                    <a:pt x="12621" y="46338"/>
                  </a:lnTo>
                  <a:lnTo>
                    <a:pt x="11288" y="46109"/>
                  </a:lnTo>
                  <a:lnTo>
                    <a:pt x="13808" y="45214"/>
                  </a:lnTo>
                  <a:close/>
                  <a:moveTo>
                    <a:pt x="3125" y="44881"/>
                  </a:moveTo>
                  <a:lnTo>
                    <a:pt x="7123" y="45630"/>
                  </a:lnTo>
                  <a:lnTo>
                    <a:pt x="3687" y="46526"/>
                  </a:lnTo>
                  <a:lnTo>
                    <a:pt x="1000" y="45235"/>
                  </a:lnTo>
                  <a:lnTo>
                    <a:pt x="3125" y="44881"/>
                  </a:lnTo>
                  <a:close/>
                  <a:moveTo>
                    <a:pt x="45901" y="45464"/>
                  </a:moveTo>
                  <a:lnTo>
                    <a:pt x="48400" y="46401"/>
                  </a:lnTo>
                  <a:lnTo>
                    <a:pt x="47067" y="46630"/>
                  </a:lnTo>
                  <a:lnTo>
                    <a:pt x="45068" y="45693"/>
                  </a:lnTo>
                  <a:lnTo>
                    <a:pt x="45901" y="45464"/>
                  </a:lnTo>
                  <a:close/>
                  <a:moveTo>
                    <a:pt x="56564" y="45339"/>
                  </a:moveTo>
                  <a:lnTo>
                    <a:pt x="58688" y="45714"/>
                  </a:lnTo>
                  <a:lnTo>
                    <a:pt x="55981" y="46963"/>
                  </a:lnTo>
                  <a:lnTo>
                    <a:pt x="52544" y="46005"/>
                  </a:lnTo>
                  <a:lnTo>
                    <a:pt x="56564" y="45339"/>
                  </a:lnTo>
                  <a:close/>
                  <a:moveTo>
                    <a:pt x="3645" y="46838"/>
                  </a:moveTo>
                  <a:lnTo>
                    <a:pt x="4437" y="47192"/>
                  </a:lnTo>
                  <a:lnTo>
                    <a:pt x="4437" y="47192"/>
                  </a:lnTo>
                  <a:lnTo>
                    <a:pt x="2812" y="47046"/>
                  </a:lnTo>
                  <a:lnTo>
                    <a:pt x="3645" y="46838"/>
                  </a:lnTo>
                  <a:close/>
                  <a:moveTo>
                    <a:pt x="7810" y="45755"/>
                  </a:moveTo>
                  <a:lnTo>
                    <a:pt x="10164" y="46193"/>
                  </a:lnTo>
                  <a:lnTo>
                    <a:pt x="6686" y="47421"/>
                  </a:lnTo>
                  <a:lnTo>
                    <a:pt x="5270" y="47275"/>
                  </a:lnTo>
                  <a:lnTo>
                    <a:pt x="4083" y="46713"/>
                  </a:lnTo>
                  <a:lnTo>
                    <a:pt x="7810" y="45755"/>
                  </a:lnTo>
                  <a:close/>
                  <a:moveTo>
                    <a:pt x="56022" y="47255"/>
                  </a:moveTo>
                  <a:lnTo>
                    <a:pt x="56855" y="47484"/>
                  </a:lnTo>
                  <a:lnTo>
                    <a:pt x="55231" y="47630"/>
                  </a:lnTo>
                  <a:lnTo>
                    <a:pt x="56022" y="47255"/>
                  </a:lnTo>
                  <a:close/>
                  <a:moveTo>
                    <a:pt x="10726" y="46297"/>
                  </a:moveTo>
                  <a:lnTo>
                    <a:pt x="12142" y="46547"/>
                  </a:lnTo>
                  <a:lnTo>
                    <a:pt x="9643" y="47692"/>
                  </a:lnTo>
                  <a:lnTo>
                    <a:pt x="7373" y="47484"/>
                  </a:lnTo>
                  <a:lnTo>
                    <a:pt x="10726" y="46297"/>
                  </a:lnTo>
                  <a:close/>
                  <a:moveTo>
                    <a:pt x="51878" y="46109"/>
                  </a:moveTo>
                  <a:lnTo>
                    <a:pt x="55585" y="47151"/>
                  </a:lnTo>
                  <a:lnTo>
                    <a:pt x="54377" y="47692"/>
                  </a:lnTo>
                  <a:lnTo>
                    <a:pt x="52961" y="47796"/>
                  </a:lnTo>
                  <a:lnTo>
                    <a:pt x="49504" y="46505"/>
                  </a:lnTo>
                  <a:lnTo>
                    <a:pt x="51878" y="46109"/>
                  </a:lnTo>
                  <a:close/>
                  <a:moveTo>
                    <a:pt x="48941" y="46609"/>
                  </a:moveTo>
                  <a:lnTo>
                    <a:pt x="52274" y="47859"/>
                  </a:lnTo>
                  <a:lnTo>
                    <a:pt x="50004" y="48025"/>
                  </a:lnTo>
                  <a:lnTo>
                    <a:pt x="47525" y="46838"/>
                  </a:lnTo>
                  <a:lnTo>
                    <a:pt x="48941" y="46609"/>
                  </a:lnTo>
                  <a:close/>
                  <a:moveTo>
                    <a:pt x="6727" y="47713"/>
                  </a:moveTo>
                  <a:lnTo>
                    <a:pt x="9122" y="47942"/>
                  </a:lnTo>
                  <a:lnTo>
                    <a:pt x="7852" y="48504"/>
                  </a:lnTo>
                  <a:lnTo>
                    <a:pt x="6415" y="47817"/>
                  </a:lnTo>
                  <a:lnTo>
                    <a:pt x="6727" y="47713"/>
                  </a:lnTo>
                  <a:close/>
                  <a:moveTo>
                    <a:pt x="29074" y="40674"/>
                  </a:moveTo>
                  <a:lnTo>
                    <a:pt x="30677" y="40694"/>
                  </a:lnTo>
                  <a:lnTo>
                    <a:pt x="32281" y="40840"/>
                  </a:lnTo>
                  <a:lnTo>
                    <a:pt x="33864" y="41132"/>
                  </a:lnTo>
                  <a:lnTo>
                    <a:pt x="35425" y="41569"/>
                  </a:lnTo>
                  <a:lnTo>
                    <a:pt x="36925" y="42131"/>
                  </a:lnTo>
                  <a:lnTo>
                    <a:pt x="40486" y="43818"/>
                  </a:lnTo>
                  <a:lnTo>
                    <a:pt x="29823" y="48692"/>
                  </a:lnTo>
                  <a:lnTo>
                    <a:pt x="19223" y="43652"/>
                  </a:lnTo>
                  <a:lnTo>
                    <a:pt x="22826" y="42007"/>
                  </a:lnTo>
                  <a:lnTo>
                    <a:pt x="24325" y="41465"/>
                  </a:lnTo>
                  <a:lnTo>
                    <a:pt x="25887" y="41069"/>
                  </a:lnTo>
                  <a:lnTo>
                    <a:pt x="27470" y="40799"/>
                  </a:lnTo>
                  <a:lnTo>
                    <a:pt x="29074" y="40674"/>
                  </a:lnTo>
                  <a:close/>
                  <a:moveTo>
                    <a:pt x="52919" y="48088"/>
                  </a:moveTo>
                  <a:lnTo>
                    <a:pt x="53232" y="48213"/>
                  </a:lnTo>
                  <a:lnTo>
                    <a:pt x="51774" y="48879"/>
                  </a:lnTo>
                  <a:lnTo>
                    <a:pt x="50524" y="48275"/>
                  </a:lnTo>
                  <a:lnTo>
                    <a:pt x="52919" y="48088"/>
                  </a:lnTo>
                  <a:close/>
                  <a:moveTo>
                    <a:pt x="18869" y="43798"/>
                  </a:moveTo>
                  <a:lnTo>
                    <a:pt x="29469" y="48858"/>
                  </a:lnTo>
                  <a:lnTo>
                    <a:pt x="29365" y="48900"/>
                  </a:lnTo>
                  <a:lnTo>
                    <a:pt x="17453" y="44443"/>
                  </a:lnTo>
                  <a:lnTo>
                    <a:pt x="18869" y="43798"/>
                  </a:lnTo>
                  <a:close/>
                  <a:moveTo>
                    <a:pt x="40840" y="43985"/>
                  </a:moveTo>
                  <a:lnTo>
                    <a:pt x="42236" y="44651"/>
                  </a:lnTo>
                  <a:lnTo>
                    <a:pt x="30261" y="48900"/>
                  </a:lnTo>
                  <a:lnTo>
                    <a:pt x="30157" y="48858"/>
                  </a:lnTo>
                  <a:lnTo>
                    <a:pt x="40840" y="43985"/>
                  </a:lnTo>
                  <a:close/>
                  <a:moveTo>
                    <a:pt x="29823" y="49025"/>
                  </a:moveTo>
                  <a:lnTo>
                    <a:pt x="29865" y="49046"/>
                  </a:lnTo>
                  <a:lnTo>
                    <a:pt x="29823" y="49067"/>
                  </a:lnTo>
                  <a:lnTo>
                    <a:pt x="29761" y="49046"/>
                  </a:lnTo>
                  <a:lnTo>
                    <a:pt x="29823" y="49025"/>
                  </a:lnTo>
                  <a:close/>
                  <a:moveTo>
                    <a:pt x="17078" y="44631"/>
                  </a:moveTo>
                  <a:lnTo>
                    <a:pt x="28990" y="49067"/>
                  </a:lnTo>
                  <a:lnTo>
                    <a:pt x="28949" y="49087"/>
                  </a:lnTo>
                  <a:lnTo>
                    <a:pt x="15454" y="45359"/>
                  </a:lnTo>
                  <a:lnTo>
                    <a:pt x="17078" y="44631"/>
                  </a:lnTo>
                  <a:close/>
                  <a:moveTo>
                    <a:pt x="42610" y="44839"/>
                  </a:moveTo>
                  <a:lnTo>
                    <a:pt x="44235" y="45609"/>
                  </a:lnTo>
                  <a:lnTo>
                    <a:pt x="30698" y="49108"/>
                  </a:lnTo>
                  <a:lnTo>
                    <a:pt x="30636" y="49087"/>
                  </a:lnTo>
                  <a:lnTo>
                    <a:pt x="42610" y="44839"/>
                  </a:lnTo>
                  <a:close/>
                  <a:moveTo>
                    <a:pt x="30240" y="49212"/>
                  </a:moveTo>
                  <a:lnTo>
                    <a:pt x="30261" y="49233"/>
                  </a:lnTo>
                  <a:lnTo>
                    <a:pt x="30240" y="49233"/>
                  </a:lnTo>
                  <a:lnTo>
                    <a:pt x="30240" y="49212"/>
                  </a:lnTo>
                  <a:close/>
                  <a:moveTo>
                    <a:pt x="15058" y="45547"/>
                  </a:moveTo>
                  <a:lnTo>
                    <a:pt x="28532" y="49275"/>
                  </a:lnTo>
                  <a:lnTo>
                    <a:pt x="28532" y="49296"/>
                  </a:lnTo>
                  <a:lnTo>
                    <a:pt x="13100" y="46442"/>
                  </a:lnTo>
                  <a:lnTo>
                    <a:pt x="15058" y="45547"/>
                  </a:lnTo>
                  <a:close/>
                  <a:moveTo>
                    <a:pt x="44630" y="45797"/>
                  </a:moveTo>
                  <a:lnTo>
                    <a:pt x="46567" y="46713"/>
                  </a:lnTo>
                  <a:lnTo>
                    <a:pt x="31094" y="49316"/>
                  </a:lnTo>
                  <a:lnTo>
                    <a:pt x="31094" y="49296"/>
                  </a:lnTo>
                  <a:lnTo>
                    <a:pt x="44630" y="45797"/>
                  </a:lnTo>
                  <a:close/>
                  <a:moveTo>
                    <a:pt x="12642" y="46651"/>
                  </a:moveTo>
                  <a:lnTo>
                    <a:pt x="27720" y="49441"/>
                  </a:lnTo>
                  <a:lnTo>
                    <a:pt x="10226" y="47754"/>
                  </a:lnTo>
                  <a:lnTo>
                    <a:pt x="12642" y="46651"/>
                  </a:lnTo>
                  <a:close/>
                  <a:moveTo>
                    <a:pt x="2687" y="49150"/>
                  </a:moveTo>
                  <a:lnTo>
                    <a:pt x="3499" y="49462"/>
                  </a:lnTo>
                  <a:lnTo>
                    <a:pt x="1854" y="49441"/>
                  </a:lnTo>
                  <a:lnTo>
                    <a:pt x="2687" y="49150"/>
                  </a:lnTo>
                  <a:close/>
                  <a:moveTo>
                    <a:pt x="6019" y="47963"/>
                  </a:moveTo>
                  <a:lnTo>
                    <a:pt x="7519" y="48671"/>
                  </a:lnTo>
                  <a:lnTo>
                    <a:pt x="5770" y="49462"/>
                  </a:lnTo>
                  <a:lnTo>
                    <a:pt x="4333" y="49462"/>
                  </a:lnTo>
                  <a:lnTo>
                    <a:pt x="3104" y="49004"/>
                  </a:lnTo>
                  <a:lnTo>
                    <a:pt x="6019" y="47963"/>
                  </a:lnTo>
                  <a:close/>
                  <a:moveTo>
                    <a:pt x="47025" y="46921"/>
                  </a:moveTo>
                  <a:lnTo>
                    <a:pt x="49420" y="48088"/>
                  </a:lnTo>
                  <a:lnTo>
                    <a:pt x="31885" y="49462"/>
                  </a:lnTo>
                  <a:lnTo>
                    <a:pt x="47025" y="46921"/>
                  </a:lnTo>
                  <a:close/>
                  <a:moveTo>
                    <a:pt x="7852" y="48837"/>
                  </a:moveTo>
                  <a:lnTo>
                    <a:pt x="9247" y="49504"/>
                  </a:lnTo>
                  <a:lnTo>
                    <a:pt x="6457" y="49483"/>
                  </a:lnTo>
                  <a:lnTo>
                    <a:pt x="7852" y="48837"/>
                  </a:lnTo>
                  <a:close/>
                  <a:moveTo>
                    <a:pt x="9685" y="48004"/>
                  </a:moveTo>
                  <a:lnTo>
                    <a:pt x="26887" y="49650"/>
                  </a:lnTo>
                  <a:lnTo>
                    <a:pt x="9935" y="49504"/>
                  </a:lnTo>
                  <a:lnTo>
                    <a:pt x="8206" y="48671"/>
                  </a:lnTo>
                  <a:lnTo>
                    <a:pt x="9685" y="48004"/>
                  </a:lnTo>
                  <a:close/>
                  <a:moveTo>
                    <a:pt x="49962" y="48338"/>
                  </a:moveTo>
                  <a:lnTo>
                    <a:pt x="51441" y="49025"/>
                  </a:lnTo>
                  <a:lnTo>
                    <a:pt x="49670" y="49837"/>
                  </a:lnTo>
                  <a:lnTo>
                    <a:pt x="32718" y="49691"/>
                  </a:lnTo>
                  <a:lnTo>
                    <a:pt x="49962" y="48338"/>
                  </a:lnTo>
                  <a:close/>
                  <a:moveTo>
                    <a:pt x="51774" y="49191"/>
                  </a:moveTo>
                  <a:lnTo>
                    <a:pt x="53169" y="49858"/>
                  </a:lnTo>
                  <a:lnTo>
                    <a:pt x="50358" y="49837"/>
                  </a:lnTo>
                  <a:lnTo>
                    <a:pt x="51774" y="49191"/>
                  </a:lnTo>
                  <a:close/>
                  <a:moveTo>
                    <a:pt x="53627" y="48358"/>
                  </a:moveTo>
                  <a:lnTo>
                    <a:pt x="56522" y="49441"/>
                  </a:lnTo>
                  <a:lnTo>
                    <a:pt x="55272" y="49879"/>
                  </a:lnTo>
                  <a:lnTo>
                    <a:pt x="53856" y="49879"/>
                  </a:lnTo>
                  <a:lnTo>
                    <a:pt x="52128" y="49046"/>
                  </a:lnTo>
                  <a:lnTo>
                    <a:pt x="53627" y="48358"/>
                  </a:lnTo>
                  <a:close/>
                  <a:moveTo>
                    <a:pt x="56939" y="49608"/>
                  </a:moveTo>
                  <a:lnTo>
                    <a:pt x="57751" y="49900"/>
                  </a:lnTo>
                  <a:lnTo>
                    <a:pt x="56126" y="49879"/>
                  </a:lnTo>
                  <a:lnTo>
                    <a:pt x="56939" y="49608"/>
                  </a:lnTo>
                  <a:close/>
                  <a:moveTo>
                    <a:pt x="10559" y="49795"/>
                  </a:moveTo>
                  <a:lnTo>
                    <a:pt x="26075" y="49920"/>
                  </a:lnTo>
                  <a:lnTo>
                    <a:pt x="12996" y="50962"/>
                  </a:lnTo>
                  <a:lnTo>
                    <a:pt x="10559" y="49795"/>
                  </a:lnTo>
                  <a:close/>
                  <a:moveTo>
                    <a:pt x="33530" y="49983"/>
                  </a:moveTo>
                  <a:lnTo>
                    <a:pt x="49046" y="50129"/>
                  </a:lnTo>
                  <a:lnTo>
                    <a:pt x="46588" y="51232"/>
                  </a:lnTo>
                  <a:lnTo>
                    <a:pt x="33530" y="49983"/>
                  </a:lnTo>
                  <a:close/>
                  <a:moveTo>
                    <a:pt x="5832" y="49754"/>
                  </a:moveTo>
                  <a:lnTo>
                    <a:pt x="9872" y="49795"/>
                  </a:lnTo>
                  <a:lnTo>
                    <a:pt x="12434" y="51003"/>
                  </a:lnTo>
                  <a:lnTo>
                    <a:pt x="9185" y="51274"/>
                  </a:lnTo>
                  <a:lnTo>
                    <a:pt x="5520" y="49900"/>
                  </a:lnTo>
                  <a:lnTo>
                    <a:pt x="5832" y="49754"/>
                  </a:lnTo>
                  <a:close/>
                  <a:moveTo>
                    <a:pt x="49733" y="50129"/>
                  </a:moveTo>
                  <a:lnTo>
                    <a:pt x="53794" y="50149"/>
                  </a:lnTo>
                  <a:lnTo>
                    <a:pt x="54085" y="50295"/>
                  </a:lnTo>
                  <a:lnTo>
                    <a:pt x="50420" y="51607"/>
                  </a:lnTo>
                  <a:lnTo>
                    <a:pt x="47171" y="51295"/>
                  </a:lnTo>
                  <a:lnTo>
                    <a:pt x="49733" y="50129"/>
                  </a:lnTo>
                  <a:close/>
                  <a:moveTo>
                    <a:pt x="5145" y="50066"/>
                  </a:moveTo>
                  <a:lnTo>
                    <a:pt x="8498" y="51316"/>
                  </a:lnTo>
                  <a:lnTo>
                    <a:pt x="3604" y="51711"/>
                  </a:lnTo>
                  <a:lnTo>
                    <a:pt x="2333" y="51357"/>
                  </a:lnTo>
                  <a:lnTo>
                    <a:pt x="5145" y="50066"/>
                  </a:lnTo>
                  <a:close/>
                  <a:moveTo>
                    <a:pt x="1917" y="51545"/>
                  </a:moveTo>
                  <a:lnTo>
                    <a:pt x="2750" y="51774"/>
                  </a:lnTo>
                  <a:lnTo>
                    <a:pt x="1125" y="51899"/>
                  </a:lnTo>
                  <a:lnTo>
                    <a:pt x="1125" y="51899"/>
                  </a:lnTo>
                  <a:lnTo>
                    <a:pt x="1917" y="51545"/>
                  </a:lnTo>
                  <a:close/>
                  <a:moveTo>
                    <a:pt x="25304" y="50274"/>
                  </a:moveTo>
                  <a:lnTo>
                    <a:pt x="15141" y="51982"/>
                  </a:lnTo>
                  <a:lnTo>
                    <a:pt x="13517" y="51212"/>
                  </a:lnTo>
                  <a:lnTo>
                    <a:pt x="25304" y="50274"/>
                  </a:lnTo>
                  <a:close/>
                  <a:moveTo>
                    <a:pt x="54460" y="50483"/>
                  </a:moveTo>
                  <a:lnTo>
                    <a:pt x="57272" y="51816"/>
                  </a:lnTo>
                  <a:lnTo>
                    <a:pt x="55981" y="52149"/>
                  </a:lnTo>
                  <a:lnTo>
                    <a:pt x="51086" y="51670"/>
                  </a:lnTo>
                  <a:lnTo>
                    <a:pt x="54460" y="50483"/>
                  </a:lnTo>
                  <a:close/>
                  <a:moveTo>
                    <a:pt x="34322" y="50358"/>
                  </a:moveTo>
                  <a:lnTo>
                    <a:pt x="46067" y="51482"/>
                  </a:lnTo>
                  <a:lnTo>
                    <a:pt x="44443" y="52232"/>
                  </a:lnTo>
                  <a:lnTo>
                    <a:pt x="34322" y="50358"/>
                  </a:lnTo>
                  <a:close/>
                  <a:moveTo>
                    <a:pt x="57667" y="52003"/>
                  </a:moveTo>
                  <a:lnTo>
                    <a:pt x="58459" y="52378"/>
                  </a:lnTo>
                  <a:lnTo>
                    <a:pt x="56834" y="52232"/>
                  </a:lnTo>
                  <a:lnTo>
                    <a:pt x="57667" y="52003"/>
                  </a:lnTo>
                  <a:close/>
                  <a:moveTo>
                    <a:pt x="12954" y="51253"/>
                  </a:moveTo>
                  <a:lnTo>
                    <a:pt x="14641" y="52065"/>
                  </a:lnTo>
                  <a:lnTo>
                    <a:pt x="12350" y="52461"/>
                  </a:lnTo>
                  <a:lnTo>
                    <a:pt x="9831" y="51503"/>
                  </a:lnTo>
                  <a:lnTo>
                    <a:pt x="12954" y="51253"/>
                  </a:lnTo>
                  <a:close/>
                  <a:moveTo>
                    <a:pt x="24554" y="50712"/>
                  </a:moveTo>
                  <a:lnTo>
                    <a:pt x="16703" y="52732"/>
                  </a:lnTo>
                  <a:lnTo>
                    <a:pt x="15599" y="52211"/>
                  </a:lnTo>
                  <a:lnTo>
                    <a:pt x="24554" y="50712"/>
                  </a:lnTo>
                  <a:close/>
                  <a:moveTo>
                    <a:pt x="46651" y="51545"/>
                  </a:moveTo>
                  <a:lnTo>
                    <a:pt x="49754" y="51836"/>
                  </a:lnTo>
                  <a:lnTo>
                    <a:pt x="47213" y="52732"/>
                  </a:lnTo>
                  <a:lnTo>
                    <a:pt x="44922" y="52315"/>
                  </a:lnTo>
                  <a:lnTo>
                    <a:pt x="46651" y="51545"/>
                  </a:lnTo>
                  <a:close/>
                  <a:moveTo>
                    <a:pt x="35051" y="50795"/>
                  </a:moveTo>
                  <a:lnTo>
                    <a:pt x="43964" y="52440"/>
                  </a:lnTo>
                  <a:lnTo>
                    <a:pt x="42860" y="52940"/>
                  </a:lnTo>
                  <a:lnTo>
                    <a:pt x="35051" y="50795"/>
                  </a:lnTo>
                  <a:close/>
                  <a:moveTo>
                    <a:pt x="9143" y="51566"/>
                  </a:moveTo>
                  <a:lnTo>
                    <a:pt x="11788" y="52544"/>
                  </a:lnTo>
                  <a:lnTo>
                    <a:pt x="8581" y="53086"/>
                  </a:lnTo>
                  <a:lnTo>
                    <a:pt x="4416" y="51940"/>
                  </a:lnTo>
                  <a:lnTo>
                    <a:pt x="9143" y="51566"/>
                  </a:lnTo>
                  <a:close/>
                  <a:moveTo>
                    <a:pt x="15099" y="52295"/>
                  </a:moveTo>
                  <a:lnTo>
                    <a:pt x="16266" y="52836"/>
                  </a:lnTo>
                  <a:lnTo>
                    <a:pt x="14579" y="53294"/>
                  </a:lnTo>
                  <a:lnTo>
                    <a:pt x="12892" y="52649"/>
                  </a:lnTo>
                  <a:lnTo>
                    <a:pt x="15099" y="52295"/>
                  </a:lnTo>
                  <a:close/>
                  <a:moveTo>
                    <a:pt x="23825" y="51191"/>
                  </a:moveTo>
                  <a:lnTo>
                    <a:pt x="17890" y="53294"/>
                  </a:lnTo>
                  <a:lnTo>
                    <a:pt x="17120" y="52919"/>
                  </a:lnTo>
                  <a:lnTo>
                    <a:pt x="23825" y="51191"/>
                  </a:lnTo>
                  <a:close/>
                  <a:moveTo>
                    <a:pt x="50441" y="51899"/>
                  </a:moveTo>
                  <a:lnTo>
                    <a:pt x="55168" y="52357"/>
                  </a:lnTo>
                  <a:lnTo>
                    <a:pt x="50982" y="53440"/>
                  </a:lnTo>
                  <a:lnTo>
                    <a:pt x="47775" y="52857"/>
                  </a:lnTo>
                  <a:lnTo>
                    <a:pt x="50441" y="51899"/>
                  </a:lnTo>
                  <a:close/>
                  <a:moveTo>
                    <a:pt x="35759" y="51295"/>
                  </a:moveTo>
                  <a:lnTo>
                    <a:pt x="42444" y="53128"/>
                  </a:lnTo>
                  <a:lnTo>
                    <a:pt x="41673" y="53482"/>
                  </a:lnTo>
                  <a:lnTo>
                    <a:pt x="35759" y="51295"/>
                  </a:lnTo>
                  <a:close/>
                  <a:moveTo>
                    <a:pt x="44464" y="52524"/>
                  </a:moveTo>
                  <a:lnTo>
                    <a:pt x="46671" y="52940"/>
                  </a:lnTo>
                  <a:lnTo>
                    <a:pt x="44985" y="53544"/>
                  </a:lnTo>
                  <a:lnTo>
                    <a:pt x="43298" y="53065"/>
                  </a:lnTo>
                  <a:lnTo>
                    <a:pt x="44464" y="52524"/>
                  </a:lnTo>
                  <a:close/>
                  <a:moveTo>
                    <a:pt x="23159" y="51732"/>
                  </a:moveTo>
                  <a:lnTo>
                    <a:pt x="18786" y="53731"/>
                  </a:lnTo>
                  <a:lnTo>
                    <a:pt x="18265" y="53461"/>
                  </a:lnTo>
                  <a:lnTo>
                    <a:pt x="23159" y="51732"/>
                  </a:lnTo>
                  <a:close/>
                  <a:moveTo>
                    <a:pt x="16682" y="53044"/>
                  </a:moveTo>
                  <a:lnTo>
                    <a:pt x="17494" y="53440"/>
                  </a:lnTo>
                  <a:lnTo>
                    <a:pt x="16203" y="53898"/>
                  </a:lnTo>
                  <a:lnTo>
                    <a:pt x="15058" y="53461"/>
                  </a:lnTo>
                  <a:lnTo>
                    <a:pt x="16682" y="53044"/>
                  </a:lnTo>
                  <a:close/>
                  <a:moveTo>
                    <a:pt x="36425" y="51836"/>
                  </a:moveTo>
                  <a:lnTo>
                    <a:pt x="41298" y="53669"/>
                  </a:lnTo>
                  <a:lnTo>
                    <a:pt x="40757" y="53898"/>
                  </a:lnTo>
                  <a:lnTo>
                    <a:pt x="36425" y="51836"/>
                  </a:lnTo>
                  <a:close/>
                  <a:moveTo>
                    <a:pt x="12330" y="52753"/>
                  </a:moveTo>
                  <a:lnTo>
                    <a:pt x="14100" y="53419"/>
                  </a:lnTo>
                  <a:lnTo>
                    <a:pt x="11851" y="54002"/>
                  </a:lnTo>
                  <a:lnTo>
                    <a:pt x="9247" y="53273"/>
                  </a:lnTo>
                  <a:lnTo>
                    <a:pt x="12330" y="52753"/>
                  </a:lnTo>
                  <a:close/>
                  <a:moveTo>
                    <a:pt x="42881" y="53253"/>
                  </a:moveTo>
                  <a:lnTo>
                    <a:pt x="44506" y="53711"/>
                  </a:lnTo>
                  <a:lnTo>
                    <a:pt x="43339" y="54106"/>
                  </a:lnTo>
                  <a:lnTo>
                    <a:pt x="42048" y="53627"/>
                  </a:lnTo>
                  <a:lnTo>
                    <a:pt x="42881" y="53253"/>
                  </a:lnTo>
                  <a:close/>
                  <a:moveTo>
                    <a:pt x="47234" y="53044"/>
                  </a:moveTo>
                  <a:lnTo>
                    <a:pt x="50316" y="53607"/>
                  </a:lnTo>
                  <a:lnTo>
                    <a:pt x="47692" y="54294"/>
                  </a:lnTo>
                  <a:lnTo>
                    <a:pt x="45464" y="53669"/>
                  </a:lnTo>
                  <a:lnTo>
                    <a:pt x="47234" y="53044"/>
                  </a:lnTo>
                  <a:close/>
                  <a:moveTo>
                    <a:pt x="17869" y="53607"/>
                  </a:moveTo>
                  <a:lnTo>
                    <a:pt x="18452" y="53877"/>
                  </a:lnTo>
                  <a:lnTo>
                    <a:pt x="17432" y="54356"/>
                  </a:lnTo>
                  <a:lnTo>
                    <a:pt x="16620" y="54044"/>
                  </a:lnTo>
                  <a:lnTo>
                    <a:pt x="17869" y="53607"/>
                  </a:lnTo>
                  <a:close/>
                  <a:moveTo>
                    <a:pt x="41673" y="53794"/>
                  </a:moveTo>
                  <a:lnTo>
                    <a:pt x="42923" y="54273"/>
                  </a:lnTo>
                  <a:lnTo>
                    <a:pt x="42111" y="54544"/>
                  </a:lnTo>
                  <a:lnTo>
                    <a:pt x="41090" y="54065"/>
                  </a:lnTo>
                  <a:lnTo>
                    <a:pt x="41673" y="53794"/>
                  </a:lnTo>
                  <a:close/>
                  <a:moveTo>
                    <a:pt x="14558" y="53586"/>
                  </a:moveTo>
                  <a:lnTo>
                    <a:pt x="15787" y="54044"/>
                  </a:lnTo>
                  <a:lnTo>
                    <a:pt x="14141" y="54627"/>
                  </a:lnTo>
                  <a:lnTo>
                    <a:pt x="12413" y="54148"/>
                  </a:lnTo>
                  <a:lnTo>
                    <a:pt x="14558" y="53586"/>
                  </a:lnTo>
                  <a:close/>
                  <a:moveTo>
                    <a:pt x="44985" y="53836"/>
                  </a:moveTo>
                  <a:lnTo>
                    <a:pt x="47130" y="54440"/>
                  </a:lnTo>
                  <a:lnTo>
                    <a:pt x="45401" y="54877"/>
                  </a:lnTo>
                  <a:lnTo>
                    <a:pt x="43756" y="54273"/>
                  </a:lnTo>
                  <a:lnTo>
                    <a:pt x="44985" y="53836"/>
                  </a:lnTo>
                  <a:close/>
                  <a:moveTo>
                    <a:pt x="8560" y="53377"/>
                  </a:moveTo>
                  <a:lnTo>
                    <a:pt x="11288" y="54148"/>
                  </a:lnTo>
                  <a:lnTo>
                    <a:pt x="8123" y="54960"/>
                  </a:lnTo>
                  <a:lnTo>
                    <a:pt x="3895" y="54169"/>
                  </a:lnTo>
                  <a:lnTo>
                    <a:pt x="8560" y="53377"/>
                  </a:lnTo>
                  <a:close/>
                  <a:moveTo>
                    <a:pt x="16203" y="54190"/>
                  </a:moveTo>
                  <a:lnTo>
                    <a:pt x="17057" y="54523"/>
                  </a:lnTo>
                  <a:lnTo>
                    <a:pt x="15808" y="55085"/>
                  </a:lnTo>
                  <a:lnTo>
                    <a:pt x="14620" y="54752"/>
                  </a:lnTo>
                  <a:lnTo>
                    <a:pt x="16203" y="54190"/>
                  </a:lnTo>
                  <a:close/>
                  <a:moveTo>
                    <a:pt x="43339" y="54419"/>
                  </a:moveTo>
                  <a:lnTo>
                    <a:pt x="44922" y="55002"/>
                  </a:lnTo>
                  <a:lnTo>
                    <a:pt x="43714" y="55314"/>
                  </a:lnTo>
                  <a:lnTo>
                    <a:pt x="42485" y="54731"/>
                  </a:lnTo>
                  <a:lnTo>
                    <a:pt x="43339" y="54419"/>
                  </a:lnTo>
                  <a:close/>
                  <a:moveTo>
                    <a:pt x="51003" y="53731"/>
                  </a:moveTo>
                  <a:lnTo>
                    <a:pt x="55647" y="54606"/>
                  </a:lnTo>
                  <a:lnTo>
                    <a:pt x="51399" y="55314"/>
                  </a:lnTo>
                  <a:lnTo>
                    <a:pt x="48254" y="54440"/>
                  </a:lnTo>
                  <a:lnTo>
                    <a:pt x="51003" y="53731"/>
                  </a:lnTo>
                  <a:close/>
                  <a:moveTo>
                    <a:pt x="11851" y="54294"/>
                  </a:moveTo>
                  <a:lnTo>
                    <a:pt x="13662" y="54794"/>
                  </a:lnTo>
                  <a:lnTo>
                    <a:pt x="11476" y="55564"/>
                  </a:lnTo>
                  <a:lnTo>
                    <a:pt x="8810" y="55085"/>
                  </a:lnTo>
                  <a:lnTo>
                    <a:pt x="11851" y="54294"/>
                  </a:lnTo>
                  <a:close/>
                  <a:moveTo>
                    <a:pt x="47692" y="54585"/>
                  </a:moveTo>
                  <a:lnTo>
                    <a:pt x="50712" y="55418"/>
                  </a:lnTo>
                  <a:lnTo>
                    <a:pt x="48046" y="55877"/>
                  </a:lnTo>
                  <a:lnTo>
                    <a:pt x="45880" y="55064"/>
                  </a:lnTo>
                  <a:lnTo>
                    <a:pt x="47692" y="54585"/>
                  </a:lnTo>
                  <a:close/>
                  <a:moveTo>
                    <a:pt x="14141" y="54939"/>
                  </a:moveTo>
                  <a:lnTo>
                    <a:pt x="15391" y="55273"/>
                  </a:lnTo>
                  <a:lnTo>
                    <a:pt x="13808" y="56002"/>
                  </a:lnTo>
                  <a:lnTo>
                    <a:pt x="12038" y="55668"/>
                  </a:lnTo>
                  <a:lnTo>
                    <a:pt x="14141" y="54939"/>
                  </a:lnTo>
                  <a:close/>
                  <a:moveTo>
                    <a:pt x="45380" y="55189"/>
                  </a:moveTo>
                  <a:lnTo>
                    <a:pt x="47484" y="55960"/>
                  </a:lnTo>
                  <a:lnTo>
                    <a:pt x="45713" y="56272"/>
                  </a:lnTo>
                  <a:lnTo>
                    <a:pt x="44131" y="55523"/>
                  </a:lnTo>
                  <a:lnTo>
                    <a:pt x="45380" y="55189"/>
                  </a:lnTo>
                  <a:close/>
                  <a:moveTo>
                    <a:pt x="8144" y="55252"/>
                  </a:moveTo>
                  <a:lnTo>
                    <a:pt x="10913" y="55772"/>
                  </a:lnTo>
                  <a:lnTo>
                    <a:pt x="7852" y="56855"/>
                  </a:lnTo>
                  <a:lnTo>
                    <a:pt x="3562" y="56439"/>
                  </a:lnTo>
                  <a:lnTo>
                    <a:pt x="8144" y="55252"/>
                  </a:lnTo>
                  <a:close/>
                  <a:moveTo>
                    <a:pt x="11497" y="55877"/>
                  </a:moveTo>
                  <a:lnTo>
                    <a:pt x="13350" y="56210"/>
                  </a:lnTo>
                  <a:lnTo>
                    <a:pt x="11226" y="57168"/>
                  </a:lnTo>
                  <a:lnTo>
                    <a:pt x="8539" y="56918"/>
                  </a:lnTo>
                  <a:lnTo>
                    <a:pt x="11497" y="55877"/>
                  </a:lnTo>
                  <a:close/>
                  <a:moveTo>
                    <a:pt x="51378" y="55606"/>
                  </a:moveTo>
                  <a:lnTo>
                    <a:pt x="55960" y="56876"/>
                  </a:lnTo>
                  <a:lnTo>
                    <a:pt x="51649" y="57209"/>
                  </a:lnTo>
                  <a:lnTo>
                    <a:pt x="48587" y="56085"/>
                  </a:lnTo>
                  <a:lnTo>
                    <a:pt x="51378" y="55606"/>
                  </a:lnTo>
                  <a:close/>
                  <a:moveTo>
                    <a:pt x="48025" y="56168"/>
                  </a:moveTo>
                  <a:lnTo>
                    <a:pt x="50962" y="57272"/>
                  </a:lnTo>
                  <a:lnTo>
                    <a:pt x="48254" y="57480"/>
                  </a:lnTo>
                  <a:lnTo>
                    <a:pt x="46172" y="56481"/>
                  </a:lnTo>
                  <a:lnTo>
                    <a:pt x="48025" y="56168"/>
                  </a:lnTo>
                  <a:close/>
                  <a:moveTo>
                    <a:pt x="3520" y="56730"/>
                  </a:moveTo>
                  <a:lnTo>
                    <a:pt x="7206" y="57084"/>
                  </a:lnTo>
                  <a:lnTo>
                    <a:pt x="5520" y="57688"/>
                  </a:lnTo>
                  <a:lnTo>
                    <a:pt x="3520" y="56730"/>
                  </a:lnTo>
                  <a:close/>
                  <a:moveTo>
                    <a:pt x="18786" y="54044"/>
                  </a:moveTo>
                  <a:lnTo>
                    <a:pt x="26679" y="57793"/>
                  </a:lnTo>
                  <a:lnTo>
                    <a:pt x="17807" y="54481"/>
                  </a:lnTo>
                  <a:lnTo>
                    <a:pt x="18786" y="54044"/>
                  </a:lnTo>
                  <a:close/>
                  <a:moveTo>
                    <a:pt x="40757" y="54231"/>
                  </a:moveTo>
                  <a:lnTo>
                    <a:pt x="41715" y="54689"/>
                  </a:lnTo>
                  <a:lnTo>
                    <a:pt x="32822" y="57855"/>
                  </a:lnTo>
                  <a:lnTo>
                    <a:pt x="40757" y="54231"/>
                  </a:lnTo>
                  <a:close/>
                  <a:moveTo>
                    <a:pt x="17432" y="54669"/>
                  </a:moveTo>
                  <a:lnTo>
                    <a:pt x="26574" y="58063"/>
                  </a:lnTo>
                  <a:lnTo>
                    <a:pt x="16245" y="55210"/>
                  </a:lnTo>
                  <a:lnTo>
                    <a:pt x="17432" y="54669"/>
                  </a:lnTo>
                  <a:close/>
                  <a:moveTo>
                    <a:pt x="55981" y="57168"/>
                  </a:moveTo>
                  <a:lnTo>
                    <a:pt x="53960" y="58084"/>
                  </a:lnTo>
                  <a:lnTo>
                    <a:pt x="52294" y="57459"/>
                  </a:lnTo>
                  <a:lnTo>
                    <a:pt x="55981" y="57168"/>
                  </a:lnTo>
                  <a:close/>
                  <a:moveTo>
                    <a:pt x="42090" y="54856"/>
                  </a:moveTo>
                  <a:lnTo>
                    <a:pt x="43277" y="55439"/>
                  </a:lnTo>
                  <a:lnTo>
                    <a:pt x="32906" y="58126"/>
                  </a:lnTo>
                  <a:lnTo>
                    <a:pt x="42090" y="54856"/>
                  </a:lnTo>
                  <a:close/>
                  <a:moveTo>
                    <a:pt x="15828" y="55398"/>
                  </a:moveTo>
                  <a:lnTo>
                    <a:pt x="26491" y="58355"/>
                  </a:lnTo>
                  <a:lnTo>
                    <a:pt x="14308" y="56085"/>
                  </a:lnTo>
                  <a:lnTo>
                    <a:pt x="15828" y="55398"/>
                  </a:lnTo>
                  <a:close/>
                  <a:moveTo>
                    <a:pt x="43693" y="55627"/>
                  </a:moveTo>
                  <a:lnTo>
                    <a:pt x="45214" y="56356"/>
                  </a:lnTo>
                  <a:lnTo>
                    <a:pt x="32989" y="58396"/>
                  </a:lnTo>
                  <a:lnTo>
                    <a:pt x="32989" y="58396"/>
                  </a:lnTo>
                  <a:lnTo>
                    <a:pt x="43693" y="55627"/>
                  </a:lnTo>
                  <a:close/>
                  <a:moveTo>
                    <a:pt x="13850" y="56314"/>
                  </a:moveTo>
                  <a:lnTo>
                    <a:pt x="26450" y="58626"/>
                  </a:lnTo>
                  <a:lnTo>
                    <a:pt x="26450" y="58626"/>
                  </a:lnTo>
                  <a:lnTo>
                    <a:pt x="11809" y="57230"/>
                  </a:lnTo>
                  <a:lnTo>
                    <a:pt x="13850" y="56314"/>
                  </a:lnTo>
                  <a:close/>
                  <a:moveTo>
                    <a:pt x="45672" y="56564"/>
                  </a:moveTo>
                  <a:lnTo>
                    <a:pt x="47692" y="57522"/>
                  </a:lnTo>
                  <a:lnTo>
                    <a:pt x="33030" y="58688"/>
                  </a:lnTo>
                  <a:lnTo>
                    <a:pt x="45672" y="56564"/>
                  </a:lnTo>
                  <a:close/>
                  <a:moveTo>
                    <a:pt x="7894" y="57147"/>
                  </a:moveTo>
                  <a:lnTo>
                    <a:pt x="10705" y="57418"/>
                  </a:lnTo>
                  <a:lnTo>
                    <a:pt x="7769" y="58751"/>
                  </a:lnTo>
                  <a:lnTo>
                    <a:pt x="5894" y="57855"/>
                  </a:lnTo>
                  <a:lnTo>
                    <a:pt x="7894" y="57147"/>
                  </a:lnTo>
                  <a:close/>
                  <a:moveTo>
                    <a:pt x="5499" y="58001"/>
                  </a:moveTo>
                  <a:lnTo>
                    <a:pt x="7123" y="58771"/>
                  </a:lnTo>
                  <a:lnTo>
                    <a:pt x="7123" y="58771"/>
                  </a:lnTo>
                  <a:lnTo>
                    <a:pt x="3416" y="58730"/>
                  </a:lnTo>
                  <a:lnTo>
                    <a:pt x="5499" y="58001"/>
                  </a:lnTo>
                  <a:close/>
                  <a:moveTo>
                    <a:pt x="11288" y="57480"/>
                  </a:moveTo>
                  <a:lnTo>
                    <a:pt x="26408" y="58917"/>
                  </a:lnTo>
                  <a:lnTo>
                    <a:pt x="8435" y="58771"/>
                  </a:lnTo>
                  <a:lnTo>
                    <a:pt x="11288" y="57480"/>
                  </a:lnTo>
                  <a:close/>
                  <a:moveTo>
                    <a:pt x="30198" y="49962"/>
                  </a:moveTo>
                  <a:lnTo>
                    <a:pt x="31010" y="50045"/>
                  </a:lnTo>
                  <a:lnTo>
                    <a:pt x="31781" y="50191"/>
                  </a:lnTo>
                  <a:lnTo>
                    <a:pt x="32551" y="50399"/>
                  </a:lnTo>
                  <a:lnTo>
                    <a:pt x="33301" y="50670"/>
                  </a:lnTo>
                  <a:lnTo>
                    <a:pt x="40403" y="54065"/>
                  </a:lnTo>
                  <a:lnTo>
                    <a:pt x="29740" y="58938"/>
                  </a:lnTo>
                  <a:lnTo>
                    <a:pt x="19140" y="53898"/>
                  </a:lnTo>
                  <a:lnTo>
                    <a:pt x="26304" y="50628"/>
                  </a:lnTo>
                  <a:lnTo>
                    <a:pt x="27053" y="50358"/>
                  </a:lnTo>
                  <a:lnTo>
                    <a:pt x="27824" y="50149"/>
                  </a:lnTo>
                  <a:lnTo>
                    <a:pt x="28615" y="50024"/>
                  </a:lnTo>
                  <a:lnTo>
                    <a:pt x="29407" y="49962"/>
                  </a:lnTo>
                  <a:close/>
                  <a:moveTo>
                    <a:pt x="48213" y="57772"/>
                  </a:moveTo>
                  <a:lnTo>
                    <a:pt x="51045" y="59125"/>
                  </a:lnTo>
                  <a:lnTo>
                    <a:pt x="33051" y="58980"/>
                  </a:lnTo>
                  <a:lnTo>
                    <a:pt x="48213" y="57772"/>
                  </a:lnTo>
                  <a:close/>
                  <a:moveTo>
                    <a:pt x="51607" y="57501"/>
                  </a:moveTo>
                  <a:lnTo>
                    <a:pt x="53586" y="58251"/>
                  </a:lnTo>
                  <a:lnTo>
                    <a:pt x="51690" y="59125"/>
                  </a:lnTo>
                  <a:lnTo>
                    <a:pt x="48796" y="57730"/>
                  </a:lnTo>
                  <a:lnTo>
                    <a:pt x="51607" y="57501"/>
                  </a:lnTo>
                  <a:close/>
                  <a:moveTo>
                    <a:pt x="53981" y="58396"/>
                  </a:moveTo>
                  <a:lnTo>
                    <a:pt x="56043" y="59167"/>
                  </a:lnTo>
                  <a:lnTo>
                    <a:pt x="52336" y="59146"/>
                  </a:lnTo>
                  <a:lnTo>
                    <a:pt x="53981" y="58396"/>
                  </a:lnTo>
                  <a:close/>
                  <a:moveTo>
                    <a:pt x="3416" y="59021"/>
                  </a:moveTo>
                  <a:lnTo>
                    <a:pt x="7123" y="59063"/>
                  </a:lnTo>
                  <a:lnTo>
                    <a:pt x="5499" y="59792"/>
                  </a:lnTo>
                  <a:lnTo>
                    <a:pt x="3416" y="59021"/>
                  </a:lnTo>
                  <a:close/>
                  <a:moveTo>
                    <a:pt x="52336" y="59438"/>
                  </a:moveTo>
                  <a:lnTo>
                    <a:pt x="56043" y="59459"/>
                  </a:lnTo>
                  <a:lnTo>
                    <a:pt x="53960" y="60188"/>
                  </a:lnTo>
                  <a:lnTo>
                    <a:pt x="52336" y="59438"/>
                  </a:lnTo>
                  <a:close/>
                  <a:moveTo>
                    <a:pt x="8435" y="59063"/>
                  </a:moveTo>
                  <a:lnTo>
                    <a:pt x="26408" y="59209"/>
                  </a:lnTo>
                  <a:lnTo>
                    <a:pt x="11247" y="60417"/>
                  </a:lnTo>
                  <a:lnTo>
                    <a:pt x="8435" y="59063"/>
                  </a:lnTo>
                  <a:close/>
                  <a:moveTo>
                    <a:pt x="7769" y="59084"/>
                  </a:moveTo>
                  <a:lnTo>
                    <a:pt x="10684" y="60458"/>
                  </a:lnTo>
                  <a:lnTo>
                    <a:pt x="7852" y="60687"/>
                  </a:lnTo>
                  <a:lnTo>
                    <a:pt x="5874" y="59938"/>
                  </a:lnTo>
                  <a:lnTo>
                    <a:pt x="7769" y="59084"/>
                  </a:lnTo>
                  <a:close/>
                  <a:moveTo>
                    <a:pt x="33051" y="59271"/>
                  </a:moveTo>
                  <a:lnTo>
                    <a:pt x="51045" y="59417"/>
                  </a:lnTo>
                  <a:lnTo>
                    <a:pt x="48192" y="60708"/>
                  </a:lnTo>
                  <a:lnTo>
                    <a:pt x="33051" y="59271"/>
                  </a:lnTo>
                  <a:close/>
                  <a:moveTo>
                    <a:pt x="5499" y="60104"/>
                  </a:moveTo>
                  <a:lnTo>
                    <a:pt x="7186" y="60729"/>
                  </a:lnTo>
                  <a:lnTo>
                    <a:pt x="3499" y="61021"/>
                  </a:lnTo>
                  <a:lnTo>
                    <a:pt x="3499" y="61021"/>
                  </a:lnTo>
                  <a:lnTo>
                    <a:pt x="5499" y="60104"/>
                  </a:lnTo>
                  <a:close/>
                  <a:moveTo>
                    <a:pt x="51690" y="59438"/>
                  </a:moveTo>
                  <a:lnTo>
                    <a:pt x="53565" y="60333"/>
                  </a:lnTo>
                  <a:lnTo>
                    <a:pt x="51565" y="61041"/>
                  </a:lnTo>
                  <a:lnTo>
                    <a:pt x="48754" y="60771"/>
                  </a:lnTo>
                  <a:lnTo>
                    <a:pt x="51690" y="59438"/>
                  </a:lnTo>
                  <a:close/>
                  <a:moveTo>
                    <a:pt x="53940" y="60500"/>
                  </a:moveTo>
                  <a:lnTo>
                    <a:pt x="55939" y="61458"/>
                  </a:lnTo>
                  <a:lnTo>
                    <a:pt x="52253" y="61104"/>
                  </a:lnTo>
                  <a:lnTo>
                    <a:pt x="53940" y="60500"/>
                  </a:lnTo>
                  <a:close/>
                  <a:moveTo>
                    <a:pt x="26429" y="59500"/>
                  </a:moveTo>
                  <a:lnTo>
                    <a:pt x="13787" y="61625"/>
                  </a:lnTo>
                  <a:lnTo>
                    <a:pt x="11788" y="60667"/>
                  </a:lnTo>
                  <a:lnTo>
                    <a:pt x="26429" y="59500"/>
                  </a:lnTo>
                  <a:close/>
                  <a:moveTo>
                    <a:pt x="33030" y="59563"/>
                  </a:moveTo>
                  <a:lnTo>
                    <a:pt x="47650" y="60958"/>
                  </a:lnTo>
                  <a:lnTo>
                    <a:pt x="45630" y="61895"/>
                  </a:lnTo>
                  <a:lnTo>
                    <a:pt x="33030" y="59563"/>
                  </a:lnTo>
                  <a:close/>
                  <a:moveTo>
                    <a:pt x="11205" y="60708"/>
                  </a:moveTo>
                  <a:lnTo>
                    <a:pt x="13288" y="61708"/>
                  </a:lnTo>
                  <a:lnTo>
                    <a:pt x="11434" y="62020"/>
                  </a:lnTo>
                  <a:lnTo>
                    <a:pt x="8498" y="60916"/>
                  </a:lnTo>
                  <a:lnTo>
                    <a:pt x="11205" y="60708"/>
                  </a:lnTo>
                  <a:close/>
                  <a:moveTo>
                    <a:pt x="48233" y="61021"/>
                  </a:moveTo>
                  <a:lnTo>
                    <a:pt x="50920" y="61270"/>
                  </a:lnTo>
                  <a:lnTo>
                    <a:pt x="47963" y="62312"/>
                  </a:lnTo>
                  <a:lnTo>
                    <a:pt x="46130" y="61979"/>
                  </a:lnTo>
                  <a:lnTo>
                    <a:pt x="48233" y="61021"/>
                  </a:lnTo>
                  <a:close/>
                  <a:moveTo>
                    <a:pt x="26470" y="59792"/>
                  </a:moveTo>
                  <a:lnTo>
                    <a:pt x="15766" y="62562"/>
                  </a:lnTo>
                  <a:lnTo>
                    <a:pt x="14246" y="61833"/>
                  </a:lnTo>
                  <a:lnTo>
                    <a:pt x="26470" y="59792"/>
                  </a:lnTo>
                  <a:close/>
                  <a:moveTo>
                    <a:pt x="7810" y="60979"/>
                  </a:moveTo>
                  <a:lnTo>
                    <a:pt x="10872" y="62124"/>
                  </a:lnTo>
                  <a:lnTo>
                    <a:pt x="8081" y="62582"/>
                  </a:lnTo>
                  <a:lnTo>
                    <a:pt x="3520" y="61312"/>
                  </a:lnTo>
                  <a:lnTo>
                    <a:pt x="7810" y="60979"/>
                  </a:lnTo>
                  <a:close/>
                  <a:moveTo>
                    <a:pt x="32968" y="59833"/>
                  </a:moveTo>
                  <a:lnTo>
                    <a:pt x="45172" y="62104"/>
                  </a:lnTo>
                  <a:lnTo>
                    <a:pt x="43631" y="62791"/>
                  </a:lnTo>
                  <a:lnTo>
                    <a:pt x="32968" y="59833"/>
                  </a:lnTo>
                  <a:close/>
                  <a:moveTo>
                    <a:pt x="51607" y="61333"/>
                  </a:moveTo>
                  <a:lnTo>
                    <a:pt x="55918" y="61749"/>
                  </a:lnTo>
                  <a:lnTo>
                    <a:pt x="51316" y="62937"/>
                  </a:lnTo>
                  <a:lnTo>
                    <a:pt x="48546" y="62416"/>
                  </a:lnTo>
                  <a:lnTo>
                    <a:pt x="51607" y="61333"/>
                  </a:lnTo>
                  <a:close/>
                  <a:moveTo>
                    <a:pt x="13746" y="61916"/>
                  </a:moveTo>
                  <a:lnTo>
                    <a:pt x="15329" y="62687"/>
                  </a:lnTo>
                  <a:lnTo>
                    <a:pt x="14079" y="62999"/>
                  </a:lnTo>
                  <a:lnTo>
                    <a:pt x="11976" y="62228"/>
                  </a:lnTo>
                  <a:lnTo>
                    <a:pt x="13746" y="61916"/>
                  </a:lnTo>
                  <a:close/>
                  <a:moveTo>
                    <a:pt x="45651" y="62187"/>
                  </a:moveTo>
                  <a:lnTo>
                    <a:pt x="47421" y="62520"/>
                  </a:lnTo>
                  <a:lnTo>
                    <a:pt x="45318" y="63270"/>
                  </a:lnTo>
                  <a:lnTo>
                    <a:pt x="44068" y="62916"/>
                  </a:lnTo>
                  <a:lnTo>
                    <a:pt x="45651" y="62187"/>
                  </a:lnTo>
                  <a:close/>
                  <a:moveTo>
                    <a:pt x="26554" y="60063"/>
                  </a:moveTo>
                  <a:lnTo>
                    <a:pt x="17369" y="63332"/>
                  </a:lnTo>
                  <a:lnTo>
                    <a:pt x="16182" y="62749"/>
                  </a:lnTo>
                  <a:lnTo>
                    <a:pt x="26554" y="60063"/>
                  </a:lnTo>
                  <a:close/>
                  <a:moveTo>
                    <a:pt x="32906" y="60125"/>
                  </a:moveTo>
                  <a:lnTo>
                    <a:pt x="43214" y="62978"/>
                  </a:lnTo>
                  <a:lnTo>
                    <a:pt x="42027" y="63520"/>
                  </a:lnTo>
                  <a:lnTo>
                    <a:pt x="32906" y="60125"/>
                  </a:lnTo>
                  <a:close/>
                  <a:moveTo>
                    <a:pt x="11413" y="62312"/>
                  </a:moveTo>
                  <a:lnTo>
                    <a:pt x="13579" y="63124"/>
                  </a:lnTo>
                  <a:lnTo>
                    <a:pt x="11767" y="63603"/>
                  </a:lnTo>
                  <a:lnTo>
                    <a:pt x="8748" y="62770"/>
                  </a:lnTo>
                  <a:lnTo>
                    <a:pt x="11413" y="62312"/>
                  </a:lnTo>
                  <a:close/>
                  <a:moveTo>
                    <a:pt x="15745" y="62874"/>
                  </a:moveTo>
                  <a:lnTo>
                    <a:pt x="16974" y="63457"/>
                  </a:lnTo>
                  <a:lnTo>
                    <a:pt x="16120" y="63770"/>
                  </a:lnTo>
                  <a:lnTo>
                    <a:pt x="14558" y="63186"/>
                  </a:lnTo>
                  <a:lnTo>
                    <a:pt x="15745" y="62874"/>
                  </a:lnTo>
                  <a:close/>
                  <a:moveTo>
                    <a:pt x="48004" y="62624"/>
                  </a:moveTo>
                  <a:lnTo>
                    <a:pt x="50649" y="63103"/>
                  </a:lnTo>
                  <a:lnTo>
                    <a:pt x="47629" y="63895"/>
                  </a:lnTo>
                  <a:lnTo>
                    <a:pt x="45797" y="63395"/>
                  </a:lnTo>
                  <a:lnTo>
                    <a:pt x="48004" y="62624"/>
                  </a:lnTo>
                  <a:close/>
                  <a:moveTo>
                    <a:pt x="26658" y="60333"/>
                  </a:moveTo>
                  <a:lnTo>
                    <a:pt x="18702" y="63957"/>
                  </a:lnTo>
                  <a:lnTo>
                    <a:pt x="17744" y="63499"/>
                  </a:lnTo>
                  <a:lnTo>
                    <a:pt x="26658" y="60333"/>
                  </a:lnTo>
                  <a:close/>
                  <a:moveTo>
                    <a:pt x="43652" y="63103"/>
                  </a:moveTo>
                  <a:lnTo>
                    <a:pt x="44839" y="63436"/>
                  </a:lnTo>
                  <a:lnTo>
                    <a:pt x="43256" y="63999"/>
                  </a:lnTo>
                  <a:lnTo>
                    <a:pt x="42402" y="63665"/>
                  </a:lnTo>
                  <a:lnTo>
                    <a:pt x="43652" y="63103"/>
                  </a:lnTo>
                  <a:close/>
                  <a:moveTo>
                    <a:pt x="32801" y="60396"/>
                  </a:moveTo>
                  <a:lnTo>
                    <a:pt x="41652" y="63707"/>
                  </a:lnTo>
                  <a:lnTo>
                    <a:pt x="40674" y="64144"/>
                  </a:lnTo>
                  <a:lnTo>
                    <a:pt x="32801" y="60396"/>
                  </a:lnTo>
                  <a:close/>
                  <a:moveTo>
                    <a:pt x="14058" y="63311"/>
                  </a:moveTo>
                  <a:lnTo>
                    <a:pt x="15703" y="63915"/>
                  </a:lnTo>
                  <a:lnTo>
                    <a:pt x="14475" y="64353"/>
                  </a:lnTo>
                  <a:lnTo>
                    <a:pt x="12330" y="63749"/>
                  </a:lnTo>
                  <a:lnTo>
                    <a:pt x="14058" y="63311"/>
                  </a:lnTo>
                  <a:close/>
                  <a:moveTo>
                    <a:pt x="17349" y="63645"/>
                  </a:moveTo>
                  <a:lnTo>
                    <a:pt x="18369" y="64124"/>
                  </a:lnTo>
                  <a:lnTo>
                    <a:pt x="17786" y="64394"/>
                  </a:lnTo>
                  <a:lnTo>
                    <a:pt x="16557" y="63915"/>
                  </a:lnTo>
                  <a:lnTo>
                    <a:pt x="17349" y="63645"/>
                  </a:lnTo>
                  <a:close/>
                  <a:moveTo>
                    <a:pt x="8060" y="62874"/>
                  </a:moveTo>
                  <a:lnTo>
                    <a:pt x="11205" y="63749"/>
                  </a:lnTo>
                  <a:lnTo>
                    <a:pt x="8477" y="64457"/>
                  </a:lnTo>
                  <a:lnTo>
                    <a:pt x="3812" y="63603"/>
                  </a:lnTo>
                  <a:lnTo>
                    <a:pt x="8060" y="62874"/>
                  </a:lnTo>
                  <a:close/>
                  <a:moveTo>
                    <a:pt x="42027" y="63853"/>
                  </a:moveTo>
                  <a:lnTo>
                    <a:pt x="42839" y="64144"/>
                  </a:lnTo>
                  <a:lnTo>
                    <a:pt x="41590" y="64582"/>
                  </a:lnTo>
                  <a:lnTo>
                    <a:pt x="41007" y="64311"/>
                  </a:lnTo>
                  <a:lnTo>
                    <a:pt x="42027" y="63853"/>
                  </a:lnTo>
                  <a:close/>
                  <a:moveTo>
                    <a:pt x="45339" y="63561"/>
                  </a:moveTo>
                  <a:lnTo>
                    <a:pt x="47067" y="64040"/>
                  </a:lnTo>
                  <a:lnTo>
                    <a:pt x="44901" y="64603"/>
                  </a:lnTo>
                  <a:lnTo>
                    <a:pt x="43672" y="64144"/>
                  </a:lnTo>
                  <a:lnTo>
                    <a:pt x="45339" y="63561"/>
                  </a:lnTo>
                  <a:close/>
                  <a:moveTo>
                    <a:pt x="51336" y="63228"/>
                  </a:moveTo>
                  <a:lnTo>
                    <a:pt x="55585" y="64019"/>
                  </a:lnTo>
                  <a:lnTo>
                    <a:pt x="50899" y="64811"/>
                  </a:lnTo>
                  <a:lnTo>
                    <a:pt x="48171" y="64061"/>
                  </a:lnTo>
                  <a:lnTo>
                    <a:pt x="51336" y="63228"/>
                  </a:lnTo>
                  <a:close/>
                  <a:moveTo>
                    <a:pt x="16120" y="64082"/>
                  </a:moveTo>
                  <a:lnTo>
                    <a:pt x="17411" y="64561"/>
                  </a:lnTo>
                  <a:lnTo>
                    <a:pt x="16578" y="64936"/>
                  </a:lnTo>
                  <a:lnTo>
                    <a:pt x="14975" y="64478"/>
                  </a:lnTo>
                  <a:lnTo>
                    <a:pt x="16120" y="64082"/>
                  </a:lnTo>
                  <a:close/>
                  <a:moveTo>
                    <a:pt x="11767" y="63895"/>
                  </a:moveTo>
                  <a:lnTo>
                    <a:pt x="13996" y="64519"/>
                  </a:lnTo>
                  <a:lnTo>
                    <a:pt x="12226" y="65144"/>
                  </a:lnTo>
                  <a:lnTo>
                    <a:pt x="9143" y="64582"/>
                  </a:lnTo>
                  <a:lnTo>
                    <a:pt x="11767" y="63895"/>
                  </a:lnTo>
                  <a:close/>
                  <a:moveTo>
                    <a:pt x="43256" y="64290"/>
                  </a:moveTo>
                  <a:lnTo>
                    <a:pt x="44401" y="64728"/>
                  </a:lnTo>
                  <a:lnTo>
                    <a:pt x="42777" y="65144"/>
                  </a:lnTo>
                  <a:lnTo>
                    <a:pt x="41965" y="64769"/>
                  </a:lnTo>
                  <a:lnTo>
                    <a:pt x="43256" y="64290"/>
                  </a:lnTo>
                  <a:close/>
                  <a:moveTo>
                    <a:pt x="47609" y="64207"/>
                  </a:moveTo>
                  <a:lnTo>
                    <a:pt x="50233" y="64915"/>
                  </a:lnTo>
                  <a:lnTo>
                    <a:pt x="47130" y="65436"/>
                  </a:lnTo>
                  <a:lnTo>
                    <a:pt x="45380" y="64790"/>
                  </a:lnTo>
                  <a:lnTo>
                    <a:pt x="47609" y="64207"/>
                  </a:lnTo>
                  <a:close/>
                  <a:moveTo>
                    <a:pt x="14496" y="64665"/>
                  </a:moveTo>
                  <a:lnTo>
                    <a:pt x="16182" y="65123"/>
                  </a:lnTo>
                  <a:lnTo>
                    <a:pt x="14995" y="65665"/>
                  </a:lnTo>
                  <a:lnTo>
                    <a:pt x="12788" y="65248"/>
                  </a:lnTo>
                  <a:lnTo>
                    <a:pt x="14496" y="64665"/>
                  </a:lnTo>
                  <a:close/>
                  <a:moveTo>
                    <a:pt x="44880" y="64915"/>
                  </a:moveTo>
                  <a:lnTo>
                    <a:pt x="46567" y="65540"/>
                  </a:lnTo>
                  <a:lnTo>
                    <a:pt x="44360" y="65894"/>
                  </a:lnTo>
                  <a:lnTo>
                    <a:pt x="43193" y="65352"/>
                  </a:lnTo>
                  <a:lnTo>
                    <a:pt x="44880" y="64915"/>
                  </a:lnTo>
                  <a:close/>
                  <a:moveTo>
                    <a:pt x="1021" y="65811"/>
                  </a:moveTo>
                  <a:lnTo>
                    <a:pt x="2625" y="65977"/>
                  </a:lnTo>
                  <a:lnTo>
                    <a:pt x="1792" y="66185"/>
                  </a:lnTo>
                  <a:lnTo>
                    <a:pt x="1021" y="65811"/>
                  </a:lnTo>
                  <a:close/>
                  <a:moveTo>
                    <a:pt x="8477" y="64748"/>
                  </a:moveTo>
                  <a:lnTo>
                    <a:pt x="11684" y="65352"/>
                  </a:lnTo>
                  <a:lnTo>
                    <a:pt x="9018" y="66290"/>
                  </a:lnTo>
                  <a:lnTo>
                    <a:pt x="4291" y="65831"/>
                  </a:lnTo>
                  <a:lnTo>
                    <a:pt x="8477" y="64748"/>
                  </a:lnTo>
                  <a:close/>
                  <a:moveTo>
                    <a:pt x="18702" y="64290"/>
                  </a:moveTo>
                  <a:lnTo>
                    <a:pt x="23055" y="66352"/>
                  </a:lnTo>
                  <a:lnTo>
                    <a:pt x="23055" y="66352"/>
                  </a:lnTo>
                  <a:lnTo>
                    <a:pt x="18161" y="64540"/>
                  </a:lnTo>
                  <a:lnTo>
                    <a:pt x="18702" y="64290"/>
                  </a:lnTo>
                  <a:close/>
                  <a:moveTo>
                    <a:pt x="40674" y="64457"/>
                  </a:moveTo>
                  <a:lnTo>
                    <a:pt x="41194" y="64728"/>
                  </a:lnTo>
                  <a:lnTo>
                    <a:pt x="36300" y="66456"/>
                  </a:lnTo>
                  <a:lnTo>
                    <a:pt x="36300" y="66456"/>
                  </a:lnTo>
                  <a:lnTo>
                    <a:pt x="40674" y="64457"/>
                  </a:lnTo>
                  <a:close/>
                  <a:moveTo>
                    <a:pt x="50878" y="65102"/>
                  </a:moveTo>
                  <a:lnTo>
                    <a:pt x="55043" y="66248"/>
                  </a:lnTo>
                  <a:lnTo>
                    <a:pt x="50316" y="66623"/>
                  </a:lnTo>
                  <a:lnTo>
                    <a:pt x="47671" y="65644"/>
                  </a:lnTo>
                  <a:lnTo>
                    <a:pt x="50878" y="65102"/>
                  </a:lnTo>
                  <a:close/>
                  <a:moveTo>
                    <a:pt x="12246" y="65456"/>
                  </a:moveTo>
                  <a:lnTo>
                    <a:pt x="14537" y="65873"/>
                  </a:lnTo>
                  <a:lnTo>
                    <a:pt x="12829" y="66644"/>
                  </a:lnTo>
                  <a:lnTo>
                    <a:pt x="9706" y="66352"/>
                  </a:lnTo>
                  <a:lnTo>
                    <a:pt x="12246" y="65456"/>
                  </a:lnTo>
                  <a:close/>
                  <a:moveTo>
                    <a:pt x="58334" y="66290"/>
                  </a:moveTo>
                  <a:lnTo>
                    <a:pt x="57542" y="66644"/>
                  </a:lnTo>
                  <a:lnTo>
                    <a:pt x="56709" y="66414"/>
                  </a:lnTo>
                  <a:lnTo>
                    <a:pt x="58334" y="66290"/>
                  </a:lnTo>
                  <a:close/>
                  <a:moveTo>
                    <a:pt x="17807" y="64707"/>
                  </a:moveTo>
                  <a:lnTo>
                    <a:pt x="23701" y="66914"/>
                  </a:lnTo>
                  <a:lnTo>
                    <a:pt x="17015" y="65061"/>
                  </a:lnTo>
                  <a:lnTo>
                    <a:pt x="17807" y="64707"/>
                  </a:lnTo>
                  <a:close/>
                  <a:moveTo>
                    <a:pt x="47109" y="65727"/>
                  </a:moveTo>
                  <a:lnTo>
                    <a:pt x="49649" y="66685"/>
                  </a:lnTo>
                  <a:lnTo>
                    <a:pt x="46526" y="66935"/>
                  </a:lnTo>
                  <a:lnTo>
                    <a:pt x="44818" y="66123"/>
                  </a:lnTo>
                  <a:lnTo>
                    <a:pt x="47109" y="65727"/>
                  </a:lnTo>
                  <a:close/>
                  <a:moveTo>
                    <a:pt x="41569" y="64894"/>
                  </a:moveTo>
                  <a:lnTo>
                    <a:pt x="42340" y="65269"/>
                  </a:lnTo>
                  <a:lnTo>
                    <a:pt x="35634" y="66998"/>
                  </a:lnTo>
                  <a:lnTo>
                    <a:pt x="35634" y="66998"/>
                  </a:lnTo>
                  <a:lnTo>
                    <a:pt x="41569" y="64894"/>
                  </a:lnTo>
                  <a:close/>
                  <a:moveTo>
                    <a:pt x="16599" y="65248"/>
                  </a:moveTo>
                  <a:lnTo>
                    <a:pt x="24409" y="67393"/>
                  </a:lnTo>
                  <a:lnTo>
                    <a:pt x="15495" y="65748"/>
                  </a:lnTo>
                  <a:lnTo>
                    <a:pt x="16599" y="65248"/>
                  </a:lnTo>
                  <a:close/>
                  <a:moveTo>
                    <a:pt x="42756" y="65456"/>
                  </a:moveTo>
                  <a:lnTo>
                    <a:pt x="43860" y="65977"/>
                  </a:lnTo>
                  <a:lnTo>
                    <a:pt x="34926" y="67497"/>
                  </a:lnTo>
                  <a:lnTo>
                    <a:pt x="42756" y="65456"/>
                  </a:lnTo>
                  <a:close/>
                  <a:moveTo>
                    <a:pt x="3479" y="66040"/>
                  </a:moveTo>
                  <a:lnTo>
                    <a:pt x="8373" y="66519"/>
                  </a:lnTo>
                  <a:lnTo>
                    <a:pt x="4999" y="67706"/>
                  </a:lnTo>
                  <a:lnTo>
                    <a:pt x="2208" y="66373"/>
                  </a:lnTo>
                  <a:lnTo>
                    <a:pt x="3479" y="66040"/>
                  </a:lnTo>
                  <a:close/>
                  <a:moveTo>
                    <a:pt x="15037" y="65956"/>
                  </a:moveTo>
                  <a:lnTo>
                    <a:pt x="25158" y="67831"/>
                  </a:lnTo>
                  <a:lnTo>
                    <a:pt x="13392" y="66706"/>
                  </a:lnTo>
                  <a:lnTo>
                    <a:pt x="15037" y="65956"/>
                  </a:lnTo>
                  <a:close/>
                  <a:moveTo>
                    <a:pt x="44318" y="66206"/>
                  </a:moveTo>
                  <a:lnTo>
                    <a:pt x="45942" y="66977"/>
                  </a:lnTo>
                  <a:lnTo>
                    <a:pt x="34176" y="67914"/>
                  </a:lnTo>
                  <a:lnTo>
                    <a:pt x="44318" y="66206"/>
                  </a:lnTo>
                  <a:close/>
                  <a:moveTo>
                    <a:pt x="9060" y="66581"/>
                  </a:moveTo>
                  <a:lnTo>
                    <a:pt x="12288" y="66893"/>
                  </a:lnTo>
                  <a:lnTo>
                    <a:pt x="9726" y="68060"/>
                  </a:lnTo>
                  <a:lnTo>
                    <a:pt x="5665" y="68039"/>
                  </a:lnTo>
                  <a:lnTo>
                    <a:pt x="5374" y="67893"/>
                  </a:lnTo>
                  <a:lnTo>
                    <a:pt x="9060" y="66581"/>
                  </a:lnTo>
                  <a:close/>
                  <a:moveTo>
                    <a:pt x="55876" y="66477"/>
                  </a:moveTo>
                  <a:lnTo>
                    <a:pt x="57147" y="66831"/>
                  </a:lnTo>
                  <a:lnTo>
                    <a:pt x="54314" y="68122"/>
                  </a:lnTo>
                  <a:lnTo>
                    <a:pt x="50962" y="66873"/>
                  </a:lnTo>
                  <a:lnTo>
                    <a:pt x="55876" y="66477"/>
                  </a:lnTo>
                  <a:close/>
                  <a:moveTo>
                    <a:pt x="12871" y="66956"/>
                  </a:moveTo>
                  <a:lnTo>
                    <a:pt x="25929" y="68205"/>
                  </a:lnTo>
                  <a:lnTo>
                    <a:pt x="25929" y="68205"/>
                  </a:lnTo>
                  <a:lnTo>
                    <a:pt x="10414" y="68081"/>
                  </a:lnTo>
                  <a:lnTo>
                    <a:pt x="12871" y="66956"/>
                  </a:lnTo>
                  <a:close/>
                  <a:moveTo>
                    <a:pt x="29740" y="59250"/>
                  </a:moveTo>
                  <a:lnTo>
                    <a:pt x="40320" y="64311"/>
                  </a:lnTo>
                  <a:lnTo>
                    <a:pt x="33155" y="67581"/>
                  </a:lnTo>
                  <a:lnTo>
                    <a:pt x="32406" y="67831"/>
                  </a:lnTo>
                  <a:lnTo>
                    <a:pt x="31635" y="68039"/>
                  </a:lnTo>
                  <a:lnTo>
                    <a:pt x="30844" y="68164"/>
                  </a:lnTo>
                  <a:lnTo>
                    <a:pt x="30052" y="68226"/>
                  </a:lnTo>
                  <a:lnTo>
                    <a:pt x="29261" y="68226"/>
                  </a:lnTo>
                  <a:lnTo>
                    <a:pt x="28470" y="68143"/>
                  </a:lnTo>
                  <a:lnTo>
                    <a:pt x="27678" y="67997"/>
                  </a:lnTo>
                  <a:lnTo>
                    <a:pt x="26908" y="67789"/>
                  </a:lnTo>
                  <a:lnTo>
                    <a:pt x="26158" y="67518"/>
                  </a:lnTo>
                  <a:lnTo>
                    <a:pt x="19056" y="64124"/>
                  </a:lnTo>
                  <a:lnTo>
                    <a:pt x="29740" y="59250"/>
                  </a:lnTo>
                  <a:close/>
                  <a:moveTo>
                    <a:pt x="46463" y="67227"/>
                  </a:moveTo>
                  <a:lnTo>
                    <a:pt x="48900" y="68393"/>
                  </a:lnTo>
                  <a:lnTo>
                    <a:pt x="48900" y="68393"/>
                  </a:lnTo>
                  <a:lnTo>
                    <a:pt x="33385" y="68268"/>
                  </a:lnTo>
                  <a:lnTo>
                    <a:pt x="46463" y="67227"/>
                  </a:lnTo>
                  <a:close/>
                  <a:moveTo>
                    <a:pt x="50274" y="66914"/>
                  </a:moveTo>
                  <a:lnTo>
                    <a:pt x="53940" y="68289"/>
                  </a:lnTo>
                  <a:lnTo>
                    <a:pt x="53648" y="68435"/>
                  </a:lnTo>
                  <a:lnTo>
                    <a:pt x="49587" y="68393"/>
                  </a:lnTo>
                  <a:lnTo>
                    <a:pt x="47046" y="67185"/>
                  </a:lnTo>
                  <a:lnTo>
                    <a:pt x="50274" y="66914"/>
                  </a:lnTo>
                  <a:close/>
                  <a:moveTo>
                    <a:pt x="1708" y="68289"/>
                  </a:moveTo>
                  <a:lnTo>
                    <a:pt x="3333" y="68310"/>
                  </a:lnTo>
                  <a:lnTo>
                    <a:pt x="2521" y="68601"/>
                  </a:lnTo>
                  <a:lnTo>
                    <a:pt x="1708" y="68289"/>
                  </a:lnTo>
                  <a:close/>
                  <a:moveTo>
                    <a:pt x="6290" y="68330"/>
                  </a:moveTo>
                  <a:lnTo>
                    <a:pt x="9102" y="68351"/>
                  </a:lnTo>
                  <a:lnTo>
                    <a:pt x="7685" y="68997"/>
                  </a:lnTo>
                  <a:lnTo>
                    <a:pt x="6290" y="68330"/>
                  </a:lnTo>
                  <a:close/>
                  <a:moveTo>
                    <a:pt x="57605" y="68747"/>
                  </a:moveTo>
                  <a:lnTo>
                    <a:pt x="56793" y="69039"/>
                  </a:lnTo>
                  <a:lnTo>
                    <a:pt x="55981" y="68747"/>
                  </a:lnTo>
                  <a:close/>
                  <a:moveTo>
                    <a:pt x="29657" y="69122"/>
                  </a:moveTo>
                  <a:lnTo>
                    <a:pt x="29698" y="69143"/>
                  </a:lnTo>
                  <a:lnTo>
                    <a:pt x="29657" y="69184"/>
                  </a:lnTo>
                  <a:lnTo>
                    <a:pt x="29594" y="69143"/>
                  </a:lnTo>
                  <a:lnTo>
                    <a:pt x="29657" y="69122"/>
                  </a:lnTo>
                  <a:close/>
                  <a:moveTo>
                    <a:pt x="50212" y="68684"/>
                  </a:moveTo>
                  <a:lnTo>
                    <a:pt x="53023" y="68705"/>
                  </a:lnTo>
                  <a:lnTo>
                    <a:pt x="51607" y="69351"/>
                  </a:lnTo>
                  <a:lnTo>
                    <a:pt x="50212" y="68684"/>
                  </a:lnTo>
                  <a:close/>
                  <a:moveTo>
                    <a:pt x="4187" y="68310"/>
                  </a:moveTo>
                  <a:lnTo>
                    <a:pt x="5603" y="68330"/>
                  </a:lnTo>
                  <a:lnTo>
                    <a:pt x="7352" y="69143"/>
                  </a:lnTo>
                  <a:lnTo>
                    <a:pt x="5853" y="69830"/>
                  </a:lnTo>
                  <a:lnTo>
                    <a:pt x="2937" y="68747"/>
                  </a:lnTo>
                  <a:lnTo>
                    <a:pt x="4187" y="68310"/>
                  </a:lnTo>
                  <a:close/>
                  <a:moveTo>
                    <a:pt x="9789" y="68351"/>
                  </a:moveTo>
                  <a:lnTo>
                    <a:pt x="26741" y="68497"/>
                  </a:lnTo>
                  <a:lnTo>
                    <a:pt x="9518" y="69851"/>
                  </a:lnTo>
                  <a:lnTo>
                    <a:pt x="8040" y="69163"/>
                  </a:lnTo>
                  <a:lnTo>
                    <a:pt x="9789" y="68351"/>
                  </a:lnTo>
                  <a:close/>
                  <a:moveTo>
                    <a:pt x="7685" y="69309"/>
                  </a:moveTo>
                  <a:lnTo>
                    <a:pt x="8935" y="69913"/>
                  </a:lnTo>
                  <a:lnTo>
                    <a:pt x="6540" y="70101"/>
                  </a:lnTo>
                  <a:lnTo>
                    <a:pt x="6228" y="69976"/>
                  </a:lnTo>
                  <a:lnTo>
                    <a:pt x="7685" y="69309"/>
                  </a:lnTo>
                  <a:close/>
                  <a:moveTo>
                    <a:pt x="32572" y="68539"/>
                  </a:moveTo>
                  <a:lnTo>
                    <a:pt x="49525" y="68684"/>
                  </a:lnTo>
                  <a:lnTo>
                    <a:pt x="51253" y="69518"/>
                  </a:lnTo>
                  <a:lnTo>
                    <a:pt x="49774" y="70184"/>
                  </a:lnTo>
                  <a:lnTo>
                    <a:pt x="32572" y="68539"/>
                  </a:lnTo>
                  <a:close/>
                  <a:moveTo>
                    <a:pt x="55127" y="68726"/>
                  </a:moveTo>
                  <a:lnTo>
                    <a:pt x="56355" y="69184"/>
                  </a:lnTo>
                  <a:lnTo>
                    <a:pt x="53440" y="70226"/>
                  </a:lnTo>
                  <a:lnTo>
                    <a:pt x="51940" y="69518"/>
                  </a:lnTo>
                  <a:lnTo>
                    <a:pt x="53711" y="68726"/>
                  </a:lnTo>
                  <a:close/>
                  <a:moveTo>
                    <a:pt x="51607" y="69684"/>
                  </a:moveTo>
                  <a:lnTo>
                    <a:pt x="53044" y="70371"/>
                  </a:lnTo>
                  <a:lnTo>
                    <a:pt x="52732" y="70476"/>
                  </a:lnTo>
                  <a:lnTo>
                    <a:pt x="50358" y="70246"/>
                  </a:lnTo>
                  <a:lnTo>
                    <a:pt x="51607" y="69684"/>
                  </a:lnTo>
                  <a:close/>
                  <a:moveTo>
                    <a:pt x="4228" y="70559"/>
                  </a:moveTo>
                  <a:lnTo>
                    <a:pt x="3458" y="70934"/>
                  </a:lnTo>
                  <a:lnTo>
                    <a:pt x="2625" y="70705"/>
                  </a:lnTo>
                  <a:lnTo>
                    <a:pt x="4228" y="70559"/>
                  </a:lnTo>
                  <a:close/>
                  <a:moveTo>
                    <a:pt x="27574" y="68726"/>
                  </a:moveTo>
                  <a:lnTo>
                    <a:pt x="12455" y="71267"/>
                  </a:lnTo>
                  <a:lnTo>
                    <a:pt x="10039" y="70101"/>
                  </a:lnTo>
                  <a:lnTo>
                    <a:pt x="27574" y="68726"/>
                  </a:lnTo>
                  <a:close/>
                  <a:moveTo>
                    <a:pt x="55023" y="70996"/>
                  </a:moveTo>
                  <a:lnTo>
                    <a:pt x="56647" y="71142"/>
                  </a:lnTo>
                  <a:lnTo>
                    <a:pt x="55814" y="71371"/>
                  </a:lnTo>
                  <a:lnTo>
                    <a:pt x="55023" y="70996"/>
                  </a:lnTo>
                  <a:close/>
                  <a:moveTo>
                    <a:pt x="31739" y="68747"/>
                  </a:moveTo>
                  <a:lnTo>
                    <a:pt x="49254" y="70434"/>
                  </a:lnTo>
                  <a:lnTo>
                    <a:pt x="46817" y="71538"/>
                  </a:lnTo>
                  <a:lnTo>
                    <a:pt x="31739" y="68747"/>
                  </a:lnTo>
                  <a:close/>
                  <a:moveTo>
                    <a:pt x="9456" y="70163"/>
                  </a:moveTo>
                  <a:lnTo>
                    <a:pt x="11955" y="71350"/>
                  </a:lnTo>
                  <a:lnTo>
                    <a:pt x="10518" y="71579"/>
                  </a:lnTo>
                  <a:lnTo>
                    <a:pt x="7186" y="70330"/>
                  </a:lnTo>
                  <a:lnTo>
                    <a:pt x="9456" y="70163"/>
                  </a:lnTo>
                  <a:close/>
                  <a:moveTo>
                    <a:pt x="49816" y="70496"/>
                  </a:moveTo>
                  <a:lnTo>
                    <a:pt x="52086" y="70705"/>
                  </a:lnTo>
                  <a:lnTo>
                    <a:pt x="48733" y="71892"/>
                  </a:lnTo>
                  <a:lnTo>
                    <a:pt x="47317" y="71642"/>
                  </a:lnTo>
                  <a:lnTo>
                    <a:pt x="49816" y="70496"/>
                  </a:lnTo>
                  <a:close/>
                  <a:moveTo>
                    <a:pt x="6498" y="70392"/>
                  </a:moveTo>
                  <a:lnTo>
                    <a:pt x="9955" y="71683"/>
                  </a:lnTo>
                  <a:lnTo>
                    <a:pt x="7581" y="72079"/>
                  </a:lnTo>
                  <a:lnTo>
                    <a:pt x="3874" y="71059"/>
                  </a:lnTo>
                  <a:lnTo>
                    <a:pt x="5082" y="70496"/>
                  </a:lnTo>
                  <a:lnTo>
                    <a:pt x="6498" y="70392"/>
                  </a:lnTo>
                  <a:close/>
                  <a:moveTo>
                    <a:pt x="28366" y="68893"/>
                  </a:moveTo>
                  <a:lnTo>
                    <a:pt x="14829" y="72391"/>
                  </a:lnTo>
                  <a:lnTo>
                    <a:pt x="12913" y="71475"/>
                  </a:lnTo>
                  <a:lnTo>
                    <a:pt x="28366" y="68893"/>
                  </a:lnTo>
                  <a:close/>
                  <a:moveTo>
                    <a:pt x="52773" y="70767"/>
                  </a:moveTo>
                  <a:lnTo>
                    <a:pt x="54190" y="70913"/>
                  </a:lnTo>
                  <a:lnTo>
                    <a:pt x="55377" y="71475"/>
                  </a:lnTo>
                  <a:lnTo>
                    <a:pt x="51649" y="72433"/>
                  </a:lnTo>
                  <a:lnTo>
                    <a:pt x="49295" y="71996"/>
                  </a:lnTo>
                  <a:lnTo>
                    <a:pt x="52773" y="70767"/>
                  </a:lnTo>
                  <a:close/>
                  <a:moveTo>
                    <a:pt x="30948" y="68914"/>
                  </a:moveTo>
                  <a:lnTo>
                    <a:pt x="46359" y="71746"/>
                  </a:lnTo>
                  <a:lnTo>
                    <a:pt x="44422" y="72641"/>
                  </a:lnTo>
                  <a:lnTo>
                    <a:pt x="30927" y="68914"/>
                  </a:lnTo>
                  <a:close/>
                  <a:moveTo>
                    <a:pt x="12413" y="71558"/>
                  </a:moveTo>
                  <a:lnTo>
                    <a:pt x="14391" y="72516"/>
                  </a:lnTo>
                  <a:lnTo>
                    <a:pt x="13579" y="72725"/>
                  </a:lnTo>
                  <a:lnTo>
                    <a:pt x="11059" y="71788"/>
                  </a:lnTo>
                  <a:lnTo>
                    <a:pt x="12413" y="71558"/>
                  </a:lnTo>
                  <a:close/>
                  <a:moveTo>
                    <a:pt x="3479" y="71246"/>
                  </a:moveTo>
                  <a:lnTo>
                    <a:pt x="6915" y="72183"/>
                  </a:lnTo>
                  <a:lnTo>
                    <a:pt x="2896" y="72870"/>
                  </a:lnTo>
                  <a:lnTo>
                    <a:pt x="771" y="72475"/>
                  </a:lnTo>
                  <a:lnTo>
                    <a:pt x="3479" y="71246"/>
                  </a:lnTo>
                  <a:close/>
                  <a:moveTo>
                    <a:pt x="46859" y="71850"/>
                  </a:moveTo>
                  <a:lnTo>
                    <a:pt x="48192" y="72100"/>
                  </a:lnTo>
                  <a:lnTo>
                    <a:pt x="45672" y="72975"/>
                  </a:lnTo>
                  <a:lnTo>
                    <a:pt x="44839" y="72766"/>
                  </a:lnTo>
                  <a:lnTo>
                    <a:pt x="46859" y="71850"/>
                  </a:lnTo>
                  <a:close/>
                  <a:moveTo>
                    <a:pt x="10497" y="71871"/>
                  </a:moveTo>
                  <a:lnTo>
                    <a:pt x="13079" y="72850"/>
                  </a:lnTo>
                  <a:lnTo>
                    <a:pt x="11684" y="73204"/>
                  </a:lnTo>
                  <a:lnTo>
                    <a:pt x="8248" y="72267"/>
                  </a:lnTo>
                  <a:lnTo>
                    <a:pt x="10497" y="71871"/>
                  </a:lnTo>
                  <a:close/>
                  <a:moveTo>
                    <a:pt x="55793" y="71663"/>
                  </a:moveTo>
                  <a:lnTo>
                    <a:pt x="58459" y="72954"/>
                  </a:lnTo>
                  <a:lnTo>
                    <a:pt x="56335" y="73308"/>
                  </a:lnTo>
                  <a:lnTo>
                    <a:pt x="52336" y="72558"/>
                  </a:lnTo>
                  <a:lnTo>
                    <a:pt x="55793" y="71663"/>
                  </a:lnTo>
                  <a:close/>
                  <a:moveTo>
                    <a:pt x="28782" y="69080"/>
                  </a:moveTo>
                  <a:lnTo>
                    <a:pt x="28824" y="69101"/>
                  </a:lnTo>
                  <a:lnTo>
                    <a:pt x="16849" y="73349"/>
                  </a:lnTo>
                  <a:lnTo>
                    <a:pt x="15245" y="72579"/>
                  </a:lnTo>
                  <a:lnTo>
                    <a:pt x="28782" y="69080"/>
                  </a:lnTo>
                  <a:close/>
                  <a:moveTo>
                    <a:pt x="48754" y="72204"/>
                  </a:moveTo>
                  <a:lnTo>
                    <a:pt x="50982" y="72621"/>
                  </a:lnTo>
                  <a:lnTo>
                    <a:pt x="47546" y="73495"/>
                  </a:lnTo>
                  <a:lnTo>
                    <a:pt x="46151" y="73120"/>
                  </a:lnTo>
                  <a:lnTo>
                    <a:pt x="48754" y="72204"/>
                  </a:lnTo>
                  <a:close/>
                  <a:moveTo>
                    <a:pt x="30531" y="69101"/>
                  </a:moveTo>
                  <a:lnTo>
                    <a:pt x="44006" y="72829"/>
                  </a:lnTo>
                  <a:lnTo>
                    <a:pt x="42381" y="73579"/>
                  </a:lnTo>
                  <a:lnTo>
                    <a:pt x="30469" y="69122"/>
                  </a:lnTo>
                  <a:lnTo>
                    <a:pt x="30531" y="69101"/>
                  </a:lnTo>
                  <a:close/>
                  <a:moveTo>
                    <a:pt x="14808" y="72704"/>
                  </a:moveTo>
                  <a:lnTo>
                    <a:pt x="16453" y="73495"/>
                  </a:lnTo>
                  <a:lnTo>
                    <a:pt x="16037" y="73641"/>
                  </a:lnTo>
                  <a:lnTo>
                    <a:pt x="14037" y="72891"/>
                  </a:lnTo>
                  <a:lnTo>
                    <a:pt x="14808" y="72704"/>
                  </a:lnTo>
                  <a:close/>
                  <a:moveTo>
                    <a:pt x="44443" y="72954"/>
                  </a:moveTo>
                  <a:lnTo>
                    <a:pt x="45193" y="73162"/>
                  </a:lnTo>
                  <a:lnTo>
                    <a:pt x="43173" y="73870"/>
                  </a:lnTo>
                  <a:lnTo>
                    <a:pt x="42756" y="73704"/>
                  </a:lnTo>
                  <a:lnTo>
                    <a:pt x="44443" y="72954"/>
                  </a:lnTo>
                  <a:close/>
                  <a:moveTo>
                    <a:pt x="7581" y="72371"/>
                  </a:moveTo>
                  <a:lnTo>
                    <a:pt x="11122" y="73349"/>
                  </a:lnTo>
                  <a:lnTo>
                    <a:pt x="8810" y="73953"/>
                  </a:lnTo>
                  <a:lnTo>
                    <a:pt x="3729" y="73016"/>
                  </a:lnTo>
                  <a:lnTo>
                    <a:pt x="7581" y="72371"/>
                  </a:lnTo>
                  <a:close/>
                  <a:moveTo>
                    <a:pt x="13558" y="73016"/>
                  </a:moveTo>
                  <a:lnTo>
                    <a:pt x="15620" y="73787"/>
                  </a:lnTo>
                  <a:lnTo>
                    <a:pt x="14829" y="74078"/>
                  </a:lnTo>
                  <a:lnTo>
                    <a:pt x="12246" y="73370"/>
                  </a:lnTo>
                  <a:lnTo>
                    <a:pt x="13558" y="73016"/>
                  </a:lnTo>
                  <a:close/>
                  <a:moveTo>
                    <a:pt x="29199" y="69288"/>
                  </a:moveTo>
                  <a:lnTo>
                    <a:pt x="29303" y="69330"/>
                  </a:lnTo>
                  <a:lnTo>
                    <a:pt x="18619" y="74203"/>
                  </a:lnTo>
                  <a:lnTo>
                    <a:pt x="17224" y="73537"/>
                  </a:lnTo>
                  <a:lnTo>
                    <a:pt x="29199" y="69288"/>
                  </a:lnTo>
                  <a:close/>
                  <a:moveTo>
                    <a:pt x="51670" y="72746"/>
                  </a:moveTo>
                  <a:lnTo>
                    <a:pt x="55502" y="73454"/>
                  </a:lnTo>
                  <a:lnTo>
                    <a:pt x="50420" y="74307"/>
                  </a:lnTo>
                  <a:lnTo>
                    <a:pt x="48108" y="73662"/>
                  </a:lnTo>
                  <a:lnTo>
                    <a:pt x="51670" y="72746"/>
                  </a:lnTo>
                  <a:close/>
                  <a:moveTo>
                    <a:pt x="45672" y="73287"/>
                  </a:moveTo>
                  <a:lnTo>
                    <a:pt x="46984" y="73641"/>
                  </a:lnTo>
                  <a:lnTo>
                    <a:pt x="44401" y="74328"/>
                  </a:lnTo>
                  <a:lnTo>
                    <a:pt x="43610" y="74016"/>
                  </a:lnTo>
                  <a:lnTo>
                    <a:pt x="45672" y="73287"/>
                  </a:lnTo>
                  <a:close/>
                  <a:moveTo>
                    <a:pt x="30094" y="69288"/>
                  </a:moveTo>
                  <a:lnTo>
                    <a:pt x="42006" y="73745"/>
                  </a:lnTo>
                  <a:lnTo>
                    <a:pt x="40590" y="74391"/>
                  </a:lnTo>
                  <a:lnTo>
                    <a:pt x="29990" y="69330"/>
                  </a:lnTo>
                  <a:lnTo>
                    <a:pt x="30094" y="69288"/>
                  </a:lnTo>
                  <a:close/>
                  <a:moveTo>
                    <a:pt x="16828" y="73662"/>
                  </a:moveTo>
                  <a:lnTo>
                    <a:pt x="18286" y="74370"/>
                  </a:lnTo>
                  <a:lnTo>
                    <a:pt x="18140" y="74432"/>
                  </a:lnTo>
                  <a:lnTo>
                    <a:pt x="16474" y="73808"/>
                  </a:lnTo>
                  <a:lnTo>
                    <a:pt x="16828" y="73662"/>
                  </a:lnTo>
                  <a:close/>
                  <a:moveTo>
                    <a:pt x="42381" y="73891"/>
                  </a:moveTo>
                  <a:lnTo>
                    <a:pt x="42756" y="74016"/>
                  </a:lnTo>
                  <a:lnTo>
                    <a:pt x="41069" y="74620"/>
                  </a:lnTo>
                  <a:lnTo>
                    <a:pt x="40923" y="74557"/>
                  </a:lnTo>
                  <a:lnTo>
                    <a:pt x="42381" y="73891"/>
                  </a:lnTo>
                  <a:close/>
                  <a:moveTo>
                    <a:pt x="11684" y="73516"/>
                  </a:moveTo>
                  <a:lnTo>
                    <a:pt x="14350" y="74245"/>
                  </a:lnTo>
                  <a:lnTo>
                    <a:pt x="12975" y="74724"/>
                  </a:lnTo>
                  <a:lnTo>
                    <a:pt x="9477" y="74078"/>
                  </a:lnTo>
                  <a:lnTo>
                    <a:pt x="11684" y="73516"/>
                  </a:lnTo>
                  <a:close/>
                  <a:moveTo>
                    <a:pt x="16037" y="73953"/>
                  </a:moveTo>
                  <a:lnTo>
                    <a:pt x="17765" y="74599"/>
                  </a:lnTo>
                  <a:lnTo>
                    <a:pt x="17369" y="74786"/>
                  </a:lnTo>
                  <a:lnTo>
                    <a:pt x="15308" y="74203"/>
                  </a:lnTo>
                  <a:lnTo>
                    <a:pt x="16037" y="73953"/>
                  </a:lnTo>
                  <a:close/>
                  <a:moveTo>
                    <a:pt x="18619" y="74516"/>
                  </a:moveTo>
                  <a:lnTo>
                    <a:pt x="19410" y="74911"/>
                  </a:lnTo>
                  <a:lnTo>
                    <a:pt x="19410" y="74911"/>
                  </a:lnTo>
                  <a:lnTo>
                    <a:pt x="18536" y="74578"/>
                  </a:lnTo>
                  <a:lnTo>
                    <a:pt x="18619" y="74516"/>
                  </a:lnTo>
                  <a:close/>
                  <a:moveTo>
                    <a:pt x="43173" y="74183"/>
                  </a:moveTo>
                  <a:lnTo>
                    <a:pt x="43902" y="74453"/>
                  </a:lnTo>
                  <a:lnTo>
                    <a:pt x="41840" y="74974"/>
                  </a:lnTo>
                  <a:lnTo>
                    <a:pt x="41444" y="74786"/>
                  </a:lnTo>
                  <a:lnTo>
                    <a:pt x="43173" y="74183"/>
                  </a:lnTo>
                  <a:close/>
                  <a:moveTo>
                    <a:pt x="47546" y="73808"/>
                  </a:moveTo>
                  <a:lnTo>
                    <a:pt x="49733" y="74412"/>
                  </a:lnTo>
                  <a:lnTo>
                    <a:pt x="46213" y="74995"/>
                  </a:lnTo>
                  <a:lnTo>
                    <a:pt x="44860" y="74495"/>
                  </a:lnTo>
                  <a:lnTo>
                    <a:pt x="47546" y="73808"/>
                  </a:lnTo>
                  <a:close/>
                  <a:moveTo>
                    <a:pt x="40590" y="74703"/>
                  </a:moveTo>
                  <a:lnTo>
                    <a:pt x="40674" y="74745"/>
                  </a:lnTo>
                  <a:lnTo>
                    <a:pt x="39778" y="75078"/>
                  </a:lnTo>
                  <a:lnTo>
                    <a:pt x="39778" y="75078"/>
                  </a:lnTo>
                  <a:lnTo>
                    <a:pt x="40590" y="74703"/>
                  </a:lnTo>
                  <a:close/>
                  <a:moveTo>
                    <a:pt x="14829" y="74370"/>
                  </a:moveTo>
                  <a:lnTo>
                    <a:pt x="16953" y="74974"/>
                  </a:lnTo>
                  <a:lnTo>
                    <a:pt x="16182" y="75328"/>
                  </a:lnTo>
                  <a:lnTo>
                    <a:pt x="13558" y="74828"/>
                  </a:lnTo>
                  <a:lnTo>
                    <a:pt x="14829" y="74370"/>
                  </a:lnTo>
                  <a:close/>
                  <a:moveTo>
                    <a:pt x="44381" y="74620"/>
                  </a:moveTo>
                  <a:lnTo>
                    <a:pt x="45651" y="75099"/>
                  </a:lnTo>
                  <a:lnTo>
                    <a:pt x="43006" y="75536"/>
                  </a:lnTo>
                  <a:lnTo>
                    <a:pt x="42236" y="75182"/>
                  </a:lnTo>
                  <a:lnTo>
                    <a:pt x="44381" y="74620"/>
                  </a:lnTo>
                  <a:close/>
                  <a:moveTo>
                    <a:pt x="8810" y="74245"/>
                  </a:moveTo>
                  <a:lnTo>
                    <a:pt x="12434" y="74911"/>
                  </a:lnTo>
                  <a:lnTo>
                    <a:pt x="10185" y="75724"/>
                  </a:lnTo>
                  <a:lnTo>
                    <a:pt x="5041" y="75224"/>
                  </a:lnTo>
                  <a:lnTo>
                    <a:pt x="8810" y="74245"/>
                  </a:lnTo>
                  <a:close/>
                  <a:moveTo>
                    <a:pt x="18161" y="74745"/>
                  </a:moveTo>
                  <a:lnTo>
                    <a:pt x="20827" y="75744"/>
                  </a:lnTo>
                  <a:lnTo>
                    <a:pt x="17807" y="74891"/>
                  </a:lnTo>
                  <a:lnTo>
                    <a:pt x="18161" y="74745"/>
                  </a:lnTo>
                  <a:close/>
                  <a:moveTo>
                    <a:pt x="41048" y="74932"/>
                  </a:moveTo>
                  <a:lnTo>
                    <a:pt x="41402" y="75099"/>
                  </a:lnTo>
                  <a:lnTo>
                    <a:pt x="38341" y="75890"/>
                  </a:lnTo>
                  <a:lnTo>
                    <a:pt x="38341" y="75890"/>
                  </a:lnTo>
                  <a:lnTo>
                    <a:pt x="41048" y="74932"/>
                  </a:lnTo>
                  <a:close/>
                  <a:moveTo>
                    <a:pt x="50399" y="74599"/>
                  </a:moveTo>
                  <a:lnTo>
                    <a:pt x="54148" y="75640"/>
                  </a:lnTo>
                  <a:lnTo>
                    <a:pt x="49004" y="76036"/>
                  </a:lnTo>
                  <a:lnTo>
                    <a:pt x="46755" y="75203"/>
                  </a:lnTo>
                  <a:lnTo>
                    <a:pt x="50399" y="74599"/>
                  </a:lnTo>
                  <a:close/>
                  <a:moveTo>
                    <a:pt x="13017" y="75036"/>
                  </a:moveTo>
                  <a:lnTo>
                    <a:pt x="15724" y="75536"/>
                  </a:lnTo>
                  <a:lnTo>
                    <a:pt x="14412" y="76119"/>
                  </a:lnTo>
                  <a:lnTo>
                    <a:pt x="10872" y="75786"/>
                  </a:lnTo>
                  <a:lnTo>
                    <a:pt x="13017" y="75036"/>
                  </a:lnTo>
                  <a:close/>
                  <a:moveTo>
                    <a:pt x="46192" y="75307"/>
                  </a:moveTo>
                  <a:lnTo>
                    <a:pt x="48317" y="76098"/>
                  </a:lnTo>
                  <a:lnTo>
                    <a:pt x="44776" y="76369"/>
                  </a:lnTo>
                  <a:lnTo>
                    <a:pt x="43464" y="75765"/>
                  </a:lnTo>
                  <a:lnTo>
                    <a:pt x="46192" y="75307"/>
                  </a:lnTo>
                  <a:close/>
                  <a:moveTo>
                    <a:pt x="17390" y="75078"/>
                  </a:moveTo>
                  <a:lnTo>
                    <a:pt x="22326" y="76453"/>
                  </a:lnTo>
                  <a:lnTo>
                    <a:pt x="16682" y="75411"/>
                  </a:lnTo>
                  <a:lnTo>
                    <a:pt x="17390" y="75078"/>
                  </a:lnTo>
                  <a:close/>
                  <a:moveTo>
                    <a:pt x="41819" y="75286"/>
                  </a:moveTo>
                  <a:lnTo>
                    <a:pt x="42506" y="75619"/>
                  </a:lnTo>
                  <a:lnTo>
                    <a:pt x="36862" y="76577"/>
                  </a:lnTo>
                  <a:lnTo>
                    <a:pt x="41819" y="75286"/>
                  </a:lnTo>
                  <a:close/>
                  <a:moveTo>
                    <a:pt x="16224" y="75619"/>
                  </a:moveTo>
                  <a:lnTo>
                    <a:pt x="23867" y="77036"/>
                  </a:lnTo>
                  <a:lnTo>
                    <a:pt x="14995" y="76182"/>
                  </a:lnTo>
                  <a:lnTo>
                    <a:pt x="16224" y="75619"/>
                  </a:lnTo>
                  <a:close/>
                  <a:moveTo>
                    <a:pt x="42964" y="75849"/>
                  </a:moveTo>
                  <a:lnTo>
                    <a:pt x="44193" y="76432"/>
                  </a:lnTo>
                  <a:lnTo>
                    <a:pt x="35301" y="77119"/>
                  </a:lnTo>
                  <a:lnTo>
                    <a:pt x="42964" y="75849"/>
                  </a:lnTo>
                  <a:close/>
                  <a:moveTo>
                    <a:pt x="4228" y="75453"/>
                  </a:moveTo>
                  <a:lnTo>
                    <a:pt x="9539" y="75953"/>
                  </a:lnTo>
                  <a:lnTo>
                    <a:pt x="5686" y="77306"/>
                  </a:lnTo>
                  <a:lnTo>
                    <a:pt x="3541" y="77286"/>
                  </a:lnTo>
                  <a:lnTo>
                    <a:pt x="1250" y="76203"/>
                  </a:lnTo>
                  <a:lnTo>
                    <a:pt x="4228" y="75453"/>
                  </a:lnTo>
                  <a:close/>
                  <a:moveTo>
                    <a:pt x="10205" y="76015"/>
                  </a:moveTo>
                  <a:lnTo>
                    <a:pt x="13892" y="76369"/>
                  </a:lnTo>
                  <a:lnTo>
                    <a:pt x="11705" y="77369"/>
                  </a:lnTo>
                  <a:lnTo>
                    <a:pt x="6540" y="77327"/>
                  </a:lnTo>
                  <a:lnTo>
                    <a:pt x="10205" y="76015"/>
                  </a:lnTo>
                  <a:close/>
                  <a:moveTo>
                    <a:pt x="14454" y="76432"/>
                  </a:moveTo>
                  <a:lnTo>
                    <a:pt x="24659" y="77411"/>
                  </a:lnTo>
                  <a:lnTo>
                    <a:pt x="24804" y="77473"/>
                  </a:lnTo>
                  <a:lnTo>
                    <a:pt x="24804" y="77473"/>
                  </a:lnTo>
                  <a:lnTo>
                    <a:pt x="12392" y="77369"/>
                  </a:lnTo>
                  <a:lnTo>
                    <a:pt x="14454" y="76432"/>
                  </a:lnTo>
                  <a:close/>
                  <a:moveTo>
                    <a:pt x="29636" y="69497"/>
                  </a:moveTo>
                  <a:lnTo>
                    <a:pt x="40236" y="74537"/>
                  </a:lnTo>
                  <a:lnTo>
                    <a:pt x="36654" y="76182"/>
                  </a:lnTo>
                  <a:lnTo>
                    <a:pt x="35134" y="76723"/>
                  </a:lnTo>
                  <a:lnTo>
                    <a:pt x="33572" y="77119"/>
                  </a:lnTo>
                  <a:lnTo>
                    <a:pt x="31989" y="77390"/>
                  </a:lnTo>
                  <a:lnTo>
                    <a:pt x="30386" y="77515"/>
                  </a:lnTo>
                  <a:lnTo>
                    <a:pt x="28782" y="77494"/>
                  </a:lnTo>
                  <a:lnTo>
                    <a:pt x="27178" y="77348"/>
                  </a:lnTo>
                  <a:lnTo>
                    <a:pt x="25596" y="77056"/>
                  </a:lnTo>
                  <a:lnTo>
                    <a:pt x="24034" y="76619"/>
                  </a:lnTo>
                  <a:lnTo>
                    <a:pt x="22534" y="76057"/>
                  </a:lnTo>
                  <a:lnTo>
                    <a:pt x="18973" y="74370"/>
                  </a:lnTo>
                  <a:lnTo>
                    <a:pt x="29636" y="69497"/>
                  </a:lnTo>
                  <a:close/>
                  <a:moveTo>
                    <a:pt x="44714" y="76682"/>
                  </a:moveTo>
                  <a:lnTo>
                    <a:pt x="46776" y="77660"/>
                  </a:lnTo>
                  <a:lnTo>
                    <a:pt x="46776" y="77660"/>
                  </a:lnTo>
                  <a:lnTo>
                    <a:pt x="34343" y="77556"/>
                  </a:lnTo>
                  <a:lnTo>
                    <a:pt x="34488" y="77473"/>
                  </a:lnTo>
                  <a:lnTo>
                    <a:pt x="44714" y="76682"/>
                  </a:lnTo>
                  <a:close/>
                  <a:moveTo>
                    <a:pt x="48962" y="76328"/>
                  </a:moveTo>
                  <a:lnTo>
                    <a:pt x="52628" y="77702"/>
                  </a:lnTo>
                  <a:lnTo>
                    <a:pt x="47463" y="77660"/>
                  </a:lnTo>
                  <a:lnTo>
                    <a:pt x="45297" y="76619"/>
                  </a:lnTo>
                  <a:lnTo>
                    <a:pt x="48962" y="76328"/>
                  </a:lnTo>
                  <a:close/>
                  <a:moveTo>
                    <a:pt x="54960" y="75869"/>
                  </a:moveTo>
                  <a:lnTo>
                    <a:pt x="57917" y="76682"/>
                  </a:lnTo>
                  <a:lnTo>
                    <a:pt x="55626" y="77723"/>
                  </a:lnTo>
                  <a:lnTo>
                    <a:pt x="53461" y="77702"/>
                  </a:lnTo>
                  <a:lnTo>
                    <a:pt x="49649" y="76286"/>
                  </a:lnTo>
                  <a:lnTo>
                    <a:pt x="54960" y="75869"/>
                  </a:lnTo>
                  <a:close/>
                  <a:moveTo>
                    <a:pt x="4895" y="77598"/>
                  </a:moveTo>
                  <a:lnTo>
                    <a:pt x="4478" y="77744"/>
                  </a:lnTo>
                  <a:lnTo>
                    <a:pt x="4166" y="77598"/>
                  </a:lnTo>
                  <a:close/>
                  <a:moveTo>
                    <a:pt x="26283" y="77765"/>
                  </a:moveTo>
                  <a:lnTo>
                    <a:pt x="26429" y="77827"/>
                  </a:lnTo>
                  <a:lnTo>
                    <a:pt x="26262" y="77848"/>
                  </a:lnTo>
                  <a:lnTo>
                    <a:pt x="26116" y="77765"/>
                  </a:lnTo>
                  <a:close/>
                  <a:moveTo>
                    <a:pt x="33030" y="77827"/>
                  </a:moveTo>
                  <a:lnTo>
                    <a:pt x="32885" y="77890"/>
                  </a:lnTo>
                  <a:lnTo>
                    <a:pt x="32718" y="77890"/>
                  </a:lnTo>
                  <a:lnTo>
                    <a:pt x="32885" y="77827"/>
                  </a:lnTo>
                  <a:close/>
                  <a:moveTo>
                    <a:pt x="27928" y="77994"/>
                  </a:moveTo>
                  <a:lnTo>
                    <a:pt x="28074" y="78056"/>
                  </a:lnTo>
                  <a:lnTo>
                    <a:pt x="27907" y="78077"/>
                  </a:lnTo>
                  <a:lnTo>
                    <a:pt x="27762" y="78014"/>
                  </a:lnTo>
                  <a:lnTo>
                    <a:pt x="27928" y="77994"/>
                  </a:lnTo>
                  <a:close/>
                  <a:moveTo>
                    <a:pt x="31239" y="78035"/>
                  </a:moveTo>
                  <a:lnTo>
                    <a:pt x="31385" y="78056"/>
                  </a:lnTo>
                  <a:lnTo>
                    <a:pt x="31239" y="78098"/>
                  </a:lnTo>
                  <a:lnTo>
                    <a:pt x="31073" y="78077"/>
                  </a:lnTo>
                  <a:lnTo>
                    <a:pt x="31239" y="78035"/>
                  </a:lnTo>
                  <a:close/>
                  <a:moveTo>
                    <a:pt x="29573" y="78098"/>
                  </a:moveTo>
                  <a:lnTo>
                    <a:pt x="29740" y="78119"/>
                  </a:lnTo>
                  <a:lnTo>
                    <a:pt x="29573" y="78160"/>
                  </a:lnTo>
                  <a:lnTo>
                    <a:pt x="29407" y="78119"/>
                  </a:lnTo>
                  <a:lnTo>
                    <a:pt x="29573" y="78098"/>
                  </a:lnTo>
                  <a:close/>
                  <a:moveTo>
                    <a:pt x="55002" y="78014"/>
                  </a:moveTo>
                  <a:lnTo>
                    <a:pt x="54669" y="78160"/>
                  </a:lnTo>
                  <a:lnTo>
                    <a:pt x="54252" y="78014"/>
                  </a:lnTo>
                  <a:close/>
                  <a:moveTo>
                    <a:pt x="27074" y="78077"/>
                  </a:moveTo>
                  <a:lnTo>
                    <a:pt x="27345" y="78160"/>
                  </a:lnTo>
                  <a:lnTo>
                    <a:pt x="27053" y="78223"/>
                  </a:lnTo>
                  <a:lnTo>
                    <a:pt x="26783" y="78098"/>
                  </a:lnTo>
                  <a:lnTo>
                    <a:pt x="27074" y="78077"/>
                  </a:lnTo>
                  <a:close/>
                  <a:moveTo>
                    <a:pt x="32073" y="78119"/>
                  </a:moveTo>
                  <a:lnTo>
                    <a:pt x="32364" y="78139"/>
                  </a:lnTo>
                  <a:lnTo>
                    <a:pt x="32093" y="78264"/>
                  </a:lnTo>
                  <a:lnTo>
                    <a:pt x="31802" y="78202"/>
                  </a:lnTo>
                  <a:lnTo>
                    <a:pt x="32073" y="78119"/>
                  </a:lnTo>
                  <a:close/>
                  <a:moveTo>
                    <a:pt x="28740" y="78223"/>
                  </a:moveTo>
                  <a:lnTo>
                    <a:pt x="29011" y="78306"/>
                  </a:lnTo>
                  <a:lnTo>
                    <a:pt x="28740" y="78389"/>
                  </a:lnTo>
                  <a:lnTo>
                    <a:pt x="28449" y="78285"/>
                  </a:lnTo>
                  <a:lnTo>
                    <a:pt x="28740" y="78223"/>
                  </a:lnTo>
                  <a:close/>
                  <a:moveTo>
                    <a:pt x="30406" y="78244"/>
                  </a:moveTo>
                  <a:lnTo>
                    <a:pt x="30698" y="78285"/>
                  </a:lnTo>
                  <a:lnTo>
                    <a:pt x="30406" y="78389"/>
                  </a:lnTo>
                  <a:lnTo>
                    <a:pt x="30136" y="78306"/>
                  </a:lnTo>
                  <a:lnTo>
                    <a:pt x="30406" y="78244"/>
                  </a:lnTo>
                  <a:close/>
                  <a:moveTo>
                    <a:pt x="27887" y="78369"/>
                  </a:moveTo>
                  <a:lnTo>
                    <a:pt x="28241" y="78514"/>
                  </a:lnTo>
                  <a:lnTo>
                    <a:pt x="27866" y="78598"/>
                  </a:lnTo>
                  <a:lnTo>
                    <a:pt x="27512" y="78431"/>
                  </a:lnTo>
                  <a:lnTo>
                    <a:pt x="27887" y="78369"/>
                  </a:lnTo>
                  <a:close/>
                  <a:moveTo>
                    <a:pt x="31260" y="78410"/>
                  </a:moveTo>
                  <a:lnTo>
                    <a:pt x="31635" y="78473"/>
                  </a:lnTo>
                  <a:lnTo>
                    <a:pt x="31281" y="78639"/>
                  </a:lnTo>
                  <a:lnTo>
                    <a:pt x="30906" y="78535"/>
                  </a:lnTo>
                  <a:lnTo>
                    <a:pt x="31260" y="78410"/>
                  </a:lnTo>
                  <a:close/>
                  <a:moveTo>
                    <a:pt x="29573" y="78452"/>
                  </a:moveTo>
                  <a:lnTo>
                    <a:pt x="29948" y="78556"/>
                  </a:lnTo>
                  <a:lnTo>
                    <a:pt x="29573" y="78702"/>
                  </a:lnTo>
                  <a:lnTo>
                    <a:pt x="29199" y="78556"/>
                  </a:lnTo>
                  <a:lnTo>
                    <a:pt x="29573" y="78452"/>
                  </a:lnTo>
                  <a:close/>
                  <a:moveTo>
                    <a:pt x="55689" y="78014"/>
                  </a:moveTo>
                  <a:lnTo>
                    <a:pt x="59167" y="78035"/>
                  </a:lnTo>
                  <a:lnTo>
                    <a:pt x="56709" y="78910"/>
                  </a:lnTo>
                  <a:lnTo>
                    <a:pt x="55064" y="78306"/>
                  </a:lnTo>
                  <a:lnTo>
                    <a:pt x="55689" y="78014"/>
                  </a:lnTo>
                  <a:close/>
                  <a:moveTo>
                    <a:pt x="28720" y="78681"/>
                  </a:moveTo>
                  <a:lnTo>
                    <a:pt x="29136" y="78848"/>
                  </a:lnTo>
                  <a:lnTo>
                    <a:pt x="28699" y="78993"/>
                  </a:lnTo>
                  <a:lnTo>
                    <a:pt x="28261" y="78806"/>
                  </a:lnTo>
                  <a:lnTo>
                    <a:pt x="28720" y="78681"/>
                  </a:lnTo>
                  <a:close/>
                  <a:moveTo>
                    <a:pt x="30427" y="78702"/>
                  </a:moveTo>
                  <a:lnTo>
                    <a:pt x="30865" y="78827"/>
                  </a:lnTo>
                  <a:lnTo>
                    <a:pt x="30427" y="79014"/>
                  </a:lnTo>
                  <a:lnTo>
                    <a:pt x="29990" y="78848"/>
                  </a:lnTo>
                  <a:lnTo>
                    <a:pt x="30427" y="78702"/>
                  </a:lnTo>
                  <a:close/>
                  <a:moveTo>
                    <a:pt x="5749" y="77598"/>
                  </a:moveTo>
                  <a:lnTo>
                    <a:pt x="11080" y="77640"/>
                  </a:lnTo>
                  <a:lnTo>
                    <a:pt x="7602" y="79243"/>
                  </a:lnTo>
                  <a:lnTo>
                    <a:pt x="4853" y="77910"/>
                  </a:lnTo>
                  <a:lnTo>
                    <a:pt x="5749" y="77598"/>
                  </a:lnTo>
                  <a:close/>
                  <a:moveTo>
                    <a:pt x="11767" y="77660"/>
                  </a:moveTo>
                  <a:lnTo>
                    <a:pt x="25429" y="77765"/>
                  </a:lnTo>
                  <a:lnTo>
                    <a:pt x="25679" y="77890"/>
                  </a:lnTo>
                  <a:lnTo>
                    <a:pt x="8227" y="79264"/>
                  </a:lnTo>
                  <a:lnTo>
                    <a:pt x="11767" y="77660"/>
                  </a:lnTo>
                  <a:close/>
                  <a:moveTo>
                    <a:pt x="29573" y="78993"/>
                  </a:moveTo>
                  <a:lnTo>
                    <a:pt x="30073" y="79181"/>
                  </a:lnTo>
                  <a:lnTo>
                    <a:pt x="29573" y="79410"/>
                  </a:lnTo>
                  <a:lnTo>
                    <a:pt x="29074" y="79181"/>
                  </a:lnTo>
                  <a:lnTo>
                    <a:pt x="29573" y="78993"/>
                  </a:lnTo>
                  <a:close/>
                  <a:moveTo>
                    <a:pt x="4457" y="78056"/>
                  </a:moveTo>
                  <a:lnTo>
                    <a:pt x="7186" y="79347"/>
                  </a:lnTo>
                  <a:lnTo>
                    <a:pt x="5228" y="79514"/>
                  </a:lnTo>
                  <a:lnTo>
                    <a:pt x="2854" y="78618"/>
                  </a:lnTo>
                  <a:lnTo>
                    <a:pt x="4457" y="78056"/>
                  </a:lnTo>
                  <a:close/>
                  <a:moveTo>
                    <a:pt x="48067" y="77952"/>
                  </a:moveTo>
                  <a:lnTo>
                    <a:pt x="53419" y="77994"/>
                  </a:lnTo>
                  <a:lnTo>
                    <a:pt x="54294" y="78327"/>
                  </a:lnTo>
                  <a:lnTo>
                    <a:pt x="51524" y="79597"/>
                  </a:lnTo>
                  <a:lnTo>
                    <a:pt x="48067" y="77952"/>
                  </a:lnTo>
                  <a:close/>
                  <a:moveTo>
                    <a:pt x="33718" y="77827"/>
                  </a:moveTo>
                  <a:lnTo>
                    <a:pt x="47379" y="77952"/>
                  </a:lnTo>
                  <a:lnTo>
                    <a:pt x="50899" y="79618"/>
                  </a:lnTo>
                  <a:lnTo>
                    <a:pt x="33468" y="77952"/>
                  </a:lnTo>
                  <a:lnTo>
                    <a:pt x="33718" y="77827"/>
                  </a:lnTo>
                  <a:close/>
                  <a:moveTo>
                    <a:pt x="2437" y="78785"/>
                  </a:moveTo>
                  <a:lnTo>
                    <a:pt x="4541" y="79556"/>
                  </a:lnTo>
                  <a:lnTo>
                    <a:pt x="896" y="79847"/>
                  </a:lnTo>
                  <a:lnTo>
                    <a:pt x="63" y="79618"/>
                  </a:lnTo>
                  <a:lnTo>
                    <a:pt x="2437" y="78785"/>
                  </a:lnTo>
                  <a:close/>
                  <a:moveTo>
                    <a:pt x="6603" y="79701"/>
                  </a:moveTo>
                  <a:lnTo>
                    <a:pt x="6207" y="79868"/>
                  </a:lnTo>
                  <a:lnTo>
                    <a:pt x="5874" y="79743"/>
                  </a:lnTo>
                  <a:lnTo>
                    <a:pt x="6603" y="79701"/>
                  </a:lnTo>
                  <a:close/>
                  <a:moveTo>
                    <a:pt x="54689" y="78473"/>
                  </a:moveTo>
                  <a:lnTo>
                    <a:pt x="56272" y="79077"/>
                  </a:lnTo>
                  <a:lnTo>
                    <a:pt x="53898" y="79910"/>
                  </a:lnTo>
                  <a:lnTo>
                    <a:pt x="51940" y="79722"/>
                  </a:lnTo>
                  <a:lnTo>
                    <a:pt x="54689" y="78473"/>
                  </a:lnTo>
                  <a:close/>
                  <a:moveTo>
                    <a:pt x="52523" y="80076"/>
                  </a:moveTo>
                  <a:lnTo>
                    <a:pt x="53252" y="80139"/>
                  </a:lnTo>
                  <a:lnTo>
                    <a:pt x="52919" y="80264"/>
                  </a:lnTo>
                  <a:lnTo>
                    <a:pt x="52523" y="80076"/>
                  </a:lnTo>
                  <a:close/>
                  <a:moveTo>
                    <a:pt x="56709" y="79222"/>
                  </a:moveTo>
                  <a:lnTo>
                    <a:pt x="59063" y="80097"/>
                  </a:lnTo>
                  <a:lnTo>
                    <a:pt x="58209" y="80326"/>
                  </a:lnTo>
                  <a:lnTo>
                    <a:pt x="54585" y="79972"/>
                  </a:lnTo>
                  <a:lnTo>
                    <a:pt x="56709" y="79222"/>
                  </a:lnTo>
                  <a:close/>
                  <a:moveTo>
                    <a:pt x="5186" y="79806"/>
                  </a:moveTo>
                  <a:lnTo>
                    <a:pt x="5832" y="80035"/>
                  </a:lnTo>
                  <a:lnTo>
                    <a:pt x="4228" y="80763"/>
                  </a:lnTo>
                  <a:lnTo>
                    <a:pt x="1708" y="80076"/>
                  </a:lnTo>
                  <a:lnTo>
                    <a:pt x="5186" y="79806"/>
                  </a:lnTo>
                  <a:close/>
                  <a:moveTo>
                    <a:pt x="26220" y="78139"/>
                  </a:moveTo>
                  <a:lnTo>
                    <a:pt x="26554" y="78306"/>
                  </a:lnTo>
                  <a:lnTo>
                    <a:pt x="11101" y="80888"/>
                  </a:lnTo>
                  <a:lnTo>
                    <a:pt x="8289" y="79556"/>
                  </a:lnTo>
                  <a:lnTo>
                    <a:pt x="26220" y="78139"/>
                  </a:lnTo>
                  <a:close/>
                  <a:moveTo>
                    <a:pt x="7706" y="79597"/>
                  </a:moveTo>
                  <a:lnTo>
                    <a:pt x="10601" y="80972"/>
                  </a:lnTo>
                  <a:lnTo>
                    <a:pt x="9601" y="81138"/>
                  </a:lnTo>
                  <a:lnTo>
                    <a:pt x="6582" y="80014"/>
                  </a:lnTo>
                  <a:lnTo>
                    <a:pt x="7456" y="79618"/>
                  </a:lnTo>
                  <a:lnTo>
                    <a:pt x="7706" y="79597"/>
                  </a:lnTo>
                  <a:close/>
                  <a:moveTo>
                    <a:pt x="32926" y="78202"/>
                  </a:moveTo>
                  <a:lnTo>
                    <a:pt x="50837" y="79910"/>
                  </a:lnTo>
                  <a:lnTo>
                    <a:pt x="48004" y="81201"/>
                  </a:lnTo>
                  <a:lnTo>
                    <a:pt x="32593" y="78348"/>
                  </a:lnTo>
                  <a:lnTo>
                    <a:pt x="32926" y="78202"/>
                  </a:lnTo>
                  <a:close/>
                  <a:moveTo>
                    <a:pt x="53940" y="80201"/>
                  </a:moveTo>
                  <a:lnTo>
                    <a:pt x="57397" y="80534"/>
                  </a:lnTo>
                  <a:lnTo>
                    <a:pt x="54877" y="81201"/>
                  </a:lnTo>
                  <a:lnTo>
                    <a:pt x="53294" y="80430"/>
                  </a:lnTo>
                  <a:lnTo>
                    <a:pt x="53940" y="80201"/>
                  </a:lnTo>
                  <a:close/>
                  <a:moveTo>
                    <a:pt x="51420" y="79972"/>
                  </a:moveTo>
                  <a:lnTo>
                    <a:pt x="51670" y="79993"/>
                  </a:lnTo>
                  <a:lnTo>
                    <a:pt x="52523" y="80389"/>
                  </a:lnTo>
                  <a:lnTo>
                    <a:pt x="49483" y="81472"/>
                  </a:lnTo>
                  <a:lnTo>
                    <a:pt x="48504" y="81284"/>
                  </a:lnTo>
                  <a:lnTo>
                    <a:pt x="51420" y="79972"/>
                  </a:lnTo>
                  <a:close/>
                  <a:moveTo>
                    <a:pt x="6207" y="80180"/>
                  </a:moveTo>
                  <a:lnTo>
                    <a:pt x="9039" y="81242"/>
                  </a:lnTo>
                  <a:lnTo>
                    <a:pt x="7102" y="81576"/>
                  </a:lnTo>
                  <a:lnTo>
                    <a:pt x="4666" y="80888"/>
                  </a:lnTo>
                  <a:lnTo>
                    <a:pt x="6207" y="80180"/>
                  </a:lnTo>
                  <a:close/>
                  <a:moveTo>
                    <a:pt x="52898" y="80576"/>
                  </a:moveTo>
                  <a:lnTo>
                    <a:pt x="54439" y="81305"/>
                  </a:lnTo>
                  <a:lnTo>
                    <a:pt x="52003" y="81930"/>
                  </a:lnTo>
                  <a:lnTo>
                    <a:pt x="50066" y="81576"/>
                  </a:lnTo>
                  <a:lnTo>
                    <a:pt x="52898" y="80576"/>
                  </a:lnTo>
                  <a:close/>
                  <a:moveTo>
                    <a:pt x="27012" y="78514"/>
                  </a:moveTo>
                  <a:lnTo>
                    <a:pt x="27428" y="78723"/>
                  </a:lnTo>
                  <a:lnTo>
                    <a:pt x="13892" y="82221"/>
                  </a:lnTo>
                  <a:lnTo>
                    <a:pt x="11559" y="81118"/>
                  </a:lnTo>
                  <a:lnTo>
                    <a:pt x="27012" y="78514"/>
                  </a:lnTo>
                  <a:close/>
                  <a:moveTo>
                    <a:pt x="4249" y="81076"/>
                  </a:moveTo>
                  <a:lnTo>
                    <a:pt x="6415" y="81680"/>
                  </a:lnTo>
                  <a:lnTo>
                    <a:pt x="2812" y="82284"/>
                  </a:lnTo>
                  <a:lnTo>
                    <a:pt x="1958" y="82117"/>
                  </a:lnTo>
                  <a:lnTo>
                    <a:pt x="4249" y="81076"/>
                  </a:lnTo>
                  <a:close/>
                  <a:moveTo>
                    <a:pt x="11059" y="81201"/>
                  </a:moveTo>
                  <a:lnTo>
                    <a:pt x="13454" y="82346"/>
                  </a:lnTo>
                  <a:lnTo>
                    <a:pt x="13059" y="82430"/>
                  </a:lnTo>
                  <a:lnTo>
                    <a:pt x="10143" y="81347"/>
                  </a:lnTo>
                  <a:lnTo>
                    <a:pt x="11059" y="81201"/>
                  </a:lnTo>
                  <a:close/>
                  <a:moveTo>
                    <a:pt x="32135" y="78556"/>
                  </a:moveTo>
                  <a:lnTo>
                    <a:pt x="47546" y="81409"/>
                  </a:lnTo>
                  <a:lnTo>
                    <a:pt x="45193" y="82492"/>
                  </a:lnTo>
                  <a:lnTo>
                    <a:pt x="31718" y="78743"/>
                  </a:lnTo>
                  <a:lnTo>
                    <a:pt x="32135" y="78556"/>
                  </a:lnTo>
                  <a:close/>
                  <a:moveTo>
                    <a:pt x="1500" y="82346"/>
                  </a:moveTo>
                  <a:lnTo>
                    <a:pt x="1979" y="82430"/>
                  </a:lnTo>
                  <a:lnTo>
                    <a:pt x="917" y="82596"/>
                  </a:lnTo>
                  <a:lnTo>
                    <a:pt x="1500" y="82346"/>
                  </a:lnTo>
                  <a:close/>
                  <a:moveTo>
                    <a:pt x="48046" y="81513"/>
                  </a:moveTo>
                  <a:lnTo>
                    <a:pt x="48941" y="81680"/>
                  </a:lnTo>
                  <a:lnTo>
                    <a:pt x="46005" y="82700"/>
                  </a:lnTo>
                  <a:lnTo>
                    <a:pt x="45630" y="82596"/>
                  </a:lnTo>
                  <a:lnTo>
                    <a:pt x="48046" y="81513"/>
                  </a:lnTo>
                  <a:close/>
                  <a:moveTo>
                    <a:pt x="54835" y="81492"/>
                  </a:moveTo>
                  <a:lnTo>
                    <a:pt x="57126" y="82575"/>
                  </a:lnTo>
                  <a:lnTo>
                    <a:pt x="56251" y="82721"/>
                  </a:lnTo>
                  <a:lnTo>
                    <a:pt x="52669" y="82055"/>
                  </a:lnTo>
                  <a:lnTo>
                    <a:pt x="54835" y="81492"/>
                  </a:lnTo>
                  <a:close/>
                  <a:moveTo>
                    <a:pt x="9581" y="81451"/>
                  </a:moveTo>
                  <a:lnTo>
                    <a:pt x="12580" y="82555"/>
                  </a:lnTo>
                  <a:lnTo>
                    <a:pt x="11601" y="82825"/>
                  </a:lnTo>
                  <a:lnTo>
                    <a:pt x="7748" y="81742"/>
                  </a:lnTo>
                  <a:lnTo>
                    <a:pt x="9581" y="81451"/>
                  </a:lnTo>
                  <a:close/>
                  <a:moveTo>
                    <a:pt x="57584" y="82804"/>
                  </a:moveTo>
                  <a:lnTo>
                    <a:pt x="58167" y="83075"/>
                  </a:lnTo>
                  <a:lnTo>
                    <a:pt x="58167" y="83075"/>
                  </a:lnTo>
                  <a:lnTo>
                    <a:pt x="57084" y="82888"/>
                  </a:lnTo>
                  <a:lnTo>
                    <a:pt x="57584" y="82804"/>
                  </a:lnTo>
                  <a:close/>
                  <a:moveTo>
                    <a:pt x="49504" y="81784"/>
                  </a:moveTo>
                  <a:lnTo>
                    <a:pt x="51336" y="82117"/>
                  </a:lnTo>
                  <a:lnTo>
                    <a:pt x="47463" y="83117"/>
                  </a:lnTo>
                  <a:lnTo>
                    <a:pt x="46505" y="82846"/>
                  </a:lnTo>
                  <a:lnTo>
                    <a:pt x="49504" y="81784"/>
                  </a:lnTo>
                  <a:close/>
                  <a:moveTo>
                    <a:pt x="27824" y="78910"/>
                  </a:moveTo>
                  <a:lnTo>
                    <a:pt x="28303" y="79139"/>
                  </a:lnTo>
                  <a:lnTo>
                    <a:pt x="16328" y="83388"/>
                  </a:lnTo>
                  <a:lnTo>
                    <a:pt x="14287" y="82430"/>
                  </a:lnTo>
                  <a:lnTo>
                    <a:pt x="27824" y="78910"/>
                  </a:lnTo>
                  <a:close/>
                  <a:moveTo>
                    <a:pt x="7082" y="81867"/>
                  </a:moveTo>
                  <a:lnTo>
                    <a:pt x="11038" y="82971"/>
                  </a:lnTo>
                  <a:lnTo>
                    <a:pt x="9143" y="83450"/>
                  </a:lnTo>
                  <a:lnTo>
                    <a:pt x="3645" y="82450"/>
                  </a:lnTo>
                  <a:lnTo>
                    <a:pt x="7082" y="81867"/>
                  </a:lnTo>
                  <a:close/>
                  <a:moveTo>
                    <a:pt x="13850" y="82534"/>
                  </a:moveTo>
                  <a:lnTo>
                    <a:pt x="15787" y="83450"/>
                  </a:lnTo>
                  <a:lnTo>
                    <a:pt x="13538" y="82617"/>
                  </a:lnTo>
                  <a:lnTo>
                    <a:pt x="13850" y="82534"/>
                  </a:lnTo>
                  <a:close/>
                  <a:moveTo>
                    <a:pt x="31302" y="78931"/>
                  </a:moveTo>
                  <a:lnTo>
                    <a:pt x="44776" y="82679"/>
                  </a:lnTo>
                  <a:lnTo>
                    <a:pt x="42735" y="83617"/>
                  </a:lnTo>
                  <a:lnTo>
                    <a:pt x="30823" y="79160"/>
                  </a:lnTo>
                  <a:lnTo>
                    <a:pt x="31302" y="78931"/>
                  </a:lnTo>
                  <a:close/>
                  <a:moveTo>
                    <a:pt x="45214" y="82784"/>
                  </a:moveTo>
                  <a:lnTo>
                    <a:pt x="45526" y="82888"/>
                  </a:lnTo>
                  <a:lnTo>
                    <a:pt x="43256" y="83679"/>
                  </a:lnTo>
                  <a:lnTo>
                    <a:pt x="45214" y="82784"/>
                  </a:lnTo>
                  <a:close/>
                  <a:moveTo>
                    <a:pt x="52003" y="82242"/>
                  </a:moveTo>
                  <a:lnTo>
                    <a:pt x="55418" y="82867"/>
                  </a:lnTo>
                  <a:lnTo>
                    <a:pt x="49920" y="83783"/>
                  </a:lnTo>
                  <a:lnTo>
                    <a:pt x="48025" y="83263"/>
                  </a:lnTo>
                  <a:lnTo>
                    <a:pt x="52003" y="82242"/>
                  </a:lnTo>
                  <a:close/>
                  <a:moveTo>
                    <a:pt x="13059" y="82742"/>
                  </a:moveTo>
                  <a:lnTo>
                    <a:pt x="15537" y="83679"/>
                  </a:lnTo>
                  <a:lnTo>
                    <a:pt x="15162" y="83804"/>
                  </a:lnTo>
                  <a:lnTo>
                    <a:pt x="12163" y="82971"/>
                  </a:lnTo>
                  <a:lnTo>
                    <a:pt x="13059" y="82742"/>
                  </a:lnTo>
                  <a:close/>
                  <a:moveTo>
                    <a:pt x="46026" y="83013"/>
                  </a:moveTo>
                  <a:lnTo>
                    <a:pt x="46900" y="83263"/>
                  </a:lnTo>
                  <a:lnTo>
                    <a:pt x="43881" y="84033"/>
                  </a:lnTo>
                  <a:lnTo>
                    <a:pt x="43527" y="83908"/>
                  </a:lnTo>
                  <a:lnTo>
                    <a:pt x="46026" y="83013"/>
                  </a:lnTo>
                  <a:close/>
                  <a:moveTo>
                    <a:pt x="11601" y="83117"/>
                  </a:moveTo>
                  <a:lnTo>
                    <a:pt x="14683" y="83971"/>
                  </a:lnTo>
                  <a:lnTo>
                    <a:pt x="13746" y="84304"/>
                  </a:lnTo>
                  <a:lnTo>
                    <a:pt x="9810" y="83575"/>
                  </a:lnTo>
                  <a:lnTo>
                    <a:pt x="11601" y="83117"/>
                  </a:lnTo>
                  <a:close/>
                  <a:moveTo>
                    <a:pt x="28678" y="79306"/>
                  </a:moveTo>
                  <a:lnTo>
                    <a:pt x="29219" y="79576"/>
                  </a:lnTo>
                  <a:lnTo>
                    <a:pt x="18536" y="84450"/>
                  </a:lnTo>
                  <a:lnTo>
                    <a:pt x="16703" y="83575"/>
                  </a:lnTo>
                  <a:lnTo>
                    <a:pt x="28678" y="79306"/>
                  </a:lnTo>
                  <a:close/>
                  <a:moveTo>
                    <a:pt x="15953" y="83825"/>
                  </a:moveTo>
                  <a:lnTo>
                    <a:pt x="17973" y="84575"/>
                  </a:lnTo>
                  <a:lnTo>
                    <a:pt x="17973" y="84575"/>
                  </a:lnTo>
                  <a:lnTo>
                    <a:pt x="15662" y="83929"/>
                  </a:lnTo>
                  <a:lnTo>
                    <a:pt x="15953" y="83825"/>
                  </a:lnTo>
                  <a:close/>
                  <a:moveTo>
                    <a:pt x="47463" y="83408"/>
                  </a:moveTo>
                  <a:lnTo>
                    <a:pt x="49233" y="83908"/>
                  </a:lnTo>
                  <a:lnTo>
                    <a:pt x="45297" y="84575"/>
                  </a:lnTo>
                  <a:lnTo>
                    <a:pt x="44360" y="84221"/>
                  </a:lnTo>
                  <a:lnTo>
                    <a:pt x="47463" y="83408"/>
                  </a:lnTo>
                  <a:close/>
                  <a:moveTo>
                    <a:pt x="30448" y="79327"/>
                  </a:moveTo>
                  <a:lnTo>
                    <a:pt x="42360" y="83783"/>
                  </a:lnTo>
                  <a:lnTo>
                    <a:pt x="40507" y="84616"/>
                  </a:lnTo>
                  <a:lnTo>
                    <a:pt x="29907" y="79576"/>
                  </a:lnTo>
                  <a:lnTo>
                    <a:pt x="30448" y="79327"/>
                  </a:lnTo>
                  <a:close/>
                  <a:moveTo>
                    <a:pt x="43089" y="84054"/>
                  </a:moveTo>
                  <a:lnTo>
                    <a:pt x="43402" y="84158"/>
                  </a:lnTo>
                  <a:lnTo>
                    <a:pt x="41069" y="84762"/>
                  </a:lnTo>
                  <a:lnTo>
                    <a:pt x="43089" y="84054"/>
                  </a:lnTo>
                  <a:close/>
                  <a:moveTo>
                    <a:pt x="15183" y="84096"/>
                  </a:moveTo>
                  <a:lnTo>
                    <a:pt x="17724" y="84804"/>
                  </a:lnTo>
                  <a:lnTo>
                    <a:pt x="17369" y="84970"/>
                  </a:lnTo>
                  <a:lnTo>
                    <a:pt x="14308" y="84408"/>
                  </a:lnTo>
                  <a:lnTo>
                    <a:pt x="15183" y="84096"/>
                  </a:lnTo>
                  <a:close/>
                  <a:moveTo>
                    <a:pt x="9143" y="83742"/>
                  </a:moveTo>
                  <a:lnTo>
                    <a:pt x="13204" y="84491"/>
                  </a:lnTo>
                  <a:lnTo>
                    <a:pt x="11351" y="85158"/>
                  </a:lnTo>
                  <a:lnTo>
                    <a:pt x="5790" y="84616"/>
                  </a:lnTo>
                  <a:lnTo>
                    <a:pt x="9143" y="83742"/>
                  </a:lnTo>
                  <a:close/>
                  <a:moveTo>
                    <a:pt x="43881" y="84346"/>
                  </a:moveTo>
                  <a:lnTo>
                    <a:pt x="44735" y="84658"/>
                  </a:lnTo>
                  <a:lnTo>
                    <a:pt x="41652" y="85179"/>
                  </a:lnTo>
                  <a:lnTo>
                    <a:pt x="41298" y="85012"/>
                  </a:lnTo>
                  <a:lnTo>
                    <a:pt x="43881" y="84346"/>
                  </a:lnTo>
                  <a:close/>
                  <a:moveTo>
                    <a:pt x="49899" y="84096"/>
                  </a:moveTo>
                  <a:lnTo>
                    <a:pt x="53252" y="85012"/>
                  </a:lnTo>
                  <a:lnTo>
                    <a:pt x="47692" y="85449"/>
                  </a:lnTo>
                  <a:lnTo>
                    <a:pt x="45838" y="84762"/>
                  </a:lnTo>
                  <a:lnTo>
                    <a:pt x="49899" y="84096"/>
                  </a:lnTo>
                  <a:close/>
                  <a:moveTo>
                    <a:pt x="18161" y="84929"/>
                  </a:moveTo>
                  <a:lnTo>
                    <a:pt x="19910" y="85408"/>
                  </a:lnTo>
                  <a:lnTo>
                    <a:pt x="20014" y="85470"/>
                  </a:lnTo>
                  <a:lnTo>
                    <a:pt x="20014" y="85470"/>
                  </a:lnTo>
                  <a:lnTo>
                    <a:pt x="17869" y="85074"/>
                  </a:lnTo>
                  <a:lnTo>
                    <a:pt x="18161" y="84929"/>
                  </a:lnTo>
                  <a:close/>
                  <a:moveTo>
                    <a:pt x="13767" y="84595"/>
                  </a:moveTo>
                  <a:lnTo>
                    <a:pt x="16911" y="85179"/>
                  </a:lnTo>
                  <a:lnTo>
                    <a:pt x="15995" y="85595"/>
                  </a:lnTo>
                  <a:lnTo>
                    <a:pt x="12017" y="85220"/>
                  </a:lnTo>
                  <a:lnTo>
                    <a:pt x="13767" y="84595"/>
                  </a:lnTo>
                  <a:close/>
                  <a:moveTo>
                    <a:pt x="40861" y="85116"/>
                  </a:moveTo>
                  <a:lnTo>
                    <a:pt x="41153" y="85262"/>
                  </a:lnTo>
                  <a:lnTo>
                    <a:pt x="39008" y="85616"/>
                  </a:lnTo>
                  <a:lnTo>
                    <a:pt x="39132" y="85574"/>
                  </a:lnTo>
                  <a:lnTo>
                    <a:pt x="40861" y="85116"/>
                  </a:lnTo>
                  <a:close/>
                  <a:moveTo>
                    <a:pt x="45276" y="84866"/>
                  </a:moveTo>
                  <a:lnTo>
                    <a:pt x="47005" y="85512"/>
                  </a:lnTo>
                  <a:lnTo>
                    <a:pt x="43027" y="85824"/>
                  </a:lnTo>
                  <a:lnTo>
                    <a:pt x="42111" y="85387"/>
                  </a:lnTo>
                  <a:lnTo>
                    <a:pt x="45276" y="84866"/>
                  </a:lnTo>
                  <a:close/>
                  <a:moveTo>
                    <a:pt x="17411" y="85283"/>
                  </a:moveTo>
                  <a:lnTo>
                    <a:pt x="21014" y="85949"/>
                  </a:lnTo>
                  <a:lnTo>
                    <a:pt x="21389" y="86116"/>
                  </a:lnTo>
                  <a:lnTo>
                    <a:pt x="21389" y="86116"/>
                  </a:lnTo>
                  <a:lnTo>
                    <a:pt x="16578" y="85658"/>
                  </a:lnTo>
                  <a:lnTo>
                    <a:pt x="17411" y="85283"/>
                  </a:lnTo>
                  <a:close/>
                  <a:moveTo>
                    <a:pt x="22118" y="86157"/>
                  </a:moveTo>
                  <a:lnTo>
                    <a:pt x="22243" y="86178"/>
                  </a:lnTo>
                  <a:lnTo>
                    <a:pt x="22347" y="86220"/>
                  </a:lnTo>
                  <a:lnTo>
                    <a:pt x="22347" y="86220"/>
                  </a:lnTo>
                  <a:lnTo>
                    <a:pt x="22222" y="86199"/>
                  </a:lnTo>
                  <a:lnTo>
                    <a:pt x="22118" y="86157"/>
                  </a:lnTo>
                  <a:close/>
                  <a:moveTo>
                    <a:pt x="41611" y="85470"/>
                  </a:moveTo>
                  <a:lnTo>
                    <a:pt x="42444" y="85866"/>
                  </a:lnTo>
                  <a:lnTo>
                    <a:pt x="37633" y="86262"/>
                  </a:lnTo>
                  <a:lnTo>
                    <a:pt x="37987" y="86095"/>
                  </a:lnTo>
                  <a:lnTo>
                    <a:pt x="41611" y="85470"/>
                  </a:lnTo>
                  <a:close/>
                  <a:moveTo>
                    <a:pt x="36883" y="86262"/>
                  </a:moveTo>
                  <a:lnTo>
                    <a:pt x="36779" y="86324"/>
                  </a:lnTo>
                  <a:lnTo>
                    <a:pt x="36675" y="86324"/>
                  </a:lnTo>
                  <a:lnTo>
                    <a:pt x="36779" y="86282"/>
                  </a:lnTo>
                  <a:lnTo>
                    <a:pt x="36883" y="86262"/>
                  </a:lnTo>
                  <a:close/>
                  <a:moveTo>
                    <a:pt x="4957" y="84845"/>
                  </a:moveTo>
                  <a:lnTo>
                    <a:pt x="10705" y="85387"/>
                  </a:lnTo>
                  <a:lnTo>
                    <a:pt x="7248" y="86616"/>
                  </a:lnTo>
                  <a:lnTo>
                    <a:pt x="1396" y="86553"/>
                  </a:lnTo>
                  <a:lnTo>
                    <a:pt x="313" y="86032"/>
                  </a:lnTo>
                  <a:lnTo>
                    <a:pt x="4957" y="84845"/>
                  </a:lnTo>
                  <a:close/>
                  <a:moveTo>
                    <a:pt x="11372" y="85449"/>
                  </a:moveTo>
                  <a:lnTo>
                    <a:pt x="15474" y="85845"/>
                  </a:lnTo>
                  <a:lnTo>
                    <a:pt x="13683" y="86657"/>
                  </a:lnTo>
                  <a:lnTo>
                    <a:pt x="8102" y="86616"/>
                  </a:lnTo>
                  <a:lnTo>
                    <a:pt x="11372" y="85449"/>
                  </a:lnTo>
                  <a:close/>
                  <a:moveTo>
                    <a:pt x="16057" y="85907"/>
                  </a:moveTo>
                  <a:lnTo>
                    <a:pt x="22159" y="86491"/>
                  </a:lnTo>
                  <a:lnTo>
                    <a:pt x="22680" y="86741"/>
                  </a:lnTo>
                  <a:lnTo>
                    <a:pt x="14371" y="86657"/>
                  </a:lnTo>
                  <a:lnTo>
                    <a:pt x="16057" y="85907"/>
                  </a:lnTo>
                  <a:close/>
                  <a:moveTo>
                    <a:pt x="22992" y="86574"/>
                  </a:moveTo>
                  <a:lnTo>
                    <a:pt x="23388" y="86595"/>
                  </a:lnTo>
                  <a:lnTo>
                    <a:pt x="23763" y="86741"/>
                  </a:lnTo>
                  <a:lnTo>
                    <a:pt x="23367" y="86741"/>
                  </a:lnTo>
                  <a:lnTo>
                    <a:pt x="22992" y="86574"/>
                  </a:lnTo>
                  <a:close/>
                  <a:moveTo>
                    <a:pt x="24617" y="86720"/>
                  </a:moveTo>
                  <a:lnTo>
                    <a:pt x="24742" y="86761"/>
                  </a:lnTo>
                  <a:lnTo>
                    <a:pt x="24742" y="86761"/>
                  </a:lnTo>
                  <a:lnTo>
                    <a:pt x="24617" y="86741"/>
                  </a:lnTo>
                  <a:lnTo>
                    <a:pt x="24513" y="86720"/>
                  </a:lnTo>
                  <a:close/>
                  <a:moveTo>
                    <a:pt x="29553" y="79743"/>
                  </a:moveTo>
                  <a:lnTo>
                    <a:pt x="40153" y="84783"/>
                  </a:lnTo>
                  <a:lnTo>
                    <a:pt x="40132" y="84804"/>
                  </a:lnTo>
                  <a:lnTo>
                    <a:pt x="37841" y="85595"/>
                  </a:lnTo>
                  <a:lnTo>
                    <a:pt x="35509" y="86220"/>
                  </a:lnTo>
                  <a:lnTo>
                    <a:pt x="33114" y="86616"/>
                  </a:lnTo>
                  <a:lnTo>
                    <a:pt x="30719" y="86803"/>
                  </a:lnTo>
                  <a:lnTo>
                    <a:pt x="28303" y="86782"/>
                  </a:lnTo>
                  <a:lnTo>
                    <a:pt x="25887" y="86553"/>
                  </a:lnTo>
                  <a:lnTo>
                    <a:pt x="23513" y="86116"/>
                  </a:lnTo>
                  <a:lnTo>
                    <a:pt x="21181" y="85470"/>
                  </a:lnTo>
                  <a:lnTo>
                    <a:pt x="18911" y="84616"/>
                  </a:lnTo>
                  <a:lnTo>
                    <a:pt x="18890" y="84616"/>
                  </a:lnTo>
                  <a:lnTo>
                    <a:pt x="29553" y="79743"/>
                  </a:lnTo>
                  <a:close/>
                  <a:moveTo>
                    <a:pt x="34488" y="86782"/>
                  </a:moveTo>
                  <a:lnTo>
                    <a:pt x="34384" y="86824"/>
                  </a:lnTo>
                  <a:lnTo>
                    <a:pt x="34259" y="86824"/>
                  </a:lnTo>
                  <a:lnTo>
                    <a:pt x="34384" y="86803"/>
                  </a:lnTo>
                  <a:lnTo>
                    <a:pt x="34488" y="86782"/>
                  </a:lnTo>
                  <a:close/>
                  <a:moveTo>
                    <a:pt x="36009" y="86678"/>
                  </a:moveTo>
                  <a:lnTo>
                    <a:pt x="35634" y="86845"/>
                  </a:lnTo>
                  <a:lnTo>
                    <a:pt x="35238" y="86845"/>
                  </a:lnTo>
                  <a:lnTo>
                    <a:pt x="35613" y="86699"/>
                  </a:lnTo>
                  <a:lnTo>
                    <a:pt x="36009" y="86678"/>
                  </a:lnTo>
                  <a:close/>
                  <a:moveTo>
                    <a:pt x="42964" y="86116"/>
                  </a:moveTo>
                  <a:lnTo>
                    <a:pt x="44630" y="86907"/>
                  </a:lnTo>
                  <a:lnTo>
                    <a:pt x="36321" y="86845"/>
                  </a:lnTo>
                  <a:lnTo>
                    <a:pt x="36862" y="86616"/>
                  </a:lnTo>
                  <a:lnTo>
                    <a:pt x="42964" y="86116"/>
                  </a:lnTo>
                  <a:close/>
                  <a:moveTo>
                    <a:pt x="47650" y="85762"/>
                  </a:moveTo>
                  <a:lnTo>
                    <a:pt x="50899" y="86970"/>
                  </a:lnTo>
                  <a:lnTo>
                    <a:pt x="45318" y="86928"/>
                  </a:lnTo>
                  <a:lnTo>
                    <a:pt x="43548" y="86074"/>
                  </a:lnTo>
                  <a:lnTo>
                    <a:pt x="47650" y="85762"/>
                  </a:lnTo>
                  <a:close/>
                  <a:moveTo>
                    <a:pt x="54065" y="85241"/>
                  </a:moveTo>
                  <a:lnTo>
                    <a:pt x="58688" y="86532"/>
                  </a:lnTo>
                  <a:lnTo>
                    <a:pt x="57605" y="87032"/>
                  </a:lnTo>
                  <a:lnTo>
                    <a:pt x="51753" y="86970"/>
                  </a:lnTo>
                  <a:lnTo>
                    <a:pt x="48337" y="85699"/>
                  </a:lnTo>
                  <a:lnTo>
                    <a:pt x="54065" y="85241"/>
                  </a:lnTo>
                  <a:close/>
                  <a:moveTo>
                    <a:pt x="27053" y="87053"/>
                  </a:moveTo>
                  <a:lnTo>
                    <a:pt x="27158" y="87074"/>
                  </a:lnTo>
                  <a:lnTo>
                    <a:pt x="27053" y="87095"/>
                  </a:lnTo>
                  <a:lnTo>
                    <a:pt x="26929" y="87053"/>
                  </a:lnTo>
                  <a:close/>
                  <a:moveTo>
                    <a:pt x="32073" y="87095"/>
                  </a:moveTo>
                  <a:lnTo>
                    <a:pt x="31948" y="87136"/>
                  </a:lnTo>
                  <a:lnTo>
                    <a:pt x="31843" y="87115"/>
                  </a:lnTo>
                  <a:lnTo>
                    <a:pt x="31948" y="87095"/>
                  </a:lnTo>
                  <a:close/>
                  <a:moveTo>
                    <a:pt x="25825" y="87053"/>
                  </a:moveTo>
                  <a:lnTo>
                    <a:pt x="26200" y="87157"/>
                  </a:lnTo>
                  <a:lnTo>
                    <a:pt x="25804" y="87199"/>
                  </a:lnTo>
                  <a:lnTo>
                    <a:pt x="25408" y="87053"/>
                  </a:lnTo>
                  <a:close/>
                  <a:moveTo>
                    <a:pt x="29490" y="87178"/>
                  </a:moveTo>
                  <a:lnTo>
                    <a:pt x="29615" y="87199"/>
                  </a:lnTo>
                  <a:lnTo>
                    <a:pt x="29490" y="87220"/>
                  </a:lnTo>
                  <a:lnTo>
                    <a:pt x="29386" y="87199"/>
                  </a:lnTo>
                  <a:lnTo>
                    <a:pt x="29490" y="87178"/>
                  </a:lnTo>
                  <a:close/>
                  <a:moveTo>
                    <a:pt x="33593" y="87115"/>
                  </a:moveTo>
                  <a:lnTo>
                    <a:pt x="33197" y="87261"/>
                  </a:lnTo>
                  <a:lnTo>
                    <a:pt x="32801" y="87220"/>
                  </a:lnTo>
                  <a:lnTo>
                    <a:pt x="33176" y="87115"/>
                  </a:lnTo>
                  <a:close/>
                  <a:moveTo>
                    <a:pt x="24575" y="87032"/>
                  </a:moveTo>
                  <a:lnTo>
                    <a:pt x="25117" y="87240"/>
                  </a:lnTo>
                  <a:lnTo>
                    <a:pt x="24513" y="87282"/>
                  </a:lnTo>
                  <a:lnTo>
                    <a:pt x="23992" y="87032"/>
                  </a:lnTo>
                  <a:close/>
                  <a:moveTo>
                    <a:pt x="34426" y="87115"/>
                  </a:moveTo>
                  <a:lnTo>
                    <a:pt x="35009" y="87136"/>
                  </a:lnTo>
                  <a:lnTo>
                    <a:pt x="34467" y="87365"/>
                  </a:lnTo>
                  <a:lnTo>
                    <a:pt x="33884" y="87324"/>
                  </a:lnTo>
                  <a:lnTo>
                    <a:pt x="34426" y="87115"/>
                  </a:lnTo>
                  <a:close/>
                  <a:moveTo>
                    <a:pt x="28261" y="87282"/>
                  </a:moveTo>
                  <a:lnTo>
                    <a:pt x="28657" y="87365"/>
                  </a:lnTo>
                  <a:lnTo>
                    <a:pt x="28261" y="87428"/>
                  </a:lnTo>
                  <a:lnTo>
                    <a:pt x="27866" y="87324"/>
                  </a:lnTo>
                  <a:lnTo>
                    <a:pt x="28261" y="87282"/>
                  </a:lnTo>
                  <a:close/>
                  <a:moveTo>
                    <a:pt x="30740" y="87303"/>
                  </a:moveTo>
                  <a:lnTo>
                    <a:pt x="31135" y="87344"/>
                  </a:lnTo>
                  <a:lnTo>
                    <a:pt x="30740" y="87449"/>
                  </a:lnTo>
                  <a:lnTo>
                    <a:pt x="30323" y="87365"/>
                  </a:lnTo>
                  <a:lnTo>
                    <a:pt x="30740" y="87303"/>
                  </a:lnTo>
                  <a:close/>
                  <a:moveTo>
                    <a:pt x="27012" y="87386"/>
                  </a:moveTo>
                  <a:lnTo>
                    <a:pt x="27574" y="87532"/>
                  </a:lnTo>
                  <a:lnTo>
                    <a:pt x="26991" y="87636"/>
                  </a:lnTo>
                  <a:lnTo>
                    <a:pt x="26450" y="87428"/>
                  </a:lnTo>
                  <a:lnTo>
                    <a:pt x="27012" y="87386"/>
                  </a:lnTo>
                  <a:close/>
                  <a:moveTo>
                    <a:pt x="31968" y="87428"/>
                  </a:moveTo>
                  <a:lnTo>
                    <a:pt x="32551" y="87490"/>
                  </a:lnTo>
                  <a:lnTo>
                    <a:pt x="31989" y="87678"/>
                  </a:lnTo>
                  <a:lnTo>
                    <a:pt x="31406" y="87574"/>
                  </a:lnTo>
                  <a:lnTo>
                    <a:pt x="31968" y="87428"/>
                  </a:lnTo>
                  <a:close/>
                  <a:moveTo>
                    <a:pt x="29490" y="87511"/>
                  </a:moveTo>
                  <a:lnTo>
                    <a:pt x="30073" y="87615"/>
                  </a:lnTo>
                  <a:lnTo>
                    <a:pt x="29490" y="87761"/>
                  </a:lnTo>
                  <a:lnTo>
                    <a:pt x="28928" y="87615"/>
                  </a:lnTo>
                  <a:lnTo>
                    <a:pt x="29490" y="87511"/>
                  </a:lnTo>
                  <a:close/>
                  <a:moveTo>
                    <a:pt x="2021" y="86845"/>
                  </a:moveTo>
                  <a:lnTo>
                    <a:pt x="6457" y="86886"/>
                  </a:lnTo>
                  <a:lnTo>
                    <a:pt x="3958" y="87782"/>
                  </a:lnTo>
                  <a:lnTo>
                    <a:pt x="2021" y="86845"/>
                  </a:lnTo>
                  <a:close/>
                  <a:moveTo>
                    <a:pt x="25762" y="87490"/>
                  </a:moveTo>
                  <a:lnTo>
                    <a:pt x="26429" y="87740"/>
                  </a:lnTo>
                  <a:lnTo>
                    <a:pt x="25700" y="87865"/>
                  </a:lnTo>
                  <a:lnTo>
                    <a:pt x="25033" y="87532"/>
                  </a:lnTo>
                  <a:lnTo>
                    <a:pt x="25762" y="87490"/>
                  </a:lnTo>
                  <a:close/>
                  <a:moveTo>
                    <a:pt x="33239" y="87553"/>
                  </a:moveTo>
                  <a:lnTo>
                    <a:pt x="33947" y="87615"/>
                  </a:lnTo>
                  <a:lnTo>
                    <a:pt x="33280" y="87928"/>
                  </a:lnTo>
                  <a:lnTo>
                    <a:pt x="32572" y="87782"/>
                  </a:lnTo>
                  <a:lnTo>
                    <a:pt x="33239" y="87553"/>
                  </a:lnTo>
                  <a:close/>
                  <a:moveTo>
                    <a:pt x="28241" y="87719"/>
                  </a:moveTo>
                  <a:lnTo>
                    <a:pt x="28928" y="87907"/>
                  </a:lnTo>
                  <a:lnTo>
                    <a:pt x="28220" y="88094"/>
                  </a:lnTo>
                  <a:lnTo>
                    <a:pt x="27532" y="87844"/>
                  </a:lnTo>
                  <a:lnTo>
                    <a:pt x="28241" y="87719"/>
                  </a:lnTo>
                  <a:close/>
                  <a:moveTo>
                    <a:pt x="30740" y="87740"/>
                  </a:moveTo>
                  <a:lnTo>
                    <a:pt x="31448" y="87865"/>
                  </a:lnTo>
                  <a:lnTo>
                    <a:pt x="30760" y="88115"/>
                  </a:lnTo>
                  <a:lnTo>
                    <a:pt x="30052" y="87928"/>
                  </a:lnTo>
                  <a:lnTo>
                    <a:pt x="30740" y="87740"/>
                  </a:lnTo>
                  <a:close/>
                  <a:moveTo>
                    <a:pt x="52544" y="87282"/>
                  </a:moveTo>
                  <a:lnTo>
                    <a:pt x="56980" y="87303"/>
                  </a:lnTo>
                  <a:lnTo>
                    <a:pt x="55023" y="88198"/>
                  </a:lnTo>
                  <a:lnTo>
                    <a:pt x="52544" y="87282"/>
                  </a:lnTo>
                  <a:close/>
                  <a:moveTo>
                    <a:pt x="13746" y="86949"/>
                  </a:moveTo>
                  <a:lnTo>
                    <a:pt x="23305" y="87032"/>
                  </a:lnTo>
                  <a:lnTo>
                    <a:pt x="23950" y="87344"/>
                  </a:lnTo>
                  <a:lnTo>
                    <a:pt x="10580" y="88386"/>
                  </a:lnTo>
                  <a:lnTo>
                    <a:pt x="13746" y="86949"/>
                  </a:lnTo>
                  <a:close/>
                  <a:moveTo>
                    <a:pt x="26970" y="87928"/>
                  </a:moveTo>
                  <a:lnTo>
                    <a:pt x="27741" y="88219"/>
                  </a:lnTo>
                  <a:lnTo>
                    <a:pt x="26929" y="88427"/>
                  </a:lnTo>
                  <a:lnTo>
                    <a:pt x="26158" y="88073"/>
                  </a:lnTo>
                  <a:lnTo>
                    <a:pt x="26970" y="87928"/>
                  </a:lnTo>
                  <a:close/>
                  <a:moveTo>
                    <a:pt x="32010" y="87969"/>
                  </a:moveTo>
                  <a:lnTo>
                    <a:pt x="32822" y="88136"/>
                  </a:lnTo>
                  <a:lnTo>
                    <a:pt x="32052" y="88469"/>
                  </a:lnTo>
                  <a:lnTo>
                    <a:pt x="31239" y="88261"/>
                  </a:lnTo>
                  <a:lnTo>
                    <a:pt x="32010" y="87969"/>
                  </a:lnTo>
                  <a:close/>
                  <a:moveTo>
                    <a:pt x="29490" y="88073"/>
                  </a:moveTo>
                  <a:lnTo>
                    <a:pt x="30281" y="88282"/>
                  </a:lnTo>
                  <a:lnTo>
                    <a:pt x="29490" y="88573"/>
                  </a:lnTo>
                  <a:lnTo>
                    <a:pt x="28699" y="88282"/>
                  </a:lnTo>
                  <a:lnTo>
                    <a:pt x="29490" y="88073"/>
                  </a:lnTo>
                  <a:close/>
                  <a:moveTo>
                    <a:pt x="35696" y="87136"/>
                  </a:moveTo>
                  <a:lnTo>
                    <a:pt x="45255" y="87220"/>
                  </a:lnTo>
                  <a:lnTo>
                    <a:pt x="48400" y="88698"/>
                  </a:lnTo>
                  <a:lnTo>
                    <a:pt x="35051" y="87428"/>
                  </a:lnTo>
                  <a:lnTo>
                    <a:pt x="35696" y="87136"/>
                  </a:lnTo>
                  <a:close/>
                  <a:moveTo>
                    <a:pt x="7311" y="86907"/>
                  </a:moveTo>
                  <a:lnTo>
                    <a:pt x="13059" y="86949"/>
                  </a:lnTo>
                  <a:lnTo>
                    <a:pt x="9726" y="88469"/>
                  </a:lnTo>
                  <a:lnTo>
                    <a:pt x="6019" y="88761"/>
                  </a:lnTo>
                  <a:lnTo>
                    <a:pt x="4333" y="87948"/>
                  </a:lnTo>
                  <a:lnTo>
                    <a:pt x="7311" y="86907"/>
                  </a:lnTo>
                  <a:close/>
                  <a:moveTo>
                    <a:pt x="3937" y="88094"/>
                  </a:moveTo>
                  <a:lnTo>
                    <a:pt x="5436" y="88802"/>
                  </a:lnTo>
                  <a:lnTo>
                    <a:pt x="3916" y="88927"/>
                  </a:lnTo>
                  <a:lnTo>
                    <a:pt x="2771" y="88511"/>
                  </a:lnTo>
                  <a:lnTo>
                    <a:pt x="3937" y="88094"/>
                  </a:lnTo>
                  <a:close/>
                  <a:moveTo>
                    <a:pt x="28199" y="88407"/>
                  </a:moveTo>
                  <a:lnTo>
                    <a:pt x="29053" y="88719"/>
                  </a:lnTo>
                  <a:lnTo>
                    <a:pt x="28178" y="89031"/>
                  </a:lnTo>
                  <a:lnTo>
                    <a:pt x="27324" y="88636"/>
                  </a:lnTo>
                  <a:lnTo>
                    <a:pt x="28199" y="88407"/>
                  </a:lnTo>
                  <a:close/>
                  <a:moveTo>
                    <a:pt x="30760" y="88427"/>
                  </a:moveTo>
                  <a:lnTo>
                    <a:pt x="31656" y="88656"/>
                  </a:lnTo>
                  <a:lnTo>
                    <a:pt x="30802" y="89052"/>
                  </a:lnTo>
                  <a:lnTo>
                    <a:pt x="29907" y="88719"/>
                  </a:lnTo>
                  <a:lnTo>
                    <a:pt x="30760" y="88427"/>
                  </a:lnTo>
                  <a:close/>
                  <a:moveTo>
                    <a:pt x="45942" y="87220"/>
                  </a:moveTo>
                  <a:lnTo>
                    <a:pt x="51690" y="87261"/>
                  </a:lnTo>
                  <a:lnTo>
                    <a:pt x="54648" y="88365"/>
                  </a:lnTo>
                  <a:lnTo>
                    <a:pt x="52961" y="89135"/>
                  </a:lnTo>
                  <a:lnTo>
                    <a:pt x="49233" y="88781"/>
                  </a:lnTo>
                  <a:lnTo>
                    <a:pt x="45942" y="87220"/>
                  </a:lnTo>
                  <a:close/>
                  <a:moveTo>
                    <a:pt x="2354" y="88656"/>
                  </a:moveTo>
                  <a:lnTo>
                    <a:pt x="3229" y="88969"/>
                  </a:lnTo>
                  <a:lnTo>
                    <a:pt x="917" y="89156"/>
                  </a:lnTo>
                  <a:lnTo>
                    <a:pt x="2354" y="88656"/>
                  </a:lnTo>
                  <a:close/>
                  <a:moveTo>
                    <a:pt x="55043" y="88511"/>
                  </a:moveTo>
                  <a:lnTo>
                    <a:pt x="56189" y="88948"/>
                  </a:lnTo>
                  <a:lnTo>
                    <a:pt x="55064" y="89344"/>
                  </a:lnTo>
                  <a:lnTo>
                    <a:pt x="53523" y="89198"/>
                  </a:lnTo>
                  <a:lnTo>
                    <a:pt x="55043" y="88511"/>
                  </a:lnTo>
                  <a:close/>
                  <a:moveTo>
                    <a:pt x="8956" y="88823"/>
                  </a:moveTo>
                  <a:lnTo>
                    <a:pt x="7519" y="89469"/>
                  </a:lnTo>
                  <a:lnTo>
                    <a:pt x="6540" y="89011"/>
                  </a:lnTo>
                  <a:lnTo>
                    <a:pt x="8956" y="88823"/>
                  </a:lnTo>
                  <a:close/>
                  <a:moveTo>
                    <a:pt x="56626" y="89094"/>
                  </a:moveTo>
                  <a:lnTo>
                    <a:pt x="58042" y="89635"/>
                  </a:lnTo>
                  <a:lnTo>
                    <a:pt x="55751" y="89406"/>
                  </a:lnTo>
                  <a:lnTo>
                    <a:pt x="56626" y="89094"/>
                  </a:lnTo>
                  <a:close/>
                  <a:moveTo>
                    <a:pt x="29490" y="88886"/>
                  </a:moveTo>
                  <a:lnTo>
                    <a:pt x="30427" y="89219"/>
                  </a:lnTo>
                  <a:lnTo>
                    <a:pt x="29469" y="89656"/>
                  </a:lnTo>
                  <a:lnTo>
                    <a:pt x="28553" y="89219"/>
                  </a:lnTo>
                  <a:lnTo>
                    <a:pt x="29490" y="88886"/>
                  </a:lnTo>
                  <a:close/>
                  <a:moveTo>
                    <a:pt x="50004" y="89156"/>
                  </a:moveTo>
                  <a:lnTo>
                    <a:pt x="52419" y="89385"/>
                  </a:lnTo>
                  <a:lnTo>
                    <a:pt x="51441" y="89844"/>
                  </a:lnTo>
                  <a:lnTo>
                    <a:pt x="50004" y="89156"/>
                  </a:lnTo>
                  <a:close/>
                  <a:moveTo>
                    <a:pt x="5957" y="89052"/>
                  </a:moveTo>
                  <a:lnTo>
                    <a:pt x="7186" y="89635"/>
                  </a:lnTo>
                  <a:lnTo>
                    <a:pt x="6561" y="89906"/>
                  </a:lnTo>
                  <a:lnTo>
                    <a:pt x="4541" y="89156"/>
                  </a:lnTo>
                  <a:lnTo>
                    <a:pt x="5957" y="89052"/>
                  </a:lnTo>
                  <a:close/>
                  <a:moveTo>
                    <a:pt x="53002" y="89448"/>
                  </a:moveTo>
                  <a:lnTo>
                    <a:pt x="54419" y="89573"/>
                  </a:lnTo>
                  <a:lnTo>
                    <a:pt x="52398" y="90302"/>
                  </a:lnTo>
                  <a:lnTo>
                    <a:pt x="51774" y="89989"/>
                  </a:lnTo>
                  <a:lnTo>
                    <a:pt x="53002" y="89448"/>
                  </a:lnTo>
                  <a:close/>
                  <a:moveTo>
                    <a:pt x="24471" y="87594"/>
                  </a:moveTo>
                  <a:lnTo>
                    <a:pt x="25200" y="87948"/>
                  </a:lnTo>
                  <a:lnTo>
                    <a:pt x="9747" y="90531"/>
                  </a:lnTo>
                  <a:lnTo>
                    <a:pt x="7852" y="89635"/>
                  </a:lnTo>
                  <a:lnTo>
                    <a:pt x="9810" y="88740"/>
                  </a:lnTo>
                  <a:lnTo>
                    <a:pt x="24471" y="87594"/>
                  </a:lnTo>
                  <a:close/>
                  <a:moveTo>
                    <a:pt x="3874" y="89219"/>
                  </a:moveTo>
                  <a:lnTo>
                    <a:pt x="6186" y="90093"/>
                  </a:lnTo>
                  <a:lnTo>
                    <a:pt x="4999" y="90614"/>
                  </a:lnTo>
                  <a:lnTo>
                    <a:pt x="813" y="89469"/>
                  </a:lnTo>
                  <a:lnTo>
                    <a:pt x="3874" y="89219"/>
                  </a:lnTo>
                  <a:close/>
                  <a:moveTo>
                    <a:pt x="7519" y="89802"/>
                  </a:moveTo>
                  <a:lnTo>
                    <a:pt x="9247" y="90614"/>
                  </a:lnTo>
                  <a:lnTo>
                    <a:pt x="8685" y="90718"/>
                  </a:lnTo>
                  <a:lnTo>
                    <a:pt x="6936" y="90052"/>
                  </a:lnTo>
                  <a:lnTo>
                    <a:pt x="7519" y="89802"/>
                  </a:lnTo>
                  <a:close/>
                  <a:moveTo>
                    <a:pt x="34530" y="87678"/>
                  </a:moveTo>
                  <a:lnTo>
                    <a:pt x="49170" y="89073"/>
                  </a:lnTo>
                  <a:lnTo>
                    <a:pt x="51086" y="89989"/>
                  </a:lnTo>
                  <a:lnTo>
                    <a:pt x="49191" y="90864"/>
                  </a:lnTo>
                  <a:lnTo>
                    <a:pt x="33780" y="88011"/>
                  </a:lnTo>
                  <a:lnTo>
                    <a:pt x="34530" y="87678"/>
                  </a:lnTo>
                  <a:close/>
                  <a:moveTo>
                    <a:pt x="55106" y="89635"/>
                  </a:moveTo>
                  <a:lnTo>
                    <a:pt x="58146" y="89927"/>
                  </a:lnTo>
                  <a:lnTo>
                    <a:pt x="53940" y="91031"/>
                  </a:lnTo>
                  <a:lnTo>
                    <a:pt x="52773" y="90468"/>
                  </a:lnTo>
                  <a:lnTo>
                    <a:pt x="55106" y="89635"/>
                  </a:lnTo>
                  <a:close/>
                  <a:moveTo>
                    <a:pt x="6561" y="90218"/>
                  </a:moveTo>
                  <a:lnTo>
                    <a:pt x="8123" y="90802"/>
                  </a:lnTo>
                  <a:lnTo>
                    <a:pt x="6603" y="91051"/>
                  </a:lnTo>
                  <a:lnTo>
                    <a:pt x="5436" y="90739"/>
                  </a:lnTo>
                  <a:lnTo>
                    <a:pt x="6561" y="90218"/>
                  </a:lnTo>
                  <a:close/>
                  <a:moveTo>
                    <a:pt x="51441" y="90156"/>
                  </a:moveTo>
                  <a:lnTo>
                    <a:pt x="52003" y="90427"/>
                  </a:lnTo>
                  <a:lnTo>
                    <a:pt x="50253" y="91051"/>
                  </a:lnTo>
                  <a:lnTo>
                    <a:pt x="49691" y="90947"/>
                  </a:lnTo>
                  <a:lnTo>
                    <a:pt x="51441" y="90156"/>
                  </a:lnTo>
                  <a:close/>
                  <a:moveTo>
                    <a:pt x="52378" y="90614"/>
                  </a:moveTo>
                  <a:lnTo>
                    <a:pt x="53502" y="91135"/>
                  </a:lnTo>
                  <a:lnTo>
                    <a:pt x="52336" y="91447"/>
                  </a:lnTo>
                  <a:lnTo>
                    <a:pt x="50816" y="91156"/>
                  </a:lnTo>
                  <a:lnTo>
                    <a:pt x="52378" y="90614"/>
                  </a:lnTo>
                  <a:close/>
                  <a:moveTo>
                    <a:pt x="5041" y="90927"/>
                  </a:moveTo>
                  <a:lnTo>
                    <a:pt x="5936" y="91176"/>
                  </a:lnTo>
                  <a:lnTo>
                    <a:pt x="3645" y="91551"/>
                  </a:lnTo>
                  <a:lnTo>
                    <a:pt x="3645" y="91551"/>
                  </a:lnTo>
                  <a:lnTo>
                    <a:pt x="5041" y="90927"/>
                  </a:lnTo>
                  <a:close/>
                  <a:moveTo>
                    <a:pt x="53898" y="91322"/>
                  </a:moveTo>
                  <a:lnTo>
                    <a:pt x="55272" y="91989"/>
                  </a:lnTo>
                  <a:lnTo>
                    <a:pt x="55272" y="91989"/>
                  </a:lnTo>
                  <a:lnTo>
                    <a:pt x="53002" y="91572"/>
                  </a:lnTo>
                  <a:lnTo>
                    <a:pt x="53898" y="91322"/>
                  </a:lnTo>
                  <a:close/>
                  <a:moveTo>
                    <a:pt x="9706" y="90843"/>
                  </a:moveTo>
                  <a:lnTo>
                    <a:pt x="12163" y="92009"/>
                  </a:lnTo>
                  <a:lnTo>
                    <a:pt x="12163" y="92009"/>
                  </a:lnTo>
                  <a:lnTo>
                    <a:pt x="9227" y="90906"/>
                  </a:lnTo>
                  <a:lnTo>
                    <a:pt x="9706" y="90843"/>
                  </a:lnTo>
                  <a:close/>
                  <a:moveTo>
                    <a:pt x="25658" y="88157"/>
                  </a:moveTo>
                  <a:lnTo>
                    <a:pt x="26491" y="88552"/>
                  </a:lnTo>
                  <a:lnTo>
                    <a:pt x="12934" y="92051"/>
                  </a:lnTo>
                  <a:lnTo>
                    <a:pt x="10205" y="90760"/>
                  </a:lnTo>
                  <a:lnTo>
                    <a:pt x="25658" y="88157"/>
                  </a:lnTo>
                  <a:close/>
                  <a:moveTo>
                    <a:pt x="49233" y="91156"/>
                  </a:moveTo>
                  <a:lnTo>
                    <a:pt x="49691" y="91239"/>
                  </a:lnTo>
                  <a:lnTo>
                    <a:pt x="46755" y="92301"/>
                  </a:lnTo>
                  <a:lnTo>
                    <a:pt x="49233" y="91156"/>
                  </a:lnTo>
                  <a:close/>
                  <a:moveTo>
                    <a:pt x="33322" y="88219"/>
                  </a:moveTo>
                  <a:lnTo>
                    <a:pt x="48733" y="91072"/>
                  </a:lnTo>
                  <a:lnTo>
                    <a:pt x="45963" y="92322"/>
                  </a:lnTo>
                  <a:lnTo>
                    <a:pt x="32489" y="88594"/>
                  </a:lnTo>
                  <a:lnTo>
                    <a:pt x="33322" y="88219"/>
                  </a:lnTo>
                  <a:close/>
                  <a:moveTo>
                    <a:pt x="8664" y="91010"/>
                  </a:moveTo>
                  <a:lnTo>
                    <a:pt x="12080" y="92280"/>
                  </a:lnTo>
                  <a:lnTo>
                    <a:pt x="11517" y="92426"/>
                  </a:lnTo>
                  <a:lnTo>
                    <a:pt x="7269" y="91239"/>
                  </a:lnTo>
                  <a:lnTo>
                    <a:pt x="8664" y="91010"/>
                  </a:lnTo>
                  <a:close/>
                  <a:moveTo>
                    <a:pt x="50274" y="91343"/>
                  </a:moveTo>
                  <a:lnTo>
                    <a:pt x="51670" y="91614"/>
                  </a:lnTo>
                  <a:lnTo>
                    <a:pt x="47379" y="92718"/>
                  </a:lnTo>
                  <a:lnTo>
                    <a:pt x="46838" y="92572"/>
                  </a:lnTo>
                  <a:lnTo>
                    <a:pt x="50274" y="91343"/>
                  </a:lnTo>
                  <a:close/>
                  <a:moveTo>
                    <a:pt x="6582" y="91364"/>
                  </a:moveTo>
                  <a:lnTo>
                    <a:pt x="10976" y="92572"/>
                  </a:lnTo>
                  <a:lnTo>
                    <a:pt x="9477" y="92947"/>
                  </a:lnTo>
                  <a:lnTo>
                    <a:pt x="3583" y="91864"/>
                  </a:lnTo>
                  <a:lnTo>
                    <a:pt x="6582" y="91364"/>
                  </a:lnTo>
                  <a:close/>
                  <a:moveTo>
                    <a:pt x="52336" y="91739"/>
                  </a:moveTo>
                  <a:lnTo>
                    <a:pt x="55356" y="92301"/>
                  </a:lnTo>
                  <a:lnTo>
                    <a:pt x="49420" y="93280"/>
                  </a:lnTo>
                  <a:lnTo>
                    <a:pt x="47942" y="92884"/>
                  </a:lnTo>
                  <a:lnTo>
                    <a:pt x="52336" y="91739"/>
                  </a:lnTo>
                  <a:close/>
                  <a:moveTo>
                    <a:pt x="26887" y="88740"/>
                  </a:moveTo>
                  <a:lnTo>
                    <a:pt x="27782" y="89177"/>
                  </a:lnTo>
                  <a:lnTo>
                    <a:pt x="15891" y="93384"/>
                  </a:lnTo>
                  <a:lnTo>
                    <a:pt x="15287" y="93176"/>
                  </a:lnTo>
                  <a:lnTo>
                    <a:pt x="13350" y="92259"/>
                  </a:lnTo>
                  <a:lnTo>
                    <a:pt x="26887" y="88740"/>
                  </a:lnTo>
                  <a:close/>
                  <a:moveTo>
                    <a:pt x="12538" y="92468"/>
                  </a:moveTo>
                  <a:lnTo>
                    <a:pt x="15099" y="93405"/>
                  </a:lnTo>
                  <a:lnTo>
                    <a:pt x="12080" y="92572"/>
                  </a:lnTo>
                  <a:lnTo>
                    <a:pt x="12538" y="92468"/>
                  </a:lnTo>
                  <a:close/>
                  <a:moveTo>
                    <a:pt x="32073" y="88781"/>
                  </a:moveTo>
                  <a:lnTo>
                    <a:pt x="45568" y="92509"/>
                  </a:lnTo>
                  <a:lnTo>
                    <a:pt x="43610" y="93405"/>
                  </a:lnTo>
                  <a:lnTo>
                    <a:pt x="43006" y="93613"/>
                  </a:lnTo>
                  <a:lnTo>
                    <a:pt x="31177" y="89198"/>
                  </a:lnTo>
                  <a:lnTo>
                    <a:pt x="32073" y="88781"/>
                  </a:lnTo>
                  <a:close/>
                  <a:moveTo>
                    <a:pt x="46359" y="92738"/>
                  </a:moveTo>
                  <a:lnTo>
                    <a:pt x="46817" y="92863"/>
                  </a:lnTo>
                  <a:lnTo>
                    <a:pt x="43797" y="93655"/>
                  </a:lnTo>
                  <a:lnTo>
                    <a:pt x="43797" y="93655"/>
                  </a:lnTo>
                  <a:lnTo>
                    <a:pt x="46359" y="92738"/>
                  </a:lnTo>
                  <a:close/>
                  <a:moveTo>
                    <a:pt x="11517" y="92718"/>
                  </a:moveTo>
                  <a:lnTo>
                    <a:pt x="15037" y="93696"/>
                  </a:lnTo>
                  <a:lnTo>
                    <a:pt x="14496" y="93884"/>
                  </a:lnTo>
                  <a:lnTo>
                    <a:pt x="10143" y="93072"/>
                  </a:lnTo>
                  <a:lnTo>
                    <a:pt x="11517" y="92718"/>
                  </a:lnTo>
                  <a:close/>
                  <a:moveTo>
                    <a:pt x="47379" y="93030"/>
                  </a:moveTo>
                  <a:lnTo>
                    <a:pt x="48754" y="93405"/>
                  </a:lnTo>
                  <a:lnTo>
                    <a:pt x="44381" y="94134"/>
                  </a:lnTo>
                  <a:lnTo>
                    <a:pt x="43860" y="93925"/>
                  </a:lnTo>
                  <a:lnTo>
                    <a:pt x="47379" y="93030"/>
                  </a:lnTo>
                  <a:close/>
                  <a:moveTo>
                    <a:pt x="56189" y="92447"/>
                  </a:moveTo>
                  <a:lnTo>
                    <a:pt x="56272" y="92468"/>
                  </a:lnTo>
                  <a:lnTo>
                    <a:pt x="59209" y="93863"/>
                  </a:lnTo>
                  <a:lnTo>
                    <a:pt x="53190" y="94321"/>
                  </a:lnTo>
                  <a:lnTo>
                    <a:pt x="50087" y="93467"/>
                  </a:lnTo>
                  <a:lnTo>
                    <a:pt x="56189" y="92447"/>
                  </a:lnTo>
                  <a:close/>
                  <a:moveTo>
                    <a:pt x="15516" y="93821"/>
                  </a:moveTo>
                  <a:lnTo>
                    <a:pt x="16641" y="94134"/>
                  </a:lnTo>
                  <a:lnTo>
                    <a:pt x="17120" y="94363"/>
                  </a:lnTo>
                  <a:lnTo>
                    <a:pt x="15079" y="93988"/>
                  </a:lnTo>
                  <a:lnTo>
                    <a:pt x="15516" y="93821"/>
                  </a:lnTo>
                  <a:close/>
                  <a:moveTo>
                    <a:pt x="28157" y="89344"/>
                  </a:moveTo>
                  <a:lnTo>
                    <a:pt x="29136" y="89802"/>
                  </a:lnTo>
                  <a:lnTo>
                    <a:pt x="18931" y="94467"/>
                  </a:lnTo>
                  <a:lnTo>
                    <a:pt x="18307" y="94300"/>
                  </a:lnTo>
                  <a:lnTo>
                    <a:pt x="16307" y="93551"/>
                  </a:lnTo>
                  <a:lnTo>
                    <a:pt x="28157" y="89344"/>
                  </a:lnTo>
                  <a:close/>
                  <a:moveTo>
                    <a:pt x="43360" y="94050"/>
                  </a:moveTo>
                  <a:lnTo>
                    <a:pt x="43818" y="94217"/>
                  </a:lnTo>
                  <a:lnTo>
                    <a:pt x="41757" y="94571"/>
                  </a:lnTo>
                  <a:lnTo>
                    <a:pt x="42236" y="94363"/>
                  </a:lnTo>
                  <a:lnTo>
                    <a:pt x="43360" y="94050"/>
                  </a:lnTo>
                  <a:close/>
                  <a:moveTo>
                    <a:pt x="9497" y="93259"/>
                  </a:moveTo>
                  <a:lnTo>
                    <a:pt x="13954" y="94071"/>
                  </a:lnTo>
                  <a:lnTo>
                    <a:pt x="12496" y="94592"/>
                  </a:lnTo>
                  <a:lnTo>
                    <a:pt x="6519" y="94009"/>
                  </a:lnTo>
                  <a:lnTo>
                    <a:pt x="9497" y="93259"/>
                  </a:lnTo>
                  <a:close/>
                  <a:moveTo>
                    <a:pt x="30802" y="89365"/>
                  </a:moveTo>
                  <a:lnTo>
                    <a:pt x="42590" y="93780"/>
                  </a:lnTo>
                  <a:lnTo>
                    <a:pt x="40569" y="94488"/>
                  </a:lnTo>
                  <a:lnTo>
                    <a:pt x="39945" y="94654"/>
                  </a:lnTo>
                  <a:lnTo>
                    <a:pt x="29823" y="89823"/>
                  </a:lnTo>
                  <a:lnTo>
                    <a:pt x="30802" y="89365"/>
                  </a:lnTo>
                  <a:close/>
                  <a:moveTo>
                    <a:pt x="49400" y="93571"/>
                  </a:moveTo>
                  <a:lnTo>
                    <a:pt x="52357" y="94404"/>
                  </a:lnTo>
                  <a:lnTo>
                    <a:pt x="46359" y="94863"/>
                  </a:lnTo>
                  <a:lnTo>
                    <a:pt x="44922" y="94342"/>
                  </a:lnTo>
                  <a:lnTo>
                    <a:pt x="49400" y="93571"/>
                  </a:lnTo>
                  <a:close/>
                  <a:moveTo>
                    <a:pt x="14516" y="94175"/>
                  </a:moveTo>
                  <a:lnTo>
                    <a:pt x="18098" y="94842"/>
                  </a:lnTo>
                  <a:lnTo>
                    <a:pt x="17599" y="95071"/>
                  </a:lnTo>
                  <a:lnTo>
                    <a:pt x="13183" y="94654"/>
                  </a:lnTo>
                  <a:lnTo>
                    <a:pt x="14516" y="94175"/>
                  </a:lnTo>
                  <a:close/>
                  <a:moveTo>
                    <a:pt x="18452" y="95008"/>
                  </a:moveTo>
                  <a:lnTo>
                    <a:pt x="18869" y="95196"/>
                  </a:lnTo>
                  <a:lnTo>
                    <a:pt x="18161" y="95133"/>
                  </a:lnTo>
                  <a:lnTo>
                    <a:pt x="18452" y="95008"/>
                  </a:lnTo>
                  <a:close/>
                  <a:moveTo>
                    <a:pt x="44360" y="94425"/>
                  </a:moveTo>
                  <a:lnTo>
                    <a:pt x="45693" y="94925"/>
                  </a:lnTo>
                  <a:lnTo>
                    <a:pt x="41278" y="95279"/>
                  </a:lnTo>
                  <a:lnTo>
                    <a:pt x="40757" y="95029"/>
                  </a:lnTo>
                  <a:lnTo>
                    <a:pt x="44360" y="94425"/>
                  </a:lnTo>
                  <a:close/>
                  <a:moveTo>
                    <a:pt x="19244" y="95050"/>
                  </a:moveTo>
                  <a:lnTo>
                    <a:pt x="19744" y="95154"/>
                  </a:lnTo>
                  <a:lnTo>
                    <a:pt x="20243" y="95342"/>
                  </a:lnTo>
                  <a:lnTo>
                    <a:pt x="20243" y="95342"/>
                  </a:lnTo>
                  <a:lnTo>
                    <a:pt x="19723" y="95279"/>
                  </a:lnTo>
                  <a:lnTo>
                    <a:pt x="19244" y="95050"/>
                  </a:lnTo>
                  <a:close/>
                  <a:moveTo>
                    <a:pt x="40424" y="95175"/>
                  </a:moveTo>
                  <a:lnTo>
                    <a:pt x="40694" y="95321"/>
                  </a:lnTo>
                  <a:lnTo>
                    <a:pt x="39986" y="95383"/>
                  </a:lnTo>
                  <a:lnTo>
                    <a:pt x="40424" y="95175"/>
                  </a:lnTo>
                  <a:close/>
                  <a:moveTo>
                    <a:pt x="39632" y="95217"/>
                  </a:moveTo>
                  <a:lnTo>
                    <a:pt x="39153" y="95446"/>
                  </a:lnTo>
                  <a:lnTo>
                    <a:pt x="38612" y="95487"/>
                  </a:lnTo>
                  <a:lnTo>
                    <a:pt x="38612" y="95487"/>
                  </a:lnTo>
                  <a:lnTo>
                    <a:pt x="39112" y="95300"/>
                  </a:lnTo>
                  <a:lnTo>
                    <a:pt x="39632" y="95217"/>
                  </a:lnTo>
                  <a:close/>
                  <a:moveTo>
                    <a:pt x="12538" y="94883"/>
                  </a:moveTo>
                  <a:lnTo>
                    <a:pt x="17057" y="95321"/>
                  </a:lnTo>
                  <a:lnTo>
                    <a:pt x="15662" y="95966"/>
                  </a:lnTo>
                  <a:lnTo>
                    <a:pt x="9664" y="95904"/>
                  </a:lnTo>
                  <a:lnTo>
                    <a:pt x="12538" y="94883"/>
                  </a:lnTo>
                  <a:close/>
                  <a:moveTo>
                    <a:pt x="17640" y="95383"/>
                  </a:moveTo>
                  <a:lnTo>
                    <a:pt x="19639" y="95571"/>
                  </a:lnTo>
                  <a:lnTo>
                    <a:pt x="20535" y="96008"/>
                  </a:lnTo>
                  <a:lnTo>
                    <a:pt x="16349" y="95966"/>
                  </a:lnTo>
                  <a:lnTo>
                    <a:pt x="17640" y="95383"/>
                  </a:lnTo>
                  <a:close/>
                  <a:moveTo>
                    <a:pt x="20473" y="95654"/>
                  </a:moveTo>
                  <a:lnTo>
                    <a:pt x="21285" y="95716"/>
                  </a:lnTo>
                  <a:lnTo>
                    <a:pt x="22055" y="96008"/>
                  </a:lnTo>
                  <a:lnTo>
                    <a:pt x="21222" y="96008"/>
                  </a:lnTo>
                  <a:lnTo>
                    <a:pt x="20473" y="95654"/>
                  </a:lnTo>
                  <a:close/>
                  <a:moveTo>
                    <a:pt x="22409" y="95841"/>
                  </a:moveTo>
                  <a:lnTo>
                    <a:pt x="22930" y="95883"/>
                  </a:lnTo>
                  <a:lnTo>
                    <a:pt x="23430" y="96029"/>
                  </a:lnTo>
                  <a:lnTo>
                    <a:pt x="22909" y="96008"/>
                  </a:lnTo>
                  <a:lnTo>
                    <a:pt x="22409" y="95841"/>
                  </a:lnTo>
                  <a:close/>
                  <a:moveTo>
                    <a:pt x="29469" y="89969"/>
                  </a:moveTo>
                  <a:lnTo>
                    <a:pt x="39528" y="94758"/>
                  </a:lnTo>
                  <a:lnTo>
                    <a:pt x="37446" y="95300"/>
                  </a:lnTo>
                  <a:lnTo>
                    <a:pt x="34259" y="95821"/>
                  </a:lnTo>
                  <a:lnTo>
                    <a:pt x="31031" y="96091"/>
                  </a:lnTo>
                  <a:lnTo>
                    <a:pt x="27803" y="96050"/>
                  </a:lnTo>
                  <a:lnTo>
                    <a:pt x="24596" y="95758"/>
                  </a:lnTo>
                  <a:lnTo>
                    <a:pt x="21431" y="95154"/>
                  </a:lnTo>
                  <a:lnTo>
                    <a:pt x="19348" y="94592"/>
                  </a:lnTo>
                  <a:lnTo>
                    <a:pt x="29469" y="89969"/>
                  </a:lnTo>
                  <a:close/>
                  <a:moveTo>
                    <a:pt x="36446" y="95946"/>
                  </a:moveTo>
                  <a:lnTo>
                    <a:pt x="35946" y="96133"/>
                  </a:lnTo>
                  <a:lnTo>
                    <a:pt x="35405" y="96112"/>
                  </a:lnTo>
                  <a:lnTo>
                    <a:pt x="35925" y="95987"/>
                  </a:lnTo>
                  <a:lnTo>
                    <a:pt x="36446" y="95946"/>
                  </a:lnTo>
                  <a:close/>
                  <a:moveTo>
                    <a:pt x="38383" y="95800"/>
                  </a:moveTo>
                  <a:lnTo>
                    <a:pt x="37633" y="96133"/>
                  </a:lnTo>
                  <a:lnTo>
                    <a:pt x="36800" y="96133"/>
                  </a:lnTo>
                  <a:lnTo>
                    <a:pt x="37571" y="95862"/>
                  </a:lnTo>
                  <a:lnTo>
                    <a:pt x="38383" y="95800"/>
                  </a:lnTo>
                  <a:close/>
                  <a:moveTo>
                    <a:pt x="41215" y="95571"/>
                  </a:moveTo>
                  <a:lnTo>
                    <a:pt x="42506" y="96175"/>
                  </a:lnTo>
                  <a:lnTo>
                    <a:pt x="38299" y="96154"/>
                  </a:lnTo>
                  <a:lnTo>
                    <a:pt x="39216" y="95737"/>
                  </a:lnTo>
                  <a:lnTo>
                    <a:pt x="41215" y="95571"/>
                  </a:lnTo>
                  <a:close/>
                  <a:moveTo>
                    <a:pt x="46317" y="95175"/>
                  </a:moveTo>
                  <a:lnTo>
                    <a:pt x="49191" y="96237"/>
                  </a:lnTo>
                  <a:lnTo>
                    <a:pt x="43193" y="96175"/>
                  </a:lnTo>
                  <a:lnTo>
                    <a:pt x="41798" y="95529"/>
                  </a:lnTo>
                  <a:lnTo>
                    <a:pt x="46317" y="95175"/>
                  </a:lnTo>
                  <a:close/>
                  <a:moveTo>
                    <a:pt x="53169" y="94634"/>
                  </a:moveTo>
                  <a:lnTo>
                    <a:pt x="59292" y="96320"/>
                  </a:lnTo>
                  <a:lnTo>
                    <a:pt x="50045" y="96237"/>
                  </a:lnTo>
                  <a:lnTo>
                    <a:pt x="47005" y="95113"/>
                  </a:lnTo>
                  <a:lnTo>
                    <a:pt x="53169" y="94634"/>
                  </a:lnTo>
                  <a:close/>
                  <a:moveTo>
                    <a:pt x="25637" y="96320"/>
                  </a:moveTo>
                  <a:lnTo>
                    <a:pt x="26158" y="96341"/>
                  </a:lnTo>
                  <a:lnTo>
                    <a:pt x="26679" y="96425"/>
                  </a:lnTo>
                  <a:lnTo>
                    <a:pt x="26158" y="96466"/>
                  </a:lnTo>
                  <a:lnTo>
                    <a:pt x="25637" y="96320"/>
                  </a:lnTo>
                  <a:close/>
                  <a:moveTo>
                    <a:pt x="33218" y="96383"/>
                  </a:moveTo>
                  <a:lnTo>
                    <a:pt x="32697" y="96529"/>
                  </a:lnTo>
                  <a:lnTo>
                    <a:pt x="32177" y="96466"/>
                  </a:lnTo>
                  <a:lnTo>
                    <a:pt x="32676" y="96383"/>
                  </a:lnTo>
                  <a:close/>
                  <a:moveTo>
                    <a:pt x="24513" y="96320"/>
                  </a:moveTo>
                  <a:lnTo>
                    <a:pt x="25304" y="96529"/>
                  </a:lnTo>
                  <a:lnTo>
                    <a:pt x="24471" y="96612"/>
                  </a:lnTo>
                  <a:lnTo>
                    <a:pt x="23701" y="96320"/>
                  </a:lnTo>
                  <a:close/>
                  <a:moveTo>
                    <a:pt x="29428" y="96508"/>
                  </a:moveTo>
                  <a:lnTo>
                    <a:pt x="29948" y="96550"/>
                  </a:lnTo>
                  <a:lnTo>
                    <a:pt x="29428" y="96633"/>
                  </a:lnTo>
                  <a:lnTo>
                    <a:pt x="28907" y="96550"/>
                  </a:lnTo>
                  <a:lnTo>
                    <a:pt x="29428" y="96508"/>
                  </a:lnTo>
                  <a:close/>
                  <a:moveTo>
                    <a:pt x="35155" y="96404"/>
                  </a:moveTo>
                  <a:lnTo>
                    <a:pt x="34363" y="96695"/>
                  </a:lnTo>
                  <a:lnTo>
                    <a:pt x="33530" y="96612"/>
                  </a:lnTo>
                  <a:lnTo>
                    <a:pt x="34322" y="96404"/>
                  </a:lnTo>
                  <a:close/>
                  <a:moveTo>
                    <a:pt x="22847" y="96300"/>
                  </a:moveTo>
                  <a:lnTo>
                    <a:pt x="23784" y="96654"/>
                  </a:lnTo>
                  <a:lnTo>
                    <a:pt x="22763" y="96737"/>
                  </a:lnTo>
                  <a:lnTo>
                    <a:pt x="21847" y="96300"/>
                  </a:lnTo>
                  <a:close/>
                  <a:moveTo>
                    <a:pt x="37008" y="96425"/>
                  </a:moveTo>
                  <a:lnTo>
                    <a:pt x="36071" y="96841"/>
                  </a:lnTo>
                  <a:lnTo>
                    <a:pt x="35051" y="96758"/>
                  </a:lnTo>
                  <a:lnTo>
                    <a:pt x="35988" y="96425"/>
                  </a:lnTo>
                  <a:close/>
                  <a:moveTo>
                    <a:pt x="27782" y="96633"/>
                  </a:moveTo>
                  <a:lnTo>
                    <a:pt x="28595" y="96779"/>
                  </a:lnTo>
                  <a:lnTo>
                    <a:pt x="27762" y="96924"/>
                  </a:lnTo>
                  <a:lnTo>
                    <a:pt x="26970" y="96695"/>
                  </a:lnTo>
                  <a:lnTo>
                    <a:pt x="27782" y="96633"/>
                  </a:lnTo>
                  <a:close/>
                  <a:moveTo>
                    <a:pt x="31052" y="96654"/>
                  </a:moveTo>
                  <a:lnTo>
                    <a:pt x="31864" y="96737"/>
                  </a:lnTo>
                  <a:lnTo>
                    <a:pt x="31073" y="96945"/>
                  </a:lnTo>
                  <a:lnTo>
                    <a:pt x="30261" y="96799"/>
                  </a:lnTo>
                  <a:lnTo>
                    <a:pt x="31052" y="96654"/>
                  </a:lnTo>
                  <a:close/>
                  <a:moveTo>
                    <a:pt x="26116" y="96758"/>
                  </a:moveTo>
                  <a:lnTo>
                    <a:pt x="27095" y="97029"/>
                  </a:lnTo>
                  <a:lnTo>
                    <a:pt x="26075" y="97195"/>
                  </a:lnTo>
                  <a:lnTo>
                    <a:pt x="25117" y="96841"/>
                  </a:lnTo>
                  <a:lnTo>
                    <a:pt x="26116" y="96758"/>
                  </a:lnTo>
                  <a:close/>
                  <a:moveTo>
                    <a:pt x="32718" y="96820"/>
                  </a:moveTo>
                  <a:lnTo>
                    <a:pt x="33718" y="96924"/>
                  </a:lnTo>
                  <a:lnTo>
                    <a:pt x="32760" y="97258"/>
                  </a:lnTo>
                  <a:lnTo>
                    <a:pt x="31739" y="97070"/>
                  </a:lnTo>
                  <a:lnTo>
                    <a:pt x="32718" y="96820"/>
                  </a:lnTo>
                  <a:close/>
                  <a:moveTo>
                    <a:pt x="29428" y="96945"/>
                  </a:moveTo>
                  <a:lnTo>
                    <a:pt x="30406" y="97112"/>
                  </a:lnTo>
                  <a:lnTo>
                    <a:pt x="29407" y="97383"/>
                  </a:lnTo>
                  <a:lnTo>
                    <a:pt x="28428" y="97112"/>
                  </a:lnTo>
                  <a:lnTo>
                    <a:pt x="29428" y="96945"/>
                  </a:lnTo>
                  <a:close/>
                  <a:moveTo>
                    <a:pt x="24429" y="96904"/>
                  </a:moveTo>
                  <a:lnTo>
                    <a:pt x="25512" y="97299"/>
                  </a:lnTo>
                  <a:lnTo>
                    <a:pt x="24346" y="97487"/>
                  </a:lnTo>
                  <a:lnTo>
                    <a:pt x="23305" y="96987"/>
                  </a:lnTo>
                  <a:lnTo>
                    <a:pt x="24429" y="96904"/>
                  </a:lnTo>
                  <a:close/>
                  <a:moveTo>
                    <a:pt x="15724" y="96258"/>
                  </a:moveTo>
                  <a:lnTo>
                    <a:pt x="21160" y="96300"/>
                  </a:lnTo>
                  <a:lnTo>
                    <a:pt x="22201" y="96779"/>
                  </a:lnTo>
                  <a:lnTo>
                    <a:pt x="12954" y="97507"/>
                  </a:lnTo>
                  <a:lnTo>
                    <a:pt x="15724" y="96258"/>
                  </a:lnTo>
                  <a:close/>
                  <a:moveTo>
                    <a:pt x="34405" y="96987"/>
                  </a:moveTo>
                  <a:lnTo>
                    <a:pt x="35530" y="97091"/>
                  </a:lnTo>
                  <a:lnTo>
                    <a:pt x="34467" y="97570"/>
                  </a:lnTo>
                  <a:lnTo>
                    <a:pt x="33322" y="97362"/>
                  </a:lnTo>
                  <a:lnTo>
                    <a:pt x="34405" y="96987"/>
                  </a:lnTo>
                  <a:close/>
                  <a:moveTo>
                    <a:pt x="37695" y="96425"/>
                  </a:moveTo>
                  <a:lnTo>
                    <a:pt x="43131" y="96466"/>
                  </a:lnTo>
                  <a:lnTo>
                    <a:pt x="45880" y="97799"/>
                  </a:lnTo>
                  <a:lnTo>
                    <a:pt x="36654" y="96904"/>
                  </a:lnTo>
                  <a:lnTo>
                    <a:pt x="37695" y="96425"/>
                  </a:lnTo>
                  <a:close/>
                  <a:moveTo>
                    <a:pt x="27762" y="97216"/>
                  </a:moveTo>
                  <a:lnTo>
                    <a:pt x="28845" y="97528"/>
                  </a:lnTo>
                  <a:lnTo>
                    <a:pt x="27720" y="97820"/>
                  </a:lnTo>
                  <a:lnTo>
                    <a:pt x="26616" y="97403"/>
                  </a:lnTo>
                  <a:lnTo>
                    <a:pt x="27762" y="97216"/>
                  </a:lnTo>
                  <a:close/>
                  <a:moveTo>
                    <a:pt x="31073" y="97237"/>
                  </a:moveTo>
                  <a:lnTo>
                    <a:pt x="32197" y="97445"/>
                  </a:lnTo>
                  <a:lnTo>
                    <a:pt x="31094" y="97841"/>
                  </a:lnTo>
                  <a:lnTo>
                    <a:pt x="29969" y="97528"/>
                  </a:lnTo>
                  <a:lnTo>
                    <a:pt x="31073" y="97237"/>
                  </a:lnTo>
                  <a:close/>
                  <a:moveTo>
                    <a:pt x="8852" y="96195"/>
                  </a:moveTo>
                  <a:lnTo>
                    <a:pt x="15037" y="96237"/>
                  </a:lnTo>
                  <a:lnTo>
                    <a:pt x="12101" y="97591"/>
                  </a:lnTo>
                  <a:lnTo>
                    <a:pt x="4270" y="98195"/>
                  </a:lnTo>
                  <a:lnTo>
                    <a:pt x="3812" y="97986"/>
                  </a:lnTo>
                  <a:lnTo>
                    <a:pt x="8852" y="96195"/>
                  </a:lnTo>
                  <a:close/>
                  <a:moveTo>
                    <a:pt x="50837" y="96529"/>
                  </a:moveTo>
                  <a:lnTo>
                    <a:pt x="58959" y="96612"/>
                  </a:lnTo>
                  <a:lnTo>
                    <a:pt x="55377" y="98236"/>
                  </a:lnTo>
                  <a:lnTo>
                    <a:pt x="50837" y="96529"/>
                  </a:lnTo>
                  <a:close/>
                  <a:moveTo>
                    <a:pt x="26054" y="97507"/>
                  </a:moveTo>
                  <a:lnTo>
                    <a:pt x="27241" y="97945"/>
                  </a:lnTo>
                  <a:lnTo>
                    <a:pt x="25971" y="98257"/>
                  </a:lnTo>
                  <a:lnTo>
                    <a:pt x="24804" y="97716"/>
                  </a:lnTo>
                  <a:lnTo>
                    <a:pt x="26054" y="97507"/>
                  </a:lnTo>
                  <a:close/>
                  <a:moveTo>
                    <a:pt x="3416" y="98111"/>
                  </a:moveTo>
                  <a:lnTo>
                    <a:pt x="3687" y="98257"/>
                  </a:lnTo>
                  <a:lnTo>
                    <a:pt x="2875" y="98320"/>
                  </a:lnTo>
                  <a:lnTo>
                    <a:pt x="2875" y="98320"/>
                  </a:lnTo>
                  <a:lnTo>
                    <a:pt x="3416" y="98111"/>
                  </a:lnTo>
                  <a:close/>
                  <a:moveTo>
                    <a:pt x="32781" y="97549"/>
                  </a:moveTo>
                  <a:lnTo>
                    <a:pt x="34009" y="97778"/>
                  </a:lnTo>
                  <a:lnTo>
                    <a:pt x="32843" y="98320"/>
                  </a:lnTo>
                  <a:lnTo>
                    <a:pt x="31594" y="97986"/>
                  </a:lnTo>
                  <a:lnTo>
                    <a:pt x="32781" y="97549"/>
                  </a:lnTo>
                  <a:close/>
                  <a:moveTo>
                    <a:pt x="29407" y="97674"/>
                  </a:moveTo>
                  <a:lnTo>
                    <a:pt x="30636" y="98007"/>
                  </a:lnTo>
                  <a:lnTo>
                    <a:pt x="29407" y="98445"/>
                  </a:lnTo>
                  <a:lnTo>
                    <a:pt x="28199" y="97986"/>
                  </a:lnTo>
                  <a:lnTo>
                    <a:pt x="29407" y="97674"/>
                  </a:lnTo>
                  <a:close/>
                  <a:moveTo>
                    <a:pt x="43797" y="96487"/>
                  </a:moveTo>
                  <a:lnTo>
                    <a:pt x="49983" y="96529"/>
                  </a:lnTo>
                  <a:lnTo>
                    <a:pt x="55002" y="98403"/>
                  </a:lnTo>
                  <a:lnTo>
                    <a:pt x="54544" y="98611"/>
                  </a:lnTo>
                  <a:lnTo>
                    <a:pt x="46734" y="97862"/>
                  </a:lnTo>
                  <a:lnTo>
                    <a:pt x="43797" y="96487"/>
                  </a:lnTo>
                  <a:close/>
                  <a:moveTo>
                    <a:pt x="55397" y="98549"/>
                  </a:moveTo>
                  <a:lnTo>
                    <a:pt x="55939" y="98757"/>
                  </a:lnTo>
                  <a:lnTo>
                    <a:pt x="55127" y="98674"/>
                  </a:lnTo>
                  <a:lnTo>
                    <a:pt x="55397" y="98549"/>
                  </a:lnTo>
                  <a:close/>
                  <a:moveTo>
                    <a:pt x="27699" y="98111"/>
                  </a:moveTo>
                  <a:lnTo>
                    <a:pt x="28990" y="98590"/>
                  </a:lnTo>
                  <a:lnTo>
                    <a:pt x="27657" y="99069"/>
                  </a:lnTo>
                  <a:lnTo>
                    <a:pt x="26387" y="98465"/>
                  </a:lnTo>
                  <a:lnTo>
                    <a:pt x="27699" y="98111"/>
                  </a:lnTo>
                  <a:close/>
                  <a:moveTo>
                    <a:pt x="31115" y="98153"/>
                  </a:moveTo>
                  <a:lnTo>
                    <a:pt x="32427" y="98507"/>
                  </a:lnTo>
                  <a:lnTo>
                    <a:pt x="31156" y="99090"/>
                  </a:lnTo>
                  <a:lnTo>
                    <a:pt x="29823" y="98611"/>
                  </a:lnTo>
                  <a:lnTo>
                    <a:pt x="31115" y="98153"/>
                  </a:lnTo>
                  <a:close/>
                  <a:moveTo>
                    <a:pt x="58105" y="99257"/>
                  </a:moveTo>
                  <a:lnTo>
                    <a:pt x="58875" y="99319"/>
                  </a:lnTo>
                  <a:lnTo>
                    <a:pt x="58542" y="99423"/>
                  </a:lnTo>
                  <a:lnTo>
                    <a:pt x="58105" y="99257"/>
                  </a:lnTo>
                  <a:close/>
                  <a:moveTo>
                    <a:pt x="11330" y="97945"/>
                  </a:moveTo>
                  <a:lnTo>
                    <a:pt x="7436" y="99715"/>
                  </a:lnTo>
                  <a:lnTo>
                    <a:pt x="4791" y="98445"/>
                  </a:lnTo>
                  <a:lnTo>
                    <a:pt x="11330" y="97945"/>
                  </a:lnTo>
                  <a:close/>
                  <a:moveTo>
                    <a:pt x="29407" y="98757"/>
                  </a:moveTo>
                  <a:lnTo>
                    <a:pt x="30781" y="99257"/>
                  </a:lnTo>
                  <a:lnTo>
                    <a:pt x="29386" y="99902"/>
                  </a:lnTo>
                  <a:lnTo>
                    <a:pt x="28032" y="99236"/>
                  </a:lnTo>
                  <a:lnTo>
                    <a:pt x="29407" y="98757"/>
                  </a:lnTo>
                  <a:close/>
                  <a:moveTo>
                    <a:pt x="4208" y="98507"/>
                  </a:moveTo>
                  <a:lnTo>
                    <a:pt x="7082" y="99861"/>
                  </a:lnTo>
                  <a:lnTo>
                    <a:pt x="6915" y="99944"/>
                  </a:lnTo>
                  <a:lnTo>
                    <a:pt x="3229" y="98570"/>
                  </a:lnTo>
                  <a:lnTo>
                    <a:pt x="4208" y="98507"/>
                  </a:lnTo>
                  <a:close/>
                  <a:moveTo>
                    <a:pt x="47484" y="98236"/>
                  </a:moveTo>
                  <a:lnTo>
                    <a:pt x="54023" y="98861"/>
                  </a:lnTo>
                  <a:lnTo>
                    <a:pt x="51357" y="100069"/>
                  </a:lnTo>
                  <a:lnTo>
                    <a:pt x="47484" y="98236"/>
                  </a:lnTo>
                  <a:close/>
                  <a:moveTo>
                    <a:pt x="22722" y="97029"/>
                  </a:moveTo>
                  <a:lnTo>
                    <a:pt x="23846" y="97570"/>
                  </a:lnTo>
                  <a:lnTo>
                    <a:pt x="8394" y="100173"/>
                  </a:lnTo>
                  <a:lnTo>
                    <a:pt x="7769" y="99882"/>
                  </a:lnTo>
                  <a:lnTo>
                    <a:pt x="12184" y="97862"/>
                  </a:lnTo>
                  <a:lnTo>
                    <a:pt x="22722" y="97029"/>
                  </a:lnTo>
                  <a:close/>
                  <a:moveTo>
                    <a:pt x="7436" y="100027"/>
                  </a:moveTo>
                  <a:lnTo>
                    <a:pt x="7894" y="100257"/>
                  </a:lnTo>
                  <a:lnTo>
                    <a:pt x="7769" y="100277"/>
                  </a:lnTo>
                  <a:lnTo>
                    <a:pt x="7290" y="100090"/>
                  </a:lnTo>
                  <a:lnTo>
                    <a:pt x="7436" y="100027"/>
                  </a:lnTo>
                  <a:close/>
                  <a:moveTo>
                    <a:pt x="54585" y="98924"/>
                  </a:moveTo>
                  <a:lnTo>
                    <a:pt x="55585" y="99007"/>
                  </a:lnTo>
                  <a:lnTo>
                    <a:pt x="51878" y="100319"/>
                  </a:lnTo>
                  <a:lnTo>
                    <a:pt x="51690" y="100236"/>
                  </a:lnTo>
                  <a:lnTo>
                    <a:pt x="54585" y="98924"/>
                  </a:lnTo>
                  <a:close/>
                  <a:moveTo>
                    <a:pt x="2542" y="98632"/>
                  </a:moveTo>
                  <a:lnTo>
                    <a:pt x="6540" y="100132"/>
                  </a:lnTo>
                  <a:lnTo>
                    <a:pt x="5790" y="100465"/>
                  </a:lnTo>
                  <a:lnTo>
                    <a:pt x="750" y="99069"/>
                  </a:lnTo>
                  <a:lnTo>
                    <a:pt x="1813" y="98695"/>
                  </a:lnTo>
                  <a:lnTo>
                    <a:pt x="2542" y="98632"/>
                  </a:lnTo>
                  <a:close/>
                  <a:moveTo>
                    <a:pt x="6915" y="100257"/>
                  </a:moveTo>
                  <a:lnTo>
                    <a:pt x="7206" y="100361"/>
                  </a:lnTo>
                  <a:lnTo>
                    <a:pt x="6394" y="100506"/>
                  </a:lnTo>
                  <a:lnTo>
                    <a:pt x="6915" y="100257"/>
                  </a:lnTo>
                  <a:close/>
                  <a:moveTo>
                    <a:pt x="36113" y="97153"/>
                  </a:moveTo>
                  <a:lnTo>
                    <a:pt x="46651" y="98153"/>
                  </a:lnTo>
                  <a:lnTo>
                    <a:pt x="51003" y="100236"/>
                  </a:lnTo>
                  <a:lnTo>
                    <a:pt x="50378" y="100527"/>
                  </a:lnTo>
                  <a:lnTo>
                    <a:pt x="34967" y="97674"/>
                  </a:lnTo>
                  <a:lnTo>
                    <a:pt x="36113" y="97153"/>
                  </a:lnTo>
                  <a:close/>
                  <a:moveTo>
                    <a:pt x="8352" y="100465"/>
                  </a:moveTo>
                  <a:lnTo>
                    <a:pt x="8539" y="100569"/>
                  </a:lnTo>
                  <a:lnTo>
                    <a:pt x="8310" y="100486"/>
                  </a:lnTo>
                  <a:lnTo>
                    <a:pt x="8352" y="100465"/>
                  </a:lnTo>
                  <a:close/>
                  <a:moveTo>
                    <a:pt x="51357" y="100402"/>
                  </a:moveTo>
                  <a:lnTo>
                    <a:pt x="51482" y="100465"/>
                  </a:lnTo>
                  <a:lnTo>
                    <a:pt x="51003" y="100631"/>
                  </a:lnTo>
                  <a:lnTo>
                    <a:pt x="50878" y="100611"/>
                  </a:lnTo>
                  <a:lnTo>
                    <a:pt x="51357" y="100402"/>
                  </a:lnTo>
                  <a:close/>
                  <a:moveTo>
                    <a:pt x="56251" y="99069"/>
                  </a:moveTo>
                  <a:lnTo>
                    <a:pt x="56980" y="99153"/>
                  </a:lnTo>
                  <a:lnTo>
                    <a:pt x="58042" y="99548"/>
                  </a:lnTo>
                  <a:lnTo>
                    <a:pt x="52982" y="100860"/>
                  </a:lnTo>
                  <a:lnTo>
                    <a:pt x="52253" y="100506"/>
                  </a:lnTo>
                  <a:lnTo>
                    <a:pt x="56251" y="99069"/>
                  </a:lnTo>
                  <a:close/>
                  <a:moveTo>
                    <a:pt x="51857" y="100631"/>
                  </a:moveTo>
                  <a:lnTo>
                    <a:pt x="52378" y="100881"/>
                  </a:lnTo>
                  <a:lnTo>
                    <a:pt x="51565" y="100736"/>
                  </a:lnTo>
                  <a:lnTo>
                    <a:pt x="51857" y="100631"/>
                  </a:lnTo>
                  <a:close/>
                  <a:moveTo>
                    <a:pt x="50462" y="100819"/>
                  </a:moveTo>
                  <a:lnTo>
                    <a:pt x="50233" y="100902"/>
                  </a:lnTo>
                  <a:lnTo>
                    <a:pt x="50420" y="100819"/>
                  </a:lnTo>
                  <a:close/>
                  <a:moveTo>
                    <a:pt x="4270" y="101152"/>
                  </a:moveTo>
                  <a:lnTo>
                    <a:pt x="3854" y="101360"/>
                  </a:lnTo>
                  <a:lnTo>
                    <a:pt x="3499" y="101277"/>
                  </a:lnTo>
                  <a:lnTo>
                    <a:pt x="4270" y="101152"/>
                  </a:lnTo>
                  <a:close/>
                  <a:moveTo>
                    <a:pt x="54502" y="101569"/>
                  </a:moveTo>
                  <a:lnTo>
                    <a:pt x="55272" y="101714"/>
                  </a:lnTo>
                  <a:lnTo>
                    <a:pt x="54918" y="101777"/>
                  </a:lnTo>
                  <a:lnTo>
                    <a:pt x="54502" y="101569"/>
                  </a:lnTo>
                  <a:close/>
                  <a:moveTo>
                    <a:pt x="24304" y="97799"/>
                  </a:moveTo>
                  <a:lnTo>
                    <a:pt x="25533" y="98382"/>
                  </a:lnTo>
                  <a:lnTo>
                    <a:pt x="12059" y="101881"/>
                  </a:lnTo>
                  <a:lnTo>
                    <a:pt x="11663" y="101714"/>
                  </a:lnTo>
                  <a:lnTo>
                    <a:pt x="8852" y="100381"/>
                  </a:lnTo>
                  <a:lnTo>
                    <a:pt x="24304" y="97799"/>
                  </a:lnTo>
                  <a:close/>
                  <a:moveTo>
                    <a:pt x="7748" y="100569"/>
                  </a:moveTo>
                  <a:lnTo>
                    <a:pt x="11538" y="101985"/>
                  </a:lnTo>
                  <a:lnTo>
                    <a:pt x="11559" y="102006"/>
                  </a:lnTo>
                  <a:lnTo>
                    <a:pt x="11455" y="102027"/>
                  </a:lnTo>
                  <a:lnTo>
                    <a:pt x="6769" y="100736"/>
                  </a:lnTo>
                  <a:lnTo>
                    <a:pt x="7748" y="100569"/>
                  </a:lnTo>
                  <a:close/>
                  <a:moveTo>
                    <a:pt x="34509" y="97882"/>
                  </a:moveTo>
                  <a:lnTo>
                    <a:pt x="49920" y="100736"/>
                  </a:lnTo>
                  <a:lnTo>
                    <a:pt x="47088" y="102027"/>
                  </a:lnTo>
                  <a:lnTo>
                    <a:pt x="46692" y="102152"/>
                  </a:lnTo>
                  <a:lnTo>
                    <a:pt x="33280" y="98445"/>
                  </a:lnTo>
                  <a:lnTo>
                    <a:pt x="34509" y="97882"/>
                  </a:lnTo>
                  <a:close/>
                  <a:moveTo>
                    <a:pt x="51024" y="100923"/>
                  </a:moveTo>
                  <a:lnTo>
                    <a:pt x="52003" y="101110"/>
                  </a:lnTo>
                  <a:lnTo>
                    <a:pt x="47296" y="102318"/>
                  </a:lnTo>
                  <a:lnTo>
                    <a:pt x="47192" y="102297"/>
                  </a:lnTo>
                  <a:lnTo>
                    <a:pt x="47213" y="102277"/>
                  </a:lnTo>
                  <a:lnTo>
                    <a:pt x="51024" y="100923"/>
                  </a:lnTo>
                  <a:close/>
                  <a:moveTo>
                    <a:pt x="6103" y="100860"/>
                  </a:moveTo>
                  <a:lnTo>
                    <a:pt x="10893" y="102172"/>
                  </a:lnTo>
                  <a:lnTo>
                    <a:pt x="9810" y="102464"/>
                  </a:lnTo>
                  <a:lnTo>
                    <a:pt x="4333" y="101444"/>
                  </a:lnTo>
                  <a:lnTo>
                    <a:pt x="5374" y="100965"/>
                  </a:lnTo>
                  <a:lnTo>
                    <a:pt x="6103" y="100860"/>
                  </a:lnTo>
                  <a:close/>
                  <a:moveTo>
                    <a:pt x="52669" y="101235"/>
                  </a:moveTo>
                  <a:lnTo>
                    <a:pt x="53398" y="101360"/>
                  </a:lnTo>
                  <a:lnTo>
                    <a:pt x="54419" y="101860"/>
                  </a:lnTo>
                  <a:lnTo>
                    <a:pt x="48921" y="102776"/>
                  </a:lnTo>
                  <a:lnTo>
                    <a:pt x="47858" y="102485"/>
                  </a:lnTo>
                  <a:lnTo>
                    <a:pt x="52669" y="101235"/>
                  </a:lnTo>
                  <a:close/>
                  <a:moveTo>
                    <a:pt x="25950" y="98570"/>
                  </a:moveTo>
                  <a:lnTo>
                    <a:pt x="27262" y="99194"/>
                  </a:lnTo>
                  <a:lnTo>
                    <a:pt x="15849" y="103255"/>
                  </a:lnTo>
                  <a:lnTo>
                    <a:pt x="15454" y="103130"/>
                  </a:lnTo>
                  <a:lnTo>
                    <a:pt x="12538" y="102048"/>
                  </a:lnTo>
                  <a:lnTo>
                    <a:pt x="25950" y="98570"/>
                  </a:lnTo>
                  <a:close/>
                  <a:moveTo>
                    <a:pt x="11455" y="102339"/>
                  </a:moveTo>
                  <a:lnTo>
                    <a:pt x="13392" y="102860"/>
                  </a:lnTo>
                  <a:lnTo>
                    <a:pt x="14225" y="103276"/>
                  </a:lnTo>
                  <a:lnTo>
                    <a:pt x="10497" y="102589"/>
                  </a:lnTo>
                  <a:lnTo>
                    <a:pt x="11455" y="102339"/>
                  </a:lnTo>
                  <a:close/>
                  <a:moveTo>
                    <a:pt x="3874" y="101652"/>
                  </a:moveTo>
                  <a:lnTo>
                    <a:pt x="9143" y="102631"/>
                  </a:lnTo>
                  <a:lnTo>
                    <a:pt x="6436" y="103339"/>
                  </a:lnTo>
                  <a:lnTo>
                    <a:pt x="1292" y="102839"/>
                  </a:lnTo>
                  <a:lnTo>
                    <a:pt x="3874" y="101652"/>
                  </a:lnTo>
                  <a:close/>
                  <a:moveTo>
                    <a:pt x="14995" y="103318"/>
                  </a:moveTo>
                  <a:lnTo>
                    <a:pt x="15349" y="103422"/>
                  </a:lnTo>
                  <a:lnTo>
                    <a:pt x="15370" y="103422"/>
                  </a:lnTo>
                  <a:lnTo>
                    <a:pt x="15287" y="103443"/>
                  </a:lnTo>
                  <a:lnTo>
                    <a:pt x="14995" y="103318"/>
                  </a:lnTo>
                  <a:close/>
                  <a:moveTo>
                    <a:pt x="32864" y="98632"/>
                  </a:moveTo>
                  <a:lnTo>
                    <a:pt x="46213" y="102318"/>
                  </a:lnTo>
                  <a:lnTo>
                    <a:pt x="43298" y="103360"/>
                  </a:lnTo>
                  <a:lnTo>
                    <a:pt x="42881" y="103485"/>
                  </a:lnTo>
                  <a:lnTo>
                    <a:pt x="31531" y="99236"/>
                  </a:lnTo>
                  <a:lnTo>
                    <a:pt x="32864" y="98632"/>
                  </a:lnTo>
                  <a:close/>
                  <a:moveTo>
                    <a:pt x="47296" y="102631"/>
                  </a:moveTo>
                  <a:lnTo>
                    <a:pt x="48254" y="102901"/>
                  </a:lnTo>
                  <a:lnTo>
                    <a:pt x="44506" y="103526"/>
                  </a:lnTo>
                  <a:lnTo>
                    <a:pt x="44506" y="103526"/>
                  </a:lnTo>
                  <a:lnTo>
                    <a:pt x="45359" y="103130"/>
                  </a:lnTo>
                  <a:lnTo>
                    <a:pt x="47296" y="102631"/>
                  </a:lnTo>
                  <a:close/>
                  <a:moveTo>
                    <a:pt x="43735" y="103547"/>
                  </a:moveTo>
                  <a:lnTo>
                    <a:pt x="43443" y="103693"/>
                  </a:lnTo>
                  <a:lnTo>
                    <a:pt x="43360" y="103651"/>
                  </a:lnTo>
                  <a:lnTo>
                    <a:pt x="43381" y="103651"/>
                  </a:lnTo>
                  <a:lnTo>
                    <a:pt x="43735" y="103547"/>
                  </a:lnTo>
                  <a:close/>
                  <a:moveTo>
                    <a:pt x="54877" y="102068"/>
                  </a:moveTo>
                  <a:lnTo>
                    <a:pt x="57459" y="103297"/>
                  </a:lnTo>
                  <a:lnTo>
                    <a:pt x="52294" y="103714"/>
                  </a:lnTo>
                  <a:lnTo>
                    <a:pt x="49587" y="102964"/>
                  </a:lnTo>
                  <a:lnTo>
                    <a:pt x="54877" y="102068"/>
                  </a:lnTo>
                  <a:close/>
                  <a:moveTo>
                    <a:pt x="9831" y="102756"/>
                  </a:moveTo>
                  <a:lnTo>
                    <a:pt x="14704" y="103651"/>
                  </a:lnTo>
                  <a:lnTo>
                    <a:pt x="13662" y="104026"/>
                  </a:lnTo>
                  <a:lnTo>
                    <a:pt x="7269" y="103422"/>
                  </a:lnTo>
                  <a:lnTo>
                    <a:pt x="9831" y="102756"/>
                  </a:lnTo>
                  <a:close/>
                  <a:moveTo>
                    <a:pt x="15266" y="103755"/>
                  </a:moveTo>
                  <a:lnTo>
                    <a:pt x="16349" y="104276"/>
                  </a:lnTo>
                  <a:lnTo>
                    <a:pt x="16349" y="104276"/>
                  </a:lnTo>
                  <a:lnTo>
                    <a:pt x="14350" y="104088"/>
                  </a:lnTo>
                  <a:lnTo>
                    <a:pt x="15266" y="103755"/>
                  </a:lnTo>
                  <a:close/>
                  <a:moveTo>
                    <a:pt x="48921" y="103068"/>
                  </a:moveTo>
                  <a:lnTo>
                    <a:pt x="51461" y="103776"/>
                  </a:lnTo>
                  <a:lnTo>
                    <a:pt x="45047" y="104276"/>
                  </a:lnTo>
                  <a:lnTo>
                    <a:pt x="44006" y="103901"/>
                  </a:lnTo>
                  <a:lnTo>
                    <a:pt x="48921" y="103068"/>
                  </a:lnTo>
                  <a:close/>
                  <a:moveTo>
                    <a:pt x="27637" y="99382"/>
                  </a:moveTo>
                  <a:lnTo>
                    <a:pt x="29053" y="100048"/>
                  </a:lnTo>
                  <a:lnTo>
                    <a:pt x="19764" y="104297"/>
                  </a:lnTo>
                  <a:lnTo>
                    <a:pt x="19348" y="104213"/>
                  </a:lnTo>
                  <a:lnTo>
                    <a:pt x="16349" y="103380"/>
                  </a:lnTo>
                  <a:lnTo>
                    <a:pt x="27637" y="99382"/>
                  </a:lnTo>
                  <a:close/>
                  <a:moveTo>
                    <a:pt x="31156" y="99403"/>
                  </a:moveTo>
                  <a:lnTo>
                    <a:pt x="42381" y="103609"/>
                  </a:lnTo>
                  <a:lnTo>
                    <a:pt x="39382" y="104380"/>
                  </a:lnTo>
                  <a:lnTo>
                    <a:pt x="38966" y="104443"/>
                  </a:lnTo>
                  <a:lnTo>
                    <a:pt x="29740" y="100048"/>
                  </a:lnTo>
                  <a:lnTo>
                    <a:pt x="31156" y="99403"/>
                  </a:lnTo>
                  <a:close/>
                  <a:moveTo>
                    <a:pt x="16349" y="103964"/>
                  </a:moveTo>
                  <a:lnTo>
                    <a:pt x="17265" y="104130"/>
                  </a:lnTo>
                  <a:lnTo>
                    <a:pt x="18140" y="104463"/>
                  </a:lnTo>
                  <a:lnTo>
                    <a:pt x="17203" y="104359"/>
                  </a:lnTo>
                  <a:lnTo>
                    <a:pt x="16349" y="103964"/>
                  </a:lnTo>
                  <a:close/>
                  <a:moveTo>
                    <a:pt x="43443" y="104005"/>
                  </a:moveTo>
                  <a:lnTo>
                    <a:pt x="44360" y="104338"/>
                  </a:lnTo>
                  <a:lnTo>
                    <a:pt x="42360" y="104505"/>
                  </a:lnTo>
                  <a:lnTo>
                    <a:pt x="43443" y="104005"/>
                  </a:lnTo>
                  <a:close/>
                  <a:moveTo>
                    <a:pt x="18911" y="104422"/>
                  </a:moveTo>
                  <a:lnTo>
                    <a:pt x="19265" y="104505"/>
                  </a:lnTo>
                  <a:lnTo>
                    <a:pt x="19285" y="104505"/>
                  </a:lnTo>
                  <a:lnTo>
                    <a:pt x="19202" y="104547"/>
                  </a:lnTo>
                  <a:lnTo>
                    <a:pt x="18911" y="104422"/>
                  </a:lnTo>
                  <a:close/>
                  <a:moveTo>
                    <a:pt x="42381" y="104172"/>
                  </a:moveTo>
                  <a:lnTo>
                    <a:pt x="41507" y="104567"/>
                  </a:lnTo>
                  <a:lnTo>
                    <a:pt x="40569" y="104630"/>
                  </a:lnTo>
                  <a:lnTo>
                    <a:pt x="41444" y="104318"/>
                  </a:lnTo>
                  <a:lnTo>
                    <a:pt x="42381" y="104172"/>
                  </a:lnTo>
                  <a:close/>
                  <a:moveTo>
                    <a:pt x="39799" y="104609"/>
                  </a:moveTo>
                  <a:lnTo>
                    <a:pt x="39507" y="104713"/>
                  </a:lnTo>
                  <a:lnTo>
                    <a:pt x="39424" y="104672"/>
                  </a:lnTo>
                  <a:lnTo>
                    <a:pt x="39445" y="104672"/>
                  </a:lnTo>
                  <a:lnTo>
                    <a:pt x="39799" y="104609"/>
                  </a:lnTo>
                  <a:close/>
                  <a:moveTo>
                    <a:pt x="17973" y="104734"/>
                  </a:moveTo>
                  <a:lnTo>
                    <a:pt x="18661" y="104797"/>
                  </a:lnTo>
                  <a:lnTo>
                    <a:pt x="18369" y="104922"/>
                  </a:lnTo>
                  <a:lnTo>
                    <a:pt x="17973" y="104734"/>
                  </a:lnTo>
                  <a:close/>
                  <a:moveTo>
                    <a:pt x="40736" y="104922"/>
                  </a:moveTo>
                  <a:lnTo>
                    <a:pt x="40340" y="105109"/>
                  </a:lnTo>
                  <a:lnTo>
                    <a:pt x="40049" y="104963"/>
                  </a:lnTo>
                  <a:lnTo>
                    <a:pt x="40736" y="104922"/>
                  </a:lnTo>
                  <a:close/>
                  <a:moveTo>
                    <a:pt x="6457" y="103630"/>
                  </a:moveTo>
                  <a:lnTo>
                    <a:pt x="13017" y="104255"/>
                  </a:lnTo>
                  <a:lnTo>
                    <a:pt x="10372" y="105192"/>
                  </a:lnTo>
                  <a:lnTo>
                    <a:pt x="709" y="105109"/>
                  </a:lnTo>
                  <a:lnTo>
                    <a:pt x="6457" y="103630"/>
                  </a:lnTo>
                  <a:close/>
                  <a:moveTo>
                    <a:pt x="13704" y="104318"/>
                  </a:moveTo>
                  <a:lnTo>
                    <a:pt x="17120" y="104651"/>
                  </a:lnTo>
                  <a:lnTo>
                    <a:pt x="18036" y="105088"/>
                  </a:lnTo>
                  <a:lnTo>
                    <a:pt x="17640" y="105255"/>
                  </a:lnTo>
                  <a:lnTo>
                    <a:pt x="11226" y="105192"/>
                  </a:lnTo>
                  <a:lnTo>
                    <a:pt x="13704" y="104318"/>
                  </a:lnTo>
                  <a:close/>
                  <a:moveTo>
                    <a:pt x="18369" y="105234"/>
                  </a:moveTo>
                  <a:lnTo>
                    <a:pt x="18411" y="105255"/>
                  </a:lnTo>
                  <a:lnTo>
                    <a:pt x="18327" y="105255"/>
                  </a:lnTo>
                  <a:lnTo>
                    <a:pt x="18369" y="105234"/>
                  </a:lnTo>
                  <a:close/>
                  <a:moveTo>
                    <a:pt x="19223" y="104859"/>
                  </a:moveTo>
                  <a:lnTo>
                    <a:pt x="20348" y="105276"/>
                  </a:lnTo>
                  <a:lnTo>
                    <a:pt x="19098" y="105276"/>
                  </a:lnTo>
                  <a:lnTo>
                    <a:pt x="18723" y="105088"/>
                  </a:lnTo>
                  <a:lnTo>
                    <a:pt x="19223" y="104859"/>
                  </a:lnTo>
                  <a:close/>
                  <a:moveTo>
                    <a:pt x="20306" y="104963"/>
                  </a:moveTo>
                  <a:lnTo>
                    <a:pt x="21243" y="105046"/>
                  </a:lnTo>
                  <a:lnTo>
                    <a:pt x="22139" y="105296"/>
                  </a:lnTo>
                  <a:lnTo>
                    <a:pt x="21201" y="105276"/>
                  </a:lnTo>
                  <a:lnTo>
                    <a:pt x="20306" y="104963"/>
                  </a:lnTo>
                  <a:close/>
                  <a:moveTo>
                    <a:pt x="22909" y="105192"/>
                  </a:moveTo>
                  <a:lnTo>
                    <a:pt x="23263" y="105234"/>
                  </a:lnTo>
                  <a:lnTo>
                    <a:pt x="23638" y="105296"/>
                  </a:lnTo>
                  <a:lnTo>
                    <a:pt x="23263" y="105296"/>
                  </a:lnTo>
                  <a:lnTo>
                    <a:pt x="22909" y="105192"/>
                  </a:lnTo>
                  <a:close/>
                  <a:moveTo>
                    <a:pt x="29386" y="100215"/>
                  </a:moveTo>
                  <a:lnTo>
                    <a:pt x="38466" y="104526"/>
                  </a:lnTo>
                  <a:lnTo>
                    <a:pt x="35405" y="105046"/>
                  </a:lnTo>
                  <a:lnTo>
                    <a:pt x="31364" y="105359"/>
                  </a:lnTo>
                  <a:lnTo>
                    <a:pt x="27324" y="105338"/>
                  </a:lnTo>
                  <a:lnTo>
                    <a:pt x="23305" y="104942"/>
                  </a:lnTo>
                  <a:lnTo>
                    <a:pt x="20243" y="104380"/>
                  </a:lnTo>
                  <a:lnTo>
                    <a:pt x="29386" y="100215"/>
                  </a:lnTo>
                  <a:close/>
                  <a:moveTo>
                    <a:pt x="35800" y="105317"/>
                  </a:moveTo>
                  <a:lnTo>
                    <a:pt x="35446" y="105401"/>
                  </a:lnTo>
                  <a:lnTo>
                    <a:pt x="35071" y="105401"/>
                  </a:lnTo>
                  <a:lnTo>
                    <a:pt x="35425" y="105338"/>
                  </a:lnTo>
                  <a:lnTo>
                    <a:pt x="35800" y="105317"/>
                  </a:lnTo>
                  <a:close/>
                  <a:moveTo>
                    <a:pt x="38404" y="105109"/>
                  </a:moveTo>
                  <a:lnTo>
                    <a:pt x="37508" y="105421"/>
                  </a:lnTo>
                  <a:lnTo>
                    <a:pt x="36550" y="105421"/>
                  </a:lnTo>
                  <a:lnTo>
                    <a:pt x="37466" y="105171"/>
                  </a:lnTo>
                  <a:lnTo>
                    <a:pt x="38404" y="105109"/>
                  </a:lnTo>
                  <a:close/>
                  <a:moveTo>
                    <a:pt x="39486" y="105026"/>
                  </a:moveTo>
                  <a:lnTo>
                    <a:pt x="39986" y="105255"/>
                  </a:lnTo>
                  <a:lnTo>
                    <a:pt x="39611" y="105442"/>
                  </a:lnTo>
                  <a:lnTo>
                    <a:pt x="38362" y="105421"/>
                  </a:lnTo>
                  <a:lnTo>
                    <a:pt x="39486" y="105026"/>
                  </a:lnTo>
                  <a:close/>
                  <a:moveTo>
                    <a:pt x="40320" y="105421"/>
                  </a:moveTo>
                  <a:lnTo>
                    <a:pt x="40361" y="105442"/>
                  </a:lnTo>
                  <a:lnTo>
                    <a:pt x="40299" y="105442"/>
                  </a:lnTo>
                  <a:lnTo>
                    <a:pt x="40320" y="105421"/>
                  </a:lnTo>
                  <a:close/>
                  <a:moveTo>
                    <a:pt x="45005" y="104588"/>
                  </a:moveTo>
                  <a:lnTo>
                    <a:pt x="47484" y="105505"/>
                  </a:lnTo>
                  <a:lnTo>
                    <a:pt x="41048" y="105442"/>
                  </a:lnTo>
                  <a:lnTo>
                    <a:pt x="40674" y="105276"/>
                  </a:lnTo>
                  <a:lnTo>
                    <a:pt x="41590" y="104859"/>
                  </a:lnTo>
                  <a:lnTo>
                    <a:pt x="45005" y="104588"/>
                  </a:lnTo>
                  <a:close/>
                  <a:moveTo>
                    <a:pt x="52274" y="104005"/>
                  </a:moveTo>
                  <a:lnTo>
                    <a:pt x="58001" y="105588"/>
                  </a:lnTo>
                  <a:lnTo>
                    <a:pt x="48317" y="105505"/>
                  </a:lnTo>
                  <a:lnTo>
                    <a:pt x="45693" y="104526"/>
                  </a:lnTo>
                  <a:lnTo>
                    <a:pt x="52274" y="104005"/>
                  </a:lnTo>
                  <a:close/>
                  <a:moveTo>
                    <a:pt x="27324" y="105630"/>
                  </a:moveTo>
                  <a:lnTo>
                    <a:pt x="27678" y="105650"/>
                  </a:lnTo>
                  <a:lnTo>
                    <a:pt x="27303" y="105692"/>
                  </a:lnTo>
                  <a:lnTo>
                    <a:pt x="26949" y="105630"/>
                  </a:lnTo>
                  <a:close/>
                  <a:moveTo>
                    <a:pt x="31385" y="105650"/>
                  </a:moveTo>
                  <a:lnTo>
                    <a:pt x="31739" y="105671"/>
                  </a:lnTo>
                  <a:lnTo>
                    <a:pt x="31385" y="105713"/>
                  </a:lnTo>
                  <a:lnTo>
                    <a:pt x="31010" y="105692"/>
                  </a:lnTo>
                  <a:lnTo>
                    <a:pt x="31385" y="105650"/>
                  </a:lnTo>
                  <a:close/>
                  <a:moveTo>
                    <a:pt x="25283" y="105609"/>
                  </a:moveTo>
                  <a:lnTo>
                    <a:pt x="26200" y="105775"/>
                  </a:lnTo>
                  <a:lnTo>
                    <a:pt x="25242" y="105859"/>
                  </a:lnTo>
                  <a:lnTo>
                    <a:pt x="24346" y="105609"/>
                  </a:lnTo>
                  <a:close/>
                  <a:moveTo>
                    <a:pt x="33426" y="105671"/>
                  </a:moveTo>
                  <a:lnTo>
                    <a:pt x="34363" y="105692"/>
                  </a:lnTo>
                  <a:lnTo>
                    <a:pt x="33447" y="105921"/>
                  </a:lnTo>
                  <a:lnTo>
                    <a:pt x="32489" y="105838"/>
                  </a:lnTo>
                  <a:lnTo>
                    <a:pt x="33426" y="105671"/>
                  </a:lnTo>
                  <a:close/>
                  <a:moveTo>
                    <a:pt x="23222" y="105588"/>
                  </a:moveTo>
                  <a:lnTo>
                    <a:pt x="24409" y="105921"/>
                  </a:lnTo>
                  <a:lnTo>
                    <a:pt x="23159" y="106025"/>
                  </a:lnTo>
                  <a:lnTo>
                    <a:pt x="21993" y="105588"/>
                  </a:lnTo>
                  <a:close/>
                  <a:moveTo>
                    <a:pt x="29344" y="105817"/>
                  </a:moveTo>
                  <a:lnTo>
                    <a:pt x="30281" y="105900"/>
                  </a:lnTo>
                  <a:lnTo>
                    <a:pt x="29344" y="106067"/>
                  </a:lnTo>
                  <a:lnTo>
                    <a:pt x="28407" y="105900"/>
                  </a:lnTo>
                  <a:lnTo>
                    <a:pt x="29344" y="105817"/>
                  </a:lnTo>
                  <a:close/>
                  <a:moveTo>
                    <a:pt x="36717" y="105692"/>
                  </a:moveTo>
                  <a:lnTo>
                    <a:pt x="35530" y="106129"/>
                  </a:lnTo>
                  <a:lnTo>
                    <a:pt x="34280" y="106004"/>
                  </a:lnTo>
                  <a:lnTo>
                    <a:pt x="35467" y="105692"/>
                  </a:lnTo>
                  <a:close/>
                  <a:moveTo>
                    <a:pt x="21139" y="105567"/>
                  </a:moveTo>
                  <a:lnTo>
                    <a:pt x="22472" y="106067"/>
                  </a:lnTo>
                  <a:lnTo>
                    <a:pt x="21035" y="106192"/>
                  </a:lnTo>
                  <a:lnTo>
                    <a:pt x="19723" y="105567"/>
                  </a:lnTo>
                  <a:close/>
                  <a:moveTo>
                    <a:pt x="38987" y="105713"/>
                  </a:moveTo>
                  <a:lnTo>
                    <a:pt x="37654" y="106317"/>
                  </a:lnTo>
                  <a:lnTo>
                    <a:pt x="36217" y="106192"/>
                  </a:lnTo>
                  <a:lnTo>
                    <a:pt x="37550" y="105713"/>
                  </a:lnTo>
                  <a:close/>
                  <a:moveTo>
                    <a:pt x="27303" y="105984"/>
                  </a:moveTo>
                  <a:lnTo>
                    <a:pt x="28511" y="106213"/>
                  </a:lnTo>
                  <a:lnTo>
                    <a:pt x="27283" y="106421"/>
                  </a:lnTo>
                  <a:lnTo>
                    <a:pt x="26075" y="106088"/>
                  </a:lnTo>
                  <a:lnTo>
                    <a:pt x="27303" y="105984"/>
                  </a:lnTo>
                  <a:close/>
                  <a:moveTo>
                    <a:pt x="31385" y="106025"/>
                  </a:moveTo>
                  <a:lnTo>
                    <a:pt x="32614" y="106129"/>
                  </a:lnTo>
                  <a:lnTo>
                    <a:pt x="31406" y="106442"/>
                  </a:lnTo>
                  <a:lnTo>
                    <a:pt x="30177" y="106213"/>
                  </a:lnTo>
                  <a:lnTo>
                    <a:pt x="31385" y="106025"/>
                  </a:lnTo>
                  <a:close/>
                  <a:moveTo>
                    <a:pt x="19036" y="105546"/>
                  </a:moveTo>
                  <a:lnTo>
                    <a:pt x="20452" y="106234"/>
                  </a:lnTo>
                  <a:lnTo>
                    <a:pt x="15308" y="106629"/>
                  </a:lnTo>
                  <a:lnTo>
                    <a:pt x="17703" y="105546"/>
                  </a:lnTo>
                  <a:close/>
                  <a:moveTo>
                    <a:pt x="25221" y="106150"/>
                  </a:moveTo>
                  <a:lnTo>
                    <a:pt x="26595" y="106525"/>
                  </a:lnTo>
                  <a:lnTo>
                    <a:pt x="25158" y="106775"/>
                  </a:lnTo>
                  <a:lnTo>
                    <a:pt x="23805" y="106254"/>
                  </a:lnTo>
                  <a:lnTo>
                    <a:pt x="25221" y="106150"/>
                  </a:lnTo>
                  <a:close/>
                  <a:moveTo>
                    <a:pt x="33468" y="106213"/>
                  </a:moveTo>
                  <a:lnTo>
                    <a:pt x="34884" y="106359"/>
                  </a:lnTo>
                  <a:lnTo>
                    <a:pt x="33509" y="106837"/>
                  </a:lnTo>
                  <a:lnTo>
                    <a:pt x="32073" y="106567"/>
                  </a:lnTo>
                  <a:lnTo>
                    <a:pt x="33468" y="106213"/>
                  </a:lnTo>
                  <a:close/>
                  <a:moveTo>
                    <a:pt x="40986" y="105734"/>
                  </a:moveTo>
                  <a:lnTo>
                    <a:pt x="43360" y="106879"/>
                  </a:lnTo>
                  <a:lnTo>
                    <a:pt x="38237" y="106379"/>
                  </a:lnTo>
                  <a:lnTo>
                    <a:pt x="39674" y="105734"/>
                  </a:lnTo>
                  <a:close/>
                  <a:moveTo>
                    <a:pt x="29344" y="106359"/>
                  </a:moveTo>
                  <a:lnTo>
                    <a:pt x="30740" y="106608"/>
                  </a:lnTo>
                  <a:lnTo>
                    <a:pt x="29344" y="106983"/>
                  </a:lnTo>
                  <a:lnTo>
                    <a:pt x="27928" y="106588"/>
                  </a:lnTo>
                  <a:lnTo>
                    <a:pt x="29344" y="106359"/>
                  </a:lnTo>
                  <a:close/>
                  <a:moveTo>
                    <a:pt x="23117" y="106317"/>
                  </a:moveTo>
                  <a:lnTo>
                    <a:pt x="24596" y="106858"/>
                  </a:lnTo>
                  <a:lnTo>
                    <a:pt x="23013" y="107129"/>
                  </a:lnTo>
                  <a:lnTo>
                    <a:pt x="21555" y="106442"/>
                  </a:lnTo>
                  <a:lnTo>
                    <a:pt x="23117" y="106317"/>
                  </a:lnTo>
                  <a:close/>
                  <a:moveTo>
                    <a:pt x="35571" y="106421"/>
                  </a:moveTo>
                  <a:lnTo>
                    <a:pt x="37133" y="106567"/>
                  </a:lnTo>
                  <a:lnTo>
                    <a:pt x="35655" y="107233"/>
                  </a:lnTo>
                  <a:lnTo>
                    <a:pt x="34072" y="106942"/>
                  </a:lnTo>
                  <a:lnTo>
                    <a:pt x="35571" y="106421"/>
                  </a:lnTo>
                  <a:close/>
                  <a:moveTo>
                    <a:pt x="10414" y="105484"/>
                  </a:moveTo>
                  <a:lnTo>
                    <a:pt x="17015" y="105546"/>
                  </a:lnTo>
                  <a:lnTo>
                    <a:pt x="14454" y="106713"/>
                  </a:lnTo>
                  <a:lnTo>
                    <a:pt x="4832" y="107462"/>
                  </a:lnTo>
                  <a:lnTo>
                    <a:pt x="10414" y="105484"/>
                  </a:lnTo>
                  <a:close/>
                  <a:moveTo>
                    <a:pt x="27262" y="106713"/>
                  </a:moveTo>
                  <a:lnTo>
                    <a:pt x="28782" y="107129"/>
                  </a:lnTo>
                  <a:lnTo>
                    <a:pt x="27220" y="107525"/>
                  </a:lnTo>
                  <a:lnTo>
                    <a:pt x="25700" y="106962"/>
                  </a:lnTo>
                  <a:lnTo>
                    <a:pt x="27262" y="106713"/>
                  </a:lnTo>
                  <a:close/>
                  <a:moveTo>
                    <a:pt x="31427" y="106733"/>
                  </a:moveTo>
                  <a:lnTo>
                    <a:pt x="32968" y="107025"/>
                  </a:lnTo>
                  <a:lnTo>
                    <a:pt x="31448" y="107566"/>
                  </a:lnTo>
                  <a:lnTo>
                    <a:pt x="29886" y="107129"/>
                  </a:lnTo>
                  <a:lnTo>
                    <a:pt x="31427" y="106733"/>
                  </a:lnTo>
                  <a:close/>
                  <a:moveTo>
                    <a:pt x="41673" y="105734"/>
                  </a:moveTo>
                  <a:lnTo>
                    <a:pt x="48275" y="105796"/>
                  </a:lnTo>
                  <a:lnTo>
                    <a:pt x="53835" y="107879"/>
                  </a:lnTo>
                  <a:lnTo>
                    <a:pt x="44214" y="106962"/>
                  </a:lnTo>
                  <a:lnTo>
                    <a:pt x="41673" y="105734"/>
                  </a:lnTo>
                  <a:close/>
                  <a:moveTo>
                    <a:pt x="25138" y="107067"/>
                  </a:moveTo>
                  <a:lnTo>
                    <a:pt x="26720" y="107650"/>
                  </a:lnTo>
                  <a:lnTo>
                    <a:pt x="25033" y="108108"/>
                  </a:lnTo>
                  <a:lnTo>
                    <a:pt x="23451" y="107337"/>
                  </a:lnTo>
                  <a:lnTo>
                    <a:pt x="25138" y="107067"/>
                  </a:lnTo>
                  <a:close/>
                  <a:moveTo>
                    <a:pt x="33530" y="107129"/>
                  </a:moveTo>
                  <a:lnTo>
                    <a:pt x="35196" y="107441"/>
                  </a:lnTo>
                  <a:lnTo>
                    <a:pt x="33614" y="108170"/>
                  </a:lnTo>
                  <a:lnTo>
                    <a:pt x="31927" y="107712"/>
                  </a:lnTo>
                  <a:lnTo>
                    <a:pt x="33530" y="107129"/>
                  </a:lnTo>
                  <a:close/>
                  <a:moveTo>
                    <a:pt x="29323" y="107275"/>
                  </a:moveTo>
                  <a:lnTo>
                    <a:pt x="30969" y="107733"/>
                  </a:lnTo>
                  <a:lnTo>
                    <a:pt x="29323" y="108316"/>
                  </a:lnTo>
                  <a:lnTo>
                    <a:pt x="27699" y="107712"/>
                  </a:lnTo>
                  <a:lnTo>
                    <a:pt x="29323" y="107275"/>
                  </a:lnTo>
                  <a:close/>
                  <a:moveTo>
                    <a:pt x="27199" y="107837"/>
                  </a:moveTo>
                  <a:lnTo>
                    <a:pt x="28907" y="108462"/>
                  </a:lnTo>
                  <a:lnTo>
                    <a:pt x="27137" y="109087"/>
                  </a:lnTo>
                  <a:lnTo>
                    <a:pt x="25450" y="108295"/>
                  </a:lnTo>
                  <a:lnTo>
                    <a:pt x="27199" y="107837"/>
                  </a:lnTo>
                  <a:close/>
                  <a:moveTo>
                    <a:pt x="31448" y="107879"/>
                  </a:moveTo>
                  <a:lnTo>
                    <a:pt x="33197" y="108358"/>
                  </a:lnTo>
                  <a:lnTo>
                    <a:pt x="31510" y="109128"/>
                  </a:lnTo>
                  <a:lnTo>
                    <a:pt x="29740" y="108483"/>
                  </a:lnTo>
                  <a:lnTo>
                    <a:pt x="31448" y="107879"/>
                  </a:lnTo>
                  <a:close/>
                  <a:moveTo>
                    <a:pt x="20972" y="106483"/>
                  </a:moveTo>
                  <a:lnTo>
                    <a:pt x="22513" y="107212"/>
                  </a:lnTo>
                  <a:lnTo>
                    <a:pt x="9143" y="109462"/>
                  </a:lnTo>
                  <a:lnTo>
                    <a:pt x="9143" y="109462"/>
                  </a:lnTo>
                  <a:lnTo>
                    <a:pt x="14537" y="106983"/>
                  </a:lnTo>
                  <a:lnTo>
                    <a:pt x="20972" y="106483"/>
                  </a:lnTo>
                  <a:close/>
                  <a:moveTo>
                    <a:pt x="37716" y="106629"/>
                  </a:moveTo>
                  <a:lnTo>
                    <a:pt x="44131" y="107233"/>
                  </a:lnTo>
                  <a:lnTo>
                    <a:pt x="49483" y="109795"/>
                  </a:lnTo>
                  <a:lnTo>
                    <a:pt x="36154" y="107316"/>
                  </a:lnTo>
                  <a:lnTo>
                    <a:pt x="37716" y="106629"/>
                  </a:lnTo>
                  <a:close/>
                  <a:moveTo>
                    <a:pt x="29323" y="108629"/>
                  </a:moveTo>
                  <a:lnTo>
                    <a:pt x="31135" y="109295"/>
                  </a:lnTo>
                  <a:lnTo>
                    <a:pt x="29303" y="110128"/>
                  </a:lnTo>
                  <a:lnTo>
                    <a:pt x="27512" y="109274"/>
                  </a:lnTo>
                  <a:lnTo>
                    <a:pt x="29323" y="108629"/>
                  </a:lnTo>
                  <a:close/>
                  <a:moveTo>
                    <a:pt x="3708" y="1"/>
                  </a:moveTo>
                  <a:lnTo>
                    <a:pt x="27574" y="8914"/>
                  </a:lnTo>
                  <a:lnTo>
                    <a:pt x="25825" y="9706"/>
                  </a:lnTo>
                  <a:lnTo>
                    <a:pt x="1" y="2562"/>
                  </a:lnTo>
                  <a:lnTo>
                    <a:pt x="1" y="2875"/>
                  </a:lnTo>
                  <a:lnTo>
                    <a:pt x="25408" y="9893"/>
                  </a:lnTo>
                  <a:lnTo>
                    <a:pt x="23763" y="10664"/>
                  </a:lnTo>
                  <a:lnTo>
                    <a:pt x="8956" y="7915"/>
                  </a:lnTo>
                  <a:lnTo>
                    <a:pt x="1" y="3666"/>
                  </a:lnTo>
                  <a:lnTo>
                    <a:pt x="1" y="3978"/>
                  </a:lnTo>
                  <a:lnTo>
                    <a:pt x="7852" y="7706"/>
                  </a:lnTo>
                  <a:lnTo>
                    <a:pt x="7852" y="7706"/>
                  </a:lnTo>
                  <a:lnTo>
                    <a:pt x="1" y="6269"/>
                  </a:lnTo>
                  <a:lnTo>
                    <a:pt x="1" y="6561"/>
                  </a:lnTo>
                  <a:lnTo>
                    <a:pt x="8873" y="8206"/>
                  </a:lnTo>
                  <a:lnTo>
                    <a:pt x="14496" y="10872"/>
                  </a:lnTo>
                  <a:lnTo>
                    <a:pt x="4582" y="9935"/>
                  </a:lnTo>
                  <a:lnTo>
                    <a:pt x="1" y="8227"/>
                  </a:lnTo>
                  <a:lnTo>
                    <a:pt x="1" y="8519"/>
                  </a:lnTo>
                  <a:lnTo>
                    <a:pt x="3458" y="9810"/>
                  </a:lnTo>
                  <a:lnTo>
                    <a:pt x="1" y="9477"/>
                  </a:lnTo>
                  <a:lnTo>
                    <a:pt x="1" y="9768"/>
                  </a:lnTo>
                  <a:lnTo>
                    <a:pt x="4520" y="10205"/>
                  </a:lnTo>
                  <a:lnTo>
                    <a:pt x="10351" y="12392"/>
                  </a:lnTo>
                  <a:lnTo>
                    <a:pt x="396" y="12309"/>
                  </a:lnTo>
                  <a:lnTo>
                    <a:pt x="1" y="12205"/>
                  </a:lnTo>
                  <a:lnTo>
                    <a:pt x="1" y="12600"/>
                  </a:lnTo>
                  <a:lnTo>
                    <a:pt x="355" y="12600"/>
                  </a:lnTo>
                  <a:lnTo>
                    <a:pt x="6353" y="14246"/>
                  </a:lnTo>
                  <a:lnTo>
                    <a:pt x="1479" y="14641"/>
                  </a:lnTo>
                  <a:lnTo>
                    <a:pt x="1" y="13933"/>
                  </a:lnTo>
                  <a:lnTo>
                    <a:pt x="1" y="14266"/>
                  </a:lnTo>
                  <a:lnTo>
                    <a:pt x="917" y="14683"/>
                  </a:lnTo>
                  <a:lnTo>
                    <a:pt x="1" y="14745"/>
                  </a:lnTo>
                  <a:lnTo>
                    <a:pt x="1" y="15037"/>
                  </a:lnTo>
                  <a:lnTo>
                    <a:pt x="1438" y="14933"/>
                  </a:lnTo>
                  <a:lnTo>
                    <a:pt x="4083" y="16203"/>
                  </a:lnTo>
                  <a:lnTo>
                    <a:pt x="3354" y="16328"/>
                  </a:lnTo>
                  <a:lnTo>
                    <a:pt x="1" y="15703"/>
                  </a:lnTo>
                  <a:lnTo>
                    <a:pt x="1" y="15995"/>
                  </a:lnTo>
                  <a:lnTo>
                    <a:pt x="2521" y="16453"/>
                  </a:lnTo>
                  <a:lnTo>
                    <a:pt x="1" y="16891"/>
                  </a:lnTo>
                  <a:lnTo>
                    <a:pt x="1" y="17182"/>
                  </a:lnTo>
                  <a:lnTo>
                    <a:pt x="3354" y="16620"/>
                  </a:lnTo>
                  <a:lnTo>
                    <a:pt x="5978" y="17099"/>
                  </a:lnTo>
                  <a:lnTo>
                    <a:pt x="6061" y="17140"/>
                  </a:lnTo>
                  <a:lnTo>
                    <a:pt x="938" y="18473"/>
                  </a:lnTo>
                  <a:lnTo>
                    <a:pt x="1" y="18119"/>
                  </a:lnTo>
                  <a:lnTo>
                    <a:pt x="1" y="18432"/>
                  </a:lnTo>
                  <a:lnTo>
                    <a:pt x="438" y="18598"/>
                  </a:lnTo>
                  <a:lnTo>
                    <a:pt x="1" y="18702"/>
                  </a:lnTo>
                  <a:lnTo>
                    <a:pt x="1" y="19098"/>
                  </a:lnTo>
                  <a:lnTo>
                    <a:pt x="2417" y="19327"/>
                  </a:lnTo>
                  <a:lnTo>
                    <a:pt x="2500" y="19369"/>
                  </a:lnTo>
                  <a:lnTo>
                    <a:pt x="1" y="20243"/>
                  </a:lnTo>
                  <a:lnTo>
                    <a:pt x="1" y="20556"/>
                  </a:lnTo>
                  <a:lnTo>
                    <a:pt x="2916" y="19515"/>
                  </a:lnTo>
                  <a:lnTo>
                    <a:pt x="3687" y="19806"/>
                  </a:lnTo>
                  <a:lnTo>
                    <a:pt x="1" y="21493"/>
                  </a:lnTo>
                  <a:lnTo>
                    <a:pt x="1" y="22139"/>
                  </a:lnTo>
                  <a:lnTo>
                    <a:pt x="5436" y="23638"/>
                  </a:lnTo>
                  <a:lnTo>
                    <a:pt x="1" y="24055"/>
                  </a:lnTo>
                  <a:lnTo>
                    <a:pt x="1" y="24534"/>
                  </a:lnTo>
                  <a:lnTo>
                    <a:pt x="2083" y="25533"/>
                  </a:lnTo>
                  <a:lnTo>
                    <a:pt x="1" y="25138"/>
                  </a:lnTo>
                  <a:lnTo>
                    <a:pt x="1" y="25429"/>
                  </a:lnTo>
                  <a:lnTo>
                    <a:pt x="2458" y="25887"/>
                  </a:lnTo>
                  <a:lnTo>
                    <a:pt x="1" y="26304"/>
                  </a:lnTo>
                  <a:lnTo>
                    <a:pt x="1" y="26595"/>
                  </a:lnTo>
                  <a:lnTo>
                    <a:pt x="3187" y="26054"/>
                  </a:lnTo>
                  <a:lnTo>
                    <a:pt x="5124" y="26970"/>
                  </a:lnTo>
                  <a:lnTo>
                    <a:pt x="480" y="28178"/>
                  </a:lnTo>
                  <a:lnTo>
                    <a:pt x="376" y="28157"/>
                  </a:lnTo>
                  <a:lnTo>
                    <a:pt x="1" y="28032"/>
                  </a:lnTo>
                  <a:lnTo>
                    <a:pt x="1" y="28595"/>
                  </a:lnTo>
                  <a:lnTo>
                    <a:pt x="417" y="28491"/>
                  </a:lnTo>
                  <a:lnTo>
                    <a:pt x="2417" y="29240"/>
                  </a:lnTo>
                  <a:lnTo>
                    <a:pt x="1" y="30094"/>
                  </a:lnTo>
                  <a:lnTo>
                    <a:pt x="1" y="30407"/>
                  </a:lnTo>
                  <a:lnTo>
                    <a:pt x="2833" y="29407"/>
                  </a:lnTo>
                  <a:lnTo>
                    <a:pt x="4041" y="29844"/>
                  </a:lnTo>
                  <a:lnTo>
                    <a:pt x="1792" y="30886"/>
                  </a:lnTo>
                  <a:lnTo>
                    <a:pt x="1" y="30865"/>
                  </a:lnTo>
                  <a:lnTo>
                    <a:pt x="1" y="31156"/>
                  </a:lnTo>
                  <a:lnTo>
                    <a:pt x="1167" y="31156"/>
                  </a:lnTo>
                  <a:lnTo>
                    <a:pt x="334" y="31552"/>
                  </a:lnTo>
                  <a:lnTo>
                    <a:pt x="1" y="31448"/>
                  </a:lnTo>
                  <a:lnTo>
                    <a:pt x="1" y="32010"/>
                  </a:lnTo>
                  <a:lnTo>
                    <a:pt x="355" y="31864"/>
                  </a:lnTo>
                  <a:lnTo>
                    <a:pt x="4541" y="33010"/>
                  </a:lnTo>
                  <a:lnTo>
                    <a:pt x="1" y="33385"/>
                  </a:lnTo>
                  <a:lnTo>
                    <a:pt x="1" y="33655"/>
                  </a:lnTo>
                  <a:lnTo>
                    <a:pt x="5374" y="33239"/>
                  </a:lnTo>
                  <a:lnTo>
                    <a:pt x="8893" y="34218"/>
                  </a:lnTo>
                  <a:lnTo>
                    <a:pt x="3208" y="35176"/>
                  </a:lnTo>
                  <a:lnTo>
                    <a:pt x="292" y="34634"/>
                  </a:lnTo>
                  <a:lnTo>
                    <a:pt x="1" y="34488"/>
                  </a:lnTo>
                  <a:lnTo>
                    <a:pt x="1" y="34863"/>
                  </a:lnTo>
                  <a:lnTo>
                    <a:pt x="209" y="34905"/>
                  </a:lnTo>
                  <a:lnTo>
                    <a:pt x="1396" y="35467"/>
                  </a:lnTo>
                  <a:lnTo>
                    <a:pt x="1" y="35696"/>
                  </a:lnTo>
                  <a:lnTo>
                    <a:pt x="1" y="36009"/>
                  </a:lnTo>
                  <a:lnTo>
                    <a:pt x="1854" y="35696"/>
                  </a:lnTo>
                  <a:lnTo>
                    <a:pt x="4187" y="36800"/>
                  </a:lnTo>
                  <a:lnTo>
                    <a:pt x="1229" y="37571"/>
                  </a:lnTo>
                  <a:lnTo>
                    <a:pt x="1" y="37446"/>
                  </a:lnTo>
                  <a:lnTo>
                    <a:pt x="1" y="37737"/>
                  </a:lnTo>
                  <a:lnTo>
                    <a:pt x="396" y="37779"/>
                  </a:lnTo>
                  <a:lnTo>
                    <a:pt x="1" y="37883"/>
                  </a:lnTo>
                  <a:lnTo>
                    <a:pt x="1" y="38237"/>
                  </a:lnTo>
                  <a:lnTo>
                    <a:pt x="2333" y="39112"/>
                  </a:lnTo>
                  <a:lnTo>
                    <a:pt x="1" y="39945"/>
                  </a:lnTo>
                  <a:lnTo>
                    <a:pt x="1" y="40424"/>
                  </a:lnTo>
                  <a:lnTo>
                    <a:pt x="3166" y="40465"/>
                  </a:lnTo>
                  <a:lnTo>
                    <a:pt x="1105" y="41403"/>
                  </a:lnTo>
                  <a:lnTo>
                    <a:pt x="1" y="41090"/>
                  </a:lnTo>
                  <a:lnTo>
                    <a:pt x="1" y="41382"/>
                  </a:lnTo>
                  <a:lnTo>
                    <a:pt x="709" y="41590"/>
                  </a:lnTo>
                  <a:lnTo>
                    <a:pt x="1" y="41902"/>
                  </a:lnTo>
                  <a:lnTo>
                    <a:pt x="1" y="42215"/>
                  </a:lnTo>
                  <a:lnTo>
                    <a:pt x="1125" y="41694"/>
                  </a:lnTo>
                  <a:lnTo>
                    <a:pt x="3645" y="42402"/>
                  </a:lnTo>
                  <a:lnTo>
                    <a:pt x="1" y="42694"/>
                  </a:lnTo>
                  <a:lnTo>
                    <a:pt x="1" y="42965"/>
                  </a:lnTo>
                  <a:lnTo>
                    <a:pt x="4457" y="42631"/>
                  </a:lnTo>
                  <a:lnTo>
                    <a:pt x="8394" y="43714"/>
                  </a:lnTo>
                  <a:lnTo>
                    <a:pt x="3125" y="44589"/>
                  </a:lnTo>
                  <a:lnTo>
                    <a:pt x="1" y="44006"/>
                  </a:lnTo>
                  <a:lnTo>
                    <a:pt x="1" y="44318"/>
                  </a:lnTo>
                  <a:lnTo>
                    <a:pt x="2292" y="44735"/>
                  </a:lnTo>
                  <a:lnTo>
                    <a:pt x="542" y="45026"/>
                  </a:lnTo>
                  <a:lnTo>
                    <a:pt x="1" y="44776"/>
                  </a:lnTo>
                  <a:lnTo>
                    <a:pt x="1" y="45089"/>
                  </a:lnTo>
                  <a:lnTo>
                    <a:pt x="42" y="45110"/>
                  </a:lnTo>
                  <a:lnTo>
                    <a:pt x="1" y="45110"/>
                  </a:lnTo>
                  <a:lnTo>
                    <a:pt x="1" y="45401"/>
                  </a:lnTo>
                  <a:lnTo>
                    <a:pt x="501" y="45318"/>
                  </a:lnTo>
                  <a:lnTo>
                    <a:pt x="3250" y="46630"/>
                  </a:lnTo>
                  <a:lnTo>
                    <a:pt x="1958" y="46963"/>
                  </a:lnTo>
                  <a:lnTo>
                    <a:pt x="1" y="46776"/>
                  </a:lnTo>
                  <a:lnTo>
                    <a:pt x="1" y="47067"/>
                  </a:lnTo>
                  <a:lnTo>
                    <a:pt x="1146" y="47171"/>
                  </a:lnTo>
                  <a:lnTo>
                    <a:pt x="1" y="47463"/>
                  </a:lnTo>
                  <a:lnTo>
                    <a:pt x="1" y="47775"/>
                  </a:lnTo>
                  <a:lnTo>
                    <a:pt x="1979" y="47255"/>
                  </a:lnTo>
                  <a:lnTo>
                    <a:pt x="5186" y="47567"/>
                  </a:lnTo>
                  <a:lnTo>
                    <a:pt x="5665" y="47796"/>
                  </a:lnTo>
                  <a:lnTo>
                    <a:pt x="2687" y="48837"/>
                  </a:lnTo>
                  <a:lnTo>
                    <a:pt x="1" y="47838"/>
                  </a:lnTo>
                  <a:lnTo>
                    <a:pt x="1" y="48150"/>
                  </a:lnTo>
                  <a:lnTo>
                    <a:pt x="2250" y="48983"/>
                  </a:lnTo>
                  <a:lnTo>
                    <a:pt x="1021" y="49441"/>
                  </a:lnTo>
                  <a:lnTo>
                    <a:pt x="1" y="49421"/>
                  </a:lnTo>
                  <a:lnTo>
                    <a:pt x="1" y="49712"/>
                  </a:lnTo>
                  <a:lnTo>
                    <a:pt x="209" y="49712"/>
                  </a:lnTo>
                  <a:lnTo>
                    <a:pt x="1" y="49795"/>
                  </a:lnTo>
                  <a:lnTo>
                    <a:pt x="1" y="50087"/>
                  </a:lnTo>
                  <a:lnTo>
                    <a:pt x="1063" y="49733"/>
                  </a:lnTo>
                  <a:lnTo>
                    <a:pt x="4291" y="49754"/>
                  </a:lnTo>
                  <a:lnTo>
                    <a:pt x="4770" y="49920"/>
                  </a:lnTo>
                  <a:lnTo>
                    <a:pt x="1896" y="51232"/>
                  </a:lnTo>
                  <a:lnTo>
                    <a:pt x="1" y="50712"/>
                  </a:lnTo>
                  <a:lnTo>
                    <a:pt x="1" y="51024"/>
                  </a:lnTo>
                  <a:lnTo>
                    <a:pt x="1479" y="51420"/>
                  </a:lnTo>
                  <a:lnTo>
                    <a:pt x="271" y="51982"/>
                  </a:lnTo>
                  <a:lnTo>
                    <a:pt x="1" y="52003"/>
                  </a:lnTo>
                  <a:lnTo>
                    <a:pt x="1" y="52419"/>
                  </a:lnTo>
                  <a:lnTo>
                    <a:pt x="355" y="52253"/>
                  </a:lnTo>
                  <a:lnTo>
                    <a:pt x="3562" y="52003"/>
                  </a:lnTo>
                  <a:lnTo>
                    <a:pt x="7894" y="53211"/>
                  </a:lnTo>
                  <a:lnTo>
                    <a:pt x="3041" y="54023"/>
                  </a:lnTo>
                  <a:lnTo>
                    <a:pt x="1" y="53461"/>
                  </a:lnTo>
                  <a:lnTo>
                    <a:pt x="1" y="53752"/>
                  </a:lnTo>
                  <a:lnTo>
                    <a:pt x="2208" y="54148"/>
                  </a:lnTo>
                  <a:lnTo>
                    <a:pt x="1" y="54523"/>
                  </a:lnTo>
                  <a:lnTo>
                    <a:pt x="1" y="54814"/>
                  </a:lnTo>
                  <a:lnTo>
                    <a:pt x="3041" y="54315"/>
                  </a:lnTo>
                  <a:lnTo>
                    <a:pt x="7477" y="55127"/>
                  </a:lnTo>
                  <a:lnTo>
                    <a:pt x="2729" y="56356"/>
                  </a:lnTo>
                  <a:lnTo>
                    <a:pt x="1" y="55064"/>
                  </a:lnTo>
                  <a:lnTo>
                    <a:pt x="1" y="55377"/>
                  </a:lnTo>
                  <a:lnTo>
                    <a:pt x="1917" y="56293"/>
                  </a:lnTo>
                  <a:lnTo>
                    <a:pt x="1" y="56106"/>
                  </a:lnTo>
                  <a:lnTo>
                    <a:pt x="1" y="56397"/>
                  </a:lnTo>
                  <a:lnTo>
                    <a:pt x="1896" y="56564"/>
                  </a:lnTo>
                  <a:lnTo>
                    <a:pt x="1" y="57064"/>
                  </a:lnTo>
                  <a:lnTo>
                    <a:pt x="1" y="57355"/>
                  </a:lnTo>
                  <a:lnTo>
                    <a:pt x="2708" y="56668"/>
                  </a:lnTo>
                  <a:lnTo>
                    <a:pt x="5145" y="57813"/>
                  </a:lnTo>
                  <a:lnTo>
                    <a:pt x="2604" y="58709"/>
                  </a:lnTo>
                  <a:lnTo>
                    <a:pt x="1" y="57751"/>
                  </a:lnTo>
                  <a:lnTo>
                    <a:pt x="1" y="58063"/>
                  </a:lnTo>
                  <a:lnTo>
                    <a:pt x="1771" y="58730"/>
                  </a:lnTo>
                  <a:lnTo>
                    <a:pt x="1" y="58709"/>
                  </a:lnTo>
                  <a:lnTo>
                    <a:pt x="1" y="59000"/>
                  </a:lnTo>
                  <a:lnTo>
                    <a:pt x="1771" y="59000"/>
                  </a:lnTo>
                  <a:lnTo>
                    <a:pt x="1" y="59625"/>
                  </a:lnTo>
                  <a:lnTo>
                    <a:pt x="1" y="59938"/>
                  </a:lnTo>
                  <a:lnTo>
                    <a:pt x="2604" y="59021"/>
                  </a:lnTo>
                  <a:lnTo>
                    <a:pt x="5124" y="59958"/>
                  </a:lnTo>
                  <a:lnTo>
                    <a:pt x="2666" y="61083"/>
                  </a:lnTo>
                  <a:lnTo>
                    <a:pt x="1" y="60354"/>
                  </a:lnTo>
                  <a:lnTo>
                    <a:pt x="1" y="60646"/>
                  </a:lnTo>
                  <a:lnTo>
                    <a:pt x="1854" y="61166"/>
                  </a:lnTo>
                  <a:lnTo>
                    <a:pt x="1" y="61312"/>
                  </a:lnTo>
                  <a:lnTo>
                    <a:pt x="1" y="61604"/>
                  </a:lnTo>
                  <a:lnTo>
                    <a:pt x="1875" y="61437"/>
                  </a:lnTo>
                  <a:lnTo>
                    <a:pt x="1875" y="61437"/>
                  </a:lnTo>
                  <a:lnTo>
                    <a:pt x="1" y="62291"/>
                  </a:lnTo>
                  <a:lnTo>
                    <a:pt x="1" y="62624"/>
                  </a:lnTo>
                  <a:lnTo>
                    <a:pt x="2687" y="61395"/>
                  </a:lnTo>
                  <a:lnTo>
                    <a:pt x="7415" y="62687"/>
                  </a:lnTo>
                  <a:lnTo>
                    <a:pt x="2979" y="63436"/>
                  </a:lnTo>
                  <a:lnTo>
                    <a:pt x="1" y="62895"/>
                  </a:lnTo>
                  <a:lnTo>
                    <a:pt x="1" y="63186"/>
                  </a:lnTo>
                  <a:lnTo>
                    <a:pt x="2146" y="63582"/>
                  </a:lnTo>
                  <a:lnTo>
                    <a:pt x="1" y="63936"/>
                  </a:lnTo>
                  <a:lnTo>
                    <a:pt x="1" y="64228"/>
                  </a:lnTo>
                  <a:lnTo>
                    <a:pt x="2979" y="63728"/>
                  </a:lnTo>
                  <a:lnTo>
                    <a:pt x="7810" y="64623"/>
                  </a:lnTo>
                  <a:lnTo>
                    <a:pt x="3458" y="65748"/>
                  </a:lnTo>
                  <a:lnTo>
                    <a:pt x="251" y="65456"/>
                  </a:lnTo>
                  <a:lnTo>
                    <a:pt x="1" y="65332"/>
                  </a:lnTo>
                  <a:lnTo>
                    <a:pt x="1" y="65706"/>
                  </a:lnTo>
                  <a:lnTo>
                    <a:pt x="167" y="65727"/>
                  </a:lnTo>
                  <a:lnTo>
                    <a:pt x="1354" y="66290"/>
                  </a:lnTo>
                  <a:lnTo>
                    <a:pt x="1" y="66644"/>
                  </a:lnTo>
                  <a:lnTo>
                    <a:pt x="1" y="66956"/>
                  </a:lnTo>
                  <a:lnTo>
                    <a:pt x="1771" y="66498"/>
                  </a:lnTo>
                  <a:lnTo>
                    <a:pt x="4624" y="67851"/>
                  </a:lnTo>
                  <a:lnTo>
                    <a:pt x="4124" y="68018"/>
                  </a:lnTo>
                  <a:lnTo>
                    <a:pt x="917" y="67997"/>
                  </a:lnTo>
                  <a:lnTo>
                    <a:pt x="1" y="67664"/>
                  </a:lnTo>
                  <a:lnTo>
                    <a:pt x="1" y="67976"/>
                  </a:lnTo>
                  <a:lnTo>
                    <a:pt x="1" y="68268"/>
                  </a:lnTo>
                  <a:lnTo>
                    <a:pt x="855" y="68289"/>
                  </a:lnTo>
                  <a:lnTo>
                    <a:pt x="2083" y="68747"/>
                  </a:lnTo>
                  <a:lnTo>
                    <a:pt x="1" y="69476"/>
                  </a:lnTo>
                  <a:lnTo>
                    <a:pt x="1" y="69788"/>
                  </a:lnTo>
                  <a:lnTo>
                    <a:pt x="2521" y="68893"/>
                  </a:lnTo>
                  <a:lnTo>
                    <a:pt x="5478" y="69997"/>
                  </a:lnTo>
                  <a:lnTo>
                    <a:pt x="4999" y="70226"/>
                  </a:lnTo>
                  <a:lnTo>
                    <a:pt x="1792" y="70476"/>
                  </a:lnTo>
                  <a:lnTo>
                    <a:pt x="1" y="69976"/>
                  </a:lnTo>
                  <a:lnTo>
                    <a:pt x="1" y="70267"/>
                  </a:lnTo>
                  <a:lnTo>
                    <a:pt x="959" y="70538"/>
                  </a:lnTo>
                  <a:lnTo>
                    <a:pt x="1" y="70621"/>
                  </a:lnTo>
                  <a:lnTo>
                    <a:pt x="1" y="70913"/>
                  </a:lnTo>
                  <a:lnTo>
                    <a:pt x="1771" y="70767"/>
                  </a:lnTo>
                  <a:lnTo>
                    <a:pt x="3041" y="71121"/>
                  </a:lnTo>
                  <a:lnTo>
                    <a:pt x="271" y="72371"/>
                  </a:lnTo>
                  <a:lnTo>
                    <a:pt x="1" y="72329"/>
                  </a:lnTo>
                  <a:lnTo>
                    <a:pt x="1" y="72808"/>
                  </a:lnTo>
                  <a:lnTo>
                    <a:pt x="313" y="72683"/>
                  </a:lnTo>
                  <a:lnTo>
                    <a:pt x="2063" y="72995"/>
                  </a:lnTo>
                  <a:lnTo>
                    <a:pt x="1" y="73349"/>
                  </a:lnTo>
                  <a:lnTo>
                    <a:pt x="1" y="73641"/>
                  </a:lnTo>
                  <a:lnTo>
                    <a:pt x="2896" y="73162"/>
                  </a:lnTo>
                  <a:lnTo>
                    <a:pt x="8144" y="74120"/>
                  </a:lnTo>
                  <a:lnTo>
                    <a:pt x="4187" y="75141"/>
                  </a:lnTo>
                  <a:lnTo>
                    <a:pt x="1" y="74745"/>
                  </a:lnTo>
                  <a:lnTo>
                    <a:pt x="1" y="75036"/>
                  </a:lnTo>
                  <a:lnTo>
                    <a:pt x="3375" y="75370"/>
                  </a:lnTo>
                  <a:lnTo>
                    <a:pt x="855" y="76015"/>
                  </a:lnTo>
                  <a:lnTo>
                    <a:pt x="1" y="75619"/>
                  </a:lnTo>
                  <a:lnTo>
                    <a:pt x="1" y="75932"/>
                  </a:lnTo>
                  <a:lnTo>
                    <a:pt x="417" y="76119"/>
                  </a:lnTo>
                  <a:lnTo>
                    <a:pt x="1" y="76244"/>
                  </a:lnTo>
                  <a:lnTo>
                    <a:pt x="1" y="76536"/>
                  </a:lnTo>
                  <a:lnTo>
                    <a:pt x="813" y="76328"/>
                  </a:lnTo>
                  <a:lnTo>
                    <a:pt x="2854" y="77286"/>
                  </a:lnTo>
                  <a:lnTo>
                    <a:pt x="1" y="77265"/>
                  </a:lnTo>
                  <a:lnTo>
                    <a:pt x="1" y="77556"/>
                  </a:lnTo>
                  <a:lnTo>
                    <a:pt x="3479" y="77577"/>
                  </a:lnTo>
                  <a:lnTo>
                    <a:pt x="4083" y="77890"/>
                  </a:lnTo>
                  <a:lnTo>
                    <a:pt x="2437" y="78473"/>
                  </a:lnTo>
                  <a:lnTo>
                    <a:pt x="1" y="77556"/>
                  </a:lnTo>
                  <a:lnTo>
                    <a:pt x="1" y="77869"/>
                  </a:lnTo>
                  <a:lnTo>
                    <a:pt x="2021" y="78618"/>
                  </a:lnTo>
                  <a:lnTo>
                    <a:pt x="1" y="79327"/>
                  </a:lnTo>
                  <a:lnTo>
                    <a:pt x="1" y="79910"/>
                  </a:lnTo>
                  <a:lnTo>
                    <a:pt x="42" y="79910"/>
                  </a:lnTo>
                  <a:lnTo>
                    <a:pt x="1" y="79930"/>
                  </a:lnTo>
                  <a:lnTo>
                    <a:pt x="1" y="80222"/>
                  </a:lnTo>
                  <a:lnTo>
                    <a:pt x="875" y="80139"/>
                  </a:lnTo>
                  <a:lnTo>
                    <a:pt x="3812" y="80951"/>
                  </a:lnTo>
                  <a:lnTo>
                    <a:pt x="1459" y="82034"/>
                  </a:lnTo>
                  <a:lnTo>
                    <a:pt x="1" y="81763"/>
                  </a:lnTo>
                  <a:lnTo>
                    <a:pt x="1" y="82055"/>
                  </a:lnTo>
                  <a:lnTo>
                    <a:pt x="1000" y="82242"/>
                  </a:lnTo>
                  <a:lnTo>
                    <a:pt x="1" y="82700"/>
                  </a:lnTo>
                  <a:lnTo>
                    <a:pt x="1" y="83054"/>
                  </a:lnTo>
                  <a:lnTo>
                    <a:pt x="2812" y="82575"/>
                  </a:lnTo>
                  <a:lnTo>
                    <a:pt x="8477" y="83637"/>
                  </a:lnTo>
                  <a:lnTo>
                    <a:pt x="4936" y="84533"/>
                  </a:lnTo>
                  <a:lnTo>
                    <a:pt x="1" y="84075"/>
                  </a:lnTo>
                  <a:lnTo>
                    <a:pt x="1" y="84366"/>
                  </a:lnTo>
                  <a:lnTo>
                    <a:pt x="4124" y="84762"/>
                  </a:lnTo>
                  <a:lnTo>
                    <a:pt x="1" y="85824"/>
                  </a:lnTo>
                  <a:lnTo>
                    <a:pt x="1" y="86220"/>
                  </a:lnTo>
                  <a:lnTo>
                    <a:pt x="709" y="86553"/>
                  </a:lnTo>
                  <a:lnTo>
                    <a:pt x="1" y="86553"/>
                  </a:lnTo>
                  <a:lnTo>
                    <a:pt x="1" y="86845"/>
                  </a:lnTo>
                  <a:lnTo>
                    <a:pt x="1334" y="86845"/>
                  </a:lnTo>
                  <a:lnTo>
                    <a:pt x="3562" y="87907"/>
                  </a:lnTo>
                  <a:lnTo>
                    <a:pt x="2354" y="88344"/>
                  </a:lnTo>
                  <a:lnTo>
                    <a:pt x="1" y="87469"/>
                  </a:lnTo>
                  <a:lnTo>
                    <a:pt x="1" y="87782"/>
                  </a:lnTo>
                  <a:lnTo>
                    <a:pt x="1938" y="88490"/>
                  </a:lnTo>
                  <a:lnTo>
                    <a:pt x="1" y="89177"/>
                  </a:lnTo>
                  <a:lnTo>
                    <a:pt x="1" y="89531"/>
                  </a:lnTo>
                  <a:lnTo>
                    <a:pt x="4603" y="90802"/>
                  </a:lnTo>
                  <a:lnTo>
                    <a:pt x="2646" y="91697"/>
                  </a:lnTo>
                  <a:lnTo>
                    <a:pt x="1" y="91197"/>
                  </a:lnTo>
                  <a:lnTo>
                    <a:pt x="1" y="91510"/>
                  </a:lnTo>
                  <a:lnTo>
                    <a:pt x="1896" y="91843"/>
                  </a:lnTo>
                  <a:lnTo>
                    <a:pt x="1" y="92176"/>
                  </a:lnTo>
                  <a:lnTo>
                    <a:pt x="1" y="92468"/>
                  </a:lnTo>
                  <a:lnTo>
                    <a:pt x="1521" y="92197"/>
                  </a:lnTo>
                  <a:lnTo>
                    <a:pt x="1521" y="92197"/>
                  </a:lnTo>
                  <a:lnTo>
                    <a:pt x="1" y="92905"/>
                  </a:lnTo>
                  <a:lnTo>
                    <a:pt x="1" y="93217"/>
                  </a:lnTo>
                  <a:lnTo>
                    <a:pt x="2625" y="92030"/>
                  </a:lnTo>
                  <a:lnTo>
                    <a:pt x="2729" y="92009"/>
                  </a:lnTo>
                  <a:lnTo>
                    <a:pt x="8810" y="93134"/>
                  </a:lnTo>
                  <a:lnTo>
                    <a:pt x="5686" y="93946"/>
                  </a:lnTo>
                  <a:lnTo>
                    <a:pt x="1" y="93384"/>
                  </a:lnTo>
                  <a:lnTo>
                    <a:pt x="1" y="93676"/>
                  </a:lnTo>
                  <a:lnTo>
                    <a:pt x="4853" y="94155"/>
                  </a:lnTo>
                  <a:lnTo>
                    <a:pt x="1" y="95404"/>
                  </a:lnTo>
                  <a:lnTo>
                    <a:pt x="1" y="95716"/>
                  </a:lnTo>
                  <a:lnTo>
                    <a:pt x="5707" y="94238"/>
                  </a:lnTo>
                  <a:lnTo>
                    <a:pt x="11851" y="94821"/>
                  </a:lnTo>
                  <a:lnTo>
                    <a:pt x="8810" y="95904"/>
                  </a:lnTo>
                  <a:lnTo>
                    <a:pt x="1" y="95821"/>
                  </a:lnTo>
                  <a:lnTo>
                    <a:pt x="1" y="96112"/>
                  </a:lnTo>
                  <a:lnTo>
                    <a:pt x="8019" y="96175"/>
                  </a:lnTo>
                  <a:lnTo>
                    <a:pt x="3437" y="97799"/>
                  </a:lnTo>
                  <a:lnTo>
                    <a:pt x="1" y="96175"/>
                  </a:lnTo>
                  <a:lnTo>
                    <a:pt x="1" y="96487"/>
                  </a:lnTo>
                  <a:lnTo>
                    <a:pt x="3041" y="97945"/>
                  </a:lnTo>
                  <a:lnTo>
                    <a:pt x="2271" y="98216"/>
                  </a:lnTo>
                  <a:lnTo>
                    <a:pt x="1" y="97383"/>
                  </a:lnTo>
                  <a:lnTo>
                    <a:pt x="1" y="97695"/>
                  </a:lnTo>
                  <a:lnTo>
                    <a:pt x="1854" y="98361"/>
                  </a:lnTo>
                  <a:lnTo>
                    <a:pt x="1750" y="98403"/>
                  </a:lnTo>
                  <a:lnTo>
                    <a:pt x="1" y="98549"/>
                  </a:lnTo>
                  <a:lnTo>
                    <a:pt x="1" y="98840"/>
                  </a:lnTo>
                  <a:lnTo>
                    <a:pt x="709" y="98778"/>
                  </a:lnTo>
                  <a:lnTo>
                    <a:pt x="251" y="98944"/>
                  </a:lnTo>
                  <a:lnTo>
                    <a:pt x="1" y="98861"/>
                  </a:lnTo>
                  <a:lnTo>
                    <a:pt x="1" y="99340"/>
                  </a:lnTo>
                  <a:lnTo>
                    <a:pt x="271" y="99236"/>
                  </a:lnTo>
                  <a:lnTo>
                    <a:pt x="5374" y="100652"/>
                  </a:lnTo>
                  <a:lnTo>
                    <a:pt x="5291" y="100694"/>
                  </a:lnTo>
                  <a:lnTo>
                    <a:pt x="2666" y="101131"/>
                  </a:lnTo>
                  <a:lnTo>
                    <a:pt x="1" y="100652"/>
                  </a:lnTo>
                  <a:lnTo>
                    <a:pt x="1" y="100944"/>
                  </a:lnTo>
                  <a:lnTo>
                    <a:pt x="1833" y="101277"/>
                  </a:lnTo>
                  <a:lnTo>
                    <a:pt x="1" y="101569"/>
                  </a:lnTo>
                  <a:lnTo>
                    <a:pt x="1" y="101881"/>
                  </a:lnTo>
                  <a:lnTo>
                    <a:pt x="2666" y="101423"/>
                  </a:lnTo>
                  <a:lnTo>
                    <a:pt x="3375" y="101569"/>
                  </a:lnTo>
                  <a:lnTo>
                    <a:pt x="709" y="102776"/>
                  </a:lnTo>
                  <a:lnTo>
                    <a:pt x="1" y="102714"/>
                  </a:lnTo>
                  <a:lnTo>
                    <a:pt x="1" y="103006"/>
                  </a:lnTo>
                  <a:lnTo>
                    <a:pt x="167" y="103026"/>
                  </a:lnTo>
                  <a:lnTo>
                    <a:pt x="1" y="103110"/>
                  </a:lnTo>
                  <a:lnTo>
                    <a:pt x="1" y="103422"/>
                  </a:lnTo>
                  <a:lnTo>
                    <a:pt x="750" y="103089"/>
                  </a:lnTo>
                  <a:lnTo>
                    <a:pt x="5603" y="103547"/>
                  </a:lnTo>
                  <a:lnTo>
                    <a:pt x="1" y="105005"/>
                  </a:lnTo>
                  <a:lnTo>
                    <a:pt x="1" y="105401"/>
                  </a:lnTo>
                  <a:lnTo>
                    <a:pt x="9581" y="105484"/>
                  </a:lnTo>
                  <a:lnTo>
                    <a:pt x="3708" y="107566"/>
                  </a:lnTo>
                  <a:lnTo>
                    <a:pt x="1" y="107858"/>
                  </a:lnTo>
                  <a:lnTo>
                    <a:pt x="1" y="108150"/>
                  </a:lnTo>
                  <a:lnTo>
                    <a:pt x="2646" y="107941"/>
                  </a:lnTo>
                  <a:lnTo>
                    <a:pt x="1" y="108878"/>
                  </a:lnTo>
                  <a:lnTo>
                    <a:pt x="1" y="109170"/>
                  </a:lnTo>
                  <a:lnTo>
                    <a:pt x="3770" y="107837"/>
                  </a:lnTo>
                  <a:lnTo>
                    <a:pt x="13683" y="107067"/>
                  </a:lnTo>
                  <a:lnTo>
                    <a:pt x="8040" y="109649"/>
                  </a:lnTo>
                  <a:lnTo>
                    <a:pt x="1" y="110982"/>
                  </a:lnTo>
                  <a:lnTo>
                    <a:pt x="1" y="111273"/>
                  </a:lnTo>
                  <a:lnTo>
                    <a:pt x="7019" y="110107"/>
                  </a:lnTo>
                  <a:lnTo>
                    <a:pt x="1" y="113294"/>
                  </a:lnTo>
                  <a:lnTo>
                    <a:pt x="1" y="113627"/>
                  </a:lnTo>
                  <a:lnTo>
                    <a:pt x="8123" y="109920"/>
                  </a:lnTo>
                  <a:lnTo>
                    <a:pt x="22972" y="107421"/>
                  </a:lnTo>
                  <a:lnTo>
                    <a:pt x="24596" y="108212"/>
                  </a:lnTo>
                  <a:lnTo>
                    <a:pt x="1" y="114585"/>
                  </a:lnTo>
                  <a:lnTo>
                    <a:pt x="1" y="114876"/>
                  </a:lnTo>
                  <a:lnTo>
                    <a:pt x="25013" y="108399"/>
                  </a:lnTo>
                  <a:lnTo>
                    <a:pt x="26741" y="109232"/>
                  </a:lnTo>
                  <a:lnTo>
                    <a:pt x="1" y="118708"/>
                  </a:lnTo>
                  <a:lnTo>
                    <a:pt x="1" y="119021"/>
                  </a:lnTo>
                  <a:lnTo>
                    <a:pt x="27116" y="109420"/>
                  </a:lnTo>
                  <a:lnTo>
                    <a:pt x="28969" y="110295"/>
                  </a:lnTo>
                  <a:lnTo>
                    <a:pt x="8227" y="119750"/>
                  </a:lnTo>
                  <a:lnTo>
                    <a:pt x="8914" y="119750"/>
                  </a:lnTo>
                  <a:lnTo>
                    <a:pt x="29303" y="110461"/>
                  </a:lnTo>
                  <a:lnTo>
                    <a:pt x="48837" y="119750"/>
                  </a:lnTo>
                  <a:lnTo>
                    <a:pt x="49504" y="119750"/>
                  </a:lnTo>
                  <a:lnTo>
                    <a:pt x="29657" y="110295"/>
                  </a:lnTo>
                  <a:lnTo>
                    <a:pt x="31510" y="109441"/>
                  </a:lnTo>
                  <a:lnTo>
                    <a:pt x="59125" y="119750"/>
                  </a:lnTo>
                  <a:lnTo>
                    <a:pt x="59458" y="119750"/>
                  </a:lnTo>
                  <a:lnTo>
                    <a:pt x="59458" y="119562"/>
                  </a:lnTo>
                  <a:lnTo>
                    <a:pt x="31885" y="109274"/>
                  </a:lnTo>
                  <a:lnTo>
                    <a:pt x="33634" y="108483"/>
                  </a:lnTo>
                  <a:lnTo>
                    <a:pt x="59458" y="115626"/>
                  </a:lnTo>
                  <a:lnTo>
                    <a:pt x="59458" y="115314"/>
                  </a:lnTo>
                  <a:lnTo>
                    <a:pt x="34051" y="108295"/>
                  </a:lnTo>
                  <a:lnTo>
                    <a:pt x="35696" y="107546"/>
                  </a:lnTo>
                  <a:lnTo>
                    <a:pt x="50503" y="110274"/>
                  </a:lnTo>
                  <a:lnTo>
                    <a:pt x="59458" y="114543"/>
                  </a:lnTo>
                  <a:lnTo>
                    <a:pt x="59458" y="114210"/>
                  </a:lnTo>
                  <a:lnTo>
                    <a:pt x="51607" y="110482"/>
                  </a:lnTo>
                  <a:lnTo>
                    <a:pt x="59458" y="111919"/>
                  </a:lnTo>
                  <a:lnTo>
                    <a:pt x="59458" y="111627"/>
                  </a:lnTo>
                  <a:lnTo>
                    <a:pt x="50587" y="110003"/>
                  </a:lnTo>
                  <a:lnTo>
                    <a:pt x="44985" y="107316"/>
                  </a:lnTo>
                  <a:lnTo>
                    <a:pt x="54877" y="108274"/>
                  </a:lnTo>
                  <a:lnTo>
                    <a:pt x="59458" y="109982"/>
                  </a:lnTo>
                  <a:lnTo>
                    <a:pt x="59458" y="109670"/>
                  </a:lnTo>
                  <a:lnTo>
                    <a:pt x="56001" y="108379"/>
                  </a:lnTo>
                  <a:lnTo>
                    <a:pt x="56001" y="108379"/>
                  </a:lnTo>
                  <a:lnTo>
                    <a:pt x="59458" y="108712"/>
                  </a:lnTo>
                  <a:lnTo>
                    <a:pt x="59458" y="108420"/>
                  </a:lnTo>
                  <a:lnTo>
                    <a:pt x="54960" y="107983"/>
                  </a:lnTo>
                  <a:lnTo>
                    <a:pt x="49129" y="105796"/>
                  </a:lnTo>
                  <a:lnTo>
                    <a:pt x="49129" y="105796"/>
                  </a:lnTo>
                  <a:lnTo>
                    <a:pt x="59084" y="105880"/>
                  </a:lnTo>
                  <a:lnTo>
                    <a:pt x="59458" y="105984"/>
                  </a:lnTo>
                  <a:lnTo>
                    <a:pt x="59458" y="105609"/>
                  </a:lnTo>
                  <a:lnTo>
                    <a:pt x="59125" y="105588"/>
                  </a:lnTo>
                  <a:lnTo>
                    <a:pt x="53127" y="103943"/>
                  </a:lnTo>
                  <a:lnTo>
                    <a:pt x="57980" y="103547"/>
                  </a:lnTo>
                  <a:lnTo>
                    <a:pt x="59458" y="104255"/>
                  </a:lnTo>
                  <a:lnTo>
                    <a:pt x="59458" y="103943"/>
                  </a:lnTo>
                  <a:lnTo>
                    <a:pt x="58563" y="103505"/>
                  </a:lnTo>
                  <a:lnTo>
                    <a:pt x="59458" y="103443"/>
                  </a:lnTo>
                  <a:lnTo>
                    <a:pt x="59458" y="103151"/>
                  </a:lnTo>
                  <a:lnTo>
                    <a:pt x="58042" y="103255"/>
                  </a:lnTo>
                  <a:lnTo>
                    <a:pt x="55377" y="101985"/>
                  </a:lnTo>
                  <a:lnTo>
                    <a:pt x="56105" y="101860"/>
                  </a:lnTo>
                  <a:lnTo>
                    <a:pt x="59458" y="102485"/>
                  </a:lnTo>
                  <a:lnTo>
                    <a:pt x="59458" y="102193"/>
                  </a:lnTo>
                  <a:lnTo>
                    <a:pt x="56939" y="101735"/>
                  </a:lnTo>
                  <a:lnTo>
                    <a:pt x="59458" y="101298"/>
                  </a:lnTo>
                  <a:lnTo>
                    <a:pt x="59458" y="101006"/>
                  </a:lnTo>
                  <a:lnTo>
                    <a:pt x="56105" y="101569"/>
                  </a:lnTo>
                  <a:lnTo>
                    <a:pt x="53481" y="101090"/>
                  </a:lnTo>
                  <a:lnTo>
                    <a:pt x="53398" y="101048"/>
                  </a:lnTo>
                  <a:lnTo>
                    <a:pt x="58521" y="99715"/>
                  </a:lnTo>
                  <a:lnTo>
                    <a:pt x="59458" y="100069"/>
                  </a:lnTo>
                  <a:lnTo>
                    <a:pt x="59458" y="99757"/>
                  </a:lnTo>
                  <a:lnTo>
                    <a:pt x="59021" y="99590"/>
                  </a:lnTo>
                  <a:lnTo>
                    <a:pt x="59458" y="99486"/>
                  </a:lnTo>
                  <a:lnTo>
                    <a:pt x="59458" y="99090"/>
                  </a:lnTo>
                  <a:lnTo>
                    <a:pt x="57043" y="98861"/>
                  </a:lnTo>
                  <a:lnTo>
                    <a:pt x="56959" y="98820"/>
                  </a:lnTo>
                  <a:lnTo>
                    <a:pt x="59458" y="97945"/>
                  </a:lnTo>
                  <a:lnTo>
                    <a:pt x="59458" y="97632"/>
                  </a:lnTo>
                  <a:lnTo>
                    <a:pt x="56543" y="98674"/>
                  </a:lnTo>
                  <a:lnTo>
                    <a:pt x="55772" y="98382"/>
                  </a:lnTo>
                  <a:lnTo>
                    <a:pt x="59458" y="96695"/>
                  </a:lnTo>
                  <a:lnTo>
                    <a:pt x="59458" y="96071"/>
                  </a:lnTo>
                  <a:lnTo>
                    <a:pt x="54023" y="94550"/>
                  </a:lnTo>
                  <a:lnTo>
                    <a:pt x="59458" y="94134"/>
                  </a:lnTo>
                  <a:lnTo>
                    <a:pt x="59458" y="93655"/>
                  </a:lnTo>
                  <a:lnTo>
                    <a:pt x="57376" y="92676"/>
                  </a:lnTo>
                  <a:lnTo>
                    <a:pt x="59458" y="93051"/>
                  </a:lnTo>
                  <a:lnTo>
                    <a:pt x="59458" y="92759"/>
                  </a:lnTo>
                  <a:lnTo>
                    <a:pt x="57022" y="92301"/>
                  </a:lnTo>
                  <a:lnTo>
                    <a:pt x="59458" y="91905"/>
                  </a:lnTo>
                  <a:lnTo>
                    <a:pt x="59458" y="91593"/>
                  </a:lnTo>
                  <a:lnTo>
                    <a:pt x="56272" y="92134"/>
                  </a:lnTo>
                  <a:lnTo>
                    <a:pt x="54335" y="91218"/>
                  </a:lnTo>
                  <a:lnTo>
                    <a:pt x="58979" y="90010"/>
                  </a:lnTo>
                  <a:lnTo>
                    <a:pt x="59084" y="90031"/>
                  </a:lnTo>
                  <a:lnTo>
                    <a:pt x="59458" y="90156"/>
                  </a:lnTo>
                  <a:lnTo>
                    <a:pt x="59458" y="89594"/>
                  </a:lnTo>
                  <a:lnTo>
                    <a:pt x="59042" y="89698"/>
                  </a:lnTo>
                  <a:lnTo>
                    <a:pt x="57043" y="88948"/>
                  </a:lnTo>
                  <a:lnTo>
                    <a:pt x="59458" y="88094"/>
                  </a:lnTo>
                  <a:lnTo>
                    <a:pt x="59458" y="87782"/>
                  </a:lnTo>
                  <a:lnTo>
                    <a:pt x="56626" y="88802"/>
                  </a:lnTo>
                  <a:lnTo>
                    <a:pt x="55418" y="88344"/>
                  </a:lnTo>
                  <a:lnTo>
                    <a:pt x="57667" y="87324"/>
                  </a:lnTo>
                  <a:lnTo>
                    <a:pt x="59458" y="87324"/>
                  </a:lnTo>
                  <a:lnTo>
                    <a:pt x="59458" y="87032"/>
                  </a:lnTo>
                  <a:lnTo>
                    <a:pt x="58292" y="87032"/>
                  </a:lnTo>
                  <a:lnTo>
                    <a:pt x="59125" y="86636"/>
                  </a:lnTo>
                  <a:lnTo>
                    <a:pt x="59458" y="86741"/>
                  </a:lnTo>
                  <a:lnTo>
                    <a:pt x="59458" y="86178"/>
                  </a:lnTo>
                  <a:lnTo>
                    <a:pt x="59104" y="86345"/>
                  </a:lnTo>
                  <a:lnTo>
                    <a:pt x="54918" y="85179"/>
                  </a:lnTo>
                  <a:lnTo>
                    <a:pt x="59458" y="84825"/>
                  </a:lnTo>
                  <a:lnTo>
                    <a:pt x="59458" y="84533"/>
                  </a:lnTo>
                  <a:lnTo>
                    <a:pt x="54106" y="84949"/>
                  </a:lnTo>
                  <a:lnTo>
                    <a:pt x="50587" y="83971"/>
                  </a:lnTo>
                  <a:lnTo>
                    <a:pt x="56251" y="83013"/>
                  </a:lnTo>
                  <a:lnTo>
                    <a:pt x="59167" y="83554"/>
                  </a:lnTo>
                  <a:lnTo>
                    <a:pt x="59458" y="83700"/>
                  </a:lnTo>
                  <a:lnTo>
                    <a:pt x="59458" y="83325"/>
                  </a:lnTo>
                  <a:lnTo>
                    <a:pt x="59250" y="83283"/>
                  </a:lnTo>
                  <a:lnTo>
                    <a:pt x="58063" y="82721"/>
                  </a:lnTo>
                  <a:lnTo>
                    <a:pt x="59458" y="82492"/>
                  </a:lnTo>
                  <a:lnTo>
                    <a:pt x="59458" y="82200"/>
                  </a:lnTo>
                  <a:lnTo>
                    <a:pt x="57626" y="82492"/>
                  </a:lnTo>
                  <a:lnTo>
                    <a:pt x="55272" y="81388"/>
                  </a:lnTo>
                  <a:lnTo>
                    <a:pt x="58251" y="80618"/>
                  </a:lnTo>
                  <a:lnTo>
                    <a:pt x="59458" y="80743"/>
                  </a:lnTo>
                  <a:lnTo>
                    <a:pt x="59458" y="80451"/>
                  </a:lnTo>
                  <a:lnTo>
                    <a:pt x="59063" y="80409"/>
                  </a:lnTo>
                  <a:lnTo>
                    <a:pt x="59458" y="80305"/>
                  </a:lnTo>
                  <a:lnTo>
                    <a:pt x="59458" y="79951"/>
                  </a:lnTo>
                  <a:lnTo>
                    <a:pt x="57126" y="79077"/>
                  </a:lnTo>
                  <a:lnTo>
                    <a:pt x="59458" y="78244"/>
                  </a:lnTo>
                  <a:lnTo>
                    <a:pt x="59458" y="77765"/>
                  </a:lnTo>
                  <a:lnTo>
                    <a:pt x="56314" y="77723"/>
                  </a:lnTo>
                  <a:lnTo>
                    <a:pt x="58355" y="76807"/>
                  </a:lnTo>
                  <a:lnTo>
                    <a:pt x="59458" y="77098"/>
                  </a:lnTo>
                  <a:lnTo>
                    <a:pt x="59458" y="76807"/>
                  </a:lnTo>
                  <a:lnTo>
                    <a:pt x="58771" y="76619"/>
                  </a:lnTo>
                  <a:lnTo>
                    <a:pt x="59458" y="76286"/>
                  </a:lnTo>
                  <a:lnTo>
                    <a:pt x="59458" y="75974"/>
                  </a:lnTo>
                  <a:lnTo>
                    <a:pt x="58334" y="76494"/>
                  </a:lnTo>
                  <a:lnTo>
                    <a:pt x="55814" y="75786"/>
                  </a:lnTo>
                  <a:lnTo>
                    <a:pt x="59458" y="75515"/>
                  </a:lnTo>
                  <a:lnTo>
                    <a:pt x="59458" y="75224"/>
                  </a:lnTo>
                  <a:lnTo>
                    <a:pt x="55002" y="75578"/>
                  </a:lnTo>
                  <a:lnTo>
                    <a:pt x="51066" y="74474"/>
                  </a:lnTo>
                  <a:lnTo>
                    <a:pt x="56335" y="73599"/>
                  </a:lnTo>
                  <a:lnTo>
                    <a:pt x="59458" y="74183"/>
                  </a:lnTo>
                  <a:lnTo>
                    <a:pt x="59458" y="73870"/>
                  </a:lnTo>
                  <a:lnTo>
                    <a:pt x="57168" y="73454"/>
                  </a:lnTo>
                  <a:lnTo>
                    <a:pt x="58917" y="73162"/>
                  </a:lnTo>
                  <a:lnTo>
                    <a:pt x="59458" y="73412"/>
                  </a:lnTo>
                  <a:lnTo>
                    <a:pt x="59458" y="73100"/>
                  </a:lnTo>
                  <a:lnTo>
                    <a:pt x="59417" y="73079"/>
                  </a:lnTo>
                  <a:lnTo>
                    <a:pt x="59458" y="73079"/>
                  </a:lnTo>
                  <a:lnTo>
                    <a:pt x="59458" y="72787"/>
                  </a:lnTo>
                  <a:lnTo>
                    <a:pt x="58959" y="72870"/>
                  </a:lnTo>
                  <a:lnTo>
                    <a:pt x="56230" y="71558"/>
                  </a:lnTo>
                  <a:lnTo>
                    <a:pt x="57501" y="71225"/>
                  </a:lnTo>
                  <a:lnTo>
                    <a:pt x="59458" y="71413"/>
                  </a:lnTo>
                  <a:lnTo>
                    <a:pt x="59458" y="71121"/>
                  </a:lnTo>
                  <a:lnTo>
                    <a:pt x="58313" y="71017"/>
                  </a:lnTo>
                  <a:lnTo>
                    <a:pt x="59458" y="70725"/>
                  </a:lnTo>
                  <a:lnTo>
                    <a:pt x="59458" y="70413"/>
                  </a:lnTo>
                  <a:lnTo>
                    <a:pt x="57480" y="70934"/>
                  </a:lnTo>
                  <a:lnTo>
                    <a:pt x="54273" y="70621"/>
                  </a:lnTo>
                  <a:lnTo>
                    <a:pt x="53815" y="70413"/>
                  </a:lnTo>
                  <a:lnTo>
                    <a:pt x="56772" y="69351"/>
                  </a:lnTo>
                  <a:lnTo>
                    <a:pt x="59458" y="70351"/>
                  </a:lnTo>
                  <a:lnTo>
                    <a:pt x="59458" y="70038"/>
                  </a:lnTo>
                  <a:lnTo>
                    <a:pt x="57209" y="69205"/>
                  </a:lnTo>
                  <a:lnTo>
                    <a:pt x="58459" y="68768"/>
                  </a:lnTo>
                  <a:lnTo>
                    <a:pt x="59458" y="68768"/>
                  </a:lnTo>
                  <a:lnTo>
                    <a:pt x="59458" y="68476"/>
                  </a:lnTo>
                  <a:lnTo>
                    <a:pt x="59250" y="68476"/>
                  </a:lnTo>
                  <a:lnTo>
                    <a:pt x="59458" y="68393"/>
                  </a:lnTo>
                  <a:lnTo>
                    <a:pt x="59458" y="68101"/>
                  </a:lnTo>
                  <a:lnTo>
                    <a:pt x="58396" y="68476"/>
                  </a:lnTo>
                  <a:lnTo>
                    <a:pt x="55189" y="68435"/>
                  </a:lnTo>
                  <a:lnTo>
                    <a:pt x="54710" y="68268"/>
                  </a:lnTo>
                  <a:lnTo>
                    <a:pt x="57563" y="66956"/>
                  </a:lnTo>
                  <a:lnTo>
                    <a:pt x="59458" y="67477"/>
                  </a:lnTo>
                  <a:lnTo>
                    <a:pt x="59458" y="67164"/>
                  </a:lnTo>
                  <a:lnTo>
                    <a:pt x="57980" y="66769"/>
                  </a:lnTo>
                  <a:lnTo>
                    <a:pt x="59188" y="66227"/>
                  </a:lnTo>
                  <a:lnTo>
                    <a:pt x="59458" y="66206"/>
                  </a:lnTo>
                  <a:lnTo>
                    <a:pt x="59458" y="65769"/>
                  </a:lnTo>
                  <a:lnTo>
                    <a:pt x="59104" y="65935"/>
                  </a:lnTo>
                  <a:lnTo>
                    <a:pt x="55897" y="66185"/>
                  </a:lnTo>
                  <a:lnTo>
                    <a:pt x="51565" y="64998"/>
                  </a:lnTo>
                  <a:lnTo>
                    <a:pt x="56418" y="64165"/>
                  </a:lnTo>
                  <a:lnTo>
                    <a:pt x="59458" y="64728"/>
                  </a:lnTo>
                  <a:lnTo>
                    <a:pt x="59458" y="64436"/>
                  </a:lnTo>
                  <a:lnTo>
                    <a:pt x="57251" y="64040"/>
                  </a:lnTo>
                  <a:lnTo>
                    <a:pt x="59458" y="63665"/>
                  </a:lnTo>
                  <a:lnTo>
                    <a:pt x="59458" y="63374"/>
                  </a:lnTo>
                  <a:lnTo>
                    <a:pt x="56418" y="63874"/>
                  </a:lnTo>
                  <a:lnTo>
                    <a:pt x="52003" y="63061"/>
                  </a:lnTo>
                  <a:lnTo>
                    <a:pt x="56730" y="61833"/>
                  </a:lnTo>
                  <a:lnTo>
                    <a:pt x="59458" y="63145"/>
                  </a:lnTo>
                  <a:lnTo>
                    <a:pt x="59458" y="62812"/>
                  </a:lnTo>
                  <a:lnTo>
                    <a:pt x="57542" y="61916"/>
                  </a:lnTo>
                  <a:lnTo>
                    <a:pt x="59458" y="62083"/>
                  </a:lnTo>
                  <a:lnTo>
                    <a:pt x="59458" y="61791"/>
                  </a:lnTo>
                  <a:lnTo>
                    <a:pt x="57584" y="61625"/>
                  </a:lnTo>
                  <a:lnTo>
                    <a:pt x="59458" y="61125"/>
                  </a:lnTo>
                  <a:lnTo>
                    <a:pt x="59458" y="60833"/>
                  </a:lnTo>
                  <a:lnTo>
                    <a:pt x="56751" y="61520"/>
                  </a:lnTo>
                  <a:lnTo>
                    <a:pt x="54335" y="60375"/>
                  </a:lnTo>
                  <a:lnTo>
                    <a:pt x="56855" y="59479"/>
                  </a:lnTo>
                  <a:lnTo>
                    <a:pt x="59458" y="60437"/>
                  </a:lnTo>
                  <a:lnTo>
                    <a:pt x="59458" y="60125"/>
                  </a:lnTo>
                  <a:lnTo>
                    <a:pt x="57688" y="59479"/>
                  </a:lnTo>
                  <a:lnTo>
                    <a:pt x="59458" y="59479"/>
                  </a:lnTo>
                  <a:lnTo>
                    <a:pt x="59458" y="59188"/>
                  </a:lnTo>
                  <a:lnTo>
                    <a:pt x="57688" y="59188"/>
                  </a:lnTo>
                  <a:lnTo>
                    <a:pt x="59458" y="58563"/>
                  </a:lnTo>
                  <a:lnTo>
                    <a:pt x="59458" y="58251"/>
                  </a:lnTo>
                  <a:lnTo>
                    <a:pt x="56876" y="59167"/>
                  </a:lnTo>
                  <a:lnTo>
                    <a:pt x="54356" y="58230"/>
                  </a:lnTo>
                  <a:lnTo>
                    <a:pt x="56793" y="57105"/>
                  </a:lnTo>
                  <a:lnTo>
                    <a:pt x="59458" y="57834"/>
                  </a:lnTo>
                  <a:lnTo>
                    <a:pt x="59458" y="57543"/>
                  </a:lnTo>
                  <a:lnTo>
                    <a:pt x="57605" y="57043"/>
                  </a:lnTo>
                  <a:lnTo>
                    <a:pt x="59458" y="56897"/>
                  </a:lnTo>
                  <a:lnTo>
                    <a:pt x="59458" y="56605"/>
                  </a:lnTo>
                  <a:lnTo>
                    <a:pt x="57584" y="56751"/>
                  </a:lnTo>
                  <a:lnTo>
                    <a:pt x="59458" y="55897"/>
                  </a:lnTo>
                  <a:lnTo>
                    <a:pt x="59458" y="55585"/>
                  </a:lnTo>
                  <a:lnTo>
                    <a:pt x="56772" y="56793"/>
                  </a:lnTo>
                  <a:lnTo>
                    <a:pt x="52065" y="55502"/>
                  </a:lnTo>
                  <a:lnTo>
                    <a:pt x="56501" y="54752"/>
                  </a:lnTo>
                  <a:lnTo>
                    <a:pt x="59458" y="55293"/>
                  </a:lnTo>
                  <a:lnTo>
                    <a:pt x="59458" y="55002"/>
                  </a:lnTo>
                  <a:lnTo>
                    <a:pt x="57334" y="54606"/>
                  </a:lnTo>
                  <a:lnTo>
                    <a:pt x="59458" y="54252"/>
                  </a:lnTo>
                  <a:lnTo>
                    <a:pt x="59458" y="53961"/>
                  </a:lnTo>
                  <a:lnTo>
                    <a:pt x="56501" y="54460"/>
                  </a:lnTo>
                  <a:lnTo>
                    <a:pt x="51649" y="53565"/>
                  </a:lnTo>
                  <a:lnTo>
                    <a:pt x="56001" y="52440"/>
                  </a:lnTo>
                  <a:lnTo>
                    <a:pt x="59209" y="52753"/>
                  </a:lnTo>
                  <a:lnTo>
                    <a:pt x="59458" y="52857"/>
                  </a:lnTo>
                  <a:lnTo>
                    <a:pt x="59458" y="52482"/>
                  </a:lnTo>
                  <a:lnTo>
                    <a:pt x="59292" y="52461"/>
                  </a:lnTo>
                  <a:lnTo>
                    <a:pt x="58105" y="51899"/>
                  </a:lnTo>
                  <a:lnTo>
                    <a:pt x="59458" y="51545"/>
                  </a:lnTo>
                  <a:lnTo>
                    <a:pt x="59458" y="51253"/>
                  </a:lnTo>
                  <a:lnTo>
                    <a:pt x="57709" y="51691"/>
                  </a:lnTo>
                  <a:lnTo>
                    <a:pt x="54856" y="50337"/>
                  </a:lnTo>
                  <a:lnTo>
                    <a:pt x="55335" y="50170"/>
                  </a:lnTo>
                  <a:lnTo>
                    <a:pt x="58542" y="50191"/>
                  </a:lnTo>
                  <a:lnTo>
                    <a:pt x="59458" y="50524"/>
                  </a:lnTo>
                  <a:lnTo>
                    <a:pt x="59458" y="50233"/>
                  </a:lnTo>
                  <a:lnTo>
                    <a:pt x="59396" y="50212"/>
                  </a:lnTo>
                  <a:lnTo>
                    <a:pt x="59458" y="50212"/>
                  </a:lnTo>
                  <a:lnTo>
                    <a:pt x="59458" y="49920"/>
                  </a:lnTo>
                  <a:lnTo>
                    <a:pt x="58605" y="49900"/>
                  </a:lnTo>
                  <a:lnTo>
                    <a:pt x="57376" y="49441"/>
                  </a:lnTo>
                  <a:lnTo>
                    <a:pt x="59458" y="48712"/>
                  </a:lnTo>
                  <a:lnTo>
                    <a:pt x="59458" y="48400"/>
                  </a:lnTo>
                  <a:lnTo>
                    <a:pt x="56939" y="49296"/>
                  </a:lnTo>
                  <a:lnTo>
                    <a:pt x="53981" y="48192"/>
                  </a:lnTo>
                  <a:lnTo>
                    <a:pt x="54460" y="47984"/>
                  </a:lnTo>
                  <a:lnTo>
                    <a:pt x="57667" y="47713"/>
                  </a:lnTo>
                  <a:lnTo>
                    <a:pt x="59458" y="48213"/>
                  </a:lnTo>
                  <a:lnTo>
                    <a:pt x="59458" y="47921"/>
                  </a:lnTo>
                  <a:lnTo>
                    <a:pt x="58521" y="47650"/>
                  </a:lnTo>
                  <a:lnTo>
                    <a:pt x="59458" y="47588"/>
                  </a:lnTo>
                  <a:lnTo>
                    <a:pt x="59458" y="47296"/>
                  </a:lnTo>
                  <a:lnTo>
                    <a:pt x="57688" y="47421"/>
                  </a:lnTo>
                  <a:lnTo>
                    <a:pt x="56418" y="47067"/>
                  </a:lnTo>
                  <a:lnTo>
                    <a:pt x="59188" y="45818"/>
                  </a:lnTo>
                  <a:lnTo>
                    <a:pt x="59458" y="45859"/>
                  </a:lnTo>
                  <a:lnTo>
                    <a:pt x="59458" y="45380"/>
                  </a:lnTo>
                  <a:lnTo>
                    <a:pt x="59146" y="45505"/>
                  </a:lnTo>
                  <a:lnTo>
                    <a:pt x="57397" y="45193"/>
                  </a:lnTo>
                  <a:lnTo>
                    <a:pt x="59458" y="44839"/>
                  </a:lnTo>
                  <a:lnTo>
                    <a:pt x="59458" y="44547"/>
                  </a:lnTo>
                  <a:lnTo>
                    <a:pt x="56564" y="45026"/>
                  </a:lnTo>
                  <a:lnTo>
                    <a:pt x="51316" y="44068"/>
                  </a:lnTo>
                  <a:lnTo>
                    <a:pt x="55272" y="43048"/>
                  </a:lnTo>
                  <a:lnTo>
                    <a:pt x="59458" y="43444"/>
                  </a:lnTo>
                  <a:lnTo>
                    <a:pt x="59458" y="43152"/>
                  </a:lnTo>
                  <a:lnTo>
                    <a:pt x="56085" y="42840"/>
                  </a:lnTo>
                  <a:lnTo>
                    <a:pt x="58605" y="42173"/>
                  </a:lnTo>
                  <a:lnTo>
                    <a:pt x="59458" y="42569"/>
                  </a:lnTo>
                  <a:lnTo>
                    <a:pt x="59458" y="42256"/>
                  </a:lnTo>
                  <a:lnTo>
                    <a:pt x="59042" y="42069"/>
                  </a:lnTo>
                  <a:lnTo>
                    <a:pt x="59458" y="41965"/>
                  </a:lnTo>
                  <a:lnTo>
                    <a:pt x="59458" y="41652"/>
                  </a:lnTo>
                  <a:lnTo>
                    <a:pt x="58646" y="41861"/>
                  </a:lnTo>
                  <a:lnTo>
                    <a:pt x="56605" y="40903"/>
                  </a:lnTo>
                  <a:lnTo>
                    <a:pt x="59458" y="40924"/>
                  </a:lnTo>
                  <a:lnTo>
                    <a:pt x="59458" y="40632"/>
                  </a:lnTo>
                  <a:lnTo>
                    <a:pt x="56001" y="40611"/>
                  </a:lnTo>
                  <a:lnTo>
                    <a:pt x="55377" y="40320"/>
                  </a:lnTo>
                  <a:lnTo>
                    <a:pt x="57022" y="39716"/>
                  </a:lnTo>
                  <a:lnTo>
                    <a:pt x="59458" y="40632"/>
                  </a:lnTo>
                  <a:lnTo>
                    <a:pt x="59458" y="40320"/>
                  </a:lnTo>
                  <a:lnTo>
                    <a:pt x="57459" y="39570"/>
                  </a:lnTo>
                  <a:lnTo>
                    <a:pt x="59458" y="38862"/>
                  </a:lnTo>
                  <a:lnTo>
                    <a:pt x="59458" y="38279"/>
                  </a:lnTo>
                  <a:lnTo>
                    <a:pt x="59458" y="37987"/>
                  </a:lnTo>
                  <a:lnTo>
                    <a:pt x="58584" y="38050"/>
                  </a:lnTo>
                  <a:lnTo>
                    <a:pt x="55647" y="37237"/>
                  </a:lnTo>
                  <a:lnTo>
                    <a:pt x="58001" y="36154"/>
                  </a:lnTo>
                  <a:lnTo>
                    <a:pt x="59458" y="36425"/>
                  </a:lnTo>
                  <a:lnTo>
                    <a:pt x="59458" y="36134"/>
                  </a:lnTo>
                  <a:lnTo>
                    <a:pt x="58459" y="35946"/>
                  </a:lnTo>
                  <a:lnTo>
                    <a:pt x="59458" y="35488"/>
                  </a:lnTo>
                  <a:lnTo>
                    <a:pt x="59458" y="35134"/>
                  </a:lnTo>
                  <a:lnTo>
                    <a:pt x="56647" y="35613"/>
                  </a:lnTo>
                  <a:lnTo>
                    <a:pt x="50982" y="34572"/>
                  </a:lnTo>
                  <a:lnTo>
                    <a:pt x="54523" y="33655"/>
                  </a:lnTo>
                  <a:lnTo>
                    <a:pt x="59458" y="34114"/>
                  </a:lnTo>
                  <a:lnTo>
                    <a:pt x="59458" y="33822"/>
                  </a:lnTo>
                  <a:lnTo>
                    <a:pt x="55335" y="33426"/>
                  </a:lnTo>
                  <a:lnTo>
                    <a:pt x="59458" y="32364"/>
                  </a:lnTo>
                  <a:lnTo>
                    <a:pt x="59458" y="31968"/>
                  </a:lnTo>
                  <a:lnTo>
                    <a:pt x="58750" y="31635"/>
                  </a:lnTo>
                  <a:lnTo>
                    <a:pt x="59458" y="31635"/>
                  </a:lnTo>
                  <a:lnTo>
                    <a:pt x="59458" y="31344"/>
                  </a:lnTo>
                  <a:lnTo>
                    <a:pt x="58126" y="31344"/>
                  </a:lnTo>
                  <a:lnTo>
                    <a:pt x="55897" y="30282"/>
                  </a:lnTo>
                  <a:lnTo>
                    <a:pt x="57105" y="29844"/>
                  </a:lnTo>
                  <a:lnTo>
                    <a:pt x="59458" y="30719"/>
                  </a:lnTo>
                  <a:lnTo>
                    <a:pt x="59458" y="30407"/>
                  </a:lnTo>
                  <a:lnTo>
                    <a:pt x="57542" y="29698"/>
                  </a:lnTo>
                  <a:lnTo>
                    <a:pt x="59458" y="29011"/>
                  </a:lnTo>
                  <a:lnTo>
                    <a:pt x="59458" y="28657"/>
                  </a:lnTo>
                  <a:lnTo>
                    <a:pt x="54856" y="27387"/>
                  </a:lnTo>
                  <a:lnTo>
                    <a:pt x="56814" y="26491"/>
                  </a:lnTo>
                  <a:lnTo>
                    <a:pt x="59458" y="26991"/>
                  </a:lnTo>
                  <a:lnTo>
                    <a:pt x="59458" y="26700"/>
                  </a:lnTo>
                  <a:lnTo>
                    <a:pt x="57563" y="26345"/>
                  </a:lnTo>
                  <a:lnTo>
                    <a:pt x="59458" y="26033"/>
                  </a:lnTo>
                  <a:lnTo>
                    <a:pt x="59458" y="25721"/>
                  </a:lnTo>
                  <a:lnTo>
                    <a:pt x="57938" y="25991"/>
                  </a:lnTo>
                  <a:lnTo>
                    <a:pt x="59458" y="25283"/>
                  </a:lnTo>
                  <a:lnTo>
                    <a:pt x="59458" y="24971"/>
                  </a:lnTo>
                  <a:lnTo>
                    <a:pt x="56834" y="26179"/>
                  </a:lnTo>
                  <a:lnTo>
                    <a:pt x="56730" y="26179"/>
                  </a:lnTo>
                  <a:lnTo>
                    <a:pt x="50649" y="25054"/>
                  </a:lnTo>
                  <a:lnTo>
                    <a:pt x="53773" y="24263"/>
                  </a:lnTo>
                  <a:lnTo>
                    <a:pt x="59458" y="24804"/>
                  </a:lnTo>
                  <a:lnTo>
                    <a:pt x="59458" y="24513"/>
                  </a:lnTo>
                  <a:lnTo>
                    <a:pt x="54606" y="24034"/>
                  </a:lnTo>
                  <a:lnTo>
                    <a:pt x="59458" y="22784"/>
                  </a:lnTo>
                  <a:lnTo>
                    <a:pt x="59458" y="22493"/>
                  </a:lnTo>
                  <a:lnTo>
                    <a:pt x="53752" y="23950"/>
                  </a:lnTo>
                  <a:lnTo>
                    <a:pt x="47609" y="23367"/>
                  </a:lnTo>
                  <a:lnTo>
                    <a:pt x="50649" y="22284"/>
                  </a:lnTo>
                  <a:lnTo>
                    <a:pt x="59458" y="22368"/>
                  </a:lnTo>
                  <a:lnTo>
                    <a:pt x="59458" y="22076"/>
                  </a:lnTo>
                  <a:lnTo>
                    <a:pt x="51441" y="22014"/>
                  </a:lnTo>
                  <a:lnTo>
                    <a:pt x="56022" y="20389"/>
                  </a:lnTo>
                  <a:lnTo>
                    <a:pt x="59458" y="22014"/>
                  </a:lnTo>
                  <a:lnTo>
                    <a:pt x="59458" y="21701"/>
                  </a:lnTo>
                  <a:lnTo>
                    <a:pt x="56418" y="20243"/>
                  </a:lnTo>
                  <a:lnTo>
                    <a:pt x="57188" y="19973"/>
                  </a:lnTo>
                  <a:lnTo>
                    <a:pt x="59458" y="20806"/>
                  </a:lnTo>
                  <a:lnTo>
                    <a:pt x="59458" y="20514"/>
                  </a:lnTo>
                  <a:lnTo>
                    <a:pt x="57626" y="19827"/>
                  </a:lnTo>
                  <a:lnTo>
                    <a:pt x="57709" y="19785"/>
                  </a:lnTo>
                  <a:lnTo>
                    <a:pt x="59458" y="19640"/>
                  </a:lnTo>
                  <a:lnTo>
                    <a:pt x="59458" y="19369"/>
                  </a:lnTo>
                  <a:lnTo>
                    <a:pt x="58771" y="19410"/>
                  </a:lnTo>
                  <a:lnTo>
                    <a:pt x="59209" y="19265"/>
                  </a:lnTo>
                  <a:lnTo>
                    <a:pt x="59458" y="19327"/>
                  </a:lnTo>
                  <a:lnTo>
                    <a:pt x="59458" y="18869"/>
                  </a:lnTo>
                  <a:lnTo>
                    <a:pt x="59188" y="18952"/>
                  </a:lnTo>
                  <a:lnTo>
                    <a:pt x="54085" y="17536"/>
                  </a:lnTo>
                  <a:lnTo>
                    <a:pt x="54169" y="17494"/>
                  </a:lnTo>
                  <a:lnTo>
                    <a:pt x="56793" y="17057"/>
                  </a:lnTo>
                  <a:lnTo>
                    <a:pt x="59458" y="17557"/>
                  </a:lnTo>
                  <a:lnTo>
                    <a:pt x="59458" y="17245"/>
                  </a:lnTo>
                  <a:lnTo>
                    <a:pt x="57647" y="16911"/>
                  </a:lnTo>
                  <a:lnTo>
                    <a:pt x="59458" y="16620"/>
                  </a:lnTo>
                  <a:lnTo>
                    <a:pt x="59458" y="16328"/>
                  </a:lnTo>
                  <a:lnTo>
                    <a:pt x="56814" y="16766"/>
                  </a:lnTo>
                  <a:lnTo>
                    <a:pt x="56085" y="16620"/>
                  </a:lnTo>
                  <a:lnTo>
                    <a:pt x="58750" y="15412"/>
                  </a:lnTo>
                  <a:lnTo>
                    <a:pt x="59458" y="15474"/>
                  </a:lnTo>
                  <a:lnTo>
                    <a:pt x="59458" y="15183"/>
                  </a:lnTo>
                  <a:lnTo>
                    <a:pt x="59292" y="15162"/>
                  </a:lnTo>
                  <a:lnTo>
                    <a:pt x="59458" y="15099"/>
                  </a:lnTo>
                  <a:lnTo>
                    <a:pt x="59458" y="14766"/>
                  </a:lnTo>
                  <a:lnTo>
                    <a:pt x="58709" y="15120"/>
                  </a:lnTo>
                  <a:lnTo>
                    <a:pt x="53856" y="14641"/>
                  </a:lnTo>
                  <a:lnTo>
                    <a:pt x="59458" y="13204"/>
                  </a:lnTo>
                  <a:lnTo>
                    <a:pt x="59458" y="12788"/>
                  </a:lnTo>
                  <a:lnTo>
                    <a:pt x="49899" y="12705"/>
                  </a:lnTo>
                  <a:lnTo>
                    <a:pt x="55751" y="10643"/>
                  </a:lnTo>
                  <a:lnTo>
                    <a:pt x="59458" y="10330"/>
                  </a:lnTo>
                  <a:lnTo>
                    <a:pt x="59458" y="10039"/>
                  </a:lnTo>
                  <a:lnTo>
                    <a:pt x="56814" y="10268"/>
                  </a:lnTo>
                  <a:lnTo>
                    <a:pt x="59458" y="9331"/>
                  </a:lnTo>
                  <a:lnTo>
                    <a:pt x="59458" y="9018"/>
                  </a:lnTo>
                  <a:lnTo>
                    <a:pt x="55689" y="10351"/>
                  </a:lnTo>
                  <a:lnTo>
                    <a:pt x="45776" y="11143"/>
                  </a:lnTo>
                  <a:lnTo>
                    <a:pt x="45776" y="11143"/>
                  </a:lnTo>
                  <a:lnTo>
                    <a:pt x="51441" y="8539"/>
                  </a:lnTo>
                  <a:lnTo>
                    <a:pt x="59458" y="7206"/>
                  </a:lnTo>
                  <a:lnTo>
                    <a:pt x="59458" y="6915"/>
                  </a:lnTo>
                  <a:lnTo>
                    <a:pt x="52461" y="8081"/>
                  </a:lnTo>
                  <a:lnTo>
                    <a:pt x="59458" y="4895"/>
                  </a:lnTo>
                  <a:lnTo>
                    <a:pt x="59458" y="4562"/>
                  </a:lnTo>
                  <a:lnTo>
                    <a:pt x="51336" y="8269"/>
                  </a:lnTo>
                  <a:lnTo>
                    <a:pt x="36508" y="10768"/>
                  </a:lnTo>
                  <a:lnTo>
                    <a:pt x="34863" y="9976"/>
                  </a:lnTo>
                  <a:lnTo>
                    <a:pt x="59458" y="3604"/>
                  </a:lnTo>
                  <a:lnTo>
                    <a:pt x="59458" y="3312"/>
                  </a:lnTo>
                  <a:lnTo>
                    <a:pt x="34447" y="9789"/>
                  </a:lnTo>
                  <a:lnTo>
                    <a:pt x="32718" y="8956"/>
                  </a:lnTo>
                  <a:lnTo>
                    <a:pt x="57980" y="1"/>
                  </a:lnTo>
                  <a:lnTo>
                    <a:pt x="57105" y="1"/>
                  </a:lnTo>
                  <a:lnTo>
                    <a:pt x="32343" y="8789"/>
                  </a:lnTo>
                  <a:lnTo>
                    <a:pt x="30490" y="7894"/>
                  </a:lnTo>
                  <a:lnTo>
                    <a:pt x="47817" y="1"/>
                  </a:lnTo>
                  <a:lnTo>
                    <a:pt x="47109" y="1"/>
                  </a:lnTo>
                  <a:lnTo>
                    <a:pt x="30157" y="7727"/>
                  </a:lnTo>
                  <a:lnTo>
                    <a:pt x="13912" y="1"/>
                  </a:lnTo>
                  <a:lnTo>
                    <a:pt x="13246" y="1"/>
                  </a:lnTo>
                  <a:lnTo>
                    <a:pt x="29802" y="7894"/>
                  </a:lnTo>
                  <a:lnTo>
                    <a:pt x="27949" y="8748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0"/>
            <p:cNvSpPr/>
            <p:nvPr/>
          </p:nvSpPr>
          <p:spPr>
            <a:xfrm rot="5400000">
              <a:off x="1565984" y="108583"/>
              <a:ext cx="595500" cy="2145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4" name="Google Shape;884;p40"/>
          <p:cNvPicPr preferRelativeResize="0"/>
          <p:nvPr/>
        </p:nvPicPr>
        <p:blipFill rotWithShape="1">
          <a:blip r:embed="rId3">
            <a:alphaModFix/>
          </a:blip>
          <a:srcRect b="0" l="10318" r="10310" t="0"/>
          <a:stretch/>
        </p:blipFill>
        <p:spPr>
          <a:xfrm>
            <a:off x="5363900" y="1666025"/>
            <a:ext cx="2157102" cy="181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1"/>
          <p:cNvSpPr txBox="1"/>
          <p:nvPr>
            <p:ph idx="1" type="subTitle"/>
          </p:nvPr>
        </p:nvSpPr>
        <p:spPr>
          <a:xfrm>
            <a:off x="790750" y="1627150"/>
            <a:ext cx="2188500" cy="18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64-bit register to load 8 consecutive elements from an array.</a:t>
            </a:r>
            <a:endParaRPr/>
          </a:p>
        </p:txBody>
      </p:sp>
      <p:sp>
        <p:nvSpPr>
          <p:cNvPr id="890" name="Google Shape;890;p41"/>
          <p:cNvSpPr/>
          <p:nvPr/>
        </p:nvSpPr>
        <p:spPr>
          <a:xfrm>
            <a:off x="2440375" y="433825"/>
            <a:ext cx="4598800" cy="21115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ichroma"/>
              </a:rPr>
              <a:t>Modyfing existing "add" instruction</a:t>
            </a:r>
          </a:p>
        </p:txBody>
      </p:sp>
      <p:grpSp>
        <p:nvGrpSpPr>
          <p:cNvPr id="891" name="Google Shape;891;p41"/>
          <p:cNvGrpSpPr/>
          <p:nvPr/>
        </p:nvGrpSpPr>
        <p:grpSpPr>
          <a:xfrm>
            <a:off x="790744" y="979318"/>
            <a:ext cx="2145940" cy="595516"/>
            <a:chOff x="790744" y="883767"/>
            <a:chExt cx="2145940" cy="595516"/>
          </a:xfrm>
        </p:grpSpPr>
        <p:sp>
          <p:nvSpPr>
            <p:cNvPr id="892" name="Google Shape;892;p41"/>
            <p:cNvSpPr/>
            <p:nvPr/>
          </p:nvSpPr>
          <p:spPr>
            <a:xfrm rot="5400000">
              <a:off x="1566037" y="108474"/>
              <a:ext cx="595333" cy="2145920"/>
            </a:xfrm>
            <a:custGeom>
              <a:rect b="b" l="l" r="r" t="t"/>
              <a:pathLst>
                <a:path extrusionOk="0" h="119750" w="59459">
                  <a:moveTo>
                    <a:pt x="30157" y="8060"/>
                  </a:moveTo>
                  <a:lnTo>
                    <a:pt x="31968" y="8914"/>
                  </a:lnTo>
                  <a:lnTo>
                    <a:pt x="30136" y="9560"/>
                  </a:lnTo>
                  <a:lnTo>
                    <a:pt x="28345" y="8893"/>
                  </a:lnTo>
                  <a:lnTo>
                    <a:pt x="30157" y="8060"/>
                  </a:lnTo>
                  <a:close/>
                  <a:moveTo>
                    <a:pt x="27970" y="9060"/>
                  </a:moveTo>
                  <a:lnTo>
                    <a:pt x="29719" y="9706"/>
                  </a:lnTo>
                  <a:lnTo>
                    <a:pt x="28011" y="10310"/>
                  </a:lnTo>
                  <a:lnTo>
                    <a:pt x="26262" y="9831"/>
                  </a:lnTo>
                  <a:lnTo>
                    <a:pt x="27970" y="9060"/>
                  </a:lnTo>
                  <a:close/>
                  <a:moveTo>
                    <a:pt x="32322" y="9102"/>
                  </a:moveTo>
                  <a:lnTo>
                    <a:pt x="34030" y="9893"/>
                  </a:lnTo>
                  <a:lnTo>
                    <a:pt x="32260" y="10351"/>
                  </a:lnTo>
                  <a:lnTo>
                    <a:pt x="30573" y="9726"/>
                  </a:lnTo>
                  <a:lnTo>
                    <a:pt x="32322" y="9102"/>
                  </a:lnTo>
                  <a:close/>
                  <a:moveTo>
                    <a:pt x="30136" y="9872"/>
                  </a:moveTo>
                  <a:lnTo>
                    <a:pt x="31781" y="10476"/>
                  </a:lnTo>
                  <a:lnTo>
                    <a:pt x="30136" y="10913"/>
                  </a:lnTo>
                  <a:lnTo>
                    <a:pt x="28490" y="10455"/>
                  </a:lnTo>
                  <a:lnTo>
                    <a:pt x="30136" y="9872"/>
                  </a:lnTo>
                  <a:close/>
                  <a:moveTo>
                    <a:pt x="25846" y="10018"/>
                  </a:moveTo>
                  <a:lnTo>
                    <a:pt x="27532" y="10497"/>
                  </a:lnTo>
                  <a:lnTo>
                    <a:pt x="25929" y="11059"/>
                  </a:lnTo>
                  <a:lnTo>
                    <a:pt x="24263" y="10747"/>
                  </a:lnTo>
                  <a:lnTo>
                    <a:pt x="25846" y="10018"/>
                  </a:lnTo>
                  <a:close/>
                  <a:moveTo>
                    <a:pt x="34426" y="10101"/>
                  </a:moveTo>
                  <a:lnTo>
                    <a:pt x="36009" y="10851"/>
                  </a:lnTo>
                  <a:lnTo>
                    <a:pt x="34322" y="11122"/>
                  </a:lnTo>
                  <a:lnTo>
                    <a:pt x="32739" y="10539"/>
                  </a:lnTo>
                  <a:lnTo>
                    <a:pt x="34426" y="10101"/>
                  </a:lnTo>
                  <a:close/>
                  <a:moveTo>
                    <a:pt x="28011" y="10622"/>
                  </a:moveTo>
                  <a:lnTo>
                    <a:pt x="29573" y="11059"/>
                  </a:lnTo>
                  <a:lnTo>
                    <a:pt x="28053" y="11455"/>
                  </a:lnTo>
                  <a:lnTo>
                    <a:pt x="26491" y="11163"/>
                  </a:lnTo>
                  <a:lnTo>
                    <a:pt x="28011" y="10622"/>
                  </a:lnTo>
                  <a:close/>
                  <a:moveTo>
                    <a:pt x="32239" y="10664"/>
                  </a:moveTo>
                  <a:lnTo>
                    <a:pt x="33759" y="11226"/>
                  </a:lnTo>
                  <a:lnTo>
                    <a:pt x="32197" y="11476"/>
                  </a:lnTo>
                  <a:lnTo>
                    <a:pt x="30698" y="11059"/>
                  </a:lnTo>
                  <a:lnTo>
                    <a:pt x="32239" y="10664"/>
                  </a:lnTo>
                  <a:close/>
                  <a:moveTo>
                    <a:pt x="9976" y="8394"/>
                  </a:moveTo>
                  <a:lnTo>
                    <a:pt x="23305" y="10872"/>
                  </a:lnTo>
                  <a:lnTo>
                    <a:pt x="21764" y="11580"/>
                  </a:lnTo>
                  <a:lnTo>
                    <a:pt x="15329" y="10955"/>
                  </a:lnTo>
                  <a:lnTo>
                    <a:pt x="9976" y="8394"/>
                  </a:lnTo>
                  <a:close/>
                  <a:moveTo>
                    <a:pt x="50337" y="8727"/>
                  </a:moveTo>
                  <a:lnTo>
                    <a:pt x="44922" y="11205"/>
                  </a:lnTo>
                  <a:lnTo>
                    <a:pt x="38487" y="11705"/>
                  </a:lnTo>
                  <a:lnTo>
                    <a:pt x="36967" y="10976"/>
                  </a:lnTo>
                  <a:lnTo>
                    <a:pt x="50337" y="8727"/>
                  </a:lnTo>
                  <a:close/>
                  <a:moveTo>
                    <a:pt x="23805" y="10955"/>
                  </a:moveTo>
                  <a:lnTo>
                    <a:pt x="25387" y="11247"/>
                  </a:lnTo>
                  <a:lnTo>
                    <a:pt x="23909" y="11767"/>
                  </a:lnTo>
                  <a:lnTo>
                    <a:pt x="22326" y="11622"/>
                  </a:lnTo>
                  <a:lnTo>
                    <a:pt x="23805" y="10955"/>
                  </a:lnTo>
                  <a:close/>
                  <a:moveTo>
                    <a:pt x="30136" y="11205"/>
                  </a:moveTo>
                  <a:lnTo>
                    <a:pt x="31531" y="11601"/>
                  </a:lnTo>
                  <a:lnTo>
                    <a:pt x="30115" y="11830"/>
                  </a:lnTo>
                  <a:lnTo>
                    <a:pt x="28720" y="11580"/>
                  </a:lnTo>
                  <a:lnTo>
                    <a:pt x="30136" y="11205"/>
                  </a:lnTo>
                  <a:close/>
                  <a:moveTo>
                    <a:pt x="36467" y="11059"/>
                  </a:moveTo>
                  <a:lnTo>
                    <a:pt x="37904" y="11747"/>
                  </a:lnTo>
                  <a:lnTo>
                    <a:pt x="36342" y="11871"/>
                  </a:lnTo>
                  <a:lnTo>
                    <a:pt x="34863" y="11330"/>
                  </a:lnTo>
                  <a:lnTo>
                    <a:pt x="36467" y="11059"/>
                  </a:lnTo>
                  <a:close/>
                  <a:moveTo>
                    <a:pt x="25950" y="11351"/>
                  </a:moveTo>
                  <a:lnTo>
                    <a:pt x="27387" y="11622"/>
                  </a:lnTo>
                  <a:lnTo>
                    <a:pt x="26012" y="11976"/>
                  </a:lnTo>
                  <a:lnTo>
                    <a:pt x="24575" y="11851"/>
                  </a:lnTo>
                  <a:lnTo>
                    <a:pt x="25950" y="11351"/>
                  </a:lnTo>
                  <a:close/>
                  <a:moveTo>
                    <a:pt x="34301" y="11434"/>
                  </a:moveTo>
                  <a:lnTo>
                    <a:pt x="35655" y="11934"/>
                  </a:lnTo>
                  <a:lnTo>
                    <a:pt x="34238" y="12038"/>
                  </a:lnTo>
                  <a:lnTo>
                    <a:pt x="32864" y="11663"/>
                  </a:lnTo>
                  <a:lnTo>
                    <a:pt x="34301" y="11434"/>
                  </a:lnTo>
                  <a:close/>
                  <a:moveTo>
                    <a:pt x="28053" y="11747"/>
                  </a:moveTo>
                  <a:lnTo>
                    <a:pt x="29282" y="11976"/>
                  </a:lnTo>
                  <a:lnTo>
                    <a:pt x="28074" y="12184"/>
                  </a:lnTo>
                  <a:lnTo>
                    <a:pt x="26845" y="12059"/>
                  </a:lnTo>
                  <a:lnTo>
                    <a:pt x="28053" y="11747"/>
                  </a:lnTo>
                  <a:close/>
                  <a:moveTo>
                    <a:pt x="32197" y="11788"/>
                  </a:moveTo>
                  <a:lnTo>
                    <a:pt x="33385" y="12121"/>
                  </a:lnTo>
                  <a:lnTo>
                    <a:pt x="32177" y="12205"/>
                  </a:lnTo>
                  <a:lnTo>
                    <a:pt x="30948" y="11976"/>
                  </a:lnTo>
                  <a:lnTo>
                    <a:pt x="32197" y="11788"/>
                  </a:lnTo>
                  <a:close/>
                  <a:moveTo>
                    <a:pt x="30115" y="12121"/>
                  </a:moveTo>
                  <a:lnTo>
                    <a:pt x="31052" y="12288"/>
                  </a:lnTo>
                  <a:lnTo>
                    <a:pt x="30115" y="12371"/>
                  </a:lnTo>
                  <a:lnTo>
                    <a:pt x="29178" y="12288"/>
                  </a:lnTo>
                  <a:lnTo>
                    <a:pt x="30115" y="12121"/>
                  </a:lnTo>
                  <a:close/>
                  <a:moveTo>
                    <a:pt x="5624" y="10310"/>
                  </a:moveTo>
                  <a:lnTo>
                    <a:pt x="15245" y="11247"/>
                  </a:lnTo>
                  <a:lnTo>
                    <a:pt x="17786" y="12455"/>
                  </a:lnTo>
                  <a:lnTo>
                    <a:pt x="11184" y="12392"/>
                  </a:lnTo>
                  <a:lnTo>
                    <a:pt x="5624" y="10310"/>
                  </a:lnTo>
                  <a:close/>
                  <a:moveTo>
                    <a:pt x="16099" y="11309"/>
                  </a:moveTo>
                  <a:lnTo>
                    <a:pt x="21222" y="11809"/>
                  </a:lnTo>
                  <a:lnTo>
                    <a:pt x="19806" y="12455"/>
                  </a:lnTo>
                  <a:lnTo>
                    <a:pt x="18473" y="12455"/>
                  </a:lnTo>
                  <a:lnTo>
                    <a:pt x="16099" y="11309"/>
                  </a:lnTo>
                  <a:close/>
                  <a:moveTo>
                    <a:pt x="21805" y="11871"/>
                  </a:moveTo>
                  <a:lnTo>
                    <a:pt x="23263" y="11996"/>
                  </a:lnTo>
                  <a:lnTo>
                    <a:pt x="21910" y="12475"/>
                  </a:lnTo>
                  <a:lnTo>
                    <a:pt x="20493" y="12475"/>
                  </a:lnTo>
                  <a:lnTo>
                    <a:pt x="21805" y="11871"/>
                  </a:lnTo>
                  <a:close/>
                  <a:moveTo>
                    <a:pt x="23930" y="12080"/>
                  </a:moveTo>
                  <a:lnTo>
                    <a:pt x="25179" y="12184"/>
                  </a:lnTo>
                  <a:lnTo>
                    <a:pt x="23992" y="12496"/>
                  </a:lnTo>
                  <a:lnTo>
                    <a:pt x="22763" y="12496"/>
                  </a:lnTo>
                  <a:lnTo>
                    <a:pt x="23930" y="12080"/>
                  </a:lnTo>
                  <a:close/>
                  <a:moveTo>
                    <a:pt x="26033" y="12267"/>
                  </a:moveTo>
                  <a:lnTo>
                    <a:pt x="26970" y="12371"/>
                  </a:lnTo>
                  <a:lnTo>
                    <a:pt x="26054" y="12517"/>
                  </a:lnTo>
                  <a:lnTo>
                    <a:pt x="25117" y="12517"/>
                  </a:lnTo>
                  <a:lnTo>
                    <a:pt x="26033" y="12267"/>
                  </a:lnTo>
                  <a:close/>
                  <a:moveTo>
                    <a:pt x="28074" y="12475"/>
                  </a:moveTo>
                  <a:lnTo>
                    <a:pt x="28449" y="12496"/>
                  </a:lnTo>
                  <a:lnTo>
                    <a:pt x="28095" y="12538"/>
                  </a:lnTo>
                  <a:lnTo>
                    <a:pt x="27720" y="12538"/>
                  </a:lnTo>
                  <a:lnTo>
                    <a:pt x="28074" y="12475"/>
                  </a:lnTo>
                  <a:close/>
                  <a:moveTo>
                    <a:pt x="32156" y="12496"/>
                  </a:moveTo>
                  <a:lnTo>
                    <a:pt x="32510" y="12580"/>
                  </a:lnTo>
                  <a:lnTo>
                    <a:pt x="32510" y="12580"/>
                  </a:lnTo>
                  <a:lnTo>
                    <a:pt x="32156" y="12559"/>
                  </a:lnTo>
                  <a:lnTo>
                    <a:pt x="31781" y="12538"/>
                  </a:lnTo>
                  <a:lnTo>
                    <a:pt x="32156" y="12496"/>
                  </a:lnTo>
                  <a:close/>
                  <a:moveTo>
                    <a:pt x="34218" y="12330"/>
                  </a:moveTo>
                  <a:lnTo>
                    <a:pt x="35113" y="12600"/>
                  </a:lnTo>
                  <a:lnTo>
                    <a:pt x="34197" y="12580"/>
                  </a:lnTo>
                  <a:lnTo>
                    <a:pt x="33260" y="12413"/>
                  </a:lnTo>
                  <a:lnTo>
                    <a:pt x="34218" y="12330"/>
                  </a:lnTo>
                  <a:close/>
                  <a:moveTo>
                    <a:pt x="36300" y="12163"/>
                  </a:moveTo>
                  <a:lnTo>
                    <a:pt x="37466" y="12600"/>
                  </a:lnTo>
                  <a:lnTo>
                    <a:pt x="36238" y="12600"/>
                  </a:lnTo>
                  <a:lnTo>
                    <a:pt x="35051" y="12267"/>
                  </a:lnTo>
                  <a:lnTo>
                    <a:pt x="36300" y="12163"/>
                  </a:lnTo>
                  <a:close/>
                  <a:moveTo>
                    <a:pt x="38445" y="11996"/>
                  </a:moveTo>
                  <a:lnTo>
                    <a:pt x="39757" y="12621"/>
                  </a:lnTo>
                  <a:lnTo>
                    <a:pt x="38320" y="12621"/>
                  </a:lnTo>
                  <a:lnTo>
                    <a:pt x="36987" y="12121"/>
                  </a:lnTo>
                  <a:lnTo>
                    <a:pt x="38445" y="11996"/>
                  </a:lnTo>
                  <a:close/>
                  <a:moveTo>
                    <a:pt x="44151" y="11559"/>
                  </a:moveTo>
                  <a:lnTo>
                    <a:pt x="41757" y="12642"/>
                  </a:lnTo>
                  <a:lnTo>
                    <a:pt x="40444" y="12642"/>
                  </a:lnTo>
                  <a:lnTo>
                    <a:pt x="39008" y="11955"/>
                  </a:lnTo>
                  <a:lnTo>
                    <a:pt x="44151" y="11559"/>
                  </a:lnTo>
                  <a:close/>
                  <a:moveTo>
                    <a:pt x="54648" y="10726"/>
                  </a:moveTo>
                  <a:lnTo>
                    <a:pt x="49046" y="12705"/>
                  </a:lnTo>
                  <a:lnTo>
                    <a:pt x="42444" y="12642"/>
                  </a:lnTo>
                  <a:lnTo>
                    <a:pt x="45005" y="11476"/>
                  </a:lnTo>
                  <a:lnTo>
                    <a:pt x="54648" y="10726"/>
                  </a:lnTo>
                  <a:close/>
                  <a:moveTo>
                    <a:pt x="19181" y="12746"/>
                  </a:moveTo>
                  <a:lnTo>
                    <a:pt x="19140" y="12767"/>
                  </a:lnTo>
                  <a:lnTo>
                    <a:pt x="19098" y="12746"/>
                  </a:lnTo>
                  <a:close/>
                  <a:moveTo>
                    <a:pt x="24388" y="12788"/>
                  </a:moveTo>
                  <a:lnTo>
                    <a:pt x="24034" y="12850"/>
                  </a:lnTo>
                  <a:lnTo>
                    <a:pt x="23659" y="12892"/>
                  </a:lnTo>
                  <a:lnTo>
                    <a:pt x="24034" y="12788"/>
                  </a:lnTo>
                  <a:close/>
                  <a:moveTo>
                    <a:pt x="41132" y="12934"/>
                  </a:moveTo>
                  <a:lnTo>
                    <a:pt x="41090" y="12954"/>
                  </a:lnTo>
                  <a:lnTo>
                    <a:pt x="41048" y="12934"/>
                  </a:lnTo>
                  <a:close/>
                  <a:moveTo>
                    <a:pt x="36196" y="12892"/>
                  </a:moveTo>
                  <a:lnTo>
                    <a:pt x="36571" y="12996"/>
                  </a:lnTo>
                  <a:lnTo>
                    <a:pt x="36196" y="12954"/>
                  </a:lnTo>
                  <a:lnTo>
                    <a:pt x="35821" y="12892"/>
                  </a:lnTo>
                  <a:close/>
                  <a:moveTo>
                    <a:pt x="21951" y="12767"/>
                  </a:moveTo>
                  <a:lnTo>
                    <a:pt x="22909" y="12788"/>
                  </a:lnTo>
                  <a:lnTo>
                    <a:pt x="21993" y="13017"/>
                  </a:lnTo>
                  <a:lnTo>
                    <a:pt x="21076" y="13079"/>
                  </a:lnTo>
                  <a:lnTo>
                    <a:pt x="21951" y="12767"/>
                  </a:lnTo>
                  <a:close/>
                  <a:moveTo>
                    <a:pt x="19869" y="12746"/>
                  </a:moveTo>
                  <a:lnTo>
                    <a:pt x="21118" y="12767"/>
                  </a:lnTo>
                  <a:lnTo>
                    <a:pt x="19973" y="13163"/>
                  </a:lnTo>
                  <a:lnTo>
                    <a:pt x="19473" y="12934"/>
                  </a:lnTo>
                  <a:lnTo>
                    <a:pt x="19869" y="12746"/>
                  </a:lnTo>
                  <a:close/>
                  <a:moveTo>
                    <a:pt x="37321" y="12892"/>
                  </a:moveTo>
                  <a:lnTo>
                    <a:pt x="38279" y="12913"/>
                  </a:lnTo>
                  <a:lnTo>
                    <a:pt x="39153" y="13246"/>
                  </a:lnTo>
                  <a:lnTo>
                    <a:pt x="39153" y="13246"/>
                  </a:lnTo>
                  <a:lnTo>
                    <a:pt x="38216" y="13142"/>
                  </a:lnTo>
                  <a:lnTo>
                    <a:pt x="37321" y="12892"/>
                  </a:lnTo>
                  <a:close/>
                  <a:moveTo>
                    <a:pt x="19140" y="13079"/>
                  </a:moveTo>
                  <a:lnTo>
                    <a:pt x="19410" y="13225"/>
                  </a:lnTo>
                  <a:lnTo>
                    <a:pt x="18723" y="13267"/>
                  </a:lnTo>
                  <a:lnTo>
                    <a:pt x="19140" y="13079"/>
                  </a:lnTo>
                  <a:close/>
                  <a:moveTo>
                    <a:pt x="39112" y="12913"/>
                  </a:moveTo>
                  <a:lnTo>
                    <a:pt x="40361" y="12934"/>
                  </a:lnTo>
                  <a:lnTo>
                    <a:pt x="40757" y="13100"/>
                  </a:lnTo>
                  <a:lnTo>
                    <a:pt x="40236" y="13329"/>
                  </a:lnTo>
                  <a:lnTo>
                    <a:pt x="39112" y="12913"/>
                  </a:lnTo>
                  <a:close/>
                  <a:moveTo>
                    <a:pt x="41090" y="13267"/>
                  </a:moveTo>
                  <a:lnTo>
                    <a:pt x="41507" y="13454"/>
                  </a:lnTo>
                  <a:lnTo>
                    <a:pt x="40819" y="13392"/>
                  </a:lnTo>
                  <a:lnTo>
                    <a:pt x="41090" y="13267"/>
                  </a:lnTo>
                  <a:close/>
                  <a:moveTo>
                    <a:pt x="19952" y="13475"/>
                  </a:moveTo>
                  <a:lnTo>
                    <a:pt x="20035" y="13517"/>
                  </a:lnTo>
                  <a:lnTo>
                    <a:pt x="20014" y="13517"/>
                  </a:lnTo>
                  <a:lnTo>
                    <a:pt x="19660" y="13579"/>
                  </a:lnTo>
                  <a:lnTo>
                    <a:pt x="19952" y="13475"/>
                  </a:lnTo>
                  <a:close/>
                  <a:moveTo>
                    <a:pt x="11976" y="12684"/>
                  </a:moveTo>
                  <a:lnTo>
                    <a:pt x="18411" y="12746"/>
                  </a:lnTo>
                  <a:lnTo>
                    <a:pt x="18786" y="12934"/>
                  </a:lnTo>
                  <a:lnTo>
                    <a:pt x="17869" y="13350"/>
                  </a:lnTo>
                  <a:lnTo>
                    <a:pt x="14454" y="13621"/>
                  </a:lnTo>
                  <a:lnTo>
                    <a:pt x="11976" y="12684"/>
                  </a:lnTo>
                  <a:close/>
                  <a:moveTo>
                    <a:pt x="40257" y="13642"/>
                  </a:moveTo>
                  <a:lnTo>
                    <a:pt x="40549" y="13767"/>
                  </a:lnTo>
                  <a:lnTo>
                    <a:pt x="40195" y="13683"/>
                  </a:lnTo>
                  <a:lnTo>
                    <a:pt x="40174" y="13683"/>
                  </a:lnTo>
                  <a:lnTo>
                    <a:pt x="40257" y="13642"/>
                  </a:lnTo>
                  <a:close/>
                  <a:moveTo>
                    <a:pt x="41819" y="12934"/>
                  </a:moveTo>
                  <a:lnTo>
                    <a:pt x="48233" y="12996"/>
                  </a:lnTo>
                  <a:lnTo>
                    <a:pt x="45755" y="13871"/>
                  </a:lnTo>
                  <a:lnTo>
                    <a:pt x="42340" y="13538"/>
                  </a:lnTo>
                  <a:lnTo>
                    <a:pt x="41444" y="13121"/>
                  </a:lnTo>
                  <a:lnTo>
                    <a:pt x="41819" y="12934"/>
                  </a:lnTo>
                  <a:close/>
                  <a:moveTo>
                    <a:pt x="18890" y="13558"/>
                  </a:moveTo>
                  <a:lnTo>
                    <a:pt x="18015" y="13871"/>
                  </a:lnTo>
                  <a:lnTo>
                    <a:pt x="17099" y="14017"/>
                  </a:lnTo>
                  <a:lnTo>
                    <a:pt x="17953" y="13621"/>
                  </a:lnTo>
                  <a:lnTo>
                    <a:pt x="18890" y="13558"/>
                  </a:lnTo>
                  <a:close/>
                  <a:moveTo>
                    <a:pt x="1459" y="12600"/>
                  </a:moveTo>
                  <a:lnTo>
                    <a:pt x="11143" y="12684"/>
                  </a:lnTo>
                  <a:lnTo>
                    <a:pt x="13767" y="13663"/>
                  </a:lnTo>
                  <a:lnTo>
                    <a:pt x="7186" y="14183"/>
                  </a:lnTo>
                  <a:lnTo>
                    <a:pt x="1459" y="12600"/>
                  </a:lnTo>
                  <a:close/>
                  <a:moveTo>
                    <a:pt x="17099" y="13683"/>
                  </a:moveTo>
                  <a:lnTo>
                    <a:pt x="16016" y="14183"/>
                  </a:lnTo>
                  <a:lnTo>
                    <a:pt x="15099" y="13850"/>
                  </a:lnTo>
                  <a:lnTo>
                    <a:pt x="17099" y="13683"/>
                  </a:lnTo>
                  <a:close/>
                  <a:moveTo>
                    <a:pt x="41319" y="13746"/>
                  </a:moveTo>
                  <a:lnTo>
                    <a:pt x="42256" y="13829"/>
                  </a:lnTo>
                  <a:lnTo>
                    <a:pt x="43110" y="14225"/>
                  </a:lnTo>
                  <a:lnTo>
                    <a:pt x="42194" y="14058"/>
                  </a:lnTo>
                  <a:lnTo>
                    <a:pt x="41319" y="13746"/>
                  </a:lnTo>
                  <a:close/>
                  <a:moveTo>
                    <a:pt x="43110" y="13912"/>
                  </a:moveTo>
                  <a:lnTo>
                    <a:pt x="45109" y="14100"/>
                  </a:lnTo>
                  <a:lnTo>
                    <a:pt x="44193" y="14433"/>
                  </a:lnTo>
                  <a:lnTo>
                    <a:pt x="43110" y="13912"/>
                  </a:lnTo>
                  <a:close/>
                  <a:moveTo>
                    <a:pt x="49087" y="12996"/>
                  </a:moveTo>
                  <a:lnTo>
                    <a:pt x="58750" y="13079"/>
                  </a:lnTo>
                  <a:lnTo>
                    <a:pt x="53002" y="14558"/>
                  </a:lnTo>
                  <a:lnTo>
                    <a:pt x="46442" y="13933"/>
                  </a:lnTo>
                  <a:lnTo>
                    <a:pt x="49087" y="12996"/>
                  </a:lnTo>
                  <a:close/>
                  <a:moveTo>
                    <a:pt x="16016" y="14516"/>
                  </a:moveTo>
                  <a:lnTo>
                    <a:pt x="16099" y="14537"/>
                  </a:lnTo>
                  <a:lnTo>
                    <a:pt x="15724" y="14641"/>
                  </a:lnTo>
                  <a:lnTo>
                    <a:pt x="15724" y="14641"/>
                  </a:lnTo>
                  <a:lnTo>
                    <a:pt x="16016" y="14516"/>
                  </a:lnTo>
                  <a:close/>
                  <a:moveTo>
                    <a:pt x="44172" y="14745"/>
                  </a:moveTo>
                  <a:lnTo>
                    <a:pt x="44464" y="14870"/>
                  </a:lnTo>
                  <a:lnTo>
                    <a:pt x="44464" y="14870"/>
                  </a:lnTo>
                  <a:lnTo>
                    <a:pt x="44110" y="14787"/>
                  </a:lnTo>
                  <a:lnTo>
                    <a:pt x="44089" y="14766"/>
                  </a:lnTo>
                  <a:lnTo>
                    <a:pt x="44172" y="14745"/>
                  </a:lnTo>
                  <a:close/>
                  <a:moveTo>
                    <a:pt x="14412" y="13912"/>
                  </a:moveTo>
                  <a:lnTo>
                    <a:pt x="15454" y="14287"/>
                  </a:lnTo>
                  <a:lnTo>
                    <a:pt x="10539" y="15120"/>
                  </a:lnTo>
                  <a:lnTo>
                    <a:pt x="7998" y="14412"/>
                  </a:lnTo>
                  <a:lnTo>
                    <a:pt x="14412" y="13912"/>
                  </a:lnTo>
                  <a:close/>
                  <a:moveTo>
                    <a:pt x="45797" y="14162"/>
                  </a:moveTo>
                  <a:lnTo>
                    <a:pt x="52190" y="14787"/>
                  </a:lnTo>
                  <a:lnTo>
                    <a:pt x="49649" y="15433"/>
                  </a:lnTo>
                  <a:lnTo>
                    <a:pt x="44755" y="14537"/>
                  </a:lnTo>
                  <a:lnTo>
                    <a:pt x="45797" y="14162"/>
                  </a:lnTo>
                  <a:close/>
                  <a:moveTo>
                    <a:pt x="14975" y="14662"/>
                  </a:moveTo>
                  <a:lnTo>
                    <a:pt x="14121" y="15058"/>
                  </a:lnTo>
                  <a:lnTo>
                    <a:pt x="12163" y="15558"/>
                  </a:lnTo>
                  <a:lnTo>
                    <a:pt x="11205" y="15308"/>
                  </a:lnTo>
                  <a:lnTo>
                    <a:pt x="14975" y="14662"/>
                  </a:lnTo>
                  <a:close/>
                  <a:moveTo>
                    <a:pt x="45234" y="14912"/>
                  </a:moveTo>
                  <a:lnTo>
                    <a:pt x="48983" y="15620"/>
                  </a:lnTo>
                  <a:lnTo>
                    <a:pt x="48025" y="15849"/>
                  </a:lnTo>
                  <a:lnTo>
                    <a:pt x="46067" y="15329"/>
                  </a:lnTo>
                  <a:lnTo>
                    <a:pt x="45234" y="14912"/>
                  </a:lnTo>
                  <a:close/>
                  <a:moveTo>
                    <a:pt x="7165" y="14475"/>
                  </a:moveTo>
                  <a:lnTo>
                    <a:pt x="9872" y="15224"/>
                  </a:lnTo>
                  <a:lnTo>
                    <a:pt x="4582" y="16120"/>
                  </a:lnTo>
                  <a:lnTo>
                    <a:pt x="2000" y="14891"/>
                  </a:lnTo>
                  <a:lnTo>
                    <a:pt x="7165" y="14475"/>
                  </a:lnTo>
                  <a:close/>
                  <a:moveTo>
                    <a:pt x="53044" y="14850"/>
                  </a:moveTo>
                  <a:lnTo>
                    <a:pt x="58188" y="15349"/>
                  </a:lnTo>
                  <a:lnTo>
                    <a:pt x="55585" y="16536"/>
                  </a:lnTo>
                  <a:lnTo>
                    <a:pt x="50316" y="15558"/>
                  </a:lnTo>
                  <a:lnTo>
                    <a:pt x="53044" y="14850"/>
                  </a:lnTo>
                  <a:close/>
                  <a:moveTo>
                    <a:pt x="4541" y="16412"/>
                  </a:moveTo>
                  <a:lnTo>
                    <a:pt x="4978" y="16620"/>
                  </a:lnTo>
                  <a:lnTo>
                    <a:pt x="4187" y="16474"/>
                  </a:lnTo>
                  <a:lnTo>
                    <a:pt x="4541" y="16412"/>
                  </a:lnTo>
                  <a:close/>
                  <a:moveTo>
                    <a:pt x="10539" y="15412"/>
                  </a:moveTo>
                  <a:lnTo>
                    <a:pt x="11601" y="15703"/>
                  </a:lnTo>
                  <a:lnTo>
                    <a:pt x="6790" y="16953"/>
                  </a:lnTo>
                  <a:lnTo>
                    <a:pt x="6061" y="16828"/>
                  </a:lnTo>
                  <a:lnTo>
                    <a:pt x="5041" y="16328"/>
                  </a:lnTo>
                  <a:lnTo>
                    <a:pt x="10539" y="15412"/>
                  </a:lnTo>
                  <a:close/>
                  <a:moveTo>
                    <a:pt x="55626" y="16849"/>
                  </a:moveTo>
                  <a:lnTo>
                    <a:pt x="55960" y="16911"/>
                  </a:lnTo>
                  <a:lnTo>
                    <a:pt x="55189" y="17036"/>
                  </a:lnTo>
                  <a:lnTo>
                    <a:pt x="55626" y="16849"/>
                  </a:lnTo>
                  <a:close/>
                  <a:moveTo>
                    <a:pt x="12163" y="15870"/>
                  </a:moveTo>
                  <a:lnTo>
                    <a:pt x="12267" y="15891"/>
                  </a:lnTo>
                  <a:lnTo>
                    <a:pt x="12246" y="15912"/>
                  </a:lnTo>
                  <a:lnTo>
                    <a:pt x="8435" y="17265"/>
                  </a:lnTo>
                  <a:lnTo>
                    <a:pt x="7456" y="17078"/>
                  </a:lnTo>
                  <a:lnTo>
                    <a:pt x="12163" y="15870"/>
                  </a:lnTo>
                  <a:close/>
                  <a:moveTo>
                    <a:pt x="49649" y="15745"/>
                  </a:moveTo>
                  <a:lnTo>
                    <a:pt x="55127" y="16745"/>
                  </a:lnTo>
                  <a:lnTo>
                    <a:pt x="54085" y="17224"/>
                  </a:lnTo>
                  <a:lnTo>
                    <a:pt x="53377" y="17349"/>
                  </a:lnTo>
                  <a:lnTo>
                    <a:pt x="48587" y="16016"/>
                  </a:lnTo>
                  <a:lnTo>
                    <a:pt x="49649" y="15745"/>
                  </a:lnTo>
                  <a:close/>
                  <a:moveTo>
                    <a:pt x="9227" y="17286"/>
                  </a:moveTo>
                  <a:lnTo>
                    <a:pt x="9039" y="17370"/>
                  </a:lnTo>
                  <a:lnTo>
                    <a:pt x="8998" y="17370"/>
                  </a:lnTo>
                  <a:lnTo>
                    <a:pt x="9227" y="17286"/>
                  </a:lnTo>
                  <a:close/>
                  <a:moveTo>
                    <a:pt x="7082" y="17307"/>
                  </a:moveTo>
                  <a:lnTo>
                    <a:pt x="7894" y="17453"/>
                  </a:lnTo>
                  <a:lnTo>
                    <a:pt x="7602" y="17557"/>
                  </a:lnTo>
                  <a:lnTo>
                    <a:pt x="7082" y="17307"/>
                  </a:lnTo>
                  <a:close/>
                  <a:moveTo>
                    <a:pt x="48025" y="16162"/>
                  </a:moveTo>
                  <a:lnTo>
                    <a:pt x="52690" y="17453"/>
                  </a:lnTo>
                  <a:lnTo>
                    <a:pt x="51711" y="17619"/>
                  </a:lnTo>
                  <a:lnTo>
                    <a:pt x="47921" y="16203"/>
                  </a:lnTo>
                  <a:lnTo>
                    <a:pt x="47900" y="16182"/>
                  </a:lnTo>
                  <a:lnTo>
                    <a:pt x="48025" y="16162"/>
                  </a:lnTo>
                  <a:close/>
                  <a:moveTo>
                    <a:pt x="50920" y="17640"/>
                  </a:moveTo>
                  <a:lnTo>
                    <a:pt x="51149" y="17724"/>
                  </a:lnTo>
                  <a:lnTo>
                    <a:pt x="51107" y="17724"/>
                  </a:lnTo>
                  <a:lnTo>
                    <a:pt x="50920" y="17640"/>
                  </a:lnTo>
                  <a:close/>
                  <a:moveTo>
                    <a:pt x="8456" y="17557"/>
                  </a:moveTo>
                  <a:lnTo>
                    <a:pt x="8581" y="17578"/>
                  </a:lnTo>
                  <a:lnTo>
                    <a:pt x="8123" y="17786"/>
                  </a:lnTo>
                  <a:lnTo>
                    <a:pt x="7977" y="17724"/>
                  </a:lnTo>
                  <a:lnTo>
                    <a:pt x="8456" y="17557"/>
                  </a:lnTo>
                  <a:close/>
                  <a:moveTo>
                    <a:pt x="53065" y="17682"/>
                  </a:moveTo>
                  <a:lnTo>
                    <a:pt x="52544" y="17932"/>
                  </a:lnTo>
                  <a:lnTo>
                    <a:pt x="52253" y="17828"/>
                  </a:lnTo>
                  <a:lnTo>
                    <a:pt x="53065" y="17682"/>
                  </a:lnTo>
                  <a:close/>
                  <a:moveTo>
                    <a:pt x="28095" y="12829"/>
                  </a:moveTo>
                  <a:lnTo>
                    <a:pt x="32135" y="12850"/>
                  </a:lnTo>
                  <a:lnTo>
                    <a:pt x="36154" y="13246"/>
                  </a:lnTo>
                  <a:lnTo>
                    <a:pt x="39216" y="13808"/>
                  </a:lnTo>
                  <a:lnTo>
                    <a:pt x="30073" y="17973"/>
                  </a:lnTo>
                  <a:lnTo>
                    <a:pt x="20993" y="13663"/>
                  </a:lnTo>
                  <a:lnTo>
                    <a:pt x="24075" y="13142"/>
                  </a:lnTo>
                  <a:lnTo>
                    <a:pt x="28095" y="12829"/>
                  </a:lnTo>
                  <a:close/>
                  <a:moveTo>
                    <a:pt x="51690" y="17911"/>
                  </a:moveTo>
                  <a:lnTo>
                    <a:pt x="52169" y="18098"/>
                  </a:lnTo>
                  <a:lnTo>
                    <a:pt x="52024" y="18161"/>
                  </a:lnTo>
                  <a:lnTo>
                    <a:pt x="51565" y="17932"/>
                  </a:lnTo>
                  <a:lnTo>
                    <a:pt x="51690" y="17911"/>
                  </a:lnTo>
                  <a:close/>
                  <a:moveTo>
                    <a:pt x="20493" y="13746"/>
                  </a:moveTo>
                  <a:lnTo>
                    <a:pt x="29719" y="18140"/>
                  </a:lnTo>
                  <a:lnTo>
                    <a:pt x="28303" y="18786"/>
                  </a:lnTo>
                  <a:lnTo>
                    <a:pt x="17078" y="14600"/>
                  </a:lnTo>
                  <a:lnTo>
                    <a:pt x="20077" y="13808"/>
                  </a:lnTo>
                  <a:lnTo>
                    <a:pt x="20493" y="13746"/>
                  </a:lnTo>
                  <a:close/>
                  <a:moveTo>
                    <a:pt x="39716" y="13892"/>
                  </a:moveTo>
                  <a:lnTo>
                    <a:pt x="40132" y="13975"/>
                  </a:lnTo>
                  <a:lnTo>
                    <a:pt x="43131" y="14808"/>
                  </a:lnTo>
                  <a:lnTo>
                    <a:pt x="31823" y="18806"/>
                  </a:lnTo>
                  <a:lnTo>
                    <a:pt x="30406" y="18140"/>
                  </a:lnTo>
                  <a:lnTo>
                    <a:pt x="39716" y="13892"/>
                  </a:lnTo>
                  <a:close/>
                  <a:moveTo>
                    <a:pt x="917" y="18765"/>
                  </a:moveTo>
                  <a:lnTo>
                    <a:pt x="1354" y="18931"/>
                  </a:lnTo>
                  <a:lnTo>
                    <a:pt x="584" y="18869"/>
                  </a:lnTo>
                  <a:lnTo>
                    <a:pt x="917" y="18765"/>
                  </a:lnTo>
                  <a:close/>
                  <a:moveTo>
                    <a:pt x="6478" y="17328"/>
                  </a:moveTo>
                  <a:lnTo>
                    <a:pt x="7227" y="17682"/>
                  </a:lnTo>
                  <a:lnTo>
                    <a:pt x="3208" y="19119"/>
                  </a:lnTo>
                  <a:lnTo>
                    <a:pt x="2479" y="19056"/>
                  </a:lnTo>
                  <a:lnTo>
                    <a:pt x="1417" y="18640"/>
                  </a:lnTo>
                  <a:lnTo>
                    <a:pt x="6478" y="17328"/>
                  </a:lnTo>
                  <a:close/>
                  <a:moveTo>
                    <a:pt x="7581" y="17869"/>
                  </a:moveTo>
                  <a:lnTo>
                    <a:pt x="7769" y="17953"/>
                  </a:lnTo>
                  <a:lnTo>
                    <a:pt x="4874" y="19285"/>
                  </a:lnTo>
                  <a:lnTo>
                    <a:pt x="3895" y="19181"/>
                  </a:lnTo>
                  <a:lnTo>
                    <a:pt x="7581" y="17869"/>
                  </a:lnTo>
                  <a:close/>
                  <a:moveTo>
                    <a:pt x="30073" y="18307"/>
                  </a:moveTo>
                  <a:lnTo>
                    <a:pt x="31448" y="18952"/>
                  </a:lnTo>
                  <a:lnTo>
                    <a:pt x="30052" y="19431"/>
                  </a:lnTo>
                  <a:lnTo>
                    <a:pt x="28699" y="18931"/>
                  </a:lnTo>
                  <a:lnTo>
                    <a:pt x="30073" y="18307"/>
                  </a:lnTo>
                  <a:close/>
                  <a:moveTo>
                    <a:pt x="16578" y="14725"/>
                  </a:moveTo>
                  <a:lnTo>
                    <a:pt x="27928" y="18952"/>
                  </a:lnTo>
                  <a:lnTo>
                    <a:pt x="26595" y="19556"/>
                  </a:lnTo>
                  <a:lnTo>
                    <a:pt x="13246" y="15870"/>
                  </a:lnTo>
                  <a:lnTo>
                    <a:pt x="16182" y="14829"/>
                  </a:lnTo>
                  <a:lnTo>
                    <a:pt x="16578" y="14725"/>
                  </a:lnTo>
                  <a:close/>
                  <a:moveTo>
                    <a:pt x="53669" y="17724"/>
                  </a:moveTo>
                  <a:lnTo>
                    <a:pt x="58709" y="19119"/>
                  </a:lnTo>
                  <a:lnTo>
                    <a:pt x="57647" y="19494"/>
                  </a:lnTo>
                  <a:lnTo>
                    <a:pt x="56918" y="19556"/>
                  </a:lnTo>
                  <a:lnTo>
                    <a:pt x="52919" y="18078"/>
                  </a:lnTo>
                  <a:lnTo>
                    <a:pt x="53669" y="17724"/>
                  </a:lnTo>
                  <a:close/>
                  <a:moveTo>
                    <a:pt x="43610" y="14933"/>
                  </a:moveTo>
                  <a:lnTo>
                    <a:pt x="44027" y="15058"/>
                  </a:lnTo>
                  <a:lnTo>
                    <a:pt x="46942" y="16141"/>
                  </a:lnTo>
                  <a:lnTo>
                    <a:pt x="33509" y="19619"/>
                  </a:lnTo>
                  <a:lnTo>
                    <a:pt x="32197" y="18994"/>
                  </a:lnTo>
                  <a:lnTo>
                    <a:pt x="43610" y="14933"/>
                  </a:lnTo>
                  <a:close/>
                  <a:moveTo>
                    <a:pt x="3520" y="19431"/>
                  </a:moveTo>
                  <a:lnTo>
                    <a:pt x="4333" y="19515"/>
                  </a:lnTo>
                  <a:lnTo>
                    <a:pt x="4062" y="19640"/>
                  </a:lnTo>
                  <a:lnTo>
                    <a:pt x="3520" y="19431"/>
                  </a:lnTo>
                  <a:close/>
                  <a:moveTo>
                    <a:pt x="52544" y="18244"/>
                  </a:moveTo>
                  <a:lnTo>
                    <a:pt x="56230" y="19619"/>
                  </a:lnTo>
                  <a:lnTo>
                    <a:pt x="55252" y="19702"/>
                  </a:lnTo>
                  <a:lnTo>
                    <a:pt x="52378" y="18328"/>
                  </a:lnTo>
                  <a:lnTo>
                    <a:pt x="52544" y="18244"/>
                  </a:lnTo>
                  <a:close/>
                  <a:moveTo>
                    <a:pt x="8102" y="18119"/>
                  </a:moveTo>
                  <a:lnTo>
                    <a:pt x="11976" y="19952"/>
                  </a:lnTo>
                  <a:lnTo>
                    <a:pt x="5457" y="19327"/>
                  </a:lnTo>
                  <a:lnTo>
                    <a:pt x="8102" y="18119"/>
                  </a:lnTo>
                  <a:close/>
                  <a:moveTo>
                    <a:pt x="28324" y="19098"/>
                  </a:moveTo>
                  <a:lnTo>
                    <a:pt x="29636" y="19598"/>
                  </a:lnTo>
                  <a:lnTo>
                    <a:pt x="28345" y="20035"/>
                  </a:lnTo>
                  <a:lnTo>
                    <a:pt x="27033" y="19681"/>
                  </a:lnTo>
                  <a:lnTo>
                    <a:pt x="28324" y="19098"/>
                  </a:lnTo>
                  <a:close/>
                  <a:moveTo>
                    <a:pt x="31802" y="19119"/>
                  </a:moveTo>
                  <a:lnTo>
                    <a:pt x="33072" y="19723"/>
                  </a:lnTo>
                  <a:lnTo>
                    <a:pt x="31760" y="20077"/>
                  </a:lnTo>
                  <a:lnTo>
                    <a:pt x="30490" y="19598"/>
                  </a:lnTo>
                  <a:lnTo>
                    <a:pt x="31802" y="19119"/>
                  </a:lnTo>
                  <a:close/>
                  <a:moveTo>
                    <a:pt x="56584" y="19869"/>
                  </a:moveTo>
                  <a:lnTo>
                    <a:pt x="56043" y="20077"/>
                  </a:lnTo>
                  <a:lnTo>
                    <a:pt x="55772" y="19931"/>
                  </a:lnTo>
                  <a:lnTo>
                    <a:pt x="56584" y="19869"/>
                  </a:lnTo>
                  <a:close/>
                  <a:moveTo>
                    <a:pt x="52024" y="18473"/>
                  </a:moveTo>
                  <a:lnTo>
                    <a:pt x="54669" y="19744"/>
                  </a:lnTo>
                  <a:lnTo>
                    <a:pt x="48129" y="20264"/>
                  </a:lnTo>
                  <a:lnTo>
                    <a:pt x="52024" y="18473"/>
                  </a:lnTo>
                  <a:close/>
                  <a:moveTo>
                    <a:pt x="12767" y="16037"/>
                  </a:moveTo>
                  <a:lnTo>
                    <a:pt x="26200" y="19744"/>
                  </a:lnTo>
                  <a:lnTo>
                    <a:pt x="24950" y="20306"/>
                  </a:lnTo>
                  <a:lnTo>
                    <a:pt x="9539" y="17474"/>
                  </a:lnTo>
                  <a:lnTo>
                    <a:pt x="12371" y="16182"/>
                  </a:lnTo>
                  <a:lnTo>
                    <a:pt x="12767" y="16037"/>
                  </a:lnTo>
                  <a:close/>
                  <a:moveTo>
                    <a:pt x="47400" y="16307"/>
                  </a:moveTo>
                  <a:lnTo>
                    <a:pt x="47796" y="16474"/>
                  </a:lnTo>
                  <a:lnTo>
                    <a:pt x="50607" y="17807"/>
                  </a:lnTo>
                  <a:lnTo>
                    <a:pt x="35155" y="20389"/>
                  </a:lnTo>
                  <a:lnTo>
                    <a:pt x="33926" y="19806"/>
                  </a:lnTo>
                  <a:lnTo>
                    <a:pt x="47400" y="16307"/>
                  </a:lnTo>
                  <a:close/>
                  <a:moveTo>
                    <a:pt x="30052" y="19744"/>
                  </a:moveTo>
                  <a:lnTo>
                    <a:pt x="31260" y="20202"/>
                  </a:lnTo>
                  <a:lnTo>
                    <a:pt x="30052" y="20514"/>
                  </a:lnTo>
                  <a:lnTo>
                    <a:pt x="28845" y="20181"/>
                  </a:lnTo>
                  <a:lnTo>
                    <a:pt x="30052" y="19744"/>
                  </a:lnTo>
                  <a:close/>
                  <a:moveTo>
                    <a:pt x="26616" y="19869"/>
                  </a:moveTo>
                  <a:lnTo>
                    <a:pt x="27866" y="20223"/>
                  </a:lnTo>
                  <a:lnTo>
                    <a:pt x="26679" y="20639"/>
                  </a:lnTo>
                  <a:lnTo>
                    <a:pt x="25450" y="20410"/>
                  </a:lnTo>
                  <a:lnTo>
                    <a:pt x="26616" y="19869"/>
                  </a:lnTo>
                  <a:close/>
                  <a:moveTo>
                    <a:pt x="33489" y="19931"/>
                  </a:moveTo>
                  <a:lnTo>
                    <a:pt x="34655" y="20473"/>
                  </a:lnTo>
                  <a:lnTo>
                    <a:pt x="33405" y="20681"/>
                  </a:lnTo>
                  <a:lnTo>
                    <a:pt x="32239" y="20243"/>
                  </a:lnTo>
                  <a:lnTo>
                    <a:pt x="33489" y="19931"/>
                  </a:lnTo>
                  <a:close/>
                  <a:moveTo>
                    <a:pt x="28366" y="20348"/>
                  </a:moveTo>
                  <a:lnTo>
                    <a:pt x="29490" y="20660"/>
                  </a:lnTo>
                  <a:lnTo>
                    <a:pt x="28386" y="20952"/>
                  </a:lnTo>
                  <a:lnTo>
                    <a:pt x="27262" y="20743"/>
                  </a:lnTo>
                  <a:lnTo>
                    <a:pt x="28366" y="20348"/>
                  </a:lnTo>
                  <a:close/>
                  <a:moveTo>
                    <a:pt x="31739" y="20368"/>
                  </a:moveTo>
                  <a:lnTo>
                    <a:pt x="32843" y="20785"/>
                  </a:lnTo>
                  <a:lnTo>
                    <a:pt x="31718" y="20972"/>
                  </a:lnTo>
                  <a:lnTo>
                    <a:pt x="30615" y="20660"/>
                  </a:lnTo>
                  <a:lnTo>
                    <a:pt x="31739" y="20368"/>
                  </a:lnTo>
                  <a:close/>
                  <a:moveTo>
                    <a:pt x="9081" y="17682"/>
                  </a:moveTo>
                  <a:lnTo>
                    <a:pt x="24492" y="20514"/>
                  </a:lnTo>
                  <a:lnTo>
                    <a:pt x="23346" y="21056"/>
                  </a:lnTo>
                  <a:lnTo>
                    <a:pt x="12809" y="20035"/>
                  </a:lnTo>
                  <a:lnTo>
                    <a:pt x="8456" y="17953"/>
                  </a:lnTo>
                  <a:lnTo>
                    <a:pt x="9081" y="17682"/>
                  </a:lnTo>
                  <a:close/>
                  <a:moveTo>
                    <a:pt x="51066" y="18015"/>
                  </a:moveTo>
                  <a:lnTo>
                    <a:pt x="51690" y="18307"/>
                  </a:lnTo>
                  <a:lnTo>
                    <a:pt x="47296" y="20327"/>
                  </a:lnTo>
                  <a:lnTo>
                    <a:pt x="36737" y="21160"/>
                  </a:lnTo>
                  <a:lnTo>
                    <a:pt x="35613" y="20618"/>
                  </a:lnTo>
                  <a:lnTo>
                    <a:pt x="51066" y="18015"/>
                  </a:lnTo>
                  <a:close/>
                  <a:moveTo>
                    <a:pt x="24992" y="20618"/>
                  </a:moveTo>
                  <a:lnTo>
                    <a:pt x="26137" y="20827"/>
                  </a:lnTo>
                  <a:lnTo>
                    <a:pt x="25054" y="21201"/>
                  </a:lnTo>
                  <a:lnTo>
                    <a:pt x="23930" y="21097"/>
                  </a:lnTo>
                  <a:lnTo>
                    <a:pt x="24992" y="20618"/>
                  </a:lnTo>
                  <a:close/>
                  <a:moveTo>
                    <a:pt x="30052" y="20806"/>
                  </a:moveTo>
                  <a:lnTo>
                    <a:pt x="31031" y="21097"/>
                  </a:lnTo>
                  <a:lnTo>
                    <a:pt x="30052" y="21264"/>
                  </a:lnTo>
                  <a:lnTo>
                    <a:pt x="29053" y="21077"/>
                  </a:lnTo>
                  <a:lnTo>
                    <a:pt x="30052" y="20806"/>
                  </a:lnTo>
                  <a:close/>
                  <a:moveTo>
                    <a:pt x="35113" y="20702"/>
                  </a:moveTo>
                  <a:lnTo>
                    <a:pt x="36175" y="21201"/>
                  </a:lnTo>
                  <a:lnTo>
                    <a:pt x="35030" y="21285"/>
                  </a:lnTo>
                  <a:lnTo>
                    <a:pt x="33947" y="20889"/>
                  </a:lnTo>
                  <a:lnTo>
                    <a:pt x="35113" y="20702"/>
                  </a:lnTo>
                  <a:close/>
                  <a:moveTo>
                    <a:pt x="26720" y="20931"/>
                  </a:moveTo>
                  <a:lnTo>
                    <a:pt x="27720" y="21118"/>
                  </a:lnTo>
                  <a:lnTo>
                    <a:pt x="26741" y="21368"/>
                  </a:lnTo>
                  <a:lnTo>
                    <a:pt x="25741" y="21285"/>
                  </a:lnTo>
                  <a:lnTo>
                    <a:pt x="26720" y="20931"/>
                  </a:lnTo>
                  <a:close/>
                  <a:moveTo>
                    <a:pt x="33385" y="20993"/>
                  </a:moveTo>
                  <a:lnTo>
                    <a:pt x="34343" y="21347"/>
                  </a:lnTo>
                  <a:lnTo>
                    <a:pt x="33343" y="21431"/>
                  </a:lnTo>
                  <a:lnTo>
                    <a:pt x="32364" y="21160"/>
                  </a:lnTo>
                  <a:lnTo>
                    <a:pt x="33385" y="20993"/>
                  </a:lnTo>
                  <a:close/>
                  <a:moveTo>
                    <a:pt x="28386" y="21243"/>
                  </a:moveTo>
                  <a:lnTo>
                    <a:pt x="29199" y="21389"/>
                  </a:lnTo>
                  <a:lnTo>
                    <a:pt x="28407" y="21535"/>
                  </a:lnTo>
                  <a:lnTo>
                    <a:pt x="27595" y="21451"/>
                  </a:lnTo>
                  <a:lnTo>
                    <a:pt x="28386" y="21243"/>
                  </a:lnTo>
                  <a:close/>
                  <a:moveTo>
                    <a:pt x="31698" y="21264"/>
                  </a:moveTo>
                  <a:lnTo>
                    <a:pt x="32489" y="21493"/>
                  </a:lnTo>
                  <a:lnTo>
                    <a:pt x="31677" y="21556"/>
                  </a:lnTo>
                  <a:lnTo>
                    <a:pt x="30885" y="21410"/>
                  </a:lnTo>
                  <a:lnTo>
                    <a:pt x="31698" y="21264"/>
                  </a:lnTo>
                  <a:close/>
                  <a:moveTo>
                    <a:pt x="4083" y="19952"/>
                  </a:moveTo>
                  <a:lnTo>
                    <a:pt x="8623" y="21660"/>
                  </a:lnTo>
                  <a:lnTo>
                    <a:pt x="501" y="21576"/>
                  </a:lnTo>
                  <a:lnTo>
                    <a:pt x="4083" y="19952"/>
                  </a:lnTo>
                  <a:close/>
                  <a:moveTo>
                    <a:pt x="30052" y="21556"/>
                  </a:moveTo>
                  <a:lnTo>
                    <a:pt x="30573" y="21639"/>
                  </a:lnTo>
                  <a:lnTo>
                    <a:pt x="30032" y="21680"/>
                  </a:lnTo>
                  <a:lnTo>
                    <a:pt x="29511" y="21639"/>
                  </a:lnTo>
                  <a:lnTo>
                    <a:pt x="30052" y="21556"/>
                  </a:lnTo>
                  <a:close/>
                  <a:moveTo>
                    <a:pt x="4916" y="19577"/>
                  </a:moveTo>
                  <a:lnTo>
                    <a:pt x="12746" y="20327"/>
                  </a:lnTo>
                  <a:lnTo>
                    <a:pt x="15662" y="21701"/>
                  </a:lnTo>
                  <a:lnTo>
                    <a:pt x="15662" y="21701"/>
                  </a:lnTo>
                  <a:lnTo>
                    <a:pt x="9477" y="21660"/>
                  </a:lnTo>
                  <a:lnTo>
                    <a:pt x="4457" y="19785"/>
                  </a:lnTo>
                  <a:lnTo>
                    <a:pt x="4916" y="19577"/>
                  </a:lnTo>
                  <a:close/>
                  <a:moveTo>
                    <a:pt x="13579" y="20410"/>
                  </a:moveTo>
                  <a:lnTo>
                    <a:pt x="22826" y="21285"/>
                  </a:lnTo>
                  <a:lnTo>
                    <a:pt x="21785" y="21764"/>
                  </a:lnTo>
                  <a:lnTo>
                    <a:pt x="16349" y="21722"/>
                  </a:lnTo>
                  <a:lnTo>
                    <a:pt x="13579" y="20410"/>
                  </a:lnTo>
                  <a:close/>
                  <a:moveTo>
                    <a:pt x="23388" y="21347"/>
                  </a:moveTo>
                  <a:lnTo>
                    <a:pt x="24409" y="21431"/>
                  </a:lnTo>
                  <a:lnTo>
                    <a:pt x="23471" y="21785"/>
                  </a:lnTo>
                  <a:lnTo>
                    <a:pt x="22472" y="21764"/>
                  </a:lnTo>
                  <a:lnTo>
                    <a:pt x="23388" y="21347"/>
                  </a:lnTo>
                  <a:close/>
                  <a:moveTo>
                    <a:pt x="25096" y="21514"/>
                  </a:moveTo>
                  <a:lnTo>
                    <a:pt x="25929" y="21576"/>
                  </a:lnTo>
                  <a:lnTo>
                    <a:pt x="25138" y="21785"/>
                  </a:lnTo>
                  <a:lnTo>
                    <a:pt x="24325" y="21785"/>
                  </a:lnTo>
                  <a:lnTo>
                    <a:pt x="25096" y="21514"/>
                  </a:lnTo>
                  <a:close/>
                  <a:moveTo>
                    <a:pt x="26762" y="21660"/>
                  </a:moveTo>
                  <a:lnTo>
                    <a:pt x="27303" y="21722"/>
                  </a:lnTo>
                  <a:lnTo>
                    <a:pt x="26783" y="21805"/>
                  </a:lnTo>
                  <a:lnTo>
                    <a:pt x="26262" y="21805"/>
                  </a:lnTo>
                  <a:lnTo>
                    <a:pt x="26762" y="21660"/>
                  </a:lnTo>
                  <a:close/>
                  <a:moveTo>
                    <a:pt x="33322" y="21722"/>
                  </a:moveTo>
                  <a:lnTo>
                    <a:pt x="33822" y="21868"/>
                  </a:lnTo>
                  <a:lnTo>
                    <a:pt x="33301" y="21847"/>
                  </a:lnTo>
                  <a:lnTo>
                    <a:pt x="32781" y="21764"/>
                  </a:lnTo>
                  <a:lnTo>
                    <a:pt x="33322" y="21722"/>
                  </a:lnTo>
                  <a:close/>
                  <a:moveTo>
                    <a:pt x="34988" y="21576"/>
                  </a:moveTo>
                  <a:lnTo>
                    <a:pt x="35759" y="21868"/>
                  </a:lnTo>
                  <a:lnTo>
                    <a:pt x="34946" y="21868"/>
                  </a:lnTo>
                  <a:lnTo>
                    <a:pt x="34155" y="21660"/>
                  </a:lnTo>
                  <a:lnTo>
                    <a:pt x="34988" y="21576"/>
                  </a:lnTo>
                  <a:close/>
                  <a:moveTo>
                    <a:pt x="36696" y="21451"/>
                  </a:moveTo>
                  <a:lnTo>
                    <a:pt x="37612" y="21889"/>
                  </a:lnTo>
                  <a:lnTo>
                    <a:pt x="36613" y="21889"/>
                  </a:lnTo>
                  <a:lnTo>
                    <a:pt x="35675" y="21535"/>
                  </a:lnTo>
                  <a:lnTo>
                    <a:pt x="36696" y="21451"/>
                  </a:lnTo>
                  <a:close/>
                  <a:moveTo>
                    <a:pt x="46526" y="20681"/>
                  </a:moveTo>
                  <a:lnTo>
                    <a:pt x="43735" y="21951"/>
                  </a:lnTo>
                  <a:lnTo>
                    <a:pt x="38299" y="21889"/>
                  </a:lnTo>
                  <a:lnTo>
                    <a:pt x="37279" y="21410"/>
                  </a:lnTo>
                  <a:lnTo>
                    <a:pt x="46526" y="20681"/>
                  </a:lnTo>
                  <a:close/>
                  <a:moveTo>
                    <a:pt x="55189" y="19994"/>
                  </a:moveTo>
                  <a:lnTo>
                    <a:pt x="55647" y="20202"/>
                  </a:lnTo>
                  <a:lnTo>
                    <a:pt x="50607" y="21993"/>
                  </a:lnTo>
                  <a:lnTo>
                    <a:pt x="44422" y="21951"/>
                  </a:lnTo>
                  <a:lnTo>
                    <a:pt x="47359" y="20598"/>
                  </a:lnTo>
                  <a:lnTo>
                    <a:pt x="55189" y="19994"/>
                  </a:lnTo>
                  <a:close/>
                  <a:moveTo>
                    <a:pt x="24055" y="22076"/>
                  </a:moveTo>
                  <a:lnTo>
                    <a:pt x="23534" y="22201"/>
                  </a:lnTo>
                  <a:lnTo>
                    <a:pt x="23013" y="22243"/>
                  </a:lnTo>
                  <a:lnTo>
                    <a:pt x="23513" y="22076"/>
                  </a:lnTo>
                  <a:close/>
                  <a:moveTo>
                    <a:pt x="36029" y="22159"/>
                  </a:moveTo>
                  <a:lnTo>
                    <a:pt x="36550" y="22180"/>
                  </a:lnTo>
                  <a:lnTo>
                    <a:pt x="37050" y="22368"/>
                  </a:lnTo>
                  <a:lnTo>
                    <a:pt x="37050" y="22368"/>
                  </a:lnTo>
                  <a:lnTo>
                    <a:pt x="36529" y="22305"/>
                  </a:lnTo>
                  <a:lnTo>
                    <a:pt x="36029" y="22159"/>
                  </a:lnTo>
                  <a:close/>
                  <a:moveTo>
                    <a:pt x="22659" y="22055"/>
                  </a:moveTo>
                  <a:lnTo>
                    <a:pt x="21910" y="22326"/>
                  </a:lnTo>
                  <a:lnTo>
                    <a:pt x="21076" y="22389"/>
                  </a:lnTo>
                  <a:lnTo>
                    <a:pt x="21847" y="22055"/>
                  </a:lnTo>
                  <a:close/>
                  <a:moveTo>
                    <a:pt x="38237" y="22180"/>
                  </a:moveTo>
                  <a:lnTo>
                    <a:pt x="38987" y="22534"/>
                  </a:lnTo>
                  <a:lnTo>
                    <a:pt x="38174" y="22472"/>
                  </a:lnTo>
                  <a:lnTo>
                    <a:pt x="37404" y="22180"/>
                  </a:lnTo>
                  <a:close/>
                  <a:moveTo>
                    <a:pt x="16953" y="22014"/>
                  </a:moveTo>
                  <a:lnTo>
                    <a:pt x="21160" y="22055"/>
                  </a:lnTo>
                  <a:lnTo>
                    <a:pt x="20243" y="22472"/>
                  </a:lnTo>
                  <a:lnTo>
                    <a:pt x="18244" y="22618"/>
                  </a:lnTo>
                  <a:lnTo>
                    <a:pt x="16953" y="22014"/>
                  </a:lnTo>
                  <a:close/>
                  <a:moveTo>
                    <a:pt x="38924" y="22201"/>
                  </a:moveTo>
                  <a:lnTo>
                    <a:pt x="43110" y="22222"/>
                  </a:lnTo>
                  <a:lnTo>
                    <a:pt x="41819" y="22826"/>
                  </a:lnTo>
                  <a:lnTo>
                    <a:pt x="39820" y="22618"/>
                  </a:lnTo>
                  <a:lnTo>
                    <a:pt x="38924" y="22201"/>
                  </a:lnTo>
                  <a:close/>
                  <a:moveTo>
                    <a:pt x="20847" y="22701"/>
                  </a:moveTo>
                  <a:lnTo>
                    <a:pt x="20348" y="22888"/>
                  </a:lnTo>
                  <a:lnTo>
                    <a:pt x="19827" y="22972"/>
                  </a:lnTo>
                  <a:lnTo>
                    <a:pt x="20306" y="22743"/>
                  </a:lnTo>
                  <a:lnTo>
                    <a:pt x="20847" y="22701"/>
                  </a:lnTo>
                  <a:close/>
                  <a:moveTo>
                    <a:pt x="19473" y="22805"/>
                  </a:moveTo>
                  <a:lnTo>
                    <a:pt x="19056" y="23013"/>
                  </a:lnTo>
                  <a:lnTo>
                    <a:pt x="18765" y="22868"/>
                  </a:lnTo>
                  <a:lnTo>
                    <a:pt x="19473" y="22805"/>
                  </a:lnTo>
                  <a:close/>
                  <a:moveTo>
                    <a:pt x="10268" y="21951"/>
                  </a:moveTo>
                  <a:lnTo>
                    <a:pt x="16287" y="22014"/>
                  </a:lnTo>
                  <a:lnTo>
                    <a:pt x="17661" y="22659"/>
                  </a:lnTo>
                  <a:lnTo>
                    <a:pt x="13142" y="23034"/>
                  </a:lnTo>
                  <a:lnTo>
                    <a:pt x="10268" y="21951"/>
                  </a:lnTo>
                  <a:close/>
                  <a:moveTo>
                    <a:pt x="39216" y="22868"/>
                  </a:moveTo>
                  <a:lnTo>
                    <a:pt x="39757" y="22909"/>
                  </a:lnTo>
                  <a:lnTo>
                    <a:pt x="40236" y="23138"/>
                  </a:lnTo>
                  <a:lnTo>
                    <a:pt x="39716" y="23034"/>
                  </a:lnTo>
                  <a:lnTo>
                    <a:pt x="39216" y="22868"/>
                  </a:lnTo>
                  <a:close/>
                  <a:moveTo>
                    <a:pt x="40590" y="22992"/>
                  </a:moveTo>
                  <a:lnTo>
                    <a:pt x="41298" y="23055"/>
                  </a:lnTo>
                  <a:lnTo>
                    <a:pt x="41007" y="23180"/>
                  </a:lnTo>
                  <a:lnTo>
                    <a:pt x="40590" y="22992"/>
                  </a:lnTo>
                  <a:close/>
                  <a:moveTo>
                    <a:pt x="43797" y="22243"/>
                  </a:moveTo>
                  <a:lnTo>
                    <a:pt x="49795" y="22284"/>
                  </a:lnTo>
                  <a:lnTo>
                    <a:pt x="46921" y="23305"/>
                  </a:lnTo>
                  <a:lnTo>
                    <a:pt x="42402" y="22868"/>
                  </a:lnTo>
                  <a:lnTo>
                    <a:pt x="43797" y="22243"/>
                  </a:lnTo>
                  <a:close/>
                  <a:moveTo>
                    <a:pt x="167" y="21868"/>
                  </a:moveTo>
                  <a:lnTo>
                    <a:pt x="9414" y="21951"/>
                  </a:lnTo>
                  <a:lnTo>
                    <a:pt x="12455" y="23076"/>
                  </a:lnTo>
                  <a:lnTo>
                    <a:pt x="6290" y="23576"/>
                  </a:lnTo>
                  <a:lnTo>
                    <a:pt x="167" y="21868"/>
                  </a:lnTo>
                  <a:close/>
                  <a:moveTo>
                    <a:pt x="18182" y="22909"/>
                  </a:moveTo>
                  <a:lnTo>
                    <a:pt x="18702" y="23159"/>
                  </a:lnTo>
                  <a:lnTo>
                    <a:pt x="15099" y="23763"/>
                  </a:lnTo>
                  <a:lnTo>
                    <a:pt x="13787" y="23263"/>
                  </a:lnTo>
                  <a:lnTo>
                    <a:pt x="18182" y="22909"/>
                  </a:lnTo>
                  <a:close/>
                  <a:moveTo>
                    <a:pt x="41881" y="23117"/>
                  </a:moveTo>
                  <a:lnTo>
                    <a:pt x="46276" y="23534"/>
                  </a:lnTo>
                  <a:lnTo>
                    <a:pt x="44943" y="24013"/>
                  </a:lnTo>
                  <a:lnTo>
                    <a:pt x="41361" y="23347"/>
                  </a:lnTo>
                  <a:lnTo>
                    <a:pt x="41881" y="23117"/>
                  </a:lnTo>
                  <a:close/>
                  <a:moveTo>
                    <a:pt x="17703" y="23617"/>
                  </a:moveTo>
                  <a:lnTo>
                    <a:pt x="17224" y="23846"/>
                  </a:lnTo>
                  <a:lnTo>
                    <a:pt x="16099" y="24138"/>
                  </a:lnTo>
                  <a:lnTo>
                    <a:pt x="15641" y="23971"/>
                  </a:lnTo>
                  <a:lnTo>
                    <a:pt x="17703" y="23617"/>
                  </a:lnTo>
                  <a:close/>
                  <a:moveTo>
                    <a:pt x="42340" y="23826"/>
                  </a:moveTo>
                  <a:lnTo>
                    <a:pt x="44401" y="24200"/>
                  </a:lnTo>
                  <a:lnTo>
                    <a:pt x="43943" y="24367"/>
                  </a:lnTo>
                  <a:lnTo>
                    <a:pt x="42819" y="24055"/>
                  </a:lnTo>
                  <a:lnTo>
                    <a:pt x="42340" y="23826"/>
                  </a:lnTo>
                  <a:close/>
                  <a:moveTo>
                    <a:pt x="13100" y="23326"/>
                  </a:moveTo>
                  <a:lnTo>
                    <a:pt x="14537" y="23867"/>
                  </a:lnTo>
                  <a:lnTo>
                    <a:pt x="10060" y="24617"/>
                  </a:lnTo>
                  <a:lnTo>
                    <a:pt x="7102" y="23784"/>
                  </a:lnTo>
                  <a:lnTo>
                    <a:pt x="13100" y="23326"/>
                  </a:lnTo>
                  <a:close/>
                  <a:moveTo>
                    <a:pt x="46963" y="23596"/>
                  </a:moveTo>
                  <a:lnTo>
                    <a:pt x="52940" y="24180"/>
                  </a:lnTo>
                  <a:lnTo>
                    <a:pt x="49983" y="24929"/>
                  </a:lnTo>
                  <a:lnTo>
                    <a:pt x="45505" y="24117"/>
                  </a:lnTo>
                  <a:lnTo>
                    <a:pt x="46963" y="23596"/>
                  </a:lnTo>
                  <a:close/>
                  <a:moveTo>
                    <a:pt x="15079" y="24055"/>
                  </a:moveTo>
                  <a:lnTo>
                    <a:pt x="15599" y="24263"/>
                  </a:lnTo>
                  <a:lnTo>
                    <a:pt x="12080" y="25179"/>
                  </a:lnTo>
                  <a:lnTo>
                    <a:pt x="10726" y="24784"/>
                  </a:lnTo>
                  <a:lnTo>
                    <a:pt x="15079" y="24055"/>
                  </a:lnTo>
                  <a:close/>
                  <a:moveTo>
                    <a:pt x="15683" y="24534"/>
                  </a:moveTo>
                  <a:lnTo>
                    <a:pt x="13100" y="25450"/>
                  </a:lnTo>
                  <a:lnTo>
                    <a:pt x="12642" y="25325"/>
                  </a:lnTo>
                  <a:lnTo>
                    <a:pt x="15683" y="24534"/>
                  </a:lnTo>
                  <a:close/>
                  <a:moveTo>
                    <a:pt x="44964" y="24305"/>
                  </a:moveTo>
                  <a:lnTo>
                    <a:pt x="49316" y="25117"/>
                  </a:lnTo>
                  <a:lnTo>
                    <a:pt x="47942" y="25471"/>
                  </a:lnTo>
                  <a:lnTo>
                    <a:pt x="44422" y="24492"/>
                  </a:lnTo>
                  <a:lnTo>
                    <a:pt x="44964" y="24305"/>
                  </a:lnTo>
                  <a:close/>
                  <a:moveTo>
                    <a:pt x="6269" y="23867"/>
                  </a:moveTo>
                  <a:lnTo>
                    <a:pt x="9372" y="24721"/>
                  </a:lnTo>
                  <a:lnTo>
                    <a:pt x="3291" y="25742"/>
                  </a:lnTo>
                  <a:lnTo>
                    <a:pt x="3187" y="25721"/>
                  </a:lnTo>
                  <a:lnTo>
                    <a:pt x="271" y="24325"/>
                  </a:lnTo>
                  <a:lnTo>
                    <a:pt x="6269" y="23867"/>
                  </a:lnTo>
                  <a:close/>
                  <a:moveTo>
                    <a:pt x="44360" y="24784"/>
                  </a:moveTo>
                  <a:lnTo>
                    <a:pt x="47379" y="25617"/>
                  </a:lnTo>
                  <a:lnTo>
                    <a:pt x="46921" y="25742"/>
                  </a:lnTo>
                  <a:lnTo>
                    <a:pt x="44360" y="24784"/>
                  </a:lnTo>
                  <a:close/>
                  <a:moveTo>
                    <a:pt x="10039" y="24908"/>
                  </a:moveTo>
                  <a:lnTo>
                    <a:pt x="11517" y="25325"/>
                  </a:lnTo>
                  <a:lnTo>
                    <a:pt x="7123" y="26450"/>
                  </a:lnTo>
                  <a:lnTo>
                    <a:pt x="4124" y="25908"/>
                  </a:lnTo>
                  <a:lnTo>
                    <a:pt x="10039" y="24908"/>
                  </a:lnTo>
                  <a:close/>
                  <a:moveTo>
                    <a:pt x="49983" y="25242"/>
                  </a:moveTo>
                  <a:lnTo>
                    <a:pt x="55897" y="26325"/>
                  </a:lnTo>
                  <a:lnTo>
                    <a:pt x="52877" y="26824"/>
                  </a:lnTo>
                  <a:lnTo>
                    <a:pt x="48504" y="25617"/>
                  </a:lnTo>
                  <a:lnTo>
                    <a:pt x="49983" y="25242"/>
                  </a:lnTo>
                  <a:close/>
                  <a:moveTo>
                    <a:pt x="12080" y="25471"/>
                  </a:moveTo>
                  <a:lnTo>
                    <a:pt x="12621" y="25617"/>
                  </a:lnTo>
                  <a:lnTo>
                    <a:pt x="9185" y="26845"/>
                  </a:lnTo>
                  <a:lnTo>
                    <a:pt x="7790" y="26575"/>
                  </a:lnTo>
                  <a:lnTo>
                    <a:pt x="12080" y="25471"/>
                  </a:lnTo>
                  <a:close/>
                  <a:moveTo>
                    <a:pt x="4187" y="26200"/>
                  </a:moveTo>
                  <a:lnTo>
                    <a:pt x="6457" y="26637"/>
                  </a:lnTo>
                  <a:lnTo>
                    <a:pt x="5561" y="26866"/>
                  </a:lnTo>
                  <a:lnTo>
                    <a:pt x="4187" y="26200"/>
                  </a:lnTo>
                  <a:close/>
                  <a:moveTo>
                    <a:pt x="12705" y="25887"/>
                  </a:moveTo>
                  <a:lnTo>
                    <a:pt x="10226" y="27033"/>
                  </a:lnTo>
                  <a:lnTo>
                    <a:pt x="9768" y="26949"/>
                  </a:lnTo>
                  <a:lnTo>
                    <a:pt x="12705" y="25887"/>
                  </a:lnTo>
                  <a:close/>
                  <a:moveTo>
                    <a:pt x="47942" y="25762"/>
                  </a:moveTo>
                  <a:lnTo>
                    <a:pt x="52190" y="26949"/>
                  </a:lnTo>
                  <a:lnTo>
                    <a:pt x="50795" y="27179"/>
                  </a:lnTo>
                  <a:lnTo>
                    <a:pt x="47400" y="25908"/>
                  </a:lnTo>
                  <a:lnTo>
                    <a:pt x="47942" y="25762"/>
                  </a:lnTo>
                  <a:close/>
                  <a:moveTo>
                    <a:pt x="55814" y="26637"/>
                  </a:moveTo>
                  <a:lnTo>
                    <a:pt x="54439" y="27262"/>
                  </a:lnTo>
                  <a:lnTo>
                    <a:pt x="53544" y="27012"/>
                  </a:lnTo>
                  <a:lnTo>
                    <a:pt x="55814" y="26637"/>
                  </a:lnTo>
                  <a:close/>
                  <a:moveTo>
                    <a:pt x="47296" y="26179"/>
                  </a:moveTo>
                  <a:lnTo>
                    <a:pt x="50233" y="27283"/>
                  </a:lnTo>
                  <a:lnTo>
                    <a:pt x="49754" y="27366"/>
                  </a:lnTo>
                  <a:lnTo>
                    <a:pt x="47296" y="26179"/>
                  </a:lnTo>
                  <a:close/>
                  <a:moveTo>
                    <a:pt x="7144" y="26762"/>
                  </a:moveTo>
                  <a:lnTo>
                    <a:pt x="8643" y="27033"/>
                  </a:lnTo>
                  <a:lnTo>
                    <a:pt x="7082" y="27595"/>
                  </a:lnTo>
                  <a:lnTo>
                    <a:pt x="5978" y="27054"/>
                  </a:lnTo>
                  <a:lnTo>
                    <a:pt x="7144" y="26762"/>
                  </a:lnTo>
                  <a:close/>
                  <a:moveTo>
                    <a:pt x="52857" y="27137"/>
                  </a:moveTo>
                  <a:lnTo>
                    <a:pt x="54023" y="27449"/>
                  </a:lnTo>
                  <a:lnTo>
                    <a:pt x="52898" y="27970"/>
                  </a:lnTo>
                  <a:lnTo>
                    <a:pt x="51336" y="27387"/>
                  </a:lnTo>
                  <a:lnTo>
                    <a:pt x="52857" y="27137"/>
                  </a:lnTo>
                  <a:close/>
                  <a:moveTo>
                    <a:pt x="9227" y="27137"/>
                  </a:moveTo>
                  <a:lnTo>
                    <a:pt x="9768" y="27241"/>
                  </a:lnTo>
                  <a:lnTo>
                    <a:pt x="8019" y="28032"/>
                  </a:lnTo>
                  <a:lnTo>
                    <a:pt x="7456" y="27762"/>
                  </a:lnTo>
                  <a:lnTo>
                    <a:pt x="9227" y="27137"/>
                  </a:lnTo>
                  <a:close/>
                  <a:moveTo>
                    <a:pt x="28428" y="22097"/>
                  </a:moveTo>
                  <a:lnTo>
                    <a:pt x="31656" y="22139"/>
                  </a:lnTo>
                  <a:lnTo>
                    <a:pt x="34863" y="22451"/>
                  </a:lnTo>
                  <a:lnTo>
                    <a:pt x="38050" y="23034"/>
                  </a:lnTo>
                  <a:lnTo>
                    <a:pt x="40111" y="23596"/>
                  </a:lnTo>
                  <a:lnTo>
                    <a:pt x="29990" y="28220"/>
                  </a:lnTo>
                  <a:lnTo>
                    <a:pt x="19952" y="23430"/>
                  </a:lnTo>
                  <a:lnTo>
                    <a:pt x="22014" y="22888"/>
                  </a:lnTo>
                  <a:lnTo>
                    <a:pt x="25200" y="22368"/>
                  </a:lnTo>
                  <a:lnTo>
                    <a:pt x="28428" y="22097"/>
                  </a:lnTo>
                  <a:close/>
                  <a:moveTo>
                    <a:pt x="50774" y="27491"/>
                  </a:moveTo>
                  <a:lnTo>
                    <a:pt x="52523" y="28136"/>
                  </a:lnTo>
                  <a:lnTo>
                    <a:pt x="51940" y="28407"/>
                  </a:lnTo>
                  <a:lnTo>
                    <a:pt x="50212" y="27574"/>
                  </a:lnTo>
                  <a:lnTo>
                    <a:pt x="50774" y="27491"/>
                  </a:lnTo>
                  <a:close/>
                  <a:moveTo>
                    <a:pt x="5540" y="27158"/>
                  </a:moveTo>
                  <a:lnTo>
                    <a:pt x="6707" y="27720"/>
                  </a:lnTo>
                  <a:lnTo>
                    <a:pt x="4374" y="28553"/>
                  </a:lnTo>
                  <a:lnTo>
                    <a:pt x="1313" y="28261"/>
                  </a:lnTo>
                  <a:lnTo>
                    <a:pt x="5540" y="27158"/>
                  </a:lnTo>
                  <a:close/>
                  <a:moveTo>
                    <a:pt x="7061" y="27907"/>
                  </a:moveTo>
                  <a:lnTo>
                    <a:pt x="7685" y="28199"/>
                  </a:lnTo>
                  <a:lnTo>
                    <a:pt x="6457" y="28740"/>
                  </a:lnTo>
                  <a:lnTo>
                    <a:pt x="5041" y="28615"/>
                  </a:lnTo>
                  <a:lnTo>
                    <a:pt x="7061" y="27907"/>
                  </a:lnTo>
                  <a:close/>
                  <a:moveTo>
                    <a:pt x="19515" y="23555"/>
                  </a:moveTo>
                  <a:lnTo>
                    <a:pt x="29636" y="28366"/>
                  </a:lnTo>
                  <a:lnTo>
                    <a:pt x="28657" y="28824"/>
                  </a:lnTo>
                  <a:lnTo>
                    <a:pt x="16870" y="24429"/>
                  </a:lnTo>
                  <a:lnTo>
                    <a:pt x="18890" y="23701"/>
                  </a:lnTo>
                  <a:lnTo>
                    <a:pt x="19515" y="23555"/>
                  </a:lnTo>
                  <a:close/>
                  <a:moveTo>
                    <a:pt x="40549" y="23721"/>
                  </a:moveTo>
                  <a:lnTo>
                    <a:pt x="41153" y="23888"/>
                  </a:lnTo>
                  <a:lnTo>
                    <a:pt x="43152" y="24638"/>
                  </a:lnTo>
                  <a:lnTo>
                    <a:pt x="31302" y="28845"/>
                  </a:lnTo>
                  <a:lnTo>
                    <a:pt x="30323" y="28386"/>
                  </a:lnTo>
                  <a:lnTo>
                    <a:pt x="40549" y="23721"/>
                  </a:lnTo>
                  <a:close/>
                  <a:moveTo>
                    <a:pt x="54460" y="27574"/>
                  </a:moveTo>
                  <a:lnTo>
                    <a:pt x="58646" y="28740"/>
                  </a:lnTo>
                  <a:lnTo>
                    <a:pt x="55606" y="28970"/>
                  </a:lnTo>
                  <a:lnTo>
                    <a:pt x="53273" y="28116"/>
                  </a:lnTo>
                  <a:lnTo>
                    <a:pt x="54460" y="27574"/>
                  </a:lnTo>
                  <a:close/>
                  <a:moveTo>
                    <a:pt x="8019" y="28345"/>
                  </a:moveTo>
                  <a:lnTo>
                    <a:pt x="9456" y="29032"/>
                  </a:lnTo>
                  <a:lnTo>
                    <a:pt x="7040" y="28803"/>
                  </a:lnTo>
                  <a:lnTo>
                    <a:pt x="8019" y="28345"/>
                  </a:lnTo>
                  <a:close/>
                  <a:moveTo>
                    <a:pt x="1417" y="28553"/>
                  </a:moveTo>
                  <a:lnTo>
                    <a:pt x="3729" y="28782"/>
                  </a:lnTo>
                  <a:lnTo>
                    <a:pt x="2854" y="29094"/>
                  </a:lnTo>
                  <a:lnTo>
                    <a:pt x="1417" y="28553"/>
                  </a:lnTo>
                  <a:close/>
                  <a:moveTo>
                    <a:pt x="52898" y="28282"/>
                  </a:moveTo>
                  <a:lnTo>
                    <a:pt x="54918" y="29032"/>
                  </a:lnTo>
                  <a:lnTo>
                    <a:pt x="53502" y="29136"/>
                  </a:lnTo>
                  <a:lnTo>
                    <a:pt x="52294" y="28553"/>
                  </a:lnTo>
                  <a:lnTo>
                    <a:pt x="52898" y="28282"/>
                  </a:lnTo>
                  <a:close/>
                  <a:moveTo>
                    <a:pt x="29990" y="28532"/>
                  </a:moveTo>
                  <a:lnTo>
                    <a:pt x="30927" y="28990"/>
                  </a:lnTo>
                  <a:lnTo>
                    <a:pt x="29969" y="29324"/>
                  </a:lnTo>
                  <a:lnTo>
                    <a:pt x="29053" y="28970"/>
                  </a:lnTo>
                  <a:lnTo>
                    <a:pt x="29990" y="28532"/>
                  </a:lnTo>
                  <a:close/>
                  <a:moveTo>
                    <a:pt x="51940" y="28720"/>
                  </a:moveTo>
                  <a:lnTo>
                    <a:pt x="52919" y="29178"/>
                  </a:lnTo>
                  <a:lnTo>
                    <a:pt x="50503" y="29386"/>
                  </a:lnTo>
                  <a:lnTo>
                    <a:pt x="51940" y="28720"/>
                  </a:lnTo>
                  <a:close/>
                  <a:moveTo>
                    <a:pt x="16453" y="24575"/>
                  </a:moveTo>
                  <a:lnTo>
                    <a:pt x="28282" y="28990"/>
                  </a:lnTo>
                  <a:lnTo>
                    <a:pt x="27387" y="29407"/>
                  </a:lnTo>
                  <a:lnTo>
                    <a:pt x="13892" y="25679"/>
                  </a:lnTo>
                  <a:lnTo>
                    <a:pt x="15849" y="24784"/>
                  </a:lnTo>
                  <a:lnTo>
                    <a:pt x="16453" y="24575"/>
                  </a:lnTo>
                  <a:close/>
                  <a:moveTo>
                    <a:pt x="43589" y="24804"/>
                  </a:moveTo>
                  <a:lnTo>
                    <a:pt x="44172" y="25013"/>
                  </a:lnTo>
                  <a:lnTo>
                    <a:pt x="46109" y="25950"/>
                  </a:lnTo>
                  <a:lnTo>
                    <a:pt x="32572" y="29449"/>
                  </a:lnTo>
                  <a:lnTo>
                    <a:pt x="31677" y="29011"/>
                  </a:lnTo>
                  <a:lnTo>
                    <a:pt x="43589" y="24804"/>
                  </a:lnTo>
                  <a:close/>
                  <a:moveTo>
                    <a:pt x="58542" y="29032"/>
                  </a:moveTo>
                  <a:lnTo>
                    <a:pt x="57105" y="29532"/>
                  </a:lnTo>
                  <a:lnTo>
                    <a:pt x="56251" y="29219"/>
                  </a:lnTo>
                  <a:lnTo>
                    <a:pt x="58542" y="29032"/>
                  </a:lnTo>
                  <a:close/>
                  <a:moveTo>
                    <a:pt x="4395" y="28845"/>
                  </a:moveTo>
                  <a:lnTo>
                    <a:pt x="5936" y="28990"/>
                  </a:lnTo>
                  <a:lnTo>
                    <a:pt x="4416" y="29678"/>
                  </a:lnTo>
                  <a:lnTo>
                    <a:pt x="3270" y="29240"/>
                  </a:lnTo>
                  <a:lnTo>
                    <a:pt x="4395" y="28845"/>
                  </a:lnTo>
                  <a:close/>
                  <a:moveTo>
                    <a:pt x="28678" y="29136"/>
                  </a:moveTo>
                  <a:lnTo>
                    <a:pt x="29553" y="29469"/>
                  </a:lnTo>
                  <a:lnTo>
                    <a:pt x="28699" y="29761"/>
                  </a:lnTo>
                  <a:lnTo>
                    <a:pt x="27824" y="29532"/>
                  </a:lnTo>
                  <a:lnTo>
                    <a:pt x="28678" y="29136"/>
                  </a:lnTo>
                  <a:close/>
                  <a:moveTo>
                    <a:pt x="31281" y="29157"/>
                  </a:moveTo>
                  <a:lnTo>
                    <a:pt x="32135" y="29553"/>
                  </a:lnTo>
                  <a:lnTo>
                    <a:pt x="31260" y="29782"/>
                  </a:lnTo>
                  <a:lnTo>
                    <a:pt x="30406" y="29469"/>
                  </a:lnTo>
                  <a:lnTo>
                    <a:pt x="31281" y="29157"/>
                  </a:lnTo>
                  <a:close/>
                  <a:moveTo>
                    <a:pt x="13496" y="25866"/>
                  </a:moveTo>
                  <a:lnTo>
                    <a:pt x="26970" y="29594"/>
                  </a:lnTo>
                  <a:lnTo>
                    <a:pt x="26137" y="29969"/>
                  </a:lnTo>
                  <a:lnTo>
                    <a:pt x="10726" y="27116"/>
                  </a:lnTo>
                  <a:lnTo>
                    <a:pt x="13496" y="25866"/>
                  </a:lnTo>
                  <a:close/>
                  <a:moveTo>
                    <a:pt x="46526" y="26137"/>
                  </a:moveTo>
                  <a:lnTo>
                    <a:pt x="49254" y="27449"/>
                  </a:lnTo>
                  <a:lnTo>
                    <a:pt x="33801" y="30032"/>
                  </a:lnTo>
                  <a:lnTo>
                    <a:pt x="32989" y="29636"/>
                  </a:lnTo>
                  <a:lnTo>
                    <a:pt x="46526" y="26137"/>
                  </a:lnTo>
                  <a:close/>
                  <a:moveTo>
                    <a:pt x="55564" y="29261"/>
                  </a:moveTo>
                  <a:lnTo>
                    <a:pt x="56689" y="29698"/>
                  </a:lnTo>
                  <a:lnTo>
                    <a:pt x="55522" y="30094"/>
                  </a:lnTo>
                  <a:lnTo>
                    <a:pt x="54023" y="29386"/>
                  </a:lnTo>
                  <a:lnTo>
                    <a:pt x="55564" y="29261"/>
                  </a:lnTo>
                  <a:close/>
                  <a:moveTo>
                    <a:pt x="29969" y="29615"/>
                  </a:moveTo>
                  <a:lnTo>
                    <a:pt x="30760" y="29928"/>
                  </a:lnTo>
                  <a:lnTo>
                    <a:pt x="29969" y="30115"/>
                  </a:lnTo>
                  <a:lnTo>
                    <a:pt x="29178" y="29907"/>
                  </a:lnTo>
                  <a:lnTo>
                    <a:pt x="29969" y="29615"/>
                  </a:lnTo>
                  <a:close/>
                  <a:moveTo>
                    <a:pt x="27408" y="29719"/>
                  </a:moveTo>
                  <a:lnTo>
                    <a:pt x="28220" y="29948"/>
                  </a:lnTo>
                  <a:lnTo>
                    <a:pt x="27449" y="30219"/>
                  </a:lnTo>
                  <a:lnTo>
                    <a:pt x="26637" y="30073"/>
                  </a:lnTo>
                  <a:lnTo>
                    <a:pt x="27408" y="29719"/>
                  </a:lnTo>
                  <a:close/>
                  <a:moveTo>
                    <a:pt x="32551" y="29761"/>
                  </a:moveTo>
                  <a:lnTo>
                    <a:pt x="33301" y="30115"/>
                  </a:lnTo>
                  <a:lnTo>
                    <a:pt x="32489" y="30261"/>
                  </a:lnTo>
                  <a:lnTo>
                    <a:pt x="31718" y="29969"/>
                  </a:lnTo>
                  <a:lnTo>
                    <a:pt x="32551" y="29761"/>
                  </a:lnTo>
                  <a:close/>
                  <a:moveTo>
                    <a:pt x="28699" y="30073"/>
                  </a:moveTo>
                  <a:lnTo>
                    <a:pt x="29407" y="30261"/>
                  </a:lnTo>
                  <a:lnTo>
                    <a:pt x="28720" y="30448"/>
                  </a:lnTo>
                  <a:lnTo>
                    <a:pt x="28011" y="30323"/>
                  </a:lnTo>
                  <a:lnTo>
                    <a:pt x="28699" y="30073"/>
                  </a:lnTo>
                  <a:close/>
                  <a:moveTo>
                    <a:pt x="31239" y="30094"/>
                  </a:moveTo>
                  <a:lnTo>
                    <a:pt x="31927" y="30344"/>
                  </a:lnTo>
                  <a:lnTo>
                    <a:pt x="31219" y="30469"/>
                  </a:lnTo>
                  <a:lnTo>
                    <a:pt x="30531" y="30282"/>
                  </a:lnTo>
                  <a:lnTo>
                    <a:pt x="31239" y="30094"/>
                  </a:lnTo>
                  <a:close/>
                  <a:moveTo>
                    <a:pt x="10268" y="27324"/>
                  </a:moveTo>
                  <a:lnTo>
                    <a:pt x="25679" y="30177"/>
                  </a:lnTo>
                  <a:lnTo>
                    <a:pt x="24929" y="30531"/>
                  </a:lnTo>
                  <a:lnTo>
                    <a:pt x="10310" y="29115"/>
                  </a:lnTo>
                  <a:lnTo>
                    <a:pt x="8373" y="28199"/>
                  </a:lnTo>
                  <a:lnTo>
                    <a:pt x="10268" y="27324"/>
                  </a:lnTo>
                  <a:close/>
                  <a:moveTo>
                    <a:pt x="49712" y="27657"/>
                  </a:moveTo>
                  <a:lnTo>
                    <a:pt x="51607" y="28553"/>
                  </a:lnTo>
                  <a:lnTo>
                    <a:pt x="49649" y="29449"/>
                  </a:lnTo>
                  <a:lnTo>
                    <a:pt x="34988" y="30615"/>
                  </a:lnTo>
                  <a:lnTo>
                    <a:pt x="34259" y="30261"/>
                  </a:lnTo>
                  <a:lnTo>
                    <a:pt x="49712" y="27657"/>
                  </a:lnTo>
                  <a:close/>
                  <a:moveTo>
                    <a:pt x="26179" y="30282"/>
                  </a:moveTo>
                  <a:lnTo>
                    <a:pt x="26908" y="30407"/>
                  </a:lnTo>
                  <a:lnTo>
                    <a:pt x="26220" y="30636"/>
                  </a:lnTo>
                  <a:lnTo>
                    <a:pt x="25512" y="30573"/>
                  </a:lnTo>
                  <a:lnTo>
                    <a:pt x="26179" y="30282"/>
                  </a:lnTo>
                  <a:close/>
                  <a:moveTo>
                    <a:pt x="29969" y="30427"/>
                  </a:moveTo>
                  <a:lnTo>
                    <a:pt x="30531" y="30573"/>
                  </a:lnTo>
                  <a:lnTo>
                    <a:pt x="29969" y="30677"/>
                  </a:lnTo>
                  <a:lnTo>
                    <a:pt x="29386" y="30573"/>
                  </a:lnTo>
                  <a:lnTo>
                    <a:pt x="29969" y="30427"/>
                  </a:lnTo>
                  <a:close/>
                  <a:moveTo>
                    <a:pt x="33759" y="30344"/>
                  </a:moveTo>
                  <a:lnTo>
                    <a:pt x="34426" y="30656"/>
                  </a:lnTo>
                  <a:lnTo>
                    <a:pt x="33718" y="30698"/>
                  </a:lnTo>
                  <a:lnTo>
                    <a:pt x="33030" y="30448"/>
                  </a:lnTo>
                  <a:lnTo>
                    <a:pt x="33759" y="30344"/>
                  </a:lnTo>
                  <a:close/>
                  <a:moveTo>
                    <a:pt x="27470" y="30511"/>
                  </a:moveTo>
                  <a:lnTo>
                    <a:pt x="28053" y="30615"/>
                  </a:lnTo>
                  <a:lnTo>
                    <a:pt x="27491" y="30761"/>
                  </a:lnTo>
                  <a:lnTo>
                    <a:pt x="26908" y="30719"/>
                  </a:lnTo>
                  <a:lnTo>
                    <a:pt x="27470" y="30511"/>
                  </a:lnTo>
                  <a:close/>
                  <a:moveTo>
                    <a:pt x="32468" y="30552"/>
                  </a:moveTo>
                  <a:lnTo>
                    <a:pt x="33030" y="30761"/>
                  </a:lnTo>
                  <a:lnTo>
                    <a:pt x="32447" y="30802"/>
                  </a:lnTo>
                  <a:lnTo>
                    <a:pt x="31885" y="30656"/>
                  </a:lnTo>
                  <a:lnTo>
                    <a:pt x="32468" y="30552"/>
                  </a:lnTo>
                  <a:close/>
                  <a:moveTo>
                    <a:pt x="28720" y="30740"/>
                  </a:moveTo>
                  <a:lnTo>
                    <a:pt x="29136" y="30823"/>
                  </a:lnTo>
                  <a:lnTo>
                    <a:pt x="28740" y="30886"/>
                  </a:lnTo>
                  <a:lnTo>
                    <a:pt x="28324" y="30844"/>
                  </a:lnTo>
                  <a:lnTo>
                    <a:pt x="28720" y="30740"/>
                  </a:lnTo>
                  <a:close/>
                  <a:moveTo>
                    <a:pt x="31198" y="30761"/>
                  </a:moveTo>
                  <a:lnTo>
                    <a:pt x="31594" y="30865"/>
                  </a:lnTo>
                  <a:lnTo>
                    <a:pt x="31198" y="30906"/>
                  </a:lnTo>
                  <a:lnTo>
                    <a:pt x="30802" y="30823"/>
                  </a:lnTo>
                  <a:lnTo>
                    <a:pt x="31198" y="30761"/>
                  </a:lnTo>
                  <a:close/>
                  <a:moveTo>
                    <a:pt x="4437" y="29990"/>
                  </a:moveTo>
                  <a:lnTo>
                    <a:pt x="6915" y="30927"/>
                  </a:lnTo>
                  <a:lnTo>
                    <a:pt x="6915" y="30927"/>
                  </a:lnTo>
                  <a:lnTo>
                    <a:pt x="2479" y="30886"/>
                  </a:lnTo>
                  <a:lnTo>
                    <a:pt x="4437" y="29990"/>
                  </a:lnTo>
                  <a:close/>
                  <a:moveTo>
                    <a:pt x="6519" y="29053"/>
                  </a:moveTo>
                  <a:lnTo>
                    <a:pt x="10226" y="29407"/>
                  </a:lnTo>
                  <a:lnTo>
                    <a:pt x="13517" y="30969"/>
                  </a:lnTo>
                  <a:lnTo>
                    <a:pt x="7769" y="30927"/>
                  </a:lnTo>
                  <a:lnTo>
                    <a:pt x="4812" y="29823"/>
                  </a:lnTo>
                  <a:lnTo>
                    <a:pt x="6519" y="29053"/>
                  </a:lnTo>
                  <a:close/>
                  <a:moveTo>
                    <a:pt x="29969" y="30969"/>
                  </a:moveTo>
                  <a:lnTo>
                    <a:pt x="30073" y="30990"/>
                  </a:lnTo>
                  <a:lnTo>
                    <a:pt x="29969" y="31010"/>
                  </a:lnTo>
                  <a:lnTo>
                    <a:pt x="29844" y="30990"/>
                  </a:lnTo>
                  <a:lnTo>
                    <a:pt x="29969" y="30969"/>
                  </a:lnTo>
                  <a:close/>
                  <a:moveTo>
                    <a:pt x="11059" y="29490"/>
                  </a:moveTo>
                  <a:lnTo>
                    <a:pt x="24409" y="30761"/>
                  </a:lnTo>
                  <a:lnTo>
                    <a:pt x="23763" y="31052"/>
                  </a:lnTo>
                  <a:lnTo>
                    <a:pt x="14204" y="30990"/>
                  </a:lnTo>
                  <a:lnTo>
                    <a:pt x="11059" y="29490"/>
                  </a:lnTo>
                  <a:close/>
                  <a:moveTo>
                    <a:pt x="24992" y="30823"/>
                  </a:moveTo>
                  <a:lnTo>
                    <a:pt x="25575" y="30865"/>
                  </a:lnTo>
                  <a:lnTo>
                    <a:pt x="25033" y="31073"/>
                  </a:lnTo>
                  <a:lnTo>
                    <a:pt x="24450" y="31073"/>
                  </a:lnTo>
                  <a:lnTo>
                    <a:pt x="24992" y="30823"/>
                  </a:lnTo>
                  <a:close/>
                  <a:moveTo>
                    <a:pt x="26262" y="30948"/>
                  </a:moveTo>
                  <a:lnTo>
                    <a:pt x="26679" y="30969"/>
                  </a:lnTo>
                  <a:lnTo>
                    <a:pt x="26283" y="31073"/>
                  </a:lnTo>
                  <a:lnTo>
                    <a:pt x="25866" y="31073"/>
                  </a:lnTo>
                  <a:lnTo>
                    <a:pt x="26262" y="30948"/>
                  </a:lnTo>
                  <a:close/>
                  <a:moveTo>
                    <a:pt x="27512" y="31052"/>
                  </a:moveTo>
                  <a:lnTo>
                    <a:pt x="27637" y="31073"/>
                  </a:lnTo>
                  <a:lnTo>
                    <a:pt x="27512" y="31094"/>
                  </a:lnTo>
                  <a:lnTo>
                    <a:pt x="27408" y="31094"/>
                  </a:lnTo>
                  <a:lnTo>
                    <a:pt x="27512" y="31052"/>
                  </a:lnTo>
                  <a:close/>
                  <a:moveTo>
                    <a:pt x="32406" y="31094"/>
                  </a:moveTo>
                  <a:lnTo>
                    <a:pt x="32531" y="31135"/>
                  </a:lnTo>
                  <a:lnTo>
                    <a:pt x="32406" y="31135"/>
                  </a:lnTo>
                  <a:lnTo>
                    <a:pt x="32302" y="31115"/>
                  </a:lnTo>
                  <a:lnTo>
                    <a:pt x="32406" y="31094"/>
                  </a:lnTo>
                  <a:close/>
                  <a:moveTo>
                    <a:pt x="33676" y="31010"/>
                  </a:moveTo>
                  <a:lnTo>
                    <a:pt x="34051" y="31135"/>
                  </a:lnTo>
                  <a:lnTo>
                    <a:pt x="33655" y="31135"/>
                  </a:lnTo>
                  <a:lnTo>
                    <a:pt x="33260" y="31031"/>
                  </a:lnTo>
                  <a:lnTo>
                    <a:pt x="33676" y="31010"/>
                  </a:lnTo>
                  <a:close/>
                  <a:moveTo>
                    <a:pt x="34946" y="30906"/>
                  </a:moveTo>
                  <a:lnTo>
                    <a:pt x="35488" y="31156"/>
                  </a:lnTo>
                  <a:lnTo>
                    <a:pt x="34905" y="31156"/>
                  </a:lnTo>
                  <a:lnTo>
                    <a:pt x="34343" y="30948"/>
                  </a:lnTo>
                  <a:lnTo>
                    <a:pt x="34946" y="30906"/>
                  </a:lnTo>
                  <a:close/>
                  <a:moveTo>
                    <a:pt x="48879" y="29803"/>
                  </a:moveTo>
                  <a:lnTo>
                    <a:pt x="45713" y="31240"/>
                  </a:lnTo>
                  <a:lnTo>
                    <a:pt x="36175" y="31156"/>
                  </a:lnTo>
                  <a:lnTo>
                    <a:pt x="35530" y="30844"/>
                  </a:lnTo>
                  <a:lnTo>
                    <a:pt x="48879" y="29803"/>
                  </a:lnTo>
                  <a:close/>
                  <a:moveTo>
                    <a:pt x="53440" y="29428"/>
                  </a:moveTo>
                  <a:lnTo>
                    <a:pt x="55127" y="30240"/>
                  </a:lnTo>
                  <a:lnTo>
                    <a:pt x="52169" y="31302"/>
                  </a:lnTo>
                  <a:lnTo>
                    <a:pt x="46401" y="31240"/>
                  </a:lnTo>
                  <a:lnTo>
                    <a:pt x="49733" y="29719"/>
                  </a:lnTo>
                  <a:lnTo>
                    <a:pt x="53440" y="29428"/>
                  </a:lnTo>
                  <a:close/>
                  <a:moveTo>
                    <a:pt x="55502" y="30407"/>
                  </a:moveTo>
                  <a:lnTo>
                    <a:pt x="57438" y="31344"/>
                  </a:lnTo>
                  <a:lnTo>
                    <a:pt x="53002" y="31302"/>
                  </a:lnTo>
                  <a:lnTo>
                    <a:pt x="55502" y="30407"/>
                  </a:lnTo>
                  <a:close/>
                  <a:moveTo>
                    <a:pt x="25200" y="31365"/>
                  </a:moveTo>
                  <a:lnTo>
                    <a:pt x="25075" y="31385"/>
                  </a:lnTo>
                  <a:lnTo>
                    <a:pt x="24971" y="31406"/>
                  </a:lnTo>
                  <a:lnTo>
                    <a:pt x="24971" y="31406"/>
                  </a:lnTo>
                  <a:lnTo>
                    <a:pt x="25075" y="31365"/>
                  </a:lnTo>
                  <a:close/>
                  <a:moveTo>
                    <a:pt x="34842" y="31448"/>
                  </a:moveTo>
                  <a:lnTo>
                    <a:pt x="34946" y="31489"/>
                  </a:lnTo>
                  <a:lnTo>
                    <a:pt x="34946" y="31489"/>
                  </a:lnTo>
                  <a:lnTo>
                    <a:pt x="34842" y="31469"/>
                  </a:lnTo>
                  <a:lnTo>
                    <a:pt x="34738" y="31448"/>
                  </a:lnTo>
                  <a:close/>
                  <a:moveTo>
                    <a:pt x="24221" y="31344"/>
                  </a:moveTo>
                  <a:lnTo>
                    <a:pt x="23846" y="31489"/>
                  </a:lnTo>
                  <a:lnTo>
                    <a:pt x="23451" y="31510"/>
                  </a:lnTo>
                  <a:lnTo>
                    <a:pt x="23451" y="31510"/>
                  </a:lnTo>
                  <a:lnTo>
                    <a:pt x="23825" y="31344"/>
                  </a:lnTo>
                  <a:close/>
                  <a:moveTo>
                    <a:pt x="36092" y="31448"/>
                  </a:moveTo>
                  <a:lnTo>
                    <a:pt x="36467" y="31635"/>
                  </a:lnTo>
                  <a:lnTo>
                    <a:pt x="36071" y="31594"/>
                  </a:lnTo>
                  <a:lnTo>
                    <a:pt x="35696" y="31448"/>
                  </a:lnTo>
                  <a:close/>
                  <a:moveTo>
                    <a:pt x="22784" y="31864"/>
                  </a:moveTo>
                  <a:lnTo>
                    <a:pt x="22680" y="31906"/>
                  </a:lnTo>
                  <a:lnTo>
                    <a:pt x="22576" y="31927"/>
                  </a:lnTo>
                  <a:lnTo>
                    <a:pt x="22576" y="31927"/>
                  </a:lnTo>
                  <a:lnTo>
                    <a:pt x="22680" y="31864"/>
                  </a:lnTo>
                  <a:close/>
                  <a:moveTo>
                    <a:pt x="37237" y="31989"/>
                  </a:moveTo>
                  <a:lnTo>
                    <a:pt x="37341" y="32031"/>
                  </a:lnTo>
                  <a:lnTo>
                    <a:pt x="37237" y="32010"/>
                  </a:lnTo>
                  <a:lnTo>
                    <a:pt x="37112" y="31989"/>
                  </a:lnTo>
                  <a:close/>
                  <a:moveTo>
                    <a:pt x="14829" y="31281"/>
                  </a:moveTo>
                  <a:lnTo>
                    <a:pt x="23138" y="31344"/>
                  </a:lnTo>
                  <a:lnTo>
                    <a:pt x="22597" y="31594"/>
                  </a:lnTo>
                  <a:lnTo>
                    <a:pt x="16495" y="32073"/>
                  </a:lnTo>
                  <a:lnTo>
                    <a:pt x="14829" y="31281"/>
                  </a:lnTo>
                  <a:close/>
                  <a:moveTo>
                    <a:pt x="36779" y="31448"/>
                  </a:moveTo>
                  <a:lnTo>
                    <a:pt x="45089" y="31531"/>
                  </a:lnTo>
                  <a:lnTo>
                    <a:pt x="43423" y="32302"/>
                  </a:lnTo>
                  <a:lnTo>
                    <a:pt x="37321" y="31698"/>
                  </a:lnTo>
                  <a:lnTo>
                    <a:pt x="36779" y="31448"/>
                  </a:lnTo>
                  <a:close/>
                  <a:moveTo>
                    <a:pt x="8560" y="31219"/>
                  </a:moveTo>
                  <a:lnTo>
                    <a:pt x="14141" y="31260"/>
                  </a:lnTo>
                  <a:lnTo>
                    <a:pt x="15912" y="32114"/>
                  </a:lnTo>
                  <a:lnTo>
                    <a:pt x="11809" y="32447"/>
                  </a:lnTo>
                  <a:lnTo>
                    <a:pt x="8560" y="31219"/>
                  </a:lnTo>
                  <a:close/>
                  <a:moveTo>
                    <a:pt x="21826" y="31948"/>
                  </a:moveTo>
                  <a:lnTo>
                    <a:pt x="21472" y="32114"/>
                  </a:lnTo>
                  <a:lnTo>
                    <a:pt x="17848" y="32718"/>
                  </a:lnTo>
                  <a:lnTo>
                    <a:pt x="17015" y="32322"/>
                  </a:lnTo>
                  <a:lnTo>
                    <a:pt x="21826" y="31948"/>
                  </a:lnTo>
                  <a:close/>
                  <a:moveTo>
                    <a:pt x="45776" y="31531"/>
                  </a:moveTo>
                  <a:lnTo>
                    <a:pt x="51357" y="31573"/>
                  </a:lnTo>
                  <a:lnTo>
                    <a:pt x="48088" y="32739"/>
                  </a:lnTo>
                  <a:lnTo>
                    <a:pt x="43985" y="32343"/>
                  </a:lnTo>
                  <a:lnTo>
                    <a:pt x="45776" y="31531"/>
                  </a:lnTo>
                  <a:close/>
                  <a:moveTo>
                    <a:pt x="38070" y="32073"/>
                  </a:moveTo>
                  <a:lnTo>
                    <a:pt x="42881" y="32531"/>
                  </a:lnTo>
                  <a:lnTo>
                    <a:pt x="42048" y="32906"/>
                  </a:lnTo>
                  <a:lnTo>
                    <a:pt x="38445" y="32239"/>
                  </a:lnTo>
                  <a:lnTo>
                    <a:pt x="38070" y="32073"/>
                  </a:lnTo>
                  <a:close/>
                  <a:moveTo>
                    <a:pt x="1854" y="31177"/>
                  </a:moveTo>
                  <a:lnTo>
                    <a:pt x="7706" y="31219"/>
                  </a:lnTo>
                  <a:lnTo>
                    <a:pt x="11143" y="32489"/>
                  </a:lnTo>
                  <a:lnTo>
                    <a:pt x="5395" y="32947"/>
                  </a:lnTo>
                  <a:lnTo>
                    <a:pt x="771" y="31677"/>
                  </a:lnTo>
                  <a:lnTo>
                    <a:pt x="1854" y="31177"/>
                  </a:lnTo>
                  <a:close/>
                  <a:moveTo>
                    <a:pt x="20452" y="32572"/>
                  </a:moveTo>
                  <a:lnTo>
                    <a:pt x="20348" y="32614"/>
                  </a:lnTo>
                  <a:lnTo>
                    <a:pt x="18598" y="33072"/>
                  </a:lnTo>
                  <a:lnTo>
                    <a:pt x="18307" y="32926"/>
                  </a:lnTo>
                  <a:lnTo>
                    <a:pt x="20452" y="32572"/>
                  </a:lnTo>
                  <a:close/>
                  <a:moveTo>
                    <a:pt x="39445" y="32718"/>
                  </a:moveTo>
                  <a:lnTo>
                    <a:pt x="41590" y="33114"/>
                  </a:lnTo>
                  <a:lnTo>
                    <a:pt x="41298" y="33260"/>
                  </a:lnTo>
                  <a:lnTo>
                    <a:pt x="39549" y="32781"/>
                  </a:lnTo>
                  <a:lnTo>
                    <a:pt x="39445" y="32718"/>
                  </a:lnTo>
                  <a:close/>
                  <a:moveTo>
                    <a:pt x="16432" y="32364"/>
                  </a:moveTo>
                  <a:lnTo>
                    <a:pt x="17349" y="32801"/>
                  </a:lnTo>
                  <a:lnTo>
                    <a:pt x="14183" y="33322"/>
                  </a:lnTo>
                  <a:lnTo>
                    <a:pt x="12455" y="32677"/>
                  </a:lnTo>
                  <a:lnTo>
                    <a:pt x="16432" y="32364"/>
                  </a:lnTo>
                  <a:close/>
                  <a:moveTo>
                    <a:pt x="52211" y="31594"/>
                  </a:moveTo>
                  <a:lnTo>
                    <a:pt x="58063" y="31635"/>
                  </a:lnTo>
                  <a:lnTo>
                    <a:pt x="59146" y="32156"/>
                  </a:lnTo>
                  <a:lnTo>
                    <a:pt x="54502" y="33364"/>
                  </a:lnTo>
                  <a:lnTo>
                    <a:pt x="48775" y="32801"/>
                  </a:lnTo>
                  <a:lnTo>
                    <a:pt x="52211" y="31594"/>
                  </a:lnTo>
                  <a:close/>
                  <a:moveTo>
                    <a:pt x="43464" y="32593"/>
                  </a:moveTo>
                  <a:lnTo>
                    <a:pt x="47442" y="32968"/>
                  </a:lnTo>
                  <a:lnTo>
                    <a:pt x="45693" y="33593"/>
                  </a:lnTo>
                  <a:lnTo>
                    <a:pt x="42548" y="33010"/>
                  </a:lnTo>
                  <a:lnTo>
                    <a:pt x="43464" y="32593"/>
                  </a:lnTo>
                  <a:close/>
                  <a:moveTo>
                    <a:pt x="17807" y="33010"/>
                  </a:moveTo>
                  <a:lnTo>
                    <a:pt x="18161" y="33176"/>
                  </a:lnTo>
                  <a:lnTo>
                    <a:pt x="15599" y="33843"/>
                  </a:lnTo>
                  <a:lnTo>
                    <a:pt x="14725" y="33530"/>
                  </a:lnTo>
                  <a:lnTo>
                    <a:pt x="17807" y="33010"/>
                  </a:lnTo>
                  <a:close/>
                  <a:moveTo>
                    <a:pt x="11767" y="32739"/>
                  </a:moveTo>
                  <a:lnTo>
                    <a:pt x="13621" y="33426"/>
                  </a:lnTo>
                  <a:lnTo>
                    <a:pt x="9560" y="34093"/>
                  </a:lnTo>
                  <a:lnTo>
                    <a:pt x="6207" y="33176"/>
                  </a:lnTo>
                  <a:lnTo>
                    <a:pt x="11767" y="32739"/>
                  </a:lnTo>
                  <a:close/>
                  <a:moveTo>
                    <a:pt x="42090" y="33218"/>
                  </a:moveTo>
                  <a:lnTo>
                    <a:pt x="45151" y="33780"/>
                  </a:lnTo>
                  <a:lnTo>
                    <a:pt x="44297" y="34093"/>
                  </a:lnTo>
                  <a:lnTo>
                    <a:pt x="41736" y="33385"/>
                  </a:lnTo>
                  <a:lnTo>
                    <a:pt x="42090" y="33218"/>
                  </a:lnTo>
                  <a:close/>
                  <a:moveTo>
                    <a:pt x="18390" y="33426"/>
                  </a:moveTo>
                  <a:lnTo>
                    <a:pt x="16370" y="34134"/>
                  </a:lnTo>
                  <a:lnTo>
                    <a:pt x="16057" y="34030"/>
                  </a:lnTo>
                  <a:lnTo>
                    <a:pt x="18390" y="33426"/>
                  </a:lnTo>
                  <a:close/>
                  <a:moveTo>
                    <a:pt x="41486" y="33614"/>
                  </a:moveTo>
                  <a:lnTo>
                    <a:pt x="43818" y="34259"/>
                  </a:lnTo>
                  <a:lnTo>
                    <a:pt x="43506" y="34363"/>
                  </a:lnTo>
                  <a:lnTo>
                    <a:pt x="41486" y="33614"/>
                  </a:lnTo>
                  <a:close/>
                  <a:moveTo>
                    <a:pt x="48129" y="33031"/>
                  </a:moveTo>
                  <a:lnTo>
                    <a:pt x="53669" y="33572"/>
                  </a:lnTo>
                  <a:lnTo>
                    <a:pt x="50316" y="34447"/>
                  </a:lnTo>
                  <a:lnTo>
                    <a:pt x="46276" y="33697"/>
                  </a:lnTo>
                  <a:lnTo>
                    <a:pt x="48129" y="33031"/>
                  </a:lnTo>
                  <a:close/>
                  <a:moveTo>
                    <a:pt x="14162" y="33635"/>
                  </a:moveTo>
                  <a:lnTo>
                    <a:pt x="15099" y="33968"/>
                  </a:lnTo>
                  <a:lnTo>
                    <a:pt x="11996" y="34780"/>
                  </a:lnTo>
                  <a:lnTo>
                    <a:pt x="10226" y="34280"/>
                  </a:lnTo>
                  <a:lnTo>
                    <a:pt x="14162" y="33635"/>
                  </a:lnTo>
                  <a:close/>
                  <a:moveTo>
                    <a:pt x="45713" y="33884"/>
                  </a:moveTo>
                  <a:lnTo>
                    <a:pt x="49649" y="34613"/>
                  </a:lnTo>
                  <a:lnTo>
                    <a:pt x="47858" y="35072"/>
                  </a:lnTo>
                  <a:lnTo>
                    <a:pt x="44776" y="34218"/>
                  </a:lnTo>
                  <a:lnTo>
                    <a:pt x="45713" y="33884"/>
                  </a:lnTo>
                  <a:close/>
                  <a:moveTo>
                    <a:pt x="15578" y="34155"/>
                  </a:moveTo>
                  <a:lnTo>
                    <a:pt x="15953" y="34280"/>
                  </a:lnTo>
                  <a:lnTo>
                    <a:pt x="13454" y="35176"/>
                  </a:lnTo>
                  <a:lnTo>
                    <a:pt x="12559" y="34926"/>
                  </a:lnTo>
                  <a:lnTo>
                    <a:pt x="15578" y="34155"/>
                  </a:lnTo>
                  <a:close/>
                  <a:moveTo>
                    <a:pt x="1313" y="35113"/>
                  </a:moveTo>
                  <a:lnTo>
                    <a:pt x="2375" y="35301"/>
                  </a:lnTo>
                  <a:lnTo>
                    <a:pt x="1896" y="35384"/>
                  </a:lnTo>
                  <a:lnTo>
                    <a:pt x="1313" y="35113"/>
                  </a:lnTo>
                  <a:close/>
                  <a:moveTo>
                    <a:pt x="16203" y="34509"/>
                  </a:moveTo>
                  <a:lnTo>
                    <a:pt x="14246" y="35405"/>
                  </a:lnTo>
                  <a:lnTo>
                    <a:pt x="13933" y="35321"/>
                  </a:lnTo>
                  <a:lnTo>
                    <a:pt x="16203" y="34509"/>
                  </a:lnTo>
                  <a:close/>
                  <a:moveTo>
                    <a:pt x="44297" y="34384"/>
                  </a:moveTo>
                  <a:lnTo>
                    <a:pt x="47296" y="35217"/>
                  </a:lnTo>
                  <a:lnTo>
                    <a:pt x="46421" y="35446"/>
                  </a:lnTo>
                  <a:lnTo>
                    <a:pt x="43922" y="34530"/>
                  </a:lnTo>
                  <a:lnTo>
                    <a:pt x="44297" y="34384"/>
                  </a:lnTo>
                  <a:close/>
                  <a:moveTo>
                    <a:pt x="43672" y="34738"/>
                  </a:moveTo>
                  <a:lnTo>
                    <a:pt x="45922" y="35571"/>
                  </a:lnTo>
                  <a:lnTo>
                    <a:pt x="45609" y="35655"/>
                  </a:lnTo>
                  <a:lnTo>
                    <a:pt x="43672" y="34738"/>
                  </a:lnTo>
                  <a:close/>
                  <a:moveTo>
                    <a:pt x="58542" y="35592"/>
                  </a:moveTo>
                  <a:lnTo>
                    <a:pt x="57959" y="35863"/>
                  </a:lnTo>
                  <a:lnTo>
                    <a:pt x="57480" y="35759"/>
                  </a:lnTo>
                  <a:lnTo>
                    <a:pt x="58542" y="35592"/>
                  </a:lnTo>
                  <a:close/>
                  <a:moveTo>
                    <a:pt x="9539" y="34405"/>
                  </a:moveTo>
                  <a:lnTo>
                    <a:pt x="11434" y="34926"/>
                  </a:lnTo>
                  <a:lnTo>
                    <a:pt x="7456" y="35946"/>
                  </a:lnTo>
                  <a:lnTo>
                    <a:pt x="4041" y="35321"/>
                  </a:lnTo>
                  <a:lnTo>
                    <a:pt x="9539" y="34405"/>
                  </a:lnTo>
                  <a:close/>
                  <a:moveTo>
                    <a:pt x="50316" y="34738"/>
                  </a:moveTo>
                  <a:lnTo>
                    <a:pt x="55814" y="35759"/>
                  </a:lnTo>
                  <a:lnTo>
                    <a:pt x="52378" y="36321"/>
                  </a:lnTo>
                  <a:lnTo>
                    <a:pt x="48421" y="35238"/>
                  </a:lnTo>
                  <a:lnTo>
                    <a:pt x="50316" y="34738"/>
                  </a:lnTo>
                  <a:close/>
                  <a:moveTo>
                    <a:pt x="11996" y="35072"/>
                  </a:moveTo>
                  <a:lnTo>
                    <a:pt x="12975" y="35342"/>
                  </a:lnTo>
                  <a:lnTo>
                    <a:pt x="9955" y="36425"/>
                  </a:lnTo>
                  <a:lnTo>
                    <a:pt x="8144" y="36071"/>
                  </a:lnTo>
                  <a:lnTo>
                    <a:pt x="11996" y="35072"/>
                  </a:lnTo>
                  <a:close/>
                  <a:moveTo>
                    <a:pt x="3208" y="35467"/>
                  </a:moveTo>
                  <a:lnTo>
                    <a:pt x="6790" y="36134"/>
                  </a:lnTo>
                  <a:lnTo>
                    <a:pt x="4624" y="36696"/>
                  </a:lnTo>
                  <a:lnTo>
                    <a:pt x="2354" y="35613"/>
                  </a:lnTo>
                  <a:lnTo>
                    <a:pt x="3208" y="35467"/>
                  </a:lnTo>
                  <a:close/>
                  <a:moveTo>
                    <a:pt x="13454" y="35488"/>
                  </a:moveTo>
                  <a:lnTo>
                    <a:pt x="13829" y="35592"/>
                  </a:lnTo>
                  <a:lnTo>
                    <a:pt x="11413" y="36696"/>
                  </a:lnTo>
                  <a:lnTo>
                    <a:pt x="10518" y="36529"/>
                  </a:lnTo>
                  <a:lnTo>
                    <a:pt x="13454" y="35488"/>
                  </a:lnTo>
                  <a:close/>
                  <a:moveTo>
                    <a:pt x="47858" y="35384"/>
                  </a:moveTo>
                  <a:lnTo>
                    <a:pt x="51711" y="36446"/>
                  </a:lnTo>
                  <a:lnTo>
                    <a:pt x="49879" y="36738"/>
                  </a:lnTo>
                  <a:lnTo>
                    <a:pt x="46880" y="35634"/>
                  </a:lnTo>
                  <a:lnTo>
                    <a:pt x="47858" y="35384"/>
                  </a:lnTo>
                  <a:close/>
                  <a:moveTo>
                    <a:pt x="46401" y="35759"/>
                  </a:moveTo>
                  <a:lnTo>
                    <a:pt x="49316" y="36842"/>
                  </a:lnTo>
                  <a:lnTo>
                    <a:pt x="48400" y="36987"/>
                  </a:lnTo>
                  <a:lnTo>
                    <a:pt x="46005" y="35842"/>
                  </a:lnTo>
                  <a:lnTo>
                    <a:pt x="46401" y="35759"/>
                  </a:lnTo>
                  <a:close/>
                  <a:moveTo>
                    <a:pt x="56647" y="35905"/>
                  </a:moveTo>
                  <a:lnTo>
                    <a:pt x="57501" y="36071"/>
                  </a:lnTo>
                  <a:lnTo>
                    <a:pt x="55210" y="37112"/>
                  </a:lnTo>
                  <a:lnTo>
                    <a:pt x="53044" y="36508"/>
                  </a:lnTo>
                  <a:lnTo>
                    <a:pt x="56647" y="35905"/>
                  </a:lnTo>
                  <a:close/>
                  <a:moveTo>
                    <a:pt x="7477" y="36259"/>
                  </a:moveTo>
                  <a:lnTo>
                    <a:pt x="9414" y="36613"/>
                  </a:lnTo>
                  <a:lnTo>
                    <a:pt x="6561" y="37612"/>
                  </a:lnTo>
                  <a:lnTo>
                    <a:pt x="5020" y="36883"/>
                  </a:lnTo>
                  <a:lnTo>
                    <a:pt x="7477" y="36259"/>
                  </a:lnTo>
                  <a:close/>
                  <a:moveTo>
                    <a:pt x="4582" y="37008"/>
                  </a:moveTo>
                  <a:lnTo>
                    <a:pt x="6186" y="37758"/>
                  </a:lnTo>
                  <a:lnTo>
                    <a:pt x="5520" y="37987"/>
                  </a:lnTo>
                  <a:lnTo>
                    <a:pt x="2063" y="37654"/>
                  </a:lnTo>
                  <a:lnTo>
                    <a:pt x="4582" y="37008"/>
                  </a:lnTo>
                  <a:close/>
                  <a:moveTo>
                    <a:pt x="52357" y="36633"/>
                  </a:moveTo>
                  <a:lnTo>
                    <a:pt x="54793" y="37300"/>
                  </a:lnTo>
                  <a:lnTo>
                    <a:pt x="53252" y="38008"/>
                  </a:lnTo>
                  <a:lnTo>
                    <a:pt x="50420" y="36946"/>
                  </a:lnTo>
                  <a:lnTo>
                    <a:pt x="52357" y="36633"/>
                  </a:lnTo>
                  <a:close/>
                  <a:moveTo>
                    <a:pt x="6540" y="37925"/>
                  </a:moveTo>
                  <a:lnTo>
                    <a:pt x="6936" y="38112"/>
                  </a:lnTo>
                  <a:lnTo>
                    <a:pt x="6936" y="38112"/>
                  </a:lnTo>
                  <a:lnTo>
                    <a:pt x="6207" y="38050"/>
                  </a:lnTo>
                  <a:lnTo>
                    <a:pt x="6540" y="37925"/>
                  </a:lnTo>
                  <a:close/>
                  <a:moveTo>
                    <a:pt x="9976" y="36717"/>
                  </a:moveTo>
                  <a:lnTo>
                    <a:pt x="10955" y="36904"/>
                  </a:lnTo>
                  <a:lnTo>
                    <a:pt x="8060" y="38216"/>
                  </a:lnTo>
                  <a:lnTo>
                    <a:pt x="7790" y="38195"/>
                  </a:lnTo>
                  <a:lnTo>
                    <a:pt x="6936" y="37800"/>
                  </a:lnTo>
                  <a:lnTo>
                    <a:pt x="9976" y="36717"/>
                  </a:lnTo>
                  <a:close/>
                  <a:moveTo>
                    <a:pt x="55231" y="37425"/>
                  </a:moveTo>
                  <a:lnTo>
                    <a:pt x="57751" y="38112"/>
                  </a:lnTo>
                  <a:lnTo>
                    <a:pt x="54273" y="38383"/>
                  </a:lnTo>
                  <a:lnTo>
                    <a:pt x="53627" y="38154"/>
                  </a:lnTo>
                  <a:lnTo>
                    <a:pt x="55231" y="37425"/>
                  </a:lnTo>
                  <a:close/>
                  <a:moveTo>
                    <a:pt x="28761" y="31385"/>
                  </a:moveTo>
                  <a:lnTo>
                    <a:pt x="31177" y="31406"/>
                  </a:lnTo>
                  <a:lnTo>
                    <a:pt x="33572" y="31635"/>
                  </a:lnTo>
                  <a:lnTo>
                    <a:pt x="35946" y="32073"/>
                  </a:lnTo>
                  <a:lnTo>
                    <a:pt x="38279" y="32718"/>
                  </a:lnTo>
                  <a:lnTo>
                    <a:pt x="40549" y="33572"/>
                  </a:lnTo>
                  <a:lnTo>
                    <a:pt x="40569" y="33593"/>
                  </a:lnTo>
                  <a:lnTo>
                    <a:pt x="29907" y="38466"/>
                  </a:lnTo>
                  <a:lnTo>
                    <a:pt x="19306" y="33405"/>
                  </a:lnTo>
                  <a:lnTo>
                    <a:pt x="19327" y="33405"/>
                  </a:lnTo>
                  <a:lnTo>
                    <a:pt x="21618" y="32593"/>
                  </a:lnTo>
                  <a:lnTo>
                    <a:pt x="23950" y="31989"/>
                  </a:lnTo>
                  <a:lnTo>
                    <a:pt x="26345" y="31573"/>
                  </a:lnTo>
                  <a:lnTo>
                    <a:pt x="28761" y="31385"/>
                  </a:lnTo>
                  <a:close/>
                  <a:moveTo>
                    <a:pt x="53252" y="38320"/>
                  </a:moveTo>
                  <a:lnTo>
                    <a:pt x="53606" y="38445"/>
                  </a:lnTo>
                  <a:lnTo>
                    <a:pt x="52857" y="38508"/>
                  </a:lnTo>
                  <a:lnTo>
                    <a:pt x="53252" y="38320"/>
                  </a:lnTo>
                  <a:close/>
                  <a:moveTo>
                    <a:pt x="49858" y="37050"/>
                  </a:moveTo>
                  <a:lnTo>
                    <a:pt x="52877" y="38175"/>
                  </a:lnTo>
                  <a:lnTo>
                    <a:pt x="52024" y="38570"/>
                  </a:lnTo>
                  <a:lnTo>
                    <a:pt x="51753" y="38591"/>
                  </a:lnTo>
                  <a:lnTo>
                    <a:pt x="48858" y="37217"/>
                  </a:lnTo>
                  <a:lnTo>
                    <a:pt x="49858" y="37050"/>
                  </a:lnTo>
                  <a:close/>
                  <a:moveTo>
                    <a:pt x="18973" y="33572"/>
                  </a:moveTo>
                  <a:lnTo>
                    <a:pt x="29553" y="38612"/>
                  </a:lnTo>
                  <a:lnTo>
                    <a:pt x="29011" y="38862"/>
                  </a:lnTo>
                  <a:lnTo>
                    <a:pt x="17099" y="34405"/>
                  </a:lnTo>
                  <a:lnTo>
                    <a:pt x="18973" y="33572"/>
                  </a:lnTo>
                  <a:close/>
                  <a:moveTo>
                    <a:pt x="40923" y="33739"/>
                  </a:moveTo>
                  <a:lnTo>
                    <a:pt x="42756" y="34634"/>
                  </a:lnTo>
                  <a:lnTo>
                    <a:pt x="30781" y="38883"/>
                  </a:lnTo>
                  <a:lnTo>
                    <a:pt x="30240" y="38612"/>
                  </a:lnTo>
                  <a:lnTo>
                    <a:pt x="40923" y="33739"/>
                  </a:lnTo>
                  <a:close/>
                  <a:moveTo>
                    <a:pt x="1250" y="37862"/>
                  </a:moveTo>
                  <a:lnTo>
                    <a:pt x="4874" y="38216"/>
                  </a:lnTo>
                  <a:lnTo>
                    <a:pt x="2771" y="38966"/>
                  </a:lnTo>
                  <a:lnTo>
                    <a:pt x="396" y="38091"/>
                  </a:lnTo>
                  <a:lnTo>
                    <a:pt x="1250" y="37862"/>
                  </a:lnTo>
                  <a:close/>
                  <a:moveTo>
                    <a:pt x="29907" y="38779"/>
                  </a:moveTo>
                  <a:lnTo>
                    <a:pt x="30386" y="39008"/>
                  </a:lnTo>
                  <a:lnTo>
                    <a:pt x="29907" y="39195"/>
                  </a:lnTo>
                  <a:lnTo>
                    <a:pt x="29407" y="39008"/>
                  </a:lnTo>
                  <a:lnTo>
                    <a:pt x="29907" y="38779"/>
                  </a:lnTo>
                  <a:close/>
                  <a:moveTo>
                    <a:pt x="16724" y="34593"/>
                  </a:moveTo>
                  <a:lnTo>
                    <a:pt x="28636" y="39028"/>
                  </a:lnTo>
                  <a:lnTo>
                    <a:pt x="28157" y="39258"/>
                  </a:lnTo>
                  <a:lnTo>
                    <a:pt x="14683" y="35530"/>
                  </a:lnTo>
                  <a:lnTo>
                    <a:pt x="16724" y="34593"/>
                  </a:lnTo>
                  <a:close/>
                  <a:moveTo>
                    <a:pt x="43131" y="34801"/>
                  </a:moveTo>
                  <a:lnTo>
                    <a:pt x="45172" y="35780"/>
                  </a:lnTo>
                  <a:lnTo>
                    <a:pt x="31635" y="39278"/>
                  </a:lnTo>
                  <a:lnTo>
                    <a:pt x="31156" y="39049"/>
                  </a:lnTo>
                  <a:lnTo>
                    <a:pt x="43131" y="34801"/>
                  </a:lnTo>
                  <a:close/>
                  <a:moveTo>
                    <a:pt x="58563" y="38341"/>
                  </a:moveTo>
                  <a:lnTo>
                    <a:pt x="59396" y="38570"/>
                  </a:lnTo>
                  <a:lnTo>
                    <a:pt x="57022" y="39424"/>
                  </a:lnTo>
                  <a:lnTo>
                    <a:pt x="54918" y="38633"/>
                  </a:lnTo>
                  <a:lnTo>
                    <a:pt x="58563" y="38341"/>
                  </a:lnTo>
                  <a:close/>
                  <a:moveTo>
                    <a:pt x="29032" y="39174"/>
                  </a:moveTo>
                  <a:lnTo>
                    <a:pt x="29469" y="39341"/>
                  </a:lnTo>
                  <a:lnTo>
                    <a:pt x="29032" y="39487"/>
                  </a:lnTo>
                  <a:lnTo>
                    <a:pt x="28595" y="39362"/>
                  </a:lnTo>
                  <a:lnTo>
                    <a:pt x="29032" y="39174"/>
                  </a:lnTo>
                  <a:close/>
                  <a:moveTo>
                    <a:pt x="30760" y="39195"/>
                  </a:moveTo>
                  <a:lnTo>
                    <a:pt x="31198" y="39403"/>
                  </a:lnTo>
                  <a:lnTo>
                    <a:pt x="30740" y="39507"/>
                  </a:lnTo>
                  <a:lnTo>
                    <a:pt x="30323" y="39341"/>
                  </a:lnTo>
                  <a:lnTo>
                    <a:pt x="30760" y="39195"/>
                  </a:lnTo>
                  <a:close/>
                  <a:moveTo>
                    <a:pt x="14266" y="35717"/>
                  </a:moveTo>
                  <a:lnTo>
                    <a:pt x="27741" y="39445"/>
                  </a:lnTo>
                  <a:lnTo>
                    <a:pt x="27324" y="39632"/>
                  </a:lnTo>
                  <a:lnTo>
                    <a:pt x="11913" y="36779"/>
                  </a:lnTo>
                  <a:lnTo>
                    <a:pt x="14266" y="35717"/>
                  </a:lnTo>
                  <a:close/>
                  <a:moveTo>
                    <a:pt x="45568" y="35967"/>
                  </a:moveTo>
                  <a:lnTo>
                    <a:pt x="47921" y="37071"/>
                  </a:lnTo>
                  <a:lnTo>
                    <a:pt x="32447" y="39674"/>
                  </a:lnTo>
                  <a:lnTo>
                    <a:pt x="32031" y="39466"/>
                  </a:lnTo>
                  <a:lnTo>
                    <a:pt x="45568" y="35967"/>
                  </a:lnTo>
                  <a:close/>
                  <a:moveTo>
                    <a:pt x="5561" y="38279"/>
                  </a:moveTo>
                  <a:lnTo>
                    <a:pt x="7519" y="38466"/>
                  </a:lnTo>
                  <a:lnTo>
                    <a:pt x="4770" y="39716"/>
                  </a:lnTo>
                  <a:lnTo>
                    <a:pt x="3187" y="39133"/>
                  </a:lnTo>
                  <a:lnTo>
                    <a:pt x="5561" y="38279"/>
                  </a:lnTo>
                  <a:close/>
                  <a:moveTo>
                    <a:pt x="29886" y="39507"/>
                  </a:moveTo>
                  <a:lnTo>
                    <a:pt x="30261" y="39632"/>
                  </a:lnTo>
                  <a:lnTo>
                    <a:pt x="29886" y="39737"/>
                  </a:lnTo>
                  <a:lnTo>
                    <a:pt x="29532" y="39632"/>
                  </a:lnTo>
                  <a:lnTo>
                    <a:pt x="29886" y="39507"/>
                  </a:lnTo>
                  <a:close/>
                  <a:moveTo>
                    <a:pt x="28178" y="39549"/>
                  </a:moveTo>
                  <a:lnTo>
                    <a:pt x="28553" y="39653"/>
                  </a:lnTo>
                  <a:lnTo>
                    <a:pt x="28199" y="39799"/>
                  </a:lnTo>
                  <a:lnTo>
                    <a:pt x="27824" y="39716"/>
                  </a:lnTo>
                  <a:lnTo>
                    <a:pt x="28178" y="39549"/>
                  </a:lnTo>
                  <a:close/>
                  <a:moveTo>
                    <a:pt x="31594" y="39591"/>
                  </a:moveTo>
                  <a:lnTo>
                    <a:pt x="31948" y="39757"/>
                  </a:lnTo>
                  <a:lnTo>
                    <a:pt x="31573" y="39820"/>
                  </a:lnTo>
                  <a:lnTo>
                    <a:pt x="31219" y="39695"/>
                  </a:lnTo>
                  <a:lnTo>
                    <a:pt x="31594" y="39591"/>
                  </a:lnTo>
                  <a:close/>
                  <a:moveTo>
                    <a:pt x="29053" y="39799"/>
                  </a:moveTo>
                  <a:lnTo>
                    <a:pt x="29323" y="39882"/>
                  </a:lnTo>
                  <a:lnTo>
                    <a:pt x="29053" y="39945"/>
                  </a:lnTo>
                  <a:lnTo>
                    <a:pt x="28782" y="39903"/>
                  </a:lnTo>
                  <a:lnTo>
                    <a:pt x="29053" y="39799"/>
                  </a:lnTo>
                  <a:close/>
                  <a:moveTo>
                    <a:pt x="30740" y="39820"/>
                  </a:moveTo>
                  <a:lnTo>
                    <a:pt x="31010" y="39924"/>
                  </a:lnTo>
                  <a:lnTo>
                    <a:pt x="30719" y="39966"/>
                  </a:lnTo>
                  <a:lnTo>
                    <a:pt x="30448" y="39882"/>
                  </a:lnTo>
                  <a:lnTo>
                    <a:pt x="30740" y="39820"/>
                  </a:lnTo>
                  <a:close/>
                  <a:moveTo>
                    <a:pt x="11455" y="36987"/>
                  </a:moveTo>
                  <a:lnTo>
                    <a:pt x="26866" y="39841"/>
                  </a:lnTo>
                  <a:lnTo>
                    <a:pt x="26533" y="39986"/>
                  </a:lnTo>
                  <a:lnTo>
                    <a:pt x="8623" y="38279"/>
                  </a:lnTo>
                  <a:lnTo>
                    <a:pt x="11455" y="36987"/>
                  </a:lnTo>
                  <a:close/>
                  <a:moveTo>
                    <a:pt x="48358" y="37300"/>
                  </a:moveTo>
                  <a:lnTo>
                    <a:pt x="51170" y="38633"/>
                  </a:lnTo>
                  <a:lnTo>
                    <a:pt x="33260" y="40049"/>
                  </a:lnTo>
                  <a:lnTo>
                    <a:pt x="32906" y="39882"/>
                  </a:lnTo>
                  <a:lnTo>
                    <a:pt x="48358" y="37300"/>
                  </a:lnTo>
                  <a:close/>
                  <a:moveTo>
                    <a:pt x="27366" y="39924"/>
                  </a:moveTo>
                  <a:lnTo>
                    <a:pt x="27657" y="39986"/>
                  </a:lnTo>
                  <a:lnTo>
                    <a:pt x="27387" y="40070"/>
                  </a:lnTo>
                  <a:lnTo>
                    <a:pt x="27095" y="40049"/>
                  </a:lnTo>
                  <a:lnTo>
                    <a:pt x="27366" y="39924"/>
                  </a:lnTo>
                  <a:close/>
                  <a:moveTo>
                    <a:pt x="29886" y="40028"/>
                  </a:moveTo>
                  <a:lnTo>
                    <a:pt x="30052" y="40070"/>
                  </a:lnTo>
                  <a:lnTo>
                    <a:pt x="29886" y="40111"/>
                  </a:lnTo>
                  <a:lnTo>
                    <a:pt x="29719" y="40070"/>
                  </a:lnTo>
                  <a:lnTo>
                    <a:pt x="29886" y="40028"/>
                  </a:lnTo>
                  <a:close/>
                  <a:moveTo>
                    <a:pt x="32406" y="39966"/>
                  </a:moveTo>
                  <a:lnTo>
                    <a:pt x="32676" y="40091"/>
                  </a:lnTo>
                  <a:lnTo>
                    <a:pt x="32385" y="40111"/>
                  </a:lnTo>
                  <a:lnTo>
                    <a:pt x="32114" y="40028"/>
                  </a:lnTo>
                  <a:lnTo>
                    <a:pt x="32406" y="39966"/>
                  </a:lnTo>
                  <a:close/>
                  <a:moveTo>
                    <a:pt x="54231" y="38674"/>
                  </a:moveTo>
                  <a:lnTo>
                    <a:pt x="56605" y="39570"/>
                  </a:lnTo>
                  <a:lnTo>
                    <a:pt x="55002" y="40132"/>
                  </a:lnTo>
                  <a:lnTo>
                    <a:pt x="52274" y="38841"/>
                  </a:lnTo>
                  <a:lnTo>
                    <a:pt x="54231" y="38674"/>
                  </a:lnTo>
                  <a:close/>
                  <a:moveTo>
                    <a:pt x="28220" y="40091"/>
                  </a:moveTo>
                  <a:lnTo>
                    <a:pt x="28386" y="40111"/>
                  </a:lnTo>
                  <a:lnTo>
                    <a:pt x="28241" y="40153"/>
                  </a:lnTo>
                  <a:lnTo>
                    <a:pt x="28074" y="40153"/>
                  </a:lnTo>
                  <a:lnTo>
                    <a:pt x="28220" y="40091"/>
                  </a:lnTo>
                  <a:close/>
                  <a:moveTo>
                    <a:pt x="2750" y="39278"/>
                  </a:moveTo>
                  <a:lnTo>
                    <a:pt x="4416" y="39882"/>
                  </a:lnTo>
                  <a:lnTo>
                    <a:pt x="3791" y="40174"/>
                  </a:lnTo>
                  <a:lnTo>
                    <a:pt x="292" y="40153"/>
                  </a:lnTo>
                  <a:lnTo>
                    <a:pt x="2750" y="39278"/>
                  </a:lnTo>
                  <a:close/>
                  <a:moveTo>
                    <a:pt x="4791" y="40028"/>
                  </a:moveTo>
                  <a:lnTo>
                    <a:pt x="5207" y="40195"/>
                  </a:lnTo>
                  <a:lnTo>
                    <a:pt x="4457" y="40174"/>
                  </a:lnTo>
                  <a:lnTo>
                    <a:pt x="4791" y="40028"/>
                  </a:lnTo>
                  <a:close/>
                  <a:moveTo>
                    <a:pt x="31552" y="40111"/>
                  </a:moveTo>
                  <a:lnTo>
                    <a:pt x="31698" y="40174"/>
                  </a:lnTo>
                  <a:lnTo>
                    <a:pt x="31552" y="40195"/>
                  </a:lnTo>
                  <a:lnTo>
                    <a:pt x="31385" y="40153"/>
                  </a:lnTo>
                  <a:lnTo>
                    <a:pt x="31552" y="40111"/>
                  </a:lnTo>
                  <a:close/>
                  <a:moveTo>
                    <a:pt x="7935" y="38591"/>
                  </a:moveTo>
                  <a:lnTo>
                    <a:pt x="11392" y="40236"/>
                  </a:lnTo>
                  <a:lnTo>
                    <a:pt x="6061" y="40195"/>
                  </a:lnTo>
                  <a:lnTo>
                    <a:pt x="5166" y="39861"/>
                  </a:lnTo>
                  <a:lnTo>
                    <a:pt x="7935" y="38591"/>
                  </a:lnTo>
                  <a:close/>
                  <a:moveTo>
                    <a:pt x="8560" y="38570"/>
                  </a:moveTo>
                  <a:lnTo>
                    <a:pt x="25991" y="40236"/>
                  </a:lnTo>
                  <a:lnTo>
                    <a:pt x="25741" y="40361"/>
                  </a:lnTo>
                  <a:lnTo>
                    <a:pt x="12080" y="40236"/>
                  </a:lnTo>
                  <a:lnTo>
                    <a:pt x="8560" y="38570"/>
                  </a:lnTo>
                  <a:close/>
                  <a:moveTo>
                    <a:pt x="26741" y="40299"/>
                  </a:moveTo>
                  <a:lnTo>
                    <a:pt x="26595" y="40361"/>
                  </a:lnTo>
                  <a:lnTo>
                    <a:pt x="26429" y="40361"/>
                  </a:lnTo>
                  <a:lnTo>
                    <a:pt x="26574" y="40299"/>
                  </a:lnTo>
                  <a:close/>
                  <a:moveTo>
                    <a:pt x="33197" y="40340"/>
                  </a:moveTo>
                  <a:lnTo>
                    <a:pt x="33343" y="40424"/>
                  </a:lnTo>
                  <a:lnTo>
                    <a:pt x="33176" y="40424"/>
                  </a:lnTo>
                  <a:lnTo>
                    <a:pt x="33030" y="40361"/>
                  </a:lnTo>
                  <a:lnTo>
                    <a:pt x="33197" y="40340"/>
                  </a:lnTo>
                  <a:close/>
                  <a:moveTo>
                    <a:pt x="51253" y="38924"/>
                  </a:moveTo>
                  <a:lnTo>
                    <a:pt x="47692" y="40528"/>
                  </a:lnTo>
                  <a:lnTo>
                    <a:pt x="34030" y="40424"/>
                  </a:lnTo>
                  <a:lnTo>
                    <a:pt x="33780" y="40299"/>
                  </a:lnTo>
                  <a:lnTo>
                    <a:pt x="51253" y="38924"/>
                  </a:lnTo>
                  <a:close/>
                  <a:moveTo>
                    <a:pt x="51857" y="38966"/>
                  </a:moveTo>
                  <a:lnTo>
                    <a:pt x="54606" y="40278"/>
                  </a:lnTo>
                  <a:lnTo>
                    <a:pt x="53731" y="40590"/>
                  </a:lnTo>
                  <a:lnTo>
                    <a:pt x="48379" y="40549"/>
                  </a:lnTo>
                  <a:lnTo>
                    <a:pt x="51857" y="38966"/>
                  </a:lnTo>
                  <a:close/>
                  <a:moveTo>
                    <a:pt x="54981" y="40445"/>
                  </a:moveTo>
                  <a:lnTo>
                    <a:pt x="55314" y="40590"/>
                  </a:lnTo>
                  <a:lnTo>
                    <a:pt x="54564" y="40590"/>
                  </a:lnTo>
                  <a:lnTo>
                    <a:pt x="54981" y="40445"/>
                  </a:lnTo>
                  <a:close/>
                  <a:moveTo>
                    <a:pt x="12684" y="40528"/>
                  </a:moveTo>
                  <a:lnTo>
                    <a:pt x="25117" y="40632"/>
                  </a:lnTo>
                  <a:lnTo>
                    <a:pt x="24971" y="40715"/>
                  </a:lnTo>
                  <a:lnTo>
                    <a:pt x="14745" y="41507"/>
                  </a:lnTo>
                  <a:lnTo>
                    <a:pt x="12684" y="40528"/>
                  </a:lnTo>
                  <a:close/>
                  <a:moveTo>
                    <a:pt x="34655" y="40715"/>
                  </a:moveTo>
                  <a:lnTo>
                    <a:pt x="47067" y="40819"/>
                  </a:lnTo>
                  <a:lnTo>
                    <a:pt x="45005" y="41777"/>
                  </a:lnTo>
                  <a:lnTo>
                    <a:pt x="34801" y="40799"/>
                  </a:lnTo>
                  <a:lnTo>
                    <a:pt x="34655" y="40715"/>
                  </a:lnTo>
                  <a:close/>
                  <a:moveTo>
                    <a:pt x="6852" y="40486"/>
                  </a:moveTo>
                  <a:lnTo>
                    <a:pt x="12017" y="40528"/>
                  </a:lnTo>
                  <a:lnTo>
                    <a:pt x="14162" y="41569"/>
                  </a:lnTo>
                  <a:lnTo>
                    <a:pt x="10497" y="41861"/>
                  </a:lnTo>
                  <a:lnTo>
                    <a:pt x="6852" y="40486"/>
                  </a:lnTo>
                  <a:close/>
                  <a:moveTo>
                    <a:pt x="47754" y="40819"/>
                  </a:moveTo>
                  <a:lnTo>
                    <a:pt x="52919" y="40861"/>
                  </a:lnTo>
                  <a:lnTo>
                    <a:pt x="49254" y="42173"/>
                  </a:lnTo>
                  <a:lnTo>
                    <a:pt x="45588" y="41819"/>
                  </a:lnTo>
                  <a:lnTo>
                    <a:pt x="47754" y="40819"/>
                  </a:lnTo>
                  <a:close/>
                  <a:moveTo>
                    <a:pt x="3833" y="40465"/>
                  </a:moveTo>
                  <a:lnTo>
                    <a:pt x="5999" y="40486"/>
                  </a:lnTo>
                  <a:lnTo>
                    <a:pt x="9810" y="41902"/>
                  </a:lnTo>
                  <a:lnTo>
                    <a:pt x="4499" y="42319"/>
                  </a:lnTo>
                  <a:lnTo>
                    <a:pt x="1542" y="41507"/>
                  </a:lnTo>
                  <a:lnTo>
                    <a:pt x="3833" y="40465"/>
                  </a:lnTo>
                  <a:close/>
                  <a:moveTo>
                    <a:pt x="24159" y="41069"/>
                  </a:moveTo>
                  <a:lnTo>
                    <a:pt x="16495" y="42340"/>
                  </a:lnTo>
                  <a:lnTo>
                    <a:pt x="15266" y="41757"/>
                  </a:lnTo>
                  <a:lnTo>
                    <a:pt x="24159" y="41069"/>
                  </a:lnTo>
                  <a:close/>
                  <a:moveTo>
                    <a:pt x="35592" y="41153"/>
                  </a:moveTo>
                  <a:lnTo>
                    <a:pt x="44485" y="42007"/>
                  </a:lnTo>
                  <a:lnTo>
                    <a:pt x="43235" y="42569"/>
                  </a:lnTo>
                  <a:lnTo>
                    <a:pt x="35592" y="41153"/>
                  </a:lnTo>
                  <a:close/>
                  <a:moveTo>
                    <a:pt x="53773" y="40882"/>
                  </a:moveTo>
                  <a:lnTo>
                    <a:pt x="55918" y="40903"/>
                  </a:lnTo>
                  <a:lnTo>
                    <a:pt x="58209" y="41986"/>
                  </a:lnTo>
                  <a:lnTo>
                    <a:pt x="55252" y="42756"/>
                  </a:lnTo>
                  <a:lnTo>
                    <a:pt x="49920" y="42236"/>
                  </a:lnTo>
                  <a:lnTo>
                    <a:pt x="53773" y="40882"/>
                  </a:lnTo>
                  <a:close/>
                  <a:moveTo>
                    <a:pt x="14704" y="41819"/>
                  </a:moveTo>
                  <a:lnTo>
                    <a:pt x="15995" y="42423"/>
                  </a:lnTo>
                  <a:lnTo>
                    <a:pt x="13267" y="42881"/>
                  </a:lnTo>
                  <a:lnTo>
                    <a:pt x="11143" y="42090"/>
                  </a:lnTo>
                  <a:lnTo>
                    <a:pt x="14704" y="41819"/>
                  </a:lnTo>
                  <a:close/>
                  <a:moveTo>
                    <a:pt x="22618" y="41611"/>
                  </a:moveTo>
                  <a:lnTo>
                    <a:pt x="17661" y="42902"/>
                  </a:lnTo>
                  <a:lnTo>
                    <a:pt x="16953" y="42569"/>
                  </a:lnTo>
                  <a:lnTo>
                    <a:pt x="22618" y="41611"/>
                  </a:lnTo>
                  <a:close/>
                  <a:moveTo>
                    <a:pt x="37133" y="41736"/>
                  </a:moveTo>
                  <a:lnTo>
                    <a:pt x="42777" y="42777"/>
                  </a:lnTo>
                  <a:lnTo>
                    <a:pt x="42069" y="43110"/>
                  </a:lnTo>
                  <a:lnTo>
                    <a:pt x="37133" y="41736"/>
                  </a:lnTo>
                  <a:close/>
                  <a:moveTo>
                    <a:pt x="45047" y="42069"/>
                  </a:moveTo>
                  <a:lnTo>
                    <a:pt x="48608" y="42402"/>
                  </a:lnTo>
                  <a:lnTo>
                    <a:pt x="46463" y="43173"/>
                  </a:lnTo>
                  <a:lnTo>
                    <a:pt x="43735" y="42652"/>
                  </a:lnTo>
                  <a:lnTo>
                    <a:pt x="45047" y="42069"/>
                  </a:lnTo>
                  <a:close/>
                  <a:moveTo>
                    <a:pt x="21118" y="42298"/>
                  </a:moveTo>
                  <a:lnTo>
                    <a:pt x="18411" y="43256"/>
                  </a:lnTo>
                  <a:lnTo>
                    <a:pt x="18057" y="43089"/>
                  </a:lnTo>
                  <a:lnTo>
                    <a:pt x="21118" y="42298"/>
                  </a:lnTo>
                  <a:close/>
                  <a:moveTo>
                    <a:pt x="38633" y="42444"/>
                  </a:moveTo>
                  <a:lnTo>
                    <a:pt x="41673" y="43298"/>
                  </a:lnTo>
                  <a:lnTo>
                    <a:pt x="41319" y="43444"/>
                  </a:lnTo>
                  <a:lnTo>
                    <a:pt x="38633" y="42444"/>
                  </a:lnTo>
                  <a:close/>
                  <a:moveTo>
                    <a:pt x="19681" y="43110"/>
                  </a:moveTo>
                  <a:lnTo>
                    <a:pt x="18890" y="43485"/>
                  </a:lnTo>
                  <a:lnTo>
                    <a:pt x="18786" y="43444"/>
                  </a:lnTo>
                  <a:lnTo>
                    <a:pt x="19681" y="43110"/>
                  </a:lnTo>
                  <a:close/>
                  <a:moveTo>
                    <a:pt x="16453" y="42652"/>
                  </a:moveTo>
                  <a:lnTo>
                    <a:pt x="17224" y="43006"/>
                  </a:lnTo>
                  <a:lnTo>
                    <a:pt x="15079" y="43568"/>
                  </a:lnTo>
                  <a:lnTo>
                    <a:pt x="13808" y="43089"/>
                  </a:lnTo>
                  <a:lnTo>
                    <a:pt x="16453" y="42652"/>
                  </a:lnTo>
                  <a:close/>
                  <a:moveTo>
                    <a:pt x="10455" y="42152"/>
                  </a:moveTo>
                  <a:lnTo>
                    <a:pt x="12705" y="42985"/>
                  </a:lnTo>
                  <a:lnTo>
                    <a:pt x="9060" y="43589"/>
                  </a:lnTo>
                  <a:lnTo>
                    <a:pt x="5311" y="42548"/>
                  </a:lnTo>
                  <a:lnTo>
                    <a:pt x="10455" y="42152"/>
                  </a:lnTo>
                  <a:close/>
                  <a:moveTo>
                    <a:pt x="40049" y="43298"/>
                  </a:moveTo>
                  <a:lnTo>
                    <a:pt x="40944" y="43631"/>
                  </a:lnTo>
                  <a:lnTo>
                    <a:pt x="40840" y="43673"/>
                  </a:lnTo>
                  <a:lnTo>
                    <a:pt x="40049" y="43298"/>
                  </a:lnTo>
                  <a:close/>
                  <a:moveTo>
                    <a:pt x="43277" y="42881"/>
                  </a:moveTo>
                  <a:lnTo>
                    <a:pt x="45901" y="43360"/>
                  </a:lnTo>
                  <a:lnTo>
                    <a:pt x="44630" y="43818"/>
                  </a:lnTo>
                  <a:lnTo>
                    <a:pt x="42506" y="43214"/>
                  </a:lnTo>
                  <a:lnTo>
                    <a:pt x="43277" y="42881"/>
                  </a:lnTo>
                  <a:close/>
                  <a:moveTo>
                    <a:pt x="49275" y="42465"/>
                  </a:moveTo>
                  <a:lnTo>
                    <a:pt x="54419" y="42965"/>
                  </a:lnTo>
                  <a:lnTo>
                    <a:pt x="50649" y="43943"/>
                  </a:lnTo>
                  <a:lnTo>
                    <a:pt x="47025" y="43277"/>
                  </a:lnTo>
                  <a:lnTo>
                    <a:pt x="49275" y="42465"/>
                  </a:lnTo>
                  <a:close/>
                  <a:moveTo>
                    <a:pt x="17619" y="43214"/>
                  </a:moveTo>
                  <a:lnTo>
                    <a:pt x="18036" y="43402"/>
                  </a:lnTo>
                  <a:lnTo>
                    <a:pt x="16287" y="44006"/>
                  </a:lnTo>
                  <a:lnTo>
                    <a:pt x="15558" y="43735"/>
                  </a:lnTo>
                  <a:lnTo>
                    <a:pt x="17619" y="43214"/>
                  </a:lnTo>
                  <a:close/>
                  <a:moveTo>
                    <a:pt x="42090" y="43402"/>
                  </a:moveTo>
                  <a:lnTo>
                    <a:pt x="44151" y="43985"/>
                  </a:lnTo>
                  <a:lnTo>
                    <a:pt x="43423" y="44235"/>
                  </a:lnTo>
                  <a:lnTo>
                    <a:pt x="41694" y="43589"/>
                  </a:lnTo>
                  <a:lnTo>
                    <a:pt x="42090" y="43402"/>
                  </a:lnTo>
                  <a:close/>
                  <a:moveTo>
                    <a:pt x="18390" y="43568"/>
                  </a:moveTo>
                  <a:lnTo>
                    <a:pt x="18536" y="43652"/>
                  </a:lnTo>
                  <a:lnTo>
                    <a:pt x="17078" y="44318"/>
                  </a:lnTo>
                  <a:lnTo>
                    <a:pt x="16703" y="44172"/>
                  </a:lnTo>
                  <a:lnTo>
                    <a:pt x="18390" y="43568"/>
                  </a:lnTo>
                  <a:close/>
                  <a:moveTo>
                    <a:pt x="13246" y="43194"/>
                  </a:moveTo>
                  <a:lnTo>
                    <a:pt x="14600" y="43693"/>
                  </a:lnTo>
                  <a:lnTo>
                    <a:pt x="11934" y="44381"/>
                  </a:lnTo>
                  <a:lnTo>
                    <a:pt x="9726" y="43777"/>
                  </a:lnTo>
                  <a:lnTo>
                    <a:pt x="13246" y="43194"/>
                  </a:lnTo>
                  <a:close/>
                  <a:moveTo>
                    <a:pt x="41319" y="43756"/>
                  </a:moveTo>
                  <a:lnTo>
                    <a:pt x="43006" y="44381"/>
                  </a:lnTo>
                  <a:lnTo>
                    <a:pt x="42631" y="44526"/>
                  </a:lnTo>
                  <a:lnTo>
                    <a:pt x="41173" y="43839"/>
                  </a:lnTo>
                  <a:lnTo>
                    <a:pt x="41319" y="43756"/>
                  </a:lnTo>
                  <a:close/>
                  <a:moveTo>
                    <a:pt x="46484" y="43464"/>
                  </a:moveTo>
                  <a:lnTo>
                    <a:pt x="49983" y="44110"/>
                  </a:lnTo>
                  <a:lnTo>
                    <a:pt x="47775" y="44672"/>
                  </a:lnTo>
                  <a:lnTo>
                    <a:pt x="45109" y="43943"/>
                  </a:lnTo>
                  <a:lnTo>
                    <a:pt x="46484" y="43464"/>
                  </a:lnTo>
                  <a:close/>
                  <a:moveTo>
                    <a:pt x="15079" y="43860"/>
                  </a:moveTo>
                  <a:lnTo>
                    <a:pt x="15870" y="44172"/>
                  </a:lnTo>
                  <a:lnTo>
                    <a:pt x="13787" y="44901"/>
                  </a:lnTo>
                  <a:lnTo>
                    <a:pt x="12475" y="44547"/>
                  </a:lnTo>
                  <a:lnTo>
                    <a:pt x="15079" y="43860"/>
                  </a:lnTo>
                  <a:close/>
                  <a:moveTo>
                    <a:pt x="44651" y="44110"/>
                  </a:moveTo>
                  <a:lnTo>
                    <a:pt x="47213" y="44818"/>
                  </a:lnTo>
                  <a:lnTo>
                    <a:pt x="45901" y="45172"/>
                  </a:lnTo>
                  <a:lnTo>
                    <a:pt x="43839" y="44402"/>
                  </a:lnTo>
                  <a:lnTo>
                    <a:pt x="44651" y="44110"/>
                  </a:lnTo>
                  <a:close/>
                  <a:moveTo>
                    <a:pt x="16287" y="44318"/>
                  </a:moveTo>
                  <a:lnTo>
                    <a:pt x="16703" y="44485"/>
                  </a:lnTo>
                  <a:lnTo>
                    <a:pt x="15016" y="45235"/>
                  </a:lnTo>
                  <a:lnTo>
                    <a:pt x="14266" y="45047"/>
                  </a:lnTo>
                  <a:lnTo>
                    <a:pt x="16287" y="44318"/>
                  </a:lnTo>
                  <a:close/>
                  <a:moveTo>
                    <a:pt x="9060" y="43902"/>
                  </a:moveTo>
                  <a:lnTo>
                    <a:pt x="11372" y="44526"/>
                  </a:lnTo>
                  <a:lnTo>
                    <a:pt x="7790" y="45464"/>
                  </a:lnTo>
                  <a:lnTo>
                    <a:pt x="3958" y="44756"/>
                  </a:lnTo>
                  <a:lnTo>
                    <a:pt x="9060" y="43902"/>
                  </a:lnTo>
                  <a:close/>
                  <a:moveTo>
                    <a:pt x="43423" y="44547"/>
                  </a:moveTo>
                  <a:lnTo>
                    <a:pt x="45422" y="45297"/>
                  </a:lnTo>
                  <a:lnTo>
                    <a:pt x="44672" y="45484"/>
                  </a:lnTo>
                  <a:lnTo>
                    <a:pt x="43006" y="44693"/>
                  </a:lnTo>
                  <a:lnTo>
                    <a:pt x="43423" y="44547"/>
                  </a:lnTo>
                  <a:close/>
                  <a:moveTo>
                    <a:pt x="50649" y="44235"/>
                  </a:moveTo>
                  <a:lnTo>
                    <a:pt x="55731" y="45172"/>
                  </a:lnTo>
                  <a:lnTo>
                    <a:pt x="51899" y="45818"/>
                  </a:lnTo>
                  <a:lnTo>
                    <a:pt x="48337" y="44839"/>
                  </a:lnTo>
                  <a:lnTo>
                    <a:pt x="50649" y="44235"/>
                  </a:lnTo>
                  <a:close/>
                  <a:moveTo>
                    <a:pt x="11913" y="44693"/>
                  </a:moveTo>
                  <a:lnTo>
                    <a:pt x="13308" y="45068"/>
                  </a:lnTo>
                  <a:lnTo>
                    <a:pt x="10705" y="45984"/>
                  </a:lnTo>
                  <a:lnTo>
                    <a:pt x="8477" y="45589"/>
                  </a:lnTo>
                  <a:lnTo>
                    <a:pt x="11913" y="44693"/>
                  </a:lnTo>
                  <a:close/>
                  <a:moveTo>
                    <a:pt x="47775" y="44985"/>
                  </a:moveTo>
                  <a:lnTo>
                    <a:pt x="51211" y="45943"/>
                  </a:lnTo>
                  <a:lnTo>
                    <a:pt x="48962" y="46317"/>
                  </a:lnTo>
                  <a:lnTo>
                    <a:pt x="46380" y="45339"/>
                  </a:lnTo>
                  <a:lnTo>
                    <a:pt x="47775" y="44985"/>
                  </a:lnTo>
                  <a:close/>
                  <a:moveTo>
                    <a:pt x="13808" y="45214"/>
                  </a:moveTo>
                  <a:lnTo>
                    <a:pt x="14620" y="45422"/>
                  </a:lnTo>
                  <a:lnTo>
                    <a:pt x="12621" y="46338"/>
                  </a:lnTo>
                  <a:lnTo>
                    <a:pt x="11288" y="46109"/>
                  </a:lnTo>
                  <a:lnTo>
                    <a:pt x="13808" y="45214"/>
                  </a:lnTo>
                  <a:close/>
                  <a:moveTo>
                    <a:pt x="3125" y="44881"/>
                  </a:moveTo>
                  <a:lnTo>
                    <a:pt x="7123" y="45630"/>
                  </a:lnTo>
                  <a:lnTo>
                    <a:pt x="3687" y="46526"/>
                  </a:lnTo>
                  <a:lnTo>
                    <a:pt x="1000" y="45235"/>
                  </a:lnTo>
                  <a:lnTo>
                    <a:pt x="3125" y="44881"/>
                  </a:lnTo>
                  <a:close/>
                  <a:moveTo>
                    <a:pt x="45901" y="45464"/>
                  </a:moveTo>
                  <a:lnTo>
                    <a:pt x="48400" y="46401"/>
                  </a:lnTo>
                  <a:lnTo>
                    <a:pt x="47067" y="46630"/>
                  </a:lnTo>
                  <a:lnTo>
                    <a:pt x="45068" y="45693"/>
                  </a:lnTo>
                  <a:lnTo>
                    <a:pt x="45901" y="45464"/>
                  </a:lnTo>
                  <a:close/>
                  <a:moveTo>
                    <a:pt x="56564" y="45339"/>
                  </a:moveTo>
                  <a:lnTo>
                    <a:pt x="58688" y="45714"/>
                  </a:lnTo>
                  <a:lnTo>
                    <a:pt x="55981" y="46963"/>
                  </a:lnTo>
                  <a:lnTo>
                    <a:pt x="52544" y="46005"/>
                  </a:lnTo>
                  <a:lnTo>
                    <a:pt x="56564" y="45339"/>
                  </a:lnTo>
                  <a:close/>
                  <a:moveTo>
                    <a:pt x="3645" y="46838"/>
                  </a:moveTo>
                  <a:lnTo>
                    <a:pt x="4437" y="47192"/>
                  </a:lnTo>
                  <a:lnTo>
                    <a:pt x="4437" y="47192"/>
                  </a:lnTo>
                  <a:lnTo>
                    <a:pt x="2812" y="47046"/>
                  </a:lnTo>
                  <a:lnTo>
                    <a:pt x="3645" y="46838"/>
                  </a:lnTo>
                  <a:close/>
                  <a:moveTo>
                    <a:pt x="7810" y="45755"/>
                  </a:moveTo>
                  <a:lnTo>
                    <a:pt x="10164" y="46193"/>
                  </a:lnTo>
                  <a:lnTo>
                    <a:pt x="6686" y="47421"/>
                  </a:lnTo>
                  <a:lnTo>
                    <a:pt x="5270" y="47275"/>
                  </a:lnTo>
                  <a:lnTo>
                    <a:pt x="4083" y="46713"/>
                  </a:lnTo>
                  <a:lnTo>
                    <a:pt x="7810" y="45755"/>
                  </a:lnTo>
                  <a:close/>
                  <a:moveTo>
                    <a:pt x="56022" y="47255"/>
                  </a:moveTo>
                  <a:lnTo>
                    <a:pt x="56855" y="47484"/>
                  </a:lnTo>
                  <a:lnTo>
                    <a:pt x="55231" y="47630"/>
                  </a:lnTo>
                  <a:lnTo>
                    <a:pt x="56022" y="47255"/>
                  </a:lnTo>
                  <a:close/>
                  <a:moveTo>
                    <a:pt x="10726" y="46297"/>
                  </a:moveTo>
                  <a:lnTo>
                    <a:pt x="12142" y="46547"/>
                  </a:lnTo>
                  <a:lnTo>
                    <a:pt x="9643" y="47692"/>
                  </a:lnTo>
                  <a:lnTo>
                    <a:pt x="7373" y="47484"/>
                  </a:lnTo>
                  <a:lnTo>
                    <a:pt x="10726" y="46297"/>
                  </a:lnTo>
                  <a:close/>
                  <a:moveTo>
                    <a:pt x="51878" y="46109"/>
                  </a:moveTo>
                  <a:lnTo>
                    <a:pt x="55585" y="47151"/>
                  </a:lnTo>
                  <a:lnTo>
                    <a:pt x="54377" y="47692"/>
                  </a:lnTo>
                  <a:lnTo>
                    <a:pt x="52961" y="47796"/>
                  </a:lnTo>
                  <a:lnTo>
                    <a:pt x="49504" y="46505"/>
                  </a:lnTo>
                  <a:lnTo>
                    <a:pt x="51878" y="46109"/>
                  </a:lnTo>
                  <a:close/>
                  <a:moveTo>
                    <a:pt x="48941" y="46609"/>
                  </a:moveTo>
                  <a:lnTo>
                    <a:pt x="52274" y="47859"/>
                  </a:lnTo>
                  <a:lnTo>
                    <a:pt x="50004" y="48025"/>
                  </a:lnTo>
                  <a:lnTo>
                    <a:pt x="47525" y="46838"/>
                  </a:lnTo>
                  <a:lnTo>
                    <a:pt x="48941" y="46609"/>
                  </a:lnTo>
                  <a:close/>
                  <a:moveTo>
                    <a:pt x="6727" y="47713"/>
                  </a:moveTo>
                  <a:lnTo>
                    <a:pt x="9122" y="47942"/>
                  </a:lnTo>
                  <a:lnTo>
                    <a:pt x="7852" y="48504"/>
                  </a:lnTo>
                  <a:lnTo>
                    <a:pt x="6415" y="47817"/>
                  </a:lnTo>
                  <a:lnTo>
                    <a:pt x="6727" y="47713"/>
                  </a:lnTo>
                  <a:close/>
                  <a:moveTo>
                    <a:pt x="29074" y="40674"/>
                  </a:moveTo>
                  <a:lnTo>
                    <a:pt x="30677" y="40694"/>
                  </a:lnTo>
                  <a:lnTo>
                    <a:pt x="32281" y="40840"/>
                  </a:lnTo>
                  <a:lnTo>
                    <a:pt x="33864" y="41132"/>
                  </a:lnTo>
                  <a:lnTo>
                    <a:pt x="35425" y="41569"/>
                  </a:lnTo>
                  <a:lnTo>
                    <a:pt x="36925" y="42131"/>
                  </a:lnTo>
                  <a:lnTo>
                    <a:pt x="40486" y="43818"/>
                  </a:lnTo>
                  <a:lnTo>
                    <a:pt x="29823" y="48692"/>
                  </a:lnTo>
                  <a:lnTo>
                    <a:pt x="19223" y="43652"/>
                  </a:lnTo>
                  <a:lnTo>
                    <a:pt x="22826" y="42007"/>
                  </a:lnTo>
                  <a:lnTo>
                    <a:pt x="24325" y="41465"/>
                  </a:lnTo>
                  <a:lnTo>
                    <a:pt x="25887" y="41069"/>
                  </a:lnTo>
                  <a:lnTo>
                    <a:pt x="27470" y="40799"/>
                  </a:lnTo>
                  <a:lnTo>
                    <a:pt x="29074" y="40674"/>
                  </a:lnTo>
                  <a:close/>
                  <a:moveTo>
                    <a:pt x="52919" y="48088"/>
                  </a:moveTo>
                  <a:lnTo>
                    <a:pt x="53232" y="48213"/>
                  </a:lnTo>
                  <a:lnTo>
                    <a:pt x="51774" y="48879"/>
                  </a:lnTo>
                  <a:lnTo>
                    <a:pt x="50524" y="48275"/>
                  </a:lnTo>
                  <a:lnTo>
                    <a:pt x="52919" y="48088"/>
                  </a:lnTo>
                  <a:close/>
                  <a:moveTo>
                    <a:pt x="18869" y="43798"/>
                  </a:moveTo>
                  <a:lnTo>
                    <a:pt x="29469" y="48858"/>
                  </a:lnTo>
                  <a:lnTo>
                    <a:pt x="29365" y="48900"/>
                  </a:lnTo>
                  <a:lnTo>
                    <a:pt x="17453" y="44443"/>
                  </a:lnTo>
                  <a:lnTo>
                    <a:pt x="18869" y="43798"/>
                  </a:lnTo>
                  <a:close/>
                  <a:moveTo>
                    <a:pt x="40840" y="43985"/>
                  </a:moveTo>
                  <a:lnTo>
                    <a:pt x="42236" y="44651"/>
                  </a:lnTo>
                  <a:lnTo>
                    <a:pt x="30261" y="48900"/>
                  </a:lnTo>
                  <a:lnTo>
                    <a:pt x="30157" y="48858"/>
                  </a:lnTo>
                  <a:lnTo>
                    <a:pt x="40840" y="43985"/>
                  </a:lnTo>
                  <a:close/>
                  <a:moveTo>
                    <a:pt x="29823" y="49025"/>
                  </a:moveTo>
                  <a:lnTo>
                    <a:pt x="29865" y="49046"/>
                  </a:lnTo>
                  <a:lnTo>
                    <a:pt x="29823" y="49067"/>
                  </a:lnTo>
                  <a:lnTo>
                    <a:pt x="29761" y="49046"/>
                  </a:lnTo>
                  <a:lnTo>
                    <a:pt x="29823" y="49025"/>
                  </a:lnTo>
                  <a:close/>
                  <a:moveTo>
                    <a:pt x="17078" y="44631"/>
                  </a:moveTo>
                  <a:lnTo>
                    <a:pt x="28990" y="49067"/>
                  </a:lnTo>
                  <a:lnTo>
                    <a:pt x="28949" y="49087"/>
                  </a:lnTo>
                  <a:lnTo>
                    <a:pt x="15454" y="45359"/>
                  </a:lnTo>
                  <a:lnTo>
                    <a:pt x="17078" y="44631"/>
                  </a:lnTo>
                  <a:close/>
                  <a:moveTo>
                    <a:pt x="42610" y="44839"/>
                  </a:moveTo>
                  <a:lnTo>
                    <a:pt x="44235" y="45609"/>
                  </a:lnTo>
                  <a:lnTo>
                    <a:pt x="30698" y="49108"/>
                  </a:lnTo>
                  <a:lnTo>
                    <a:pt x="30636" y="49087"/>
                  </a:lnTo>
                  <a:lnTo>
                    <a:pt x="42610" y="44839"/>
                  </a:lnTo>
                  <a:close/>
                  <a:moveTo>
                    <a:pt x="30240" y="49212"/>
                  </a:moveTo>
                  <a:lnTo>
                    <a:pt x="30261" y="49233"/>
                  </a:lnTo>
                  <a:lnTo>
                    <a:pt x="30240" y="49233"/>
                  </a:lnTo>
                  <a:lnTo>
                    <a:pt x="30240" y="49212"/>
                  </a:lnTo>
                  <a:close/>
                  <a:moveTo>
                    <a:pt x="15058" y="45547"/>
                  </a:moveTo>
                  <a:lnTo>
                    <a:pt x="28532" y="49275"/>
                  </a:lnTo>
                  <a:lnTo>
                    <a:pt x="28532" y="49296"/>
                  </a:lnTo>
                  <a:lnTo>
                    <a:pt x="13100" y="46442"/>
                  </a:lnTo>
                  <a:lnTo>
                    <a:pt x="15058" y="45547"/>
                  </a:lnTo>
                  <a:close/>
                  <a:moveTo>
                    <a:pt x="44630" y="45797"/>
                  </a:moveTo>
                  <a:lnTo>
                    <a:pt x="46567" y="46713"/>
                  </a:lnTo>
                  <a:lnTo>
                    <a:pt x="31094" y="49316"/>
                  </a:lnTo>
                  <a:lnTo>
                    <a:pt x="31094" y="49296"/>
                  </a:lnTo>
                  <a:lnTo>
                    <a:pt x="44630" y="45797"/>
                  </a:lnTo>
                  <a:close/>
                  <a:moveTo>
                    <a:pt x="12642" y="46651"/>
                  </a:moveTo>
                  <a:lnTo>
                    <a:pt x="27720" y="49441"/>
                  </a:lnTo>
                  <a:lnTo>
                    <a:pt x="10226" y="47754"/>
                  </a:lnTo>
                  <a:lnTo>
                    <a:pt x="12642" y="46651"/>
                  </a:lnTo>
                  <a:close/>
                  <a:moveTo>
                    <a:pt x="2687" y="49150"/>
                  </a:moveTo>
                  <a:lnTo>
                    <a:pt x="3499" y="49462"/>
                  </a:lnTo>
                  <a:lnTo>
                    <a:pt x="1854" y="49441"/>
                  </a:lnTo>
                  <a:lnTo>
                    <a:pt x="2687" y="49150"/>
                  </a:lnTo>
                  <a:close/>
                  <a:moveTo>
                    <a:pt x="6019" y="47963"/>
                  </a:moveTo>
                  <a:lnTo>
                    <a:pt x="7519" y="48671"/>
                  </a:lnTo>
                  <a:lnTo>
                    <a:pt x="5770" y="49462"/>
                  </a:lnTo>
                  <a:lnTo>
                    <a:pt x="4333" y="49462"/>
                  </a:lnTo>
                  <a:lnTo>
                    <a:pt x="3104" y="49004"/>
                  </a:lnTo>
                  <a:lnTo>
                    <a:pt x="6019" y="47963"/>
                  </a:lnTo>
                  <a:close/>
                  <a:moveTo>
                    <a:pt x="47025" y="46921"/>
                  </a:moveTo>
                  <a:lnTo>
                    <a:pt x="49420" y="48088"/>
                  </a:lnTo>
                  <a:lnTo>
                    <a:pt x="31885" y="49462"/>
                  </a:lnTo>
                  <a:lnTo>
                    <a:pt x="47025" y="46921"/>
                  </a:lnTo>
                  <a:close/>
                  <a:moveTo>
                    <a:pt x="7852" y="48837"/>
                  </a:moveTo>
                  <a:lnTo>
                    <a:pt x="9247" y="49504"/>
                  </a:lnTo>
                  <a:lnTo>
                    <a:pt x="6457" y="49483"/>
                  </a:lnTo>
                  <a:lnTo>
                    <a:pt x="7852" y="48837"/>
                  </a:lnTo>
                  <a:close/>
                  <a:moveTo>
                    <a:pt x="9685" y="48004"/>
                  </a:moveTo>
                  <a:lnTo>
                    <a:pt x="26887" y="49650"/>
                  </a:lnTo>
                  <a:lnTo>
                    <a:pt x="9935" y="49504"/>
                  </a:lnTo>
                  <a:lnTo>
                    <a:pt x="8206" y="48671"/>
                  </a:lnTo>
                  <a:lnTo>
                    <a:pt x="9685" y="48004"/>
                  </a:lnTo>
                  <a:close/>
                  <a:moveTo>
                    <a:pt x="49962" y="48338"/>
                  </a:moveTo>
                  <a:lnTo>
                    <a:pt x="51441" y="49025"/>
                  </a:lnTo>
                  <a:lnTo>
                    <a:pt x="49670" y="49837"/>
                  </a:lnTo>
                  <a:lnTo>
                    <a:pt x="32718" y="49691"/>
                  </a:lnTo>
                  <a:lnTo>
                    <a:pt x="49962" y="48338"/>
                  </a:lnTo>
                  <a:close/>
                  <a:moveTo>
                    <a:pt x="51774" y="49191"/>
                  </a:moveTo>
                  <a:lnTo>
                    <a:pt x="53169" y="49858"/>
                  </a:lnTo>
                  <a:lnTo>
                    <a:pt x="50358" y="49837"/>
                  </a:lnTo>
                  <a:lnTo>
                    <a:pt x="51774" y="49191"/>
                  </a:lnTo>
                  <a:close/>
                  <a:moveTo>
                    <a:pt x="53627" y="48358"/>
                  </a:moveTo>
                  <a:lnTo>
                    <a:pt x="56522" y="49441"/>
                  </a:lnTo>
                  <a:lnTo>
                    <a:pt x="55272" y="49879"/>
                  </a:lnTo>
                  <a:lnTo>
                    <a:pt x="53856" y="49879"/>
                  </a:lnTo>
                  <a:lnTo>
                    <a:pt x="52128" y="49046"/>
                  </a:lnTo>
                  <a:lnTo>
                    <a:pt x="53627" y="48358"/>
                  </a:lnTo>
                  <a:close/>
                  <a:moveTo>
                    <a:pt x="56939" y="49608"/>
                  </a:moveTo>
                  <a:lnTo>
                    <a:pt x="57751" y="49900"/>
                  </a:lnTo>
                  <a:lnTo>
                    <a:pt x="56126" y="49879"/>
                  </a:lnTo>
                  <a:lnTo>
                    <a:pt x="56939" y="49608"/>
                  </a:lnTo>
                  <a:close/>
                  <a:moveTo>
                    <a:pt x="10559" y="49795"/>
                  </a:moveTo>
                  <a:lnTo>
                    <a:pt x="26075" y="49920"/>
                  </a:lnTo>
                  <a:lnTo>
                    <a:pt x="12996" y="50962"/>
                  </a:lnTo>
                  <a:lnTo>
                    <a:pt x="10559" y="49795"/>
                  </a:lnTo>
                  <a:close/>
                  <a:moveTo>
                    <a:pt x="33530" y="49983"/>
                  </a:moveTo>
                  <a:lnTo>
                    <a:pt x="49046" y="50129"/>
                  </a:lnTo>
                  <a:lnTo>
                    <a:pt x="46588" y="51232"/>
                  </a:lnTo>
                  <a:lnTo>
                    <a:pt x="33530" y="49983"/>
                  </a:lnTo>
                  <a:close/>
                  <a:moveTo>
                    <a:pt x="5832" y="49754"/>
                  </a:moveTo>
                  <a:lnTo>
                    <a:pt x="9872" y="49795"/>
                  </a:lnTo>
                  <a:lnTo>
                    <a:pt x="12434" y="51003"/>
                  </a:lnTo>
                  <a:lnTo>
                    <a:pt x="9185" y="51274"/>
                  </a:lnTo>
                  <a:lnTo>
                    <a:pt x="5520" y="49900"/>
                  </a:lnTo>
                  <a:lnTo>
                    <a:pt x="5832" y="49754"/>
                  </a:lnTo>
                  <a:close/>
                  <a:moveTo>
                    <a:pt x="49733" y="50129"/>
                  </a:moveTo>
                  <a:lnTo>
                    <a:pt x="53794" y="50149"/>
                  </a:lnTo>
                  <a:lnTo>
                    <a:pt x="54085" y="50295"/>
                  </a:lnTo>
                  <a:lnTo>
                    <a:pt x="50420" y="51607"/>
                  </a:lnTo>
                  <a:lnTo>
                    <a:pt x="47171" y="51295"/>
                  </a:lnTo>
                  <a:lnTo>
                    <a:pt x="49733" y="50129"/>
                  </a:lnTo>
                  <a:close/>
                  <a:moveTo>
                    <a:pt x="5145" y="50066"/>
                  </a:moveTo>
                  <a:lnTo>
                    <a:pt x="8498" y="51316"/>
                  </a:lnTo>
                  <a:lnTo>
                    <a:pt x="3604" y="51711"/>
                  </a:lnTo>
                  <a:lnTo>
                    <a:pt x="2333" y="51357"/>
                  </a:lnTo>
                  <a:lnTo>
                    <a:pt x="5145" y="50066"/>
                  </a:lnTo>
                  <a:close/>
                  <a:moveTo>
                    <a:pt x="1917" y="51545"/>
                  </a:moveTo>
                  <a:lnTo>
                    <a:pt x="2750" y="51774"/>
                  </a:lnTo>
                  <a:lnTo>
                    <a:pt x="1125" y="51899"/>
                  </a:lnTo>
                  <a:lnTo>
                    <a:pt x="1125" y="51899"/>
                  </a:lnTo>
                  <a:lnTo>
                    <a:pt x="1917" y="51545"/>
                  </a:lnTo>
                  <a:close/>
                  <a:moveTo>
                    <a:pt x="25304" y="50274"/>
                  </a:moveTo>
                  <a:lnTo>
                    <a:pt x="15141" y="51982"/>
                  </a:lnTo>
                  <a:lnTo>
                    <a:pt x="13517" y="51212"/>
                  </a:lnTo>
                  <a:lnTo>
                    <a:pt x="25304" y="50274"/>
                  </a:lnTo>
                  <a:close/>
                  <a:moveTo>
                    <a:pt x="54460" y="50483"/>
                  </a:moveTo>
                  <a:lnTo>
                    <a:pt x="57272" y="51816"/>
                  </a:lnTo>
                  <a:lnTo>
                    <a:pt x="55981" y="52149"/>
                  </a:lnTo>
                  <a:lnTo>
                    <a:pt x="51086" y="51670"/>
                  </a:lnTo>
                  <a:lnTo>
                    <a:pt x="54460" y="50483"/>
                  </a:lnTo>
                  <a:close/>
                  <a:moveTo>
                    <a:pt x="34322" y="50358"/>
                  </a:moveTo>
                  <a:lnTo>
                    <a:pt x="46067" y="51482"/>
                  </a:lnTo>
                  <a:lnTo>
                    <a:pt x="44443" y="52232"/>
                  </a:lnTo>
                  <a:lnTo>
                    <a:pt x="34322" y="50358"/>
                  </a:lnTo>
                  <a:close/>
                  <a:moveTo>
                    <a:pt x="57667" y="52003"/>
                  </a:moveTo>
                  <a:lnTo>
                    <a:pt x="58459" y="52378"/>
                  </a:lnTo>
                  <a:lnTo>
                    <a:pt x="56834" y="52232"/>
                  </a:lnTo>
                  <a:lnTo>
                    <a:pt x="57667" y="52003"/>
                  </a:lnTo>
                  <a:close/>
                  <a:moveTo>
                    <a:pt x="12954" y="51253"/>
                  </a:moveTo>
                  <a:lnTo>
                    <a:pt x="14641" y="52065"/>
                  </a:lnTo>
                  <a:lnTo>
                    <a:pt x="12350" y="52461"/>
                  </a:lnTo>
                  <a:lnTo>
                    <a:pt x="9831" y="51503"/>
                  </a:lnTo>
                  <a:lnTo>
                    <a:pt x="12954" y="51253"/>
                  </a:lnTo>
                  <a:close/>
                  <a:moveTo>
                    <a:pt x="24554" y="50712"/>
                  </a:moveTo>
                  <a:lnTo>
                    <a:pt x="16703" y="52732"/>
                  </a:lnTo>
                  <a:lnTo>
                    <a:pt x="15599" y="52211"/>
                  </a:lnTo>
                  <a:lnTo>
                    <a:pt x="24554" y="50712"/>
                  </a:lnTo>
                  <a:close/>
                  <a:moveTo>
                    <a:pt x="46651" y="51545"/>
                  </a:moveTo>
                  <a:lnTo>
                    <a:pt x="49754" y="51836"/>
                  </a:lnTo>
                  <a:lnTo>
                    <a:pt x="47213" y="52732"/>
                  </a:lnTo>
                  <a:lnTo>
                    <a:pt x="44922" y="52315"/>
                  </a:lnTo>
                  <a:lnTo>
                    <a:pt x="46651" y="51545"/>
                  </a:lnTo>
                  <a:close/>
                  <a:moveTo>
                    <a:pt x="35051" y="50795"/>
                  </a:moveTo>
                  <a:lnTo>
                    <a:pt x="43964" y="52440"/>
                  </a:lnTo>
                  <a:lnTo>
                    <a:pt x="42860" y="52940"/>
                  </a:lnTo>
                  <a:lnTo>
                    <a:pt x="35051" y="50795"/>
                  </a:lnTo>
                  <a:close/>
                  <a:moveTo>
                    <a:pt x="9143" y="51566"/>
                  </a:moveTo>
                  <a:lnTo>
                    <a:pt x="11788" y="52544"/>
                  </a:lnTo>
                  <a:lnTo>
                    <a:pt x="8581" y="53086"/>
                  </a:lnTo>
                  <a:lnTo>
                    <a:pt x="4416" y="51940"/>
                  </a:lnTo>
                  <a:lnTo>
                    <a:pt x="9143" y="51566"/>
                  </a:lnTo>
                  <a:close/>
                  <a:moveTo>
                    <a:pt x="15099" y="52295"/>
                  </a:moveTo>
                  <a:lnTo>
                    <a:pt x="16266" y="52836"/>
                  </a:lnTo>
                  <a:lnTo>
                    <a:pt x="14579" y="53294"/>
                  </a:lnTo>
                  <a:lnTo>
                    <a:pt x="12892" y="52649"/>
                  </a:lnTo>
                  <a:lnTo>
                    <a:pt x="15099" y="52295"/>
                  </a:lnTo>
                  <a:close/>
                  <a:moveTo>
                    <a:pt x="23825" y="51191"/>
                  </a:moveTo>
                  <a:lnTo>
                    <a:pt x="17890" y="53294"/>
                  </a:lnTo>
                  <a:lnTo>
                    <a:pt x="17120" y="52919"/>
                  </a:lnTo>
                  <a:lnTo>
                    <a:pt x="23825" y="51191"/>
                  </a:lnTo>
                  <a:close/>
                  <a:moveTo>
                    <a:pt x="50441" y="51899"/>
                  </a:moveTo>
                  <a:lnTo>
                    <a:pt x="55168" y="52357"/>
                  </a:lnTo>
                  <a:lnTo>
                    <a:pt x="50982" y="53440"/>
                  </a:lnTo>
                  <a:lnTo>
                    <a:pt x="47775" y="52857"/>
                  </a:lnTo>
                  <a:lnTo>
                    <a:pt x="50441" y="51899"/>
                  </a:lnTo>
                  <a:close/>
                  <a:moveTo>
                    <a:pt x="35759" y="51295"/>
                  </a:moveTo>
                  <a:lnTo>
                    <a:pt x="42444" y="53128"/>
                  </a:lnTo>
                  <a:lnTo>
                    <a:pt x="41673" y="53482"/>
                  </a:lnTo>
                  <a:lnTo>
                    <a:pt x="35759" y="51295"/>
                  </a:lnTo>
                  <a:close/>
                  <a:moveTo>
                    <a:pt x="44464" y="52524"/>
                  </a:moveTo>
                  <a:lnTo>
                    <a:pt x="46671" y="52940"/>
                  </a:lnTo>
                  <a:lnTo>
                    <a:pt x="44985" y="53544"/>
                  </a:lnTo>
                  <a:lnTo>
                    <a:pt x="43298" y="53065"/>
                  </a:lnTo>
                  <a:lnTo>
                    <a:pt x="44464" y="52524"/>
                  </a:lnTo>
                  <a:close/>
                  <a:moveTo>
                    <a:pt x="23159" y="51732"/>
                  </a:moveTo>
                  <a:lnTo>
                    <a:pt x="18786" y="53731"/>
                  </a:lnTo>
                  <a:lnTo>
                    <a:pt x="18265" y="53461"/>
                  </a:lnTo>
                  <a:lnTo>
                    <a:pt x="23159" y="51732"/>
                  </a:lnTo>
                  <a:close/>
                  <a:moveTo>
                    <a:pt x="16682" y="53044"/>
                  </a:moveTo>
                  <a:lnTo>
                    <a:pt x="17494" y="53440"/>
                  </a:lnTo>
                  <a:lnTo>
                    <a:pt x="16203" y="53898"/>
                  </a:lnTo>
                  <a:lnTo>
                    <a:pt x="15058" y="53461"/>
                  </a:lnTo>
                  <a:lnTo>
                    <a:pt x="16682" y="53044"/>
                  </a:lnTo>
                  <a:close/>
                  <a:moveTo>
                    <a:pt x="36425" y="51836"/>
                  </a:moveTo>
                  <a:lnTo>
                    <a:pt x="41298" y="53669"/>
                  </a:lnTo>
                  <a:lnTo>
                    <a:pt x="40757" y="53898"/>
                  </a:lnTo>
                  <a:lnTo>
                    <a:pt x="36425" y="51836"/>
                  </a:lnTo>
                  <a:close/>
                  <a:moveTo>
                    <a:pt x="12330" y="52753"/>
                  </a:moveTo>
                  <a:lnTo>
                    <a:pt x="14100" y="53419"/>
                  </a:lnTo>
                  <a:lnTo>
                    <a:pt x="11851" y="54002"/>
                  </a:lnTo>
                  <a:lnTo>
                    <a:pt x="9247" y="53273"/>
                  </a:lnTo>
                  <a:lnTo>
                    <a:pt x="12330" y="52753"/>
                  </a:lnTo>
                  <a:close/>
                  <a:moveTo>
                    <a:pt x="42881" y="53253"/>
                  </a:moveTo>
                  <a:lnTo>
                    <a:pt x="44506" y="53711"/>
                  </a:lnTo>
                  <a:lnTo>
                    <a:pt x="43339" y="54106"/>
                  </a:lnTo>
                  <a:lnTo>
                    <a:pt x="42048" y="53627"/>
                  </a:lnTo>
                  <a:lnTo>
                    <a:pt x="42881" y="53253"/>
                  </a:lnTo>
                  <a:close/>
                  <a:moveTo>
                    <a:pt x="47234" y="53044"/>
                  </a:moveTo>
                  <a:lnTo>
                    <a:pt x="50316" y="53607"/>
                  </a:lnTo>
                  <a:lnTo>
                    <a:pt x="47692" y="54294"/>
                  </a:lnTo>
                  <a:lnTo>
                    <a:pt x="45464" y="53669"/>
                  </a:lnTo>
                  <a:lnTo>
                    <a:pt x="47234" y="53044"/>
                  </a:lnTo>
                  <a:close/>
                  <a:moveTo>
                    <a:pt x="17869" y="53607"/>
                  </a:moveTo>
                  <a:lnTo>
                    <a:pt x="18452" y="53877"/>
                  </a:lnTo>
                  <a:lnTo>
                    <a:pt x="17432" y="54356"/>
                  </a:lnTo>
                  <a:lnTo>
                    <a:pt x="16620" y="54044"/>
                  </a:lnTo>
                  <a:lnTo>
                    <a:pt x="17869" y="53607"/>
                  </a:lnTo>
                  <a:close/>
                  <a:moveTo>
                    <a:pt x="41673" y="53794"/>
                  </a:moveTo>
                  <a:lnTo>
                    <a:pt x="42923" y="54273"/>
                  </a:lnTo>
                  <a:lnTo>
                    <a:pt x="42111" y="54544"/>
                  </a:lnTo>
                  <a:lnTo>
                    <a:pt x="41090" y="54065"/>
                  </a:lnTo>
                  <a:lnTo>
                    <a:pt x="41673" y="53794"/>
                  </a:lnTo>
                  <a:close/>
                  <a:moveTo>
                    <a:pt x="14558" y="53586"/>
                  </a:moveTo>
                  <a:lnTo>
                    <a:pt x="15787" y="54044"/>
                  </a:lnTo>
                  <a:lnTo>
                    <a:pt x="14141" y="54627"/>
                  </a:lnTo>
                  <a:lnTo>
                    <a:pt x="12413" y="54148"/>
                  </a:lnTo>
                  <a:lnTo>
                    <a:pt x="14558" y="53586"/>
                  </a:lnTo>
                  <a:close/>
                  <a:moveTo>
                    <a:pt x="44985" y="53836"/>
                  </a:moveTo>
                  <a:lnTo>
                    <a:pt x="47130" y="54440"/>
                  </a:lnTo>
                  <a:lnTo>
                    <a:pt x="45401" y="54877"/>
                  </a:lnTo>
                  <a:lnTo>
                    <a:pt x="43756" y="54273"/>
                  </a:lnTo>
                  <a:lnTo>
                    <a:pt x="44985" y="53836"/>
                  </a:lnTo>
                  <a:close/>
                  <a:moveTo>
                    <a:pt x="8560" y="53377"/>
                  </a:moveTo>
                  <a:lnTo>
                    <a:pt x="11288" y="54148"/>
                  </a:lnTo>
                  <a:lnTo>
                    <a:pt x="8123" y="54960"/>
                  </a:lnTo>
                  <a:lnTo>
                    <a:pt x="3895" y="54169"/>
                  </a:lnTo>
                  <a:lnTo>
                    <a:pt x="8560" y="53377"/>
                  </a:lnTo>
                  <a:close/>
                  <a:moveTo>
                    <a:pt x="16203" y="54190"/>
                  </a:moveTo>
                  <a:lnTo>
                    <a:pt x="17057" y="54523"/>
                  </a:lnTo>
                  <a:lnTo>
                    <a:pt x="15808" y="55085"/>
                  </a:lnTo>
                  <a:lnTo>
                    <a:pt x="14620" y="54752"/>
                  </a:lnTo>
                  <a:lnTo>
                    <a:pt x="16203" y="54190"/>
                  </a:lnTo>
                  <a:close/>
                  <a:moveTo>
                    <a:pt x="43339" y="54419"/>
                  </a:moveTo>
                  <a:lnTo>
                    <a:pt x="44922" y="55002"/>
                  </a:lnTo>
                  <a:lnTo>
                    <a:pt x="43714" y="55314"/>
                  </a:lnTo>
                  <a:lnTo>
                    <a:pt x="42485" y="54731"/>
                  </a:lnTo>
                  <a:lnTo>
                    <a:pt x="43339" y="54419"/>
                  </a:lnTo>
                  <a:close/>
                  <a:moveTo>
                    <a:pt x="51003" y="53731"/>
                  </a:moveTo>
                  <a:lnTo>
                    <a:pt x="55647" y="54606"/>
                  </a:lnTo>
                  <a:lnTo>
                    <a:pt x="51399" y="55314"/>
                  </a:lnTo>
                  <a:lnTo>
                    <a:pt x="48254" y="54440"/>
                  </a:lnTo>
                  <a:lnTo>
                    <a:pt x="51003" y="53731"/>
                  </a:lnTo>
                  <a:close/>
                  <a:moveTo>
                    <a:pt x="11851" y="54294"/>
                  </a:moveTo>
                  <a:lnTo>
                    <a:pt x="13662" y="54794"/>
                  </a:lnTo>
                  <a:lnTo>
                    <a:pt x="11476" y="55564"/>
                  </a:lnTo>
                  <a:lnTo>
                    <a:pt x="8810" y="55085"/>
                  </a:lnTo>
                  <a:lnTo>
                    <a:pt x="11851" y="54294"/>
                  </a:lnTo>
                  <a:close/>
                  <a:moveTo>
                    <a:pt x="47692" y="54585"/>
                  </a:moveTo>
                  <a:lnTo>
                    <a:pt x="50712" y="55418"/>
                  </a:lnTo>
                  <a:lnTo>
                    <a:pt x="48046" y="55877"/>
                  </a:lnTo>
                  <a:lnTo>
                    <a:pt x="45880" y="55064"/>
                  </a:lnTo>
                  <a:lnTo>
                    <a:pt x="47692" y="54585"/>
                  </a:lnTo>
                  <a:close/>
                  <a:moveTo>
                    <a:pt x="14141" y="54939"/>
                  </a:moveTo>
                  <a:lnTo>
                    <a:pt x="15391" y="55273"/>
                  </a:lnTo>
                  <a:lnTo>
                    <a:pt x="13808" y="56002"/>
                  </a:lnTo>
                  <a:lnTo>
                    <a:pt x="12038" y="55668"/>
                  </a:lnTo>
                  <a:lnTo>
                    <a:pt x="14141" y="54939"/>
                  </a:lnTo>
                  <a:close/>
                  <a:moveTo>
                    <a:pt x="45380" y="55189"/>
                  </a:moveTo>
                  <a:lnTo>
                    <a:pt x="47484" y="55960"/>
                  </a:lnTo>
                  <a:lnTo>
                    <a:pt x="45713" y="56272"/>
                  </a:lnTo>
                  <a:lnTo>
                    <a:pt x="44131" y="55523"/>
                  </a:lnTo>
                  <a:lnTo>
                    <a:pt x="45380" y="55189"/>
                  </a:lnTo>
                  <a:close/>
                  <a:moveTo>
                    <a:pt x="8144" y="55252"/>
                  </a:moveTo>
                  <a:lnTo>
                    <a:pt x="10913" y="55772"/>
                  </a:lnTo>
                  <a:lnTo>
                    <a:pt x="7852" y="56855"/>
                  </a:lnTo>
                  <a:lnTo>
                    <a:pt x="3562" y="56439"/>
                  </a:lnTo>
                  <a:lnTo>
                    <a:pt x="8144" y="55252"/>
                  </a:lnTo>
                  <a:close/>
                  <a:moveTo>
                    <a:pt x="11497" y="55877"/>
                  </a:moveTo>
                  <a:lnTo>
                    <a:pt x="13350" y="56210"/>
                  </a:lnTo>
                  <a:lnTo>
                    <a:pt x="11226" y="57168"/>
                  </a:lnTo>
                  <a:lnTo>
                    <a:pt x="8539" y="56918"/>
                  </a:lnTo>
                  <a:lnTo>
                    <a:pt x="11497" y="55877"/>
                  </a:lnTo>
                  <a:close/>
                  <a:moveTo>
                    <a:pt x="51378" y="55606"/>
                  </a:moveTo>
                  <a:lnTo>
                    <a:pt x="55960" y="56876"/>
                  </a:lnTo>
                  <a:lnTo>
                    <a:pt x="51649" y="57209"/>
                  </a:lnTo>
                  <a:lnTo>
                    <a:pt x="48587" y="56085"/>
                  </a:lnTo>
                  <a:lnTo>
                    <a:pt x="51378" y="55606"/>
                  </a:lnTo>
                  <a:close/>
                  <a:moveTo>
                    <a:pt x="48025" y="56168"/>
                  </a:moveTo>
                  <a:lnTo>
                    <a:pt x="50962" y="57272"/>
                  </a:lnTo>
                  <a:lnTo>
                    <a:pt x="48254" y="57480"/>
                  </a:lnTo>
                  <a:lnTo>
                    <a:pt x="46172" y="56481"/>
                  </a:lnTo>
                  <a:lnTo>
                    <a:pt x="48025" y="56168"/>
                  </a:lnTo>
                  <a:close/>
                  <a:moveTo>
                    <a:pt x="3520" y="56730"/>
                  </a:moveTo>
                  <a:lnTo>
                    <a:pt x="7206" y="57084"/>
                  </a:lnTo>
                  <a:lnTo>
                    <a:pt x="5520" y="57688"/>
                  </a:lnTo>
                  <a:lnTo>
                    <a:pt x="3520" y="56730"/>
                  </a:lnTo>
                  <a:close/>
                  <a:moveTo>
                    <a:pt x="18786" y="54044"/>
                  </a:moveTo>
                  <a:lnTo>
                    <a:pt x="26679" y="57793"/>
                  </a:lnTo>
                  <a:lnTo>
                    <a:pt x="17807" y="54481"/>
                  </a:lnTo>
                  <a:lnTo>
                    <a:pt x="18786" y="54044"/>
                  </a:lnTo>
                  <a:close/>
                  <a:moveTo>
                    <a:pt x="40757" y="54231"/>
                  </a:moveTo>
                  <a:lnTo>
                    <a:pt x="41715" y="54689"/>
                  </a:lnTo>
                  <a:lnTo>
                    <a:pt x="32822" y="57855"/>
                  </a:lnTo>
                  <a:lnTo>
                    <a:pt x="40757" y="54231"/>
                  </a:lnTo>
                  <a:close/>
                  <a:moveTo>
                    <a:pt x="17432" y="54669"/>
                  </a:moveTo>
                  <a:lnTo>
                    <a:pt x="26574" y="58063"/>
                  </a:lnTo>
                  <a:lnTo>
                    <a:pt x="16245" y="55210"/>
                  </a:lnTo>
                  <a:lnTo>
                    <a:pt x="17432" y="54669"/>
                  </a:lnTo>
                  <a:close/>
                  <a:moveTo>
                    <a:pt x="55981" y="57168"/>
                  </a:moveTo>
                  <a:lnTo>
                    <a:pt x="53960" y="58084"/>
                  </a:lnTo>
                  <a:lnTo>
                    <a:pt x="52294" y="57459"/>
                  </a:lnTo>
                  <a:lnTo>
                    <a:pt x="55981" y="57168"/>
                  </a:lnTo>
                  <a:close/>
                  <a:moveTo>
                    <a:pt x="42090" y="54856"/>
                  </a:moveTo>
                  <a:lnTo>
                    <a:pt x="43277" y="55439"/>
                  </a:lnTo>
                  <a:lnTo>
                    <a:pt x="32906" y="58126"/>
                  </a:lnTo>
                  <a:lnTo>
                    <a:pt x="42090" y="54856"/>
                  </a:lnTo>
                  <a:close/>
                  <a:moveTo>
                    <a:pt x="15828" y="55398"/>
                  </a:moveTo>
                  <a:lnTo>
                    <a:pt x="26491" y="58355"/>
                  </a:lnTo>
                  <a:lnTo>
                    <a:pt x="14308" y="56085"/>
                  </a:lnTo>
                  <a:lnTo>
                    <a:pt x="15828" y="55398"/>
                  </a:lnTo>
                  <a:close/>
                  <a:moveTo>
                    <a:pt x="43693" y="55627"/>
                  </a:moveTo>
                  <a:lnTo>
                    <a:pt x="45214" y="56356"/>
                  </a:lnTo>
                  <a:lnTo>
                    <a:pt x="32989" y="58396"/>
                  </a:lnTo>
                  <a:lnTo>
                    <a:pt x="32989" y="58396"/>
                  </a:lnTo>
                  <a:lnTo>
                    <a:pt x="43693" y="55627"/>
                  </a:lnTo>
                  <a:close/>
                  <a:moveTo>
                    <a:pt x="13850" y="56314"/>
                  </a:moveTo>
                  <a:lnTo>
                    <a:pt x="26450" y="58626"/>
                  </a:lnTo>
                  <a:lnTo>
                    <a:pt x="26450" y="58626"/>
                  </a:lnTo>
                  <a:lnTo>
                    <a:pt x="11809" y="57230"/>
                  </a:lnTo>
                  <a:lnTo>
                    <a:pt x="13850" y="56314"/>
                  </a:lnTo>
                  <a:close/>
                  <a:moveTo>
                    <a:pt x="45672" y="56564"/>
                  </a:moveTo>
                  <a:lnTo>
                    <a:pt x="47692" y="57522"/>
                  </a:lnTo>
                  <a:lnTo>
                    <a:pt x="33030" y="58688"/>
                  </a:lnTo>
                  <a:lnTo>
                    <a:pt x="45672" y="56564"/>
                  </a:lnTo>
                  <a:close/>
                  <a:moveTo>
                    <a:pt x="7894" y="57147"/>
                  </a:moveTo>
                  <a:lnTo>
                    <a:pt x="10705" y="57418"/>
                  </a:lnTo>
                  <a:lnTo>
                    <a:pt x="7769" y="58751"/>
                  </a:lnTo>
                  <a:lnTo>
                    <a:pt x="5894" y="57855"/>
                  </a:lnTo>
                  <a:lnTo>
                    <a:pt x="7894" y="57147"/>
                  </a:lnTo>
                  <a:close/>
                  <a:moveTo>
                    <a:pt x="5499" y="58001"/>
                  </a:moveTo>
                  <a:lnTo>
                    <a:pt x="7123" y="58771"/>
                  </a:lnTo>
                  <a:lnTo>
                    <a:pt x="7123" y="58771"/>
                  </a:lnTo>
                  <a:lnTo>
                    <a:pt x="3416" y="58730"/>
                  </a:lnTo>
                  <a:lnTo>
                    <a:pt x="5499" y="58001"/>
                  </a:lnTo>
                  <a:close/>
                  <a:moveTo>
                    <a:pt x="11288" y="57480"/>
                  </a:moveTo>
                  <a:lnTo>
                    <a:pt x="26408" y="58917"/>
                  </a:lnTo>
                  <a:lnTo>
                    <a:pt x="8435" y="58771"/>
                  </a:lnTo>
                  <a:lnTo>
                    <a:pt x="11288" y="57480"/>
                  </a:lnTo>
                  <a:close/>
                  <a:moveTo>
                    <a:pt x="30198" y="49962"/>
                  </a:moveTo>
                  <a:lnTo>
                    <a:pt x="31010" y="50045"/>
                  </a:lnTo>
                  <a:lnTo>
                    <a:pt x="31781" y="50191"/>
                  </a:lnTo>
                  <a:lnTo>
                    <a:pt x="32551" y="50399"/>
                  </a:lnTo>
                  <a:lnTo>
                    <a:pt x="33301" y="50670"/>
                  </a:lnTo>
                  <a:lnTo>
                    <a:pt x="40403" y="54065"/>
                  </a:lnTo>
                  <a:lnTo>
                    <a:pt x="29740" y="58938"/>
                  </a:lnTo>
                  <a:lnTo>
                    <a:pt x="19140" y="53898"/>
                  </a:lnTo>
                  <a:lnTo>
                    <a:pt x="26304" y="50628"/>
                  </a:lnTo>
                  <a:lnTo>
                    <a:pt x="27053" y="50358"/>
                  </a:lnTo>
                  <a:lnTo>
                    <a:pt x="27824" y="50149"/>
                  </a:lnTo>
                  <a:lnTo>
                    <a:pt x="28615" y="50024"/>
                  </a:lnTo>
                  <a:lnTo>
                    <a:pt x="29407" y="49962"/>
                  </a:lnTo>
                  <a:close/>
                  <a:moveTo>
                    <a:pt x="48213" y="57772"/>
                  </a:moveTo>
                  <a:lnTo>
                    <a:pt x="51045" y="59125"/>
                  </a:lnTo>
                  <a:lnTo>
                    <a:pt x="33051" y="58980"/>
                  </a:lnTo>
                  <a:lnTo>
                    <a:pt x="48213" y="57772"/>
                  </a:lnTo>
                  <a:close/>
                  <a:moveTo>
                    <a:pt x="51607" y="57501"/>
                  </a:moveTo>
                  <a:lnTo>
                    <a:pt x="53586" y="58251"/>
                  </a:lnTo>
                  <a:lnTo>
                    <a:pt x="51690" y="59125"/>
                  </a:lnTo>
                  <a:lnTo>
                    <a:pt x="48796" y="57730"/>
                  </a:lnTo>
                  <a:lnTo>
                    <a:pt x="51607" y="57501"/>
                  </a:lnTo>
                  <a:close/>
                  <a:moveTo>
                    <a:pt x="53981" y="58396"/>
                  </a:moveTo>
                  <a:lnTo>
                    <a:pt x="56043" y="59167"/>
                  </a:lnTo>
                  <a:lnTo>
                    <a:pt x="52336" y="59146"/>
                  </a:lnTo>
                  <a:lnTo>
                    <a:pt x="53981" y="58396"/>
                  </a:lnTo>
                  <a:close/>
                  <a:moveTo>
                    <a:pt x="3416" y="59021"/>
                  </a:moveTo>
                  <a:lnTo>
                    <a:pt x="7123" y="59063"/>
                  </a:lnTo>
                  <a:lnTo>
                    <a:pt x="5499" y="59792"/>
                  </a:lnTo>
                  <a:lnTo>
                    <a:pt x="3416" y="59021"/>
                  </a:lnTo>
                  <a:close/>
                  <a:moveTo>
                    <a:pt x="52336" y="59438"/>
                  </a:moveTo>
                  <a:lnTo>
                    <a:pt x="56043" y="59459"/>
                  </a:lnTo>
                  <a:lnTo>
                    <a:pt x="53960" y="60188"/>
                  </a:lnTo>
                  <a:lnTo>
                    <a:pt x="52336" y="59438"/>
                  </a:lnTo>
                  <a:close/>
                  <a:moveTo>
                    <a:pt x="8435" y="59063"/>
                  </a:moveTo>
                  <a:lnTo>
                    <a:pt x="26408" y="59209"/>
                  </a:lnTo>
                  <a:lnTo>
                    <a:pt x="11247" y="60417"/>
                  </a:lnTo>
                  <a:lnTo>
                    <a:pt x="8435" y="59063"/>
                  </a:lnTo>
                  <a:close/>
                  <a:moveTo>
                    <a:pt x="7769" y="59084"/>
                  </a:moveTo>
                  <a:lnTo>
                    <a:pt x="10684" y="60458"/>
                  </a:lnTo>
                  <a:lnTo>
                    <a:pt x="7852" y="60687"/>
                  </a:lnTo>
                  <a:lnTo>
                    <a:pt x="5874" y="59938"/>
                  </a:lnTo>
                  <a:lnTo>
                    <a:pt x="7769" y="59084"/>
                  </a:lnTo>
                  <a:close/>
                  <a:moveTo>
                    <a:pt x="33051" y="59271"/>
                  </a:moveTo>
                  <a:lnTo>
                    <a:pt x="51045" y="59417"/>
                  </a:lnTo>
                  <a:lnTo>
                    <a:pt x="48192" y="60708"/>
                  </a:lnTo>
                  <a:lnTo>
                    <a:pt x="33051" y="59271"/>
                  </a:lnTo>
                  <a:close/>
                  <a:moveTo>
                    <a:pt x="5499" y="60104"/>
                  </a:moveTo>
                  <a:lnTo>
                    <a:pt x="7186" y="60729"/>
                  </a:lnTo>
                  <a:lnTo>
                    <a:pt x="3499" y="61021"/>
                  </a:lnTo>
                  <a:lnTo>
                    <a:pt x="3499" y="61021"/>
                  </a:lnTo>
                  <a:lnTo>
                    <a:pt x="5499" y="60104"/>
                  </a:lnTo>
                  <a:close/>
                  <a:moveTo>
                    <a:pt x="51690" y="59438"/>
                  </a:moveTo>
                  <a:lnTo>
                    <a:pt x="53565" y="60333"/>
                  </a:lnTo>
                  <a:lnTo>
                    <a:pt x="51565" y="61041"/>
                  </a:lnTo>
                  <a:lnTo>
                    <a:pt x="48754" y="60771"/>
                  </a:lnTo>
                  <a:lnTo>
                    <a:pt x="51690" y="59438"/>
                  </a:lnTo>
                  <a:close/>
                  <a:moveTo>
                    <a:pt x="53940" y="60500"/>
                  </a:moveTo>
                  <a:lnTo>
                    <a:pt x="55939" y="61458"/>
                  </a:lnTo>
                  <a:lnTo>
                    <a:pt x="52253" y="61104"/>
                  </a:lnTo>
                  <a:lnTo>
                    <a:pt x="53940" y="60500"/>
                  </a:lnTo>
                  <a:close/>
                  <a:moveTo>
                    <a:pt x="26429" y="59500"/>
                  </a:moveTo>
                  <a:lnTo>
                    <a:pt x="13787" y="61625"/>
                  </a:lnTo>
                  <a:lnTo>
                    <a:pt x="11788" y="60667"/>
                  </a:lnTo>
                  <a:lnTo>
                    <a:pt x="26429" y="59500"/>
                  </a:lnTo>
                  <a:close/>
                  <a:moveTo>
                    <a:pt x="33030" y="59563"/>
                  </a:moveTo>
                  <a:lnTo>
                    <a:pt x="47650" y="60958"/>
                  </a:lnTo>
                  <a:lnTo>
                    <a:pt x="45630" y="61895"/>
                  </a:lnTo>
                  <a:lnTo>
                    <a:pt x="33030" y="59563"/>
                  </a:lnTo>
                  <a:close/>
                  <a:moveTo>
                    <a:pt x="11205" y="60708"/>
                  </a:moveTo>
                  <a:lnTo>
                    <a:pt x="13288" y="61708"/>
                  </a:lnTo>
                  <a:lnTo>
                    <a:pt x="11434" y="62020"/>
                  </a:lnTo>
                  <a:lnTo>
                    <a:pt x="8498" y="60916"/>
                  </a:lnTo>
                  <a:lnTo>
                    <a:pt x="11205" y="60708"/>
                  </a:lnTo>
                  <a:close/>
                  <a:moveTo>
                    <a:pt x="48233" y="61021"/>
                  </a:moveTo>
                  <a:lnTo>
                    <a:pt x="50920" y="61270"/>
                  </a:lnTo>
                  <a:lnTo>
                    <a:pt x="47963" y="62312"/>
                  </a:lnTo>
                  <a:lnTo>
                    <a:pt x="46130" y="61979"/>
                  </a:lnTo>
                  <a:lnTo>
                    <a:pt x="48233" y="61021"/>
                  </a:lnTo>
                  <a:close/>
                  <a:moveTo>
                    <a:pt x="26470" y="59792"/>
                  </a:moveTo>
                  <a:lnTo>
                    <a:pt x="15766" y="62562"/>
                  </a:lnTo>
                  <a:lnTo>
                    <a:pt x="14246" y="61833"/>
                  </a:lnTo>
                  <a:lnTo>
                    <a:pt x="26470" y="59792"/>
                  </a:lnTo>
                  <a:close/>
                  <a:moveTo>
                    <a:pt x="7810" y="60979"/>
                  </a:moveTo>
                  <a:lnTo>
                    <a:pt x="10872" y="62124"/>
                  </a:lnTo>
                  <a:lnTo>
                    <a:pt x="8081" y="62582"/>
                  </a:lnTo>
                  <a:lnTo>
                    <a:pt x="3520" y="61312"/>
                  </a:lnTo>
                  <a:lnTo>
                    <a:pt x="7810" y="60979"/>
                  </a:lnTo>
                  <a:close/>
                  <a:moveTo>
                    <a:pt x="32968" y="59833"/>
                  </a:moveTo>
                  <a:lnTo>
                    <a:pt x="45172" y="62104"/>
                  </a:lnTo>
                  <a:lnTo>
                    <a:pt x="43631" y="62791"/>
                  </a:lnTo>
                  <a:lnTo>
                    <a:pt x="32968" y="59833"/>
                  </a:lnTo>
                  <a:close/>
                  <a:moveTo>
                    <a:pt x="51607" y="61333"/>
                  </a:moveTo>
                  <a:lnTo>
                    <a:pt x="55918" y="61749"/>
                  </a:lnTo>
                  <a:lnTo>
                    <a:pt x="51316" y="62937"/>
                  </a:lnTo>
                  <a:lnTo>
                    <a:pt x="48546" y="62416"/>
                  </a:lnTo>
                  <a:lnTo>
                    <a:pt x="51607" y="61333"/>
                  </a:lnTo>
                  <a:close/>
                  <a:moveTo>
                    <a:pt x="13746" y="61916"/>
                  </a:moveTo>
                  <a:lnTo>
                    <a:pt x="15329" y="62687"/>
                  </a:lnTo>
                  <a:lnTo>
                    <a:pt x="14079" y="62999"/>
                  </a:lnTo>
                  <a:lnTo>
                    <a:pt x="11976" y="62228"/>
                  </a:lnTo>
                  <a:lnTo>
                    <a:pt x="13746" y="61916"/>
                  </a:lnTo>
                  <a:close/>
                  <a:moveTo>
                    <a:pt x="45651" y="62187"/>
                  </a:moveTo>
                  <a:lnTo>
                    <a:pt x="47421" y="62520"/>
                  </a:lnTo>
                  <a:lnTo>
                    <a:pt x="45318" y="63270"/>
                  </a:lnTo>
                  <a:lnTo>
                    <a:pt x="44068" y="62916"/>
                  </a:lnTo>
                  <a:lnTo>
                    <a:pt x="45651" y="62187"/>
                  </a:lnTo>
                  <a:close/>
                  <a:moveTo>
                    <a:pt x="26554" y="60063"/>
                  </a:moveTo>
                  <a:lnTo>
                    <a:pt x="17369" y="63332"/>
                  </a:lnTo>
                  <a:lnTo>
                    <a:pt x="16182" y="62749"/>
                  </a:lnTo>
                  <a:lnTo>
                    <a:pt x="26554" y="60063"/>
                  </a:lnTo>
                  <a:close/>
                  <a:moveTo>
                    <a:pt x="32906" y="60125"/>
                  </a:moveTo>
                  <a:lnTo>
                    <a:pt x="43214" y="62978"/>
                  </a:lnTo>
                  <a:lnTo>
                    <a:pt x="42027" y="63520"/>
                  </a:lnTo>
                  <a:lnTo>
                    <a:pt x="32906" y="60125"/>
                  </a:lnTo>
                  <a:close/>
                  <a:moveTo>
                    <a:pt x="11413" y="62312"/>
                  </a:moveTo>
                  <a:lnTo>
                    <a:pt x="13579" y="63124"/>
                  </a:lnTo>
                  <a:lnTo>
                    <a:pt x="11767" y="63603"/>
                  </a:lnTo>
                  <a:lnTo>
                    <a:pt x="8748" y="62770"/>
                  </a:lnTo>
                  <a:lnTo>
                    <a:pt x="11413" y="62312"/>
                  </a:lnTo>
                  <a:close/>
                  <a:moveTo>
                    <a:pt x="15745" y="62874"/>
                  </a:moveTo>
                  <a:lnTo>
                    <a:pt x="16974" y="63457"/>
                  </a:lnTo>
                  <a:lnTo>
                    <a:pt x="16120" y="63770"/>
                  </a:lnTo>
                  <a:lnTo>
                    <a:pt x="14558" y="63186"/>
                  </a:lnTo>
                  <a:lnTo>
                    <a:pt x="15745" y="62874"/>
                  </a:lnTo>
                  <a:close/>
                  <a:moveTo>
                    <a:pt x="48004" y="62624"/>
                  </a:moveTo>
                  <a:lnTo>
                    <a:pt x="50649" y="63103"/>
                  </a:lnTo>
                  <a:lnTo>
                    <a:pt x="47629" y="63895"/>
                  </a:lnTo>
                  <a:lnTo>
                    <a:pt x="45797" y="63395"/>
                  </a:lnTo>
                  <a:lnTo>
                    <a:pt x="48004" y="62624"/>
                  </a:lnTo>
                  <a:close/>
                  <a:moveTo>
                    <a:pt x="26658" y="60333"/>
                  </a:moveTo>
                  <a:lnTo>
                    <a:pt x="18702" y="63957"/>
                  </a:lnTo>
                  <a:lnTo>
                    <a:pt x="17744" y="63499"/>
                  </a:lnTo>
                  <a:lnTo>
                    <a:pt x="26658" y="60333"/>
                  </a:lnTo>
                  <a:close/>
                  <a:moveTo>
                    <a:pt x="43652" y="63103"/>
                  </a:moveTo>
                  <a:lnTo>
                    <a:pt x="44839" y="63436"/>
                  </a:lnTo>
                  <a:lnTo>
                    <a:pt x="43256" y="63999"/>
                  </a:lnTo>
                  <a:lnTo>
                    <a:pt x="42402" y="63665"/>
                  </a:lnTo>
                  <a:lnTo>
                    <a:pt x="43652" y="63103"/>
                  </a:lnTo>
                  <a:close/>
                  <a:moveTo>
                    <a:pt x="32801" y="60396"/>
                  </a:moveTo>
                  <a:lnTo>
                    <a:pt x="41652" y="63707"/>
                  </a:lnTo>
                  <a:lnTo>
                    <a:pt x="40674" y="64144"/>
                  </a:lnTo>
                  <a:lnTo>
                    <a:pt x="32801" y="60396"/>
                  </a:lnTo>
                  <a:close/>
                  <a:moveTo>
                    <a:pt x="14058" y="63311"/>
                  </a:moveTo>
                  <a:lnTo>
                    <a:pt x="15703" y="63915"/>
                  </a:lnTo>
                  <a:lnTo>
                    <a:pt x="14475" y="64353"/>
                  </a:lnTo>
                  <a:lnTo>
                    <a:pt x="12330" y="63749"/>
                  </a:lnTo>
                  <a:lnTo>
                    <a:pt x="14058" y="63311"/>
                  </a:lnTo>
                  <a:close/>
                  <a:moveTo>
                    <a:pt x="17349" y="63645"/>
                  </a:moveTo>
                  <a:lnTo>
                    <a:pt x="18369" y="64124"/>
                  </a:lnTo>
                  <a:lnTo>
                    <a:pt x="17786" y="64394"/>
                  </a:lnTo>
                  <a:lnTo>
                    <a:pt x="16557" y="63915"/>
                  </a:lnTo>
                  <a:lnTo>
                    <a:pt x="17349" y="63645"/>
                  </a:lnTo>
                  <a:close/>
                  <a:moveTo>
                    <a:pt x="8060" y="62874"/>
                  </a:moveTo>
                  <a:lnTo>
                    <a:pt x="11205" y="63749"/>
                  </a:lnTo>
                  <a:lnTo>
                    <a:pt x="8477" y="64457"/>
                  </a:lnTo>
                  <a:lnTo>
                    <a:pt x="3812" y="63603"/>
                  </a:lnTo>
                  <a:lnTo>
                    <a:pt x="8060" y="62874"/>
                  </a:lnTo>
                  <a:close/>
                  <a:moveTo>
                    <a:pt x="42027" y="63853"/>
                  </a:moveTo>
                  <a:lnTo>
                    <a:pt x="42839" y="64144"/>
                  </a:lnTo>
                  <a:lnTo>
                    <a:pt x="41590" y="64582"/>
                  </a:lnTo>
                  <a:lnTo>
                    <a:pt x="41007" y="64311"/>
                  </a:lnTo>
                  <a:lnTo>
                    <a:pt x="42027" y="63853"/>
                  </a:lnTo>
                  <a:close/>
                  <a:moveTo>
                    <a:pt x="45339" y="63561"/>
                  </a:moveTo>
                  <a:lnTo>
                    <a:pt x="47067" y="64040"/>
                  </a:lnTo>
                  <a:lnTo>
                    <a:pt x="44901" y="64603"/>
                  </a:lnTo>
                  <a:lnTo>
                    <a:pt x="43672" y="64144"/>
                  </a:lnTo>
                  <a:lnTo>
                    <a:pt x="45339" y="63561"/>
                  </a:lnTo>
                  <a:close/>
                  <a:moveTo>
                    <a:pt x="51336" y="63228"/>
                  </a:moveTo>
                  <a:lnTo>
                    <a:pt x="55585" y="64019"/>
                  </a:lnTo>
                  <a:lnTo>
                    <a:pt x="50899" y="64811"/>
                  </a:lnTo>
                  <a:lnTo>
                    <a:pt x="48171" y="64061"/>
                  </a:lnTo>
                  <a:lnTo>
                    <a:pt x="51336" y="63228"/>
                  </a:lnTo>
                  <a:close/>
                  <a:moveTo>
                    <a:pt x="16120" y="64082"/>
                  </a:moveTo>
                  <a:lnTo>
                    <a:pt x="17411" y="64561"/>
                  </a:lnTo>
                  <a:lnTo>
                    <a:pt x="16578" y="64936"/>
                  </a:lnTo>
                  <a:lnTo>
                    <a:pt x="14975" y="64478"/>
                  </a:lnTo>
                  <a:lnTo>
                    <a:pt x="16120" y="64082"/>
                  </a:lnTo>
                  <a:close/>
                  <a:moveTo>
                    <a:pt x="11767" y="63895"/>
                  </a:moveTo>
                  <a:lnTo>
                    <a:pt x="13996" y="64519"/>
                  </a:lnTo>
                  <a:lnTo>
                    <a:pt x="12226" y="65144"/>
                  </a:lnTo>
                  <a:lnTo>
                    <a:pt x="9143" y="64582"/>
                  </a:lnTo>
                  <a:lnTo>
                    <a:pt x="11767" y="63895"/>
                  </a:lnTo>
                  <a:close/>
                  <a:moveTo>
                    <a:pt x="43256" y="64290"/>
                  </a:moveTo>
                  <a:lnTo>
                    <a:pt x="44401" y="64728"/>
                  </a:lnTo>
                  <a:lnTo>
                    <a:pt x="42777" y="65144"/>
                  </a:lnTo>
                  <a:lnTo>
                    <a:pt x="41965" y="64769"/>
                  </a:lnTo>
                  <a:lnTo>
                    <a:pt x="43256" y="64290"/>
                  </a:lnTo>
                  <a:close/>
                  <a:moveTo>
                    <a:pt x="47609" y="64207"/>
                  </a:moveTo>
                  <a:lnTo>
                    <a:pt x="50233" y="64915"/>
                  </a:lnTo>
                  <a:lnTo>
                    <a:pt x="47130" y="65436"/>
                  </a:lnTo>
                  <a:lnTo>
                    <a:pt x="45380" y="64790"/>
                  </a:lnTo>
                  <a:lnTo>
                    <a:pt x="47609" y="64207"/>
                  </a:lnTo>
                  <a:close/>
                  <a:moveTo>
                    <a:pt x="14496" y="64665"/>
                  </a:moveTo>
                  <a:lnTo>
                    <a:pt x="16182" y="65123"/>
                  </a:lnTo>
                  <a:lnTo>
                    <a:pt x="14995" y="65665"/>
                  </a:lnTo>
                  <a:lnTo>
                    <a:pt x="12788" y="65248"/>
                  </a:lnTo>
                  <a:lnTo>
                    <a:pt x="14496" y="64665"/>
                  </a:lnTo>
                  <a:close/>
                  <a:moveTo>
                    <a:pt x="44880" y="64915"/>
                  </a:moveTo>
                  <a:lnTo>
                    <a:pt x="46567" y="65540"/>
                  </a:lnTo>
                  <a:lnTo>
                    <a:pt x="44360" y="65894"/>
                  </a:lnTo>
                  <a:lnTo>
                    <a:pt x="43193" y="65352"/>
                  </a:lnTo>
                  <a:lnTo>
                    <a:pt x="44880" y="64915"/>
                  </a:lnTo>
                  <a:close/>
                  <a:moveTo>
                    <a:pt x="1021" y="65811"/>
                  </a:moveTo>
                  <a:lnTo>
                    <a:pt x="2625" y="65977"/>
                  </a:lnTo>
                  <a:lnTo>
                    <a:pt x="1792" y="66185"/>
                  </a:lnTo>
                  <a:lnTo>
                    <a:pt x="1021" y="65811"/>
                  </a:lnTo>
                  <a:close/>
                  <a:moveTo>
                    <a:pt x="8477" y="64748"/>
                  </a:moveTo>
                  <a:lnTo>
                    <a:pt x="11684" y="65352"/>
                  </a:lnTo>
                  <a:lnTo>
                    <a:pt x="9018" y="66290"/>
                  </a:lnTo>
                  <a:lnTo>
                    <a:pt x="4291" y="65831"/>
                  </a:lnTo>
                  <a:lnTo>
                    <a:pt x="8477" y="64748"/>
                  </a:lnTo>
                  <a:close/>
                  <a:moveTo>
                    <a:pt x="18702" y="64290"/>
                  </a:moveTo>
                  <a:lnTo>
                    <a:pt x="23055" y="66352"/>
                  </a:lnTo>
                  <a:lnTo>
                    <a:pt x="23055" y="66352"/>
                  </a:lnTo>
                  <a:lnTo>
                    <a:pt x="18161" y="64540"/>
                  </a:lnTo>
                  <a:lnTo>
                    <a:pt x="18702" y="64290"/>
                  </a:lnTo>
                  <a:close/>
                  <a:moveTo>
                    <a:pt x="40674" y="64457"/>
                  </a:moveTo>
                  <a:lnTo>
                    <a:pt x="41194" y="64728"/>
                  </a:lnTo>
                  <a:lnTo>
                    <a:pt x="36300" y="66456"/>
                  </a:lnTo>
                  <a:lnTo>
                    <a:pt x="36300" y="66456"/>
                  </a:lnTo>
                  <a:lnTo>
                    <a:pt x="40674" y="64457"/>
                  </a:lnTo>
                  <a:close/>
                  <a:moveTo>
                    <a:pt x="50878" y="65102"/>
                  </a:moveTo>
                  <a:lnTo>
                    <a:pt x="55043" y="66248"/>
                  </a:lnTo>
                  <a:lnTo>
                    <a:pt x="50316" y="66623"/>
                  </a:lnTo>
                  <a:lnTo>
                    <a:pt x="47671" y="65644"/>
                  </a:lnTo>
                  <a:lnTo>
                    <a:pt x="50878" y="65102"/>
                  </a:lnTo>
                  <a:close/>
                  <a:moveTo>
                    <a:pt x="12246" y="65456"/>
                  </a:moveTo>
                  <a:lnTo>
                    <a:pt x="14537" y="65873"/>
                  </a:lnTo>
                  <a:lnTo>
                    <a:pt x="12829" y="66644"/>
                  </a:lnTo>
                  <a:lnTo>
                    <a:pt x="9706" y="66352"/>
                  </a:lnTo>
                  <a:lnTo>
                    <a:pt x="12246" y="65456"/>
                  </a:lnTo>
                  <a:close/>
                  <a:moveTo>
                    <a:pt x="58334" y="66290"/>
                  </a:moveTo>
                  <a:lnTo>
                    <a:pt x="57542" y="66644"/>
                  </a:lnTo>
                  <a:lnTo>
                    <a:pt x="56709" y="66414"/>
                  </a:lnTo>
                  <a:lnTo>
                    <a:pt x="58334" y="66290"/>
                  </a:lnTo>
                  <a:close/>
                  <a:moveTo>
                    <a:pt x="17807" y="64707"/>
                  </a:moveTo>
                  <a:lnTo>
                    <a:pt x="23701" y="66914"/>
                  </a:lnTo>
                  <a:lnTo>
                    <a:pt x="17015" y="65061"/>
                  </a:lnTo>
                  <a:lnTo>
                    <a:pt x="17807" y="64707"/>
                  </a:lnTo>
                  <a:close/>
                  <a:moveTo>
                    <a:pt x="47109" y="65727"/>
                  </a:moveTo>
                  <a:lnTo>
                    <a:pt x="49649" y="66685"/>
                  </a:lnTo>
                  <a:lnTo>
                    <a:pt x="46526" y="66935"/>
                  </a:lnTo>
                  <a:lnTo>
                    <a:pt x="44818" y="66123"/>
                  </a:lnTo>
                  <a:lnTo>
                    <a:pt x="47109" y="65727"/>
                  </a:lnTo>
                  <a:close/>
                  <a:moveTo>
                    <a:pt x="41569" y="64894"/>
                  </a:moveTo>
                  <a:lnTo>
                    <a:pt x="42340" y="65269"/>
                  </a:lnTo>
                  <a:lnTo>
                    <a:pt x="35634" y="66998"/>
                  </a:lnTo>
                  <a:lnTo>
                    <a:pt x="35634" y="66998"/>
                  </a:lnTo>
                  <a:lnTo>
                    <a:pt x="41569" y="64894"/>
                  </a:lnTo>
                  <a:close/>
                  <a:moveTo>
                    <a:pt x="16599" y="65248"/>
                  </a:moveTo>
                  <a:lnTo>
                    <a:pt x="24409" y="67393"/>
                  </a:lnTo>
                  <a:lnTo>
                    <a:pt x="15495" y="65748"/>
                  </a:lnTo>
                  <a:lnTo>
                    <a:pt x="16599" y="65248"/>
                  </a:lnTo>
                  <a:close/>
                  <a:moveTo>
                    <a:pt x="42756" y="65456"/>
                  </a:moveTo>
                  <a:lnTo>
                    <a:pt x="43860" y="65977"/>
                  </a:lnTo>
                  <a:lnTo>
                    <a:pt x="34926" y="67497"/>
                  </a:lnTo>
                  <a:lnTo>
                    <a:pt x="42756" y="65456"/>
                  </a:lnTo>
                  <a:close/>
                  <a:moveTo>
                    <a:pt x="3479" y="66040"/>
                  </a:moveTo>
                  <a:lnTo>
                    <a:pt x="8373" y="66519"/>
                  </a:lnTo>
                  <a:lnTo>
                    <a:pt x="4999" y="67706"/>
                  </a:lnTo>
                  <a:lnTo>
                    <a:pt x="2208" y="66373"/>
                  </a:lnTo>
                  <a:lnTo>
                    <a:pt x="3479" y="66040"/>
                  </a:lnTo>
                  <a:close/>
                  <a:moveTo>
                    <a:pt x="15037" y="65956"/>
                  </a:moveTo>
                  <a:lnTo>
                    <a:pt x="25158" y="67831"/>
                  </a:lnTo>
                  <a:lnTo>
                    <a:pt x="13392" y="66706"/>
                  </a:lnTo>
                  <a:lnTo>
                    <a:pt x="15037" y="65956"/>
                  </a:lnTo>
                  <a:close/>
                  <a:moveTo>
                    <a:pt x="44318" y="66206"/>
                  </a:moveTo>
                  <a:lnTo>
                    <a:pt x="45942" y="66977"/>
                  </a:lnTo>
                  <a:lnTo>
                    <a:pt x="34176" y="67914"/>
                  </a:lnTo>
                  <a:lnTo>
                    <a:pt x="44318" y="66206"/>
                  </a:lnTo>
                  <a:close/>
                  <a:moveTo>
                    <a:pt x="9060" y="66581"/>
                  </a:moveTo>
                  <a:lnTo>
                    <a:pt x="12288" y="66893"/>
                  </a:lnTo>
                  <a:lnTo>
                    <a:pt x="9726" y="68060"/>
                  </a:lnTo>
                  <a:lnTo>
                    <a:pt x="5665" y="68039"/>
                  </a:lnTo>
                  <a:lnTo>
                    <a:pt x="5374" y="67893"/>
                  </a:lnTo>
                  <a:lnTo>
                    <a:pt x="9060" y="66581"/>
                  </a:lnTo>
                  <a:close/>
                  <a:moveTo>
                    <a:pt x="55876" y="66477"/>
                  </a:moveTo>
                  <a:lnTo>
                    <a:pt x="57147" y="66831"/>
                  </a:lnTo>
                  <a:lnTo>
                    <a:pt x="54314" y="68122"/>
                  </a:lnTo>
                  <a:lnTo>
                    <a:pt x="50962" y="66873"/>
                  </a:lnTo>
                  <a:lnTo>
                    <a:pt x="55876" y="66477"/>
                  </a:lnTo>
                  <a:close/>
                  <a:moveTo>
                    <a:pt x="12871" y="66956"/>
                  </a:moveTo>
                  <a:lnTo>
                    <a:pt x="25929" y="68205"/>
                  </a:lnTo>
                  <a:lnTo>
                    <a:pt x="25929" y="68205"/>
                  </a:lnTo>
                  <a:lnTo>
                    <a:pt x="10414" y="68081"/>
                  </a:lnTo>
                  <a:lnTo>
                    <a:pt x="12871" y="66956"/>
                  </a:lnTo>
                  <a:close/>
                  <a:moveTo>
                    <a:pt x="29740" y="59250"/>
                  </a:moveTo>
                  <a:lnTo>
                    <a:pt x="40320" y="64311"/>
                  </a:lnTo>
                  <a:lnTo>
                    <a:pt x="33155" y="67581"/>
                  </a:lnTo>
                  <a:lnTo>
                    <a:pt x="32406" y="67831"/>
                  </a:lnTo>
                  <a:lnTo>
                    <a:pt x="31635" y="68039"/>
                  </a:lnTo>
                  <a:lnTo>
                    <a:pt x="30844" y="68164"/>
                  </a:lnTo>
                  <a:lnTo>
                    <a:pt x="30052" y="68226"/>
                  </a:lnTo>
                  <a:lnTo>
                    <a:pt x="29261" y="68226"/>
                  </a:lnTo>
                  <a:lnTo>
                    <a:pt x="28470" y="68143"/>
                  </a:lnTo>
                  <a:lnTo>
                    <a:pt x="27678" y="67997"/>
                  </a:lnTo>
                  <a:lnTo>
                    <a:pt x="26908" y="67789"/>
                  </a:lnTo>
                  <a:lnTo>
                    <a:pt x="26158" y="67518"/>
                  </a:lnTo>
                  <a:lnTo>
                    <a:pt x="19056" y="64124"/>
                  </a:lnTo>
                  <a:lnTo>
                    <a:pt x="29740" y="59250"/>
                  </a:lnTo>
                  <a:close/>
                  <a:moveTo>
                    <a:pt x="46463" y="67227"/>
                  </a:moveTo>
                  <a:lnTo>
                    <a:pt x="48900" y="68393"/>
                  </a:lnTo>
                  <a:lnTo>
                    <a:pt x="48900" y="68393"/>
                  </a:lnTo>
                  <a:lnTo>
                    <a:pt x="33385" y="68268"/>
                  </a:lnTo>
                  <a:lnTo>
                    <a:pt x="46463" y="67227"/>
                  </a:lnTo>
                  <a:close/>
                  <a:moveTo>
                    <a:pt x="50274" y="66914"/>
                  </a:moveTo>
                  <a:lnTo>
                    <a:pt x="53940" y="68289"/>
                  </a:lnTo>
                  <a:lnTo>
                    <a:pt x="53648" y="68435"/>
                  </a:lnTo>
                  <a:lnTo>
                    <a:pt x="49587" y="68393"/>
                  </a:lnTo>
                  <a:lnTo>
                    <a:pt x="47046" y="67185"/>
                  </a:lnTo>
                  <a:lnTo>
                    <a:pt x="50274" y="66914"/>
                  </a:lnTo>
                  <a:close/>
                  <a:moveTo>
                    <a:pt x="1708" y="68289"/>
                  </a:moveTo>
                  <a:lnTo>
                    <a:pt x="3333" y="68310"/>
                  </a:lnTo>
                  <a:lnTo>
                    <a:pt x="2521" y="68601"/>
                  </a:lnTo>
                  <a:lnTo>
                    <a:pt x="1708" y="68289"/>
                  </a:lnTo>
                  <a:close/>
                  <a:moveTo>
                    <a:pt x="6290" y="68330"/>
                  </a:moveTo>
                  <a:lnTo>
                    <a:pt x="9102" y="68351"/>
                  </a:lnTo>
                  <a:lnTo>
                    <a:pt x="7685" y="68997"/>
                  </a:lnTo>
                  <a:lnTo>
                    <a:pt x="6290" y="68330"/>
                  </a:lnTo>
                  <a:close/>
                  <a:moveTo>
                    <a:pt x="57605" y="68747"/>
                  </a:moveTo>
                  <a:lnTo>
                    <a:pt x="56793" y="69039"/>
                  </a:lnTo>
                  <a:lnTo>
                    <a:pt x="55981" y="68747"/>
                  </a:lnTo>
                  <a:close/>
                  <a:moveTo>
                    <a:pt x="29657" y="69122"/>
                  </a:moveTo>
                  <a:lnTo>
                    <a:pt x="29698" y="69143"/>
                  </a:lnTo>
                  <a:lnTo>
                    <a:pt x="29657" y="69184"/>
                  </a:lnTo>
                  <a:lnTo>
                    <a:pt x="29594" y="69143"/>
                  </a:lnTo>
                  <a:lnTo>
                    <a:pt x="29657" y="69122"/>
                  </a:lnTo>
                  <a:close/>
                  <a:moveTo>
                    <a:pt x="50212" y="68684"/>
                  </a:moveTo>
                  <a:lnTo>
                    <a:pt x="53023" y="68705"/>
                  </a:lnTo>
                  <a:lnTo>
                    <a:pt x="51607" y="69351"/>
                  </a:lnTo>
                  <a:lnTo>
                    <a:pt x="50212" y="68684"/>
                  </a:lnTo>
                  <a:close/>
                  <a:moveTo>
                    <a:pt x="4187" y="68310"/>
                  </a:moveTo>
                  <a:lnTo>
                    <a:pt x="5603" y="68330"/>
                  </a:lnTo>
                  <a:lnTo>
                    <a:pt x="7352" y="69143"/>
                  </a:lnTo>
                  <a:lnTo>
                    <a:pt x="5853" y="69830"/>
                  </a:lnTo>
                  <a:lnTo>
                    <a:pt x="2937" y="68747"/>
                  </a:lnTo>
                  <a:lnTo>
                    <a:pt x="4187" y="68310"/>
                  </a:lnTo>
                  <a:close/>
                  <a:moveTo>
                    <a:pt x="9789" y="68351"/>
                  </a:moveTo>
                  <a:lnTo>
                    <a:pt x="26741" y="68497"/>
                  </a:lnTo>
                  <a:lnTo>
                    <a:pt x="9518" y="69851"/>
                  </a:lnTo>
                  <a:lnTo>
                    <a:pt x="8040" y="69163"/>
                  </a:lnTo>
                  <a:lnTo>
                    <a:pt x="9789" y="68351"/>
                  </a:lnTo>
                  <a:close/>
                  <a:moveTo>
                    <a:pt x="7685" y="69309"/>
                  </a:moveTo>
                  <a:lnTo>
                    <a:pt x="8935" y="69913"/>
                  </a:lnTo>
                  <a:lnTo>
                    <a:pt x="6540" y="70101"/>
                  </a:lnTo>
                  <a:lnTo>
                    <a:pt x="6228" y="69976"/>
                  </a:lnTo>
                  <a:lnTo>
                    <a:pt x="7685" y="69309"/>
                  </a:lnTo>
                  <a:close/>
                  <a:moveTo>
                    <a:pt x="32572" y="68539"/>
                  </a:moveTo>
                  <a:lnTo>
                    <a:pt x="49525" y="68684"/>
                  </a:lnTo>
                  <a:lnTo>
                    <a:pt x="51253" y="69518"/>
                  </a:lnTo>
                  <a:lnTo>
                    <a:pt x="49774" y="70184"/>
                  </a:lnTo>
                  <a:lnTo>
                    <a:pt x="32572" y="68539"/>
                  </a:lnTo>
                  <a:close/>
                  <a:moveTo>
                    <a:pt x="55127" y="68726"/>
                  </a:moveTo>
                  <a:lnTo>
                    <a:pt x="56355" y="69184"/>
                  </a:lnTo>
                  <a:lnTo>
                    <a:pt x="53440" y="70226"/>
                  </a:lnTo>
                  <a:lnTo>
                    <a:pt x="51940" y="69518"/>
                  </a:lnTo>
                  <a:lnTo>
                    <a:pt x="53711" y="68726"/>
                  </a:lnTo>
                  <a:close/>
                  <a:moveTo>
                    <a:pt x="51607" y="69684"/>
                  </a:moveTo>
                  <a:lnTo>
                    <a:pt x="53044" y="70371"/>
                  </a:lnTo>
                  <a:lnTo>
                    <a:pt x="52732" y="70476"/>
                  </a:lnTo>
                  <a:lnTo>
                    <a:pt x="50358" y="70246"/>
                  </a:lnTo>
                  <a:lnTo>
                    <a:pt x="51607" y="69684"/>
                  </a:lnTo>
                  <a:close/>
                  <a:moveTo>
                    <a:pt x="4228" y="70559"/>
                  </a:moveTo>
                  <a:lnTo>
                    <a:pt x="3458" y="70934"/>
                  </a:lnTo>
                  <a:lnTo>
                    <a:pt x="2625" y="70705"/>
                  </a:lnTo>
                  <a:lnTo>
                    <a:pt x="4228" y="70559"/>
                  </a:lnTo>
                  <a:close/>
                  <a:moveTo>
                    <a:pt x="27574" y="68726"/>
                  </a:moveTo>
                  <a:lnTo>
                    <a:pt x="12455" y="71267"/>
                  </a:lnTo>
                  <a:lnTo>
                    <a:pt x="10039" y="70101"/>
                  </a:lnTo>
                  <a:lnTo>
                    <a:pt x="27574" y="68726"/>
                  </a:lnTo>
                  <a:close/>
                  <a:moveTo>
                    <a:pt x="55023" y="70996"/>
                  </a:moveTo>
                  <a:lnTo>
                    <a:pt x="56647" y="71142"/>
                  </a:lnTo>
                  <a:lnTo>
                    <a:pt x="55814" y="71371"/>
                  </a:lnTo>
                  <a:lnTo>
                    <a:pt x="55023" y="70996"/>
                  </a:lnTo>
                  <a:close/>
                  <a:moveTo>
                    <a:pt x="31739" y="68747"/>
                  </a:moveTo>
                  <a:lnTo>
                    <a:pt x="49254" y="70434"/>
                  </a:lnTo>
                  <a:lnTo>
                    <a:pt x="46817" y="71538"/>
                  </a:lnTo>
                  <a:lnTo>
                    <a:pt x="31739" y="68747"/>
                  </a:lnTo>
                  <a:close/>
                  <a:moveTo>
                    <a:pt x="9456" y="70163"/>
                  </a:moveTo>
                  <a:lnTo>
                    <a:pt x="11955" y="71350"/>
                  </a:lnTo>
                  <a:lnTo>
                    <a:pt x="10518" y="71579"/>
                  </a:lnTo>
                  <a:lnTo>
                    <a:pt x="7186" y="70330"/>
                  </a:lnTo>
                  <a:lnTo>
                    <a:pt x="9456" y="70163"/>
                  </a:lnTo>
                  <a:close/>
                  <a:moveTo>
                    <a:pt x="49816" y="70496"/>
                  </a:moveTo>
                  <a:lnTo>
                    <a:pt x="52086" y="70705"/>
                  </a:lnTo>
                  <a:lnTo>
                    <a:pt x="48733" y="71892"/>
                  </a:lnTo>
                  <a:lnTo>
                    <a:pt x="47317" y="71642"/>
                  </a:lnTo>
                  <a:lnTo>
                    <a:pt x="49816" y="70496"/>
                  </a:lnTo>
                  <a:close/>
                  <a:moveTo>
                    <a:pt x="6498" y="70392"/>
                  </a:moveTo>
                  <a:lnTo>
                    <a:pt x="9955" y="71683"/>
                  </a:lnTo>
                  <a:lnTo>
                    <a:pt x="7581" y="72079"/>
                  </a:lnTo>
                  <a:lnTo>
                    <a:pt x="3874" y="71059"/>
                  </a:lnTo>
                  <a:lnTo>
                    <a:pt x="5082" y="70496"/>
                  </a:lnTo>
                  <a:lnTo>
                    <a:pt x="6498" y="70392"/>
                  </a:lnTo>
                  <a:close/>
                  <a:moveTo>
                    <a:pt x="28366" y="68893"/>
                  </a:moveTo>
                  <a:lnTo>
                    <a:pt x="14829" y="72391"/>
                  </a:lnTo>
                  <a:lnTo>
                    <a:pt x="12913" y="71475"/>
                  </a:lnTo>
                  <a:lnTo>
                    <a:pt x="28366" y="68893"/>
                  </a:lnTo>
                  <a:close/>
                  <a:moveTo>
                    <a:pt x="52773" y="70767"/>
                  </a:moveTo>
                  <a:lnTo>
                    <a:pt x="54190" y="70913"/>
                  </a:lnTo>
                  <a:lnTo>
                    <a:pt x="55377" y="71475"/>
                  </a:lnTo>
                  <a:lnTo>
                    <a:pt x="51649" y="72433"/>
                  </a:lnTo>
                  <a:lnTo>
                    <a:pt x="49295" y="71996"/>
                  </a:lnTo>
                  <a:lnTo>
                    <a:pt x="52773" y="70767"/>
                  </a:lnTo>
                  <a:close/>
                  <a:moveTo>
                    <a:pt x="30948" y="68914"/>
                  </a:moveTo>
                  <a:lnTo>
                    <a:pt x="46359" y="71746"/>
                  </a:lnTo>
                  <a:lnTo>
                    <a:pt x="44422" y="72641"/>
                  </a:lnTo>
                  <a:lnTo>
                    <a:pt x="30927" y="68914"/>
                  </a:lnTo>
                  <a:close/>
                  <a:moveTo>
                    <a:pt x="12413" y="71558"/>
                  </a:moveTo>
                  <a:lnTo>
                    <a:pt x="14391" y="72516"/>
                  </a:lnTo>
                  <a:lnTo>
                    <a:pt x="13579" y="72725"/>
                  </a:lnTo>
                  <a:lnTo>
                    <a:pt x="11059" y="71788"/>
                  </a:lnTo>
                  <a:lnTo>
                    <a:pt x="12413" y="71558"/>
                  </a:lnTo>
                  <a:close/>
                  <a:moveTo>
                    <a:pt x="3479" y="71246"/>
                  </a:moveTo>
                  <a:lnTo>
                    <a:pt x="6915" y="72183"/>
                  </a:lnTo>
                  <a:lnTo>
                    <a:pt x="2896" y="72870"/>
                  </a:lnTo>
                  <a:lnTo>
                    <a:pt x="771" y="72475"/>
                  </a:lnTo>
                  <a:lnTo>
                    <a:pt x="3479" y="71246"/>
                  </a:lnTo>
                  <a:close/>
                  <a:moveTo>
                    <a:pt x="46859" y="71850"/>
                  </a:moveTo>
                  <a:lnTo>
                    <a:pt x="48192" y="72100"/>
                  </a:lnTo>
                  <a:lnTo>
                    <a:pt x="45672" y="72975"/>
                  </a:lnTo>
                  <a:lnTo>
                    <a:pt x="44839" y="72766"/>
                  </a:lnTo>
                  <a:lnTo>
                    <a:pt x="46859" y="71850"/>
                  </a:lnTo>
                  <a:close/>
                  <a:moveTo>
                    <a:pt x="10497" y="71871"/>
                  </a:moveTo>
                  <a:lnTo>
                    <a:pt x="13079" y="72850"/>
                  </a:lnTo>
                  <a:lnTo>
                    <a:pt x="11684" y="73204"/>
                  </a:lnTo>
                  <a:lnTo>
                    <a:pt x="8248" y="72267"/>
                  </a:lnTo>
                  <a:lnTo>
                    <a:pt x="10497" y="71871"/>
                  </a:lnTo>
                  <a:close/>
                  <a:moveTo>
                    <a:pt x="55793" y="71663"/>
                  </a:moveTo>
                  <a:lnTo>
                    <a:pt x="58459" y="72954"/>
                  </a:lnTo>
                  <a:lnTo>
                    <a:pt x="56335" y="73308"/>
                  </a:lnTo>
                  <a:lnTo>
                    <a:pt x="52336" y="72558"/>
                  </a:lnTo>
                  <a:lnTo>
                    <a:pt x="55793" y="71663"/>
                  </a:lnTo>
                  <a:close/>
                  <a:moveTo>
                    <a:pt x="28782" y="69080"/>
                  </a:moveTo>
                  <a:lnTo>
                    <a:pt x="28824" y="69101"/>
                  </a:lnTo>
                  <a:lnTo>
                    <a:pt x="16849" y="73349"/>
                  </a:lnTo>
                  <a:lnTo>
                    <a:pt x="15245" y="72579"/>
                  </a:lnTo>
                  <a:lnTo>
                    <a:pt x="28782" y="69080"/>
                  </a:lnTo>
                  <a:close/>
                  <a:moveTo>
                    <a:pt x="48754" y="72204"/>
                  </a:moveTo>
                  <a:lnTo>
                    <a:pt x="50982" y="72621"/>
                  </a:lnTo>
                  <a:lnTo>
                    <a:pt x="47546" y="73495"/>
                  </a:lnTo>
                  <a:lnTo>
                    <a:pt x="46151" y="73120"/>
                  </a:lnTo>
                  <a:lnTo>
                    <a:pt x="48754" y="72204"/>
                  </a:lnTo>
                  <a:close/>
                  <a:moveTo>
                    <a:pt x="30531" y="69101"/>
                  </a:moveTo>
                  <a:lnTo>
                    <a:pt x="44006" y="72829"/>
                  </a:lnTo>
                  <a:lnTo>
                    <a:pt x="42381" y="73579"/>
                  </a:lnTo>
                  <a:lnTo>
                    <a:pt x="30469" y="69122"/>
                  </a:lnTo>
                  <a:lnTo>
                    <a:pt x="30531" y="69101"/>
                  </a:lnTo>
                  <a:close/>
                  <a:moveTo>
                    <a:pt x="14808" y="72704"/>
                  </a:moveTo>
                  <a:lnTo>
                    <a:pt x="16453" y="73495"/>
                  </a:lnTo>
                  <a:lnTo>
                    <a:pt x="16037" y="73641"/>
                  </a:lnTo>
                  <a:lnTo>
                    <a:pt x="14037" y="72891"/>
                  </a:lnTo>
                  <a:lnTo>
                    <a:pt x="14808" y="72704"/>
                  </a:lnTo>
                  <a:close/>
                  <a:moveTo>
                    <a:pt x="44443" y="72954"/>
                  </a:moveTo>
                  <a:lnTo>
                    <a:pt x="45193" y="73162"/>
                  </a:lnTo>
                  <a:lnTo>
                    <a:pt x="43173" y="73870"/>
                  </a:lnTo>
                  <a:lnTo>
                    <a:pt x="42756" y="73704"/>
                  </a:lnTo>
                  <a:lnTo>
                    <a:pt x="44443" y="72954"/>
                  </a:lnTo>
                  <a:close/>
                  <a:moveTo>
                    <a:pt x="7581" y="72371"/>
                  </a:moveTo>
                  <a:lnTo>
                    <a:pt x="11122" y="73349"/>
                  </a:lnTo>
                  <a:lnTo>
                    <a:pt x="8810" y="73953"/>
                  </a:lnTo>
                  <a:lnTo>
                    <a:pt x="3729" y="73016"/>
                  </a:lnTo>
                  <a:lnTo>
                    <a:pt x="7581" y="72371"/>
                  </a:lnTo>
                  <a:close/>
                  <a:moveTo>
                    <a:pt x="13558" y="73016"/>
                  </a:moveTo>
                  <a:lnTo>
                    <a:pt x="15620" y="73787"/>
                  </a:lnTo>
                  <a:lnTo>
                    <a:pt x="14829" y="74078"/>
                  </a:lnTo>
                  <a:lnTo>
                    <a:pt x="12246" y="73370"/>
                  </a:lnTo>
                  <a:lnTo>
                    <a:pt x="13558" y="73016"/>
                  </a:lnTo>
                  <a:close/>
                  <a:moveTo>
                    <a:pt x="29199" y="69288"/>
                  </a:moveTo>
                  <a:lnTo>
                    <a:pt x="29303" y="69330"/>
                  </a:lnTo>
                  <a:lnTo>
                    <a:pt x="18619" y="74203"/>
                  </a:lnTo>
                  <a:lnTo>
                    <a:pt x="17224" y="73537"/>
                  </a:lnTo>
                  <a:lnTo>
                    <a:pt x="29199" y="69288"/>
                  </a:lnTo>
                  <a:close/>
                  <a:moveTo>
                    <a:pt x="51670" y="72746"/>
                  </a:moveTo>
                  <a:lnTo>
                    <a:pt x="55502" y="73454"/>
                  </a:lnTo>
                  <a:lnTo>
                    <a:pt x="50420" y="74307"/>
                  </a:lnTo>
                  <a:lnTo>
                    <a:pt x="48108" y="73662"/>
                  </a:lnTo>
                  <a:lnTo>
                    <a:pt x="51670" y="72746"/>
                  </a:lnTo>
                  <a:close/>
                  <a:moveTo>
                    <a:pt x="45672" y="73287"/>
                  </a:moveTo>
                  <a:lnTo>
                    <a:pt x="46984" y="73641"/>
                  </a:lnTo>
                  <a:lnTo>
                    <a:pt x="44401" y="74328"/>
                  </a:lnTo>
                  <a:lnTo>
                    <a:pt x="43610" y="74016"/>
                  </a:lnTo>
                  <a:lnTo>
                    <a:pt x="45672" y="73287"/>
                  </a:lnTo>
                  <a:close/>
                  <a:moveTo>
                    <a:pt x="30094" y="69288"/>
                  </a:moveTo>
                  <a:lnTo>
                    <a:pt x="42006" y="73745"/>
                  </a:lnTo>
                  <a:lnTo>
                    <a:pt x="40590" y="74391"/>
                  </a:lnTo>
                  <a:lnTo>
                    <a:pt x="29990" y="69330"/>
                  </a:lnTo>
                  <a:lnTo>
                    <a:pt x="30094" y="69288"/>
                  </a:lnTo>
                  <a:close/>
                  <a:moveTo>
                    <a:pt x="16828" y="73662"/>
                  </a:moveTo>
                  <a:lnTo>
                    <a:pt x="18286" y="74370"/>
                  </a:lnTo>
                  <a:lnTo>
                    <a:pt x="18140" y="74432"/>
                  </a:lnTo>
                  <a:lnTo>
                    <a:pt x="16474" y="73808"/>
                  </a:lnTo>
                  <a:lnTo>
                    <a:pt x="16828" y="73662"/>
                  </a:lnTo>
                  <a:close/>
                  <a:moveTo>
                    <a:pt x="42381" y="73891"/>
                  </a:moveTo>
                  <a:lnTo>
                    <a:pt x="42756" y="74016"/>
                  </a:lnTo>
                  <a:lnTo>
                    <a:pt x="41069" y="74620"/>
                  </a:lnTo>
                  <a:lnTo>
                    <a:pt x="40923" y="74557"/>
                  </a:lnTo>
                  <a:lnTo>
                    <a:pt x="42381" y="73891"/>
                  </a:lnTo>
                  <a:close/>
                  <a:moveTo>
                    <a:pt x="11684" y="73516"/>
                  </a:moveTo>
                  <a:lnTo>
                    <a:pt x="14350" y="74245"/>
                  </a:lnTo>
                  <a:lnTo>
                    <a:pt x="12975" y="74724"/>
                  </a:lnTo>
                  <a:lnTo>
                    <a:pt x="9477" y="74078"/>
                  </a:lnTo>
                  <a:lnTo>
                    <a:pt x="11684" y="73516"/>
                  </a:lnTo>
                  <a:close/>
                  <a:moveTo>
                    <a:pt x="16037" y="73953"/>
                  </a:moveTo>
                  <a:lnTo>
                    <a:pt x="17765" y="74599"/>
                  </a:lnTo>
                  <a:lnTo>
                    <a:pt x="17369" y="74786"/>
                  </a:lnTo>
                  <a:lnTo>
                    <a:pt x="15308" y="74203"/>
                  </a:lnTo>
                  <a:lnTo>
                    <a:pt x="16037" y="73953"/>
                  </a:lnTo>
                  <a:close/>
                  <a:moveTo>
                    <a:pt x="18619" y="74516"/>
                  </a:moveTo>
                  <a:lnTo>
                    <a:pt x="19410" y="74911"/>
                  </a:lnTo>
                  <a:lnTo>
                    <a:pt x="19410" y="74911"/>
                  </a:lnTo>
                  <a:lnTo>
                    <a:pt x="18536" y="74578"/>
                  </a:lnTo>
                  <a:lnTo>
                    <a:pt x="18619" y="74516"/>
                  </a:lnTo>
                  <a:close/>
                  <a:moveTo>
                    <a:pt x="43173" y="74183"/>
                  </a:moveTo>
                  <a:lnTo>
                    <a:pt x="43902" y="74453"/>
                  </a:lnTo>
                  <a:lnTo>
                    <a:pt x="41840" y="74974"/>
                  </a:lnTo>
                  <a:lnTo>
                    <a:pt x="41444" y="74786"/>
                  </a:lnTo>
                  <a:lnTo>
                    <a:pt x="43173" y="74183"/>
                  </a:lnTo>
                  <a:close/>
                  <a:moveTo>
                    <a:pt x="47546" y="73808"/>
                  </a:moveTo>
                  <a:lnTo>
                    <a:pt x="49733" y="74412"/>
                  </a:lnTo>
                  <a:lnTo>
                    <a:pt x="46213" y="74995"/>
                  </a:lnTo>
                  <a:lnTo>
                    <a:pt x="44860" y="74495"/>
                  </a:lnTo>
                  <a:lnTo>
                    <a:pt x="47546" y="73808"/>
                  </a:lnTo>
                  <a:close/>
                  <a:moveTo>
                    <a:pt x="40590" y="74703"/>
                  </a:moveTo>
                  <a:lnTo>
                    <a:pt x="40674" y="74745"/>
                  </a:lnTo>
                  <a:lnTo>
                    <a:pt x="39778" y="75078"/>
                  </a:lnTo>
                  <a:lnTo>
                    <a:pt x="39778" y="75078"/>
                  </a:lnTo>
                  <a:lnTo>
                    <a:pt x="40590" y="74703"/>
                  </a:lnTo>
                  <a:close/>
                  <a:moveTo>
                    <a:pt x="14829" y="74370"/>
                  </a:moveTo>
                  <a:lnTo>
                    <a:pt x="16953" y="74974"/>
                  </a:lnTo>
                  <a:lnTo>
                    <a:pt x="16182" y="75328"/>
                  </a:lnTo>
                  <a:lnTo>
                    <a:pt x="13558" y="74828"/>
                  </a:lnTo>
                  <a:lnTo>
                    <a:pt x="14829" y="74370"/>
                  </a:lnTo>
                  <a:close/>
                  <a:moveTo>
                    <a:pt x="44381" y="74620"/>
                  </a:moveTo>
                  <a:lnTo>
                    <a:pt x="45651" y="75099"/>
                  </a:lnTo>
                  <a:lnTo>
                    <a:pt x="43006" y="75536"/>
                  </a:lnTo>
                  <a:lnTo>
                    <a:pt x="42236" y="75182"/>
                  </a:lnTo>
                  <a:lnTo>
                    <a:pt x="44381" y="74620"/>
                  </a:lnTo>
                  <a:close/>
                  <a:moveTo>
                    <a:pt x="8810" y="74245"/>
                  </a:moveTo>
                  <a:lnTo>
                    <a:pt x="12434" y="74911"/>
                  </a:lnTo>
                  <a:lnTo>
                    <a:pt x="10185" y="75724"/>
                  </a:lnTo>
                  <a:lnTo>
                    <a:pt x="5041" y="75224"/>
                  </a:lnTo>
                  <a:lnTo>
                    <a:pt x="8810" y="74245"/>
                  </a:lnTo>
                  <a:close/>
                  <a:moveTo>
                    <a:pt x="18161" y="74745"/>
                  </a:moveTo>
                  <a:lnTo>
                    <a:pt x="20827" y="75744"/>
                  </a:lnTo>
                  <a:lnTo>
                    <a:pt x="17807" y="74891"/>
                  </a:lnTo>
                  <a:lnTo>
                    <a:pt x="18161" y="74745"/>
                  </a:lnTo>
                  <a:close/>
                  <a:moveTo>
                    <a:pt x="41048" y="74932"/>
                  </a:moveTo>
                  <a:lnTo>
                    <a:pt x="41402" y="75099"/>
                  </a:lnTo>
                  <a:lnTo>
                    <a:pt x="38341" y="75890"/>
                  </a:lnTo>
                  <a:lnTo>
                    <a:pt x="38341" y="75890"/>
                  </a:lnTo>
                  <a:lnTo>
                    <a:pt x="41048" y="74932"/>
                  </a:lnTo>
                  <a:close/>
                  <a:moveTo>
                    <a:pt x="50399" y="74599"/>
                  </a:moveTo>
                  <a:lnTo>
                    <a:pt x="54148" y="75640"/>
                  </a:lnTo>
                  <a:lnTo>
                    <a:pt x="49004" y="76036"/>
                  </a:lnTo>
                  <a:lnTo>
                    <a:pt x="46755" y="75203"/>
                  </a:lnTo>
                  <a:lnTo>
                    <a:pt x="50399" y="74599"/>
                  </a:lnTo>
                  <a:close/>
                  <a:moveTo>
                    <a:pt x="13017" y="75036"/>
                  </a:moveTo>
                  <a:lnTo>
                    <a:pt x="15724" y="75536"/>
                  </a:lnTo>
                  <a:lnTo>
                    <a:pt x="14412" y="76119"/>
                  </a:lnTo>
                  <a:lnTo>
                    <a:pt x="10872" y="75786"/>
                  </a:lnTo>
                  <a:lnTo>
                    <a:pt x="13017" y="75036"/>
                  </a:lnTo>
                  <a:close/>
                  <a:moveTo>
                    <a:pt x="46192" y="75307"/>
                  </a:moveTo>
                  <a:lnTo>
                    <a:pt x="48317" y="76098"/>
                  </a:lnTo>
                  <a:lnTo>
                    <a:pt x="44776" y="76369"/>
                  </a:lnTo>
                  <a:lnTo>
                    <a:pt x="43464" y="75765"/>
                  </a:lnTo>
                  <a:lnTo>
                    <a:pt x="46192" y="75307"/>
                  </a:lnTo>
                  <a:close/>
                  <a:moveTo>
                    <a:pt x="17390" y="75078"/>
                  </a:moveTo>
                  <a:lnTo>
                    <a:pt x="22326" y="76453"/>
                  </a:lnTo>
                  <a:lnTo>
                    <a:pt x="16682" y="75411"/>
                  </a:lnTo>
                  <a:lnTo>
                    <a:pt x="17390" y="75078"/>
                  </a:lnTo>
                  <a:close/>
                  <a:moveTo>
                    <a:pt x="41819" y="75286"/>
                  </a:moveTo>
                  <a:lnTo>
                    <a:pt x="42506" y="75619"/>
                  </a:lnTo>
                  <a:lnTo>
                    <a:pt x="36862" y="76577"/>
                  </a:lnTo>
                  <a:lnTo>
                    <a:pt x="41819" y="75286"/>
                  </a:lnTo>
                  <a:close/>
                  <a:moveTo>
                    <a:pt x="16224" y="75619"/>
                  </a:moveTo>
                  <a:lnTo>
                    <a:pt x="23867" y="77036"/>
                  </a:lnTo>
                  <a:lnTo>
                    <a:pt x="14995" y="76182"/>
                  </a:lnTo>
                  <a:lnTo>
                    <a:pt x="16224" y="75619"/>
                  </a:lnTo>
                  <a:close/>
                  <a:moveTo>
                    <a:pt x="42964" y="75849"/>
                  </a:moveTo>
                  <a:lnTo>
                    <a:pt x="44193" y="76432"/>
                  </a:lnTo>
                  <a:lnTo>
                    <a:pt x="35301" y="77119"/>
                  </a:lnTo>
                  <a:lnTo>
                    <a:pt x="42964" y="75849"/>
                  </a:lnTo>
                  <a:close/>
                  <a:moveTo>
                    <a:pt x="4228" y="75453"/>
                  </a:moveTo>
                  <a:lnTo>
                    <a:pt x="9539" y="75953"/>
                  </a:lnTo>
                  <a:lnTo>
                    <a:pt x="5686" y="77306"/>
                  </a:lnTo>
                  <a:lnTo>
                    <a:pt x="3541" y="77286"/>
                  </a:lnTo>
                  <a:lnTo>
                    <a:pt x="1250" y="76203"/>
                  </a:lnTo>
                  <a:lnTo>
                    <a:pt x="4228" y="75453"/>
                  </a:lnTo>
                  <a:close/>
                  <a:moveTo>
                    <a:pt x="10205" y="76015"/>
                  </a:moveTo>
                  <a:lnTo>
                    <a:pt x="13892" y="76369"/>
                  </a:lnTo>
                  <a:lnTo>
                    <a:pt x="11705" y="77369"/>
                  </a:lnTo>
                  <a:lnTo>
                    <a:pt x="6540" y="77327"/>
                  </a:lnTo>
                  <a:lnTo>
                    <a:pt x="10205" y="76015"/>
                  </a:lnTo>
                  <a:close/>
                  <a:moveTo>
                    <a:pt x="14454" y="76432"/>
                  </a:moveTo>
                  <a:lnTo>
                    <a:pt x="24659" y="77411"/>
                  </a:lnTo>
                  <a:lnTo>
                    <a:pt x="24804" y="77473"/>
                  </a:lnTo>
                  <a:lnTo>
                    <a:pt x="24804" y="77473"/>
                  </a:lnTo>
                  <a:lnTo>
                    <a:pt x="12392" y="77369"/>
                  </a:lnTo>
                  <a:lnTo>
                    <a:pt x="14454" y="76432"/>
                  </a:lnTo>
                  <a:close/>
                  <a:moveTo>
                    <a:pt x="29636" y="69497"/>
                  </a:moveTo>
                  <a:lnTo>
                    <a:pt x="40236" y="74537"/>
                  </a:lnTo>
                  <a:lnTo>
                    <a:pt x="36654" y="76182"/>
                  </a:lnTo>
                  <a:lnTo>
                    <a:pt x="35134" y="76723"/>
                  </a:lnTo>
                  <a:lnTo>
                    <a:pt x="33572" y="77119"/>
                  </a:lnTo>
                  <a:lnTo>
                    <a:pt x="31989" y="77390"/>
                  </a:lnTo>
                  <a:lnTo>
                    <a:pt x="30386" y="77515"/>
                  </a:lnTo>
                  <a:lnTo>
                    <a:pt x="28782" y="77494"/>
                  </a:lnTo>
                  <a:lnTo>
                    <a:pt x="27178" y="77348"/>
                  </a:lnTo>
                  <a:lnTo>
                    <a:pt x="25596" y="77056"/>
                  </a:lnTo>
                  <a:lnTo>
                    <a:pt x="24034" y="76619"/>
                  </a:lnTo>
                  <a:lnTo>
                    <a:pt x="22534" y="76057"/>
                  </a:lnTo>
                  <a:lnTo>
                    <a:pt x="18973" y="74370"/>
                  </a:lnTo>
                  <a:lnTo>
                    <a:pt x="29636" y="69497"/>
                  </a:lnTo>
                  <a:close/>
                  <a:moveTo>
                    <a:pt x="44714" y="76682"/>
                  </a:moveTo>
                  <a:lnTo>
                    <a:pt x="46776" y="77660"/>
                  </a:lnTo>
                  <a:lnTo>
                    <a:pt x="46776" y="77660"/>
                  </a:lnTo>
                  <a:lnTo>
                    <a:pt x="34343" y="77556"/>
                  </a:lnTo>
                  <a:lnTo>
                    <a:pt x="34488" y="77473"/>
                  </a:lnTo>
                  <a:lnTo>
                    <a:pt x="44714" y="76682"/>
                  </a:lnTo>
                  <a:close/>
                  <a:moveTo>
                    <a:pt x="48962" y="76328"/>
                  </a:moveTo>
                  <a:lnTo>
                    <a:pt x="52628" y="77702"/>
                  </a:lnTo>
                  <a:lnTo>
                    <a:pt x="47463" y="77660"/>
                  </a:lnTo>
                  <a:lnTo>
                    <a:pt x="45297" y="76619"/>
                  </a:lnTo>
                  <a:lnTo>
                    <a:pt x="48962" y="76328"/>
                  </a:lnTo>
                  <a:close/>
                  <a:moveTo>
                    <a:pt x="54960" y="75869"/>
                  </a:moveTo>
                  <a:lnTo>
                    <a:pt x="57917" y="76682"/>
                  </a:lnTo>
                  <a:lnTo>
                    <a:pt x="55626" y="77723"/>
                  </a:lnTo>
                  <a:lnTo>
                    <a:pt x="53461" y="77702"/>
                  </a:lnTo>
                  <a:lnTo>
                    <a:pt x="49649" y="76286"/>
                  </a:lnTo>
                  <a:lnTo>
                    <a:pt x="54960" y="75869"/>
                  </a:lnTo>
                  <a:close/>
                  <a:moveTo>
                    <a:pt x="4895" y="77598"/>
                  </a:moveTo>
                  <a:lnTo>
                    <a:pt x="4478" y="77744"/>
                  </a:lnTo>
                  <a:lnTo>
                    <a:pt x="4166" y="77598"/>
                  </a:lnTo>
                  <a:close/>
                  <a:moveTo>
                    <a:pt x="26283" y="77765"/>
                  </a:moveTo>
                  <a:lnTo>
                    <a:pt x="26429" y="77827"/>
                  </a:lnTo>
                  <a:lnTo>
                    <a:pt x="26262" y="77848"/>
                  </a:lnTo>
                  <a:lnTo>
                    <a:pt x="26116" y="77765"/>
                  </a:lnTo>
                  <a:close/>
                  <a:moveTo>
                    <a:pt x="33030" y="77827"/>
                  </a:moveTo>
                  <a:lnTo>
                    <a:pt x="32885" y="77890"/>
                  </a:lnTo>
                  <a:lnTo>
                    <a:pt x="32718" y="77890"/>
                  </a:lnTo>
                  <a:lnTo>
                    <a:pt x="32885" y="77827"/>
                  </a:lnTo>
                  <a:close/>
                  <a:moveTo>
                    <a:pt x="27928" y="77994"/>
                  </a:moveTo>
                  <a:lnTo>
                    <a:pt x="28074" y="78056"/>
                  </a:lnTo>
                  <a:lnTo>
                    <a:pt x="27907" y="78077"/>
                  </a:lnTo>
                  <a:lnTo>
                    <a:pt x="27762" y="78014"/>
                  </a:lnTo>
                  <a:lnTo>
                    <a:pt x="27928" y="77994"/>
                  </a:lnTo>
                  <a:close/>
                  <a:moveTo>
                    <a:pt x="31239" y="78035"/>
                  </a:moveTo>
                  <a:lnTo>
                    <a:pt x="31385" y="78056"/>
                  </a:lnTo>
                  <a:lnTo>
                    <a:pt x="31239" y="78098"/>
                  </a:lnTo>
                  <a:lnTo>
                    <a:pt x="31073" y="78077"/>
                  </a:lnTo>
                  <a:lnTo>
                    <a:pt x="31239" y="78035"/>
                  </a:lnTo>
                  <a:close/>
                  <a:moveTo>
                    <a:pt x="29573" y="78098"/>
                  </a:moveTo>
                  <a:lnTo>
                    <a:pt x="29740" y="78119"/>
                  </a:lnTo>
                  <a:lnTo>
                    <a:pt x="29573" y="78160"/>
                  </a:lnTo>
                  <a:lnTo>
                    <a:pt x="29407" y="78119"/>
                  </a:lnTo>
                  <a:lnTo>
                    <a:pt x="29573" y="78098"/>
                  </a:lnTo>
                  <a:close/>
                  <a:moveTo>
                    <a:pt x="55002" y="78014"/>
                  </a:moveTo>
                  <a:lnTo>
                    <a:pt x="54669" y="78160"/>
                  </a:lnTo>
                  <a:lnTo>
                    <a:pt x="54252" y="78014"/>
                  </a:lnTo>
                  <a:close/>
                  <a:moveTo>
                    <a:pt x="27074" y="78077"/>
                  </a:moveTo>
                  <a:lnTo>
                    <a:pt x="27345" y="78160"/>
                  </a:lnTo>
                  <a:lnTo>
                    <a:pt x="27053" y="78223"/>
                  </a:lnTo>
                  <a:lnTo>
                    <a:pt x="26783" y="78098"/>
                  </a:lnTo>
                  <a:lnTo>
                    <a:pt x="27074" y="78077"/>
                  </a:lnTo>
                  <a:close/>
                  <a:moveTo>
                    <a:pt x="32073" y="78119"/>
                  </a:moveTo>
                  <a:lnTo>
                    <a:pt x="32364" y="78139"/>
                  </a:lnTo>
                  <a:lnTo>
                    <a:pt x="32093" y="78264"/>
                  </a:lnTo>
                  <a:lnTo>
                    <a:pt x="31802" y="78202"/>
                  </a:lnTo>
                  <a:lnTo>
                    <a:pt x="32073" y="78119"/>
                  </a:lnTo>
                  <a:close/>
                  <a:moveTo>
                    <a:pt x="28740" y="78223"/>
                  </a:moveTo>
                  <a:lnTo>
                    <a:pt x="29011" y="78306"/>
                  </a:lnTo>
                  <a:lnTo>
                    <a:pt x="28740" y="78389"/>
                  </a:lnTo>
                  <a:lnTo>
                    <a:pt x="28449" y="78285"/>
                  </a:lnTo>
                  <a:lnTo>
                    <a:pt x="28740" y="78223"/>
                  </a:lnTo>
                  <a:close/>
                  <a:moveTo>
                    <a:pt x="30406" y="78244"/>
                  </a:moveTo>
                  <a:lnTo>
                    <a:pt x="30698" y="78285"/>
                  </a:lnTo>
                  <a:lnTo>
                    <a:pt x="30406" y="78389"/>
                  </a:lnTo>
                  <a:lnTo>
                    <a:pt x="30136" y="78306"/>
                  </a:lnTo>
                  <a:lnTo>
                    <a:pt x="30406" y="78244"/>
                  </a:lnTo>
                  <a:close/>
                  <a:moveTo>
                    <a:pt x="27887" y="78369"/>
                  </a:moveTo>
                  <a:lnTo>
                    <a:pt x="28241" y="78514"/>
                  </a:lnTo>
                  <a:lnTo>
                    <a:pt x="27866" y="78598"/>
                  </a:lnTo>
                  <a:lnTo>
                    <a:pt x="27512" y="78431"/>
                  </a:lnTo>
                  <a:lnTo>
                    <a:pt x="27887" y="78369"/>
                  </a:lnTo>
                  <a:close/>
                  <a:moveTo>
                    <a:pt x="31260" y="78410"/>
                  </a:moveTo>
                  <a:lnTo>
                    <a:pt x="31635" y="78473"/>
                  </a:lnTo>
                  <a:lnTo>
                    <a:pt x="31281" y="78639"/>
                  </a:lnTo>
                  <a:lnTo>
                    <a:pt x="30906" y="78535"/>
                  </a:lnTo>
                  <a:lnTo>
                    <a:pt x="31260" y="78410"/>
                  </a:lnTo>
                  <a:close/>
                  <a:moveTo>
                    <a:pt x="29573" y="78452"/>
                  </a:moveTo>
                  <a:lnTo>
                    <a:pt x="29948" y="78556"/>
                  </a:lnTo>
                  <a:lnTo>
                    <a:pt x="29573" y="78702"/>
                  </a:lnTo>
                  <a:lnTo>
                    <a:pt x="29199" y="78556"/>
                  </a:lnTo>
                  <a:lnTo>
                    <a:pt x="29573" y="78452"/>
                  </a:lnTo>
                  <a:close/>
                  <a:moveTo>
                    <a:pt x="55689" y="78014"/>
                  </a:moveTo>
                  <a:lnTo>
                    <a:pt x="59167" y="78035"/>
                  </a:lnTo>
                  <a:lnTo>
                    <a:pt x="56709" y="78910"/>
                  </a:lnTo>
                  <a:lnTo>
                    <a:pt x="55064" y="78306"/>
                  </a:lnTo>
                  <a:lnTo>
                    <a:pt x="55689" y="78014"/>
                  </a:lnTo>
                  <a:close/>
                  <a:moveTo>
                    <a:pt x="28720" y="78681"/>
                  </a:moveTo>
                  <a:lnTo>
                    <a:pt x="29136" y="78848"/>
                  </a:lnTo>
                  <a:lnTo>
                    <a:pt x="28699" y="78993"/>
                  </a:lnTo>
                  <a:lnTo>
                    <a:pt x="28261" y="78806"/>
                  </a:lnTo>
                  <a:lnTo>
                    <a:pt x="28720" y="78681"/>
                  </a:lnTo>
                  <a:close/>
                  <a:moveTo>
                    <a:pt x="30427" y="78702"/>
                  </a:moveTo>
                  <a:lnTo>
                    <a:pt x="30865" y="78827"/>
                  </a:lnTo>
                  <a:lnTo>
                    <a:pt x="30427" y="79014"/>
                  </a:lnTo>
                  <a:lnTo>
                    <a:pt x="29990" y="78848"/>
                  </a:lnTo>
                  <a:lnTo>
                    <a:pt x="30427" y="78702"/>
                  </a:lnTo>
                  <a:close/>
                  <a:moveTo>
                    <a:pt x="5749" y="77598"/>
                  </a:moveTo>
                  <a:lnTo>
                    <a:pt x="11080" y="77640"/>
                  </a:lnTo>
                  <a:lnTo>
                    <a:pt x="7602" y="79243"/>
                  </a:lnTo>
                  <a:lnTo>
                    <a:pt x="4853" y="77910"/>
                  </a:lnTo>
                  <a:lnTo>
                    <a:pt x="5749" y="77598"/>
                  </a:lnTo>
                  <a:close/>
                  <a:moveTo>
                    <a:pt x="11767" y="77660"/>
                  </a:moveTo>
                  <a:lnTo>
                    <a:pt x="25429" y="77765"/>
                  </a:lnTo>
                  <a:lnTo>
                    <a:pt x="25679" y="77890"/>
                  </a:lnTo>
                  <a:lnTo>
                    <a:pt x="8227" y="79264"/>
                  </a:lnTo>
                  <a:lnTo>
                    <a:pt x="11767" y="77660"/>
                  </a:lnTo>
                  <a:close/>
                  <a:moveTo>
                    <a:pt x="29573" y="78993"/>
                  </a:moveTo>
                  <a:lnTo>
                    <a:pt x="30073" y="79181"/>
                  </a:lnTo>
                  <a:lnTo>
                    <a:pt x="29573" y="79410"/>
                  </a:lnTo>
                  <a:lnTo>
                    <a:pt x="29074" y="79181"/>
                  </a:lnTo>
                  <a:lnTo>
                    <a:pt x="29573" y="78993"/>
                  </a:lnTo>
                  <a:close/>
                  <a:moveTo>
                    <a:pt x="4457" y="78056"/>
                  </a:moveTo>
                  <a:lnTo>
                    <a:pt x="7186" y="79347"/>
                  </a:lnTo>
                  <a:lnTo>
                    <a:pt x="5228" y="79514"/>
                  </a:lnTo>
                  <a:lnTo>
                    <a:pt x="2854" y="78618"/>
                  </a:lnTo>
                  <a:lnTo>
                    <a:pt x="4457" y="78056"/>
                  </a:lnTo>
                  <a:close/>
                  <a:moveTo>
                    <a:pt x="48067" y="77952"/>
                  </a:moveTo>
                  <a:lnTo>
                    <a:pt x="53419" y="77994"/>
                  </a:lnTo>
                  <a:lnTo>
                    <a:pt x="54294" y="78327"/>
                  </a:lnTo>
                  <a:lnTo>
                    <a:pt x="51524" y="79597"/>
                  </a:lnTo>
                  <a:lnTo>
                    <a:pt x="48067" y="77952"/>
                  </a:lnTo>
                  <a:close/>
                  <a:moveTo>
                    <a:pt x="33718" y="77827"/>
                  </a:moveTo>
                  <a:lnTo>
                    <a:pt x="47379" y="77952"/>
                  </a:lnTo>
                  <a:lnTo>
                    <a:pt x="50899" y="79618"/>
                  </a:lnTo>
                  <a:lnTo>
                    <a:pt x="33468" y="77952"/>
                  </a:lnTo>
                  <a:lnTo>
                    <a:pt x="33718" y="77827"/>
                  </a:lnTo>
                  <a:close/>
                  <a:moveTo>
                    <a:pt x="2437" y="78785"/>
                  </a:moveTo>
                  <a:lnTo>
                    <a:pt x="4541" y="79556"/>
                  </a:lnTo>
                  <a:lnTo>
                    <a:pt x="896" y="79847"/>
                  </a:lnTo>
                  <a:lnTo>
                    <a:pt x="63" y="79618"/>
                  </a:lnTo>
                  <a:lnTo>
                    <a:pt x="2437" y="78785"/>
                  </a:lnTo>
                  <a:close/>
                  <a:moveTo>
                    <a:pt x="6603" y="79701"/>
                  </a:moveTo>
                  <a:lnTo>
                    <a:pt x="6207" y="79868"/>
                  </a:lnTo>
                  <a:lnTo>
                    <a:pt x="5874" y="79743"/>
                  </a:lnTo>
                  <a:lnTo>
                    <a:pt x="6603" y="79701"/>
                  </a:lnTo>
                  <a:close/>
                  <a:moveTo>
                    <a:pt x="54689" y="78473"/>
                  </a:moveTo>
                  <a:lnTo>
                    <a:pt x="56272" y="79077"/>
                  </a:lnTo>
                  <a:lnTo>
                    <a:pt x="53898" y="79910"/>
                  </a:lnTo>
                  <a:lnTo>
                    <a:pt x="51940" y="79722"/>
                  </a:lnTo>
                  <a:lnTo>
                    <a:pt x="54689" y="78473"/>
                  </a:lnTo>
                  <a:close/>
                  <a:moveTo>
                    <a:pt x="52523" y="80076"/>
                  </a:moveTo>
                  <a:lnTo>
                    <a:pt x="53252" y="80139"/>
                  </a:lnTo>
                  <a:lnTo>
                    <a:pt x="52919" y="80264"/>
                  </a:lnTo>
                  <a:lnTo>
                    <a:pt x="52523" y="80076"/>
                  </a:lnTo>
                  <a:close/>
                  <a:moveTo>
                    <a:pt x="56709" y="79222"/>
                  </a:moveTo>
                  <a:lnTo>
                    <a:pt x="59063" y="80097"/>
                  </a:lnTo>
                  <a:lnTo>
                    <a:pt x="58209" y="80326"/>
                  </a:lnTo>
                  <a:lnTo>
                    <a:pt x="54585" y="79972"/>
                  </a:lnTo>
                  <a:lnTo>
                    <a:pt x="56709" y="79222"/>
                  </a:lnTo>
                  <a:close/>
                  <a:moveTo>
                    <a:pt x="5186" y="79806"/>
                  </a:moveTo>
                  <a:lnTo>
                    <a:pt x="5832" y="80035"/>
                  </a:lnTo>
                  <a:lnTo>
                    <a:pt x="4228" y="80763"/>
                  </a:lnTo>
                  <a:lnTo>
                    <a:pt x="1708" y="80076"/>
                  </a:lnTo>
                  <a:lnTo>
                    <a:pt x="5186" y="79806"/>
                  </a:lnTo>
                  <a:close/>
                  <a:moveTo>
                    <a:pt x="26220" y="78139"/>
                  </a:moveTo>
                  <a:lnTo>
                    <a:pt x="26554" y="78306"/>
                  </a:lnTo>
                  <a:lnTo>
                    <a:pt x="11101" y="80888"/>
                  </a:lnTo>
                  <a:lnTo>
                    <a:pt x="8289" y="79556"/>
                  </a:lnTo>
                  <a:lnTo>
                    <a:pt x="26220" y="78139"/>
                  </a:lnTo>
                  <a:close/>
                  <a:moveTo>
                    <a:pt x="7706" y="79597"/>
                  </a:moveTo>
                  <a:lnTo>
                    <a:pt x="10601" y="80972"/>
                  </a:lnTo>
                  <a:lnTo>
                    <a:pt x="9601" y="81138"/>
                  </a:lnTo>
                  <a:lnTo>
                    <a:pt x="6582" y="80014"/>
                  </a:lnTo>
                  <a:lnTo>
                    <a:pt x="7456" y="79618"/>
                  </a:lnTo>
                  <a:lnTo>
                    <a:pt x="7706" y="79597"/>
                  </a:lnTo>
                  <a:close/>
                  <a:moveTo>
                    <a:pt x="32926" y="78202"/>
                  </a:moveTo>
                  <a:lnTo>
                    <a:pt x="50837" y="79910"/>
                  </a:lnTo>
                  <a:lnTo>
                    <a:pt x="48004" y="81201"/>
                  </a:lnTo>
                  <a:lnTo>
                    <a:pt x="32593" y="78348"/>
                  </a:lnTo>
                  <a:lnTo>
                    <a:pt x="32926" y="78202"/>
                  </a:lnTo>
                  <a:close/>
                  <a:moveTo>
                    <a:pt x="53940" y="80201"/>
                  </a:moveTo>
                  <a:lnTo>
                    <a:pt x="57397" y="80534"/>
                  </a:lnTo>
                  <a:lnTo>
                    <a:pt x="54877" y="81201"/>
                  </a:lnTo>
                  <a:lnTo>
                    <a:pt x="53294" y="80430"/>
                  </a:lnTo>
                  <a:lnTo>
                    <a:pt x="53940" y="80201"/>
                  </a:lnTo>
                  <a:close/>
                  <a:moveTo>
                    <a:pt x="51420" y="79972"/>
                  </a:moveTo>
                  <a:lnTo>
                    <a:pt x="51670" y="79993"/>
                  </a:lnTo>
                  <a:lnTo>
                    <a:pt x="52523" y="80389"/>
                  </a:lnTo>
                  <a:lnTo>
                    <a:pt x="49483" y="81472"/>
                  </a:lnTo>
                  <a:lnTo>
                    <a:pt x="48504" y="81284"/>
                  </a:lnTo>
                  <a:lnTo>
                    <a:pt x="51420" y="79972"/>
                  </a:lnTo>
                  <a:close/>
                  <a:moveTo>
                    <a:pt x="6207" y="80180"/>
                  </a:moveTo>
                  <a:lnTo>
                    <a:pt x="9039" y="81242"/>
                  </a:lnTo>
                  <a:lnTo>
                    <a:pt x="7102" y="81576"/>
                  </a:lnTo>
                  <a:lnTo>
                    <a:pt x="4666" y="80888"/>
                  </a:lnTo>
                  <a:lnTo>
                    <a:pt x="6207" y="80180"/>
                  </a:lnTo>
                  <a:close/>
                  <a:moveTo>
                    <a:pt x="52898" y="80576"/>
                  </a:moveTo>
                  <a:lnTo>
                    <a:pt x="54439" y="81305"/>
                  </a:lnTo>
                  <a:lnTo>
                    <a:pt x="52003" y="81930"/>
                  </a:lnTo>
                  <a:lnTo>
                    <a:pt x="50066" y="81576"/>
                  </a:lnTo>
                  <a:lnTo>
                    <a:pt x="52898" y="80576"/>
                  </a:lnTo>
                  <a:close/>
                  <a:moveTo>
                    <a:pt x="27012" y="78514"/>
                  </a:moveTo>
                  <a:lnTo>
                    <a:pt x="27428" y="78723"/>
                  </a:lnTo>
                  <a:lnTo>
                    <a:pt x="13892" y="82221"/>
                  </a:lnTo>
                  <a:lnTo>
                    <a:pt x="11559" y="81118"/>
                  </a:lnTo>
                  <a:lnTo>
                    <a:pt x="27012" y="78514"/>
                  </a:lnTo>
                  <a:close/>
                  <a:moveTo>
                    <a:pt x="4249" y="81076"/>
                  </a:moveTo>
                  <a:lnTo>
                    <a:pt x="6415" y="81680"/>
                  </a:lnTo>
                  <a:lnTo>
                    <a:pt x="2812" y="82284"/>
                  </a:lnTo>
                  <a:lnTo>
                    <a:pt x="1958" y="82117"/>
                  </a:lnTo>
                  <a:lnTo>
                    <a:pt x="4249" y="81076"/>
                  </a:lnTo>
                  <a:close/>
                  <a:moveTo>
                    <a:pt x="11059" y="81201"/>
                  </a:moveTo>
                  <a:lnTo>
                    <a:pt x="13454" y="82346"/>
                  </a:lnTo>
                  <a:lnTo>
                    <a:pt x="13059" y="82430"/>
                  </a:lnTo>
                  <a:lnTo>
                    <a:pt x="10143" y="81347"/>
                  </a:lnTo>
                  <a:lnTo>
                    <a:pt x="11059" y="81201"/>
                  </a:lnTo>
                  <a:close/>
                  <a:moveTo>
                    <a:pt x="32135" y="78556"/>
                  </a:moveTo>
                  <a:lnTo>
                    <a:pt x="47546" y="81409"/>
                  </a:lnTo>
                  <a:lnTo>
                    <a:pt x="45193" y="82492"/>
                  </a:lnTo>
                  <a:lnTo>
                    <a:pt x="31718" y="78743"/>
                  </a:lnTo>
                  <a:lnTo>
                    <a:pt x="32135" y="78556"/>
                  </a:lnTo>
                  <a:close/>
                  <a:moveTo>
                    <a:pt x="1500" y="82346"/>
                  </a:moveTo>
                  <a:lnTo>
                    <a:pt x="1979" y="82430"/>
                  </a:lnTo>
                  <a:lnTo>
                    <a:pt x="917" y="82596"/>
                  </a:lnTo>
                  <a:lnTo>
                    <a:pt x="1500" y="82346"/>
                  </a:lnTo>
                  <a:close/>
                  <a:moveTo>
                    <a:pt x="48046" y="81513"/>
                  </a:moveTo>
                  <a:lnTo>
                    <a:pt x="48941" y="81680"/>
                  </a:lnTo>
                  <a:lnTo>
                    <a:pt x="46005" y="82700"/>
                  </a:lnTo>
                  <a:lnTo>
                    <a:pt x="45630" y="82596"/>
                  </a:lnTo>
                  <a:lnTo>
                    <a:pt x="48046" y="81513"/>
                  </a:lnTo>
                  <a:close/>
                  <a:moveTo>
                    <a:pt x="54835" y="81492"/>
                  </a:moveTo>
                  <a:lnTo>
                    <a:pt x="57126" y="82575"/>
                  </a:lnTo>
                  <a:lnTo>
                    <a:pt x="56251" y="82721"/>
                  </a:lnTo>
                  <a:lnTo>
                    <a:pt x="52669" y="82055"/>
                  </a:lnTo>
                  <a:lnTo>
                    <a:pt x="54835" y="81492"/>
                  </a:lnTo>
                  <a:close/>
                  <a:moveTo>
                    <a:pt x="9581" y="81451"/>
                  </a:moveTo>
                  <a:lnTo>
                    <a:pt x="12580" y="82555"/>
                  </a:lnTo>
                  <a:lnTo>
                    <a:pt x="11601" y="82825"/>
                  </a:lnTo>
                  <a:lnTo>
                    <a:pt x="7748" y="81742"/>
                  </a:lnTo>
                  <a:lnTo>
                    <a:pt x="9581" y="81451"/>
                  </a:lnTo>
                  <a:close/>
                  <a:moveTo>
                    <a:pt x="57584" y="82804"/>
                  </a:moveTo>
                  <a:lnTo>
                    <a:pt x="58167" y="83075"/>
                  </a:lnTo>
                  <a:lnTo>
                    <a:pt x="58167" y="83075"/>
                  </a:lnTo>
                  <a:lnTo>
                    <a:pt x="57084" y="82888"/>
                  </a:lnTo>
                  <a:lnTo>
                    <a:pt x="57584" y="82804"/>
                  </a:lnTo>
                  <a:close/>
                  <a:moveTo>
                    <a:pt x="49504" y="81784"/>
                  </a:moveTo>
                  <a:lnTo>
                    <a:pt x="51336" y="82117"/>
                  </a:lnTo>
                  <a:lnTo>
                    <a:pt x="47463" y="83117"/>
                  </a:lnTo>
                  <a:lnTo>
                    <a:pt x="46505" y="82846"/>
                  </a:lnTo>
                  <a:lnTo>
                    <a:pt x="49504" y="81784"/>
                  </a:lnTo>
                  <a:close/>
                  <a:moveTo>
                    <a:pt x="27824" y="78910"/>
                  </a:moveTo>
                  <a:lnTo>
                    <a:pt x="28303" y="79139"/>
                  </a:lnTo>
                  <a:lnTo>
                    <a:pt x="16328" y="83388"/>
                  </a:lnTo>
                  <a:lnTo>
                    <a:pt x="14287" y="82430"/>
                  </a:lnTo>
                  <a:lnTo>
                    <a:pt x="27824" y="78910"/>
                  </a:lnTo>
                  <a:close/>
                  <a:moveTo>
                    <a:pt x="7082" y="81867"/>
                  </a:moveTo>
                  <a:lnTo>
                    <a:pt x="11038" y="82971"/>
                  </a:lnTo>
                  <a:lnTo>
                    <a:pt x="9143" y="83450"/>
                  </a:lnTo>
                  <a:lnTo>
                    <a:pt x="3645" y="82450"/>
                  </a:lnTo>
                  <a:lnTo>
                    <a:pt x="7082" y="81867"/>
                  </a:lnTo>
                  <a:close/>
                  <a:moveTo>
                    <a:pt x="13850" y="82534"/>
                  </a:moveTo>
                  <a:lnTo>
                    <a:pt x="15787" y="83450"/>
                  </a:lnTo>
                  <a:lnTo>
                    <a:pt x="13538" y="82617"/>
                  </a:lnTo>
                  <a:lnTo>
                    <a:pt x="13850" y="82534"/>
                  </a:lnTo>
                  <a:close/>
                  <a:moveTo>
                    <a:pt x="31302" y="78931"/>
                  </a:moveTo>
                  <a:lnTo>
                    <a:pt x="44776" y="82679"/>
                  </a:lnTo>
                  <a:lnTo>
                    <a:pt x="42735" y="83617"/>
                  </a:lnTo>
                  <a:lnTo>
                    <a:pt x="30823" y="79160"/>
                  </a:lnTo>
                  <a:lnTo>
                    <a:pt x="31302" y="78931"/>
                  </a:lnTo>
                  <a:close/>
                  <a:moveTo>
                    <a:pt x="45214" y="82784"/>
                  </a:moveTo>
                  <a:lnTo>
                    <a:pt x="45526" y="82888"/>
                  </a:lnTo>
                  <a:lnTo>
                    <a:pt x="43256" y="83679"/>
                  </a:lnTo>
                  <a:lnTo>
                    <a:pt x="45214" y="82784"/>
                  </a:lnTo>
                  <a:close/>
                  <a:moveTo>
                    <a:pt x="52003" y="82242"/>
                  </a:moveTo>
                  <a:lnTo>
                    <a:pt x="55418" y="82867"/>
                  </a:lnTo>
                  <a:lnTo>
                    <a:pt x="49920" y="83783"/>
                  </a:lnTo>
                  <a:lnTo>
                    <a:pt x="48025" y="83263"/>
                  </a:lnTo>
                  <a:lnTo>
                    <a:pt x="52003" y="82242"/>
                  </a:lnTo>
                  <a:close/>
                  <a:moveTo>
                    <a:pt x="13059" y="82742"/>
                  </a:moveTo>
                  <a:lnTo>
                    <a:pt x="15537" y="83679"/>
                  </a:lnTo>
                  <a:lnTo>
                    <a:pt x="15162" y="83804"/>
                  </a:lnTo>
                  <a:lnTo>
                    <a:pt x="12163" y="82971"/>
                  </a:lnTo>
                  <a:lnTo>
                    <a:pt x="13059" y="82742"/>
                  </a:lnTo>
                  <a:close/>
                  <a:moveTo>
                    <a:pt x="46026" y="83013"/>
                  </a:moveTo>
                  <a:lnTo>
                    <a:pt x="46900" y="83263"/>
                  </a:lnTo>
                  <a:lnTo>
                    <a:pt x="43881" y="84033"/>
                  </a:lnTo>
                  <a:lnTo>
                    <a:pt x="43527" y="83908"/>
                  </a:lnTo>
                  <a:lnTo>
                    <a:pt x="46026" y="83013"/>
                  </a:lnTo>
                  <a:close/>
                  <a:moveTo>
                    <a:pt x="11601" y="83117"/>
                  </a:moveTo>
                  <a:lnTo>
                    <a:pt x="14683" y="83971"/>
                  </a:lnTo>
                  <a:lnTo>
                    <a:pt x="13746" y="84304"/>
                  </a:lnTo>
                  <a:lnTo>
                    <a:pt x="9810" y="83575"/>
                  </a:lnTo>
                  <a:lnTo>
                    <a:pt x="11601" y="83117"/>
                  </a:lnTo>
                  <a:close/>
                  <a:moveTo>
                    <a:pt x="28678" y="79306"/>
                  </a:moveTo>
                  <a:lnTo>
                    <a:pt x="29219" y="79576"/>
                  </a:lnTo>
                  <a:lnTo>
                    <a:pt x="18536" y="84450"/>
                  </a:lnTo>
                  <a:lnTo>
                    <a:pt x="16703" y="83575"/>
                  </a:lnTo>
                  <a:lnTo>
                    <a:pt x="28678" y="79306"/>
                  </a:lnTo>
                  <a:close/>
                  <a:moveTo>
                    <a:pt x="15953" y="83825"/>
                  </a:moveTo>
                  <a:lnTo>
                    <a:pt x="17973" y="84575"/>
                  </a:lnTo>
                  <a:lnTo>
                    <a:pt x="17973" y="84575"/>
                  </a:lnTo>
                  <a:lnTo>
                    <a:pt x="15662" y="83929"/>
                  </a:lnTo>
                  <a:lnTo>
                    <a:pt x="15953" y="83825"/>
                  </a:lnTo>
                  <a:close/>
                  <a:moveTo>
                    <a:pt x="47463" y="83408"/>
                  </a:moveTo>
                  <a:lnTo>
                    <a:pt x="49233" y="83908"/>
                  </a:lnTo>
                  <a:lnTo>
                    <a:pt x="45297" y="84575"/>
                  </a:lnTo>
                  <a:lnTo>
                    <a:pt x="44360" y="84221"/>
                  </a:lnTo>
                  <a:lnTo>
                    <a:pt x="47463" y="83408"/>
                  </a:lnTo>
                  <a:close/>
                  <a:moveTo>
                    <a:pt x="30448" y="79327"/>
                  </a:moveTo>
                  <a:lnTo>
                    <a:pt x="42360" y="83783"/>
                  </a:lnTo>
                  <a:lnTo>
                    <a:pt x="40507" y="84616"/>
                  </a:lnTo>
                  <a:lnTo>
                    <a:pt x="29907" y="79576"/>
                  </a:lnTo>
                  <a:lnTo>
                    <a:pt x="30448" y="79327"/>
                  </a:lnTo>
                  <a:close/>
                  <a:moveTo>
                    <a:pt x="43089" y="84054"/>
                  </a:moveTo>
                  <a:lnTo>
                    <a:pt x="43402" y="84158"/>
                  </a:lnTo>
                  <a:lnTo>
                    <a:pt x="41069" y="84762"/>
                  </a:lnTo>
                  <a:lnTo>
                    <a:pt x="43089" y="84054"/>
                  </a:lnTo>
                  <a:close/>
                  <a:moveTo>
                    <a:pt x="15183" y="84096"/>
                  </a:moveTo>
                  <a:lnTo>
                    <a:pt x="17724" y="84804"/>
                  </a:lnTo>
                  <a:lnTo>
                    <a:pt x="17369" y="84970"/>
                  </a:lnTo>
                  <a:lnTo>
                    <a:pt x="14308" y="84408"/>
                  </a:lnTo>
                  <a:lnTo>
                    <a:pt x="15183" y="84096"/>
                  </a:lnTo>
                  <a:close/>
                  <a:moveTo>
                    <a:pt x="9143" y="83742"/>
                  </a:moveTo>
                  <a:lnTo>
                    <a:pt x="13204" y="84491"/>
                  </a:lnTo>
                  <a:lnTo>
                    <a:pt x="11351" y="85158"/>
                  </a:lnTo>
                  <a:lnTo>
                    <a:pt x="5790" y="84616"/>
                  </a:lnTo>
                  <a:lnTo>
                    <a:pt x="9143" y="83742"/>
                  </a:lnTo>
                  <a:close/>
                  <a:moveTo>
                    <a:pt x="43881" y="84346"/>
                  </a:moveTo>
                  <a:lnTo>
                    <a:pt x="44735" y="84658"/>
                  </a:lnTo>
                  <a:lnTo>
                    <a:pt x="41652" y="85179"/>
                  </a:lnTo>
                  <a:lnTo>
                    <a:pt x="41298" y="85012"/>
                  </a:lnTo>
                  <a:lnTo>
                    <a:pt x="43881" y="84346"/>
                  </a:lnTo>
                  <a:close/>
                  <a:moveTo>
                    <a:pt x="49899" y="84096"/>
                  </a:moveTo>
                  <a:lnTo>
                    <a:pt x="53252" y="85012"/>
                  </a:lnTo>
                  <a:lnTo>
                    <a:pt x="47692" y="85449"/>
                  </a:lnTo>
                  <a:lnTo>
                    <a:pt x="45838" y="84762"/>
                  </a:lnTo>
                  <a:lnTo>
                    <a:pt x="49899" y="84096"/>
                  </a:lnTo>
                  <a:close/>
                  <a:moveTo>
                    <a:pt x="18161" y="84929"/>
                  </a:moveTo>
                  <a:lnTo>
                    <a:pt x="19910" y="85408"/>
                  </a:lnTo>
                  <a:lnTo>
                    <a:pt x="20014" y="85470"/>
                  </a:lnTo>
                  <a:lnTo>
                    <a:pt x="20014" y="85470"/>
                  </a:lnTo>
                  <a:lnTo>
                    <a:pt x="17869" y="85074"/>
                  </a:lnTo>
                  <a:lnTo>
                    <a:pt x="18161" y="84929"/>
                  </a:lnTo>
                  <a:close/>
                  <a:moveTo>
                    <a:pt x="13767" y="84595"/>
                  </a:moveTo>
                  <a:lnTo>
                    <a:pt x="16911" y="85179"/>
                  </a:lnTo>
                  <a:lnTo>
                    <a:pt x="15995" y="85595"/>
                  </a:lnTo>
                  <a:lnTo>
                    <a:pt x="12017" y="85220"/>
                  </a:lnTo>
                  <a:lnTo>
                    <a:pt x="13767" y="84595"/>
                  </a:lnTo>
                  <a:close/>
                  <a:moveTo>
                    <a:pt x="40861" y="85116"/>
                  </a:moveTo>
                  <a:lnTo>
                    <a:pt x="41153" y="85262"/>
                  </a:lnTo>
                  <a:lnTo>
                    <a:pt x="39008" y="85616"/>
                  </a:lnTo>
                  <a:lnTo>
                    <a:pt x="39132" y="85574"/>
                  </a:lnTo>
                  <a:lnTo>
                    <a:pt x="40861" y="85116"/>
                  </a:lnTo>
                  <a:close/>
                  <a:moveTo>
                    <a:pt x="45276" y="84866"/>
                  </a:moveTo>
                  <a:lnTo>
                    <a:pt x="47005" y="85512"/>
                  </a:lnTo>
                  <a:lnTo>
                    <a:pt x="43027" y="85824"/>
                  </a:lnTo>
                  <a:lnTo>
                    <a:pt x="42111" y="85387"/>
                  </a:lnTo>
                  <a:lnTo>
                    <a:pt x="45276" y="84866"/>
                  </a:lnTo>
                  <a:close/>
                  <a:moveTo>
                    <a:pt x="17411" y="85283"/>
                  </a:moveTo>
                  <a:lnTo>
                    <a:pt x="21014" y="85949"/>
                  </a:lnTo>
                  <a:lnTo>
                    <a:pt x="21389" y="86116"/>
                  </a:lnTo>
                  <a:lnTo>
                    <a:pt x="21389" y="86116"/>
                  </a:lnTo>
                  <a:lnTo>
                    <a:pt x="16578" y="85658"/>
                  </a:lnTo>
                  <a:lnTo>
                    <a:pt x="17411" y="85283"/>
                  </a:lnTo>
                  <a:close/>
                  <a:moveTo>
                    <a:pt x="22118" y="86157"/>
                  </a:moveTo>
                  <a:lnTo>
                    <a:pt x="22243" y="86178"/>
                  </a:lnTo>
                  <a:lnTo>
                    <a:pt x="22347" y="86220"/>
                  </a:lnTo>
                  <a:lnTo>
                    <a:pt x="22347" y="86220"/>
                  </a:lnTo>
                  <a:lnTo>
                    <a:pt x="22222" y="86199"/>
                  </a:lnTo>
                  <a:lnTo>
                    <a:pt x="22118" y="86157"/>
                  </a:lnTo>
                  <a:close/>
                  <a:moveTo>
                    <a:pt x="41611" y="85470"/>
                  </a:moveTo>
                  <a:lnTo>
                    <a:pt x="42444" y="85866"/>
                  </a:lnTo>
                  <a:lnTo>
                    <a:pt x="37633" y="86262"/>
                  </a:lnTo>
                  <a:lnTo>
                    <a:pt x="37987" y="86095"/>
                  </a:lnTo>
                  <a:lnTo>
                    <a:pt x="41611" y="85470"/>
                  </a:lnTo>
                  <a:close/>
                  <a:moveTo>
                    <a:pt x="36883" y="86262"/>
                  </a:moveTo>
                  <a:lnTo>
                    <a:pt x="36779" y="86324"/>
                  </a:lnTo>
                  <a:lnTo>
                    <a:pt x="36675" y="86324"/>
                  </a:lnTo>
                  <a:lnTo>
                    <a:pt x="36779" y="86282"/>
                  </a:lnTo>
                  <a:lnTo>
                    <a:pt x="36883" y="86262"/>
                  </a:lnTo>
                  <a:close/>
                  <a:moveTo>
                    <a:pt x="4957" y="84845"/>
                  </a:moveTo>
                  <a:lnTo>
                    <a:pt x="10705" y="85387"/>
                  </a:lnTo>
                  <a:lnTo>
                    <a:pt x="7248" y="86616"/>
                  </a:lnTo>
                  <a:lnTo>
                    <a:pt x="1396" y="86553"/>
                  </a:lnTo>
                  <a:lnTo>
                    <a:pt x="313" y="86032"/>
                  </a:lnTo>
                  <a:lnTo>
                    <a:pt x="4957" y="84845"/>
                  </a:lnTo>
                  <a:close/>
                  <a:moveTo>
                    <a:pt x="11372" y="85449"/>
                  </a:moveTo>
                  <a:lnTo>
                    <a:pt x="15474" y="85845"/>
                  </a:lnTo>
                  <a:lnTo>
                    <a:pt x="13683" y="86657"/>
                  </a:lnTo>
                  <a:lnTo>
                    <a:pt x="8102" y="86616"/>
                  </a:lnTo>
                  <a:lnTo>
                    <a:pt x="11372" y="85449"/>
                  </a:lnTo>
                  <a:close/>
                  <a:moveTo>
                    <a:pt x="16057" y="85907"/>
                  </a:moveTo>
                  <a:lnTo>
                    <a:pt x="22159" y="86491"/>
                  </a:lnTo>
                  <a:lnTo>
                    <a:pt x="22680" y="86741"/>
                  </a:lnTo>
                  <a:lnTo>
                    <a:pt x="14371" y="86657"/>
                  </a:lnTo>
                  <a:lnTo>
                    <a:pt x="16057" y="85907"/>
                  </a:lnTo>
                  <a:close/>
                  <a:moveTo>
                    <a:pt x="22992" y="86574"/>
                  </a:moveTo>
                  <a:lnTo>
                    <a:pt x="23388" y="86595"/>
                  </a:lnTo>
                  <a:lnTo>
                    <a:pt x="23763" y="86741"/>
                  </a:lnTo>
                  <a:lnTo>
                    <a:pt x="23367" y="86741"/>
                  </a:lnTo>
                  <a:lnTo>
                    <a:pt x="22992" y="86574"/>
                  </a:lnTo>
                  <a:close/>
                  <a:moveTo>
                    <a:pt x="24617" y="86720"/>
                  </a:moveTo>
                  <a:lnTo>
                    <a:pt x="24742" y="86761"/>
                  </a:lnTo>
                  <a:lnTo>
                    <a:pt x="24742" y="86761"/>
                  </a:lnTo>
                  <a:lnTo>
                    <a:pt x="24617" y="86741"/>
                  </a:lnTo>
                  <a:lnTo>
                    <a:pt x="24513" y="86720"/>
                  </a:lnTo>
                  <a:close/>
                  <a:moveTo>
                    <a:pt x="29553" y="79743"/>
                  </a:moveTo>
                  <a:lnTo>
                    <a:pt x="40153" y="84783"/>
                  </a:lnTo>
                  <a:lnTo>
                    <a:pt x="40132" y="84804"/>
                  </a:lnTo>
                  <a:lnTo>
                    <a:pt x="37841" y="85595"/>
                  </a:lnTo>
                  <a:lnTo>
                    <a:pt x="35509" y="86220"/>
                  </a:lnTo>
                  <a:lnTo>
                    <a:pt x="33114" y="86616"/>
                  </a:lnTo>
                  <a:lnTo>
                    <a:pt x="30719" y="86803"/>
                  </a:lnTo>
                  <a:lnTo>
                    <a:pt x="28303" y="86782"/>
                  </a:lnTo>
                  <a:lnTo>
                    <a:pt x="25887" y="86553"/>
                  </a:lnTo>
                  <a:lnTo>
                    <a:pt x="23513" y="86116"/>
                  </a:lnTo>
                  <a:lnTo>
                    <a:pt x="21181" y="85470"/>
                  </a:lnTo>
                  <a:lnTo>
                    <a:pt x="18911" y="84616"/>
                  </a:lnTo>
                  <a:lnTo>
                    <a:pt x="18890" y="84616"/>
                  </a:lnTo>
                  <a:lnTo>
                    <a:pt x="29553" y="79743"/>
                  </a:lnTo>
                  <a:close/>
                  <a:moveTo>
                    <a:pt x="34488" y="86782"/>
                  </a:moveTo>
                  <a:lnTo>
                    <a:pt x="34384" y="86824"/>
                  </a:lnTo>
                  <a:lnTo>
                    <a:pt x="34259" y="86824"/>
                  </a:lnTo>
                  <a:lnTo>
                    <a:pt x="34384" y="86803"/>
                  </a:lnTo>
                  <a:lnTo>
                    <a:pt x="34488" y="86782"/>
                  </a:lnTo>
                  <a:close/>
                  <a:moveTo>
                    <a:pt x="36009" y="86678"/>
                  </a:moveTo>
                  <a:lnTo>
                    <a:pt x="35634" y="86845"/>
                  </a:lnTo>
                  <a:lnTo>
                    <a:pt x="35238" y="86845"/>
                  </a:lnTo>
                  <a:lnTo>
                    <a:pt x="35613" y="86699"/>
                  </a:lnTo>
                  <a:lnTo>
                    <a:pt x="36009" y="86678"/>
                  </a:lnTo>
                  <a:close/>
                  <a:moveTo>
                    <a:pt x="42964" y="86116"/>
                  </a:moveTo>
                  <a:lnTo>
                    <a:pt x="44630" y="86907"/>
                  </a:lnTo>
                  <a:lnTo>
                    <a:pt x="36321" y="86845"/>
                  </a:lnTo>
                  <a:lnTo>
                    <a:pt x="36862" y="86616"/>
                  </a:lnTo>
                  <a:lnTo>
                    <a:pt x="42964" y="86116"/>
                  </a:lnTo>
                  <a:close/>
                  <a:moveTo>
                    <a:pt x="47650" y="85762"/>
                  </a:moveTo>
                  <a:lnTo>
                    <a:pt x="50899" y="86970"/>
                  </a:lnTo>
                  <a:lnTo>
                    <a:pt x="45318" y="86928"/>
                  </a:lnTo>
                  <a:lnTo>
                    <a:pt x="43548" y="86074"/>
                  </a:lnTo>
                  <a:lnTo>
                    <a:pt x="47650" y="85762"/>
                  </a:lnTo>
                  <a:close/>
                  <a:moveTo>
                    <a:pt x="54065" y="85241"/>
                  </a:moveTo>
                  <a:lnTo>
                    <a:pt x="58688" y="86532"/>
                  </a:lnTo>
                  <a:lnTo>
                    <a:pt x="57605" y="87032"/>
                  </a:lnTo>
                  <a:lnTo>
                    <a:pt x="51753" y="86970"/>
                  </a:lnTo>
                  <a:lnTo>
                    <a:pt x="48337" y="85699"/>
                  </a:lnTo>
                  <a:lnTo>
                    <a:pt x="54065" y="85241"/>
                  </a:lnTo>
                  <a:close/>
                  <a:moveTo>
                    <a:pt x="27053" y="87053"/>
                  </a:moveTo>
                  <a:lnTo>
                    <a:pt x="27158" y="87074"/>
                  </a:lnTo>
                  <a:lnTo>
                    <a:pt x="27053" y="87095"/>
                  </a:lnTo>
                  <a:lnTo>
                    <a:pt x="26929" y="87053"/>
                  </a:lnTo>
                  <a:close/>
                  <a:moveTo>
                    <a:pt x="32073" y="87095"/>
                  </a:moveTo>
                  <a:lnTo>
                    <a:pt x="31948" y="87136"/>
                  </a:lnTo>
                  <a:lnTo>
                    <a:pt x="31843" y="87115"/>
                  </a:lnTo>
                  <a:lnTo>
                    <a:pt x="31948" y="87095"/>
                  </a:lnTo>
                  <a:close/>
                  <a:moveTo>
                    <a:pt x="25825" y="87053"/>
                  </a:moveTo>
                  <a:lnTo>
                    <a:pt x="26200" y="87157"/>
                  </a:lnTo>
                  <a:lnTo>
                    <a:pt x="25804" y="87199"/>
                  </a:lnTo>
                  <a:lnTo>
                    <a:pt x="25408" y="87053"/>
                  </a:lnTo>
                  <a:close/>
                  <a:moveTo>
                    <a:pt x="29490" y="87178"/>
                  </a:moveTo>
                  <a:lnTo>
                    <a:pt x="29615" y="87199"/>
                  </a:lnTo>
                  <a:lnTo>
                    <a:pt x="29490" y="87220"/>
                  </a:lnTo>
                  <a:lnTo>
                    <a:pt x="29386" y="87199"/>
                  </a:lnTo>
                  <a:lnTo>
                    <a:pt x="29490" y="87178"/>
                  </a:lnTo>
                  <a:close/>
                  <a:moveTo>
                    <a:pt x="33593" y="87115"/>
                  </a:moveTo>
                  <a:lnTo>
                    <a:pt x="33197" y="87261"/>
                  </a:lnTo>
                  <a:lnTo>
                    <a:pt x="32801" y="87220"/>
                  </a:lnTo>
                  <a:lnTo>
                    <a:pt x="33176" y="87115"/>
                  </a:lnTo>
                  <a:close/>
                  <a:moveTo>
                    <a:pt x="24575" y="87032"/>
                  </a:moveTo>
                  <a:lnTo>
                    <a:pt x="25117" y="87240"/>
                  </a:lnTo>
                  <a:lnTo>
                    <a:pt x="24513" y="87282"/>
                  </a:lnTo>
                  <a:lnTo>
                    <a:pt x="23992" y="87032"/>
                  </a:lnTo>
                  <a:close/>
                  <a:moveTo>
                    <a:pt x="34426" y="87115"/>
                  </a:moveTo>
                  <a:lnTo>
                    <a:pt x="35009" y="87136"/>
                  </a:lnTo>
                  <a:lnTo>
                    <a:pt x="34467" y="87365"/>
                  </a:lnTo>
                  <a:lnTo>
                    <a:pt x="33884" y="87324"/>
                  </a:lnTo>
                  <a:lnTo>
                    <a:pt x="34426" y="87115"/>
                  </a:lnTo>
                  <a:close/>
                  <a:moveTo>
                    <a:pt x="28261" y="87282"/>
                  </a:moveTo>
                  <a:lnTo>
                    <a:pt x="28657" y="87365"/>
                  </a:lnTo>
                  <a:lnTo>
                    <a:pt x="28261" y="87428"/>
                  </a:lnTo>
                  <a:lnTo>
                    <a:pt x="27866" y="87324"/>
                  </a:lnTo>
                  <a:lnTo>
                    <a:pt x="28261" y="87282"/>
                  </a:lnTo>
                  <a:close/>
                  <a:moveTo>
                    <a:pt x="30740" y="87303"/>
                  </a:moveTo>
                  <a:lnTo>
                    <a:pt x="31135" y="87344"/>
                  </a:lnTo>
                  <a:lnTo>
                    <a:pt x="30740" y="87449"/>
                  </a:lnTo>
                  <a:lnTo>
                    <a:pt x="30323" y="87365"/>
                  </a:lnTo>
                  <a:lnTo>
                    <a:pt x="30740" y="87303"/>
                  </a:lnTo>
                  <a:close/>
                  <a:moveTo>
                    <a:pt x="27012" y="87386"/>
                  </a:moveTo>
                  <a:lnTo>
                    <a:pt x="27574" y="87532"/>
                  </a:lnTo>
                  <a:lnTo>
                    <a:pt x="26991" y="87636"/>
                  </a:lnTo>
                  <a:lnTo>
                    <a:pt x="26450" y="87428"/>
                  </a:lnTo>
                  <a:lnTo>
                    <a:pt x="27012" y="87386"/>
                  </a:lnTo>
                  <a:close/>
                  <a:moveTo>
                    <a:pt x="31968" y="87428"/>
                  </a:moveTo>
                  <a:lnTo>
                    <a:pt x="32551" y="87490"/>
                  </a:lnTo>
                  <a:lnTo>
                    <a:pt x="31989" y="87678"/>
                  </a:lnTo>
                  <a:lnTo>
                    <a:pt x="31406" y="87574"/>
                  </a:lnTo>
                  <a:lnTo>
                    <a:pt x="31968" y="87428"/>
                  </a:lnTo>
                  <a:close/>
                  <a:moveTo>
                    <a:pt x="29490" y="87511"/>
                  </a:moveTo>
                  <a:lnTo>
                    <a:pt x="30073" y="87615"/>
                  </a:lnTo>
                  <a:lnTo>
                    <a:pt x="29490" y="87761"/>
                  </a:lnTo>
                  <a:lnTo>
                    <a:pt x="28928" y="87615"/>
                  </a:lnTo>
                  <a:lnTo>
                    <a:pt x="29490" y="87511"/>
                  </a:lnTo>
                  <a:close/>
                  <a:moveTo>
                    <a:pt x="2021" y="86845"/>
                  </a:moveTo>
                  <a:lnTo>
                    <a:pt x="6457" y="86886"/>
                  </a:lnTo>
                  <a:lnTo>
                    <a:pt x="3958" y="87782"/>
                  </a:lnTo>
                  <a:lnTo>
                    <a:pt x="2021" y="86845"/>
                  </a:lnTo>
                  <a:close/>
                  <a:moveTo>
                    <a:pt x="25762" y="87490"/>
                  </a:moveTo>
                  <a:lnTo>
                    <a:pt x="26429" y="87740"/>
                  </a:lnTo>
                  <a:lnTo>
                    <a:pt x="25700" y="87865"/>
                  </a:lnTo>
                  <a:lnTo>
                    <a:pt x="25033" y="87532"/>
                  </a:lnTo>
                  <a:lnTo>
                    <a:pt x="25762" y="87490"/>
                  </a:lnTo>
                  <a:close/>
                  <a:moveTo>
                    <a:pt x="33239" y="87553"/>
                  </a:moveTo>
                  <a:lnTo>
                    <a:pt x="33947" y="87615"/>
                  </a:lnTo>
                  <a:lnTo>
                    <a:pt x="33280" y="87928"/>
                  </a:lnTo>
                  <a:lnTo>
                    <a:pt x="32572" y="87782"/>
                  </a:lnTo>
                  <a:lnTo>
                    <a:pt x="33239" y="87553"/>
                  </a:lnTo>
                  <a:close/>
                  <a:moveTo>
                    <a:pt x="28241" y="87719"/>
                  </a:moveTo>
                  <a:lnTo>
                    <a:pt x="28928" y="87907"/>
                  </a:lnTo>
                  <a:lnTo>
                    <a:pt x="28220" y="88094"/>
                  </a:lnTo>
                  <a:lnTo>
                    <a:pt x="27532" y="87844"/>
                  </a:lnTo>
                  <a:lnTo>
                    <a:pt x="28241" y="87719"/>
                  </a:lnTo>
                  <a:close/>
                  <a:moveTo>
                    <a:pt x="30740" y="87740"/>
                  </a:moveTo>
                  <a:lnTo>
                    <a:pt x="31448" y="87865"/>
                  </a:lnTo>
                  <a:lnTo>
                    <a:pt x="30760" y="88115"/>
                  </a:lnTo>
                  <a:lnTo>
                    <a:pt x="30052" y="87928"/>
                  </a:lnTo>
                  <a:lnTo>
                    <a:pt x="30740" y="87740"/>
                  </a:lnTo>
                  <a:close/>
                  <a:moveTo>
                    <a:pt x="52544" y="87282"/>
                  </a:moveTo>
                  <a:lnTo>
                    <a:pt x="56980" y="87303"/>
                  </a:lnTo>
                  <a:lnTo>
                    <a:pt x="55023" y="88198"/>
                  </a:lnTo>
                  <a:lnTo>
                    <a:pt x="52544" y="87282"/>
                  </a:lnTo>
                  <a:close/>
                  <a:moveTo>
                    <a:pt x="13746" y="86949"/>
                  </a:moveTo>
                  <a:lnTo>
                    <a:pt x="23305" y="87032"/>
                  </a:lnTo>
                  <a:lnTo>
                    <a:pt x="23950" y="87344"/>
                  </a:lnTo>
                  <a:lnTo>
                    <a:pt x="10580" y="88386"/>
                  </a:lnTo>
                  <a:lnTo>
                    <a:pt x="13746" y="86949"/>
                  </a:lnTo>
                  <a:close/>
                  <a:moveTo>
                    <a:pt x="26970" y="87928"/>
                  </a:moveTo>
                  <a:lnTo>
                    <a:pt x="27741" y="88219"/>
                  </a:lnTo>
                  <a:lnTo>
                    <a:pt x="26929" y="88427"/>
                  </a:lnTo>
                  <a:lnTo>
                    <a:pt x="26158" y="88073"/>
                  </a:lnTo>
                  <a:lnTo>
                    <a:pt x="26970" y="87928"/>
                  </a:lnTo>
                  <a:close/>
                  <a:moveTo>
                    <a:pt x="32010" y="87969"/>
                  </a:moveTo>
                  <a:lnTo>
                    <a:pt x="32822" y="88136"/>
                  </a:lnTo>
                  <a:lnTo>
                    <a:pt x="32052" y="88469"/>
                  </a:lnTo>
                  <a:lnTo>
                    <a:pt x="31239" y="88261"/>
                  </a:lnTo>
                  <a:lnTo>
                    <a:pt x="32010" y="87969"/>
                  </a:lnTo>
                  <a:close/>
                  <a:moveTo>
                    <a:pt x="29490" y="88073"/>
                  </a:moveTo>
                  <a:lnTo>
                    <a:pt x="30281" y="88282"/>
                  </a:lnTo>
                  <a:lnTo>
                    <a:pt x="29490" y="88573"/>
                  </a:lnTo>
                  <a:lnTo>
                    <a:pt x="28699" y="88282"/>
                  </a:lnTo>
                  <a:lnTo>
                    <a:pt x="29490" y="88073"/>
                  </a:lnTo>
                  <a:close/>
                  <a:moveTo>
                    <a:pt x="35696" y="87136"/>
                  </a:moveTo>
                  <a:lnTo>
                    <a:pt x="45255" y="87220"/>
                  </a:lnTo>
                  <a:lnTo>
                    <a:pt x="48400" y="88698"/>
                  </a:lnTo>
                  <a:lnTo>
                    <a:pt x="35051" y="87428"/>
                  </a:lnTo>
                  <a:lnTo>
                    <a:pt x="35696" y="87136"/>
                  </a:lnTo>
                  <a:close/>
                  <a:moveTo>
                    <a:pt x="7311" y="86907"/>
                  </a:moveTo>
                  <a:lnTo>
                    <a:pt x="13059" y="86949"/>
                  </a:lnTo>
                  <a:lnTo>
                    <a:pt x="9726" y="88469"/>
                  </a:lnTo>
                  <a:lnTo>
                    <a:pt x="6019" y="88761"/>
                  </a:lnTo>
                  <a:lnTo>
                    <a:pt x="4333" y="87948"/>
                  </a:lnTo>
                  <a:lnTo>
                    <a:pt x="7311" y="86907"/>
                  </a:lnTo>
                  <a:close/>
                  <a:moveTo>
                    <a:pt x="3937" y="88094"/>
                  </a:moveTo>
                  <a:lnTo>
                    <a:pt x="5436" y="88802"/>
                  </a:lnTo>
                  <a:lnTo>
                    <a:pt x="3916" y="88927"/>
                  </a:lnTo>
                  <a:lnTo>
                    <a:pt x="2771" y="88511"/>
                  </a:lnTo>
                  <a:lnTo>
                    <a:pt x="3937" y="88094"/>
                  </a:lnTo>
                  <a:close/>
                  <a:moveTo>
                    <a:pt x="28199" y="88407"/>
                  </a:moveTo>
                  <a:lnTo>
                    <a:pt x="29053" y="88719"/>
                  </a:lnTo>
                  <a:lnTo>
                    <a:pt x="28178" y="89031"/>
                  </a:lnTo>
                  <a:lnTo>
                    <a:pt x="27324" y="88636"/>
                  </a:lnTo>
                  <a:lnTo>
                    <a:pt x="28199" y="88407"/>
                  </a:lnTo>
                  <a:close/>
                  <a:moveTo>
                    <a:pt x="30760" y="88427"/>
                  </a:moveTo>
                  <a:lnTo>
                    <a:pt x="31656" y="88656"/>
                  </a:lnTo>
                  <a:lnTo>
                    <a:pt x="30802" y="89052"/>
                  </a:lnTo>
                  <a:lnTo>
                    <a:pt x="29907" y="88719"/>
                  </a:lnTo>
                  <a:lnTo>
                    <a:pt x="30760" y="88427"/>
                  </a:lnTo>
                  <a:close/>
                  <a:moveTo>
                    <a:pt x="45942" y="87220"/>
                  </a:moveTo>
                  <a:lnTo>
                    <a:pt x="51690" y="87261"/>
                  </a:lnTo>
                  <a:lnTo>
                    <a:pt x="54648" y="88365"/>
                  </a:lnTo>
                  <a:lnTo>
                    <a:pt x="52961" y="89135"/>
                  </a:lnTo>
                  <a:lnTo>
                    <a:pt x="49233" y="88781"/>
                  </a:lnTo>
                  <a:lnTo>
                    <a:pt x="45942" y="87220"/>
                  </a:lnTo>
                  <a:close/>
                  <a:moveTo>
                    <a:pt x="2354" y="88656"/>
                  </a:moveTo>
                  <a:lnTo>
                    <a:pt x="3229" y="88969"/>
                  </a:lnTo>
                  <a:lnTo>
                    <a:pt x="917" y="89156"/>
                  </a:lnTo>
                  <a:lnTo>
                    <a:pt x="2354" y="88656"/>
                  </a:lnTo>
                  <a:close/>
                  <a:moveTo>
                    <a:pt x="55043" y="88511"/>
                  </a:moveTo>
                  <a:lnTo>
                    <a:pt x="56189" y="88948"/>
                  </a:lnTo>
                  <a:lnTo>
                    <a:pt x="55064" y="89344"/>
                  </a:lnTo>
                  <a:lnTo>
                    <a:pt x="53523" y="89198"/>
                  </a:lnTo>
                  <a:lnTo>
                    <a:pt x="55043" y="88511"/>
                  </a:lnTo>
                  <a:close/>
                  <a:moveTo>
                    <a:pt x="8956" y="88823"/>
                  </a:moveTo>
                  <a:lnTo>
                    <a:pt x="7519" y="89469"/>
                  </a:lnTo>
                  <a:lnTo>
                    <a:pt x="6540" y="89011"/>
                  </a:lnTo>
                  <a:lnTo>
                    <a:pt x="8956" y="88823"/>
                  </a:lnTo>
                  <a:close/>
                  <a:moveTo>
                    <a:pt x="56626" y="89094"/>
                  </a:moveTo>
                  <a:lnTo>
                    <a:pt x="58042" y="89635"/>
                  </a:lnTo>
                  <a:lnTo>
                    <a:pt x="55751" y="89406"/>
                  </a:lnTo>
                  <a:lnTo>
                    <a:pt x="56626" y="89094"/>
                  </a:lnTo>
                  <a:close/>
                  <a:moveTo>
                    <a:pt x="29490" y="88886"/>
                  </a:moveTo>
                  <a:lnTo>
                    <a:pt x="30427" y="89219"/>
                  </a:lnTo>
                  <a:lnTo>
                    <a:pt x="29469" y="89656"/>
                  </a:lnTo>
                  <a:lnTo>
                    <a:pt x="28553" y="89219"/>
                  </a:lnTo>
                  <a:lnTo>
                    <a:pt x="29490" y="88886"/>
                  </a:lnTo>
                  <a:close/>
                  <a:moveTo>
                    <a:pt x="50004" y="89156"/>
                  </a:moveTo>
                  <a:lnTo>
                    <a:pt x="52419" y="89385"/>
                  </a:lnTo>
                  <a:lnTo>
                    <a:pt x="51441" y="89844"/>
                  </a:lnTo>
                  <a:lnTo>
                    <a:pt x="50004" y="89156"/>
                  </a:lnTo>
                  <a:close/>
                  <a:moveTo>
                    <a:pt x="5957" y="89052"/>
                  </a:moveTo>
                  <a:lnTo>
                    <a:pt x="7186" y="89635"/>
                  </a:lnTo>
                  <a:lnTo>
                    <a:pt x="6561" y="89906"/>
                  </a:lnTo>
                  <a:lnTo>
                    <a:pt x="4541" y="89156"/>
                  </a:lnTo>
                  <a:lnTo>
                    <a:pt x="5957" y="89052"/>
                  </a:lnTo>
                  <a:close/>
                  <a:moveTo>
                    <a:pt x="53002" y="89448"/>
                  </a:moveTo>
                  <a:lnTo>
                    <a:pt x="54419" y="89573"/>
                  </a:lnTo>
                  <a:lnTo>
                    <a:pt x="52398" y="90302"/>
                  </a:lnTo>
                  <a:lnTo>
                    <a:pt x="51774" y="89989"/>
                  </a:lnTo>
                  <a:lnTo>
                    <a:pt x="53002" y="89448"/>
                  </a:lnTo>
                  <a:close/>
                  <a:moveTo>
                    <a:pt x="24471" y="87594"/>
                  </a:moveTo>
                  <a:lnTo>
                    <a:pt x="25200" y="87948"/>
                  </a:lnTo>
                  <a:lnTo>
                    <a:pt x="9747" y="90531"/>
                  </a:lnTo>
                  <a:lnTo>
                    <a:pt x="7852" y="89635"/>
                  </a:lnTo>
                  <a:lnTo>
                    <a:pt x="9810" y="88740"/>
                  </a:lnTo>
                  <a:lnTo>
                    <a:pt x="24471" y="87594"/>
                  </a:lnTo>
                  <a:close/>
                  <a:moveTo>
                    <a:pt x="3874" y="89219"/>
                  </a:moveTo>
                  <a:lnTo>
                    <a:pt x="6186" y="90093"/>
                  </a:lnTo>
                  <a:lnTo>
                    <a:pt x="4999" y="90614"/>
                  </a:lnTo>
                  <a:lnTo>
                    <a:pt x="813" y="89469"/>
                  </a:lnTo>
                  <a:lnTo>
                    <a:pt x="3874" y="89219"/>
                  </a:lnTo>
                  <a:close/>
                  <a:moveTo>
                    <a:pt x="7519" y="89802"/>
                  </a:moveTo>
                  <a:lnTo>
                    <a:pt x="9247" y="90614"/>
                  </a:lnTo>
                  <a:lnTo>
                    <a:pt x="8685" y="90718"/>
                  </a:lnTo>
                  <a:lnTo>
                    <a:pt x="6936" y="90052"/>
                  </a:lnTo>
                  <a:lnTo>
                    <a:pt x="7519" y="89802"/>
                  </a:lnTo>
                  <a:close/>
                  <a:moveTo>
                    <a:pt x="34530" y="87678"/>
                  </a:moveTo>
                  <a:lnTo>
                    <a:pt x="49170" y="89073"/>
                  </a:lnTo>
                  <a:lnTo>
                    <a:pt x="51086" y="89989"/>
                  </a:lnTo>
                  <a:lnTo>
                    <a:pt x="49191" y="90864"/>
                  </a:lnTo>
                  <a:lnTo>
                    <a:pt x="33780" y="88011"/>
                  </a:lnTo>
                  <a:lnTo>
                    <a:pt x="34530" y="87678"/>
                  </a:lnTo>
                  <a:close/>
                  <a:moveTo>
                    <a:pt x="55106" y="89635"/>
                  </a:moveTo>
                  <a:lnTo>
                    <a:pt x="58146" y="89927"/>
                  </a:lnTo>
                  <a:lnTo>
                    <a:pt x="53940" y="91031"/>
                  </a:lnTo>
                  <a:lnTo>
                    <a:pt x="52773" y="90468"/>
                  </a:lnTo>
                  <a:lnTo>
                    <a:pt x="55106" y="89635"/>
                  </a:lnTo>
                  <a:close/>
                  <a:moveTo>
                    <a:pt x="6561" y="90218"/>
                  </a:moveTo>
                  <a:lnTo>
                    <a:pt x="8123" y="90802"/>
                  </a:lnTo>
                  <a:lnTo>
                    <a:pt x="6603" y="91051"/>
                  </a:lnTo>
                  <a:lnTo>
                    <a:pt x="5436" y="90739"/>
                  </a:lnTo>
                  <a:lnTo>
                    <a:pt x="6561" y="90218"/>
                  </a:lnTo>
                  <a:close/>
                  <a:moveTo>
                    <a:pt x="51441" y="90156"/>
                  </a:moveTo>
                  <a:lnTo>
                    <a:pt x="52003" y="90427"/>
                  </a:lnTo>
                  <a:lnTo>
                    <a:pt x="50253" y="91051"/>
                  </a:lnTo>
                  <a:lnTo>
                    <a:pt x="49691" y="90947"/>
                  </a:lnTo>
                  <a:lnTo>
                    <a:pt x="51441" y="90156"/>
                  </a:lnTo>
                  <a:close/>
                  <a:moveTo>
                    <a:pt x="52378" y="90614"/>
                  </a:moveTo>
                  <a:lnTo>
                    <a:pt x="53502" y="91135"/>
                  </a:lnTo>
                  <a:lnTo>
                    <a:pt x="52336" y="91447"/>
                  </a:lnTo>
                  <a:lnTo>
                    <a:pt x="50816" y="91156"/>
                  </a:lnTo>
                  <a:lnTo>
                    <a:pt x="52378" y="90614"/>
                  </a:lnTo>
                  <a:close/>
                  <a:moveTo>
                    <a:pt x="5041" y="90927"/>
                  </a:moveTo>
                  <a:lnTo>
                    <a:pt x="5936" y="91176"/>
                  </a:lnTo>
                  <a:lnTo>
                    <a:pt x="3645" y="91551"/>
                  </a:lnTo>
                  <a:lnTo>
                    <a:pt x="3645" y="91551"/>
                  </a:lnTo>
                  <a:lnTo>
                    <a:pt x="5041" y="90927"/>
                  </a:lnTo>
                  <a:close/>
                  <a:moveTo>
                    <a:pt x="53898" y="91322"/>
                  </a:moveTo>
                  <a:lnTo>
                    <a:pt x="55272" y="91989"/>
                  </a:lnTo>
                  <a:lnTo>
                    <a:pt x="55272" y="91989"/>
                  </a:lnTo>
                  <a:lnTo>
                    <a:pt x="53002" y="91572"/>
                  </a:lnTo>
                  <a:lnTo>
                    <a:pt x="53898" y="91322"/>
                  </a:lnTo>
                  <a:close/>
                  <a:moveTo>
                    <a:pt x="9706" y="90843"/>
                  </a:moveTo>
                  <a:lnTo>
                    <a:pt x="12163" y="92009"/>
                  </a:lnTo>
                  <a:lnTo>
                    <a:pt x="12163" y="92009"/>
                  </a:lnTo>
                  <a:lnTo>
                    <a:pt x="9227" y="90906"/>
                  </a:lnTo>
                  <a:lnTo>
                    <a:pt x="9706" y="90843"/>
                  </a:lnTo>
                  <a:close/>
                  <a:moveTo>
                    <a:pt x="25658" y="88157"/>
                  </a:moveTo>
                  <a:lnTo>
                    <a:pt x="26491" y="88552"/>
                  </a:lnTo>
                  <a:lnTo>
                    <a:pt x="12934" y="92051"/>
                  </a:lnTo>
                  <a:lnTo>
                    <a:pt x="10205" y="90760"/>
                  </a:lnTo>
                  <a:lnTo>
                    <a:pt x="25658" y="88157"/>
                  </a:lnTo>
                  <a:close/>
                  <a:moveTo>
                    <a:pt x="49233" y="91156"/>
                  </a:moveTo>
                  <a:lnTo>
                    <a:pt x="49691" y="91239"/>
                  </a:lnTo>
                  <a:lnTo>
                    <a:pt x="46755" y="92301"/>
                  </a:lnTo>
                  <a:lnTo>
                    <a:pt x="49233" y="91156"/>
                  </a:lnTo>
                  <a:close/>
                  <a:moveTo>
                    <a:pt x="33322" y="88219"/>
                  </a:moveTo>
                  <a:lnTo>
                    <a:pt x="48733" y="91072"/>
                  </a:lnTo>
                  <a:lnTo>
                    <a:pt x="45963" y="92322"/>
                  </a:lnTo>
                  <a:lnTo>
                    <a:pt x="32489" y="88594"/>
                  </a:lnTo>
                  <a:lnTo>
                    <a:pt x="33322" y="88219"/>
                  </a:lnTo>
                  <a:close/>
                  <a:moveTo>
                    <a:pt x="8664" y="91010"/>
                  </a:moveTo>
                  <a:lnTo>
                    <a:pt x="12080" y="92280"/>
                  </a:lnTo>
                  <a:lnTo>
                    <a:pt x="11517" y="92426"/>
                  </a:lnTo>
                  <a:lnTo>
                    <a:pt x="7269" y="91239"/>
                  </a:lnTo>
                  <a:lnTo>
                    <a:pt x="8664" y="91010"/>
                  </a:lnTo>
                  <a:close/>
                  <a:moveTo>
                    <a:pt x="50274" y="91343"/>
                  </a:moveTo>
                  <a:lnTo>
                    <a:pt x="51670" y="91614"/>
                  </a:lnTo>
                  <a:lnTo>
                    <a:pt x="47379" y="92718"/>
                  </a:lnTo>
                  <a:lnTo>
                    <a:pt x="46838" y="92572"/>
                  </a:lnTo>
                  <a:lnTo>
                    <a:pt x="50274" y="91343"/>
                  </a:lnTo>
                  <a:close/>
                  <a:moveTo>
                    <a:pt x="6582" y="91364"/>
                  </a:moveTo>
                  <a:lnTo>
                    <a:pt x="10976" y="92572"/>
                  </a:lnTo>
                  <a:lnTo>
                    <a:pt x="9477" y="92947"/>
                  </a:lnTo>
                  <a:lnTo>
                    <a:pt x="3583" y="91864"/>
                  </a:lnTo>
                  <a:lnTo>
                    <a:pt x="6582" y="91364"/>
                  </a:lnTo>
                  <a:close/>
                  <a:moveTo>
                    <a:pt x="52336" y="91739"/>
                  </a:moveTo>
                  <a:lnTo>
                    <a:pt x="55356" y="92301"/>
                  </a:lnTo>
                  <a:lnTo>
                    <a:pt x="49420" y="93280"/>
                  </a:lnTo>
                  <a:lnTo>
                    <a:pt x="47942" y="92884"/>
                  </a:lnTo>
                  <a:lnTo>
                    <a:pt x="52336" y="91739"/>
                  </a:lnTo>
                  <a:close/>
                  <a:moveTo>
                    <a:pt x="26887" y="88740"/>
                  </a:moveTo>
                  <a:lnTo>
                    <a:pt x="27782" y="89177"/>
                  </a:lnTo>
                  <a:lnTo>
                    <a:pt x="15891" y="93384"/>
                  </a:lnTo>
                  <a:lnTo>
                    <a:pt x="15287" y="93176"/>
                  </a:lnTo>
                  <a:lnTo>
                    <a:pt x="13350" y="92259"/>
                  </a:lnTo>
                  <a:lnTo>
                    <a:pt x="26887" y="88740"/>
                  </a:lnTo>
                  <a:close/>
                  <a:moveTo>
                    <a:pt x="12538" y="92468"/>
                  </a:moveTo>
                  <a:lnTo>
                    <a:pt x="15099" y="93405"/>
                  </a:lnTo>
                  <a:lnTo>
                    <a:pt x="12080" y="92572"/>
                  </a:lnTo>
                  <a:lnTo>
                    <a:pt x="12538" y="92468"/>
                  </a:lnTo>
                  <a:close/>
                  <a:moveTo>
                    <a:pt x="32073" y="88781"/>
                  </a:moveTo>
                  <a:lnTo>
                    <a:pt x="45568" y="92509"/>
                  </a:lnTo>
                  <a:lnTo>
                    <a:pt x="43610" y="93405"/>
                  </a:lnTo>
                  <a:lnTo>
                    <a:pt x="43006" y="93613"/>
                  </a:lnTo>
                  <a:lnTo>
                    <a:pt x="31177" y="89198"/>
                  </a:lnTo>
                  <a:lnTo>
                    <a:pt x="32073" y="88781"/>
                  </a:lnTo>
                  <a:close/>
                  <a:moveTo>
                    <a:pt x="46359" y="92738"/>
                  </a:moveTo>
                  <a:lnTo>
                    <a:pt x="46817" y="92863"/>
                  </a:lnTo>
                  <a:lnTo>
                    <a:pt x="43797" y="93655"/>
                  </a:lnTo>
                  <a:lnTo>
                    <a:pt x="43797" y="93655"/>
                  </a:lnTo>
                  <a:lnTo>
                    <a:pt x="46359" y="92738"/>
                  </a:lnTo>
                  <a:close/>
                  <a:moveTo>
                    <a:pt x="11517" y="92718"/>
                  </a:moveTo>
                  <a:lnTo>
                    <a:pt x="15037" y="93696"/>
                  </a:lnTo>
                  <a:lnTo>
                    <a:pt x="14496" y="93884"/>
                  </a:lnTo>
                  <a:lnTo>
                    <a:pt x="10143" y="93072"/>
                  </a:lnTo>
                  <a:lnTo>
                    <a:pt x="11517" y="92718"/>
                  </a:lnTo>
                  <a:close/>
                  <a:moveTo>
                    <a:pt x="47379" y="93030"/>
                  </a:moveTo>
                  <a:lnTo>
                    <a:pt x="48754" y="93405"/>
                  </a:lnTo>
                  <a:lnTo>
                    <a:pt x="44381" y="94134"/>
                  </a:lnTo>
                  <a:lnTo>
                    <a:pt x="43860" y="93925"/>
                  </a:lnTo>
                  <a:lnTo>
                    <a:pt x="47379" y="93030"/>
                  </a:lnTo>
                  <a:close/>
                  <a:moveTo>
                    <a:pt x="56189" y="92447"/>
                  </a:moveTo>
                  <a:lnTo>
                    <a:pt x="56272" y="92468"/>
                  </a:lnTo>
                  <a:lnTo>
                    <a:pt x="59209" y="93863"/>
                  </a:lnTo>
                  <a:lnTo>
                    <a:pt x="53190" y="94321"/>
                  </a:lnTo>
                  <a:lnTo>
                    <a:pt x="50087" y="93467"/>
                  </a:lnTo>
                  <a:lnTo>
                    <a:pt x="56189" y="92447"/>
                  </a:lnTo>
                  <a:close/>
                  <a:moveTo>
                    <a:pt x="15516" y="93821"/>
                  </a:moveTo>
                  <a:lnTo>
                    <a:pt x="16641" y="94134"/>
                  </a:lnTo>
                  <a:lnTo>
                    <a:pt x="17120" y="94363"/>
                  </a:lnTo>
                  <a:lnTo>
                    <a:pt x="15079" y="93988"/>
                  </a:lnTo>
                  <a:lnTo>
                    <a:pt x="15516" y="93821"/>
                  </a:lnTo>
                  <a:close/>
                  <a:moveTo>
                    <a:pt x="28157" y="89344"/>
                  </a:moveTo>
                  <a:lnTo>
                    <a:pt x="29136" y="89802"/>
                  </a:lnTo>
                  <a:lnTo>
                    <a:pt x="18931" y="94467"/>
                  </a:lnTo>
                  <a:lnTo>
                    <a:pt x="18307" y="94300"/>
                  </a:lnTo>
                  <a:lnTo>
                    <a:pt x="16307" y="93551"/>
                  </a:lnTo>
                  <a:lnTo>
                    <a:pt x="28157" y="89344"/>
                  </a:lnTo>
                  <a:close/>
                  <a:moveTo>
                    <a:pt x="43360" y="94050"/>
                  </a:moveTo>
                  <a:lnTo>
                    <a:pt x="43818" y="94217"/>
                  </a:lnTo>
                  <a:lnTo>
                    <a:pt x="41757" y="94571"/>
                  </a:lnTo>
                  <a:lnTo>
                    <a:pt x="42236" y="94363"/>
                  </a:lnTo>
                  <a:lnTo>
                    <a:pt x="43360" y="94050"/>
                  </a:lnTo>
                  <a:close/>
                  <a:moveTo>
                    <a:pt x="9497" y="93259"/>
                  </a:moveTo>
                  <a:lnTo>
                    <a:pt x="13954" y="94071"/>
                  </a:lnTo>
                  <a:lnTo>
                    <a:pt x="12496" y="94592"/>
                  </a:lnTo>
                  <a:lnTo>
                    <a:pt x="6519" y="94009"/>
                  </a:lnTo>
                  <a:lnTo>
                    <a:pt x="9497" y="93259"/>
                  </a:lnTo>
                  <a:close/>
                  <a:moveTo>
                    <a:pt x="30802" y="89365"/>
                  </a:moveTo>
                  <a:lnTo>
                    <a:pt x="42590" y="93780"/>
                  </a:lnTo>
                  <a:lnTo>
                    <a:pt x="40569" y="94488"/>
                  </a:lnTo>
                  <a:lnTo>
                    <a:pt x="39945" y="94654"/>
                  </a:lnTo>
                  <a:lnTo>
                    <a:pt x="29823" y="89823"/>
                  </a:lnTo>
                  <a:lnTo>
                    <a:pt x="30802" y="89365"/>
                  </a:lnTo>
                  <a:close/>
                  <a:moveTo>
                    <a:pt x="49400" y="93571"/>
                  </a:moveTo>
                  <a:lnTo>
                    <a:pt x="52357" y="94404"/>
                  </a:lnTo>
                  <a:lnTo>
                    <a:pt x="46359" y="94863"/>
                  </a:lnTo>
                  <a:lnTo>
                    <a:pt x="44922" y="94342"/>
                  </a:lnTo>
                  <a:lnTo>
                    <a:pt x="49400" y="93571"/>
                  </a:lnTo>
                  <a:close/>
                  <a:moveTo>
                    <a:pt x="14516" y="94175"/>
                  </a:moveTo>
                  <a:lnTo>
                    <a:pt x="18098" y="94842"/>
                  </a:lnTo>
                  <a:lnTo>
                    <a:pt x="17599" y="95071"/>
                  </a:lnTo>
                  <a:lnTo>
                    <a:pt x="13183" y="94654"/>
                  </a:lnTo>
                  <a:lnTo>
                    <a:pt x="14516" y="94175"/>
                  </a:lnTo>
                  <a:close/>
                  <a:moveTo>
                    <a:pt x="18452" y="95008"/>
                  </a:moveTo>
                  <a:lnTo>
                    <a:pt x="18869" y="95196"/>
                  </a:lnTo>
                  <a:lnTo>
                    <a:pt x="18161" y="95133"/>
                  </a:lnTo>
                  <a:lnTo>
                    <a:pt x="18452" y="95008"/>
                  </a:lnTo>
                  <a:close/>
                  <a:moveTo>
                    <a:pt x="44360" y="94425"/>
                  </a:moveTo>
                  <a:lnTo>
                    <a:pt x="45693" y="94925"/>
                  </a:lnTo>
                  <a:lnTo>
                    <a:pt x="41278" y="95279"/>
                  </a:lnTo>
                  <a:lnTo>
                    <a:pt x="40757" y="95029"/>
                  </a:lnTo>
                  <a:lnTo>
                    <a:pt x="44360" y="94425"/>
                  </a:lnTo>
                  <a:close/>
                  <a:moveTo>
                    <a:pt x="19244" y="95050"/>
                  </a:moveTo>
                  <a:lnTo>
                    <a:pt x="19744" y="95154"/>
                  </a:lnTo>
                  <a:lnTo>
                    <a:pt x="20243" y="95342"/>
                  </a:lnTo>
                  <a:lnTo>
                    <a:pt x="20243" y="95342"/>
                  </a:lnTo>
                  <a:lnTo>
                    <a:pt x="19723" y="95279"/>
                  </a:lnTo>
                  <a:lnTo>
                    <a:pt x="19244" y="95050"/>
                  </a:lnTo>
                  <a:close/>
                  <a:moveTo>
                    <a:pt x="40424" y="95175"/>
                  </a:moveTo>
                  <a:lnTo>
                    <a:pt x="40694" y="95321"/>
                  </a:lnTo>
                  <a:lnTo>
                    <a:pt x="39986" y="95383"/>
                  </a:lnTo>
                  <a:lnTo>
                    <a:pt x="40424" y="95175"/>
                  </a:lnTo>
                  <a:close/>
                  <a:moveTo>
                    <a:pt x="39632" y="95217"/>
                  </a:moveTo>
                  <a:lnTo>
                    <a:pt x="39153" y="95446"/>
                  </a:lnTo>
                  <a:lnTo>
                    <a:pt x="38612" y="95487"/>
                  </a:lnTo>
                  <a:lnTo>
                    <a:pt x="38612" y="95487"/>
                  </a:lnTo>
                  <a:lnTo>
                    <a:pt x="39112" y="95300"/>
                  </a:lnTo>
                  <a:lnTo>
                    <a:pt x="39632" y="95217"/>
                  </a:lnTo>
                  <a:close/>
                  <a:moveTo>
                    <a:pt x="12538" y="94883"/>
                  </a:moveTo>
                  <a:lnTo>
                    <a:pt x="17057" y="95321"/>
                  </a:lnTo>
                  <a:lnTo>
                    <a:pt x="15662" y="95966"/>
                  </a:lnTo>
                  <a:lnTo>
                    <a:pt x="9664" y="95904"/>
                  </a:lnTo>
                  <a:lnTo>
                    <a:pt x="12538" y="94883"/>
                  </a:lnTo>
                  <a:close/>
                  <a:moveTo>
                    <a:pt x="17640" y="95383"/>
                  </a:moveTo>
                  <a:lnTo>
                    <a:pt x="19639" y="95571"/>
                  </a:lnTo>
                  <a:lnTo>
                    <a:pt x="20535" y="96008"/>
                  </a:lnTo>
                  <a:lnTo>
                    <a:pt x="16349" y="95966"/>
                  </a:lnTo>
                  <a:lnTo>
                    <a:pt x="17640" y="95383"/>
                  </a:lnTo>
                  <a:close/>
                  <a:moveTo>
                    <a:pt x="20473" y="95654"/>
                  </a:moveTo>
                  <a:lnTo>
                    <a:pt x="21285" y="95716"/>
                  </a:lnTo>
                  <a:lnTo>
                    <a:pt x="22055" y="96008"/>
                  </a:lnTo>
                  <a:lnTo>
                    <a:pt x="21222" y="96008"/>
                  </a:lnTo>
                  <a:lnTo>
                    <a:pt x="20473" y="95654"/>
                  </a:lnTo>
                  <a:close/>
                  <a:moveTo>
                    <a:pt x="22409" y="95841"/>
                  </a:moveTo>
                  <a:lnTo>
                    <a:pt x="22930" y="95883"/>
                  </a:lnTo>
                  <a:lnTo>
                    <a:pt x="23430" y="96029"/>
                  </a:lnTo>
                  <a:lnTo>
                    <a:pt x="22909" y="96008"/>
                  </a:lnTo>
                  <a:lnTo>
                    <a:pt x="22409" y="95841"/>
                  </a:lnTo>
                  <a:close/>
                  <a:moveTo>
                    <a:pt x="29469" y="89969"/>
                  </a:moveTo>
                  <a:lnTo>
                    <a:pt x="39528" y="94758"/>
                  </a:lnTo>
                  <a:lnTo>
                    <a:pt x="37446" y="95300"/>
                  </a:lnTo>
                  <a:lnTo>
                    <a:pt x="34259" y="95821"/>
                  </a:lnTo>
                  <a:lnTo>
                    <a:pt x="31031" y="96091"/>
                  </a:lnTo>
                  <a:lnTo>
                    <a:pt x="27803" y="96050"/>
                  </a:lnTo>
                  <a:lnTo>
                    <a:pt x="24596" y="95758"/>
                  </a:lnTo>
                  <a:lnTo>
                    <a:pt x="21431" y="95154"/>
                  </a:lnTo>
                  <a:lnTo>
                    <a:pt x="19348" y="94592"/>
                  </a:lnTo>
                  <a:lnTo>
                    <a:pt x="29469" y="89969"/>
                  </a:lnTo>
                  <a:close/>
                  <a:moveTo>
                    <a:pt x="36446" y="95946"/>
                  </a:moveTo>
                  <a:lnTo>
                    <a:pt x="35946" y="96133"/>
                  </a:lnTo>
                  <a:lnTo>
                    <a:pt x="35405" y="96112"/>
                  </a:lnTo>
                  <a:lnTo>
                    <a:pt x="35925" y="95987"/>
                  </a:lnTo>
                  <a:lnTo>
                    <a:pt x="36446" y="95946"/>
                  </a:lnTo>
                  <a:close/>
                  <a:moveTo>
                    <a:pt x="38383" y="95800"/>
                  </a:moveTo>
                  <a:lnTo>
                    <a:pt x="37633" y="96133"/>
                  </a:lnTo>
                  <a:lnTo>
                    <a:pt x="36800" y="96133"/>
                  </a:lnTo>
                  <a:lnTo>
                    <a:pt x="37571" y="95862"/>
                  </a:lnTo>
                  <a:lnTo>
                    <a:pt x="38383" y="95800"/>
                  </a:lnTo>
                  <a:close/>
                  <a:moveTo>
                    <a:pt x="41215" y="95571"/>
                  </a:moveTo>
                  <a:lnTo>
                    <a:pt x="42506" y="96175"/>
                  </a:lnTo>
                  <a:lnTo>
                    <a:pt x="38299" y="96154"/>
                  </a:lnTo>
                  <a:lnTo>
                    <a:pt x="39216" y="95737"/>
                  </a:lnTo>
                  <a:lnTo>
                    <a:pt x="41215" y="95571"/>
                  </a:lnTo>
                  <a:close/>
                  <a:moveTo>
                    <a:pt x="46317" y="95175"/>
                  </a:moveTo>
                  <a:lnTo>
                    <a:pt x="49191" y="96237"/>
                  </a:lnTo>
                  <a:lnTo>
                    <a:pt x="43193" y="96175"/>
                  </a:lnTo>
                  <a:lnTo>
                    <a:pt x="41798" y="95529"/>
                  </a:lnTo>
                  <a:lnTo>
                    <a:pt x="46317" y="95175"/>
                  </a:lnTo>
                  <a:close/>
                  <a:moveTo>
                    <a:pt x="53169" y="94634"/>
                  </a:moveTo>
                  <a:lnTo>
                    <a:pt x="59292" y="96320"/>
                  </a:lnTo>
                  <a:lnTo>
                    <a:pt x="50045" y="96237"/>
                  </a:lnTo>
                  <a:lnTo>
                    <a:pt x="47005" y="95113"/>
                  </a:lnTo>
                  <a:lnTo>
                    <a:pt x="53169" y="94634"/>
                  </a:lnTo>
                  <a:close/>
                  <a:moveTo>
                    <a:pt x="25637" y="96320"/>
                  </a:moveTo>
                  <a:lnTo>
                    <a:pt x="26158" y="96341"/>
                  </a:lnTo>
                  <a:lnTo>
                    <a:pt x="26679" y="96425"/>
                  </a:lnTo>
                  <a:lnTo>
                    <a:pt x="26158" y="96466"/>
                  </a:lnTo>
                  <a:lnTo>
                    <a:pt x="25637" y="96320"/>
                  </a:lnTo>
                  <a:close/>
                  <a:moveTo>
                    <a:pt x="33218" y="96383"/>
                  </a:moveTo>
                  <a:lnTo>
                    <a:pt x="32697" y="96529"/>
                  </a:lnTo>
                  <a:lnTo>
                    <a:pt x="32177" y="96466"/>
                  </a:lnTo>
                  <a:lnTo>
                    <a:pt x="32676" y="96383"/>
                  </a:lnTo>
                  <a:close/>
                  <a:moveTo>
                    <a:pt x="24513" y="96320"/>
                  </a:moveTo>
                  <a:lnTo>
                    <a:pt x="25304" y="96529"/>
                  </a:lnTo>
                  <a:lnTo>
                    <a:pt x="24471" y="96612"/>
                  </a:lnTo>
                  <a:lnTo>
                    <a:pt x="23701" y="96320"/>
                  </a:lnTo>
                  <a:close/>
                  <a:moveTo>
                    <a:pt x="29428" y="96508"/>
                  </a:moveTo>
                  <a:lnTo>
                    <a:pt x="29948" y="96550"/>
                  </a:lnTo>
                  <a:lnTo>
                    <a:pt x="29428" y="96633"/>
                  </a:lnTo>
                  <a:lnTo>
                    <a:pt x="28907" y="96550"/>
                  </a:lnTo>
                  <a:lnTo>
                    <a:pt x="29428" y="96508"/>
                  </a:lnTo>
                  <a:close/>
                  <a:moveTo>
                    <a:pt x="35155" y="96404"/>
                  </a:moveTo>
                  <a:lnTo>
                    <a:pt x="34363" y="96695"/>
                  </a:lnTo>
                  <a:lnTo>
                    <a:pt x="33530" y="96612"/>
                  </a:lnTo>
                  <a:lnTo>
                    <a:pt x="34322" y="96404"/>
                  </a:lnTo>
                  <a:close/>
                  <a:moveTo>
                    <a:pt x="22847" y="96300"/>
                  </a:moveTo>
                  <a:lnTo>
                    <a:pt x="23784" y="96654"/>
                  </a:lnTo>
                  <a:lnTo>
                    <a:pt x="22763" y="96737"/>
                  </a:lnTo>
                  <a:lnTo>
                    <a:pt x="21847" y="96300"/>
                  </a:lnTo>
                  <a:close/>
                  <a:moveTo>
                    <a:pt x="37008" y="96425"/>
                  </a:moveTo>
                  <a:lnTo>
                    <a:pt x="36071" y="96841"/>
                  </a:lnTo>
                  <a:lnTo>
                    <a:pt x="35051" y="96758"/>
                  </a:lnTo>
                  <a:lnTo>
                    <a:pt x="35988" y="96425"/>
                  </a:lnTo>
                  <a:close/>
                  <a:moveTo>
                    <a:pt x="27782" y="96633"/>
                  </a:moveTo>
                  <a:lnTo>
                    <a:pt x="28595" y="96779"/>
                  </a:lnTo>
                  <a:lnTo>
                    <a:pt x="27762" y="96924"/>
                  </a:lnTo>
                  <a:lnTo>
                    <a:pt x="26970" y="96695"/>
                  </a:lnTo>
                  <a:lnTo>
                    <a:pt x="27782" y="96633"/>
                  </a:lnTo>
                  <a:close/>
                  <a:moveTo>
                    <a:pt x="31052" y="96654"/>
                  </a:moveTo>
                  <a:lnTo>
                    <a:pt x="31864" y="96737"/>
                  </a:lnTo>
                  <a:lnTo>
                    <a:pt x="31073" y="96945"/>
                  </a:lnTo>
                  <a:lnTo>
                    <a:pt x="30261" y="96799"/>
                  </a:lnTo>
                  <a:lnTo>
                    <a:pt x="31052" y="96654"/>
                  </a:lnTo>
                  <a:close/>
                  <a:moveTo>
                    <a:pt x="26116" y="96758"/>
                  </a:moveTo>
                  <a:lnTo>
                    <a:pt x="27095" y="97029"/>
                  </a:lnTo>
                  <a:lnTo>
                    <a:pt x="26075" y="97195"/>
                  </a:lnTo>
                  <a:lnTo>
                    <a:pt x="25117" y="96841"/>
                  </a:lnTo>
                  <a:lnTo>
                    <a:pt x="26116" y="96758"/>
                  </a:lnTo>
                  <a:close/>
                  <a:moveTo>
                    <a:pt x="32718" y="96820"/>
                  </a:moveTo>
                  <a:lnTo>
                    <a:pt x="33718" y="96924"/>
                  </a:lnTo>
                  <a:lnTo>
                    <a:pt x="32760" y="97258"/>
                  </a:lnTo>
                  <a:lnTo>
                    <a:pt x="31739" y="97070"/>
                  </a:lnTo>
                  <a:lnTo>
                    <a:pt x="32718" y="96820"/>
                  </a:lnTo>
                  <a:close/>
                  <a:moveTo>
                    <a:pt x="29428" y="96945"/>
                  </a:moveTo>
                  <a:lnTo>
                    <a:pt x="30406" y="97112"/>
                  </a:lnTo>
                  <a:lnTo>
                    <a:pt x="29407" y="97383"/>
                  </a:lnTo>
                  <a:lnTo>
                    <a:pt x="28428" y="97112"/>
                  </a:lnTo>
                  <a:lnTo>
                    <a:pt x="29428" y="96945"/>
                  </a:lnTo>
                  <a:close/>
                  <a:moveTo>
                    <a:pt x="24429" y="96904"/>
                  </a:moveTo>
                  <a:lnTo>
                    <a:pt x="25512" y="97299"/>
                  </a:lnTo>
                  <a:lnTo>
                    <a:pt x="24346" y="97487"/>
                  </a:lnTo>
                  <a:lnTo>
                    <a:pt x="23305" y="96987"/>
                  </a:lnTo>
                  <a:lnTo>
                    <a:pt x="24429" y="96904"/>
                  </a:lnTo>
                  <a:close/>
                  <a:moveTo>
                    <a:pt x="15724" y="96258"/>
                  </a:moveTo>
                  <a:lnTo>
                    <a:pt x="21160" y="96300"/>
                  </a:lnTo>
                  <a:lnTo>
                    <a:pt x="22201" y="96779"/>
                  </a:lnTo>
                  <a:lnTo>
                    <a:pt x="12954" y="97507"/>
                  </a:lnTo>
                  <a:lnTo>
                    <a:pt x="15724" y="96258"/>
                  </a:lnTo>
                  <a:close/>
                  <a:moveTo>
                    <a:pt x="34405" y="96987"/>
                  </a:moveTo>
                  <a:lnTo>
                    <a:pt x="35530" y="97091"/>
                  </a:lnTo>
                  <a:lnTo>
                    <a:pt x="34467" y="97570"/>
                  </a:lnTo>
                  <a:lnTo>
                    <a:pt x="33322" y="97362"/>
                  </a:lnTo>
                  <a:lnTo>
                    <a:pt x="34405" y="96987"/>
                  </a:lnTo>
                  <a:close/>
                  <a:moveTo>
                    <a:pt x="37695" y="96425"/>
                  </a:moveTo>
                  <a:lnTo>
                    <a:pt x="43131" y="96466"/>
                  </a:lnTo>
                  <a:lnTo>
                    <a:pt x="45880" y="97799"/>
                  </a:lnTo>
                  <a:lnTo>
                    <a:pt x="36654" y="96904"/>
                  </a:lnTo>
                  <a:lnTo>
                    <a:pt x="37695" y="96425"/>
                  </a:lnTo>
                  <a:close/>
                  <a:moveTo>
                    <a:pt x="27762" y="97216"/>
                  </a:moveTo>
                  <a:lnTo>
                    <a:pt x="28845" y="97528"/>
                  </a:lnTo>
                  <a:lnTo>
                    <a:pt x="27720" y="97820"/>
                  </a:lnTo>
                  <a:lnTo>
                    <a:pt x="26616" y="97403"/>
                  </a:lnTo>
                  <a:lnTo>
                    <a:pt x="27762" y="97216"/>
                  </a:lnTo>
                  <a:close/>
                  <a:moveTo>
                    <a:pt x="31073" y="97237"/>
                  </a:moveTo>
                  <a:lnTo>
                    <a:pt x="32197" y="97445"/>
                  </a:lnTo>
                  <a:lnTo>
                    <a:pt x="31094" y="97841"/>
                  </a:lnTo>
                  <a:lnTo>
                    <a:pt x="29969" y="97528"/>
                  </a:lnTo>
                  <a:lnTo>
                    <a:pt x="31073" y="97237"/>
                  </a:lnTo>
                  <a:close/>
                  <a:moveTo>
                    <a:pt x="8852" y="96195"/>
                  </a:moveTo>
                  <a:lnTo>
                    <a:pt x="15037" y="96237"/>
                  </a:lnTo>
                  <a:lnTo>
                    <a:pt x="12101" y="97591"/>
                  </a:lnTo>
                  <a:lnTo>
                    <a:pt x="4270" y="98195"/>
                  </a:lnTo>
                  <a:lnTo>
                    <a:pt x="3812" y="97986"/>
                  </a:lnTo>
                  <a:lnTo>
                    <a:pt x="8852" y="96195"/>
                  </a:lnTo>
                  <a:close/>
                  <a:moveTo>
                    <a:pt x="50837" y="96529"/>
                  </a:moveTo>
                  <a:lnTo>
                    <a:pt x="58959" y="96612"/>
                  </a:lnTo>
                  <a:lnTo>
                    <a:pt x="55377" y="98236"/>
                  </a:lnTo>
                  <a:lnTo>
                    <a:pt x="50837" y="96529"/>
                  </a:lnTo>
                  <a:close/>
                  <a:moveTo>
                    <a:pt x="26054" y="97507"/>
                  </a:moveTo>
                  <a:lnTo>
                    <a:pt x="27241" y="97945"/>
                  </a:lnTo>
                  <a:lnTo>
                    <a:pt x="25971" y="98257"/>
                  </a:lnTo>
                  <a:lnTo>
                    <a:pt x="24804" y="97716"/>
                  </a:lnTo>
                  <a:lnTo>
                    <a:pt x="26054" y="97507"/>
                  </a:lnTo>
                  <a:close/>
                  <a:moveTo>
                    <a:pt x="3416" y="98111"/>
                  </a:moveTo>
                  <a:lnTo>
                    <a:pt x="3687" y="98257"/>
                  </a:lnTo>
                  <a:lnTo>
                    <a:pt x="2875" y="98320"/>
                  </a:lnTo>
                  <a:lnTo>
                    <a:pt x="2875" y="98320"/>
                  </a:lnTo>
                  <a:lnTo>
                    <a:pt x="3416" y="98111"/>
                  </a:lnTo>
                  <a:close/>
                  <a:moveTo>
                    <a:pt x="32781" y="97549"/>
                  </a:moveTo>
                  <a:lnTo>
                    <a:pt x="34009" y="97778"/>
                  </a:lnTo>
                  <a:lnTo>
                    <a:pt x="32843" y="98320"/>
                  </a:lnTo>
                  <a:lnTo>
                    <a:pt x="31594" y="97986"/>
                  </a:lnTo>
                  <a:lnTo>
                    <a:pt x="32781" y="97549"/>
                  </a:lnTo>
                  <a:close/>
                  <a:moveTo>
                    <a:pt x="29407" y="97674"/>
                  </a:moveTo>
                  <a:lnTo>
                    <a:pt x="30636" y="98007"/>
                  </a:lnTo>
                  <a:lnTo>
                    <a:pt x="29407" y="98445"/>
                  </a:lnTo>
                  <a:lnTo>
                    <a:pt x="28199" y="97986"/>
                  </a:lnTo>
                  <a:lnTo>
                    <a:pt x="29407" y="97674"/>
                  </a:lnTo>
                  <a:close/>
                  <a:moveTo>
                    <a:pt x="43797" y="96487"/>
                  </a:moveTo>
                  <a:lnTo>
                    <a:pt x="49983" y="96529"/>
                  </a:lnTo>
                  <a:lnTo>
                    <a:pt x="55002" y="98403"/>
                  </a:lnTo>
                  <a:lnTo>
                    <a:pt x="54544" y="98611"/>
                  </a:lnTo>
                  <a:lnTo>
                    <a:pt x="46734" y="97862"/>
                  </a:lnTo>
                  <a:lnTo>
                    <a:pt x="43797" y="96487"/>
                  </a:lnTo>
                  <a:close/>
                  <a:moveTo>
                    <a:pt x="55397" y="98549"/>
                  </a:moveTo>
                  <a:lnTo>
                    <a:pt x="55939" y="98757"/>
                  </a:lnTo>
                  <a:lnTo>
                    <a:pt x="55127" y="98674"/>
                  </a:lnTo>
                  <a:lnTo>
                    <a:pt x="55397" y="98549"/>
                  </a:lnTo>
                  <a:close/>
                  <a:moveTo>
                    <a:pt x="27699" y="98111"/>
                  </a:moveTo>
                  <a:lnTo>
                    <a:pt x="28990" y="98590"/>
                  </a:lnTo>
                  <a:lnTo>
                    <a:pt x="27657" y="99069"/>
                  </a:lnTo>
                  <a:lnTo>
                    <a:pt x="26387" y="98465"/>
                  </a:lnTo>
                  <a:lnTo>
                    <a:pt x="27699" y="98111"/>
                  </a:lnTo>
                  <a:close/>
                  <a:moveTo>
                    <a:pt x="31115" y="98153"/>
                  </a:moveTo>
                  <a:lnTo>
                    <a:pt x="32427" y="98507"/>
                  </a:lnTo>
                  <a:lnTo>
                    <a:pt x="31156" y="99090"/>
                  </a:lnTo>
                  <a:lnTo>
                    <a:pt x="29823" y="98611"/>
                  </a:lnTo>
                  <a:lnTo>
                    <a:pt x="31115" y="98153"/>
                  </a:lnTo>
                  <a:close/>
                  <a:moveTo>
                    <a:pt x="58105" y="99257"/>
                  </a:moveTo>
                  <a:lnTo>
                    <a:pt x="58875" y="99319"/>
                  </a:lnTo>
                  <a:lnTo>
                    <a:pt x="58542" y="99423"/>
                  </a:lnTo>
                  <a:lnTo>
                    <a:pt x="58105" y="99257"/>
                  </a:lnTo>
                  <a:close/>
                  <a:moveTo>
                    <a:pt x="11330" y="97945"/>
                  </a:moveTo>
                  <a:lnTo>
                    <a:pt x="7436" y="99715"/>
                  </a:lnTo>
                  <a:lnTo>
                    <a:pt x="4791" y="98445"/>
                  </a:lnTo>
                  <a:lnTo>
                    <a:pt x="11330" y="97945"/>
                  </a:lnTo>
                  <a:close/>
                  <a:moveTo>
                    <a:pt x="29407" y="98757"/>
                  </a:moveTo>
                  <a:lnTo>
                    <a:pt x="30781" y="99257"/>
                  </a:lnTo>
                  <a:lnTo>
                    <a:pt x="29386" y="99902"/>
                  </a:lnTo>
                  <a:lnTo>
                    <a:pt x="28032" y="99236"/>
                  </a:lnTo>
                  <a:lnTo>
                    <a:pt x="29407" y="98757"/>
                  </a:lnTo>
                  <a:close/>
                  <a:moveTo>
                    <a:pt x="4208" y="98507"/>
                  </a:moveTo>
                  <a:lnTo>
                    <a:pt x="7082" y="99861"/>
                  </a:lnTo>
                  <a:lnTo>
                    <a:pt x="6915" y="99944"/>
                  </a:lnTo>
                  <a:lnTo>
                    <a:pt x="3229" y="98570"/>
                  </a:lnTo>
                  <a:lnTo>
                    <a:pt x="4208" y="98507"/>
                  </a:lnTo>
                  <a:close/>
                  <a:moveTo>
                    <a:pt x="47484" y="98236"/>
                  </a:moveTo>
                  <a:lnTo>
                    <a:pt x="54023" y="98861"/>
                  </a:lnTo>
                  <a:lnTo>
                    <a:pt x="51357" y="100069"/>
                  </a:lnTo>
                  <a:lnTo>
                    <a:pt x="47484" y="98236"/>
                  </a:lnTo>
                  <a:close/>
                  <a:moveTo>
                    <a:pt x="22722" y="97029"/>
                  </a:moveTo>
                  <a:lnTo>
                    <a:pt x="23846" y="97570"/>
                  </a:lnTo>
                  <a:lnTo>
                    <a:pt x="8394" y="100173"/>
                  </a:lnTo>
                  <a:lnTo>
                    <a:pt x="7769" y="99882"/>
                  </a:lnTo>
                  <a:lnTo>
                    <a:pt x="12184" y="97862"/>
                  </a:lnTo>
                  <a:lnTo>
                    <a:pt x="22722" y="97029"/>
                  </a:lnTo>
                  <a:close/>
                  <a:moveTo>
                    <a:pt x="7436" y="100027"/>
                  </a:moveTo>
                  <a:lnTo>
                    <a:pt x="7894" y="100257"/>
                  </a:lnTo>
                  <a:lnTo>
                    <a:pt x="7769" y="100277"/>
                  </a:lnTo>
                  <a:lnTo>
                    <a:pt x="7290" y="100090"/>
                  </a:lnTo>
                  <a:lnTo>
                    <a:pt x="7436" y="100027"/>
                  </a:lnTo>
                  <a:close/>
                  <a:moveTo>
                    <a:pt x="54585" y="98924"/>
                  </a:moveTo>
                  <a:lnTo>
                    <a:pt x="55585" y="99007"/>
                  </a:lnTo>
                  <a:lnTo>
                    <a:pt x="51878" y="100319"/>
                  </a:lnTo>
                  <a:lnTo>
                    <a:pt x="51690" y="100236"/>
                  </a:lnTo>
                  <a:lnTo>
                    <a:pt x="54585" y="98924"/>
                  </a:lnTo>
                  <a:close/>
                  <a:moveTo>
                    <a:pt x="2542" y="98632"/>
                  </a:moveTo>
                  <a:lnTo>
                    <a:pt x="6540" y="100132"/>
                  </a:lnTo>
                  <a:lnTo>
                    <a:pt x="5790" y="100465"/>
                  </a:lnTo>
                  <a:lnTo>
                    <a:pt x="750" y="99069"/>
                  </a:lnTo>
                  <a:lnTo>
                    <a:pt x="1813" y="98695"/>
                  </a:lnTo>
                  <a:lnTo>
                    <a:pt x="2542" y="98632"/>
                  </a:lnTo>
                  <a:close/>
                  <a:moveTo>
                    <a:pt x="6915" y="100257"/>
                  </a:moveTo>
                  <a:lnTo>
                    <a:pt x="7206" y="100361"/>
                  </a:lnTo>
                  <a:lnTo>
                    <a:pt x="6394" y="100506"/>
                  </a:lnTo>
                  <a:lnTo>
                    <a:pt x="6915" y="100257"/>
                  </a:lnTo>
                  <a:close/>
                  <a:moveTo>
                    <a:pt x="36113" y="97153"/>
                  </a:moveTo>
                  <a:lnTo>
                    <a:pt x="46651" y="98153"/>
                  </a:lnTo>
                  <a:lnTo>
                    <a:pt x="51003" y="100236"/>
                  </a:lnTo>
                  <a:lnTo>
                    <a:pt x="50378" y="100527"/>
                  </a:lnTo>
                  <a:lnTo>
                    <a:pt x="34967" y="97674"/>
                  </a:lnTo>
                  <a:lnTo>
                    <a:pt x="36113" y="97153"/>
                  </a:lnTo>
                  <a:close/>
                  <a:moveTo>
                    <a:pt x="8352" y="100465"/>
                  </a:moveTo>
                  <a:lnTo>
                    <a:pt x="8539" y="100569"/>
                  </a:lnTo>
                  <a:lnTo>
                    <a:pt x="8310" y="100486"/>
                  </a:lnTo>
                  <a:lnTo>
                    <a:pt x="8352" y="100465"/>
                  </a:lnTo>
                  <a:close/>
                  <a:moveTo>
                    <a:pt x="51357" y="100402"/>
                  </a:moveTo>
                  <a:lnTo>
                    <a:pt x="51482" y="100465"/>
                  </a:lnTo>
                  <a:lnTo>
                    <a:pt x="51003" y="100631"/>
                  </a:lnTo>
                  <a:lnTo>
                    <a:pt x="50878" y="100611"/>
                  </a:lnTo>
                  <a:lnTo>
                    <a:pt x="51357" y="100402"/>
                  </a:lnTo>
                  <a:close/>
                  <a:moveTo>
                    <a:pt x="56251" y="99069"/>
                  </a:moveTo>
                  <a:lnTo>
                    <a:pt x="56980" y="99153"/>
                  </a:lnTo>
                  <a:lnTo>
                    <a:pt x="58042" y="99548"/>
                  </a:lnTo>
                  <a:lnTo>
                    <a:pt x="52982" y="100860"/>
                  </a:lnTo>
                  <a:lnTo>
                    <a:pt x="52253" y="100506"/>
                  </a:lnTo>
                  <a:lnTo>
                    <a:pt x="56251" y="99069"/>
                  </a:lnTo>
                  <a:close/>
                  <a:moveTo>
                    <a:pt x="51857" y="100631"/>
                  </a:moveTo>
                  <a:lnTo>
                    <a:pt x="52378" y="100881"/>
                  </a:lnTo>
                  <a:lnTo>
                    <a:pt x="51565" y="100736"/>
                  </a:lnTo>
                  <a:lnTo>
                    <a:pt x="51857" y="100631"/>
                  </a:lnTo>
                  <a:close/>
                  <a:moveTo>
                    <a:pt x="50462" y="100819"/>
                  </a:moveTo>
                  <a:lnTo>
                    <a:pt x="50233" y="100902"/>
                  </a:lnTo>
                  <a:lnTo>
                    <a:pt x="50420" y="100819"/>
                  </a:lnTo>
                  <a:close/>
                  <a:moveTo>
                    <a:pt x="4270" y="101152"/>
                  </a:moveTo>
                  <a:lnTo>
                    <a:pt x="3854" y="101360"/>
                  </a:lnTo>
                  <a:lnTo>
                    <a:pt x="3499" y="101277"/>
                  </a:lnTo>
                  <a:lnTo>
                    <a:pt x="4270" y="101152"/>
                  </a:lnTo>
                  <a:close/>
                  <a:moveTo>
                    <a:pt x="54502" y="101569"/>
                  </a:moveTo>
                  <a:lnTo>
                    <a:pt x="55272" y="101714"/>
                  </a:lnTo>
                  <a:lnTo>
                    <a:pt x="54918" y="101777"/>
                  </a:lnTo>
                  <a:lnTo>
                    <a:pt x="54502" y="101569"/>
                  </a:lnTo>
                  <a:close/>
                  <a:moveTo>
                    <a:pt x="24304" y="97799"/>
                  </a:moveTo>
                  <a:lnTo>
                    <a:pt x="25533" y="98382"/>
                  </a:lnTo>
                  <a:lnTo>
                    <a:pt x="12059" y="101881"/>
                  </a:lnTo>
                  <a:lnTo>
                    <a:pt x="11663" y="101714"/>
                  </a:lnTo>
                  <a:lnTo>
                    <a:pt x="8852" y="100381"/>
                  </a:lnTo>
                  <a:lnTo>
                    <a:pt x="24304" y="97799"/>
                  </a:lnTo>
                  <a:close/>
                  <a:moveTo>
                    <a:pt x="7748" y="100569"/>
                  </a:moveTo>
                  <a:lnTo>
                    <a:pt x="11538" y="101985"/>
                  </a:lnTo>
                  <a:lnTo>
                    <a:pt x="11559" y="102006"/>
                  </a:lnTo>
                  <a:lnTo>
                    <a:pt x="11455" y="102027"/>
                  </a:lnTo>
                  <a:lnTo>
                    <a:pt x="6769" y="100736"/>
                  </a:lnTo>
                  <a:lnTo>
                    <a:pt x="7748" y="100569"/>
                  </a:lnTo>
                  <a:close/>
                  <a:moveTo>
                    <a:pt x="34509" y="97882"/>
                  </a:moveTo>
                  <a:lnTo>
                    <a:pt x="49920" y="100736"/>
                  </a:lnTo>
                  <a:lnTo>
                    <a:pt x="47088" y="102027"/>
                  </a:lnTo>
                  <a:lnTo>
                    <a:pt x="46692" y="102152"/>
                  </a:lnTo>
                  <a:lnTo>
                    <a:pt x="33280" y="98445"/>
                  </a:lnTo>
                  <a:lnTo>
                    <a:pt x="34509" y="97882"/>
                  </a:lnTo>
                  <a:close/>
                  <a:moveTo>
                    <a:pt x="51024" y="100923"/>
                  </a:moveTo>
                  <a:lnTo>
                    <a:pt x="52003" y="101110"/>
                  </a:lnTo>
                  <a:lnTo>
                    <a:pt x="47296" y="102318"/>
                  </a:lnTo>
                  <a:lnTo>
                    <a:pt x="47192" y="102297"/>
                  </a:lnTo>
                  <a:lnTo>
                    <a:pt x="47213" y="102277"/>
                  </a:lnTo>
                  <a:lnTo>
                    <a:pt x="51024" y="100923"/>
                  </a:lnTo>
                  <a:close/>
                  <a:moveTo>
                    <a:pt x="6103" y="100860"/>
                  </a:moveTo>
                  <a:lnTo>
                    <a:pt x="10893" y="102172"/>
                  </a:lnTo>
                  <a:lnTo>
                    <a:pt x="9810" y="102464"/>
                  </a:lnTo>
                  <a:lnTo>
                    <a:pt x="4333" y="101444"/>
                  </a:lnTo>
                  <a:lnTo>
                    <a:pt x="5374" y="100965"/>
                  </a:lnTo>
                  <a:lnTo>
                    <a:pt x="6103" y="100860"/>
                  </a:lnTo>
                  <a:close/>
                  <a:moveTo>
                    <a:pt x="52669" y="101235"/>
                  </a:moveTo>
                  <a:lnTo>
                    <a:pt x="53398" y="101360"/>
                  </a:lnTo>
                  <a:lnTo>
                    <a:pt x="54419" y="101860"/>
                  </a:lnTo>
                  <a:lnTo>
                    <a:pt x="48921" y="102776"/>
                  </a:lnTo>
                  <a:lnTo>
                    <a:pt x="47858" y="102485"/>
                  </a:lnTo>
                  <a:lnTo>
                    <a:pt x="52669" y="101235"/>
                  </a:lnTo>
                  <a:close/>
                  <a:moveTo>
                    <a:pt x="25950" y="98570"/>
                  </a:moveTo>
                  <a:lnTo>
                    <a:pt x="27262" y="99194"/>
                  </a:lnTo>
                  <a:lnTo>
                    <a:pt x="15849" y="103255"/>
                  </a:lnTo>
                  <a:lnTo>
                    <a:pt x="15454" y="103130"/>
                  </a:lnTo>
                  <a:lnTo>
                    <a:pt x="12538" y="102048"/>
                  </a:lnTo>
                  <a:lnTo>
                    <a:pt x="25950" y="98570"/>
                  </a:lnTo>
                  <a:close/>
                  <a:moveTo>
                    <a:pt x="11455" y="102339"/>
                  </a:moveTo>
                  <a:lnTo>
                    <a:pt x="13392" y="102860"/>
                  </a:lnTo>
                  <a:lnTo>
                    <a:pt x="14225" y="103276"/>
                  </a:lnTo>
                  <a:lnTo>
                    <a:pt x="10497" y="102589"/>
                  </a:lnTo>
                  <a:lnTo>
                    <a:pt x="11455" y="102339"/>
                  </a:lnTo>
                  <a:close/>
                  <a:moveTo>
                    <a:pt x="3874" y="101652"/>
                  </a:moveTo>
                  <a:lnTo>
                    <a:pt x="9143" y="102631"/>
                  </a:lnTo>
                  <a:lnTo>
                    <a:pt x="6436" y="103339"/>
                  </a:lnTo>
                  <a:lnTo>
                    <a:pt x="1292" y="102839"/>
                  </a:lnTo>
                  <a:lnTo>
                    <a:pt x="3874" y="101652"/>
                  </a:lnTo>
                  <a:close/>
                  <a:moveTo>
                    <a:pt x="14995" y="103318"/>
                  </a:moveTo>
                  <a:lnTo>
                    <a:pt x="15349" y="103422"/>
                  </a:lnTo>
                  <a:lnTo>
                    <a:pt x="15370" y="103422"/>
                  </a:lnTo>
                  <a:lnTo>
                    <a:pt x="15287" y="103443"/>
                  </a:lnTo>
                  <a:lnTo>
                    <a:pt x="14995" y="103318"/>
                  </a:lnTo>
                  <a:close/>
                  <a:moveTo>
                    <a:pt x="32864" y="98632"/>
                  </a:moveTo>
                  <a:lnTo>
                    <a:pt x="46213" y="102318"/>
                  </a:lnTo>
                  <a:lnTo>
                    <a:pt x="43298" y="103360"/>
                  </a:lnTo>
                  <a:lnTo>
                    <a:pt x="42881" y="103485"/>
                  </a:lnTo>
                  <a:lnTo>
                    <a:pt x="31531" y="99236"/>
                  </a:lnTo>
                  <a:lnTo>
                    <a:pt x="32864" y="98632"/>
                  </a:lnTo>
                  <a:close/>
                  <a:moveTo>
                    <a:pt x="47296" y="102631"/>
                  </a:moveTo>
                  <a:lnTo>
                    <a:pt x="48254" y="102901"/>
                  </a:lnTo>
                  <a:lnTo>
                    <a:pt x="44506" y="103526"/>
                  </a:lnTo>
                  <a:lnTo>
                    <a:pt x="44506" y="103526"/>
                  </a:lnTo>
                  <a:lnTo>
                    <a:pt x="45359" y="103130"/>
                  </a:lnTo>
                  <a:lnTo>
                    <a:pt x="47296" y="102631"/>
                  </a:lnTo>
                  <a:close/>
                  <a:moveTo>
                    <a:pt x="43735" y="103547"/>
                  </a:moveTo>
                  <a:lnTo>
                    <a:pt x="43443" y="103693"/>
                  </a:lnTo>
                  <a:lnTo>
                    <a:pt x="43360" y="103651"/>
                  </a:lnTo>
                  <a:lnTo>
                    <a:pt x="43381" y="103651"/>
                  </a:lnTo>
                  <a:lnTo>
                    <a:pt x="43735" y="103547"/>
                  </a:lnTo>
                  <a:close/>
                  <a:moveTo>
                    <a:pt x="54877" y="102068"/>
                  </a:moveTo>
                  <a:lnTo>
                    <a:pt x="57459" y="103297"/>
                  </a:lnTo>
                  <a:lnTo>
                    <a:pt x="52294" y="103714"/>
                  </a:lnTo>
                  <a:lnTo>
                    <a:pt x="49587" y="102964"/>
                  </a:lnTo>
                  <a:lnTo>
                    <a:pt x="54877" y="102068"/>
                  </a:lnTo>
                  <a:close/>
                  <a:moveTo>
                    <a:pt x="9831" y="102756"/>
                  </a:moveTo>
                  <a:lnTo>
                    <a:pt x="14704" y="103651"/>
                  </a:lnTo>
                  <a:lnTo>
                    <a:pt x="13662" y="104026"/>
                  </a:lnTo>
                  <a:lnTo>
                    <a:pt x="7269" y="103422"/>
                  </a:lnTo>
                  <a:lnTo>
                    <a:pt x="9831" y="102756"/>
                  </a:lnTo>
                  <a:close/>
                  <a:moveTo>
                    <a:pt x="15266" y="103755"/>
                  </a:moveTo>
                  <a:lnTo>
                    <a:pt x="16349" y="104276"/>
                  </a:lnTo>
                  <a:lnTo>
                    <a:pt x="16349" y="104276"/>
                  </a:lnTo>
                  <a:lnTo>
                    <a:pt x="14350" y="104088"/>
                  </a:lnTo>
                  <a:lnTo>
                    <a:pt x="15266" y="103755"/>
                  </a:lnTo>
                  <a:close/>
                  <a:moveTo>
                    <a:pt x="48921" y="103068"/>
                  </a:moveTo>
                  <a:lnTo>
                    <a:pt x="51461" y="103776"/>
                  </a:lnTo>
                  <a:lnTo>
                    <a:pt x="45047" y="104276"/>
                  </a:lnTo>
                  <a:lnTo>
                    <a:pt x="44006" y="103901"/>
                  </a:lnTo>
                  <a:lnTo>
                    <a:pt x="48921" y="103068"/>
                  </a:lnTo>
                  <a:close/>
                  <a:moveTo>
                    <a:pt x="27637" y="99382"/>
                  </a:moveTo>
                  <a:lnTo>
                    <a:pt x="29053" y="100048"/>
                  </a:lnTo>
                  <a:lnTo>
                    <a:pt x="19764" y="104297"/>
                  </a:lnTo>
                  <a:lnTo>
                    <a:pt x="19348" y="104213"/>
                  </a:lnTo>
                  <a:lnTo>
                    <a:pt x="16349" y="103380"/>
                  </a:lnTo>
                  <a:lnTo>
                    <a:pt x="27637" y="99382"/>
                  </a:lnTo>
                  <a:close/>
                  <a:moveTo>
                    <a:pt x="31156" y="99403"/>
                  </a:moveTo>
                  <a:lnTo>
                    <a:pt x="42381" y="103609"/>
                  </a:lnTo>
                  <a:lnTo>
                    <a:pt x="39382" y="104380"/>
                  </a:lnTo>
                  <a:lnTo>
                    <a:pt x="38966" y="104443"/>
                  </a:lnTo>
                  <a:lnTo>
                    <a:pt x="29740" y="100048"/>
                  </a:lnTo>
                  <a:lnTo>
                    <a:pt x="31156" y="99403"/>
                  </a:lnTo>
                  <a:close/>
                  <a:moveTo>
                    <a:pt x="16349" y="103964"/>
                  </a:moveTo>
                  <a:lnTo>
                    <a:pt x="17265" y="104130"/>
                  </a:lnTo>
                  <a:lnTo>
                    <a:pt x="18140" y="104463"/>
                  </a:lnTo>
                  <a:lnTo>
                    <a:pt x="17203" y="104359"/>
                  </a:lnTo>
                  <a:lnTo>
                    <a:pt x="16349" y="103964"/>
                  </a:lnTo>
                  <a:close/>
                  <a:moveTo>
                    <a:pt x="43443" y="104005"/>
                  </a:moveTo>
                  <a:lnTo>
                    <a:pt x="44360" y="104338"/>
                  </a:lnTo>
                  <a:lnTo>
                    <a:pt x="42360" y="104505"/>
                  </a:lnTo>
                  <a:lnTo>
                    <a:pt x="43443" y="104005"/>
                  </a:lnTo>
                  <a:close/>
                  <a:moveTo>
                    <a:pt x="18911" y="104422"/>
                  </a:moveTo>
                  <a:lnTo>
                    <a:pt x="19265" y="104505"/>
                  </a:lnTo>
                  <a:lnTo>
                    <a:pt x="19285" y="104505"/>
                  </a:lnTo>
                  <a:lnTo>
                    <a:pt x="19202" y="104547"/>
                  </a:lnTo>
                  <a:lnTo>
                    <a:pt x="18911" y="104422"/>
                  </a:lnTo>
                  <a:close/>
                  <a:moveTo>
                    <a:pt x="42381" y="104172"/>
                  </a:moveTo>
                  <a:lnTo>
                    <a:pt x="41507" y="104567"/>
                  </a:lnTo>
                  <a:lnTo>
                    <a:pt x="40569" y="104630"/>
                  </a:lnTo>
                  <a:lnTo>
                    <a:pt x="41444" y="104318"/>
                  </a:lnTo>
                  <a:lnTo>
                    <a:pt x="42381" y="104172"/>
                  </a:lnTo>
                  <a:close/>
                  <a:moveTo>
                    <a:pt x="39799" y="104609"/>
                  </a:moveTo>
                  <a:lnTo>
                    <a:pt x="39507" y="104713"/>
                  </a:lnTo>
                  <a:lnTo>
                    <a:pt x="39424" y="104672"/>
                  </a:lnTo>
                  <a:lnTo>
                    <a:pt x="39445" y="104672"/>
                  </a:lnTo>
                  <a:lnTo>
                    <a:pt x="39799" y="104609"/>
                  </a:lnTo>
                  <a:close/>
                  <a:moveTo>
                    <a:pt x="17973" y="104734"/>
                  </a:moveTo>
                  <a:lnTo>
                    <a:pt x="18661" y="104797"/>
                  </a:lnTo>
                  <a:lnTo>
                    <a:pt x="18369" y="104922"/>
                  </a:lnTo>
                  <a:lnTo>
                    <a:pt x="17973" y="104734"/>
                  </a:lnTo>
                  <a:close/>
                  <a:moveTo>
                    <a:pt x="40736" y="104922"/>
                  </a:moveTo>
                  <a:lnTo>
                    <a:pt x="40340" y="105109"/>
                  </a:lnTo>
                  <a:lnTo>
                    <a:pt x="40049" y="104963"/>
                  </a:lnTo>
                  <a:lnTo>
                    <a:pt x="40736" y="104922"/>
                  </a:lnTo>
                  <a:close/>
                  <a:moveTo>
                    <a:pt x="6457" y="103630"/>
                  </a:moveTo>
                  <a:lnTo>
                    <a:pt x="13017" y="104255"/>
                  </a:lnTo>
                  <a:lnTo>
                    <a:pt x="10372" y="105192"/>
                  </a:lnTo>
                  <a:lnTo>
                    <a:pt x="709" y="105109"/>
                  </a:lnTo>
                  <a:lnTo>
                    <a:pt x="6457" y="103630"/>
                  </a:lnTo>
                  <a:close/>
                  <a:moveTo>
                    <a:pt x="13704" y="104318"/>
                  </a:moveTo>
                  <a:lnTo>
                    <a:pt x="17120" y="104651"/>
                  </a:lnTo>
                  <a:lnTo>
                    <a:pt x="18036" y="105088"/>
                  </a:lnTo>
                  <a:lnTo>
                    <a:pt x="17640" y="105255"/>
                  </a:lnTo>
                  <a:lnTo>
                    <a:pt x="11226" y="105192"/>
                  </a:lnTo>
                  <a:lnTo>
                    <a:pt x="13704" y="104318"/>
                  </a:lnTo>
                  <a:close/>
                  <a:moveTo>
                    <a:pt x="18369" y="105234"/>
                  </a:moveTo>
                  <a:lnTo>
                    <a:pt x="18411" y="105255"/>
                  </a:lnTo>
                  <a:lnTo>
                    <a:pt x="18327" y="105255"/>
                  </a:lnTo>
                  <a:lnTo>
                    <a:pt x="18369" y="105234"/>
                  </a:lnTo>
                  <a:close/>
                  <a:moveTo>
                    <a:pt x="19223" y="104859"/>
                  </a:moveTo>
                  <a:lnTo>
                    <a:pt x="20348" y="105276"/>
                  </a:lnTo>
                  <a:lnTo>
                    <a:pt x="19098" y="105276"/>
                  </a:lnTo>
                  <a:lnTo>
                    <a:pt x="18723" y="105088"/>
                  </a:lnTo>
                  <a:lnTo>
                    <a:pt x="19223" y="104859"/>
                  </a:lnTo>
                  <a:close/>
                  <a:moveTo>
                    <a:pt x="20306" y="104963"/>
                  </a:moveTo>
                  <a:lnTo>
                    <a:pt x="21243" y="105046"/>
                  </a:lnTo>
                  <a:lnTo>
                    <a:pt x="22139" y="105296"/>
                  </a:lnTo>
                  <a:lnTo>
                    <a:pt x="21201" y="105276"/>
                  </a:lnTo>
                  <a:lnTo>
                    <a:pt x="20306" y="104963"/>
                  </a:lnTo>
                  <a:close/>
                  <a:moveTo>
                    <a:pt x="22909" y="105192"/>
                  </a:moveTo>
                  <a:lnTo>
                    <a:pt x="23263" y="105234"/>
                  </a:lnTo>
                  <a:lnTo>
                    <a:pt x="23638" y="105296"/>
                  </a:lnTo>
                  <a:lnTo>
                    <a:pt x="23263" y="105296"/>
                  </a:lnTo>
                  <a:lnTo>
                    <a:pt x="22909" y="105192"/>
                  </a:lnTo>
                  <a:close/>
                  <a:moveTo>
                    <a:pt x="29386" y="100215"/>
                  </a:moveTo>
                  <a:lnTo>
                    <a:pt x="38466" y="104526"/>
                  </a:lnTo>
                  <a:lnTo>
                    <a:pt x="35405" y="105046"/>
                  </a:lnTo>
                  <a:lnTo>
                    <a:pt x="31364" y="105359"/>
                  </a:lnTo>
                  <a:lnTo>
                    <a:pt x="27324" y="105338"/>
                  </a:lnTo>
                  <a:lnTo>
                    <a:pt x="23305" y="104942"/>
                  </a:lnTo>
                  <a:lnTo>
                    <a:pt x="20243" y="104380"/>
                  </a:lnTo>
                  <a:lnTo>
                    <a:pt x="29386" y="100215"/>
                  </a:lnTo>
                  <a:close/>
                  <a:moveTo>
                    <a:pt x="35800" y="105317"/>
                  </a:moveTo>
                  <a:lnTo>
                    <a:pt x="35446" y="105401"/>
                  </a:lnTo>
                  <a:lnTo>
                    <a:pt x="35071" y="105401"/>
                  </a:lnTo>
                  <a:lnTo>
                    <a:pt x="35425" y="105338"/>
                  </a:lnTo>
                  <a:lnTo>
                    <a:pt x="35800" y="105317"/>
                  </a:lnTo>
                  <a:close/>
                  <a:moveTo>
                    <a:pt x="38404" y="105109"/>
                  </a:moveTo>
                  <a:lnTo>
                    <a:pt x="37508" y="105421"/>
                  </a:lnTo>
                  <a:lnTo>
                    <a:pt x="36550" y="105421"/>
                  </a:lnTo>
                  <a:lnTo>
                    <a:pt x="37466" y="105171"/>
                  </a:lnTo>
                  <a:lnTo>
                    <a:pt x="38404" y="105109"/>
                  </a:lnTo>
                  <a:close/>
                  <a:moveTo>
                    <a:pt x="39486" y="105026"/>
                  </a:moveTo>
                  <a:lnTo>
                    <a:pt x="39986" y="105255"/>
                  </a:lnTo>
                  <a:lnTo>
                    <a:pt x="39611" y="105442"/>
                  </a:lnTo>
                  <a:lnTo>
                    <a:pt x="38362" y="105421"/>
                  </a:lnTo>
                  <a:lnTo>
                    <a:pt x="39486" y="105026"/>
                  </a:lnTo>
                  <a:close/>
                  <a:moveTo>
                    <a:pt x="40320" y="105421"/>
                  </a:moveTo>
                  <a:lnTo>
                    <a:pt x="40361" y="105442"/>
                  </a:lnTo>
                  <a:lnTo>
                    <a:pt x="40299" y="105442"/>
                  </a:lnTo>
                  <a:lnTo>
                    <a:pt x="40320" y="105421"/>
                  </a:lnTo>
                  <a:close/>
                  <a:moveTo>
                    <a:pt x="45005" y="104588"/>
                  </a:moveTo>
                  <a:lnTo>
                    <a:pt x="47484" y="105505"/>
                  </a:lnTo>
                  <a:lnTo>
                    <a:pt x="41048" y="105442"/>
                  </a:lnTo>
                  <a:lnTo>
                    <a:pt x="40674" y="105276"/>
                  </a:lnTo>
                  <a:lnTo>
                    <a:pt x="41590" y="104859"/>
                  </a:lnTo>
                  <a:lnTo>
                    <a:pt x="45005" y="104588"/>
                  </a:lnTo>
                  <a:close/>
                  <a:moveTo>
                    <a:pt x="52274" y="104005"/>
                  </a:moveTo>
                  <a:lnTo>
                    <a:pt x="58001" y="105588"/>
                  </a:lnTo>
                  <a:lnTo>
                    <a:pt x="48317" y="105505"/>
                  </a:lnTo>
                  <a:lnTo>
                    <a:pt x="45693" y="104526"/>
                  </a:lnTo>
                  <a:lnTo>
                    <a:pt x="52274" y="104005"/>
                  </a:lnTo>
                  <a:close/>
                  <a:moveTo>
                    <a:pt x="27324" y="105630"/>
                  </a:moveTo>
                  <a:lnTo>
                    <a:pt x="27678" y="105650"/>
                  </a:lnTo>
                  <a:lnTo>
                    <a:pt x="27303" y="105692"/>
                  </a:lnTo>
                  <a:lnTo>
                    <a:pt x="26949" y="105630"/>
                  </a:lnTo>
                  <a:close/>
                  <a:moveTo>
                    <a:pt x="31385" y="105650"/>
                  </a:moveTo>
                  <a:lnTo>
                    <a:pt x="31739" y="105671"/>
                  </a:lnTo>
                  <a:lnTo>
                    <a:pt x="31385" y="105713"/>
                  </a:lnTo>
                  <a:lnTo>
                    <a:pt x="31010" y="105692"/>
                  </a:lnTo>
                  <a:lnTo>
                    <a:pt x="31385" y="105650"/>
                  </a:lnTo>
                  <a:close/>
                  <a:moveTo>
                    <a:pt x="25283" y="105609"/>
                  </a:moveTo>
                  <a:lnTo>
                    <a:pt x="26200" y="105775"/>
                  </a:lnTo>
                  <a:lnTo>
                    <a:pt x="25242" y="105859"/>
                  </a:lnTo>
                  <a:lnTo>
                    <a:pt x="24346" y="105609"/>
                  </a:lnTo>
                  <a:close/>
                  <a:moveTo>
                    <a:pt x="33426" y="105671"/>
                  </a:moveTo>
                  <a:lnTo>
                    <a:pt x="34363" y="105692"/>
                  </a:lnTo>
                  <a:lnTo>
                    <a:pt x="33447" y="105921"/>
                  </a:lnTo>
                  <a:lnTo>
                    <a:pt x="32489" y="105838"/>
                  </a:lnTo>
                  <a:lnTo>
                    <a:pt x="33426" y="105671"/>
                  </a:lnTo>
                  <a:close/>
                  <a:moveTo>
                    <a:pt x="23222" y="105588"/>
                  </a:moveTo>
                  <a:lnTo>
                    <a:pt x="24409" y="105921"/>
                  </a:lnTo>
                  <a:lnTo>
                    <a:pt x="23159" y="106025"/>
                  </a:lnTo>
                  <a:lnTo>
                    <a:pt x="21993" y="105588"/>
                  </a:lnTo>
                  <a:close/>
                  <a:moveTo>
                    <a:pt x="29344" y="105817"/>
                  </a:moveTo>
                  <a:lnTo>
                    <a:pt x="30281" y="105900"/>
                  </a:lnTo>
                  <a:lnTo>
                    <a:pt x="29344" y="106067"/>
                  </a:lnTo>
                  <a:lnTo>
                    <a:pt x="28407" y="105900"/>
                  </a:lnTo>
                  <a:lnTo>
                    <a:pt x="29344" y="105817"/>
                  </a:lnTo>
                  <a:close/>
                  <a:moveTo>
                    <a:pt x="36717" y="105692"/>
                  </a:moveTo>
                  <a:lnTo>
                    <a:pt x="35530" y="106129"/>
                  </a:lnTo>
                  <a:lnTo>
                    <a:pt x="34280" y="106004"/>
                  </a:lnTo>
                  <a:lnTo>
                    <a:pt x="35467" y="105692"/>
                  </a:lnTo>
                  <a:close/>
                  <a:moveTo>
                    <a:pt x="21139" y="105567"/>
                  </a:moveTo>
                  <a:lnTo>
                    <a:pt x="22472" y="106067"/>
                  </a:lnTo>
                  <a:lnTo>
                    <a:pt x="21035" y="106192"/>
                  </a:lnTo>
                  <a:lnTo>
                    <a:pt x="19723" y="105567"/>
                  </a:lnTo>
                  <a:close/>
                  <a:moveTo>
                    <a:pt x="38987" y="105713"/>
                  </a:moveTo>
                  <a:lnTo>
                    <a:pt x="37654" y="106317"/>
                  </a:lnTo>
                  <a:lnTo>
                    <a:pt x="36217" y="106192"/>
                  </a:lnTo>
                  <a:lnTo>
                    <a:pt x="37550" y="105713"/>
                  </a:lnTo>
                  <a:close/>
                  <a:moveTo>
                    <a:pt x="27303" y="105984"/>
                  </a:moveTo>
                  <a:lnTo>
                    <a:pt x="28511" y="106213"/>
                  </a:lnTo>
                  <a:lnTo>
                    <a:pt x="27283" y="106421"/>
                  </a:lnTo>
                  <a:lnTo>
                    <a:pt x="26075" y="106088"/>
                  </a:lnTo>
                  <a:lnTo>
                    <a:pt x="27303" y="105984"/>
                  </a:lnTo>
                  <a:close/>
                  <a:moveTo>
                    <a:pt x="31385" y="106025"/>
                  </a:moveTo>
                  <a:lnTo>
                    <a:pt x="32614" y="106129"/>
                  </a:lnTo>
                  <a:lnTo>
                    <a:pt x="31406" y="106442"/>
                  </a:lnTo>
                  <a:lnTo>
                    <a:pt x="30177" y="106213"/>
                  </a:lnTo>
                  <a:lnTo>
                    <a:pt x="31385" y="106025"/>
                  </a:lnTo>
                  <a:close/>
                  <a:moveTo>
                    <a:pt x="19036" y="105546"/>
                  </a:moveTo>
                  <a:lnTo>
                    <a:pt x="20452" y="106234"/>
                  </a:lnTo>
                  <a:lnTo>
                    <a:pt x="15308" y="106629"/>
                  </a:lnTo>
                  <a:lnTo>
                    <a:pt x="17703" y="105546"/>
                  </a:lnTo>
                  <a:close/>
                  <a:moveTo>
                    <a:pt x="25221" y="106150"/>
                  </a:moveTo>
                  <a:lnTo>
                    <a:pt x="26595" y="106525"/>
                  </a:lnTo>
                  <a:lnTo>
                    <a:pt x="25158" y="106775"/>
                  </a:lnTo>
                  <a:lnTo>
                    <a:pt x="23805" y="106254"/>
                  </a:lnTo>
                  <a:lnTo>
                    <a:pt x="25221" y="106150"/>
                  </a:lnTo>
                  <a:close/>
                  <a:moveTo>
                    <a:pt x="33468" y="106213"/>
                  </a:moveTo>
                  <a:lnTo>
                    <a:pt x="34884" y="106359"/>
                  </a:lnTo>
                  <a:lnTo>
                    <a:pt x="33509" y="106837"/>
                  </a:lnTo>
                  <a:lnTo>
                    <a:pt x="32073" y="106567"/>
                  </a:lnTo>
                  <a:lnTo>
                    <a:pt x="33468" y="106213"/>
                  </a:lnTo>
                  <a:close/>
                  <a:moveTo>
                    <a:pt x="40986" y="105734"/>
                  </a:moveTo>
                  <a:lnTo>
                    <a:pt x="43360" y="106879"/>
                  </a:lnTo>
                  <a:lnTo>
                    <a:pt x="38237" y="106379"/>
                  </a:lnTo>
                  <a:lnTo>
                    <a:pt x="39674" y="105734"/>
                  </a:lnTo>
                  <a:close/>
                  <a:moveTo>
                    <a:pt x="29344" y="106359"/>
                  </a:moveTo>
                  <a:lnTo>
                    <a:pt x="30740" y="106608"/>
                  </a:lnTo>
                  <a:lnTo>
                    <a:pt x="29344" y="106983"/>
                  </a:lnTo>
                  <a:lnTo>
                    <a:pt x="27928" y="106588"/>
                  </a:lnTo>
                  <a:lnTo>
                    <a:pt x="29344" y="106359"/>
                  </a:lnTo>
                  <a:close/>
                  <a:moveTo>
                    <a:pt x="23117" y="106317"/>
                  </a:moveTo>
                  <a:lnTo>
                    <a:pt x="24596" y="106858"/>
                  </a:lnTo>
                  <a:lnTo>
                    <a:pt x="23013" y="107129"/>
                  </a:lnTo>
                  <a:lnTo>
                    <a:pt x="21555" y="106442"/>
                  </a:lnTo>
                  <a:lnTo>
                    <a:pt x="23117" y="106317"/>
                  </a:lnTo>
                  <a:close/>
                  <a:moveTo>
                    <a:pt x="35571" y="106421"/>
                  </a:moveTo>
                  <a:lnTo>
                    <a:pt x="37133" y="106567"/>
                  </a:lnTo>
                  <a:lnTo>
                    <a:pt x="35655" y="107233"/>
                  </a:lnTo>
                  <a:lnTo>
                    <a:pt x="34072" y="106942"/>
                  </a:lnTo>
                  <a:lnTo>
                    <a:pt x="35571" y="106421"/>
                  </a:lnTo>
                  <a:close/>
                  <a:moveTo>
                    <a:pt x="10414" y="105484"/>
                  </a:moveTo>
                  <a:lnTo>
                    <a:pt x="17015" y="105546"/>
                  </a:lnTo>
                  <a:lnTo>
                    <a:pt x="14454" y="106713"/>
                  </a:lnTo>
                  <a:lnTo>
                    <a:pt x="4832" y="107462"/>
                  </a:lnTo>
                  <a:lnTo>
                    <a:pt x="10414" y="105484"/>
                  </a:lnTo>
                  <a:close/>
                  <a:moveTo>
                    <a:pt x="27262" y="106713"/>
                  </a:moveTo>
                  <a:lnTo>
                    <a:pt x="28782" y="107129"/>
                  </a:lnTo>
                  <a:lnTo>
                    <a:pt x="27220" y="107525"/>
                  </a:lnTo>
                  <a:lnTo>
                    <a:pt x="25700" y="106962"/>
                  </a:lnTo>
                  <a:lnTo>
                    <a:pt x="27262" y="106713"/>
                  </a:lnTo>
                  <a:close/>
                  <a:moveTo>
                    <a:pt x="31427" y="106733"/>
                  </a:moveTo>
                  <a:lnTo>
                    <a:pt x="32968" y="107025"/>
                  </a:lnTo>
                  <a:lnTo>
                    <a:pt x="31448" y="107566"/>
                  </a:lnTo>
                  <a:lnTo>
                    <a:pt x="29886" y="107129"/>
                  </a:lnTo>
                  <a:lnTo>
                    <a:pt x="31427" y="106733"/>
                  </a:lnTo>
                  <a:close/>
                  <a:moveTo>
                    <a:pt x="41673" y="105734"/>
                  </a:moveTo>
                  <a:lnTo>
                    <a:pt x="48275" y="105796"/>
                  </a:lnTo>
                  <a:lnTo>
                    <a:pt x="53835" y="107879"/>
                  </a:lnTo>
                  <a:lnTo>
                    <a:pt x="44214" y="106962"/>
                  </a:lnTo>
                  <a:lnTo>
                    <a:pt x="41673" y="105734"/>
                  </a:lnTo>
                  <a:close/>
                  <a:moveTo>
                    <a:pt x="25138" y="107067"/>
                  </a:moveTo>
                  <a:lnTo>
                    <a:pt x="26720" y="107650"/>
                  </a:lnTo>
                  <a:lnTo>
                    <a:pt x="25033" y="108108"/>
                  </a:lnTo>
                  <a:lnTo>
                    <a:pt x="23451" y="107337"/>
                  </a:lnTo>
                  <a:lnTo>
                    <a:pt x="25138" y="107067"/>
                  </a:lnTo>
                  <a:close/>
                  <a:moveTo>
                    <a:pt x="33530" y="107129"/>
                  </a:moveTo>
                  <a:lnTo>
                    <a:pt x="35196" y="107441"/>
                  </a:lnTo>
                  <a:lnTo>
                    <a:pt x="33614" y="108170"/>
                  </a:lnTo>
                  <a:lnTo>
                    <a:pt x="31927" y="107712"/>
                  </a:lnTo>
                  <a:lnTo>
                    <a:pt x="33530" y="107129"/>
                  </a:lnTo>
                  <a:close/>
                  <a:moveTo>
                    <a:pt x="29323" y="107275"/>
                  </a:moveTo>
                  <a:lnTo>
                    <a:pt x="30969" y="107733"/>
                  </a:lnTo>
                  <a:lnTo>
                    <a:pt x="29323" y="108316"/>
                  </a:lnTo>
                  <a:lnTo>
                    <a:pt x="27699" y="107712"/>
                  </a:lnTo>
                  <a:lnTo>
                    <a:pt x="29323" y="107275"/>
                  </a:lnTo>
                  <a:close/>
                  <a:moveTo>
                    <a:pt x="27199" y="107837"/>
                  </a:moveTo>
                  <a:lnTo>
                    <a:pt x="28907" y="108462"/>
                  </a:lnTo>
                  <a:lnTo>
                    <a:pt x="27137" y="109087"/>
                  </a:lnTo>
                  <a:lnTo>
                    <a:pt x="25450" y="108295"/>
                  </a:lnTo>
                  <a:lnTo>
                    <a:pt x="27199" y="107837"/>
                  </a:lnTo>
                  <a:close/>
                  <a:moveTo>
                    <a:pt x="31448" y="107879"/>
                  </a:moveTo>
                  <a:lnTo>
                    <a:pt x="33197" y="108358"/>
                  </a:lnTo>
                  <a:lnTo>
                    <a:pt x="31510" y="109128"/>
                  </a:lnTo>
                  <a:lnTo>
                    <a:pt x="29740" y="108483"/>
                  </a:lnTo>
                  <a:lnTo>
                    <a:pt x="31448" y="107879"/>
                  </a:lnTo>
                  <a:close/>
                  <a:moveTo>
                    <a:pt x="20972" y="106483"/>
                  </a:moveTo>
                  <a:lnTo>
                    <a:pt x="22513" y="107212"/>
                  </a:lnTo>
                  <a:lnTo>
                    <a:pt x="9143" y="109462"/>
                  </a:lnTo>
                  <a:lnTo>
                    <a:pt x="9143" y="109462"/>
                  </a:lnTo>
                  <a:lnTo>
                    <a:pt x="14537" y="106983"/>
                  </a:lnTo>
                  <a:lnTo>
                    <a:pt x="20972" y="106483"/>
                  </a:lnTo>
                  <a:close/>
                  <a:moveTo>
                    <a:pt x="37716" y="106629"/>
                  </a:moveTo>
                  <a:lnTo>
                    <a:pt x="44131" y="107233"/>
                  </a:lnTo>
                  <a:lnTo>
                    <a:pt x="49483" y="109795"/>
                  </a:lnTo>
                  <a:lnTo>
                    <a:pt x="36154" y="107316"/>
                  </a:lnTo>
                  <a:lnTo>
                    <a:pt x="37716" y="106629"/>
                  </a:lnTo>
                  <a:close/>
                  <a:moveTo>
                    <a:pt x="29323" y="108629"/>
                  </a:moveTo>
                  <a:lnTo>
                    <a:pt x="31135" y="109295"/>
                  </a:lnTo>
                  <a:lnTo>
                    <a:pt x="29303" y="110128"/>
                  </a:lnTo>
                  <a:lnTo>
                    <a:pt x="27512" y="109274"/>
                  </a:lnTo>
                  <a:lnTo>
                    <a:pt x="29323" y="108629"/>
                  </a:lnTo>
                  <a:close/>
                  <a:moveTo>
                    <a:pt x="3708" y="1"/>
                  </a:moveTo>
                  <a:lnTo>
                    <a:pt x="27574" y="8914"/>
                  </a:lnTo>
                  <a:lnTo>
                    <a:pt x="25825" y="9706"/>
                  </a:lnTo>
                  <a:lnTo>
                    <a:pt x="1" y="2562"/>
                  </a:lnTo>
                  <a:lnTo>
                    <a:pt x="1" y="2875"/>
                  </a:lnTo>
                  <a:lnTo>
                    <a:pt x="25408" y="9893"/>
                  </a:lnTo>
                  <a:lnTo>
                    <a:pt x="23763" y="10664"/>
                  </a:lnTo>
                  <a:lnTo>
                    <a:pt x="8956" y="7915"/>
                  </a:lnTo>
                  <a:lnTo>
                    <a:pt x="1" y="3666"/>
                  </a:lnTo>
                  <a:lnTo>
                    <a:pt x="1" y="3978"/>
                  </a:lnTo>
                  <a:lnTo>
                    <a:pt x="7852" y="7706"/>
                  </a:lnTo>
                  <a:lnTo>
                    <a:pt x="7852" y="7706"/>
                  </a:lnTo>
                  <a:lnTo>
                    <a:pt x="1" y="6269"/>
                  </a:lnTo>
                  <a:lnTo>
                    <a:pt x="1" y="6561"/>
                  </a:lnTo>
                  <a:lnTo>
                    <a:pt x="8873" y="8206"/>
                  </a:lnTo>
                  <a:lnTo>
                    <a:pt x="14496" y="10872"/>
                  </a:lnTo>
                  <a:lnTo>
                    <a:pt x="4582" y="9935"/>
                  </a:lnTo>
                  <a:lnTo>
                    <a:pt x="1" y="8227"/>
                  </a:lnTo>
                  <a:lnTo>
                    <a:pt x="1" y="8519"/>
                  </a:lnTo>
                  <a:lnTo>
                    <a:pt x="3458" y="9810"/>
                  </a:lnTo>
                  <a:lnTo>
                    <a:pt x="1" y="9477"/>
                  </a:lnTo>
                  <a:lnTo>
                    <a:pt x="1" y="9768"/>
                  </a:lnTo>
                  <a:lnTo>
                    <a:pt x="4520" y="10205"/>
                  </a:lnTo>
                  <a:lnTo>
                    <a:pt x="10351" y="12392"/>
                  </a:lnTo>
                  <a:lnTo>
                    <a:pt x="396" y="12309"/>
                  </a:lnTo>
                  <a:lnTo>
                    <a:pt x="1" y="12205"/>
                  </a:lnTo>
                  <a:lnTo>
                    <a:pt x="1" y="12600"/>
                  </a:lnTo>
                  <a:lnTo>
                    <a:pt x="355" y="12600"/>
                  </a:lnTo>
                  <a:lnTo>
                    <a:pt x="6353" y="14246"/>
                  </a:lnTo>
                  <a:lnTo>
                    <a:pt x="1479" y="14641"/>
                  </a:lnTo>
                  <a:lnTo>
                    <a:pt x="1" y="13933"/>
                  </a:lnTo>
                  <a:lnTo>
                    <a:pt x="1" y="14266"/>
                  </a:lnTo>
                  <a:lnTo>
                    <a:pt x="917" y="14683"/>
                  </a:lnTo>
                  <a:lnTo>
                    <a:pt x="1" y="14745"/>
                  </a:lnTo>
                  <a:lnTo>
                    <a:pt x="1" y="15037"/>
                  </a:lnTo>
                  <a:lnTo>
                    <a:pt x="1438" y="14933"/>
                  </a:lnTo>
                  <a:lnTo>
                    <a:pt x="4083" y="16203"/>
                  </a:lnTo>
                  <a:lnTo>
                    <a:pt x="3354" y="16328"/>
                  </a:lnTo>
                  <a:lnTo>
                    <a:pt x="1" y="15703"/>
                  </a:lnTo>
                  <a:lnTo>
                    <a:pt x="1" y="15995"/>
                  </a:lnTo>
                  <a:lnTo>
                    <a:pt x="2521" y="16453"/>
                  </a:lnTo>
                  <a:lnTo>
                    <a:pt x="1" y="16891"/>
                  </a:lnTo>
                  <a:lnTo>
                    <a:pt x="1" y="17182"/>
                  </a:lnTo>
                  <a:lnTo>
                    <a:pt x="3354" y="16620"/>
                  </a:lnTo>
                  <a:lnTo>
                    <a:pt x="5978" y="17099"/>
                  </a:lnTo>
                  <a:lnTo>
                    <a:pt x="6061" y="17140"/>
                  </a:lnTo>
                  <a:lnTo>
                    <a:pt x="938" y="18473"/>
                  </a:lnTo>
                  <a:lnTo>
                    <a:pt x="1" y="18119"/>
                  </a:lnTo>
                  <a:lnTo>
                    <a:pt x="1" y="18432"/>
                  </a:lnTo>
                  <a:lnTo>
                    <a:pt x="438" y="18598"/>
                  </a:lnTo>
                  <a:lnTo>
                    <a:pt x="1" y="18702"/>
                  </a:lnTo>
                  <a:lnTo>
                    <a:pt x="1" y="19098"/>
                  </a:lnTo>
                  <a:lnTo>
                    <a:pt x="2417" y="19327"/>
                  </a:lnTo>
                  <a:lnTo>
                    <a:pt x="2500" y="19369"/>
                  </a:lnTo>
                  <a:lnTo>
                    <a:pt x="1" y="20243"/>
                  </a:lnTo>
                  <a:lnTo>
                    <a:pt x="1" y="20556"/>
                  </a:lnTo>
                  <a:lnTo>
                    <a:pt x="2916" y="19515"/>
                  </a:lnTo>
                  <a:lnTo>
                    <a:pt x="3687" y="19806"/>
                  </a:lnTo>
                  <a:lnTo>
                    <a:pt x="1" y="21493"/>
                  </a:lnTo>
                  <a:lnTo>
                    <a:pt x="1" y="22139"/>
                  </a:lnTo>
                  <a:lnTo>
                    <a:pt x="5436" y="23638"/>
                  </a:lnTo>
                  <a:lnTo>
                    <a:pt x="1" y="24055"/>
                  </a:lnTo>
                  <a:lnTo>
                    <a:pt x="1" y="24534"/>
                  </a:lnTo>
                  <a:lnTo>
                    <a:pt x="2083" y="25533"/>
                  </a:lnTo>
                  <a:lnTo>
                    <a:pt x="1" y="25138"/>
                  </a:lnTo>
                  <a:lnTo>
                    <a:pt x="1" y="25429"/>
                  </a:lnTo>
                  <a:lnTo>
                    <a:pt x="2458" y="25887"/>
                  </a:lnTo>
                  <a:lnTo>
                    <a:pt x="1" y="26304"/>
                  </a:lnTo>
                  <a:lnTo>
                    <a:pt x="1" y="26595"/>
                  </a:lnTo>
                  <a:lnTo>
                    <a:pt x="3187" y="26054"/>
                  </a:lnTo>
                  <a:lnTo>
                    <a:pt x="5124" y="26970"/>
                  </a:lnTo>
                  <a:lnTo>
                    <a:pt x="480" y="28178"/>
                  </a:lnTo>
                  <a:lnTo>
                    <a:pt x="376" y="28157"/>
                  </a:lnTo>
                  <a:lnTo>
                    <a:pt x="1" y="28032"/>
                  </a:lnTo>
                  <a:lnTo>
                    <a:pt x="1" y="28595"/>
                  </a:lnTo>
                  <a:lnTo>
                    <a:pt x="417" y="28491"/>
                  </a:lnTo>
                  <a:lnTo>
                    <a:pt x="2417" y="29240"/>
                  </a:lnTo>
                  <a:lnTo>
                    <a:pt x="1" y="30094"/>
                  </a:lnTo>
                  <a:lnTo>
                    <a:pt x="1" y="30407"/>
                  </a:lnTo>
                  <a:lnTo>
                    <a:pt x="2833" y="29407"/>
                  </a:lnTo>
                  <a:lnTo>
                    <a:pt x="4041" y="29844"/>
                  </a:lnTo>
                  <a:lnTo>
                    <a:pt x="1792" y="30886"/>
                  </a:lnTo>
                  <a:lnTo>
                    <a:pt x="1" y="30865"/>
                  </a:lnTo>
                  <a:lnTo>
                    <a:pt x="1" y="31156"/>
                  </a:lnTo>
                  <a:lnTo>
                    <a:pt x="1167" y="31156"/>
                  </a:lnTo>
                  <a:lnTo>
                    <a:pt x="334" y="31552"/>
                  </a:lnTo>
                  <a:lnTo>
                    <a:pt x="1" y="31448"/>
                  </a:lnTo>
                  <a:lnTo>
                    <a:pt x="1" y="32010"/>
                  </a:lnTo>
                  <a:lnTo>
                    <a:pt x="355" y="31864"/>
                  </a:lnTo>
                  <a:lnTo>
                    <a:pt x="4541" y="33010"/>
                  </a:lnTo>
                  <a:lnTo>
                    <a:pt x="1" y="33385"/>
                  </a:lnTo>
                  <a:lnTo>
                    <a:pt x="1" y="33655"/>
                  </a:lnTo>
                  <a:lnTo>
                    <a:pt x="5374" y="33239"/>
                  </a:lnTo>
                  <a:lnTo>
                    <a:pt x="8893" y="34218"/>
                  </a:lnTo>
                  <a:lnTo>
                    <a:pt x="3208" y="35176"/>
                  </a:lnTo>
                  <a:lnTo>
                    <a:pt x="292" y="34634"/>
                  </a:lnTo>
                  <a:lnTo>
                    <a:pt x="1" y="34488"/>
                  </a:lnTo>
                  <a:lnTo>
                    <a:pt x="1" y="34863"/>
                  </a:lnTo>
                  <a:lnTo>
                    <a:pt x="209" y="34905"/>
                  </a:lnTo>
                  <a:lnTo>
                    <a:pt x="1396" y="35467"/>
                  </a:lnTo>
                  <a:lnTo>
                    <a:pt x="1" y="35696"/>
                  </a:lnTo>
                  <a:lnTo>
                    <a:pt x="1" y="36009"/>
                  </a:lnTo>
                  <a:lnTo>
                    <a:pt x="1854" y="35696"/>
                  </a:lnTo>
                  <a:lnTo>
                    <a:pt x="4187" y="36800"/>
                  </a:lnTo>
                  <a:lnTo>
                    <a:pt x="1229" y="37571"/>
                  </a:lnTo>
                  <a:lnTo>
                    <a:pt x="1" y="37446"/>
                  </a:lnTo>
                  <a:lnTo>
                    <a:pt x="1" y="37737"/>
                  </a:lnTo>
                  <a:lnTo>
                    <a:pt x="396" y="37779"/>
                  </a:lnTo>
                  <a:lnTo>
                    <a:pt x="1" y="37883"/>
                  </a:lnTo>
                  <a:lnTo>
                    <a:pt x="1" y="38237"/>
                  </a:lnTo>
                  <a:lnTo>
                    <a:pt x="2333" y="39112"/>
                  </a:lnTo>
                  <a:lnTo>
                    <a:pt x="1" y="39945"/>
                  </a:lnTo>
                  <a:lnTo>
                    <a:pt x="1" y="40424"/>
                  </a:lnTo>
                  <a:lnTo>
                    <a:pt x="3166" y="40465"/>
                  </a:lnTo>
                  <a:lnTo>
                    <a:pt x="1105" y="41403"/>
                  </a:lnTo>
                  <a:lnTo>
                    <a:pt x="1" y="41090"/>
                  </a:lnTo>
                  <a:lnTo>
                    <a:pt x="1" y="41382"/>
                  </a:lnTo>
                  <a:lnTo>
                    <a:pt x="709" y="41590"/>
                  </a:lnTo>
                  <a:lnTo>
                    <a:pt x="1" y="41902"/>
                  </a:lnTo>
                  <a:lnTo>
                    <a:pt x="1" y="42215"/>
                  </a:lnTo>
                  <a:lnTo>
                    <a:pt x="1125" y="41694"/>
                  </a:lnTo>
                  <a:lnTo>
                    <a:pt x="3645" y="42402"/>
                  </a:lnTo>
                  <a:lnTo>
                    <a:pt x="1" y="42694"/>
                  </a:lnTo>
                  <a:lnTo>
                    <a:pt x="1" y="42965"/>
                  </a:lnTo>
                  <a:lnTo>
                    <a:pt x="4457" y="42631"/>
                  </a:lnTo>
                  <a:lnTo>
                    <a:pt x="8394" y="43714"/>
                  </a:lnTo>
                  <a:lnTo>
                    <a:pt x="3125" y="44589"/>
                  </a:lnTo>
                  <a:lnTo>
                    <a:pt x="1" y="44006"/>
                  </a:lnTo>
                  <a:lnTo>
                    <a:pt x="1" y="44318"/>
                  </a:lnTo>
                  <a:lnTo>
                    <a:pt x="2292" y="44735"/>
                  </a:lnTo>
                  <a:lnTo>
                    <a:pt x="542" y="45026"/>
                  </a:lnTo>
                  <a:lnTo>
                    <a:pt x="1" y="44776"/>
                  </a:lnTo>
                  <a:lnTo>
                    <a:pt x="1" y="45089"/>
                  </a:lnTo>
                  <a:lnTo>
                    <a:pt x="42" y="45110"/>
                  </a:lnTo>
                  <a:lnTo>
                    <a:pt x="1" y="45110"/>
                  </a:lnTo>
                  <a:lnTo>
                    <a:pt x="1" y="45401"/>
                  </a:lnTo>
                  <a:lnTo>
                    <a:pt x="501" y="45318"/>
                  </a:lnTo>
                  <a:lnTo>
                    <a:pt x="3250" y="46630"/>
                  </a:lnTo>
                  <a:lnTo>
                    <a:pt x="1958" y="46963"/>
                  </a:lnTo>
                  <a:lnTo>
                    <a:pt x="1" y="46776"/>
                  </a:lnTo>
                  <a:lnTo>
                    <a:pt x="1" y="47067"/>
                  </a:lnTo>
                  <a:lnTo>
                    <a:pt x="1146" y="47171"/>
                  </a:lnTo>
                  <a:lnTo>
                    <a:pt x="1" y="47463"/>
                  </a:lnTo>
                  <a:lnTo>
                    <a:pt x="1" y="47775"/>
                  </a:lnTo>
                  <a:lnTo>
                    <a:pt x="1979" y="47255"/>
                  </a:lnTo>
                  <a:lnTo>
                    <a:pt x="5186" y="47567"/>
                  </a:lnTo>
                  <a:lnTo>
                    <a:pt x="5665" y="47796"/>
                  </a:lnTo>
                  <a:lnTo>
                    <a:pt x="2687" y="48837"/>
                  </a:lnTo>
                  <a:lnTo>
                    <a:pt x="1" y="47838"/>
                  </a:lnTo>
                  <a:lnTo>
                    <a:pt x="1" y="48150"/>
                  </a:lnTo>
                  <a:lnTo>
                    <a:pt x="2250" y="48983"/>
                  </a:lnTo>
                  <a:lnTo>
                    <a:pt x="1021" y="49441"/>
                  </a:lnTo>
                  <a:lnTo>
                    <a:pt x="1" y="49421"/>
                  </a:lnTo>
                  <a:lnTo>
                    <a:pt x="1" y="49712"/>
                  </a:lnTo>
                  <a:lnTo>
                    <a:pt x="209" y="49712"/>
                  </a:lnTo>
                  <a:lnTo>
                    <a:pt x="1" y="49795"/>
                  </a:lnTo>
                  <a:lnTo>
                    <a:pt x="1" y="50087"/>
                  </a:lnTo>
                  <a:lnTo>
                    <a:pt x="1063" y="49733"/>
                  </a:lnTo>
                  <a:lnTo>
                    <a:pt x="4291" y="49754"/>
                  </a:lnTo>
                  <a:lnTo>
                    <a:pt x="4770" y="49920"/>
                  </a:lnTo>
                  <a:lnTo>
                    <a:pt x="1896" y="51232"/>
                  </a:lnTo>
                  <a:lnTo>
                    <a:pt x="1" y="50712"/>
                  </a:lnTo>
                  <a:lnTo>
                    <a:pt x="1" y="51024"/>
                  </a:lnTo>
                  <a:lnTo>
                    <a:pt x="1479" y="51420"/>
                  </a:lnTo>
                  <a:lnTo>
                    <a:pt x="271" y="51982"/>
                  </a:lnTo>
                  <a:lnTo>
                    <a:pt x="1" y="52003"/>
                  </a:lnTo>
                  <a:lnTo>
                    <a:pt x="1" y="52419"/>
                  </a:lnTo>
                  <a:lnTo>
                    <a:pt x="355" y="52253"/>
                  </a:lnTo>
                  <a:lnTo>
                    <a:pt x="3562" y="52003"/>
                  </a:lnTo>
                  <a:lnTo>
                    <a:pt x="7894" y="53211"/>
                  </a:lnTo>
                  <a:lnTo>
                    <a:pt x="3041" y="54023"/>
                  </a:lnTo>
                  <a:lnTo>
                    <a:pt x="1" y="53461"/>
                  </a:lnTo>
                  <a:lnTo>
                    <a:pt x="1" y="53752"/>
                  </a:lnTo>
                  <a:lnTo>
                    <a:pt x="2208" y="54148"/>
                  </a:lnTo>
                  <a:lnTo>
                    <a:pt x="1" y="54523"/>
                  </a:lnTo>
                  <a:lnTo>
                    <a:pt x="1" y="54814"/>
                  </a:lnTo>
                  <a:lnTo>
                    <a:pt x="3041" y="54315"/>
                  </a:lnTo>
                  <a:lnTo>
                    <a:pt x="7477" y="55127"/>
                  </a:lnTo>
                  <a:lnTo>
                    <a:pt x="2729" y="56356"/>
                  </a:lnTo>
                  <a:lnTo>
                    <a:pt x="1" y="55064"/>
                  </a:lnTo>
                  <a:lnTo>
                    <a:pt x="1" y="55377"/>
                  </a:lnTo>
                  <a:lnTo>
                    <a:pt x="1917" y="56293"/>
                  </a:lnTo>
                  <a:lnTo>
                    <a:pt x="1" y="56106"/>
                  </a:lnTo>
                  <a:lnTo>
                    <a:pt x="1" y="56397"/>
                  </a:lnTo>
                  <a:lnTo>
                    <a:pt x="1896" y="56564"/>
                  </a:lnTo>
                  <a:lnTo>
                    <a:pt x="1" y="57064"/>
                  </a:lnTo>
                  <a:lnTo>
                    <a:pt x="1" y="57355"/>
                  </a:lnTo>
                  <a:lnTo>
                    <a:pt x="2708" y="56668"/>
                  </a:lnTo>
                  <a:lnTo>
                    <a:pt x="5145" y="57813"/>
                  </a:lnTo>
                  <a:lnTo>
                    <a:pt x="2604" y="58709"/>
                  </a:lnTo>
                  <a:lnTo>
                    <a:pt x="1" y="57751"/>
                  </a:lnTo>
                  <a:lnTo>
                    <a:pt x="1" y="58063"/>
                  </a:lnTo>
                  <a:lnTo>
                    <a:pt x="1771" y="58730"/>
                  </a:lnTo>
                  <a:lnTo>
                    <a:pt x="1" y="58709"/>
                  </a:lnTo>
                  <a:lnTo>
                    <a:pt x="1" y="59000"/>
                  </a:lnTo>
                  <a:lnTo>
                    <a:pt x="1771" y="59000"/>
                  </a:lnTo>
                  <a:lnTo>
                    <a:pt x="1" y="59625"/>
                  </a:lnTo>
                  <a:lnTo>
                    <a:pt x="1" y="59938"/>
                  </a:lnTo>
                  <a:lnTo>
                    <a:pt x="2604" y="59021"/>
                  </a:lnTo>
                  <a:lnTo>
                    <a:pt x="5124" y="59958"/>
                  </a:lnTo>
                  <a:lnTo>
                    <a:pt x="2666" y="61083"/>
                  </a:lnTo>
                  <a:lnTo>
                    <a:pt x="1" y="60354"/>
                  </a:lnTo>
                  <a:lnTo>
                    <a:pt x="1" y="60646"/>
                  </a:lnTo>
                  <a:lnTo>
                    <a:pt x="1854" y="61166"/>
                  </a:lnTo>
                  <a:lnTo>
                    <a:pt x="1" y="61312"/>
                  </a:lnTo>
                  <a:lnTo>
                    <a:pt x="1" y="61604"/>
                  </a:lnTo>
                  <a:lnTo>
                    <a:pt x="1875" y="61437"/>
                  </a:lnTo>
                  <a:lnTo>
                    <a:pt x="1875" y="61437"/>
                  </a:lnTo>
                  <a:lnTo>
                    <a:pt x="1" y="62291"/>
                  </a:lnTo>
                  <a:lnTo>
                    <a:pt x="1" y="62624"/>
                  </a:lnTo>
                  <a:lnTo>
                    <a:pt x="2687" y="61395"/>
                  </a:lnTo>
                  <a:lnTo>
                    <a:pt x="7415" y="62687"/>
                  </a:lnTo>
                  <a:lnTo>
                    <a:pt x="2979" y="63436"/>
                  </a:lnTo>
                  <a:lnTo>
                    <a:pt x="1" y="62895"/>
                  </a:lnTo>
                  <a:lnTo>
                    <a:pt x="1" y="63186"/>
                  </a:lnTo>
                  <a:lnTo>
                    <a:pt x="2146" y="63582"/>
                  </a:lnTo>
                  <a:lnTo>
                    <a:pt x="1" y="63936"/>
                  </a:lnTo>
                  <a:lnTo>
                    <a:pt x="1" y="64228"/>
                  </a:lnTo>
                  <a:lnTo>
                    <a:pt x="2979" y="63728"/>
                  </a:lnTo>
                  <a:lnTo>
                    <a:pt x="7810" y="64623"/>
                  </a:lnTo>
                  <a:lnTo>
                    <a:pt x="3458" y="65748"/>
                  </a:lnTo>
                  <a:lnTo>
                    <a:pt x="251" y="65456"/>
                  </a:lnTo>
                  <a:lnTo>
                    <a:pt x="1" y="65332"/>
                  </a:lnTo>
                  <a:lnTo>
                    <a:pt x="1" y="65706"/>
                  </a:lnTo>
                  <a:lnTo>
                    <a:pt x="167" y="65727"/>
                  </a:lnTo>
                  <a:lnTo>
                    <a:pt x="1354" y="66290"/>
                  </a:lnTo>
                  <a:lnTo>
                    <a:pt x="1" y="66644"/>
                  </a:lnTo>
                  <a:lnTo>
                    <a:pt x="1" y="66956"/>
                  </a:lnTo>
                  <a:lnTo>
                    <a:pt x="1771" y="66498"/>
                  </a:lnTo>
                  <a:lnTo>
                    <a:pt x="4624" y="67851"/>
                  </a:lnTo>
                  <a:lnTo>
                    <a:pt x="4124" y="68018"/>
                  </a:lnTo>
                  <a:lnTo>
                    <a:pt x="917" y="67997"/>
                  </a:lnTo>
                  <a:lnTo>
                    <a:pt x="1" y="67664"/>
                  </a:lnTo>
                  <a:lnTo>
                    <a:pt x="1" y="67976"/>
                  </a:lnTo>
                  <a:lnTo>
                    <a:pt x="1" y="68268"/>
                  </a:lnTo>
                  <a:lnTo>
                    <a:pt x="855" y="68289"/>
                  </a:lnTo>
                  <a:lnTo>
                    <a:pt x="2083" y="68747"/>
                  </a:lnTo>
                  <a:lnTo>
                    <a:pt x="1" y="69476"/>
                  </a:lnTo>
                  <a:lnTo>
                    <a:pt x="1" y="69788"/>
                  </a:lnTo>
                  <a:lnTo>
                    <a:pt x="2521" y="68893"/>
                  </a:lnTo>
                  <a:lnTo>
                    <a:pt x="5478" y="69997"/>
                  </a:lnTo>
                  <a:lnTo>
                    <a:pt x="4999" y="70226"/>
                  </a:lnTo>
                  <a:lnTo>
                    <a:pt x="1792" y="70476"/>
                  </a:lnTo>
                  <a:lnTo>
                    <a:pt x="1" y="69976"/>
                  </a:lnTo>
                  <a:lnTo>
                    <a:pt x="1" y="70267"/>
                  </a:lnTo>
                  <a:lnTo>
                    <a:pt x="959" y="70538"/>
                  </a:lnTo>
                  <a:lnTo>
                    <a:pt x="1" y="70621"/>
                  </a:lnTo>
                  <a:lnTo>
                    <a:pt x="1" y="70913"/>
                  </a:lnTo>
                  <a:lnTo>
                    <a:pt x="1771" y="70767"/>
                  </a:lnTo>
                  <a:lnTo>
                    <a:pt x="3041" y="71121"/>
                  </a:lnTo>
                  <a:lnTo>
                    <a:pt x="271" y="72371"/>
                  </a:lnTo>
                  <a:lnTo>
                    <a:pt x="1" y="72329"/>
                  </a:lnTo>
                  <a:lnTo>
                    <a:pt x="1" y="72808"/>
                  </a:lnTo>
                  <a:lnTo>
                    <a:pt x="313" y="72683"/>
                  </a:lnTo>
                  <a:lnTo>
                    <a:pt x="2063" y="72995"/>
                  </a:lnTo>
                  <a:lnTo>
                    <a:pt x="1" y="73349"/>
                  </a:lnTo>
                  <a:lnTo>
                    <a:pt x="1" y="73641"/>
                  </a:lnTo>
                  <a:lnTo>
                    <a:pt x="2896" y="73162"/>
                  </a:lnTo>
                  <a:lnTo>
                    <a:pt x="8144" y="74120"/>
                  </a:lnTo>
                  <a:lnTo>
                    <a:pt x="4187" y="75141"/>
                  </a:lnTo>
                  <a:lnTo>
                    <a:pt x="1" y="74745"/>
                  </a:lnTo>
                  <a:lnTo>
                    <a:pt x="1" y="75036"/>
                  </a:lnTo>
                  <a:lnTo>
                    <a:pt x="3375" y="75370"/>
                  </a:lnTo>
                  <a:lnTo>
                    <a:pt x="855" y="76015"/>
                  </a:lnTo>
                  <a:lnTo>
                    <a:pt x="1" y="75619"/>
                  </a:lnTo>
                  <a:lnTo>
                    <a:pt x="1" y="75932"/>
                  </a:lnTo>
                  <a:lnTo>
                    <a:pt x="417" y="76119"/>
                  </a:lnTo>
                  <a:lnTo>
                    <a:pt x="1" y="76244"/>
                  </a:lnTo>
                  <a:lnTo>
                    <a:pt x="1" y="76536"/>
                  </a:lnTo>
                  <a:lnTo>
                    <a:pt x="813" y="76328"/>
                  </a:lnTo>
                  <a:lnTo>
                    <a:pt x="2854" y="77286"/>
                  </a:lnTo>
                  <a:lnTo>
                    <a:pt x="1" y="77265"/>
                  </a:lnTo>
                  <a:lnTo>
                    <a:pt x="1" y="77556"/>
                  </a:lnTo>
                  <a:lnTo>
                    <a:pt x="3479" y="77577"/>
                  </a:lnTo>
                  <a:lnTo>
                    <a:pt x="4083" y="77890"/>
                  </a:lnTo>
                  <a:lnTo>
                    <a:pt x="2437" y="78473"/>
                  </a:lnTo>
                  <a:lnTo>
                    <a:pt x="1" y="77556"/>
                  </a:lnTo>
                  <a:lnTo>
                    <a:pt x="1" y="77869"/>
                  </a:lnTo>
                  <a:lnTo>
                    <a:pt x="2021" y="78618"/>
                  </a:lnTo>
                  <a:lnTo>
                    <a:pt x="1" y="79327"/>
                  </a:lnTo>
                  <a:lnTo>
                    <a:pt x="1" y="79910"/>
                  </a:lnTo>
                  <a:lnTo>
                    <a:pt x="42" y="79910"/>
                  </a:lnTo>
                  <a:lnTo>
                    <a:pt x="1" y="79930"/>
                  </a:lnTo>
                  <a:lnTo>
                    <a:pt x="1" y="80222"/>
                  </a:lnTo>
                  <a:lnTo>
                    <a:pt x="875" y="80139"/>
                  </a:lnTo>
                  <a:lnTo>
                    <a:pt x="3812" y="80951"/>
                  </a:lnTo>
                  <a:lnTo>
                    <a:pt x="1459" y="82034"/>
                  </a:lnTo>
                  <a:lnTo>
                    <a:pt x="1" y="81763"/>
                  </a:lnTo>
                  <a:lnTo>
                    <a:pt x="1" y="82055"/>
                  </a:lnTo>
                  <a:lnTo>
                    <a:pt x="1000" y="82242"/>
                  </a:lnTo>
                  <a:lnTo>
                    <a:pt x="1" y="82700"/>
                  </a:lnTo>
                  <a:lnTo>
                    <a:pt x="1" y="83054"/>
                  </a:lnTo>
                  <a:lnTo>
                    <a:pt x="2812" y="82575"/>
                  </a:lnTo>
                  <a:lnTo>
                    <a:pt x="8477" y="83637"/>
                  </a:lnTo>
                  <a:lnTo>
                    <a:pt x="4936" y="84533"/>
                  </a:lnTo>
                  <a:lnTo>
                    <a:pt x="1" y="84075"/>
                  </a:lnTo>
                  <a:lnTo>
                    <a:pt x="1" y="84366"/>
                  </a:lnTo>
                  <a:lnTo>
                    <a:pt x="4124" y="84762"/>
                  </a:lnTo>
                  <a:lnTo>
                    <a:pt x="1" y="85824"/>
                  </a:lnTo>
                  <a:lnTo>
                    <a:pt x="1" y="86220"/>
                  </a:lnTo>
                  <a:lnTo>
                    <a:pt x="709" y="86553"/>
                  </a:lnTo>
                  <a:lnTo>
                    <a:pt x="1" y="86553"/>
                  </a:lnTo>
                  <a:lnTo>
                    <a:pt x="1" y="86845"/>
                  </a:lnTo>
                  <a:lnTo>
                    <a:pt x="1334" y="86845"/>
                  </a:lnTo>
                  <a:lnTo>
                    <a:pt x="3562" y="87907"/>
                  </a:lnTo>
                  <a:lnTo>
                    <a:pt x="2354" y="88344"/>
                  </a:lnTo>
                  <a:lnTo>
                    <a:pt x="1" y="87469"/>
                  </a:lnTo>
                  <a:lnTo>
                    <a:pt x="1" y="87782"/>
                  </a:lnTo>
                  <a:lnTo>
                    <a:pt x="1938" y="88490"/>
                  </a:lnTo>
                  <a:lnTo>
                    <a:pt x="1" y="89177"/>
                  </a:lnTo>
                  <a:lnTo>
                    <a:pt x="1" y="89531"/>
                  </a:lnTo>
                  <a:lnTo>
                    <a:pt x="4603" y="90802"/>
                  </a:lnTo>
                  <a:lnTo>
                    <a:pt x="2646" y="91697"/>
                  </a:lnTo>
                  <a:lnTo>
                    <a:pt x="1" y="91197"/>
                  </a:lnTo>
                  <a:lnTo>
                    <a:pt x="1" y="91510"/>
                  </a:lnTo>
                  <a:lnTo>
                    <a:pt x="1896" y="91843"/>
                  </a:lnTo>
                  <a:lnTo>
                    <a:pt x="1" y="92176"/>
                  </a:lnTo>
                  <a:lnTo>
                    <a:pt x="1" y="92468"/>
                  </a:lnTo>
                  <a:lnTo>
                    <a:pt x="1521" y="92197"/>
                  </a:lnTo>
                  <a:lnTo>
                    <a:pt x="1521" y="92197"/>
                  </a:lnTo>
                  <a:lnTo>
                    <a:pt x="1" y="92905"/>
                  </a:lnTo>
                  <a:lnTo>
                    <a:pt x="1" y="93217"/>
                  </a:lnTo>
                  <a:lnTo>
                    <a:pt x="2625" y="92030"/>
                  </a:lnTo>
                  <a:lnTo>
                    <a:pt x="2729" y="92009"/>
                  </a:lnTo>
                  <a:lnTo>
                    <a:pt x="8810" y="93134"/>
                  </a:lnTo>
                  <a:lnTo>
                    <a:pt x="5686" y="93946"/>
                  </a:lnTo>
                  <a:lnTo>
                    <a:pt x="1" y="93384"/>
                  </a:lnTo>
                  <a:lnTo>
                    <a:pt x="1" y="93676"/>
                  </a:lnTo>
                  <a:lnTo>
                    <a:pt x="4853" y="94155"/>
                  </a:lnTo>
                  <a:lnTo>
                    <a:pt x="1" y="95404"/>
                  </a:lnTo>
                  <a:lnTo>
                    <a:pt x="1" y="95716"/>
                  </a:lnTo>
                  <a:lnTo>
                    <a:pt x="5707" y="94238"/>
                  </a:lnTo>
                  <a:lnTo>
                    <a:pt x="11851" y="94821"/>
                  </a:lnTo>
                  <a:lnTo>
                    <a:pt x="8810" y="95904"/>
                  </a:lnTo>
                  <a:lnTo>
                    <a:pt x="1" y="95821"/>
                  </a:lnTo>
                  <a:lnTo>
                    <a:pt x="1" y="96112"/>
                  </a:lnTo>
                  <a:lnTo>
                    <a:pt x="8019" y="96175"/>
                  </a:lnTo>
                  <a:lnTo>
                    <a:pt x="3437" y="97799"/>
                  </a:lnTo>
                  <a:lnTo>
                    <a:pt x="1" y="96175"/>
                  </a:lnTo>
                  <a:lnTo>
                    <a:pt x="1" y="96487"/>
                  </a:lnTo>
                  <a:lnTo>
                    <a:pt x="3041" y="97945"/>
                  </a:lnTo>
                  <a:lnTo>
                    <a:pt x="2271" y="98216"/>
                  </a:lnTo>
                  <a:lnTo>
                    <a:pt x="1" y="97383"/>
                  </a:lnTo>
                  <a:lnTo>
                    <a:pt x="1" y="97695"/>
                  </a:lnTo>
                  <a:lnTo>
                    <a:pt x="1854" y="98361"/>
                  </a:lnTo>
                  <a:lnTo>
                    <a:pt x="1750" y="98403"/>
                  </a:lnTo>
                  <a:lnTo>
                    <a:pt x="1" y="98549"/>
                  </a:lnTo>
                  <a:lnTo>
                    <a:pt x="1" y="98840"/>
                  </a:lnTo>
                  <a:lnTo>
                    <a:pt x="709" y="98778"/>
                  </a:lnTo>
                  <a:lnTo>
                    <a:pt x="251" y="98944"/>
                  </a:lnTo>
                  <a:lnTo>
                    <a:pt x="1" y="98861"/>
                  </a:lnTo>
                  <a:lnTo>
                    <a:pt x="1" y="99340"/>
                  </a:lnTo>
                  <a:lnTo>
                    <a:pt x="271" y="99236"/>
                  </a:lnTo>
                  <a:lnTo>
                    <a:pt x="5374" y="100652"/>
                  </a:lnTo>
                  <a:lnTo>
                    <a:pt x="5291" y="100694"/>
                  </a:lnTo>
                  <a:lnTo>
                    <a:pt x="2666" y="101131"/>
                  </a:lnTo>
                  <a:lnTo>
                    <a:pt x="1" y="100652"/>
                  </a:lnTo>
                  <a:lnTo>
                    <a:pt x="1" y="100944"/>
                  </a:lnTo>
                  <a:lnTo>
                    <a:pt x="1833" y="101277"/>
                  </a:lnTo>
                  <a:lnTo>
                    <a:pt x="1" y="101569"/>
                  </a:lnTo>
                  <a:lnTo>
                    <a:pt x="1" y="101881"/>
                  </a:lnTo>
                  <a:lnTo>
                    <a:pt x="2666" y="101423"/>
                  </a:lnTo>
                  <a:lnTo>
                    <a:pt x="3375" y="101569"/>
                  </a:lnTo>
                  <a:lnTo>
                    <a:pt x="709" y="102776"/>
                  </a:lnTo>
                  <a:lnTo>
                    <a:pt x="1" y="102714"/>
                  </a:lnTo>
                  <a:lnTo>
                    <a:pt x="1" y="103006"/>
                  </a:lnTo>
                  <a:lnTo>
                    <a:pt x="167" y="103026"/>
                  </a:lnTo>
                  <a:lnTo>
                    <a:pt x="1" y="103110"/>
                  </a:lnTo>
                  <a:lnTo>
                    <a:pt x="1" y="103422"/>
                  </a:lnTo>
                  <a:lnTo>
                    <a:pt x="750" y="103089"/>
                  </a:lnTo>
                  <a:lnTo>
                    <a:pt x="5603" y="103547"/>
                  </a:lnTo>
                  <a:lnTo>
                    <a:pt x="1" y="105005"/>
                  </a:lnTo>
                  <a:lnTo>
                    <a:pt x="1" y="105401"/>
                  </a:lnTo>
                  <a:lnTo>
                    <a:pt x="9581" y="105484"/>
                  </a:lnTo>
                  <a:lnTo>
                    <a:pt x="3708" y="107566"/>
                  </a:lnTo>
                  <a:lnTo>
                    <a:pt x="1" y="107858"/>
                  </a:lnTo>
                  <a:lnTo>
                    <a:pt x="1" y="108150"/>
                  </a:lnTo>
                  <a:lnTo>
                    <a:pt x="2646" y="107941"/>
                  </a:lnTo>
                  <a:lnTo>
                    <a:pt x="1" y="108878"/>
                  </a:lnTo>
                  <a:lnTo>
                    <a:pt x="1" y="109170"/>
                  </a:lnTo>
                  <a:lnTo>
                    <a:pt x="3770" y="107837"/>
                  </a:lnTo>
                  <a:lnTo>
                    <a:pt x="13683" y="107067"/>
                  </a:lnTo>
                  <a:lnTo>
                    <a:pt x="8040" y="109649"/>
                  </a:lnTo>
                  <a:lnTo>
                    <a:pt x="1" y="110982"/>
                  </a:lnTo>
                  <a:lnTo>
                    <a:pt x="1" y="111273"/>
                  </a:lnTo>
                  <a:lnTo>
                    <a:pt x="7019" y="110107"/>
                  </a:lnTo>
                  <a:lnTo>
                    <a:pt x="1" y="113294"/>
                  </a:lnTo>
                  <a:lnTo>
                    <a:pt x="1" y="113627"/>
                  </a:lnTo>
                  <a:lnTo>
                    <a:pt x="8123" y="109920"/>
                  </a:lnTo>
                  <a:lnTo>
                    <a:pt x="22972" y="107421"/>
                  </a:lnTo>
                  <a:lnTo>
                    <a:pt x="24596" y="108212"/>
                  </a:lnTo>
                  <a:lnTo>
                    <a:pt x="1" y="114585"/>
                  </a:lnTo>
                  <a:lnTo>
                    <a:pt x="1" y="114876"/>
                  </a:lnTo>
                  <a:lnTo>
                    <a:pt x="25013" y="108399"/>
                  </a:lnTo>
                  <a:lnTo>
                    <a:pt x="26741" y="109232"/>
                  </a:lnTo>
                  <a:lnTo>
                    <a:pt x="1" y="118708"/>
                  </a:lnTo>
                  <a:lnTo>
                    <a:pt x="1" y="119021"/>
                  </a:lnTo>
                  <a:lnTo>
                    <a:pt x="27116" y="109420"/>
                  </a:lnTo>
                  <a:lnTo>
                    <a:pt x="28969" y="110295"/>
                  </a:lnTo>
                  <a:lnTo>
                    <a:pt x="8227" y="119750"/>
                  </a:lnTo>
                  <a:lnTo>
                    <a:pt x="8914" y="119750"/>
                  </a:lnTo>
                  <a:lnTo>
                    <a:pt x="29303" y="110461"/>
                  </a:lnTo>
                  <a:lnTo>
                    <a:pt x="48837" y="119750"/>
                  </a:lnTo>
                  <a:lnTo>
                    <a:pt x="49504" y="119750"/>
                  </a:lnTo>
                  <a:lnTo>
                    <a:pt x="29657" y="110295"/>
                  </a:lnTo>
                  <a:lnTo>
                    <a:pt x="31510" y="109441"/>
                  </a:lnTo>
                  <a:lnTo>
                    <a:pt x="59125" y="119750"/>
                  </a:lnTo>
                  <a:lnTo>
                    <a:pt x="59458" y="119750"/>
                  </a:lnTo>
                  <a:lnTo>
                    <a:pt x="59458" y="119562"/>
                  </a:lnTo>
                  <a:lnTo>
                    <a:pt x="31885" y="109274"/>
                  </a:lnTo>
                  <a:lnTo>
                    <a:pt x="33634" y="108483"/>
                  </a:lnTo>
                  <a:lnTo>
                    <a:pt x="59458" y="115626"/>
                  </a:lnTo>
                  <a:lnTo>
                    <a:pt x="59458" y="115314"/>
                  </a:lnTo>
                  <a:lnTo>
                    <a:pt x="34051" y="108295"/>
                  </a:lnTo>
                  <a:lnTo>
                    <a:pt x="35696" y="107546"/>
                  </a:lnTo>
                  <a:lnTo>
                    <a:pt x="50503" y="110274"/>
                  </a:lnTo>
                  <a:lnTo>
                    <a:pt x="59458" y="114543"/>
                  </a:lnTo>
                  <a:lnTo>
                    <a:pt x="59458" y="114210"/>
                  </a:lnTo>
                  <a:lnTo>
                    <a:pt x="51607" y="110482"/>
                  </a:lnTo>
                  <a:lnTo>
                    <a:pt x="59458" y="111919"/>
                  </a:lnTo>
                  <a:lnTo>
                    <a:pt x="59458" y="111627"/>
                  </a:lnTo>
                  <a:lnTo>
                    <a:pt x="50587" y="110003"/>
                  </a:lnTo>
                  <a:lnTo>
                    <a:pt x="44985" y="107316"/>
                  </a:lnTo>
                  <a:lnTo>
                    <a:pt x="54877" y="108274"/>
                  </a:lnTo>
                  <a:lnTo>
                    <a:pt x="59458" y="109982"/>
                  </a:lnTo>
                  <a:lnTo>
                    <a:pt x="59458" y="109670"/>
                  </a:lnTo>
                  <a:lnTo>
                    <a:pt x="56001" y="108379"/>
                  </a:lnTo>
                  <a:lnTo>
                    <a:pt x="56001" y="108379"/>
                  </a:lnTo>
                  <a:lnTo>
                    <a:pt x="59458" y="108712"/>
                  </a:lnTo>
                  <a:lnTo>
                    <a:pt x="59458" y="108420"/>
                  </a:lnTo>
                  <a:lnTo>
                    <a:pt x="54960" y="107983"/>
                  </a:lnTo>
                  <a:lnTo>
                    <a:pt x="49129" y="105796"/>
                  </a:lnTo>
                  <a:lnTo>
                    <a:pt x="49129" y="105796"/>
                  </a:lnTo>
                  <a:lnTo>
                    <a:pt x="59084" y="105880"/>
                  </a:lnTo>
                  <a:lnTo>
                    <a:pt x="59458" y="105984"/>
                  </a:lnTo>
                  <a:lnTo>
                    <a:pt x="59458" y="105609"/>
                  </a:lnTo>
                  <a:lnTo>
                    <a:pt x="59125" y="105588"/>
                  </a:lnTo>
                  <a:lnTo>
                    <a:pt x="53127" y="103943"/>
                  </a:lnTo>
                  <a:lnTo>
                    <a:pt x="57980" y="103547"/>
                  </a:lnTo>
                  <a:lnTo>
                    <a:pt x="59458" y="104255"/>
                  </a:lnTo>
                  <a:lnTo>
                    <a:pt x="59458" y="103943"/>
                  </a:lnTo>
                  <a:lnTo>
                    <a:pt x="58563" y="103505"/>
                  </a:lnTo>
                  <a:lnTo>
                    <a:pt x="59458" y="103443"/>
                  </a:lnTo>
                  <a:lnTo>
                    <a:pt x="59458" y="103151"/>
                  </a:lnTo>
                  <a:lnTo>
                    <a:pt x="58042" y="103255"/>
                  </a:lnTo>
                  <a:lnTo>
                    <a:pt x="55377" y="101985"/>
                  </a:lnTo>
                  <a:lnTo>
                    <a:pt x="56105" y="101860"/>
                  </a:lnTo>
                  <a:lnTo>
                    <a:pt x="59458" y="102485"/>
                  </a:lnTo>
                  <a:lnTo>
                    <a:pt x="59458" y="102193"/>
                  </a:lnTo>
                  <a:lnTo>
                    <a:pt x="56939" y="101735"/>
                  </a:lnTo>
                  <a:lnTo>
                    <a:pt x="59458" y="101298"/>
                  </a:lnTo>
                  <a:lnTo>
                    <a:pt x="59458" y="101006"/>
                  </a:lnTo>
                  <a:lnTo>
                    <a:pt x="56105" y="101569"/>
                  </a:lnTo>
                  <a:lnTo>
                    <a:pt x="53481" y="101090"/>
                  </a:lnTo>
                  <a:lnTo>
                    <a:pt x="53398" y="101048"/>
                  </a:lnTo>
                  <a:lnTo>
                    <a:pt x="58521" y="99715"/>
                  </a:lnTo>
                  <a:lnTo>
                    <a:pt x="59458" y="100069"/>
                  </a:lnTo>
                  <a:lnTo>
                    <a:pt x="59458" y="99757"/>
                  </a:lnTo>
                  <a:lnTo>
                    <a:pt x="59021" y="99590"/>
                  </a:lnTo>
                  <a:lnTo>
                    <a:pt x="59458" y="99486"/>
                  </a:lnTo>
                  <a:lnTo>
                    <a:pt x="59458" y="99090"/>
                  </a:lnTo>
                  <a:lnTo>
                    <a:pt x="57043" y="98861"/>
                  </a:lnTo>
                  <a:lnTo>
                    <a:pt x="56959" y="98820"/>
                  </a:lnTo>
                  <a:lnTo>
                    <a:pt x="59458" y="97945"/>
                  </a:lnTo>
                  <a:lnTo>
                    <a:pt x="59458" y="97632"/>
                  </a:lnTo>
                  <a:lnTo>
                    <a:pt x="56543" y="98674"/>
                  </a:lnTo>
                  <a:lnTo>
                    <a:pt x="55772" y="98382"/>
                  </a:lnTo>
                  <a:lnTo>
                    <a:pt x="59458" y="96695"/>
                  </a:lnTo>
                  <a:lnTo>
                    <a:pt x="59458" y="96071"/>
                  </a:lnTo>
                  <a:lnTo>
                    <a:pt x="54023" y="94550"/>
                  </a:lnTo>
                  <a:lnTo>
                    <a:pt x="59458" y="94134"/>
                  </a:lnTo>
                  <a:lnTo>
                    <a:pt x="59458" y="93655"/>
                  </a:lnTo>
                  <a:lnTo>
                    <a:pt x="57376" y="92676"/>
                  </a:lnTo>
                  <a:lnTo>
                    <a:pt x="59458" y="93051"/>
                  </a:lnTo>
                  <a:lnTo>
                    <a:pt x="59458" y="92759"/>
                  </a:lnTo>
                  <a:lnTo>
                    <a:pt x="57022" y="92301"/>
                  </a:lnTo>
                  <a:lnTo>
                    <a:pt x="59458" y="91905"/>
                  </a:lnTo>
                  <a:lnTo>
                    <a:pt x="59458" y="91593"/>
                  </a:lnTo>
                  <a:lnTo>
                    <a:pt x="56272" y="92134"/>
                  </a:lnTo>
                  <a:lnTo>
                    <a:pt x="54335" y="91218"/>
                  </a:lnTo>
                  <a:lnTo>
                    <a:pt x="58979" y="90010"/>
                  </a:lnTo>
                  <a:lnTo>
                    <a:pt x="59084" y="90031"/>
                  </a:lnTo>
                  <a:lnTo>
                    <a:pt x="59458" y="90156"/>
                  </a:lnTo>
                  <a:lnTo>
                    <a:pt x="59458" y="89594"/>
                  </a:lnTo>
                  <a:lnTo>
                    <a:pt x="59042" y="89698"/>
                  </a:lnTo>
                  <a:lnTo>
                    <a:pt x="57043" y="88948"/>
                  </a:lnTo>
                  <a:lnTo>
                    <a:pt x="59458" y="88094"/>
                  </a:lnTo>
                  <a:lnTo>
                    <a:pt x="59458" y="87782"/>
                  </a:lnTo>
                  <a:lnTo>
                    <a:pt x="56626" y="88802"/>
                  </a:lnTo>
                  <a:lnTo>
                    <a:pt x="55418" y="88344"/>
                  </a:lnTo>
                  <a:lnTo>
                    <a:pt x="57667" y="87324"/>
                  </a:lnTo>
                  <a:lnTo>
                    <a:pt x="59458" y="87324"/>
                  </a:lnTo>
                  <a:lnTo>
                    <a:pt x="59458" y="87032"/>
                  </a:lnTo>
                  <a:lnTo>
                    <a:pt x="58292" y="87032"/>
                  </a:lnTo>
                  <a:lnTo>
                    <a:pt x="59125" y="86636"/>
                  </a:lnTo>
                  <a:lnTo>
                    <a:pt x="59458" y="86741"/>
                  </a:lnTo>
                  <a:lnTo>
                    <a:pt x="59458" y="86178"/>
                  </a:lnTo>
                  <a:lnTo>
                    <a:pt x="59104" y="86345"/>
                  </a:lnTo>
                  <a:lnTo>
                    <a:pt x="54918" y="85179"/>
                  </a:lnTo>
                  <a:lnTo>
                    <a:pt x="59458" y="84825"/>
                  </a:lnTo>
                  <a:lnTo>
                    <a:pt x="59458" y="84533"/>
                  </a:lnTo>
                  <a:lnTo>
                    <a:pt x="54106" y="84949"/>
                  </a:lnTo>
                  <a:lnTo>
                    <a:pt x="50587" y="83971"/>
                  </a:lnTo>
                  <a:lnTo>
                    <a:pt x="56251" y="83013"/>
                  </a:lnTo>
                  <a:lnTo>
                    <a:pt x="59167" y="83554"/>
                  </a:lnTo>
                  <a:lnTo>
                    <a:pt x="59458" y="83700"/>
                  </a:lnTo>
                  <a:lnTo>
                    <a:pt x="59458" y="83325"/>
                  </a:lnTo>
                  <a:lnTo>
                    <a:pt x="59250" y="83283"/>
                  </a:lnTo>
                  <a:lnTo>
                    <a:pt x="58063" y="82721"/>
                  </a:lnTo>
                  <a:lnTo>
                    <a:pt x="59458" y="82492"/>
                  </a:lnTo>
                  <a:lnTo>
                    <a:pt x="59458" y="82200"/>
                  </a:lnTo>
                  <a:lnTo>
                    <a:pt x="57626" y="82492"/>
                  </a:lnTo>
                  <a:lnTo>
                    <a:pt x="55272" y="81388"/>
                  </a:lnTo>
                  <a:lnTo>
                    <a:pt x="58251" y="80618"/>
                  </a:lnTo>
                  <a:lnTo>
                    <a:pt x="59458" y="80743"/>
                  </a:lnTo>
                  <a:lnTo>
                    <a:pt x="59458" y="80451"/>
                  </a:lnTo>
                  <a:lnTo>
                    <a:pt x="59063" y="80409"/>
                  </a:lnTo>
                  <a:lnTo>
                    <a:pt x="59458" y="80305"/>
                  </a:lnTo>
                  <a:lnTo>
                    <a:pt x="59458" y="79951"/>
                  </a:lnTo>
                  <a:lnTo>
                    <a:pt x="57126" y="79077"/>
                  </a:lnTo>
                  <a:lnTo>
                    <a:pt x="59458" y="78244"/>
                  </a:lnTo>
                  <a:lnTo>
                    <a:pt x="59458" y="77765"/>
                  </a:lnTo>
                  <a:lnTo>
                    <a:pt x="56314" y="77723"/>
                  </a:lnTo>
                  <a:lnTo>
                    <a:pt x="58355" y="76807"/>
                  </a:lnTo>
                  <a:lnTo>
                    <a:pt x="59458" y="77098"/>
                  </a:lnTo>
                  <a:lnTo>
                    <a:pt x="59458" y="76807"/>
                  </a:lnTo>
                  <a:lnTo>
                    <a:pt x="58771" y="76619"/>
                  </a:lnTo>
                  <a:lnTo>
                    <a:pt x="59458" y="76286"/>
                  </a:lnTo>
                  <a:lnTo>
                    <a:pt x="59458" y="75974"/>
                  </a:lnTo>
                  <a:lnTo>
                    <a:pt x="58334" y="76494"/>
                  </a:lnTo>
                  <a:lnTo>
                    <a:pt x="55814" y="75786"/>
                  </a:lnTo>
                  <a:lnTo>
                    <a:pt x="59458" y="75515"/>
                  </a:lnTo>
                  <a:lnTo>
                    <a:pt x="59458" y="75224"/>
                  </a:lnTo>
                  <a:lnTo>
                    <a:pt x="55002" y="75578"/>
                  </a:lnTo>
                  <a:lnTo>
                    <a:pt x="51066" y="74474"/>
                  </a:lnTo>
                  <a:lnTo>
                    <a:pt x="56335" y="73599"/>
                  </a:lnTo>
                  <a:lnTo>
                    <a:pt x="59458" y="74183"/>
                  </a:lnTo>
                  <a:lnTo>
                    <a:pt x="59458" y="73870"/>
                  </a:lnTo>
                  <a:lnTo>
                    <a:pt x="57168" y="73454"/>
                  </a:lnTo>
                  <a:lnTo>
                    <a:pt x="58917" y="73162"/>
                  </a:lnTo>
                  <a:lnTo>
                    <a:pt x="59458" y="73412"/>
                  </a:lnTo>
                  <a:lnTo>
                    <a:pt x="59458" y="73100"/>
                  </a:lnTo>
                  <a:lnTo>
                    <a:pt x="59417" y="73079"/>
                  </a:lnTo>
                  <a:lnTo>
                    <a:pt x="59458" y="73079"/>
                  </a:lnTo>
                  <a:lnTo>
                    <a:pt x="59458" y="72787"/>
                  </a:lnTo>
                  <a:lnTo>
                    <a:pt x="58959" y="72870"/>
                  </a:lnTo>
                  <a:lnTo>
                    <a:pt x="56230" y="71558"/>
                  </a:lnTo>
                  <a:lnTo>
                    <a:pt x="57501" y="71225"/>
                  </a:lnTo>
                  <a:lnTo>
                    <a:pt x="59458" y="71413"/>
                  </a:lnTo>
                  <a:lnTo>
                    <a:pt x="59458" y="71121"/>
                  </a:lnTo>
                  <a:lnTo>
                    <a:pt x="58313" y="71017"/>
                  </a:lnTo>
                  <a:lnTo>
                    <a:pt x="59458" y="70725"/>
                  </a:lnTo>
                  <a:lnTo>
                    <a:pt x="59458" y="70413"/>
                  </a:lnTo>
                  <a:lnTo>
                    <a:pt x="57480" y="70934"/>
                  </a:lnTo>
                  <a:lnTo>
                    <a:pt x="54273" y="70621"/>
                  </a:lnTo>
                  <a:lnTo>
                    <a:pt x="53815" y="70413"/>
                  </a:lnTo>
                  <a:lnTo>
                    <a:pt x="56772" y="69351"/>
                  </a:lnTo>
                  <a:lnTo>
                    <a:pt x="59458" y="70351"/>
                  </a:lnTo>
                  <a:lnTo>
                    <a:pt x="59458" y="70038"/>
                  </a:lnTo>
                  <a:lnTo>
                    <a:pt x="57209" y="69205"/>
                  </a:lnTo>
                  <a:lnTo>
                    <a:pt x="58459" y="68768"/>
                  </a:lnTo>
                  <a:lnTo>
                    <a:pt x="59458" y="68768"/>
                  </a:lnTo>
                  <a:lnTo>
                    <a:pt x="59458" y="68476"/>
                  </a:lnTo>
                  <a:lnTo>
                    <a:pt x="59250" y="68476"/>
                  </a:lnTo>
                  <a:lnTo>
                    <a:pt x="59458" y="68393"/>
                  </a:lnTo>
                  <a:lnTo>
                    <a:pt x="59458" y="68101"/>
                  </a:lnTo>
                  <a:lnTo>
                    <a:pt x="58396" y="68476"/>
                  </a:lnTo>
                  <a:lnTo>
                    <a:pt x="55189" y="68435"/>
                  </a:lnTo>
                  <a:lnTo>
                    <a:pt x="54710" y="68268"/>
                  </a:lnTo>
                  <a:lnTo>
                    <a:pt x="57563" y="66956"/>
                  </a:lnTo>
                  <a:lnTo>
                    <a:pt x="59458" y="67477"/>
                  </a:lnTo>
                  <a:lnTo>
                    <a:pt x="59458" y="67164"/>
                  </a:lnTo>
                  <a:lnTo>
                    <a:pt x="57980" y="66769"/>
                  </a:lnTo>
                  <a:lnTo>
                    <a:pt x="59188" y="66227"/>
                  </a:lnTo>
                  <a:lnTo>
                    <a:pt x="59458" y="66206"/>
                  </a:lnTo>
                  <a:lnTo>
                    <a:pt x="59458" y="65769"/>
                  </a:lnTo>
                  <a:lnTo>
                    <a:pt x="59104" y="65935"/>
                  </a:lnTo>
                  <a:lnTo>
                    <a:pt x="55897" y="66185"/>
                  </a:lnTo>
                  <a:lnTo>
                    <a:pt x="51565" y="64998"/>
                  </a:lnTo>
                  <a:lnTo>
                    <a:pt x="56418" y="64165"/>
                  </a:lnTo>
                  <a:lnTo>
                    <a:pt x="59458" y="64728"/>
                  </a:lnTo>
                  <a:lnTo>
                    <a:pt x="59458" y="64436"/>
                  </a:lnTo>
                  <a:lnTo>
                    <a:pt x="57251" y="64040"/>
                  </a:lnTo>
                  <a:lnTo>
                    <a:pt x="59458" y="63665"/>
                  </a:lnTo>
                  <a:lnTo>
                    <a:pt x="59458" y="63374"/>
                  </a:lnTo>
                  <a:lnTo>
                    <a:pt x="56418" y="63874"/>
                  </a:lnTo>
                  <a:lnTo>
                    <a:pt x="52003" y="63061"/>
                  </a:lnTo>
                  <a:lnTo>
                    <a:pt x="56730" y="61833"/>
                  </a:lnTo>
                  <a:lnTo>
                    <a:pt x="59458" y="63145"/>
                  </a:lnTo>
                  <a:lnTo>
                    <a:pt x="59458" y="62812"/>
                  </a:lnTo>
                  <a:lnTo>
                    <a:pt x="57542" y="61916"/>
                  </a:lnTo>
                  <a:lnTo>
                    <a:pt x="59458" y="62083"/>
                  </a:lnTo>
                  <a:lnTo>
                    <a:pt x="59458" y="61791"/>
                  </a:lnTo>
                  <a:lnTo>
                    <a:pt x="57584" y="61625"/>
                  </a:lnTo>
                  <a:lnTo>
                    <a:pt x="59458" y="61125"/>
                  </a:lnTo>
                  <a:lnTo>
                    <a:pt x="59458" y="60833"/>
                  </a:lnTo>
                  <a:lnTo>
                    <a:pt x="56751" y="61520"/>
                  </a:lnTo>
                  <a:lnTo>
                    <a:pt x="54335" y="60375"/>
                  </a:lnTo>
                  <a:lnTo>
                    <a:pt x="56855" y="59479"/>
                  </a:lnTo>
                  <a:lnTo>
                    <a:pt x="59458" y="60437"/>
                  </a:lnTo>
                  <a:lnTo>
                    <a:pt x="59458" y="60125"/>
                  </a:lnTo>
                  <a:lnTo>
                    <a:pt x="57688" y="59479"/>
                  </a:lnTo>
                  <a:lnTo>
                    <a:pt x="59458" y="59479"/>
                  </a:lnTo>
                  <a:lnTo>
                    <a:pt x="59458" y="59188"/>
                  </a:lnTo>
                  <a:lnTo>
                    <a:pt x="57688" y="59188"/>
                  </a:lnTo>
                  <a:lnTo>
                    <a:pt x="59458" y="58563"/>
                  </a:lnTo>
                  <a:lnTo>
                    <a:pt x="59458" y="58251"/>
                  </a:lnTo>
                  <a:lnTo>
                    <a:pt x="56876" y="59167"/>
                  </a:lnTo>
                  <a:lnTo>
                    <a:pt x="54356" y="58230"/>
                  </a:lnTo>
                  <a:lnTo>
                    <a:pt x="56793" y="57105"/>
                  </a:lnTo>
                  <a:lnTo>
                    <a:pt x="59458" y="57834"/>
                  </a:lnTo>
                  <a:lnTo>
                    <a:pt x="59458" y="57543"/>
                  </a:lnTo>
                  <a:lnTo>
                    <a:pt x="57605" y="57043"/>
                  </a:lnTo>
                  <a:lnTo>
                    <a:pt x="59458" y="56897"/>
                  </a:lnTo>
                  <a:lnTo>
                    <a:pt x="59458" y="56605"/>
                  </a:lnTo>
                  <a:lnTo>
                    <a:pt x="57584" y="56751"/>
                  </a:lnTo>
                  <a:lnTo>
                    <a:pt x="59458" y="55897"/>
                  </a:lnTo>
                  <a:lnTo>
                    <a:pt x="59458" y="55585"/>
                  </a:lnTo>
                  <a:lnTo>
                    <a:pt x="56772" y="56793"/>
                  </a:lnTo>
                  <a:lnTo>
                    <a:pt x="52065" y="55502"/>
                  </a:lnTo>
                  <a:lnTo>
                    <a:pt x="56501" y="54752"/>
                  </a:lnTo>
                  <a:lnTo>
                    <a:pt x="59458" y="55293"/>
                  </a:lnTo>
                  <a:lnTo>
                    <a:pt x="59458" y="55002"/>
                  </a:lnTo>
                  <a:lnTo>
                    <a:pt x="57334" y="54606"/>
                  </a:lnTo>
                  <a:lnTo>
                    <a:pt x="59458" y="54252"/>
                  </a:lnTo>
                  <a:lnTo>
                    <a:pt x="59458" y="53961"/>
                  </a:lnTo>
                  <a:lnTo>
                    <a:pt x="56501" y="54460"/>
                  </a:lnTo>
                  <a:lnTo>
                    <a:pt x="51649" y="53565"/>
                  </a:lnTo>
                  <a:lnTo>
                    <a:pt x="56001" y="52440"/>
                  </a:lnTo>
                  <a:lnTo>
                    <a:pt x="59209" y="52753"/>
                  </a:lnTo>
                  <a:lnTo>
                    <a:pt x="59458" y="52857"/>
                  </a:lnTo>
                  <a:lnTo>
                    <a:pt x="59458" y="52482"/>
                  </a:lnTo>
                  <a:lnTo>
                    <a:pt x="59292" y="52461"/>
                  </a:lnTo>
                  <a:lnTo>
                    <a:pt x="58105" y="51899"/>
                  </a:lnTo>
                  <a:lnTo>
                    <a:pt x="59458" y="51545"/>
                  </a:lnTo>
                  <a:lnTo>
                    <a:pt x="59458" y="51253"/>
                  </a:lnTo>
                  <a:lnTo>
                    <a:pt x="57709" y="51691"/>
                  </a:lnTo>
                  <a:lnTo>
                    <a:pt x="54856" y="50337"/>
                  </a:lnTo>
                  <a:lnTo>
                    <a:pt x="55335" y="50170"/>
                  </a:lnTo>
                  <a:lnTo>
                    <a:pt x="58542" y="50191"/>
                  </a:lnTo>
                  <a:lnTo>
                    <a:pt x="59458" y="50524"/>
                  </a:lnTo>
                  <a:lnTo>
                    <a:pt x="59458" y="50233"/>
                  </a:lnTo>
                  <a:lnTo>
                    <a:pt x="59396" y="50212"/>
                  </a:lnTo>
                  <a:lnTo>
                    <a:pt x="59458" y="50212"/>
                  </a:lnTo>
                  <a:lnTo>
                    <a:pt x="59458" y="49920"/>
                  </a:lnTo>
                  <a:lnTo>
                    <a:pt x="58605" y="49900"/>
                  </a:lnTo>
                  <a:lnTo>
                    <a:pt x="57376" y="49441"/>
                  </a:lnTo>
                  <a:lnTo>
                    <a:pt x="59458" y="48712"/>
                  </a:lnTo>
                  <a:lnTo>
                    <a:pt x="59458" y="48400"/>
                  </a:lnTo>
                  <a:lnTo>
                    <a:pt x="56939" y="49296"/>
                  </a:lnTo>
                  <a:lnTo>
                    <a:pt x="53981" y="48192"/>
                  </a:lnTo>
                  <a:lnTo>
                    <a:pt x="54460" y="47984"/>
                  </a:lnTo>
                  <a:lnTo>
                    <a:pt x="57667" y="47713"/>
                  </a:lnTo>
                  <a:lnTo>
                    <a:pt x="59458" y="48213"/>
                  </a:lnTo>
                  <a:lnTo>
                    <a:pt x="59458" y="47921"/>
                  </a:lnTo>
                  <a:lnTo>
                    <a:pt x="58521" y="47650"/>
                  </a:lnTo>
                  <a:lnTo>
                    <a:pt x="59458" y="47588"/>
                  </a:lnTo>
                  <a:lnTo>
                    <a:pt x="59458" y="47296"/>
                  </a:lnTo>
                  <a:lnTo>
                    <a:pt x="57688" y="47421"/>
                  </a:lnTo>
                  <a:lnTo>
                    <a:pt x="56418" y="47067"/>
                  </a:lnTo>
                  <a:lnTo>
                    <a:pt x="59188" y="45818"/>
                  </a:lnTo>
                  <a:lnTo>
                    <a:pt x="59458" y="45859"/>
                  </a:lnTo>
                  <a:lnTo>
                    <a:pt x="59458" y="45380"/>
                  </a:lnTo>
                  <a:lnTo>
                    <a:pt x="59146" y="45505"/>
                  </a:lnTo>
                  <a:lnTo>
                    <a:pt x="57397" y="45193"/>
                  </a:lnTo>
                  <a:lnTo>
                    <a:pt x="59458" y="44839"/>
                  </a:lnTo>
                  <a:lnTo>
                    <a:pt x="59458" y="44547"/>
                  </a:lnTo>
                  <a:lnTo>
                    <a:pt x="56564" y="45026"/>
                  </a:lnTo>
                  <a:lnTo>
                    <a:pt x="51316" y="44068"/>
                  </a:lnTo>
                  <a:lnTo>
                    <a:pt x="55272" y="43048"/>
                  </a:lnTo>
                  <a:lnTo>
                    <a:pt x="59458" y="43444"/>
                  </a:lnTo>
                  <a:lnTo>
                    <a:pt x="59458" y="43152"/>
                  </a:lnTo>
                  <a:lnTo>
                    <a:pt x="56085" y="42840"/>
                  </a:lnTo>
                  <a:lnTo>
                    <a:pt x="58605" y="42173"/>
                  </a:lnTo>
                  <a:lnTo>
                    <a:pt x="59458" y="42569"/>
                  </a:lnTo>
                  <a:lnTo>
                    <a:pt x="59458" y="42256"/>
                  </a:lnTo>
                  <a:lnTo>
                    <a:pt x="59042" y="42069"/>
                  </a:lnTo>
                  <a:lnTo>
                    <a:pt x="59458" y="41965"/>
                  </a:lnTo>
                  <a:lnTo>
                    <a:pt x="59458" y="41652"/>
                  </a:lnTo>
                  <a:lnTo>
                    <a:pt x="58646" y="41861"/>
                  </a:lnTo>
                  <a:lnTo>
                    <a:pt x="56605" y="40903"/>
                  </a:lnTo>
                  <a:lnTo>
                    <a:pt x="59458" y="40924"/>
                  </a:lnTo>
                  <a:lnTo>
                    <a:pt x="59458" y="40632"/>
                  </a:lnTo>
                  <a:lnTo>
                    <a:pt x="56001" y="40611"/>
                  </a:lnTo>
                  <a:lnTo>
                    <a:pt x="55377" y="40320"/>
                  </a:lnTo>
                  <a:lnTo>
                    <a:pt x="57022" y="39716"/>
                  </a:lnTo>
                  <a:lnTo>
                    <a:pt x="59458" y="40632"/>
                  </a:lnTo>
                  <a:lnTo>
                    <a:pt x="59458" y="40320"/>
                  </a:lnTo>
                  <a:lnTo>
                    <a:pt x="57459" y="39570"/>
                  </a:lnTo>
                  <a:lnTo>
                    <a:pt x="59458" y="38862"/>
                  </a:lnTo>
                  <a:lnTo>
                    <a:pt x="59458" y="38279"/>
                  </a:lnTo>
                  <a:lnTo>
                    <a:pt x="59458" y="37987"/>
                  </a:lnTo>
                  <a:lnTo>
                    <a:pt x="58584" y="38050"/>
                  </a:lnTo>
                  <a:lnTo>
                    <a:pt x="55647" y="37237"/>
                  </a:lnTo>
                  <a:lnTo>
                    <a:pt x="58001" y="36154"/>
                  </a:lnTo>
                  <a:lnTo>
                    <a:pt x="59458" y="36425"/>
                  </a:lnTo>
                  <a:lnTo>
                    <a:pt x="59458" y="36134"/>
                  </a:lnTo>
                  <a:lnTo>
                    <a:pt x="58459" y="35946"/>
                  </a:lnTo>
                  <a:lnTo>
                    <a:pt x="59458" y="35488"/>
                  </a:lnTo>
                  <a:lnTo>
                    <a:pt x="59458" y="35134"/>
                  </a:lnTo>
                  <a:lnTo>
                    <a:pt x="56647" y="35613"/>
                  </a:lnTo>
                  <a:lnTo>
                    <a:pt x="50982" y="34572"/>
                  </a:lnTo>
                  <a:lnTo>
                    <a:pt x="54523" y="33655"/>
                  </a:lnTo>
                  <a:lnTo>
                    <a:pt x="59458" y="34114"/>
                  </a:lnTo>
                  <a:lnTo>
                    <a:pt x="59458" y="33822"/>
                  </a:lnTo>
                  <a:lnTo>
                    <a:pt x="55335" y="33426"/>
                  </a:lnTo>
                  <a:lnTo>
                    <a:pt x="59458" y="32364"/>
                  </a:lnTo>
                  <a:lnTo>
                    <a:pt x="59458" y="31968"/>
                  </a:lnTo>
                  <a:lnTo>
                    <a:pt x="58750" y="31635"/>
                  </a:lnTo>
                  <a:lnTo>
                    <a:pt x="59458" y="31635"/>
                  </a:lnTo>
                  <a:lnTo>
                    <a:pt x="59458" y="31344"/>
                  </a:lnTo>
                  <a:lnTo>
                    <a:pt x="58126" y="31344"/>
                  </a:lnTo>
                  <a:lnTo>
                    <a:pt x="55897" y="30282"/>
                  </a:lnTo>
                  <a:lnTo>
                    <a:pt x="57105" y="29844"/>
                  </a:lnTo>
                  <a:lnTo>
                    <a:pt x="59458" y="30719"/>
                  </a:lnTo>
                  <a:lnTo>
                    <a:pt x="59458" y="30407"/>
                  </a:lnTo>
                  <a:lnTo>
                    <a:pt x="57542" y="29698"/>
                  </a:lnTo>
                  <a:lnTo>
                    <a:pt x="59458" y="29011"/>
                  </a:lnTo>
                  <a:lnTo>
                    <a:pt x="59458" y="28657"/>
                  </a:lnTo>
                  <a:lnTo>
                    <a:pt x="54856" y="27387"/>
                  </a:lnTo>
                  <a:lnTo>
                    <a:pt x="56814" y="26491"/>
                  </a:lnTo>
                  <a:lnTo>
                    <a:pt x="59458" y="26991"/>
                  </a:lnTo>
                  <a:lnTo>
                    <a:pt x="59458" y="26700"/>
                  </a:lnTo>
                  <a:lnTo>
                    <a:pt x="57563" y="26345"/>
                  </a:lnTo>
                  <a:lnTo>
                    <a:pt x="59458" y="26033"/>
                  </a:lnTo>
                  <a:lnTo>
                    <a:pt x="59458" y="25721"/>
                  </a:lnTo>
                  <a:lnTo>
                    <a:pt x="57938" y="25991"/>
                  </a:lnTo>
                  <a:lnTo>
                    <a:pt x="59458" y="25283"/>
                  </a:lnTo>
                  <a:lnTo>
                    <a:pt x="59458" y="24971"/>
                  </a:lnTo>
                  <a:lnTo>
                    <a:pt x="56834" y="26179"/>
                  </a:lnTo>
                  <a:lnTo>
                    <a:pt x="56730" y="26179"/>
                  </a:lnTo>
                  <a:lnTo>
                    <a:pt x="50649" y="25054"/>
                  </a:lnTo>
                  <a:lnTo>
                    <a:pt x="53773" y="24263"/>
                  </a:lnTo>
                  <a:lnTo>
                    <a:pt x="59458" y="24804"/>
                  </a:lnTo>
                  <a:lnTo>
                    <a:pt x="59458" y="24513"/>
                  </a:lnTo>
                  <a:lnTo>
                    <a:pt x="54606" y="24034"/>
                  </a:lnTo>
                  <a:lnTo>
                    <a:pt x="59458" y="22784"/>
                  </a:lnTo>
                  <a:lnTo>
                    <a:pt x="59458" y="22493"/>
                  </a:lnTo>
                  <a:lnTo>
                    <a:pt x="53752" y="23950"/>
                  </a:lnTo>
                  <a:lnTo>
                    <a:pt x="47609" y="23367"/>
                  </a:lnTo>
                  <a:lnTo>
                    <a:pt x="50649" y="22284"/>
                  </a:lnTo>
                  <a:lnTo>
                    <a:pt x="59458" y="22368"/>
                  </a:lnTo>
                  <a:lnTo>
                    <a:pt x="59458" y="22076"/>
                  </a:lnTo>
                  <a:lnTo>
                    <a:pt x="51441" y="22014"/>
                  </a:lnTo>
                  <a:lnTo>
                    <a:pt x="56022" y="20389"/>
                  </a:lnTo>
                  <a:lnTo>
                    <a:pt x="59458" y="22014"/>
                  </a:lnTo>
                  <a:lnTo>
                    <a:pt x="59458" y="21701"/>
                  </a:lnTo>
                  <a:lnTo>
                    <a:pt x="56418" y="20243"/>
                  </a:lnTo>
                  <a:lnTo>
                    <a:pt x="57188" y="19973"/>
                  </a:lnTo>
                  <a:lnTo>
                    <a:pt x="59458" y="20806"/>
                  </a:lnTo>
                  <a:lnTo>
                    <a:pt x="59458" y="20514"/>
                  </a:lnTo>
                  <a:lnTo>
                    <a:pt x="57626" y="19827"/>
                  </a:lnTo>
                  <a:lnTo>
                    <a:pt x="57709" y="19785"/>
                  </a:lnTo>
                  <a:lnTo>
                    <a:pt x="59458" y="19640"/>
                  </a:lnTo>
                  <a:lnTo>
                    <a:pt x="59458" y="19369"/>
                  </a:lnTo>
                  <a:lnTo>
                    <a:pt x="58771" y="19410"/>
                  </a:lnTo>
                  <a:lnTo>
                    <a:pt x="59209" y="19265"/>
                  </a:lnTo>
                  <a:lnTo>
                    <a:pt x="59458" y="19327"/>
                  </a:lnTo>
                  <a:lnTo>
                    <a:pt x="59458" y="18869"/>
                  </a:lnTo>
                  <a:lnTo>
                    <a:pt x="59188" y="18952"/>
                  </a:lnTo>
                  <a:lnTo>
                    <a:pt x="54085" y="17536"/>
                  </a:lnTo>
                  <a:lnTo>
                    <a:pt x="54169" y="17494"/>
                  </a:lnTo>
                  <a:lnTo>
                    <a:pt x="56793" y="17057"/>
                  </a:lnTo>
                  <a:lnTo>
                    <a:pt x="59458" y="17557"/>
                  </a:lnTo>
                  <a:lnTo>
                    <a:pt x="59458" y="17245"/>
                  </a:lnTo>
                  <a:lnTo>
                    <a:pt x="57647" y="16911"/>
                  </a:lnTo>
                  <a:lnTo>
                    <a:pt x="59458" y="16620"/>
                  </a:lnTo>
                  <a:lnTo>
                    <a:pt x="59458" y="16328"/>
                  </a:lnTo>
                  <a:lnTo>
                    <a:pt x="56814" y="16766"/>
                  </a:lnTo>
                  <a:lnTo>
                    <a:pt x="56085" y="16620"/>
                  </a:lnTo>
                  <a:lnTo>
                    <a:pt x="58750" y="15412"/>
                  </a:lnTo>
                  <a:lnTo>
                    <a:pt x="59458" y="15474"/>
                  </a:lnTo>
                  <a:lnTo>
                    <a:pt x="59458" y="15183"/>
                  </a:lnTo>
                  <a:lnTo>
                    <a:pt x="59292" y="15162"/>
                  </a:lnTo>
                  <a:lnTo>
                    <a:pt x="59458" y="15099"/>
                  </a:lnTo>
                  <a:lnTo>
                    <a:pt x="59458" y="14766"/>
                  </a:lnTo>
                  <a:lnTo>
                    <a:pt x="58709" y="15120"/>
                  </a:lnTo>
                  <a:lnTo>
                    <a:pt x="53856" y="14641"/>
                  </a:lnTo>
                  <a:lnTo>
                    <a:pt x="59458" y="13204"/>
                  </a:lnTo>
                  <a:lnTo>
                    <a:pt x="59458" y="12788"/>
                  </a:lnTo>
                  <a:lnTo>
                    <a:pt x="49899" y="12705"/>
                  </a:lnTo>
                  <a:lnTo>
                    <a:pt x="55751" y="10643"/>
                  </a:lnTo>
                  <a:lnTo>
                    <a:pt x="59458" y="10330"/>
                  </a:lnTo>
                  <a:lnTo>
                    <a:pt x="59458" y="10039"/>
                  </a:lnTo>
                  <a:lnTo>
                    <a:pt x="56814" y="10268"/>
                  </a:lnTo>
                  <a:lnTo>
                    <a:pt x="59458" y="9331"/>
                  </a:lnTo>
                  <a:lnTo>
                    <a:pt x="59458" y="9018"/>
                  </a:lnTo>
                  <a:lnTo>
                    <a:pt x="55689" y="10351"/>
                  </a:lnTo>
                  <a:lnTo>
                    <a:pt x="45776" y="11143"/>
                  </a:lnTo>
                  <a:lnTo>
                    <a:pt x="45776" y="11143"/>
                  </a:lnTo>
                  <a:lnTo>
                    <a:pt x="51441" y="8539"/>
                  </a:lnTo>
                  <a:lnTo>
                    <a:pt x="59458" y="7206"/>
                  </a:lnTo>
                  <a:lnTo>
                    <a:pt x="59458" y="6915"/>
                  </a:lnTo>
                  <a:lnTo>
                    <a:pt x="52461" y="8081"/>
                  </a:lnTo>
                  <a:lnTo>
                    <a:pt x="59458" y="4895"/>
                  </a:lnTo>
                  <a:lnTo>
                    <a:pt x="59458" y="4562"/>
                  </a:lnTo>
                  <a:lnTo>
                    <a:pt x="51336" y="8269"/>
                  </a:lnTo>
                  <a:lnTo>
                    <a:pt x="36508" y="10768"/>
                  </a:lnTo>
                  <a:lnTo>
                    <a:pt x="34863" y="9976"/>
                  </a:lnTo>
                  <a:lnTo>
                    <a:pt x="59458" y="3604"/>
                  </a:lnTo>
                  <a:lnTo>
                    <a:pt x="59458" y="3312"/>
                  </a:lnTo>
                  <a:lnTo>
                    <a:pt x="34447" y="9789"/>
                  </a:lnTo>
                  <a:lnTo>
                    <a:pt x="32718" y="8956"/>
                  </a:lnTo>
                  <a:lnTo>
                    <a:pt x="57980" y="1"/>
                  </a:lnTo>
                  <a:lnTo>
                    <a:pt x="57105" y="1"/>
                  </a:lnTo>
                  <a:lnTo>
                    <a:pt x="32343" y="8789"/>
                  </a:lnTo>
                  <a:lnTo>
                    <a:pt x="30490" y="7894"/>
                  </a:lnTo>
                  <a:lnTo>
                    <a:pt x="47817" y="1"/>
                  </a:lnTo>
                  <a:lnTo>
                    <a:pt x="47109" y="1"/>
                  </a:lnTo>
                  <a:lnTo>
                    <a:pt x="30157" y="7727"/>
                  </a:lnTo>
                  <a:lnTo>
                    <a:pt x="13912" y="1"/>
                  </a:lnTo>
                  <a:lnTo>
                    <a:pt x="13246" y="1"/>
                  </a:lnTo>
                  <a:lnTo>
                    <a:pt x="29802" y="7894"/>
                  </a:lnTo>
                  <a:lnTo>
                    <a:pt x="27949" y="8748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1"/>
            <p:cNvSpPr/>
            <p:nvPr/>
          </p:nvSpPr>
          <p:spPr>
            <a:xfrm rot="5400000">
              <a:off x="1565984" y="108583"/>
              <a:ext cx="595500" cy="2145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4" name="Google Shape;894;p41"/>
          <p:cNvGrpSpPr/>
          <p:nvPr/>
        </p:nvGrpSpPr>
        <p:grpSpPr>
          <a:xfrm>
            <a:off x="790744" y="3568668"/>
            <a:ext cx="2145940" cy="595516"/>
            <a:chOff x="790744" y="883767"/>
            <a:chExt cx="2145940" cy="595516"/>
          </a:xfrm>
        </p:grpSpPr>
        <p:sp>
          <p:nvSpPr>
            <p:cNvPr id="895" name="Google Shape;895;p41"/>
            <p:cNvSpPr/>
            <p:nvPr/>
          </p:nvSpPr>
          <p:spPr>
            <a:xfrm rot="5400000">
              <a:off x="1566037" y="108474"/>
              <a:ext cx="595333" cy="2145920"/>
            </a:xfrm>
            <a:custGeom>
              <a:rect b="b" l="l" r="r" t="t"/>
              <a:pathLst>
                <a:path extrusionOk="0" h="119750" w="59459">
                  <a:moveTo>
                    <a:pt x="30157" y="8060"/>
                  </a:moveTo>
                  <a:lnTo>
                    <a:pt x="31968" y="8914"/>
                  </a:lnTo>
                  <a:lnTo>
                    <a:pt x="30136" y="9560"/>
                  </a:lnTo>
                  <a:lnTo>
                    <a:pt x="28345" y="8893"/>
                  </a:lnTo>
                  <a:lnTo>
                    <a:pt x="30157" y="8060"/>
                  </a:lnTo>
                  <a:close/>
                  <a:moveTo>
                    <a:pt x="27970" y="9060"/>
                  </a:moveTo>
                  <a:lnTo>
                    <a:pt x="29719" y="9706"/>
                  </a:lnTo>
                  <a:lnTo>
                    <a:pt x="28011" y="10310"/>
                  </a:lnTo>
                  <a:lnTo>
                    <a:pt x="26262" y="9831"/>
                  </a:lnTo>
                  <a:lnTo>
                    <a:pt x="27970" y="9060"/>
                  </a:lnTo>
                  <a:close/>
                  <a:moveTo>
                    <a:pt x="32322" y="9102"/>
                  </a:moveTo>
                  <a:lnTo>
                    <a:pt x="34030" y="9893"/>
                  </a:lnTo>
                  <a:lnTo>
                    <a:pt x="32260" y="10351"/>
                  </a:lnTo>
                  <a:lnTo>
                    <a:pt x="30573" y="9726"/>
                  </a:lnTo>
                  <a:lnTo>
                    <a:pt x="32322" y="9102"/>
                  </a:lnTo>
                  <a:close/>
                  <a:moveTo>
                    <a:pt x="30136" y="9872"/>
                  </a:moveTo>
                  <a:lnTo>
                    <a:pt x="31781" y="10476"/>
                  </a:lnTo>
                  <a:lnTo>
                    <a:pt x="30136" y="10913"/>
                  </a:lnTo>
                  <a:lnTo>
                    <a:pt x="28490" y="10455"/>
                  </a:lnTo>
                  <a:lnTo>
                    <a:pt x="30136" y="9872"/>
                  </a:lnTo>
                  <a:close/>
                  <a:moveTo>
                    <a:pt x="25846" y="10018"/>
                  </a:moveTo>
                  <a:lnTo>
                    <a:pt x="27532" y="10497"/>
                  </a:lnTo>
                  <a:lnTo>
                    <a:pt x="25929" y="11059"/>
                  </a:lnTo>
                  <a:lnTo>
                    <a:pt x="24263" y="10747"/>
                  </a:lnTo>
                  <a:lnTo>
                    <a:pt x="25846" y="10018"/>
                  </a:lnTo>
                  <a:close/>
                  <a:moveTo>
                    <a:pt x="34426" y="10101"/>
                  </a:moveTo>
                  <a:lnTo>
                    <a:pt x="36009" y="10851"/>
                  </a:lnTo>
                  <a:lnTo>
                    <a:pt x="34322" y="11122"/>
                  </a:lnTo>
                  <a:lnTo>
                    <a:pt x="32739" y="10539"/>
                  </a:lnTo>
                  <a:lnTo>
                    <a:pt x="34426" y="10101"/>
                  </a:lnTo>
                  <a:close/>
                  <a:moveTo>
                    <a:pt x="28011" y="10622"/>
                  </a:moveTo>
                  <a:lnTo>
                    <a:pt x="29573" y="11059"/>
                  </a:lnTo>
                  <a:lnTo>
                    <a:pt x="28053" y="11455"/>
                  </a:lnTo>
                  <a:lnTo>
                    <a:pt x="26491" y="11163"/>
                  </a:lnTo>
                  <a:lnTo>
                    <a:pt x="28011" y="10622"/>
                  </a:lnTo>
                  <a:close/>
                  <a:moveTo>
                    <a:pt x="32239" y="10664"/>
                  </a:moveTo>
                  <a:lnTo>
                    <a:pt x="33759" y="11226"/>
                  </a:lnTo>
                  <a:lnTo>
                    <a:pt x="32197" y="11476"/>
                  </a:lnTo>
                  <a:lnTo>
                    <a:pt x="30698" y="11059"/>
                  </a:lnTo>
                  <a:lnTo>
                    <a:pt x="32239" y="10664"/>
                  </a:lnTo>
                  <a:close/>
                  <a:moveTo>
                    <a:pt x="9976" y="8394"/>
                  </a:moveTo>
                  <a:lnTo>
                    <a:pt x="23305" y="10872"/>
                  </a:lnTo>
                  <a:lnTo>
                    <a:pt x="21764" y="11580"/>
                  </a:lnTo>
                  <a:lnTo>
                    <a:pt x="15329" y="10955"/>
                  </a:lnTo>
                  <a:lnTo>
                    <a:pt x="9976" y="8394"/>
                  </a:lnTo>
                  <a:close/>
                  <a:moveTo>
                    <a:pt x="50337" y="8727"/>
                  </a:moveTo>
                  <a:lnTo>
                    <a:pt x="44922" y="11205"/>
                  </a:lnTo>
                  <a:lnTo>
                    <a:pt x="38487" y="11705"/>
                  </a:lnTo>
                  <a:lnTo>
                    <a:pt x="36967" y="10976"/>
                  </a:lnTo>
                  <a:lnTo>
                    <a:pt x="50337" y="8727"/>
                  </a:lnTo>
                  <a:close/>
                  <a:moveTo>
                    <a:pt x="23805" y="10955"/>
                  </a:moveTo>
                  <a:lnTo>
                    <a:pt x="25387" y="11247"/>
                  </a:lnTo>
                  <a:lnTo>
                    <a:pt x="23909" y="11767"/>
                  </a:lnTo>
                  <a:lnTo>
                    <a:pt x="22326" y="11622"/>
                  </a:lnTo>
                  <a:lnTo>
                    <a:pt x="23805" y="10955"/>
                  </a:lnTo>
                  <a:close/>
                  <a:moveTo>
                    <a:pt x="30136" y="11205"/>
                  </a:moveTo>
                  <a:lnTo>
                    <a:pt x="31531" y="11601"/>
                  </a:lnTo>
                  <a:lnTo>
                    <a:pt x="30115" y="11830"/>
                  </a:lnTo>
                  <a:lnTo>
                    <a:pt x="28720" y="11580"/>
                  </a:lnTo>
                  <a:lnTo>
                    <a:pt x="30136" y="11205"/>
                  </a:lnTo>
                  <a:close/>
                  <a:moveTo>
                    <a:pt x="36467" y="11059"/>
                  </a:moveTo>
                  <a:lnTo>
                    <a:pt x="37904" y="11747"/>
                  </a:lnTo>
                  <a:lnTo>
                    <a:pt x="36342" y="11871"/>
                  </a:lnTo>
                  <a:lnTo>
                    <a:pt x="34863" y="11330"/>
                  </a:lnTo>
                  <a:lnTo>
                    <a:pt x="36467" y="11059"/>
                  </a:lnTo>
                  <a:close/>
                  <a:moveTo>
                    <a:pt x="25950" y="11351"/>
                  </a:moveTo>
                  <a:lnTo>
                    <a:pt x="27387" y="11622"/>
                  </a:lnTo>
                  <a:lnTo>
                    <a:pt x="26012" y="11976"/>
                  </a:lnTo>
                  <a:lnTo>
                    <a:pt x="24575" y="11851"/>
                  </a:lnTo>
                  <a:lnTo>
                    <a:pt x="25950" y="11351"/>
                  </a:lnTo>
                  <a:close/>
                  <a:moveTo>
                    <a:pt x="34301" y="11434"/>
                  </a:moveTo>
                  <a:lnTo>
                    <a:pt x="35655" y="11934"/>
                  </a:lnTo>
                  <a:lnTo>
                    <a:pt x="34238" y="12038"/>
                  </a:lnTo>
                  <a:lnTo>
                    <a:pt x="32864" y="11663"/>
                  </a:lnTo>
                  <a:lnTo>
                    <a:pt x="34301" y="11434"/>
                  </a:lnTo>
                  <a:close/>
                  <a:moveTo>
                    <a:pt x="28053" y="11747"/>
                  </a:moveTo>
                  <a:lnTo>
                    <a:pt x="29282" y="11976"/>
                  </a:lnTo>
                  <a:lnTo>
                    <a:pt x="28074" y="12184"/>
                  </a:lnTo>
                  <a:lnTo>
                    <a:pt x="26845" y="12059"/>
                  </a:lnTo>
                  <a:lnTo>
                    <a:pt x="28053" y="11747"/>
                  </a:lnTo>
                  <a:close/>
                  <a:moveTo>
                    <a:pt x="32197" y="11788"/>
                  </a:moveTo>
                  <a:lnTo>
                    <a:pt x="33385" y="12121"/>
                  </a:lnTo>
                  <a:lnTo>
                    <a:pt x="32177" y="12205"/>
                  </a:lnTo>
                  <a:lnTo>
                    <a:pt x="30948" y="11976"/>
                  </a:lnTo>
                  <a:lnTo>
                    <a:pt x="32197" y="11788"/>
                  </a:lnTo>
                  <a:close/>
                  <a:moveTo>
                    <a:pt x="30115" y="12121"/>
                  </a:moveTo>
                  <a:lnTo>
                    <a:pt x="31052" y="12288"/>
                  </a:lnTo>
                  <a:lnTo>
                    <a:pt x="30115" y="12371"/>
                  </a:lnTo>
                  <a:lnTo>
                    <a:pt x="29178" y="12288"/>
                  </a:lnTo>
                  <a:lnTo>
                    <a:pt x="30115" y="12121"/>
                  </a:lnTo>
                  <a:close/>
                  <a:moveTo>
                    <a:pt x="5624" y="10310"/>
                  </a:moveTo>
                  <a:lnTo>
                    <a:pt x="15245" y="11247"/>
                  </a:lnTo>
                  <a:lnTo>
                    <a:pt x="17786" y="12455"/>
                  </a:lnTo>
                  <a:lnTo>
                    <a:pt x="11184" y="12392"/>
                  </a:lnTo>
                  <a:lnTo>
                    <a:pt x="5624" y="10310"/>
                  </a:lnTo>
                  <a:close/>
                  <a:moveTo>
                    <a:pt x="16099" y="11309"/>
                  </a:moveTo>
                  <a:lnTo>
                    <a:pt x="21222" y="11809"/>
                  </a:lnTo>
                  <a:lnTo>
                    <a:pt x="19806" y="12455"/>
                  </a:lnTo>
                  <a:lnTo>
                    <a:pt x="18473" y="12455"/>
                  </a:lnTo>
                  <a:lnTo>
                    <a:pt x="16099" y="11309"/>
                  </a:lnTo>
                  <a:close/>
                  <a:moveTo>
                    <a:pt x="21805" y="11871"/>
                  </a:moveTo>
                  <a:lnTo>
                    <a:pt x="23263" y="11996"/>
                  </a:lnTo>
                  <a:lnTo>
                    <a:pt x="21910" y="12475"/>
                  </a:lnTo>
                  <a:lnTo>
                    <a:pt x="20493" y="12475"/>
                  </a:lnTo>
                  <a:lnTo>
                    <a:pt x="21805" y="11871"/>
                  </a:lnTo>
                  <a:close/>
                  <a:moveTo>
                    <a:pt x="23930" y="12080"/>
                  </a:moveTo>
                  <a:lnTo>
                    <a:pt x="25179" y="12184"/>
                  </a:lnTo>
                  <a:lnTo>
                    <a:pt x="23992" y="12496"/>
                  </a:lnTo>
                  <a:lnTo>
                    <a:pt x="22763" y="12496"/>
                  </a:lnTo>
                  <a:lnTo>
                    <a:pt x="23930" y="12080"/>
                  </a:lnTo>
                  <a:close/>
                  <a:moveTo>
                    <a:pt x="26033" y="12267"/>
                  </a:moveTo>
                  <a:lnTo>
                    <a:pt x="26970" y="12371"/>
                  </a:lnTo>
                  <a:lnTo>
                    <a:pt x="26054" y="12517"/>
                  </a:lnTo>
                  <a:lnTo>
                    <a:pt x="25117" y="12517"/>
                  </a:lnTo>
                  <a:lnTo>
                    <a:pt x="26033" y="12267"/>
                  </a:lnTo>
                  <a:close/>
                  <a:moveTo>
                    <a:pt x="28074" y="12475"/>
                  </a:moveTo>
                  <a:lnTo>
                    <a:pt x="28449" y="12496"/>
                  </a:lnTo>
                  <a:lnTo>
                    <a:pt x="28095" y="12538"/>
                  </a:lnTo>
                  <a:lnTo>
                    <a:pt x="27720" y="12538"/>
                  </a:lnTo>
                  <a:lnTo>
                    <a:pt x="28074" y="12475"/>
                  </a:lnTo>
                  <a:close/>
                  <a:moveTo>
                    <a:pt x="32156" y="12496"/>
                  </a:moveTo>
                  <a:lnTo>
                    <a:pt x="32510" y="12580"/>
                  </a:lnTo>
                  <a:lnTo>
                    <a:pt x="32510" y="12580"/>
                  </a:lnTo>
                  <a:lnTo>
                    <a:pt x="32156" y="12559"/>
                  </a:lnTo>
                  <a:lnTo>
                    <a:pt x="31781" y="12538"/>
                  </a:lnTo>
                  <a:lnTo>
                    <a:pt x="32156" y="12496"/>
                  </a:lnTo>
                  <a:close/>
                  <a:moveTo>
                    <a:pt x="34218" y="12330"/>
                  </a:moveTo>
                  <a:lnTo>
                    <a:pt x="35113" y="12600"/>
                  </a:lnTo>
                  <a:lnTo>
                    <a:pt x="34197" y="12580"/>
                  </a:lnTo>
                  <a:lnTo>
                    <a:pt x="33260" y="12413"/>
                  </a:lnTo>
                  <a:lnTo>
                    <a:pt x="34218" y="12330"/>
                  </a:lnTo>
                  <a:close/>
                  <a:moveTo>
                    <a:pt x="36300" y="12163"/>
                  </a:moveTo>
                  <a:lnTo>
                    <a:pt x="37466" y="12600"/>
                  </a:lnTo>
                  <a:lnTo>
                    <a:pt x="36238" y="12600"/>
                  </a:lnTo>
                  <a:lnTo>
                    <a:pt x="35051" y="12267"/>
                  </a:lnTo>
                  <a:lnTo>
                    <a:pt x="36300" y="12163"/>
                  </a:lnTo>
                  <a:close/>
                  <a:moveTo>
                    <a:pt x="38445" y="11996"/>
                  </a:moveTo>
                  <a:lnTo>
                    <a:pt x="39757" y="12621"/>
                  </a:lnTo>
                  <a:lnTo>
                    <a:pt x="38320" y="12621"/>
                  </a:lnTo>
                  <a:lnTo>
                    <a:pt x="36987" y="12121"/>
                  </a:lnTo>
                  <a:lnTo>
                    <a:pt x="38445" y="11996"/>
                  </a:lnTo>
                  <a:close/>
                  <a:moveTo>
                    <a:pt x="44151" y="11559"/>
                  </a:moveTo>
                  <a:lnTo>
                    <a:pt x="41757" y="12642"/>
                  </a:lnTo>
                  <a:lnTo>
                    <a:pt x="40444" y="12642"/>
                  </a:lnTo>
                  <a:lnTo>
                    <a:pt x="39008" y="11955"/>
                  </a:lnTo>
                  <a:lnTo>
                    <a:pt x="44151" y="11559"/>
                  </a:lnTo>
                  <a:close/>
                  <a:moveTo>
                    <a:pt x="54648" y="10726"/>
                  </a:moveTo>
                  <a:lnTo>
                    <a:pt x="49046" y="12705"/>
                  </a:lnTo>
                  <a:lnTo>
                    <a:pt x="42444" y="12642"/>
                  </a:lnTo>
                  <a:lnTo>
                    <a:pt x="45005" y="11476"/>
                  </a:lnTo>
                  <a:lnTo>
                    <a:pt x="54648" y="10726"/>
                  </a:lnTo>
                  <a:close/>
                  <a:moveTo>
                    <a:pt x="19181" y="12746"/>
                  </a:moveTo>
                  <a:lnTo>
                    <a:pt x="19140" y="12767"/>
                  </a:lnTo>
                  <a:lnTo>
                    <a:pt x="19098" y="12746"/>
                  </a:lnTo>
                  <a:close/>
                  <a:moveTo>
                    <a:pt x="24388" y="12788"/>
                  </a:moveTo>
                  <a:lnTo>
                    <a:pt x="24034" y="12850"/>
                  </a:lnTo>
                  <a:lnTo>
                    <a:pt x="23659" y="12892"/>
                  </a:lnTo>
                  <a:lnTo>
                    <a:pt x="24034" y="12788"/>
                  </a:lnTo>
                  <a:close/>
                  <a:moveTo>
                    <a:pt x="41132" y="12934"/>
                  </a:moveTo>
                  <a:lnTo>
                    <a:pt x="41090" y="12954"/>
                  </a:lnTo>
                  <a:lnTo>
                    <a:pt x="41048" y="12934"/>
                  </a:lnTo>
                  <a:close/>
                  <a:moveTo>
                    <a:pt x="36196" y="12892"/>
                  </a:moveTo>
                  <a:lnTo>
                    <a:pt x="36571" y="12996"/>
                  </a:lnTo>
                  <a:lnTo>
                    <a:pt x="36196" y="12954"/>
                  </a:lnTo>
                  <a:lnTo>
                    <a:pt x="35821" y="12892"/>
                  </a:lnTo>
                  <a:close/>
                  <a:moveTo>
                    <a:pt x="21951" y="12767"/>
                  </a:moveTo>
                  <a:lnTo>
                    <a:pt x="22909" y="12788"/>
                  </a:lnTo>
                  <a:lnTo>
                    <a:pt x="21993" y="13017"/>
                  </a:lnTo>
                  <a:lnTo>
                    <a:pt x="21076" y="13079"/>
                  </a:lnTo>
                  <a:lnTo>
                    <a:pt x="21951" y="12767"/>
                  </a:lnTo>
                  <a:close/>
                  <a:moveTo>
                    <a:pt x="19869" y="12746"/>
                  </a:moveTo>
                  <a:lnTo>
                    <a:pt x="21118" y="12767"/>
                  </a:lnTo>
                  <a:lnTo>
                    <a:pt x="19973" y="13163"/>
                  </a:lnTo>
                  <a:lnTo>
                    <a:pt x="19473" y="12934"/>
                  </a:lnTo>
                  <a:lnTo>
                    <a:pt x="19869" y="12746"/>
                  </a:lnTo>
                  <a:close/>
                  <a:moveTo>
                    <a:pt x="37321" y="12892"/>
                  </a:moveTo>
                  <a:lnTo>
                    <a:pt x="38279" y="12913"/>
                  </a:lnTo>
                  <a:lnTo>
                    <a:pt x="39153" y="13246"/>
                  </a:lnTo>
                  <a:lnTo>
                    <a:pt x="39153" y="13246"/>
                  </a:lnTo>
                  <a:lnTo>
                    <a:pt x="38216" y="13142"/>
                  </a:lnTo>
                  <a:lnTo>
                    <a:pt x="37321" y="12892"/>
                  </a:lnTo>
                  <a:close/>
                  <a:moveTo>
                    <a:pt x="19140" y="13079"/>
                  </a:moveTo>
                  <a:lnTo>
                    <a:pt x="19410" y="13225"/>
                  </a:lnTo>
                  <a:lnTo>
                    <a:pt x="18723" y="13267"/>
                  </a:lnTo>
                  <a:lnTo>
                    <a:pt x="19140" y="13079"/>
                  </a:lnTo>
                  <a:close/>
                  <a:moveTo>
                    <a:pt x="39112" y="12913"/>
                  </a:moveTo>
                  <a:lnTo>
                    <a:pt x="40361" y="12934"/>
                  </a:lnTo>
                  <a:lnTo>
                    <a:pt x="40757" y="13100"/>
                  </a:lnTo>
                  <a:lnTo>
                    <a:pt x="40236" y="13329"/>
                  </a:lnTo>
                  <a:lnTo>
                    <a:pt x="39112" y="12913"/>
                  </a:lnTo>
                  <a:close/>
                  <a:moveTo>
                    <a:pt x="41090" y="13267"/>
                  </a:moveTo>
                  <a:lnTo>
                    <a:pt x="41507" y="13454"/>
                  </a:lnTo>
                  <a:lnTo>
                    <a:pt x="40819" y="13392"/>
                  </a:lnTo>
                  <a:lnTo>
                    <a:pt x="41090" y="13267"/>
                  </a:lnTo>
                  <a:close/>
                  <a:moveTo>
                    <a:pt x="19952" y="13475"/>
                  </a:moveTo>
                  <a:lnTo>
                    <a:pt x="20035" y="13517"/>
                  </a:lnTo>
                  <a:lnTo>
                    <a:pt x="20014" y="13517"/>
                  </a:lnTo>
                  <a:lnTo>
                    <a:pt x="19660" y="13579"/>
                  </a:lnTo>
                  <a:lnTo>
                    <a:pt x="19952" y="13475"/>
                  </a:lnTo>
                  <a:close/>
                  <a:moveTo>
                    <a:pt x="11976" y="12684"/>
                  </a:moveTo>
                  <a:lnTo>
                    <a:pt x="18411" y="12746"/>
                  </a:lnTo>
                  <a:lnTo>
                    <a:pt x="18786" y="12934"/>
                  </a:lnTo>
                  <a:lnTo>
                    <a:pt x="17869" y="13350"/>
                  </a:lnTo>
                  <a:lnTo>
                    <a:pt x="14454" y="13621"/>
                  </a:lnTo>
                  <a:lnTo>
                    <a:pt x="11976" y="12684"/>
                  </a:lnTo>
                  <a:close/>
                  <a:moveTo>
                    <a:pt x="40257" y="13642"/>
                  </a:moveTo>
                  <a:lnTo>
                    <a:pt x="40549" y="13767"/>
                  </a:lnTo>
                  <a:lnTo>
                    <a:pt x="40195" y="13683"/>
                  </a:lnTo>
                  <a:lnTo>
                    <a:pt x="40174" y="13683"/>
                  </a:lnTo>
                  <a:lnTo>
                    <a:pt x="40257" y="13642"/>
                  </a:lnTo>
                  <a:close/>
                  <a:moveTo>
                    <a:pt x="41819" y="12934"/>
                  </a:moveTo>
                  <a:lnTo>
                    <a:pt x="48233" y="12996"/>
                  </a:lnTo>
                  <a:lnTo>
                    <a:pt x="45755" y="13871"/>
                  </a:lnTo>
                  <a:lnTo>
                    <a:pt x="42340" y="13538"/>
                  </a:lnTo>
                  <a:lnTo>
                    <a:pt x="41444" y="13121"/>
                  </a:lnTo>
                  <a:lnTo>
                    <a:pt x="41819" y="12934"/>
                  </a:lnTo>
                  <a:close/>
                  <a:moveTo>
                    <a:pt x="18890" y="13558"/>
                  </a:moveTo>
                  <a:lnTo>
                    <a:pt x="18015" y="13871"/>
                  </a:lnTo>
                  <a:lnTo>
                    <a:pt x="17099" y="14017"/>
                  </a:lnTo>
                  <a:lnTo>
                    <a:pt x="17953" y="13621"/>
                  </a:lnTo>
                  <a:lnTo>
                    <a:pt x="18890" y="13558"/>
                  </a:lnTo>
                  <a:close/>
                  <a:moveTo>
                    <a:pt x="1459" y="12600"/>
                  </a:moveTo>
                  <a:lnTo>
                    <a:pt x="11143" y="12684"/>
                  </a:lnTo>
                  <a:lnTo>
                    <a:pt x="13767" y="13663"/>
                  </a:lnTo>
                  <a:lnTo>
                    <a:pt x="7186" y="14183"/>
                  </a:lnTo>
                  <a:lnTo>
                    <a:pt x="1459" y="12600"/>
                  </a:lnTo>
                  <a:close/>
                  <a:moveTo>
                    <a:pt x="17099" y="13683"/>
                  </a:moveTo>
                  <a:lnTo>
                    <a:pt x="16016" y="14183"/>
                  </a:lnTo>
                  <a:lnTo>
                    <a:pt x="15099" y="13850"/>
                  </a:lnTo>
                  <a:lnTo>
                    <a:pt x="17099" y="13683"/>
                  </a:lnTo>
                  <a:close/>
                  <a:moveTo>
                    <a:pt x="41319" y="13746"/>
                  </a:moveTo>
                  <a:lnTo>
                    <a:pt x="42256" y="13829"/>
                  </a:lnTo>
                  <a:lnTo>
                    <a:pt x="43110" y="14225"/>
                  </a:lnTo>
                  <a:lnTo>
                    <a:pt x="42194" y="14058"/>
                  </a:lnTo>
                  <a:lnTo>
                    <a:pt x="41319" y="13746"/>
                  </a:lnTo>
                  <a:close/>
                  <a:moveTo>
                    <a:pt x="43110" y="13912"/>
                  </a:moveTo>
                  <a:lnTo>
                    <a:pt x="45109" y="14100"/>
                  </a:lnTo>
                  <a:lnTo>
                    <a:pt x="44193" y="14433"/>
                  </a:lnTo>
                  <a:lnTo>
                    <a:pt x="43110" y="13912"/>
                  </a:lnTo>
                  <a:close/>
                  <a:moveTo>
                    <a:pt x="49087" y="12996"/>
                  </a:moveTo>
                  <a:lnTo>
                    <a:pt x="58750" y="13079"/>
                  </a:lnTo>
                  <a:lnTo>
                    <a:pt x="53002" y="14558"/>
                  </a:lnTo>
                  <a:lnTo>
                    <a:pt x="46442" y="13933"/>
                  </a:lnTo>
                  <a:lnTo>
                    <a:pt x="49087" y="12996"/>
                  </a:lnTo>
                  <a:close/>
                  <a:moveTo>
                    <a:pt x="16016" y="14516"/>
                  </a:moveTo>
                  <a:lnTo>
                    <a:pt x="16099" y="14537"/>
                  </a:lnTo>
                  <a:lnTo>
                    <a:pt x="15724" y="14641"/>
                  </a:lnTo>
                  <a:lnTo>
                    <a:pt x="15724" y="14641"/>
                  </a:lnTo>
                  <a:lnTo>
                    <a:pt x="16016" y="14516"/>
                  </a:lnTo>
                  <a:close/>
                  <a:moveTo>
                    <a:pt x="44172" y="14745"/>
                  </a:moveTo>
                  <a:lnTo>
                    <a:pt x="44464" y="14870"/>
                  </a:lnTo>
                  <a:lnTo>
                    <a:pt x="44464" y="14870"/>
                  </a:lnTo>
                  <a:lnTo>
                    <a:pt x="44110" y="14787"/>
                  </a:lnTo>
                  <a:lnTo>
                    <a:pt x="44089" y="14766"/>
                  </a:lnTo>
                  <a:lnTo>
                    <a:pt x="44172" y="14745"/>
                  </a:lnTo>
                  <a:close/>
                  <a:moveTo>
                    <a:pt x="14412" y="13912"/>
                  </a:moveTo>
                  <a:lnTo>
                    <a:pt x="15454" y="14287"/>
                  </a:lnTo>
                  <a:lnTo>
                    <a:pt x="10539" y="15120"/>
                  </a:lnTo>
                  <a:lnTo>
                    <a:pt x="7998" y="14412"/>
                  </a:lnTo>
                  <a:lnTo>
                    <a:pt x="14412" y="13912"/>
                  </a:lnTo>
                  <a:close/>
                  <a:moveTo>
                    <a:pt x="45797" y="14162"/>
                  </a:moveTo>
                  <a:lnTo>
                    <a:pt x="52190" y="14787"/>
                  </a:lnTo>
                  <a:lnTo>
                    <a:pt x="49649" y="15433"/>
                  </a:lnTo>
                  <a:lnTo>
                    <a:pt x="44755" y="14537"/>
                  </a:lnTo>
                  <a:lnTo>
                    <a:pt x="45797" y="14162"/>
                  </a:lnTo>
                  <a:close/>
                  <a:moveTo>
                    <a:pt x="14975" y="14662"/>
                  </a:moveTo>
                  <a:lnTo>
                    <a:pt x="14121" y="15058"/>
                  </a:lnTo>
                  <a:lnTo>
                    <a:pt x="12163" y="15558"/>
                  </a:lnTo>
                  <a:lnTo>
                    <a:pt x="11205" y="15308"/>
                  </a:lnTo>
                  <a:lnTo>
                    <a:pt x="14975" y="14662"/>
                  </a:lnTo>
                  <a:close/>
                  <a:moveTo>
                    <a:pt x="45234" y="14912"/>
                  </a:moveTo>
                  <a:lnTo>
                    <a:pt x="48983" y="15620"/>
                  </a:lnTo>
                  <a:lnTo>
                    <a:pt x="48025" y="15849"/>
                  </a:lnTo>
                  <a:lnTo>
                    <a:pt x="46067" y="15329"/>
                  </a:lnTo>
                  <a:lnTo>
                    <a:pt x="45234" y="14912"/>
                  </a:lnTo>
                  <a:close/>
                  <a:moveTo>
                    <a:pt x="7165" y="14475"/>
                  </a:moveTo>
                  <a:lnTo>
                    <a:pt x="9872" y="15224"/>
                  </a:lnTo>
                  <a:lnTo>
                    <a:pt x="4582" y="16120"/>
                  </a:lnTo>
                  <a:lnTo>
                    <a:pt x="2000" y="14891"/>
                  </a:lnTo>
                  <a:lnTo>
                    <a:pt x="7165" y="14475"/>
                  </a:lnTo>
                  <a:close/>
                  <a:moveTo>
                    <a:pt x="53044" y="14850"/>
                  </a:moveTo>
                  <a:lnTo>
                    <a:pt x="58188" y="15349"/>
                  </a:lnTo>
                  <a:lnTo>
                    <a:pt x="55585" y="16536"/>
                  </a:lnTo>
                  <a:lnTo>
                    <a:pt x="50316" y="15558"/>
                  </a:lnTo>
                  <a:lnTo>
                    <a:pt x="53044" y="14850"/>
                  </a:lnTo>
                  <a:close/>
                  <a:moveTo>
                    <a:pt x="4541" y="16412"/>
                  </a:moveTo>
                  <a:lnTo>
                    <a:pt x="4978" y="16620"/>
                  </a:lnTo>
                  <a:lnTo>
                    <a:pt x="4187" y="16474"/>
                  </a:lnTo>
                  <a:lnTo>
                    <a:pt x="4541" y="16412"/>
                  </a:lnTo>
                  <a:close/>
                  <a:moveTo>
                    <a:pt x="10539" y="15412"/>
                  </a:moveTo>
                  <a:lnTo>
                    <a:pt x="11601" y="15703"/>
                  </a:lnTo>
                  <a:lnTo>
                    <a:pt x="6790" y="16953"/>
                  </a:lnTo>
                  <a:lnTo>
                    <a:pt x="6061" y="16828"/>
                  </a:lnTo>
                  <a:lnTo>
                    <a:pt x="5041" y="16328"/>
                  </a:lnTo>
                  <a:lnTo>
                    <a:pt x="10539" y="15412"/>
                  </a:lnTo>
                  <a:close/>
                  <a:moveTo>
                    <a:pt x="55626" y="16849"/>
                  </a:moveTo>
                  <a:lnTo>
                    <a:pt x="55960" y="16911"/>
                  </a:lnTo>
                  <a:lnTo>
                    <a:pt x="55189" y="17036"/>
                  </a:lnTo>
                  <a:lnTo>
                    <a:pt x="55626" y="16849"/>
                  </a:lnTo>
                  <a:close/>
                  <a:moveTo>
                    <a:pt x="12163" y="15870"/>
                  </a:moveTo>
                  <a:lnTo>
                    <a:pt x="12267" y="15891"/>
                  </a:lnTo>
                  <a:lnTo>
                    <a:pt x="12246" y="15912"/>
                  </a:lnTo>
                  <a:lnTo>
                    <a:pt x="8435" y="17265"/>
                  </a:lnTo>
                  <a:lnTo>
                    <a:pt x="7456" y="17078"/>
                  </a:lnTo>
                  <a:lnTo>
                    <a:pt x="12163" y="15870"/>
                  </a:lnTo>
                  <a:close/>
                  <a:moveTo>
                    <a:pt x="49649" y="15745"/>
                  </a:moveTo>
                  <a:lnTo>
                    <a:pt x="55127" y="16745"/>
                  </a:lnTo>
                  <a:lnTo>
                    <a:pt x="54085" y="17224"/>
                  </a:lnTo>
                  <a:lnTo>
                    <a:pt x="53377" y="17349"/>
                  </a:lnTo>
                  <a:lnTo>
                    <a:pt x="48587" y="16016"/>
                  </a:lnTo>
                  <a:lnTo>
                    <a:pt x="49649" y="15745"/>
                  </a:lnTo>
                  <a:close/>
                  <a:moveTo>
                    <a:pt x="9227" y="17286"/>
                  </a:moveTo>
                  <a:lnTo>
                    <a:pt x="9039" y="17370"/>
                  </a:lnTo>
                  <a:lnTo>
                    <a:pt x="8998" y="17370"/>
                  </a:lnTo>
                  <a:lnTo>
                    <a:pt x="9227" y="17286"/>
                  </a:lnTo>
                  <a:close/>
                  <a:moveTo>
                    <a:pt x="7082" y="17307"/>
                  </a:moveTo>
                  <a:lnTo>
                    <a:pt x="7894" y="17453"/>
                  </a:lnTo>
                  <a:lnTo>
                    <a:pt x="7602" y="17557"/>
                  </a:lnTo>
                  <a:lnTo>
                    <a:pt x="7082" y="17307"/>
                  </a:lnTo>
                  <a:close/>
                  <a:moveTo>
                    <a:pt x="48025" y="16162"/>
                  </a:moveTo>
                  <a:lnTo>
                    <a:pt x="52690" y="17453"/>
                  </a:lnTo>
                  <a:lnTo>
                    <a:pt x="51711" y="17619"/>
                  </a:lnTo>
                  <a:lnTo>
                    <a:pt x="47921" y="16203"/>
                  </a:lnTo>
                  <a:lnTo>
                    <a:pt x="47900" y="16182"/>
                  </a:lnTo>
                  <a:lnTo>
                    <a:pt x="48025" y="16162"/>
                  </a:lnTo>
                  <a:close/>
                  <a:moveTo>
                    <a:pt x="50920" y="17640"/>
                  </a:moveTo>
                  <a:lnTo>
                    <a:pt x="51149" y="17724"/>
                  </a:lnTo>
                  <a:lnTo>
                    <a:pt x="51107" y="17724"/>
                  </a:lnTo>
                  <a:lnTo>
                    <a:pt x="50920" y="17640"/>
                  </a:lnTo>
                  <a:close/>
                  <a:moveTo>
                    <a:pt x="8456" y="17557"/>
                  </a:moveTo>
                  <a:lnTo>
                    <a:pt x="8581" y="17578"/>
                  </a:lnTo>
                  <a:lnTo>
                    <a:pt x="8123" y="17786"/>
                  </a:lnTo>
                  <a:lnTo>
                    <a:pt x="7977" y="17724"/>
                  </a:lnTo>
                  <a:lnTo>
                    <a:pt x="8456" y="17557"/>
                  </a:lnTo>
                  <a:close/>
                  <a:moveTo>
                    <a:pt x="53065" y="17682"/>
                  </a:moveTo>
                  <a:lnTo>
                    <a:pt x="52544" y="17932"/>
                  </a:lnTo>
                  <a:lnTo>
                    <a:pt x="52253" y="17828"/>
                  </a:lnTo>
                  <a:lnTo>
                    <a:pt x="53065" y="17682"/>
                  </a:lnTo>
                  <a:close/>
                  <a:moveTo>
                    <a:pt x="28095" y="12829"/>
                  </a:moveTo>
                  <a:lnTo>
                    <a:pt x="32135" y="12850"/>
                  </a:lnTo>
                  <a:lnTo>
                    <a:pt x="36154" y="13246"/>
                  </a:lnTo>
                  <a:lnTo>
                    <a:pt x="39216" y="13808"/>
                  </a:lnTo>
                  <a:lnTo>
                    <a:pt x="30073" y="17973"/>
                  </a:lnTo>
                  <a:lnTo>
                    <a:pt x="20993" y="13663"/>
                  </a:lnTo>
                  <a:lnTo>
                    <a:pt x="24075" y="13142"/>
                  </a:lnTo>
                  <a:lnTo>
                    <a:pt x="28095" y="12829"/>
                  </a:lnTo>
                  <a:close/>
                  <a:moveTo>
                    <a:pt x="51690" y="17911"/>
                  </a:moveTo>
                  <a:lnTo>
                    <a:pt x="52169" y="18098"/>
                  </a:lnTo>
                  <a:lnTo>
                    <a:pt x="52024" y="18161"/>
                  </a:lnTo>
                  <a:lnTo>
                    <a:pt x="51565" y="17932"/>
                  </a:lnTo>
                  <a:lnTo>
                    <a:pt x="51690" y="17911"/>
                  </a:lnTo>
                  <a:close/>
                  <a:moveTo>
                    <a:pt x="20493" y="13746"/>
                  </a:moveTo>
                  <a:lnTo>
                    <a:pt x="29719" y="18140"/>
                  </a:lnTo>
                  <a:lnTo>
                    <a:pt x="28303" y="18786"/>
                  </a:lnTo>
                  <a:lnTo>
                    <a:pt x="17078" y="14600"/>
                  </a:lnTo>
                  <a:lnTo>
                    <a:pt x="20077" y="13808"/>
                  </a:lnTo>
                  <a:lnTo>
                    <a:pt x="20493" y="13746"/>
                  </a:lnTo>
                  <a:close/>
                  <a:moveTo>
                    <a:pt x="39716" y="13892"/>
                  </a:moveTo>
                  <a:lnTo>
                    <a:pt x="40132" y="13975"/>
                  </a:lnTo>
                  <a:lnTo>
                    <a:pt x="43131" y="14808"/>
                  </a:lnTo>
                  <a:lnTo>
                    <a:pt x="31823" y="18806"/>
                  </a:lnTo>
                  <a:lnTo>
                    <a:pt x="30406" y="18140"/>
                  </a:lnTo>
                  <a:lnTo>
                    <a:pt x="39716" y="13892"/>
                  </a:lnTo>
                  <a:close/>
                  <a:moveTo>
                    <a:pt x="917" y="18765"/>
                  </a:moveTo>
                  <a:lnTo>
                    <a:pt x="1354" y="18931"/>
                  </a:lnTo>
                  <a:lnTo>
                    <a:pt x="584" y="18869"/>
                  </a:lnTo>
                  <a:lnTo>
                    <a:pt x="917" y="18765"/>
                  </a:lnTo>
                  <a:close/>
                  <a:moveTo>
                    <a:pt x="6478" y="17328"/>
                  </a:moveTo>
                  <a:lnTo>
                    <a:pt x="7227" y="17682"/>
                  </a:lnTo>
                  <a:lnTo>
                    <a:pt x="3208" y="19119"/>
                  </a:lnTo>
                  <a:lnTo>
                    <a:pt x="2479" y="19056"/>
                  </a:lnTo>
                  <a:lnTo>
                    <a:pt x="1417" y="18640"/>
                  </a:lnTo>
                  <a:lnTo>
                    <a:pt x="6478" y="17328"/>
                  </a:lnTo>
                  <a:close/>
                  <a:moveTo>
                    <a:pt x="7581" y="17869"/>
                  </a:moveTo>
                  <a:lnTo>
                    <a:pt x="7769" y="17953"/>
                  </a:lnTo>
                  <a:lnTo>
                    <a:pt x="4874" y="19285"/>
                  </a:lnTo>
                  <a:lnTo>
                    <a:pt x="3895" y="19181"/>
                  </a:lnTo>
                  <a:lnTo>
                    <a:pt x="7581" y="17869"/>
                  </a:lnTo>
                  <a:close/>
                  <a:moveTo>
                    <a:pt x="30073" y="18307"/>
                  </a:moveTo>
                  <a:lnTo>
                    <a:pt x="31448" y="18952"/>
                  </a:lnTo>
                  <a:lnTo>
                    <a:pt x="30052" y="19431"/>
                  </a:lnTo>
                  <a:lnTo>
                    <a:pt x="28699" y="18931"/>
                  </a:lnTo>
                  <a:lnTo>
                    <a:pt x="30073" y="18307"/>
                  </a:lnTo>
                  <a:close/>
                  <a:moveTo>
                    <a:pt x="16578" y="14725"/>
                  </a:moveTo>
                  <a:lnTo>
                    <a:pt x="27928" y="18952"/>
                  </a:lnTo>
                  <a:lnTo>
                    <a:pt x="26595" y="19556"/>
                  </a:lnTo>
                  <a:lnTo>
                    <a:pt x="13246" y="15870"/>
                  </a:lnTo>
                  <a:lnTo>
                    <a:pt x="16182" y="14829"/>
                  </a:lnTo>
                  <a:lnTo>
                    <a:pt x="16578" y="14725"/>
                  </a:lnTo>
                  <a:close/>
                  <a:moveTo>
                    <a:pt x="53669" y="17724"/>
                  </a:moveTo>
                  <a:lnTo>
                    <a:pt x="58709" y="19119"/>
                  </a:lnTo>
                  <a:lnTo>
                    <a:pt x="57647" y="19494"/>
                  </a:lnTo>
                  <a:lnTo>
                    <a:pt x="56918" y="19556"/>
                  </a:lnTo>
                  <a:lnTo>
                    <a:pt x="52919" y="18078"/>
                  </a:lnTo>
                  <a:lnTo>
                    <a:pt x="53669" y="17724"/>
                  </a:lnTo>
                  <a:close/>
                  <a:moveTo>
                    <a:pt x="43610" y="14933"/>
                  </a:moveTo>
                  <a:lnTo>
                    <a:pt x="44027" y="15058"/>
                  </a:lnTo>
                  <a:lnTo>
                    <a:pt x="46942" y="16141"/>
                  </a:lnTo>
                  <a:lnTo>
                    <a:pt x="33509" y="19619"/>
                  </a:lnTo>
                  <a:lnTo>
                    <a:pt x="32197" y="18994"/>
                  </a:lnTo>
                  <a:lnTo>
                    <a:pt x="43610" y="14933"/>
                  </a:lnTo>
                  <a:close/>
                  <a:moveTo>
                    <a:pt x="3520" y="19431"/>
                  </a:moveTo>
                  <a:lnTo>
                    <a:pt x="4333" y="19515"/>
                  </a:lnTo>
                  <a:lnTo>
                    <a:pt x="4062" y="19640"/>
                  </a:lnTo>
                  <a:lnTo>
                    <a:pt x="3520" y="19431"/>
                  </a:lnTo>
                  <a:close/>
                  <a:moveTo>
                    <a:pt x="52544" y="18244"/>
                  </a:moveTo>
                  <a:lnTo>
                    <a:pt x="56230" y="19619"/>
                  </a:lnTo>
                  <a:lnTo>
                    <a:pt x="55252" y="19702"/>
                  </a:lnTo>
                  <a:lnTo>
                    <a:pt x="52378" y="18328"/>
                  </a:lnTo>
                  <a:lnTo>
                    <a:pt x="52544" y="18244"/>
                  </a:lnTo>
                  <a:close/>
                  <a:moveTo>
                    <a:pt x="8102" y="18119"/>
                  </a:moveTo>
                  <a:lnTo>
                    <a:pt x="11976" y="19952"/>
                  </a:lnTo>
                  <a:lnTo>
                    <a:pt x="5457" y="19327"/>
                  </a:lnTo>
                  <a:lnTo>
                    <a:pt x="8102" y="18119"/>
                  </a:lnTo>
                  <a:close/>
                  <a:moveTo>
                    <a:pt x="28324" y="19098"/>
                  </a:moveTo>
                  <a:lnTo>
                    <a:pt x="29636" y="19598"/>
                  </a:lnTo>
                  <a:lnTo>
                    <a:pt x="28345" y="20035"/>
                  </a:lnTo>
                  <a:lnTo>
                    <a:pt x="27033" y="19681"/>
                  </a:lnTo>
                  <a:lnTo>
                    <a:pt x="28324" y="19098"/>
                  </a:lnTo>
                  <a:close/>
                  <a:moveTo>
                    <a:pt x="31802" y="19119"/>
                  </a:moveTo>
                  <a:lnTo>
                    <a:pt x="33072" y="19723"/>
                  </a:lnTo>
                  <a:lnTo>
                    <a:pt x="31760" y="20077"/>
                  </a:lnTo>
                  <a:lnTo>
                    <a:pt x="30490" y="19598"/>
                  </a:lnTo>
                  <a:lnTo>
                    <a:pt x="31802" y="19119"/>
                  </a:lnTo>
                  <a:close/>
                  <a:moveTo>
                    <a:pt x="56584" y="19869"/>
                  </a:moveTo>
                  <a:lnTo>
                    <a:pt x="56043" y="20077"/>
                  </a:lnTo>
                  <a:lnTo>
                    <a:pt x="55772" y="19931"/>
                  </a:lnTo>
                  <a:lnTo>
                    <a:pt x="56584" y="19869"/>
                  </a:lnTo>
                  <a:close/>
                  <a:moveTo>
                    <a:pt x="52024" y="18473"/>
                  </a:moveTo>
                  <a:lnTo>
                    <a:pt x="54669" y="19744"/>
                  </a:lnTo>
                  <a:lnTo>
                    <a:pt x="48129" y="20264"/>
                  </a:lnTo>
                  <a:lnTo>
                    <a:pt x="52024" y="18473"/>
                  </a:lnTo>
                  <a:close/>
                  <a:moveTo>
                    <a:pt x="12767" y="16037"/>
                  </a:moveTo>
                  <a:lnTo>
                    <a:pt x="26200" y="19744"/>
                  </a:lnTo>
                  <a:lnTo>
                    <a:pt x="24950" y="20306"/>
                  </a:lnTo>
                  <a:lnTo>
                    <a:pt x="9539" y="17474"/>
                  </a:lnTo>
                  <a:lnTo>
                    <a:pt x="12371" y="16182"/>
                  </a:lnTo>
                  <a:lnTo>
                    <a:pt x="12767" y="16037"/>
                  </a:lnTo>
                  <a:close/>
                  <a:moveTo>
                    <a:pt x="47400" y="16307"/>
                  </a:moveTo>
                  <a:lnTo>
                    <a:pt x="47796" y="16474"/>
                  </a:lnTo>
                  <a:lnTo>
                    <a:pt x="50607" y="17807"/>
                  </a:lnTo>
                  <a:lnTo>
                    <a:pt x="35155" y="20389"/>
                  </a:lnTo>
                  <a:lnTo>
                    <a:pt x="33926" y="19806"/>
                  </a:lnTo>
                  <a:lnTo>
                    <a:pt x="47400" y="16307"/>
                  </a:lnTo>
                  <a:close/>
                  <a:moveTo>
                    <a:pt x="30052" y="19744"/>
                  </a:moveTo>
                  <a:lnTo>
                    <a:pt x="31260" y="20202"/>
                  </a:lnTo>
                  <a:lnTo>
                    <a:pt x="30052" y="20514"/>
                  </a:lnTo>
                  <a:lnTo>
                    <a:pt x="28845" y="20181"/>
                  </a:lnTo>
                  <a:lnTo>
                    <a:pt x="30052" y="19744"/>
                  </a:lnTo>
                  <a:close/>
                  <a:moveTo>
                    <a:pt x="26616" y="19869"/>
                  </a:moveTo>
                  <a:lnTo>
                    <a:pt x="27866" y="20223"/>
                  </a:lnTo>
                  <a:lnTo>
                    <a:pt x="26679" y="20639"/>
                  </a:lnTo>
                  <a:lnTo>
                    <a:pt x="25450" y="20410"/>
                  </a:lnTo>
                  <a:lnTo>
                    <a:pt x="26616" y="19869"/>
                  </a:lnTo>
                  <a:close/>
                  <a:moveTo>
                    <a:pt x="33489" y="19931"/>
                  </a:moveTo>
                  <a:lnTo>
                    <a:pt x="34655" y="20473"/>
                  </a:lnTo>
                  <a:lnTo>
                    <a:pt x="33405" y="20681"/>
                  </a:lnTo>
                  <a:lnTo>
                    <a:pt x="32239" y="20243"/>
                  </a:lnTo>
                  <a:lnTo>
                    <a:pt x="33489" y="19931"/>
                  </a:lnTo>
                  <a:close/>
                  <a:moveTo>
                    <a:pt x="28366" y="20348"/>
                  </a:moveTo>
                  <a:lnTo>
                    <a:pt x="29490" y="20660"/>
                  </a:lnTo>
                  <a:lnTo>
                    <a:pt x="28386" y="20952"/>
                  </a:lnTo>
                  <a:lnTo>
                    <a:pt x="27262" y="20743"/>
                  </a:lnTo>
                  <a:lnTo>
                    <a:pt x="28366" y="20348"/>
                  </a:lnTo>
                  <a:close/>
                  <a:moveTo>
                    <a:pt x="31739" y="20368"/>
                  </a:moveTo>
                  <a:lnTo>
                    <a:pt x="32843" y="20785"/>
                  </a:lnTo>
                  <a:lnTo>
                    <a:pt x="31718" y="20972"/>
                  </a:lnTo>
                  <a:lnTo>
                    <a:pt x="30615" y="20660"/>
                  </a:lnTo>
                  <a:lnTo>
                    <a:pt x="31739" y="20368"/>
                  </a:lnTo>
                  <a:close/>
                  <a:moveTo>
                    <a:pt x="9081" y="17682"/>
                  </a:moveTo>
                  <a:lnTo>
                    <a:pt x="24492" y="20514"/>
                  </a:lnTo>
                  <a:lnTo>
                    <a:pt x="23346" y="21056"/>
                  </a:lnTo>
                  <a:lnTo>
                    <a:pt x="12809" y="20035"/>
                  </a:lnTo>
                  <a:lnTo>
                    <a:pt x="8456" y="17953"/>
                  </a:lnTo>
                  <a:lnTo>
                    <a:pt x="9081" y="17682"/>
                  </a:lnTo>
                  <a:close/>
                  <a:moveTo>
                    <a:pt x="51066" y="18015"/>
                  </a:moveTo>
                  <a:lnTo>
                    <a:pt x="51690" y="18307"/>
                  </a:lnTo>
                  <a:lnTo>
                    <a:pt x="47296" y="20327"/>
                  </a:lnTo>
                  <a:lnTo>
                    <a:pt x="36737" y="21160"/>
                  </a:lnTo>
                  <a:lnTo>
                    <a:pt x="35613" y="20618"/>
                  </a:lnTo>
                  <a:lnTo>
                    <a:pt x="51066" y="18015"/>
                  </a:lnTo>
                  <a:close/>
                  <a:moveTo>
                    <a:pt x="24992" y="20618"/>
                  </a:moveTo>
                  <a:lnTo>
                    <a:pt x="26137" y="20827"/>
                  </a:lnTo>
                  <a:lnTo>
                    <a:pt x="25054" y="21201"/>
                  </a:lnTo>
                  <a:lnTo>
                    <a:pt x="23930" y="21097"/>
                  </a:lnTo>
                  <a:lnTo>
                    <a:pt x="24992" y="20618"/>
                  </a:lnTo>
                  <a:close/>
                  <a:moveTo>
                    <a:pt x="30052" y="20806"/>
                  </a:moveTo>
                  <a:lnTo>
                    <a:pt x="31031" y="21097"/>
                  </a:lnTo>
                  <a:lnTo>
                    <a:pt x="30052" y="21264"/>
                  </a:lnTo>
                  <a:lnTo>
                    <a:pt x="29053" y="21077"/>
                  </a:lnTo>
                  <a:lnTo>
                    <a:pt x="30052" y="20806"/>
                  </a:lnTo>
                  <a:close/>
                  <a:moveTo>
                    <a:pt x="35113" y="20702"/>
                  </a:moveTo>
                  <a:lnTo>
                    <a:pt x="36175" y="21201"/>
                  </a:lnTo>
                  <a:lnTo>
                    <a:pt x="35030" y="21285"/>
                  </a:lnTo>
                  <a:lnTo>
                    <a:pt x="33947" y="20889"/>
                  </a:lnTo>
                  <a:lnTo>
                    <a:pt x="35113" y="20702"/>
                  </a:lnTo>
                  <a:close/>
                  <a:moveTo>
                    <a:pt x="26720" y="20931"/>
                  </a:moveTo>
                  <a:lnTo>
                    <a:pt x="27720" y="21118"/>
                  </a:lnTo>
                  <a:lnTo>
                    <a:pt x="26741" y="21368"/>
                  </a:lnTo>
                  <a:lnTo>
                    <a:pt x="25741" y="21285"/>
                  </a:lnTo>
                  <a:lnTo>
                    <a:pt x="26720" y="20931"/>
                  </a:lnTo>
                  <a:close/>
                  <a:moveTo>
                    <a:pt x="33385" y="20993"/>
                  </a:moveTo>
                  <a:lnTo>
                    <a:pt x="34343" y="21347"/>
                  </a:lnTo>
                  <a:lnTo>
                    <a:pt x="33343" y="21431"/>
                  </a:lnTo>
                  <a:lnTo>
                    <a:pt x="32364" y="21160"/>
                  </a:lnTo>
                  <a:lnTo>
                    <a:pt x="33385" y="20993"/>
                  </a:lnTo>
                  <a:close/>
                  <a:moveTo>
                    <a:pt x="28386" y="21243"/>
                  </a:moveTo>
                  <a:lnTo>
                    <a:pt x="29199" y="21389"/>
                  </a:lnTo>
                  <a:lnTo>
                    <a:pt x="28407" y="21535"/>
                  </a:lnTo>
                  <a:lnTo>
                    <a:pt x="27595" y="21451"/>
                  </a:lnTo>
                  <a:lnTo>
                    <a:pt x="28386" y="21243"/>
                  </a:lnTo>
                  <a:close/>
                  <a:moveTo>
                    <a:pt x="31698" y="21264"/>
                  </a:moveTo>
                  <a:lnTo>
                    <a:pt x="32489" y="21493"/>
                  </a:lnTo>
                  <a:lnTo>
                    <a:pt x="31677" y="21556"/>
                  </a:lnTo>
                  <a:lnTo>
                    <a:pt x="30885" y="21410"/>
                  </a:lnTo>
                  <a:lnTo>
                    <a:pt x="31698" y="21264"/>
                  </a:lnTo>
                  <a:close/>
                  <a:moveTo>
                    <a:pt x="4083" y="19952"/>
                  </a:moveTo>
                  <a:lnTo>
                    <a:pt x="8623" y="21660"/>
                  </a:lnTo>
                  <a:lnTo>
                    <a:pt x="501" y="21576"/>
                  </a:lnTo>
                  <a:lnTo>
                    <a:pt x="4083" y="19952"/>
                  </a:lnTo>
                  <a:close/>
                  <a:moveTo>
                    <a:pt x="30052" y="21556"/>
                  </a:moveTo>
                  <a:lnTo>
                    <a:pt x="30573" y="21639"/>
                  </a:lnTo>
                  <a:lnTo>
                    <a:pt x="30032" y="21680"/>
                  </a:lnTo>
                  <a:lnTo>
                    <a:pt x="29511" y="21639"/>
                  </a:lnTo>
                  <a:lnTo>
                    <a:pt x="30052" y="21556"/>
                  </a:lnTo>
                  <a:close/>
                  <a:moveTo>
                    <a:pt x="4916" y="19577"/>
                  </a:moveTo>
                  <a:lnTo>
                    <a:pt x="12746" y="20327"/>
                  </a:lnTo>
                  <a:lnTo>
                    <a:pt x="15662" y="21701"/>
                  </a:lnTo>
                  <a:lnTo>
                    <a:pt x="15662" y="21701"/>
                  </a:lnTo>
                  <a:lnTo>
                    <a:pt x="9477" y="21660"/>
                  </a:lnTo>
                  <a:lnTo>
                    <a:pt x="4457" y="19785"/>
                  </a:lnTo>
                  <a:lnTo>
                    <a:pt x="4916" y="19577"/>
                  </a:lnTo>
                  <a:close/>
                  <a:moveTo>
                    <a:pt x="13579" y="20410"/>
                  </a:moveTo>
                  <a:lnTo>
                    <a:pt x="22826" y="21285"/>
                  </a:lnTo>
                  <a:lnTo>
                    <a:pt x="21785" y="21764"/>
                  </a:lnTo>
                  <a:lnTo>
                    <a:pt x="16349" y="21722"/>
                  </a:lnTo>
                  <a:lnTo>
                    <a:pt x="13579" y="20410"/>
                  </a:lnTo>
                  <a:close/>
                  <a:moveTo>
                    <a:pt x="23388" y="21347"/>
                  </a:moveTo>
                  <a:lnTo>
                    <a:pt x="24409" y="21431"/>
                  </a:lnTo>
                  <a:lnTo>
                    <a:pt x="23471" y="21785"/>
                  </a:lnTo>
                  <a:lnTo>
                    <a:pt x="22472" y="21764"/>
                  </a:lnTo>
                  <a:lnTo>
                    <a:pt x="23388" y="21347"/>
                  </a:lnTo>
                  <a:close/>
                  <a:moveTo>
                    <a:pt x="25096" y="21514"/>
                  </a:moveTo>
                  <a:lnTo>
                    <a:pt x="25929" y="21576"/>
                  </a:lnTo>
                  <a:lnTo>
                    <a:pt x="25138" y="21785"/>
                  </a:lnTo>
                  <a:lnTo>
                    <a:pt x="24325" y="21785"/>
                  </a:lnTo>
                  <a:lnTo>
                    <a:pt x="25096" y="21514"/>
                  </a:lnTo>
                  <a:close/>
                  <a:moveTo>
                    <a:pt x="26762" y="21660"/>
                  </a:moveTo>
                  <a:lnTo>
                    <a:pt x="27303" y="21722"/>
                  </a:lnTo>
                  <a:lnTo>
                    <a:pt x="26783" y="21805"/>
                  </a:lnTo>
                  <a:lnTo>
                    <a:pt x="26262" y="21805"/>
                  </a:lnTo>
                  <a:lnTo>
                    <a:pt x="26762" y="21660"/>
                  </a:lnTo>
                  <a:close/>
                  <a:moveTo>
                    <a:pt x="33322" y="21722"/>
                  </a:moveTo>
                  <a:lnTo>
                    <a:pt x="33822" y="21868"/>
                  </a:lnTo>
                  <a:lnTo>
                    <a:pt x="33301" y="21847"/>
                  </a:lnTo>
                  <a:lnTo>
                    <a:pt x="32781" y="21764"/>
                  </a:lnTo>
                  <a:lnTo>
                    <a:pt x="33322" y="21722"/>
                  </a:lnTo>
                  <a:close/>
                  <a:moveTo>
                    <a:pt x="34988" y="21576"/>
                  </a:moveTo>
                  <a:lnTo>
                    <a:pt x="35759" y="21868"/>
                  </a:lnTo>
                  <a:lnTo>
                    <a:pt x="34946" y="21868"/>
                  </a:lnTo>
                  <a:lnTo>
                    <a:pt x="34155" y="21660"/>
                  </a:lnTo>
                  <a:lnTo>
                    <a:pt x="34988" y="21576"/>
                  </a:lnTo>
                  <a:close/>
                  <a:moveTo>
                    <a:pt x="36696" y="21451"/>
                  </a:moveTo>
                  <a:lnTo>
                    <a:pt x="37612" y="21889"/>
                  </a:lnTo>
                  <a:lnTo>
                    <a:pt x="36613" y="21889"/>
                  </a:lnTo>
                  <a:lnTo>
                    <a:pt x="35675" y="21535"/>
                  </a:lnTo>
                  <a:lnTo>
                    <a:pt x="36696" y="21451"/>
                  </a:lnTo>
                  <a:close/>
                  <a:moveTo>
                    <a:pt x="46526" y="20681"/>
                  </a:moveTo>
                  <a:lnTo>
                    <a:pt x="43735" y="21951"/>
                  </a:lnTo>
                  <a:lnTo>
                    <a:pt x="38299" y="21889"/>
                  </a:lnTo>
                  <a:lnTo>
                    <a:pt x="37279" y="21410"/>
                  </a:lnTo>
                  <a:lnTo>
                    <a:pt x="46526" y="20681"/>
                  </a:lnTo>
                  <a:close/>
                  <a:moveTo>
                    <a:pt x="55189" y="19994"/>
                  </a:moveTo>
                  <a:lnTo>
                    <a:pt x="55647" y="20202"/>
                  </a:lnTo>
                  <a:lnTo>
                    <a:pt x="50607" y="21993"/>
                  </a:lnTo>
                  <a:lnTo>
                    <a:pt x="44422" y="21951"/>
                  </a:lnTo>
                  <a:lnTo>
                    <a:pt x="47359" y="20598"/>
                  </a:lnTo>
                  <a:lnTo>
                    <a:pt x="55189" y="19994"/>
                  </a:lnTo>
                  <a:close/>
                  <a:moveTo>
                    <a:pt x="24055" y="22076"/>
                  </a:moveTo>
                  <a:lnTo>
                    <a:pt x="23534" y="22201"/>
                  </a:lnTo>
                  <a:lnTo>
                    <a:pt x="23013" y="22243"/>
                  </a:lnTo>
                  <a:lnTo>
                    <a:pt x="23513" y="22076"/>
                  </a:lnTo>
                  <a:close/>
                  <a:moveTo>
                    <a:pt x="36029" y="22159"/>
                  </a:moveTo>
                  <a:lnTo>
                    <a:pt x="36550" y="22180"/>
                  </a:lnTo>
                  <a:lnTo>
                    <a:pt x="37050" y="22368"/>
                  </a:lnTo>
                  <a:lnTo>
                    <a:pt x="37050" y="22368"/>
                  </a:lnTo>
                  <a:lnTo>
                    <a:pt x="36529" y="22305"/>
                  </a:lnTo>
                  <a:lnTo>
                    <a:pt x="36029" y="22159"/>
                  </a:lnTo>
                  <a:close/>
                  <a:moveTo>
                    <a:pt x="22659" y="22055"/>
                  </a:moveTo>
                  <a:lnTo>
                    <a:pt x="21910" y="22326"/>
                  </a:lnTo>
                  <a:lnTo>
                    <a:pt x="21076" y="22389"/>
                  </a:lnTo>
                  <a:lnTo>
                    <a:pt x="21847" y="22055"/>
                  </a:lnTo>
                  <a:close/>
                  <a:moveTo>
                    <a:pt x="38237" y="22180"/>
                  </a:moveTo>
                  <a:lnTo>
                    <a:pt x="38987" y="22534"/>
                  </a:lnTo>
                  <a:lnTo>
                    <a:pt x="38174" y="22472"/>
                  </a:lnTo>
                  <a:lnTo>
                    <a:pt x="37404" y="22180"/>
                  </a:lnTo>
                  <a:close/>
                  <a:moveTo>
                    <a:pt x="16953" y="22014"/>
                  </a:moveTo>
                  <a:lnTo>
                    <a:pt x="21160" y="22055"/>
                  </a:lnTo>
                  <a:lnTo>
                    <a:pt x="20243" y="22472"/>
                  </a:lnTo>
                  <a:lnTo>
                    <a:pt x="18244" y="22618"/>
                  </a:lnTo>
                  <a:lnTo>
                    <a:pt x="16953" y="22014"/>
                  </a:lnTo>
                  <a:close/>
                  <a:moveTo>
                    <a:pt x="38924" y="22201"/>
                  </a:moveTo>
                  <a:lnTo>
                    <a:pt x="43110" y="22222"/>
                  </a:lnTo>
                  <a:lnTo>
                    <a:pt x="41819" y="22826"/>
                  </a:lnTo>
                  <a:lnTo>
                    <a:pt x="39820" y="22618"/>
                  </a:lnTo>
                  <a:lnTo>
                    <a:pt x="38924" y="22201"/>
                  </a:lnTo>
                  <a:close/>
                  <a:moveTo>
                    <a:pt x="20847" y="22701"/>
                  </a:moveTo>
                  <a:lnTo>
                    <a:pt x="20348" y="22888"/>
                  </a:lnTo>
                  <a:lnTo>
                    <a:pt x="19827" y="22972"/>
                  </a:lnTo>
                  <a:lnTo>
                    <a:pt x="20306" y="22743"/>
                  </a:lnTo>
                  <a:lnTo>
                    <a:pt x="20847" y="22701"/>
                  </a:lnTo>
                  <a:close/>
                  <a:moveTo>
                    <a:pt x="19473" y="22805"/>
                  </a:moveTo>
                  <a:lnTo>
                    <a:pt x="19056" y="23013"/>
                  </a:lnTo>
                  <a:lnTo>
                    <a:pt x="18765" y="22868"/>
                  </a:lnTo>
                  <a:lnTo>
                    <a:pt x="19473" y="22805"/>
                  </a:lnTo>
                  <a:close/>
                  <a:moveTo>
                    <a:pt x="10268" y="21951"/>
                  </a:moveTo>
                  <a:lnTo>
                    <a:pt x="16287" y="22014"/>
                  </a:lnTo>
                  <a:lnTo>
                    <a:pt x="17661" y="22659"/>
                  </a:lnTo>
                  <a:lnTo>
                    <a:pt x="13142" y="23034"/>
                  </a:lnTo>
                  <a:lnTo>
                    <a:pt x="10268" y="21951"/>
                  </a:lnTo>
                  <a:close/>
                  <a:moveTo>
                    <a:pt x="39216" y="22868"/>
                  </a:moveTo>
                  <a:lnTo>
                    <a:pt x="39757" y="22909"/>
                  </a:lnTo>
                  <a:lnTo>
                    <a:pt x="40236" y="23138"/>
                  </a:lnTo>
                  <a:lnTo>
                    <a:pt x="39716" y="23034"/>
                  </a:lnTo>
                  <a:lnTo>
                    <a:pt x="39216" y="22868"/>
                  </a:lnTo>
                  <a:close/>
                  <a:moveTo>
                    <a:pt x="40590" y="22992"/>
                  </a:moveTo>
                  <a:lnTo>
                    <a:pt x="41298" y="23055"/>
                  </a:lnTo>
                  <a:lnTo>
                    <a:pt x="41007" y="23180"/>
                  </a:lnTo>
                  <a:lnTo>
                    <a:pt x="40590" y="22992"/>
                  </a:lnTo>
                  <a:close/>
                  <a:moveTo>
                    <a:pt x="43797" y="22243"/>
                  </a:moveTo>
                  <a:lnTo>
                    <a:pt x="49795" y="22284"/>
                  </a:lnTo>
                  <a:lnTo>
                    <a:pt x="46921" y="23305"/>
                  </a:lnTo>
                  <a:lnTo>
                    <a:pt x="42402" y="22868"/>
                  </a:lnTo>
                  <a:lnTo>
                    <a:pt x="43797" y="22243"/>
                  </a:lnTo>
                  <a:close/>
                  <a:moveTo>
                    <a:pt x="167" y="21868"/>
                  </a:moveTo>
                  <a:lnTo>
                    <a:pt x="9414" y="21951"/>
                  </a:lnTo>
                  <a:lnTo>
                    <a:pt x="12455" y="23076"/>
                  </a:lnTo>
                  <a:lnTo>
                    <a:pt x="6290" y="23576"/>
                  </a:lnTo>
                  <a:lnTo>
                    <a:pt x="167" y="21868"/>
                  </a:lnTo>
                  <a:close/>
                  <a:moveTo>
                    <a:pt x="18182" y="22909"/>
                  </a:moveTo>
                  <a:lnTo>
                    <a:pt x="18702" y="23159"/>
                  </a:lnTo>
                  <a:lnTo>
                    <a:pt x="15099" y="23763"/>
                  </a:lnTo>
                  <a:lnTo>
                    <a:pt x="13787" y="23263"/>
                  </a:lnTo>
                  <a:lnTo>
                    <a:pt x="18182" y="22909"/>
                  </a:lnTo>
                  <a:close/>
                  <a:moveTo>
                    <a:pt x="41881" y="23117"/>
                  </a:moveTo>
                  <a:lnTo>
                    <a:pt x="46276" y="23534"/>
                  </a:lnTo>
                  <a:lnTo>
                    <a:pt x="44943" y="24013"/>
                  </a:lnTo>
                  <a:lnTo>
                    <a:pt x="41361" y="23347"/>
                  </a:lnTo>
                  <a:lnTo>
                    <a:pt x="41881" y="23117"/>
                  </a:lnTo>
                  <a:close/>
                  <a:moveTo>
                    <a:pt x="17703" y="23617"/>
                  </a:moveTo>
                  <a:lnTo>
                    <a:pt x="17224" y="23846"/>
                  </a:lnTo>
                  <a:lnTo>
                    <a:pt x="16099" y="24138"/>
                  </a:lnTo>
                  <a:lnTo>
                    <a:pt x="15641" y="23971"/>
                  </a:lnTo>
                  <a:lnTo>
                    <a:pt x="17703" y="23617"/>
                  </a:lnTo>
                  <a:close/>
                  <a:moveTo>
                    <a:pt x="42340" y="23826"/>
                  </a:moveTo>
                  <a:lnTo>
                    <a:pt x="44401" y="24200"/>
                  </a:lnTo>
                  <a:lnTo>
                    <a:pt x="43943" y="24367"/>
                  </a:lnTo>
                  <a:lnTo>
                    <a:pt x="42819" y="24055"/>
                  </a:lnTo>
                  <a:lnTo>
                    <a:pt x="42340" y="23826"/>
                  </a:lnTo>
                  <a:close/>
                  <a:moveTo>
                    <a:pt x="13100" y="23326"/>
                  </a:moveTo>
                  <a:lnTo>
                    <a:pt x="14537" y="23867"/>
                  </a:lnTo>
                  <a:lnTo>
                    <a:pt x="10060" y="24617"/>
                  </a:lnTo>
                  <a:lnTo>
                    <a:pt x="7102" y="23784"/>
                  </a:lnTo>
                  <a:lnTo>
                    <a:pt x="13100" y="23326"/>
                  </a:lnTo>
                  <a:close/>
                  <a:moveTo>
                    <a:pt x="46963" y="23596"/>
                  </a:moveTo>
                  <a:lnTo>
                    <a:pt x="52940" y="24180"/>
                  </a:lnTo>
                  <a:lnTo>
                    <a:pt x="49983" y="24929"/>
                  </a:lnTo>
                  <a:lnTo>
                    <a:pt x="45505" y="24117"/>
                  </a:lnTo>
                  <a:lnTo>
                    <a:pt x="46963" y="23596"/>
                  </a:lnTo>
                  <a:close/>
                  <a:moveTo>
                    <a:pt x="15079" y="24055"/>
                  </a:moveTo>
                  <a:lnTo>
                    <a:pt x="15599" y="24263"/>
                  </a:lnTo>
                  <a:lnTo>
                    <a:pt x="12080" y="25179"/>
                  </a:lnTo>
                  <a:lnTo>
                    <a:pt x="10726" y="24784"/>
                  </a:lnTo>
                  <a:lnTo>
                    <a:pt x="15079" y="24055"/>
                  </a:lnTo>
                  <a:close/>
                  <a:moveTo>
                    <a:pt x="15683" y="24534"/>
                  </a:moveTo>
                  <a:lnTo>
                    <a:pt x="13100" y="25450"/>
                  </a:lnTo>
                  <a:lnTo>
                    <a:pt x="12642" y="25325"/>
                  </a:lnTo>
                  <a:lnTo>
                    <a:pt x="15683" y="24534"/>
                  </a:lnTo>
                  <a:close/>
                  <a:moveTo>
                    <a:pt x="44964" y="24305"/>
                  </a:moveTo>
                  <a:lnTo>
                    <a:pt x="49316" y="25117"/>
                  </a:lnTo>
                  <a:lnTo>
                    <a:pt x="47942" y="25471"/>
                  </a:lnTo>
                  <a:lnTo>
                    <a:pt x="44422" y="24492"/>
                  </a:lnTo>
                  <a:lnTo>
                    <a:pt x="44964" y="24305"/>
                  </a:lnTo>
                  <a:close/>
                  <a:moveTo>
                    <a:pt x="6269" y="23867"/>
                  </a:moveTo>
                  <a:lnTo>
                    <a:pt x="9372" y="24721"/>
                  </a:lnTo>
                  <a:lnTo>
                    <a:pt x="3291" y="25742"/>
                  </a:lnTo>
                  <a:lnTo>
                    <a:pt x="3187" y="25721"/>
                  </a:lnTo>
                  <a:lnTo>
                    <a:pt x="271" y="24325"/>
                  </a:lnTo>
                  <a:lnTo>
                    <a:pt x="6269" y="23867"/>
                  </a:lnTo>
                  <a:close/>
                  <a:moveTo>
                    <a:pt x="44360" y="24784"/>
                  </a:moveTo>
                  <a:lnTo>
                    <a:pt x="47379" y="25617"/>
                  </a:lnTo>
                  <a:lnTo>
                    <a:pt x="46921" y="25742"/>
                  </a:lnTo>
                  <a:lnTo>
                    <a:pt x="44360" y="24784"/>
                  </a:lnTo>
                  <a:close/>
                  <a:moveTo>
                    <a:pt x="10039" y="24908"/>
                  </a:moveTo>
                  <a:lnTo>
                    <a:pt x="11517" y="25325"/>
                  </a:lnTo>
                  <a:lnTo>
                    <a:pt x="7123" y="26450"/>
                  </a:lnTo>
                  <a:lnTo>
                    <a:pt x="4124" y="25908"/>
                  </a:lnTo>
                  <a:lnTo>
                    <a:pt x="10039" y="24908"/>
                  </a:lnTo>
                  <a:close/>
                  <a:moveTo>
                    <a:pt x="49983" y="25242"/>
                  </a:moveTo>
                  <a:lnTo>
                    <a:pt x="55897" y="26325"/>
                  </a:lnTo>
                  <a:lnTo>
                    <a:pt x="52877" y="26824"/>
                  </a:lnTo>
                  <a:lnTo>
                    <a:pt x="48504" y="25617"/>
                  </a:lnTo>
                  <a:lnTo>
                    <a:pt x="49983" y="25242"/>
                  </a:lnTo>
                  <a:close/>
                  <a:moveTo>
                    <a:pt x="12080" y="25471"/>
                  </a:moveTo>
                  <a:lnTo>
                    <a:pt x="12621" y="25617"/>
                  </a:lnTo>
                  <a:lnTo>
                    <a:pt x="9185" y="26845"/>
                  </a:lnTo>
                  <a:lnTo>
                    <a:pt x="7790" y="26575"/>
                  </a:lnTo>
                  <a:lnTo>
                    <a:pt x="12080" y="25471"/>
                  </a:lnTo>
                  <a:close/>
                  <a:moveTo>
                    <a:pt x="4187" y="26200"/>
                  </a:moveTo>
                  <a:lnTo>
                    <a:pt x="6457" y="26637"/>
                  </a:lnTo>
                  <a:lnTo>
                    <a:pt x="5561" y="26866"/>
                  </a:lnTo>
                  <a:lnTo>
                    <a:pt x="4187" y="26200"/>
                  </a:lnTo>
                  <a:close/>
                  <a:moveTo>
                    <a:pt x="12705" y="25887"/>
                  </a:moveTo>
                  <a:lnTo>
                    <a:pt x="10226" y="27033"/>
                  </a:lnTo>
                  <a:lnTo>
                    <a:pt x="9768" y="26949"/>
                  </a:lnTo>
                  <a:lnTo>
                    <a:pt x="12705" y="25887"/>
                  </a:lnTo>
                  <a:close/>
                  <a:moveTo>
                    <a:pt x="47942" y="25762"/>
                  </a:moveTo>
                  <a:lnTo>
                    <a:pt x="52190" y="26949"/>
                  </a:lnTo>
                  <a:lnTo>
                    <a:pt x="50795" y="27179"/>
                  </a:lnTo>
                  <a:lnTo>
                    <a:pt x="47400" y="25908"/>
                  </a:lnTo>
                  <a:lnTo>
                    <a:pt x="47942" y="25762"/>
                  </a:lnTo>
                  <a:close/>
                  <a:moveTo>
                    <a:pt x="55814" y="26637"/>
                  </a:moveTo>
                  <a:lnTo>
                    <a:pt x="54439" y="27262"/>
                  </a:lnTo>
                  <a:lnTo>
                    <a:pt x="53544" y="27012"/>
                  </a:lnTo>
                  <a:lnTo>
                    <a:pt x="55814" y="26637"/>
                  </a:lnTo>
                  <a:close/>
                  <a:moveTo>
                    <a:pt x="47296" y="26179"/>
                  </a:moveTo>
                  <a:lnTo>
                    <a:pt x="50233" y="27283"/>
                  </a:lnTo>
                  <a:lnTo>
                    <a:pt x="49754" y="27366"/>
                  </a:lnTo>
                  <a:lnTo>
                    <a:pt x="47296" y="26179"/>
                  </a:lnTo>
                  <a:close/>
                  <a:moveTo>
                    <a:pt x="7144" y="26762"/>
                  </a:moveTo>
                  <a:lnTo>
                    <a:pt x="8643" y="27033"/>
                  </a:lnTo>
                  <a:lnTo>
                    <a:pt x="7082" y="27595"/>
                  </a:lnTo>
                  <a:lnTo>
                    <a:pt x="5978" y="27054"/>
                  </a:lnTo>
                  <a:lnTo>
                    <a:pt x="7144" y="26762"/>
                  </a:lnTo>
                  <a:close/>
                  <a:moveTo>
                    <a:pt x="52857" y="27137"/>
                  </a:moveTo>
                  <a:lnTo>
                    <a:pt x="54023" y="27449"/>
                  </a:lnTo>
                  <a:lnTo>
                    <a:pt x="52898" y="27970"/>
                  </a:lnTo>
                  <a:lnTo>
                    <a:pt x="51336" y="27387"/>
                  </a:lnTo>
                  <a:lnTo>
                    <a:pt x="52857" y="27137"/>
                  </a:lnTo>
                  <a:close/>
                  <a:moveTo>
                    <a:pt x="9227" y="27137"/>
                  </a:moveTo>
                  <a:lnTo>
                    <a:pt x="9768" y="27241"/>
                  </a:lnTo>
                  <a:lnTo>
                    <a:pt x="8019" y="28032"/>
                  </a:lnTo>
                  <a:lnTo>
                    <a:pt x="7456" y="27762"/>
                  </a:lnTo>
                  <a:lnTo>
                    <a:pt x="9227" y="27137"/>
                  </a:lnTo>
                  <a:close/>
                  <a:moveTo>
                    <a:pt x="28428" y="22097"/>
                  </a:moveTo>
                  <a:lnTo>
                    <a:pt x="31656" y="22139"/>
                  </a:lnTo>
                  <a:lnTo>
                    <a:pt x="34863" y="22451"/>
                  </a:lnTo>
                  <a:lnTo>
                    <a:pt x="38050" y="23034"/>
                  </a:lnTo>
                  <a:lnTo>
                    <a:pt x="40111" y="23596"/>
                  </a:lnTo>
                  <a:lnTo>
                    <a:pt x="29990" y="28220"/>
                  </a:lnTo>
                  <a:lnTo>
                    <a:pt x="19952" y="23430"/>
                  </a:lnTo>
                  <a:lnTo>
                    <a:pt x="22014" y="22888"/>
                  </a:lnTo>
                  <a:lnTo>
                    <a:pt x="25200" y="22368"/>
                  </a:lnTo>
                  <a:lnTo>
                    <a:pt x="28428" y="22097"/>
                  </a:lnTo>
                  <a:close/>
                  <a:moveTo>
                    <a:pt x="50774" y="27491"/>
                  </a:moveTo>
                  <a:lnTo>
                    <a:pt x="52523" y="28136"/>
                  </a:lnTo>
                  <a:lnTo>
                    <a:pt x="51940" y="28407"/>
                  </a:lnTo>
                  <a:lnTo>
                    <a:pt x="50212" y="27574"/>
                  </a:lnTo>
                  <a:lnTo>
                    <a:pt x="50774" y="27491"/>
                  </a:lnTo>
                  <a:close/>
                  <a:moveTo>
                    <a:pt x="5540" y="27158"/>
                  </a:moveTo>
                  <a:lnTo>
                    <a:pt x="6707" y="27720"/>
                  </a:lnTo>
                  <a:lnTo>
                    <a:pt x="4374" y="28553"/>
                  </a:lnTo>
                  <a:lnTo>
                    <a:pt x="1313" y="28261"/>
                  </a:lnTo>
                  <a:lnTo>
                    <a:pt x="5540" y="27158"/>
                  </a:lnTo>
                  <a:close/>
                  <a:moveTo>
                    <a:pt x="7061" y="27907"/>
                  </a:moveTo>
                  <a:lnTo>
                    <a:pt x="7685" y="28199"/>
                  </a:lnTo>
                  <a:lnTo>
                    <a:pt x="6457" y="28740"/>
                  </a:lnTo>
                  <a:lnTo>
                    <a:pt x="5041" y="28615"/>
                  </a:lnTo>
                  <a:lnTo>
                    <a:pt x="7061" y="27907"/>
                  </a:lnTo>
                  <a:close/>
                  <a:moveTo>
                    <a:pt x="19515" y="23555"/>
                  </a:moveTo>
                  <a:lnTo>
                    <a:pt x="29636" y="28366"/>
                  </a:lnTo>
                  <a:lnTo>
                    <a:pt x="28657" y="28824"/>
                  </a:lnTo>
                  <a:lnTo>
                    <a:pt x="16870" y="24429"/>
                  </a:lnTo>
                  <a:lnTo>
                    <a:pt x="18890" y="23701"/>
                  </a:lnTo>
                  <a:lnTo>
                    <a:pt x="19515" y="23555"/>
                  </a:lnTo>
                  <a:close/>
                  <a:moveTo>
                    <a:pt x="40549" y="23721"/>
                  </a:moveTo>
                  <a:lnTo>
                    <a:pt x="41153" y="23888"/>
                  </a:lnTo>
                  <a:lnTo>
                    <a:pt x="43152" y="24638"/>
                  </a:lnTo>
                  <a:lnTo>
                    <a:pt x="31302" y="28845"/>
                  </a:lnTo>
                  <a:lnTo>
                    <a:pt x="30323" y="28386"/>
                  </a:lnTo>
                  <a:lnTo>
                    <a:pt x="40549" y="23721"/>
                  </a:lnTo>
                  <a:close/>
                  <a:moveTo>
                    <a:pt x="54460" y="27574"/>
                  </a:moveTo>
                  <a:lnTo>
                    <a:pt x="58646" y="28740"/>
                  </a:lnTo>
                  <a:lnTo>
                    <a:pt x="55606" y="28970"/>
                  </a:lnTo>
                  <a:lnTo>
                    <a:pt x="53273" y="28116"/>
                  </a:lnTo>
                  <a:lnTo>
                    <a:pt x="54460" y="27574"/>
                  </a:lnTo>
                  <a:close/>
                  <a:moveTo>
                    <a:pt x="8019" y="28345"/>
                  </a:moveTo>
                  <a:lnTo>
                    <a:pt x="9456" y="29032"/>
                  </a:lnTo>
                  <a:lnTo>
                    <a:pt x="7040" y="28803"/>
                  </a:lnTo>
                  <a:lnTo>
                    <a:pt x="8019" y="28345"/>
                  </a:lnTo>
                  <a:close/>
                  <a:moveTo>
                    <a:pt x="1417" y="28553"/>
                  </a:moveTo>
                  <a:lnTo>
                    <a:pt x="3729" y="28782"/>
                  </a:lnTo>
                  <a:lnTo>
                    <a:pt x="2854" y="29094"/>
                  </a:lnTo>
                  <a:lnTo>
                    <a:pt x="1417" y="28553"/>
                  </a:lnTo>
                  <a:close/>
                  <a:moveTo>
                    <a:pt x="52898" y="28282"/>
                  </a:moveTo>
                  <a:lnTo>
                    <a:pt x="54918" y="29032"/>
                  </a:lnTo>
                  <a:lnTo>
                    <a:pt x="53502" y="29136"/>
                  </a:lnTo>
                  <a:lnTo>
                    <a:pt x="52294" y="28553"/>
                  </a:lnTo>
                  <a:lnTo>
                    <a:pt x="52898" y="28282"/>
                  </a:lnTo>
                  <a:close/>
                  <a:moveTo>
                    <a:pt x="29990" y="28532"/>
                  </a:moveTo>
                  <a:lnTo>
                    <a:pt x="30927" y="28990"/>
                  </a:lnTo>
                  <a:lnTo>
                    <a:pt x="29969" y="29324"/>
                  </a:lnTo>
                  <a:lnTo>
                    <a:pt x="29053" y="28970"/>
                  </a:lnTo>
                  <a:lnTo>
                    <a:pt x="29990" y="28532"/>
                  </a:lnTo>
                  <a:close/>
                  <a:moveTo>
                    <a:pt x="51940" y="28720"/>
                  </a:moveTo>
                  <a:lnTo>
                    <a:pt x="52919" y="29178"/>
                  </a:lnTo>
                  <a:lnTo>
                    <a:pt x="50503" y="29386"/>
                  </a:lnTo>
                  <a:lnTo>
                    <a:pt x="51940" y="28720"/>
                  </a:lnTo>
                  <a:close/>
                  <a:moveTo>
                    <a:pt x="16453" y="24575"/>
                  </a:moveTo>
                  <a:lnTo>
                    <a:pt x="28282" y="28990"/>
                  </a:lnTo>
                  <a:lnTo>
                    <a:pt x="27387" y="29407"/>
                  </a:lnTo>
                  <a:lnTo>
                    <a:pt x="13892" y="25679"/>
                  </a:lnTo>
                  <a:lnTo>
                    <a:pt x="15849" y="24784"/>
                  </a:lnTo>
                  <a:lnTo>
                    <a:pt x="16453" y="24575"/>
                  </a:lnTo>
                  <a:close/>
                  <a:moveTo>
                    <a:pt x="43589" y="24804"/>
                  </a:moveTo>
                  <a:lnTo>
                    <a:pt x="44172" y="25013"/>
                  </a:lnTo>
                  <a:lnTo>
                    <a:pt x="46109" y="25950"/>
                  </a:lnTo>
                  <a:lnTo>
                    <a:pt x="32572" y="29449"/>
                  </a:lnTo>
                  <a:lnTo>
                    <a:pt x="31677" y="29011"/>
                  </a:lnTo>
                  <a:lnTo>
                    <a:pt x="43589" y="24804"/>
                  </a:lnTo>
                  <a:close/>
                  <a:moveTo>
                    <a:pt x="58542" y="29032"/>
                  </a:moveTo>
                  <a:lnTo>
                    <a:pt x="57105" y="29532"/>
                  </a:lnTo>
                  <a:lnTo>
                    <a:pt x="56251" y="29219"/>
                  </a:lnTo>
                  <a:lnTo>
                    <a:pt x="58542" y="29032"/>
                  </a:lnTo>
                  <a:close/>
                  <a:moveTo>
                    <a:pt x="4395" y="28845"/>
                  </a:moveTo>
                  <a:lnTo>
                    <a:pt x="5936" y="28990"/>
                  </a:lnTo>
                  <a:lnTo>
                    <a:pt x="4416" y="29678"/>
                  </a:lnTo>
                  <a:lnTo>
                    <a:pt x="3270" y="29240"/>
                  </a:lnTo>
                  <a:lnTo>
                    <a:pt x="4395" y="28845"/>
                  </a:lnTo>
                  <a:close/>
                  <a:moveTo>
                    <a:pt x="28678" y="29136"/>
                  </a:moveTo>
                  <a:lnTo>
                    <a:pt x="29553" y="29469"/>
                  </a:lnTo>
                  <a:lnTo>
                    <a:pt x="28699" y="29761"/>
                  </a:lnTo>
                  <a:lnTo>
                    <a:pt x="27824" y="29532"/>
                  </a:lnTo>
                  <a:lnTo>
                    <a:pt x="28678" y="29136"/>
                  </a:lnTo>
                  <a:close/>
                  <a:moveTo>
                    <a:pt x="31281" y="29157"/>
                  </a:moveTo>
                  <a:lnTo>
                    <a:pt x="32135" y="29553"/>
                  </a:lnTo>
                  <a:lnTo>
                    <a:pt x="31260" y="29782"/>
                  </a:lnTo>
                  <a:lnTo>
                    <a:pt x="30406" y="29469"/>
                  </a:lnTo>
                  <a:lnTo>
                    <a:pt x="31281" y="29157"/>
                  </a:lnTo>
                  <a:close/>
                  <a:moveTo>
                    <a:pt x="13496" y="25866"/>
                  </a:moveTo>
                  <a:lnTo>
                    <a:pt x="26970" y="29594"/>
                  </a:lnTo>
                  <a:lnTo>
                    <a:pt x="26137" y="29969"/>
                  </a:lnTo>
                  <a:lnTo>
                    <a:pt x="10726" y="27116"/>
                  </a:lnTo>
                  <a:lnTo>
                    <a:pt x="13496" y="25866"/>
                  </a:lnTo>
                  <a:close/>
                  <a:moveTo>
                    <a:pt x="46526" y="26137"/>
                  </a:moveTo>
                  <a:lnTo>
                    <a:pt x="49254" y="27449"/>
                  </a:lnTo>
                  <a:lnTo>
                    <a:pt x="33801" y="30032"/>
                  </a:lnTo>
                  <a:lnTo>
                    <a:pt x="32989" y="29636"/>
                  </a:lnTo>
                  <a:lnTo>
                    <a:pt x="46526" y="26137"/>
                  </a:lnTo>
                  <a:close/>
                  <a:moveTo>
                    <a:pt x="55564" y="29261"/>
                  </a:moveTo>
                  <a:lnTo>
                    <a:pt x="56689" y="29698"/>
                  </a:lnTo>
                  <a:lnTo>
                    <a:pt x="55522" y="30094"/>
                  </a:lnTo>
                  <a:lnTo>
                    <a:pt x="54023" y="29386"/>
                  </a:lnTo>
                  <a:lnTo>
                    <a:pt x="55564" y="29261"/>
                  </a:lnTo>
                  <a:close/>
                  <a:moveTo>
                    <a:pt x="29969" y="29615"/>
                  </a:moveTo>
                  <a:lnTo>
                    <a:pt x="30760" y="29928"/>
                  </a:lnTo>
                  <a:lnTo>
                    <a:pt x="29969" y="30115"/>
                  </a:lnTo>
                  <a:lnTo>
                    <a:pt x="29178" y="29907"/>
                  </a:lnTo>
                  <a:lnTo>
                    <a:pt x="29969" y="29615"/>
                  </a:lnTo>
                  <a:close/>
                  <a:moveTo>
                    <a:pt x="27408" y="29719"/>
                  </a:moveTo>
                  <a:lnTo>
                    <a:pt x="28220" y="29948"/>
                  </a:lnTo>
                  <a:lnTo>
                    <a:pt x="27449" y="30219"/>
                  </a:lnTo>
                  <a:lnTo>
                    <a:pt x="26637" y="30073"/>
                  </a:lnTo>
                  <a:lnTo>
                    <a:pt x="27408" y="29719"/>
                  </a:lnTo>
                  <a:close/>
                  <a:moveTo>
                    <a:pt x="32551" y="29761"/>
                  </a:moveTo>
                  <a:lnTo>
                    <a:pt x="33301" y="30115"/>
                  </a:lnTo>
                  <a:lnTo>
                    <a:pt x="32489" y="30261"/>
                  </a:lnTo>
                  <a:lnTo>
                    <a:pt x="31718" y="29969"/>
                  </a:lnTo>
                  <a:lnTo>
                    <a:pt x="32551" y="29761"/>
                  </a:lnTo>
                  <a:close/>
                  <a:moveTo>
                    <a:pt x="28699" y="30073"/>
                  </a:moveTo>
                  <a:lnTo>
                    <a:pt x="29407" y="30261"/>
                  </a:lnTo>
                  <a:lnTo>
                    <a:pt x="28720" y="30448"/>
                  </a:lnTo>
                  <a:lnTo>
                    <a:pt x="28011" y="30323"/>
                  </a:lnTo>
                  <a:lnTo>
                    <a:pt x="28699" y="30073"/>
                  </a:lnTo>
                  <a:close/>
                  <a:moveTo>
                    <a:pt x="31239" y="30094"/>
                  </a:moveTo>
                  <a:lnTo>
                    <a:pt x="31927" y="30344"/>
                  </a:lnTo>
                  <a:lnTo>
                    <a:pt x="31219" y="30469"/>
                  </a:lnTo>
                  <a:lnTo>
                    <a:pt x="30531" y="30282"/>
                  </a:lnTo>
                  <a:lnTo>
                    <a:pt x="31239" y="30094"/>
                  </a:lnTo>
                  <a:close/>
                  <a:moveTo>
                    <a:pt x="10268" y="27324"/>
                  </a:moveTo>
                  <a:lnTo>
                    <a:pt x="25679" y="30177"/>
                  </a:lnTo>
                  <a:lnTo>
                    <a:pt x="24929" y="30531"/>
                  </a:lnTo>
                  <a:lnTo>
                    <a:pt x="10310" y="29115"/>
                  </a:lnTo>
                  <a:lnTo>
                    <a:pt x="8373" y="28199"/>
                  </a:lnTo>
                  <a:lnTo>
                    <a:pt x="10268" y="27324"/>
                  </a:lnTo>
                  <a:close/>
                  <a:moveTo>
                    <a:pt x="49712" y="27657"/>
                  </a:moveTo>
                  <a:lnTo>
                    <a:pt x="51607" y="28553"/>
                  </a:lnTo>
                  <a:lnTo>
                    <a:pt x="49649" y="29449"/>
                  </a:lnTo>
                  <a:lnTo>
                    <a:pt x="34988" y="30615"/>
                  </a:lnTo>
                  <a:lnTo>
                    <a:pt x="34259" y="30261"/>
                  </a:lnTo>
                  <a:lnTo>
                    <a:pt x="49712" y="27657"/>
                  </a:lnTo>
                  <a:close/>
                  <a:moveTo>
                    <a:pt x="26179" y="30282"/>
                  </a:moveTo>
                  <a:lnTo>
                    <a:pt x="26908" y="30407"/>
                  </a:lnTo>
                  <a:lnTo>
                    <a:pt x="26220" y="30636"/>
                  </a:lnTo>
                  <a:lnTo>
                    <a:pt x="25512" y="30573"/>
                  </a:lnTo>
                  <a:lnTo>
                    <a:pt x="26179" y="30282"/>
                  </a:lnTo>
                  <a:close/>
                  <a:moveTo>
                    <a:pt x="29969" y="30427"/>
                  </a:moveTo>
                  <a:lnTo>
                    <a:pt x="30531" y="30573"/>
                  </a:lnTo>
                  <a:lnTo>
                    <a:pt x="29969" y="30677"/>
                  </a:lnTo>
                  <a:lnTo>
                    <a:pt x="29386" y="30573"/>
                  </a:lnTo>
                  <a:lnTo>
                    <a:pt x="29969" y="30427"/>
                  </a:lnTo>
                  <a:close/>
                  <a:moveTo>
                    <a:pt x="33759" y="30344"/>
                  </a:moveTo>
                  <a:lnTo>
                    <a:pt x="34426" y="30656"/>
                  </a:lnTo>
                  <a:lnTo>
                    <a:pt x="33718" y="30698"/>
                  </a:lnTo>
                  <a:lnTo>
                    <a:pt x="33030" y="30448"/>
                  </a:lnTo>
                  <a:lnTo>
                    <a:pt x="33759" y="30344"/>
                  </a:lnTo>
                  <a:close/>
                  <a:moveTo>
                    <a:pt x="27470" y="30511"/>
                  </a:moveTo>
                  <a:lnTo>
                    <a:pt x="28053" y="30615"/>
                  </a:lnTo>
                  <a:lnTo>
                    <a:pt x="27491" y="30761"/>
                  </a:lnTo>
                  <a:lnTo>
                    <a:pt x="26908" y="30719"/>
                  </a:lnTo>
                  <a:lnTo>
                    <a:pt x="27470" y="30511"/>
                  </a:lnTo>
                  <a:close/>
                  <a:moveTo>
                    <a:pt x="32468" y="30552"/>
                  </a:moveTo>
                  <a:lnTo>
                    <a:pt x="33030" y="30761"/>
                  </a:lnTo>
                  <a:lnTo>
                    <a:pt x="32447" y="30802"/>
                  </a:lnTo>
                  <a:lnTo>
                    <a:pt x="31885" y="30656"/>
                  </a:lnTo>
                  <a:lnTo>
                    <a:pt x="32468" y="30552"/>
                  </a:lnTo>
                  <a:close/>
                  <a:moveTo>
                    <a:pt x="28720" y="30740"/>
                  </a:moveTo>
                  <a:lnTo>
                    <a:pt x="29136" y="30823"/>
                  </a:lnTo>
                  <a:lnTo>
                    <a:pt x="28740" y="30886"/>
                  </a:lnTo>
                  <a:lnTo>
                    <a:pt x="28324" y="30844"/>
                  </a:lnTo>
                  <a:lnTo>
                    <a:pt x="28720" y="30740"/>
                  </a:lnTo>
                  <a:close/>
                  <a:moveTo>
                    <a:pt x="31198" y="30761"/>
                  </a:moveTo>
                  <a:lnTo>
                    <a:pt x="31594" y="30865"/>
                  </a:lnTo>
                  <a:lnTo>
                    <a:pt x="31198" y="30906"/>
                  </a:lnTo>
                  <a:lnTo>
                    <a:pt x="30802" y="30823"/>
                  </a:lnTo>
                  <a:lnTo>
                    <a:pt x="31198" y="30761"/>
                  </a:lnTo>
                  <a:close/>
                  <a:moveTo>
                    <a:pt x="4437" y="29990"/>
                  </a:moveTo>
                  <a:lnTo>
                    <a:pt x="6915" y="30927"/>
                  </a:lnTo>
                  <a:lnTo>
                    <a:pt x="6915" y="30927"/>
                  </a:lnTo>
                  <a:lnTo>
                    <a:pt x="2479" y="30886"/>
                  </a:lnTo>
                  <a:lnTo>
                    <a:pt x="4437" y="29990"/>
                  </a:lnTo>
                  <a:close/>
                  <a:moveTo>
                    <a:pt x="6519" y="29053"/>
                  </a:moveTo>
                  <a:lnTo>
                    <a:pt x="10226" y="29407"/>
                  </a:lnTo>
                  <a:lnTo>
                    <a:pt x="13517" y="30969"/>
                  </a:lnTo>
                  <a:lnTo>
                    <a:pt x="7769" y="30927"/>
                  </a:lnTo>
                  <a:lnTo>
                    <a:pt x="4812" y="29823"/>
                  </a:lnTo>
                  <a:lnTo>
                    <a:pt x="6519" y="29053"/>
                  </a:lnTo>
                  <a:close/>
                  <a:moveTo>
                    <a:pt x="29969" y="30969"/>
                  </a:moveTo>
                  <a:lnTo>
                    <a:pt x="30073" y="30990"/>
                  </a:lnTo>
                  <a:lnTo>
                    <a:pt x="29969" y="31010"/>
                  </a:lnTo>
                  <a:lnTo>
                    <a:pt x="29844" y="30990"/>
                  </a:lnTo>
                  <a:lnTo>
                    <a:pt x="29969" y="30969"/>
                  </a:lnTo>
                  <a:close/>
                  <a:moveTo>
                    <a:pt x="11059" y="29490"/>
                  </a:moveTo>
                  <a:lnTo>
                    <a:pt x="24409" y="30761"/>
                  </a:lnTo>
                  <a:lnTo>
                    <a:pt x="23763" y="31052"/>
                  </a:lnTo>
                  <a:lnTo>
                    <a:pt x="14204" y="30990"/>
                  </a:lnTo>
                  <a:lnTo>
                    <a:pt x="11059" y="29490"/>
                  </a:lnTo>
                  <a:close/>
                  <a:moveTo>
                    <a:pt x="24992" y="30823"/>
                  </a:moveTo>
                  <a:lnTo>
                    <a:pt x="25575" y="30865"/>
                  </a:lnTo>
                  <a:lnTo>
                    <a:pt x="25033" y="31073"/>
                  </a:lnTo>
                  <a:lnTo>
                    <a:pt x="24450" y="31073"/>
                  </a:lnTo>
                  <a:lnTo>
                    <a:pt x="24992" y="30823"/>
                  </a:lnTo>
                  <a:close/>
                  <a:moveTo>
                    <a:pt x="26262" y="30948"/>
                  </a:moveTo>
                  <a:lnTo>
                    <a:pt x="26679" y="30969"/>
                  </a:lnTo>
                  <a:lnTo>
                    <a:pt x="26283" y="31073"/>
                  </a:lnTo>
                  <a:lnTo>
                    <a:pt x="25866" y="31073"/>
                  </a:lnTo>
                  <a:lnTo>
                    <a:pt x="26262" y="30948"/>
                  </a:lnTo>
                  <a:close/>
                  <a:moveTo>
                    <a:pt x="27512" y="31052"/>
                  </a:moveTo>
                  <a:lnTo>
                    <a:pt x="27637" y="31073"/>
                  </a:lnTo>
                  <a:lnTo>
                    <a:pt x="27512" y="31094"/>
                  </a:lnTo>
                  <a:lnTo>
                    <a:pt x="27408" y="31094"/>
                  </a:lnTo>
                  <a:lnTo>
                    <a:pt x="27512" y="31052"/>
                  </a:lnTo>
                  <a:close/>
                  <a:moveTo>
                    <a:pt x="32406" y="31094"/>
                  </a:moveTo>
                  <a:lnTo>
                    <a:pt x="32531" y="31135"/>
                  </a:lnTo>
                  <a:lnTo>
                    <a:pt x="32406" y="31135"/>
                  </a:lnTo>
                  <a:lnTo>
                    <a:pt x="32302" y="31115"/>
                  </a:lnTo>
                  <a:lnTo>
                    <a:pt x="32406" y="31094"/>
                  </a:lnTo>
                  <a:close/>
                  <a:moveTo>
                    <a:pt x="33676" y="31010"/>
                  </a:moveTo>
                  <a:lnTo>
                    <a:pt x="34051" y="31135"/>
                  </a:lnTo>
                  <a:lnTo>
                    <a:pt x="33655" y="31135"/>
                  </a:lnTo>
                  <a:lnTo>
                    <a:pt x="33260" y="31031"/>
                  </a:lnTo>
                  <a:lnTo>
                    <a:pt x="33676" y="31010"/>
                  </a:lnTo>
                  <a:close/>
                  <a:moveTo>
                    <a:pt x="34946" y="30906"/>
                  </a:moveTo>
                  <a:lnTo>
                    <a:pt x="35488" y="31156"/>
                  </a:lnTo>
                  <a:lnTo>
                    <a:pt x="34905" y="31156"/>
                  </a:lnTo>
                  <a:lnTo>
                    <a:pt x="34343" y="30948"/>
                  </a:lnTo>
                  <a:lnTo>
                    <a:pt x="34946" y="30906"/>
                  </a:lnTo>
                  <a:close/>
                  <a:moveTo>
                    <a:pt x="48879" y="29803"/>
                  </a:moveTo>
                  <a:lnTo>
                    <a:pt x="45713" y="31240"/>
                  </a:lnTo>
                  <a:lnTo>
                    <a:pt x="36175" y="31156"/>
                  </a:lnTo>
                  <a:lnTo>
                    <a:pt x="35530" y="30844"/>
                  </a:lnTo>
                  <a:lnTo>
                    <a:pt x="48879" y="29803"/>
                  </a:lnTo>
                  <a:close/>
                  <a:moveTo>
                    <a:pt x="53440" y="29428"/>
                  </a:moveTo>
                  <a:lnTo>
                    <a:pt x="55127" y="30240"/>
                  </a:lnTo>
                  <a:lnTo>
                    <a:pt x="52169" y="31302"/>
                  </a:lnTo>
                  <a:lnTo>
                    <a:pt x="46401" y="31240"/>
                  </a:lnTo>
                  <a:lnTo>
                    <a:pt x="49733" y="29719"/>
                  </a:lnTo>
                  <a:lnTo>
                    <a:pt x="53440" y="29428"/>
                  </a:lnTo>
                  <a:close/>
                  <a:moveTo>
                    <a:pt x="55502" y="30407"/>
                  </a:moveTo>
                  <a:lnTo>
                    <a:pt x="57438" y="31344"/>
                  </a:lnTo>
                  <a:lnTo>
                    <a:pt x="53002" y="31302"/>
                  </a:lnTo>
                  <a:lnTo>
                    <a:pt x="55502" y="30407"/>
                  </a:lnTo>
                  <a:close/>
                  <a:moveTo>
                    <a:pt x="25200" y="31365"/>
                  </a:moveTo>
                  <a:lnTo>
                    <a:pt x="25075" y="31385"/>
                  </a:lnTo>
                  <a:lnTo>
                    <a:pt x="24971" y="31406"/>
                  </a:lnTo>
                  <a:lnTo>
                    <a:pt x="24971" y="31406"/>
                  </a:lnTo>
                  <a:lnTo>
                    <a:pt x="25075" y="31365"/>
                  </a:lnTo>
                  <a:close/>
                  <a:moveTo>
                    <a:pt x="34842" y="31448"/>
                  </a:moveTo>
                  <a:lnTo>
                    <a:pt x="34946" y="31489"/>
                  </a:lnTo>
                  <a:lnTo>
                    <a:pt x="34946" y="31489"/>
                  </a:lnTo>
                  <a:lnTo>
                    <a:pt x="34842" y="31469"/>
                  </a:lnTo>
                  <a:lnTo>
                    <a:pt x="34738" y="31448"/>
                  </a:lnTo>
                  <a:close/>
                  <a:moveTo>
                    <a:pt x="24221" y="31344"/>
                  </a:moveTo>
                  <a:lnTo>
                    <a:pt x="23846" y="31489"/>
                  </a:lnTo>
                  <a:lnTo>
                    <a:pt x="23451" y="31510"/>
                  </a:lnTo>
                  <a:lnTo>
                    <a:pt x="23451" y="31510"/>
                  </a:lnTo>
                  <a:lnTo>
                    <a:pt x="23825" y="31344"/>
                  </a:lnTo>
                  <a:close/>
                  <a:moveTo>
                    <a:pt x="36092" y="31448"/>
                  </a:moveTo>
                  <a:lnTo>
                    <a:pt x="36467" y="31635"/>
                  </a:lnTo>
                  <a:lnTo>
                    <a:pt x="36071" y="31594"/>
                  </a:lnTo>
                  <a:lnTo>
                    <a:pt x="35696" y="31448"/>
                  </a:lnTo>
                  <a:close/>
                  <a:moveTo>
                    <a:pt x="22784" y="31864"/>
                  </a:moveTo>
                  <a:lnTo>
                    <a:pt x="22680" y="31906"/>
                  </a:lnTo>
                  <a:lnTo>
                    <a:pt x="22576" y="31927"/>
                  </a:lnTo>
                  <a:lnTo>
                    <a:pt x="22576" y="31927"/>
                  </a:lnTo>
                  <a:lnTo>
                    <a:pt x="22680" y="31864"/>
                  </a:lnTo>
                  <a:close/>
                  <a:moveTo>
                    <a:pt x="37237" y="31989"/>
                  </a:moveTo>
                  <a:lnTo>
                    <a:pt x="37341" y="32031"/>
                  </a:lnTo>
                  <a:lnTo>
                    <a:pt x="37237" y="32010"/>
                  </a:lnTo>
                  <a:lnTo>
                    <a:pt x="37112" y="31989"/>
                  </a:lnTo>
                  <a:close/>
                  <a:moveTo>
                    <a:pt x="14829" y="31281"/>
                  </a:moveTo>
                  <a:lnTo>
                    <a:pt x="23138" y="31344"/>
                  </a:lnTo>
                  <a:lnTo>
                    <a:pt x="22597" y="31594"/>
                  </a:lnTo>
                  <a:lnTo>
                    <a:pt x="16495" y="32073"/>
                  </a:lnTo>
                  <a:lnTo>
                    <a:pt x="14829" y="31281"/>
                  </a:lnTo>
                  <a:close/>
                  <a:moveTo>
                    <a:pt x="36779" y="31448"/>
                  </a:moveTo>
                  <a:lnTo>
                    <a:pt x="45089" y="31531"/>
                  </a:lnTo>
                  <a:lnTo>
                    <a:pt x="43423" y="32302"/>
                  </a:lnTo>
                  <a:lnTo>
                    <a:pt x="37321" y="31698"/>
                  </a:lnTo>
                  <a:lnTo>
                    <a:pt x="36779" y="31448"/>
                  </a:lnTo>
                  <a:close/>
                  <a:moveTo>
                    <a:pt x="8560" y="31219"/>
                  </a:moveTo>
                  <a:lnTo>
                    <a:pt x="14141" y="31260"/>
                  </a:lnTo>
                  <a:lnTo>
                    <a:pt x="15912" y="32114"/>
                  </a:lnTo>
                  <a:lnTo>
                    <a:pt x="11809" y="32447"/>
                  </a:lnTo>
                  <a:lnTo>
                    <a:pt x="8560" y="31219"/>
                  </a:lnTo>
                  <a:close/>
                  <a:moveTo>
                    <a:pt x="21826" y="31948"/>
                  </a:moveTo>
                  <a:lnTo>
                    <a:pt x="21472" y="32114"/>
                  </a:lnTo>
                  <a:lnTo>
                    <a:pt x="17848" y="32718"/>
                  </a:lnTo>
                  <a:lnTo>
                    <a:pt x="17015" y="32322"/>
                  </a:lnTo>
                  <a:lnTo>
                    <a:pt x="21826" y="31948"/>
                  </a:lnTo>
                  <a:close/>
                  <a:moveTo>
                    <a:pt x="45776" y="31531"/>
                  </a:moveTo>
                  <a:lnTo>
                    <a:pt x="51357" y="31573"/>
                  </a:lnTo>
                  <a:lnTo>
                    <a:pt x="48088" y="32739"/>
                  </a:lnTo>
                  <a:lnTo>
                    <a:pt x="43985" y="32343"/>
                  </a:lnTo>
                  <a:lnTo>
                    <a:pt x="45776" y="31531"/>
                  </a:lnTo>
                  <a:close/>
                  <a:moveTo>
                    <a:pt x="38070" y="32073"/>
                  </a:moveTo>
                  <a:lnTo>
                    <a:pt x="42881" y="32531"/>
                  </a:lnTo>
                  <a:lnTo>
                    <a:pt x="42048" y="32906"/>
                  </a:lnTo>
                  <a:lnTo>
                    <a:pt x="38445" y="32239"/>
                  </a:lnTo>
                  <a:lnTo>
                    <a:pt x="38070" y="32073"/>
                  </a:lnTo>
                  <a:close/>
                  <a:moveTo>
                    <a:pt x="1854" y="31177"/>
                  </a:moveTo>
                  <a:lnTo>
                    <a:pt x="7706" y="31219"/>
                  </a:lnTo>
                  <a:lnTo>
                    <a:pt x="11143" y="32489"/>
                  </a:lnTo>
                  <a:lnTo>
                    <a:pt x="5395" y="32947"/>
                  </a:lnTo>
                  <a:lnTo>
                    <a:pt x="771" y="31677"/>
                  </a:lnTo>
                  <a:lnTo>
                    <a:pt x="1854" y="31177"/>
                  </a:lnTo>
                  <a:close/>
                  <a:moveTo>
                    <a:pt x="20452" y="32572"/>
                  </a:moveTo>
                  <a:lnTo>
                    <a:pt x="20348" y="32614"/>
                  </a:lnTo>
                  <a:lnTo>
                    <a:pt x="18598" y="33072"/>
                  </a:lnTo>
                  <a:lnTo>
                    <a:pt x="18307" y="32926"/>
                  </a:lnTo>
                  <a:lnTo>
                    <a:pt x="20452" y="32572"/>
                  </a:lnTo>
                  <a:close/>
                  <a:moveTo>
                    <a:pt x="39445" y="32718"/>
                  </a:moveTo>
                  <a:lnTo>
                    <a:pt x="41590" y="33114"/>
                  </a:lnTo>
                  <a:lnTo>
                    <a:pt x="41298" y="33260"/>
                  </a:lnTo>
                  <a:lnTo>
                    <a:pt x="39549" y="32781"/>
                  </a:lnTo>
                  <a:lnTo>
                    <a:pt x="39445" y="32718"/>
                  </a:lnTo>
                  <a:close/>
                  <a:moveTo>
                    <a:pt x="16432" y="32364"/>
                  </a:moveTo>
                  <a:lnTo>
                    <a:pt x="17349" y="32801"/>
                  </a:lnTo>
                  <a:lnTo>
                    <a:pt x="14183" y="33322"/>
                  </a:lnTo>
                  <a:lnTo>
                    <a:pt x="12455" y="32677"/>
                  </a:lnTo>
                  <a:lnTo>
                    <a:pt x="16432" y="32364"/>
                  </a:lnTo>
                  <a:close/>
                  <a:moveTo>
                    <a:pt x="52211" y="31594"/>
                  </a:moveTo>
                  <a:lnTo>
                    <a:pt x="58063" y="31635"/>
                  </a:lnTo>
                  <a:lnTo>
                    <a:pt x="59146" y="32156"/>
                  </a:lnTo>
                  <a:lnTo>
                    <a:pt x="54502" y="33364"/>
                  </a:lnTo>
                  <a:lnTo>
                    <a:pt x="48775" y="32801"/>
                  </a:lnTo>
                  <a:lnTo>
                    <a:pt x="52211" y="31594"/>
                  </a:lnTo>
                  <a:close/>
                  <a:moveTo>
                    <a:pt x="43464" y="32593"/>
                  </a:moveTo>
                  <a:lnTo>
                    <a:pt x="47442" y="32968"/>
                  </a:lnTo>
                  <a:lnTo>
                    <a:pt x="45693" y="33593"/>
                  </a:lnTo>
                  <a:lnTo>
                    <a:pt x="42548" y="33010"/>
                  </a:lnTo>
                  <a:lnTo>
                    <a:pt x="43464" y="32593"/>
                  </a:lnTo>
                  <a:close/>
                  <a:moveTo>
                    <a:pt x="17807" y="33010"/>
                  </a:moveTo>
                  <a:lnTo>
                    <a:pt x="18161" y="33176"/>
                  </a:lnTo>
                  <a:lnTo>
                    <a:pt x="15599" y="33843"/>
                  </a:lnTo>
                  <a:lnTo>
                    <a:pt x="14725" y="33530"/>
                  </a:lnTo>
                  <a:lnTo>
                    <a:pt x="17807" y="33010"/>
                  </a:lnTo>
                  <a:close/>
                  <a:moveTo>
                    <a:pt x="11767" y="32739"/>
                  </a:moveTo>
                  <a:lnTo>
                    <a:pt x="13621" y="33426"/>
                  </a:lnTo>
                  <a:lnTo>
                    <a:pt x="9560" y="34093"/>
                  </a:lnTo>
                  <a:lnTo>
                    <a:pt x="6207" y="33176"/>
                  </a:lnTo>
                  <a:lnTo>
                    <a:pt x="11767" y="32739"/>
                  </a:lnTo>
                  <a:close/>
                  <a:moveTo>
                    <a:pt x="42090" y="33218"/>
                  </a:moveTo>
                  <a:lnTo>
                    <a:pt x="45151" y="33780"/>
                  </a:lnTo>
                  <a:lnTo>
                    <a:pt x="44297" y="34093"/>
                  </a:lnTo>
                  <a:lnTo>
                    <a:pt x="41736" y="33385"/>
                  </a:lnTo>
                  <a:lnTo>
                    <a:pt x="42090" y="33218"/>
                  </a:lnTo>
                  <a:close/>
                  <a:moveTo>
                    <a:pt x="18390" y="33426"/>
                  </a:moveTo>
                  <a:lnTo>
                    <a:pt x="16370" y="34134"/>
                  </a:lnTo>
                  <a:lnTo>
                    <a:pt x="16057" y="34030"/>
                  </a:lnTo>
                  <a:lnTo>
                    <a:pt x="18390" y="33426"/>
                  </a:lnTo>
                  <a:close/>
                  <a:moveTo>
                    <a:pt x="41486" y="33614"/>
                  </a:moveTo>
                  <a:lnTo>
                    <a:pt x="43818" y="34259"/>
                  </a:lnTo>
                  <a:lnTo>
                    <a:pt x="43506" y="34363"/>
                  </a:lnTo>
                  <a:lnTo>
                    <a:pt x="41486" y="33614"/>
                  </a:lnTo>
                  <a:close/>
                  <a:moveTo>
                    <a:pt x="48129" y="33031"/>
                  </a:moveTo>
                  <a:lnTo>
                    <a:pt x="53669" y="33572"/>
                  </a:lnTo>
                  <a:lnTo>
                    <a:pt x="50316" y="34447"/>
                  </a:lnTo>
                  <a:lnTo>
                    <a:pt x="46276" y="33697"/>
                  </a:lnTo>
                  <a:lnTo>
                    <a:pt x="48129" y="33031"/>
                  </a:lnTo>
                  <a:close/>
                  <a:moveTo>
                    <a:pt x="14162" y="33635"/>
                  </a:moveTo>
                  <a:lnTo>
                    <a:pt x="15099" y="33968"/>
                  </a:lnTo>
                  <a:lnTo>
                    <a:pt x="11996" y="34780"/>
                  </a:lnTo>
                  <a:lnTo>
                    <a:pt x="10226" y="34280"/>
                  </a:lnTo>
                  <a:lnTo>
                    <a:pt x="14162" y="33635"/>
                  </a:lnTo>
                  <a:close/>
                  <a:moveTo>
                    <a:pt x="45713" y="33884"/>
                  </a:moveTo>
                  <a:lnTo>
                    <a:pt x="49649" y="34613"/>
                  </a:lnTo>
                  <a:lnTo>
                    <a:pt x="47858" y="35072"/>
                  </a:lnTo>
                  <a:lnTo>
                    <a:pt x="44776" y="34218"/>
                  </a:lnTo>
                  <a:lnTo>
                    <a:pt x="45713" y="33884"/>
                  </a:lnTo>
                  <a:close/>
                  <a:moveTo>
                    <a:pt x="15578" y="34155"/>
                  </a:moveTo>
                  <a:lnTo>
                    <a:pt x="15953" y="34280"/>
                  </a:lnTo>
                  <a:lnTo>
                    <a:pt x="13454" y="35176"/>
                  </a:lnTo>
                  <a:lnTo>
                    <a:pt x="12559" y="34926"/>
                  </a:lnTo>
                  <a:lnTo>
                    <a:pt x="15578" y="34155"/>
                  </a:lnTo>
                  <a:close/>
                  <a:moveTo>
                    <a:pt x="1313" y="35113"/>
                  </a:moveTo>
                  <a:lnTo>
                    <a:pt x="2375" y="35301"/>
                  </a:lnTo>
                  <a:lnTo>
                    <a:pt x="1896" y="35384"/>
                  </a:lnTo>
                  <a:lnTo>
                    <a:pt x="1313" y="35113"/>
                  </a:lnTo>
                  <a:close/>
                  <a:moveTo>
                    <a:pt x="16203" y="34509"/>
                  </a:moveTo>
                  <a:lnTo>
                    <a:pt x="14246" y="35405"/>
                  </a:lnTo>
                  <a:lnTo>
                    <a:pt x="13933" y="35321"/>
                  </a:lnTo>
                  <a:lnTo>
                    <a:pt x="16203" y="34509"/>
                  </a:lnTo>
                  <a:close/>
                  <a:moveTo>
                    <a:pt x="44297" y="34384"/>
                  </a:moveTo>
                  <a:lnTo>
                    <a:pt x="47296" y="35217"/>
                  </a:lnTo>
                  <a:lnTo>
                    <a:pt x="46421" y="35446"/>
                  </a:lnTo>
                  <a:lnTo>
                    <a:pt x="43922" y="34530"/>
                  </a:lnTo>
                  <a:lnTo>
                    <a:pt x="44297" y="34384"/>
                  </a:lnTo>
                  <a:close/>
                  <a:moveTo>
                    <a:pt x="43672" y="34738"/>
                  </a:moveTo>
                  <a:lnTo>
                    <a:pt x="45922" y="35571"/>
                  </a:lnTo>
                  <a:lnTo>
                    <a:pt x="45609" y="35655"/>
                  </a:lnTo>
                  <a:lnTo>
                    <a:pt x="43672" y="34738"/>
                  </a:lnTo>
                  <a:close/>
                  <a:moveTo>
                    <a:pt x="58542" y="35592"/>
                  </a:moveTo>
                  <a:lnTo>
                    <a:pt x="57959" y="35863"/>
                  </a:lnTo>
                  <a:lnTo>
                    <a:pt x="57480" y="35759"/>
                  </a:lnTo>
                  <a:lnTo>
                    <a:pt x="58542" y="35592"/>
                  </a:lnTo>
                  <a:close/>
                  <a:moveTo>
                    <a:pt x="9539" y="34405"/>
                  </a:moveTo>
                  <a:lnTo>
                    <a:pt x="11434" y="34926"/>
                  </a:lnTo>
                  <a:lnTo>
                    <a:pt x="7456" y="35946"/>
                  </a:lnTo>
                  <a:lnTo>
                    <a:pt x="4041" y="35321"/>
                  </a:lnTo>
                  <a:lnTo>
                    <a:pt x="9539" y="34405"/>
                  </a:lnTo>
                  <a:close/>
                  <a:moveTo>
                    <a:pt x="50316" y="34738"/>
                  </a:moveTo>
                  <a:lnTo>
                    <a:pt x="55814" y="35759"/>
                  </a:lnTo>
                  <a:lnTo>
                    <a:pt x="52378" y="36321"/>
                  </a:lnTo>
                  <a:lnTo>
                    <a:pt x="48421" y="35238"/>
                  </a:lnTo>
                  <a:lnTo>
                    <a:pt x="50316" y="34738"/>
                  </a:lnTo>
                  <a:close/>
                  <a:moveTo>
                    <a:pt x="11996" y="35072"/>
                  </a:moveTo>
                  <a:lnTo>
                    <a:pt x="12975" y="35342"/>
                  </a:lnTo>
                  <a:lnTo>
                    <a:pt x="9955" y="36425"/>
                  </a:lnTo>
                  <a:lnTo>
                    <a:pt x="8144" y="36071"/>
                  </a:lnTo>
                  <a:lnTo>
                    <a:pt x="11996" y="35072"/>
                  </a:lnTo>
                  <a:close/>
                  <a:moveTo>
                    <a:pt x="3208" y="35467"/>
                  </a:moveTo>
                  <a:lnTo>
                    <a:pt x="6790" y="36134"/>
                  </a:lnTo>
                  <a:lnTo>
                    <a:pt x="4624" y="36696"/>
                  </a:lnTo>
                  <a:lnTo>
                    <a:pt x="2354" y="35613"/>
                  </a:lnTo>
                  <a:lnTo>
                    <a:pt x="3208" y="35467"/>
                  </a:lnTo>
                  <a:close/>
                  <a:moveTo>
                    <a:pt x="13454" y="35488"/>
                  </a:moveTo>
                  <a:lnTo>
                    <a:pt x="13829" y="35592"/>
                  </a:lnTo>
                  <a:lnTo>
                    <a:pt x="11413" y="36696"/>
                  </a:lnTo>
                  <a:lnTo>
                    <a:pt x="10518" y="36529"/>
                  </a:lnTo>
                  <a:lnTo>
                    <a:pt x="13454" y="35488"/>
                  </a:lnTo>
                  <a:close/>
                  <a:moveTo>
                    <a:pt x="47858" y="35384"/>
                  </a:moveTo>
                  <a:lnTo>
                    <a:pt x="51711" y="36446"/>
                  </a:lnTo>
                  <a:lnTo>
                    <a:pt x="49879" y="36738"/>
                  </a:lnTo>
                  <a:lnTo>
                    <a:pt x="46880" y="35634"/>
                  </a:lnTo>
                  <a:lnTo>
                    <a:pt x="47858" y="35384"/>
                  </a:lnTo>
                  <a:close/>
                  <a:moveTo>
                    <a:pt x="46401" y="35759"/>
                  </a:moveTo>
                  <a:lnTo>
                    <a:pt x="49316" y="36842"/>
                  </a:lnTo>
                  <a:lnTo>
                    <a:pt x="48400" y="36987"/>
                  </a:lnTo>
                  <a:lnTo>
                    <a:pt x="46005" y="35842"/>
                  </a:lnTo>
                  <a:lnTo>
                    <a:pt x="46401" y="35759"/>
                  </a:lnTo>
                  <a:close/>
                  <a:moveTo>
                    <a:pt x="56647" y="35905"/>
                  </a:moveTo>
                  <a:lnTo>
                    <a:pt x="57501" y="36071"/>
                  </a:lnTo>
                  <a:lnTo>
                    <a:pt x="55210" y="37112"/>
                  </a:lnTo>
                  <a:lnTo>
                    <a:pt x="53044" y="36508"/>
                  </a:lnTo>
                  <a:lnTo>
                    <a:pt x="56647" y="35905"/>
                  </a:lnTo>
                  <a:close/>
                  <a:moveTo>
                    <a:pt x="7477" y="36259"/>
                  </a:moveTo>
                  <a:lnTo>
                    <a:pt x="9414" y="36613"/>
                  </a:lnTo>
                  <a:lnTo>
                    <a:pt x="6561" y="37612"/>
                  </a:lnTo>
                  <a:lnTo>
                    <a:pt x="5020" y="36883"/>
                  </a:lnTo>
                  <a:lnTo>
                    <a:pt x="7477" y="36259"/>
                  </a:lnTo>
                  <a:close/>
                  <a:moveTo>
                    <a:pt x="4582" y="37008"/>
                  </a:moveTo>
                  <a:lnTo>
                    <a:pt x="6186" y="37758"/>
                  </a:lnTo>
                  <a:lnTo>
                    <a:pt x="5520" y="37987"/>
                  </a:lnTo>
                  <a:lnTo>
                    <a:pt x="2063" y="37654"/>
                  </a:lnTo>
                  <a:lnTo>
                    <a:pt x="4582" y="37008"/>
                  </a:lnTo>
                  <a:close/>
                  <a:moveTo>
                    <a:pt x="52357" y="36633"/>
                  </a:moveTo>
                  <a:lnTo>
                    <a:pt x="54793" y="37300"/>
                  </a:lnTo>
                  <a:lnTo>
                    <a:pt x="53252" y="38008"/>
                  </a:lnTo>
                  <a:lnTo>
                    <a:pt x="50420" y="36946"/>
                  </a:lnTo>
                  <a:lnTo>
                    <a:pt x="52357" y="36633"/>
                  </a:lnTo>
                  <a:close/>
                  <a:moveTo>
                    <a:pt x="6540" y="37925"/>
                  </a:moveTo>
                  <a:lnTo>
                    <a:pt x="6936" y="38112"/>
                  </a:lnTo>
                  <a:lnTo>
                    <a:pt x="6936" y="38112"/>
                  </a:lnTo>
                  <a:lnTo>
                    <a:pt x="6207" y="38050"/>
                  </a:lnTo>
                  <a:lnTo>
                    <a:pt x="6540" y="37925"/>
                  </a:lnTo>
                  <a:close/>
                  <a:moveTo>
                    <a:pt x="9976" y="36717"/>
                  </a:moveTo>
                  <a:lnTo>
                    <a:pt x="10955" y="36904"/>
                  </a:lnTo>
                  <a:lnTo>
                    <a:pt x="8060" y="38216"/>
                  </a:lnTo>
                  <a:lnTo>
                    <a:pt x="7790" y="38195"/>
                  </a:lnTo>
                  <a:lnTo>
                    <a:pt x="6936" y="37800"/>
                  </a:lnTo>
                  <a:lnTo>
                    <a:pt x="9976" y="36717"/>
                  </a:lnTo>
                  <a:close/>
                  <a:moveTo>
                    <a:pt x="55231" y="37425"/>
                  </a:moveTo>
                  <a:lnTo>
                    <a:pt x="57751" y="38112"/>
                  </a:lnTo>
                  <a:lnTo>
                    <a:pt x="54273" y="38383"/>
                  </a:lnTo>
                  <a:lnTo>
                    <a:pt x="53627" y="38154"/>
                  </a:lnTo>
                  <a:lnTo>
                    <a:pt x="55231" y="37425"/>
                  </a:lnTo>
                  <a:close/>
                  <a:moveTo>
                    <a:pt x="28761" y="31385"/>
                  </a:moveTo>
                  <a:lnTo>
                    <a:pt x="31177" y="31406"/>
                  </a:lnTo>
                  <a:lnTo>
                    <a:pt x="33572" y="31635"/>
                  </a:lnTo>
                  <a:lnTo>
                    <a:pt x="35946" y="32073"/>
                  </a:lnTo>
                  <a:lnTo>
                    <a:pt x="38279" y="32718"/>
                  </a:lnTo>
                  <a:lnTo>
                    <a:pt x="40549" y="33572"/>
                  </a:lnTo>
                  <a:lnTo>
                    <a:pt x="40569" y="33593"/>
                  </a:lnTo>
                  <a:lnTo>
                    <a:pt x="29907" y="38466"/>
                  </a:lnTo>
                  <a:lnTo>
                    <a:pt x="19306" y="33405"/>
                  </a:lnTo>
                  <a:lnTo>
                    <a:pt x="19327" y="33405"/>
                  </a:lnTo>
                  <a:lnTo>
                    <a:pt x="21618" y="32593"/>
                  </a:lnTo>
                  <a:lnTo>
                    <a:pt x="23950" y="31989"/>
                  </a:lnTo>
                  <a:lnTo>
                    <a:pt x="26345" y="31573"/>
                  </a:lnTo>
                  <a:lnTo>
                    <a:pt x="28761" y="31385"/>
                  </a:lnTo>
                  <a:close/>
                  <a:moveTo>
                    <a:pt x="53252" y="38320"/>
                  </a:moveTo>
                  <a:lnTo>
                    <a:pt x="53606" y="38445"/>
                  </a:lnTo>
                  <a:lnTo>
                    <a:pt x="52857" y="38508"/>
                  </a:lnTo>
                  <a:lnTo>
                    <a:pt x="53252" y="38320"/>
                  </a:lnTo>
                  <a:close/>
                  <a:moveTo>
                    <a:pt x="49858" y="37050"/>
                  </a:moveTo>
                  <a:lnTo>
                    <a:pt x="52877" y="38175"/>
                  </a:lnTo>
                  <a:lnTo>
                    <a:pt x="52024" y="38570"/>
                  </a:lnTo>
                  <a:lnTo>
                    <a:pt x="51753" y="38591"/>
                  </a:lnTo>
                  <a:lnTo>
                    <a:pt x="48858" y="37217"/>
                  </a:lnTo>
                  <a:lnTo>
                    <a:pt x="49858" y="37050"/>
                  </a:lnTo>
                  <a:close/>
                  <a:moveTo>
                    <a:pt x="18973" y="33572"/>
                  </a:moveTo>
                  <a:lnTo>
                    <a:pt x="29553" y="38612"/>
                  </a:lnTo>
                  <a:lnTo>
                    <a:pt x="29011" y="38862"/>
                  </a:lnTo>
                  <a:lnTo>
                    <a:pt x="17099" y="34405"/>
                  </a:lnTo>
                  <a:lnTo>
                    <a:pt x="18973" y="33572"/>
                  </a:lnTo>
                  <a:close/>
                  <a:moveTo>
                    <a:pt x="40923" y="33739"/>
                  </a:moveTo>
                  <a:lnTo>
                    <a:pt x="42756" y="34634"/>
                  </a:lnTo>
                  <a:lnTo>
                    <a:pt x="30781" y="38883"/>
                  </a:lnTo>
                  <a:lnTo>
                    <a:pt x="30240" y="38612"/>
                  </a:lnTo>
                  <a:lnTo>
                    <a:pt x="40923" y="33739"/>
                  </a:lnTo>
                  <a:close/>
                  <a:moveTo>
                    <a:pt x="1250" y="37862"/>
                  </a:moveTo>
                  <a:lnTo>
                    <a:pt x="4874" y="38216"/>
                  </a:lnTo>
                  <a:lnTo>
                    <a:pt x="2771" y="38966"/>
                  </a:lnTo>
                  <a:lnTo>
                    <a:pt x="396" y="38091"/>
                  </a:lnTo>
                  <a:lnTo>
                    <a:pt x="1250" y="37862"/>
                  </a:lnTo>
                  <a:close/>
                  <a:moveTo>
                    <a:pt x="29907" y="38779"/>
                  </a:moveTo>
                  <a:lnTo>
                    <a:pt x="30386" y="39008"/>
                  </a:lnTo>
                  <a:lnTo>
                    <a:pt x="29907" y="39195"/>
                  </a:lnTo>
                  <a:lnTo>
                    <a:pt x="29407" y="39008"/>
                  </a:lnTo>
                  <a:lnTo>
                    <a:pt x="29907" y="38779"/>
                  </a:lnTo>
                  <a:close/>
                  <a:moveTo>
                    <a:pt x="16724" y="34593"/>
                  </a:moveTo>
                  <a:lnTo>
                    <a:pt x="28636" y="39028"/>
                  </a:lnTo>
                  <a:lnTo>
                    <a:pt x="28157" y="39258"/>
                  </a:lnTo>
                  <a:lnTo>
                    <a:pt x="14683" y="35530"/>
                  </a:lnTo>
                  <a:lnTo>
                    <a:pt x="16724" y="34593"/>
                  </a:lnTo>
                  <a:close/>
                  <a:moveTo>
                    <a:pt x="43131" y="34801"/>
                  </a:moveTo>
                  <a:lnTo>
                    <a:pt x="45172" y="35780"/>
                  </a:lnTo>
                  <a:lnTo>
                    <a:pt x="31635" y="39278"/>
                  </a:lnTo>
                  <a:lnTo>
                    <a:pt x="31156" y="39049"/>
                  </a:lnTo>
                  <a:lnTo>
                    <a:pt x="43131" y="34801"/>
                  </a:lnTo>
                  <a:close/>
                  <a:moveTo>
                    <a:pt x="58563" y="38341"/>
                  </a:moveTo>
                  <a:lnTo>
                    <a:pt x="59396" y="38570"/>
                  </a:lnTo>
                  <a:lnTo>
                    <a:pt x="57022" y="39424"/>
                  </a:lnTo>
                  <a:lnTo>
                    <a:pt x="54918" y="38633"/>
                  </a:lnTo>
                  <a:lnTo>
                    <a:pt x="58563" y="38341"/>
                  </a:lnTo>
                  <a:close/>
                  <a:moveTo>
                    <a:pt x="29032" y="39174"/>
                  </a:moveTo>
                  <a:lnTo>
                    <a:pt x="29469" y="39341"/>
                  </a:lnTo>
                  <a:lnTo>
                    <a:pt x="29032" y="39487"/>
                  </a:lnTo>
                  <a:lnTo>
                    <a:pt x="28595" y="39362"/>
                  </a:lnTo>
                  <a:lnTo>
                    <a:pt x="29032" y="39174"/>
                  </a:lnTo>
                  <a:close/>
                  <a:moveTo>
                    <a:pt x="30760" y="39195"/>
                  </a:moveTo>
                  <a:lnTo>
                    <a:pt x="31198" y="39403"/>
                  </a:lnTo>
                  <a:lnTo>
                    <a:pt x="30740" y="39507"/>
                  </a:lnTo>
                  <a:lnTo>
                    <a:pt x="30323" y="39341"/>
                  </a:lnTo>
                  <a:lnTo>
                    <a:pt x="30760" y="39195"/>
                  </a:lnTo>
                  <a:close/>
                  <a:moveTo>
                    <a:pt x="14266" y="35717"/>
                  </a:moveTo>
                  <a:lnTo>
                    <a:pt x="27741" y="39445"/>
                  </a:lnTo>
                  <a:lnTo>
                    <a:pt x="27324" y="39632"/>
                  </a:lnTo>
                  <a:lnTo>
                    <a:pt x="11913" y="36779"/>
                  </a:lnTo>
                  <a:lnTo>
                    <a:pt x="14266" y="35717"/>
                  </a:lnTo>
                  <a:close/>
                  <a:moveTo>
                    <a:pt x="45568" y="35967"/>
                  </a:moveTo>
                  <a:lnTo>
                    <a:pt x="47921" y="37071"/>
                  </a:lnTo>
                  <a:lnTo>
                    <a:pt x="32447" y="39674"/>
                  </a:lnTo>
                  <a:lnTo>
                    <a:pt x="32031" y="39466"/>
                  </a:lnTo>
                  <a:lnTo>
                    <a:pt x="45568" y="35967"/>
                  </a:lnTo>
                  <a:close/>
                  <a:moveTo>
                    <a:pt x="5561" y="38279"/>
                  </a:moveTo>
                  <a:lnTo>
                    <a:pt x="7519" y="38466"/>
                  </a:lnTo>
                  <a:lnTo>
                    <a:pt x="4770" y="39716"/>
                  </a:lnTo>
                  <a:lnTo>
                    <a:pt x="3187" y="39133"/>
                  </a:lnTo>
                  <a:lnTo>
                    <a:pt x="5561" y="38279"/>
                  </a:lnTo>
                  <a:close/>
                  <a:moveTo>
                    <a:pt x="29886" y="39507"/>
                  </a:moveTo>
                  <a:lnTo>
                    <a:pt x="30261" y="39632"/>
                  </a:lnTo>
                  <a:lnTo>
                    <a:pt x="29886" y="39737"/>
                  </a:lnTo>
                  <a:lnTo>
                    <a:pt x="29532" y="39632"/>
                  </a:lnTo>
                  <a:lnTo>
                    <a:pt x="29886" y="39507"/>
                  </a:lnTo>
                  <a:close/>
                  <a:moveTo>
                    <a:pt x="28178" y="39549"/>
                  </a:moveTo>
                  <a:lnTo>
                    <a:pt x="28553" y="39653"/>
                  </a:lnTo>
                  <a:lnTo>
                    <a:pt x="28199" y="39799"/>
                  </a:lnTo>
                  <a:lnTo>
                    <a:pt x="27824" y="39716"/>
                  </a:lnTo>
                  <a:lnTo>
                    <a:pt x="28178" y="39549"/>
                  </a:lnTo>
                  <a:close/>
                  <a:moveTo>
                    <a:pt x="31594" y="39591"/>
                  </a:moveTo>
                  <a:lnTo>
                    <a:pt x="31948" y="39757"/>
                  </a:lnTo>
                  <a:lnTo>
                    <a:pt x="31573" y="39820"/>
                  </a:lnTo>
                  <a:lnTo>
                    <a:pt x="31219" y="39695"/>
                  </a:lnTo>
                  <a:lnTo>
                    <a:pt x="31594" y="39591"/>
                  </a:lnTo>
                  <a:close/>
                  <a:moveTo>
                    <a:pt x="29053" y="39799"/>
                  </a:moveTo>
                  <a:lnTo>
                    <a:pt x="29323" y="39882"/>
                  </a:lnTo>
                  <a:lnTo>
                    <a:pt x="29053" y="39945"/>
                  </a:lnTo>
                  <a:lnTo>
                    <a:pt x="28782" y="39903"/>
                  </a:lnTo>
                  <a:lnTo>
                    <a:pt x="29053" y="39799"/>
                  </a:lnTo>
                  <a:close/>
                  <a:moveTo>
                    <a:pt x="30740" y="39820"/>
                  </a:moveTo>
                  <a:lnTo>
                    <a:pt x="31010" y="39924"/>
                  </a:lnTo>
                  <a:lnTo>
                    <a:pt x="30719" y="39966"/>
                  </a:lnTo>
                  <a:lnTo>
                    <a:pt x="30448" y="39882"/>
                  </a:lnTo>
                  <a:lnTo>
                    <a:pt x="30740" y="39820"/>
                  </a:lnTo>
                  <a:close/>
                  <a:moveTo>
                    <a:pt x="11455" y="36987"/>
                  </a:moveTo>
                  <a:lnTo>
                    <a:pt x="26866" y="39841"/>
                  </a:lnTo>
                  <a:lnTo>
                    <a:pt x="26533" y="39986"/>
                  </a:lnTo>
                  <a:lnTo>
                    <a:pt x="8623" y="38279"/>
                  </a:lnTo>
                  <a:lnTo>
                    <a:pt x="11455" y="36987"/>
                  </a:lnTo>
                  <a:close/>
                  <a:moveTo>
                    <a:pt x="48358" y="37300"/>
                  </a:moveTo>
                  <a:lnTo>
                    <a:pt x="51170" y="38633"/>
                  </a:lnTo>
                  <a:lnTo>
                    <a:pt x="33260" y="40049"/>
                  </a:lnTo>
                  <a:lnTo>
                    <a:pt x="32906" y="39882"/>
                  </a:lnTo>
                  <a:lnTo>
                    <a:pt x="48358" y="37300"/>
                  </a:lnTo>
                  <a:close/>
                  <a:moveTo>
                    <a:pt x="27366" y="39924"/>
                  </a:moveTo>
                  <a:lnTo>
                    <a:pt x="27657" y="39986"/>
                  </a:lnTo>
                  <a:lnTo>
                    <a:pt x="27387" y="40070"/>
                  </a:lnTo>
                  <a:lnTo>
                    <a:pt x="27095" y="40049"/>
                  </a:lnTo>
                  <a:lnTo>
                    <a:pt x="27366" y="39924"/>
                  </a:lnTo>
                  <a:close/>
                  <a:moveTo>
                    <a:pt x="29886" y="40028"/>
                  </a:moveTo>
                  <a:lnTo>
                    <a:pt x="30052" y="40070"/>
                  </a:lnTo>
                  <a:lnTo>
                    <a:pt x="29886" y="40111"/>
                  </a:lnTo>
                  <a:lnTo>
                    <a:pt x="29719" y="40070"/>
                  </a:lnTo>
                  <a:lnTo>
                    <a:pt x="29886" y="40028"/>
                  </a:lnTo>
                  <a:close/>
                  <a:moveTo>
                    <a:pt x="32406" y="39966"/>
                  </a:moveTo>
                  <a:lnTo>
                    <a:pt x="32676" y="40091"/>
                  </a:lnTo>
                  <a:lnTo>
                    <a:pt x="32385" y="40111"/>
                  </a:lnTo>
                  <a:lnTo>
                    <a:pt x="32114" y="40028"/>
                  </a:lnTo>
                  <a:lnTo>
                    <a:pt x="32406" y="39966"/>
                  </a:lnTo>
                  <a:close/>
                  <a:moveTo>
                    <a:pt x="54231" y="38674"/>
                  </a:moveTo>
                  <a:lnTo>
                    <a:pt x="56605" y="39570"/>
                  </a:lnTo>
                  <a:lnTo>
                    <a:pt x="55002" y="40132"/>
                  </a:lnTo>
                  <a:lnTo>
                    <a:pt x="52274" y="38841"/>
                  </a:lnTo>
                  <a:lnTo>
                    <a:pt x="54231" y="38674"/>
                  </a:lnTo>
                  <a:close/>
                  <a:moveTo>
                    <a:pt x="28220" y="40091"/>
                  </a:moveTo>
                  <a:lnTo>
                    <a:pt x="28386" y="40111"/>
                  </a:lnTo>
                  <a:lnTo>
                    <a:pt x="28241" y="40153"/>
                  </a:lnTo>
                  <a:lnTo>
                    <a:pt x="28074" y="40153"/>
                  </a:lnTo>
                  <a:lnTo>
                    <a:pt x="28220" y="40091"/>
                  </a:lnTo>
                  <a:close/>
                  <a:moveTo>
                    <a:pt x="2750" y="39278"/>
                  </a:moveTo>
                  <a:lnTo>
                    <a:pt x="4416" y="39882"/>
                  </a:lnTo>
                  <a:lnTo>
                    <a:pt x="3791" y="40174"/>
                  </a:lnTo>
                  <a:lnTo>
                    <a:pt x="292" y="40153"/>
                  </a:lnTo>
                  <a:lnTo>
                    <a:pt x="2750" y="39278"/>
                  </a:lnTo>
                  <a:close/>
                  <a:moveTo>
                    <a:pt x="4791" y="40028"/>
                  </a:moveTo>
                  <a:lnTo>
                    <a:pt x="5207" y="40195"/>
                  </a:lnTo>
                  <a:lnTo>
                    <a:pt x="4457" y="40174"/>
                  </a:lnTo>
                  <a:lnTo>
                    <a:pt x="4791" y="40028"/>
                  </a:lnTo>
                  <a:close/>
                  <a:moveTo>
                    <a:pt x="31552" y="40111"/>
                  </a:moveTo>
                  <a:lnTo>
                    <a:pt x="31698" y="40174"/>
                  </a:lnTo>
                  <a:lnTo>
                    <a:pt x="31552" y="40195"/>
                  </a:lnTo>
                  <a:lnTo>
                    <a:pt x="31385" y="40153"/>
                  </a:lnTo>
                  <a:lnTo>
                    <a:pt x="31552" y="40111"/>
                  </a:lnTo>
                  <a:close/>
                  <a:moveTo>
                    <a:pt x="7935" y="38591"/>
                  </a:moveTo>
                  <a:lnTo>
                    <a:pt x="11392" y="40236"/>
                  </a:lnTo>
                  <a:lnTo>
                    <a:pt x="6061" y="40195"/>
                  </a:lnTo>
                  <a:lnTo>
                    <a:pt x="5166" y="39861"/>
                  </a:lnTo>
                  <a:lnTo>
                    <a:pt x="7935" y="38591"/>
                  </a:lnTo>
                  <a:close/>
                  <a:moveTo>
                    <a:pt x="8560" y="38570"/>
                  </a:moveTo>
                  <a:lnTo>
                    <a:pt x="25991" y="40236"/>
                  </a:lnTo>
                  <a:lnTo>
                    <a:pt x="25741" y="40361"/>
                  </a:lnTo>
                  <a:lnTo>
                    <a:pt x="12080" y="40236"/>
                  </a:lnTo>
                  <a:lnTo>
                    <a:pt x="8560" y="38570"/>
                  </a:lnTo>
                  <a:close/>
                  <a:moveTo>
                    <a:pt x="26741" y="40299"/>
                  </a:moveTo>
                  <a:lnTo>
                    <a:pt x="26595" y="40361"/>
                  </a:lnTo>
                  <a:lnTo>
                    <a:pt x="26429" y="40361"/>
                  </a:lnTo>
                  <a:lnTo>
                    <a:pt x="26574" y="40299"/>
                  </a:lnTo>
                  <a:close/>
                  <a:moveTo>
                    <a:pt x="33197" y="40340"/>
                  </a:moveTo>
                  <a:lnTo>
                    <a:pt x="33343" y="40424"/>
                  </a:lnTo>
                  <a:lnTo>
                    <a:pt x="33176" y="40424"/>
                  </a:lnTo>
                  <a:lnTo>
                    <a:pt x="33030" y="40361"/>
                  </a:lnTo>
                  <a:lnTo>
                    <a:pt x="33197" y="40340"/>
                  </a:lnTo>
                  <a:close/>
                  <a:moveTo>
                    <a:pt x="51253" y="38924"/>
                  </a:moveTo>
                  <a:lnTo>
                    <a:pt x="47692" y="40528"/>
                  </a:lnTo>
                  <a:lnTo>
                    <a:pt x="34030" y="40424"/>
                  </a:lnTo>
                  <a:lnTo>
                    <a:pt x="33780" y="40299"/>
                  </a:lnTo>
                  <a:lnTo>
                    <a:pt x="51253" y="38924"/>
                  </a:lnTo>
                  <a:close/>
                  <a:moveTo>
                    <a:pt x="51857" y="38966"/>
                  </a:moveTo>
                  <a:lnTo>
                    <a:pt x="54606" y="40278"/>
                  </a:lnTo>
                  <a:lnTo>
                    <a:pt x="53731" y="40590"/>
                  </a:lnTo>
                  <a:lnTo>
                    <a:pt x="48379" y="40549"/>
                  </a:lnTo>
                  <a:lnTo>
                    <a:pt x="51857" y="38966"/>
                  </a:lnTo>
                  <a:close/>
                  <a:moveTo>
                    <a:pt x="54981" y="40445"/>
                  </a:moveTo>
                  <a:lnTo>
                    <a:pt x="55314" y="40590"/>
                  </a:lnTo>
                  <a:lnTo>
                    <a:pt x="54564" y="40590"/>
                  </a:lnTo>
                  <a:lnTo>
                    <a:pt x="54981" y="40445"/>
                  </a:lnTo>
                  <a:close/>
                  <a:moveTo>
                    <a:pt x="12684" y="40528"/>
                  </a:moveTo>
                  <a:lnTo>
                    <a:pt x="25117" y="40632"/>
                  </a:lnTo>
                  <a:lnTo>
                    <a:pt x="24971" y="40715"/>
                  </a:lnTo>
                  <a:lnTo>
                    <a:pt x="14745" y="41507"/>
                  </a:lnTo>
                  <a:lnTo>
                    <a:pt x="12684" y="40528"/>
                  </a:lnTo>
                  <a:close/>
                  <a:moveTo>
                    <a:pt x="34655" y="40715"/>
                  </a:moveTo>
                  <a:lnTo>
                    <a:pt x="47067" y="40819"/>
                  </a:lnTo>
                  <a:lnTo>
                    <a:pt x="45005" y="41777"/>
                  </a:lnTo>
                  <a:lnTo>
                    <a:pt x="34801" y="40799"/>
                  </a:lnTo>
                  <a:lnTo>
                    <a:pt x="34655" y="40715"/>
                  </a:lnTo>
                  <a:close/>
                  <a:moveTo>
                    <a:pt x="6852" y="40486"/>
                  </a:moveTo>
                  <a:lnTo>
                    <a:pt x="12017" y="40528"/>
                  </a:lnTo>
                  <a:lnTo>
                    <a:pt x="14162" y="41569"/>
                  </a:lnTo>
                  <a:lnTo>
                    <a:pt x="10497" y="41861"/>
                  </a:lnTo>
                  <a:lnTo>
                    <a:pt x="6852" y="40486"/>
                  </a:lnTo>
                  <a:close/>
                  <a:moveTo>
                    <a:pt x="47754" y="40819"/>
                  </a:moveTo>
                  <a:lnTo>
                    <a:pt x="52919" y="40861"/>
                  </a:lnTo>
                  <a:lnTo>
                    <a:pt x="49254" y="42173"/>
                  </a:lnTo>
                  <a:lnTo>
                    <a:pt x="45588" y="41819"/>
                  </a:lnTo>
                  <a:lnTo>
                    <a:pt x="47754" y="40819"/>
                  </a:lnTo>
                  <a:close/>
                  <a:moveTo>
                    <a:pt x="3833" y="40465"/>
                  </a:moveTo>
                  <a:lnTo>
                    <a:pt x="5999" y="40486"/>
                  </a:lnTo>
                  <a:lnTo>
                    <a:pt x="9810" y="41902"/>
                  </a:lnTo>
                  <a:lnTo>
                    <a:pt x="4499" y="42319"/>
                  </a:lnTo>
                  <a:lnTo>
                    <a:pt x="1542" y="41507"/>
                  </a:lnTo>
                  <a:lnTo>
                    <a:pt x="3833" y="40465"/>
                  </a:lnTo>
                  <a:close/>
                  <a:moveTo>
                    <a:pt x="24159" y="41069"/>
                  </a:moveTo>
                  <a:lnTo>
                    <a:pt x="16495" y="42340"/>
                  </a:lnTo>
                  <a:lnTo>
                    <a:pt x="15266" y="41757"/>
                  </a:lnTo>
                  <a:lnTo>
                    <a:pt x="24159" y="41069"/>
                  </a:lnTo>
                  <a:close/>
                  <a:moveTo>
                    <a:pt x="35592" y="41153"/>
                  </a:moveTo>
                  <a:lnTo>
                    <a:pt x="44485" y="42007"/>
                  </a:lnTo>
                  <a:lnTo>
                    <a:pt x="43235" y="42569"/>
                  </a:lnTo>
                  <a:lnTo>
                    <a:pt x="35592" y="41153"/>
                  </a:lnTo>
                  <a:close/>
                  <a:moveTo>
                    <a:pt x="53773" y="40882"/>
                  </a:moveTo>
                  <a:lnTo>
                    <a:pt x="55918" y="40903"/>
                  </a:lnTo>
                  <a:lnTo>
                    <a:pt x="58209" y="41986"/>
                  </a:lnTo>
                  <a:lnTo>
                    <a:pt x="55252" y="42756"/>
                  </a:lnTo>
                  <a:lnTo>
                    <a:pt x="49920" y="42236"/>
                  </a:lnTo>
                  <a:lnTo>
                    <a:pt x="53773" y="40882"/>
                  </a:lnTo>
                  <a:close/>
                  <a:moveTo>
                    <a:pt x="14704" y="41819"/>
                  </a:moveTo>
                  <a:lnTo>
                    <a:pt x="15995" y="42423"/>
                  </a:lnTo>
                  <a:lnTo>
                    <a:pt x="13267" y="42881"/>
                  </a:lnTo>
                  <a:lnTo>
                    <a:pt x="11143" y="42090"/>
                  </a:lnTo>
                  <a:lnTo>
                    <a:pt x="14704" y="41819"/>
                  </a:lnTo>
                  <a:close/>
                  <a:moveTo>
                    <a:pt x="22618" y="41611"/>
                  </a:moveTo>
                  <a:lnTo>
                    <a:pt x="17661" y="42902"/>
                  </a:lnTo>
                  <a:lnTo>
                    <a:pt x="16953" y="42569"/>
                  </a:lnTo>
                  <a:lnTo>
                    <a:pt x="22618" y="41611"/>
                  </a:lnTo>
                  <a:close/>
                  <a:moveTo>
                    <a:pt x="37133" y="41736"/>
                  </a:moveTo>
                  <a:lnTo>
                    <a:pt x="42777" y="42777"/>
                  </a:lnTo>
                  <a:lnTo>
                    <a:pt x="42069" y="43110"/>
                  </a:lnTo>
                  <a:lnTo>
                    <a:pt x="37133" y="41736"/>
                  </a:lnTo>
                  <a:close/>
                  <a:moveTo>
                    <a:pt x="45047" y="42069"/>
                  </a:moveTo>
                  <a:lnTo>
                    <a:pt x="48608" y="42402"/>
                  </a:lnTo>
                  <a:lnTo>
                    <a:pt x="46463" y="43173"/>
                  </a:lnTo>
                  <a:lnTo>
                    <a:pt x="43735" y="42652"/>
                  </a:lnTo>
                  <a:lnTo>
                    <a:pt x="45047" y="42069"/>
                  </a:lnTo>
                  <a:close/>
                  <a:moveTo>
                    <a:pt x="21118" y="42298"/>
                  </a:moveTo>
                  <a:lnTo>
                    <a:pt x="18411" y="43256"/>
                  </a:lnTo>
                  <a:lnTo>
                    <a:pt x="18057" y="43089"/>
                  </a:lnTo>
                  <a:lnTo>
                    <a:pt x="21118" y="42298"/>
                  </a:lnTo>
                  <a:close/>
                  <a:moveTo>
                    <a:pt x="38633" y="42444"/>
                  </a:moveTo>
                  <a:lnTo>
                    <a:pt x="41673" y="43298"/>
                  </a:lnTo>
                  <a:lnTo>
                    <a:pt x="41319" y="43444"/>
                  </a:lnTo>
                  <a:lnTo>
                    <a:pt x="38633" y="42444"/>
                  </a:lnTo>
                  <a:close/>
                  <a:moveTo>
                    <a:pt x="19681" y="43110"/>
                  </a:moveTo>
                  <a:lnTo>
                    <a:pt x="18890" y="43485"/>
                  </a:lnTo>
                  <a:lnTo>
                    <a:pt x="18786" y="43444"/>
                  </a:lnTo>
                  <a:lnTo>
                    <a:pt x="19681" y="43110"/>
                  </a:lnTo>
                  <a:close/>
                  <a:moveTo>
                    <a:pt x="16453" y="42652"/>
                  </a:moveTo>
                  <a:lnTo>
                    <a:pt x="17224" y="43006"/>
                  </a:lnTo>
                  <a:lnTo>
                    <a:pt x="15079" y="43568"/>
                  </a:lnTo>
                  <a:lnTo>
                    <a:pt x="13808" y="43089"/>
                  </a:lnTo>
                  <a:lnTo>
                    <a:pt x="16453" y="42652"/>
                  </a:lnTo>
                  <a:close/>
                  <a:moveTo>
                    <a:pt x="10455" y="42152"/>
                  </a:moveTo>
                  <a:lnTo>
                    <a:pt x="12705" y="42985"/>
                  </a:lnTo>
                  <a:lnTo>
                    <a:pt x="9060" y="43589"/>
                  </a:lnTo>
                  <a:lnTo>
                    <a:pt x="5311" y="42548"/>
                  </a:lnTo>
                  <a:lnTo>
                    <a:pt x="10455" y="42152"/>
                  </a:lnTo>
                  <a:close/>
                  <a:moveTo>
                    <a:pt x="40049" y="43298"/>
                  </a:moveTo>
                  <a:lnTo>
                    <a:pt x="40944" y="43631"/>
                  </a:lnTo>
                  <a:lnTo>
                    <a:pt x="40840" y="43673"/>
                  </a:lnTo>
                  <a:lnTo>
                    <a:pt x="40049" y="43298"/>
                  </a:lnTo>
                  <a:close/>
                  <a:moveTo>
                    <a:pt x="43277" y="42881"/>
                  </a:moveTo>
                  <a:lnTo>
                    <a:pt x="45901" y="43360"/>
                  </a:lnTo>
                  <a:lnTo>
                    <a:pt x="44630" y="43818"/>
                  </a:lnTo>
                  <a:lnTo>
                    <a:pt x="42506" y="43214"/>
                  </a:lnTo>
                  <a:lnTo>
                    <a:pt x="43277" y="42881"/>
                  </a:lnTo>
                  <a:close/>
                  <a:moveTo>
                    <a:pt x="49275" y="42465"/>
                  </a:moveTo>
                  <a:lnTo>
                    <a:pt x="54419" y="42965"/>
                  </a:lnTo>
                  <a:lnTo>
                    <a:pt x="50649" y="43943"/>
                  </a:lnTo>
                  <a:lnTo>
                    <a:pt x="47025" y="43277"/>
                  </a:lnTo>
                  <a:lnTo>
                    <a:pt x="49275" y="42465"/>
                  </a:lnTo>
                  <a:close/>
                  <a:moveTo>
                    <a:pt x="17619" y="43214"/>
                  </a:moveTo>
                  <a:lnTo>
                    <a:pt x="18036" y="43402"/>
                  </a:lnTo>
                  <a:lnTo>
                    <a:pt x="16287" y="44006"/>
                  </a:lnTo>
                  <a:lnTo>
                    <a:pt x="15558" y="43735"/>
                  </a:lnTo>
                  <a:lnTo>
                    <a:pt x="17619" y="43214"/>
                  </a:lnTo>
                  <a:close/>
                  <a:moveTo>
                    <a:pt x="42090" y="43402"/>
                  </a:moveTo>
                  <a:lnTo>
                    <a:pt x="44151" y="43985"/>
                  </a:lnTo>
                  <a:lnTo>
                    <a:pt x="43423" y="44235"/>
                  </a:lnTo>
                  <a:lnTo>
                    <a:pt x="41694" y="43589"/>
                  </a:lnTo>
                  <a:lnTo>
                    <a:pt x="42090" y="43402"/>
                  </a:lnTo>
                  <a:close/>
                  <a:moveTo>
                    <a:pt x="18390" y="43568"/>
                  </a:moveTo>
                  <a:lnTo>
                    <a:pt x="18536" y="43652"/>
                  </a:lnTo>
                  <a:lnTo>
                    <a:pt x="17078" y="44318"/>
                  </a:lnTo>
                  <a:lnTo>
                    <a:pt x="16703" y="44172"/>
                  </a:lnTo>
                  <a:lnTo>
                    <a:pt x="18390" y="43568"/>
                  </a:lnTo>
                  <a:close/>
                  <a:moveTo>
                    <a:pt x="13246" y="43194"/>
                  </a:moveTo>
                  <a:lnTo>
                    <a:pt x="14600" y="43693"/>
                  </a:lnTo>
                  <a:lnTo>
                    <a:pt x="11934" y="44381"/>
                  </a:lnTo>
                  <a:lnTo>
                    <a:pt x="9726" y="43777"/>
                  </a:lnTo>
                  <a:lnTo>
                    <a:pt x="13246" y="43194"/>
                  </a:lnTo>
                  <a:close/>
                  <a:moveTo>
                    <a:pt x="41319" y="43756"/>
                  </a:moveTo>
                  <a:lnTo>
                    <a:pt x="43006" y="44381"/>
                  </a:lnTo>
                  <a:lnTo>
                    <a:pt x="42631" y="44526"/>
                  </a:lnTo>
                  <a:lnTo>
                    <a:pt x="41173" y="43839"/>
                  </a:lnTo>
                  <a:lnTo>
                    <a:pt x="41319" y="43756"/>
                  </a:lnTo>
                  <a:close/>
                  <a:moveTo>
                    <a:pt x="46484" y="43464"/>
                  </a:moveTo>
                  <a:lnTo>
                    <a:pt x="49983" y="44110"/>
                  </a:lnTo>
                  <a:lnTo>
                    <a:pt x="47775" y="44672"/>
                  </a:lnTo>
                  <a:lnTo>
                    <a:pt x="45109" y="43943"/>
                  </a:lnTo>
                  <a:lnTo>
                    <a:pt x="46484" y="43464"/>
                  </a:lnTo>
                  <a:close/>
                  <a:moveTo>
                    <a:pt x="15079" y="43860"/>
                  </a:moveTo>
                  <a:lnTo>
                    <a:pt x="15870" y="44172"/>
                  </a:lnTo>
                  <a:lnTo>
                    <a:pt x="13787" y="44901"/>
                  </a:lnTo>
                  <a:lnTo>
                    <a:pt x="12475" y="44547"/>
                  </a:lnTo>
                  <a:lnTo>
                    <a:pt x="15079" y="43860"/>
                  </a:lnTo>
                  <a:close/>
                  <a:moveTo>
                    <a:pt x="44651" y="44110"/>
                  </a:moveTo>
                  <a:lnTo>
                    <a:pt x="47213" y="44818"/>
                  </a:lnTo>
                  <a:lnTo>
                    <a:pt x="45901" y="45172"/>
                  </a:lnTo>
                  <a:lnTo>
                    <a:pt x="43839" y="44402"/>
                  </a:lnTo>
                  <a:lnTo>
                    <a:pt x="44651" y="44110"/>
                  </a:lnTo>
                  <a:close/>
                  <a:moveTo>
                    <a:pt x="16287" y="44318"/>
                  </a:moveTo>
                  <a:lnTo>
                    <a:pt x="16703" y="44485"/>
                  </a:lnTo>
                  <a:lnTo>
                    <a:pt x="15016" y="45235"/>
                  </a:lnTo>
                  <a:lnTo>
                    <a:pt x="14266" y="45047"/>
                  </a:lnTo>
                  <a:lnTo>
                    <a:pt x="16287" y="44318"/>
                  </a:lnTo>
                  <a:close/>
                  <a:moveTo>
                    <a:pt x="9060" y="43902"/>
                  </a:moveTo>
                  <a:lnTo>
                    <a:pt x="11372" y="44526"/>
                  </a:lnTo>
                  <a:lnTo>
                    <a:pt x="7790" y="45464"/>
                  </a:lnTo>
                  <a:lnTo>
                    <a:pt x="3958" y="44756"/>
                  </a:lnTo>
                  <a:lnTo>
                    <a:pt x="9060" y="43902"/>
                  </a:lnTo>
                  <a:close/>
                  <a:moveTo>
                    <a:pt x="43423" y="44547"/>
                  </a:moveTo>
                  <a:lnTo>
                    <a:pt x="45422" y="45297"/>
                  </a:lnTo>
                  <a:lnTo>
                    <a:pt x="44672" y="45484"/>
                  </a:lnTo>
                  <a:lnTo>
                    <a:pt x="43006" y="44693"/>
                  </a:lnTo>
                  <a:lnTo>
                    <a:pt x="43423" y="44547"/>
                  </a:lnTo>
                  <a:close/>
                  <a:moveTo>
                    <a:pt x="50649" y="44235"/>
                  </a:moveTo>
                  <a:lnTo>
                    <a:pt x="55731" y="45172"/>
                  </a:lnTo>
                  <a:lnTo>
                    <a:pt x="51899" y="45818"/>
                  </a:lnTo>
                  <a:lnTo>
                    <a:pt x="48337" y="44839"/>
                  </a:lnTo>
                  <a:lnTo>
                    <a:pt x="50649" y="44235"/>
                  </a:lnTo>
                  <a:close/>
                  <a:moveTo>
                    <a:pt x="11913" y="44693"/>
                  </a:moveTo>
                  <a:lnTo>
                    <a:pt x="13308" y="45068"/>
                  </a:lnTo>
                  <a:lnTo>
                    <a:pt x="10705" y="45984"/>
                  </a:lnTo>
                  <a:lnTo>
                    <a:pt x="8477" y="45589"/>
                  </a:lnTo>
                  <a:lnTo>
                    <a:pt x="11913" y="44693"/>
                  </a:lnTo>
                  <a:close/>
                  <a:moveTo>
                    <a:pt x="47775" y="44985"/>
                  </a:moveTo>
                  <a:lnTo>
                    <a:pt x="51211" y="45943"/>
                  </a:lnTo>
                  <a:lnTo>
                    <a:pt x="48962" y="46317"/>
                  </a:lnTo>
                  <a:lnTo>
                    <a:pt x="46380" y="45339"/>
                  </a:lnTo>
                  <a:lnTo>
                    <a:pt x="47775" y="44985"/>
                  </a:lnTo>
                  <a:close/>
                  <a:moveTo>
                    <a:pt x="13808" y="45214"/>
                  </a:moveTo>
                  <a:lnTo>
                    <a:pt x="14620" y="45422"/>
                  </a:lnTo>
                  <a:lnTo>
                    <a:pt x="12621" y="46338"/>
                  </a:lnTo>
                  <a:lnTo>
                    <a:pt x="11288" y="46109"/>
                  </a:lnTo>
                  <a:lnTo>
                    <a:pt x="13808" y="45214"/>
                  </a:lnTo>
                  <a:close/>
                  <a:moveTo>
                    <a:pt x="3125" y="44881"/>
                  </a:moveTo>
                  <a:lnTo>
                    <a:pt x="7123" y="45630"/>
                  </a:lnTo>
                  <a:lnTo>
                    <a:pt x="3687" y="46526"/>
                  </a:lnTo>
                  <a:lnTo>
                    <a:pt x="1000" y="45235"/>
                  </a:lnTo>
                  <a:lnTo>
                    <a:pt x="3125" y="44881"/>
                  </a:lnTo>
                  <a:close/>
                  <a:moveTo>
                    <a:pt x="45901" y="45464"/>
                  </a:moveTo>
                  <a:lnTo>
                    <a:pt x="48400" y="46401"/>
                  </a:lnTo>
                  <a:lnTo>
                    <a:pt x="47067" y="46630"/>
                  </a:lnTo>
                  <a:lnTo>
                    <a:pt x="45068" y="45693"/>
                  </a:lnTo>
                  <a:lnTo>
                    <a:pt x="45901" y="45464"/>
                  </a:lnTo>
                  <a:close/>
                  <a:moveTo>
                    <a:pt x="56564" y="45339"/>
                  </a:moveTo>
                  <a:lnTo>
                    <a:pt x="58688" y="45714"/>
                  </a:lnTo>
                  <a:lnTo>
                    <a:pt x="55981" y="46963"/>
                  </a:lnTo>
                  <a:lnTo>
                    <a:pt x="52544" y="46005"/>
                  </a:lnTo>
                  <a:lnTo>
                    <a:pt x="56564" y="45339"/>
                  </a:lnTo>
                  <a:close/>
                  <a:moveTo>
                    <a:pt x="3645" y="46838"/>
                  </a:moveTo>
                  <a:lnTo>
                    <a:pt x="4437" y="47192"/>
                  </a:lnTo>
                  <a:lnTo>
                    <a:pt x="4437" y="47192"/>
                  </a:lnTo>
                  <a:lnTo>
                    <a:pt x="2812" y="47046"/>
                  </a:lnTo>
                  <a:lnTo>
                    <a:pt x="3645" y="46838"/>
                  </a:lnTo>
                  <a:close/>
                  <a:moveTo>
                    <a:pt x="7810" y="45755"/>
                  </a:moveTo>
                  <a:lnTo>
                    <a:pt x="10164" y="46193"/>
                  </a:lnTo>
                  <a:lnTo>
                    <a:pt x="6686" y="47421"/>
                  </a:lnTo>
                  <a:lnTo>
                    <a:pt x="5270" y="47275"/>
                  </a:lnTo>
                  <a:lnTo>
                    <a:pt x="4083" y="46713"/>
                  </a:lnTo>
                  <a:lnTo>
                    <a:pt x="7810" y="45755"/>
                  </a:lnTo>
                  <a:close/>
                  <a:moveTo>
                    <a:pt x="56022" y="47255"/>
                  </a:moveTo>
                  <a:lnTo>
                    <a:pt x="56855" y="47484"/>
                  </a:lnTo>
                  <a:lnTo>
                    <a:pt x="55231" y="47630"/>
                  </a:lnTo>
                  <a:lnTo>
                    <a:pt x="56022" y="47255"/>
                  </a:lnTo>
                  <a:close/>
                  <a:moveTo>
                    <a:pt x="10726" y="46297"/>
                  </a:moveTo>
                  <a:lnTo>
                    <a:pt x="12142" y="46547"/>
                  </a:lnTo>
                  <a:lnTo>
                    <a:pt x="9643" y="47692"/>
                  </a:lnTo>
                  <a:lnTo>
                    <a:pt x="7373" y="47484"/>
                  </a:lnTo>
                  <a:lnTo>
                    <a:pt x="10726" y="46297"/>
                  </a:lnTo>
                  <a:close/>
                  <a:moveTo>
                    <a:pt x="51878" y="46109"/>
                  </a:moveTo>
                  <a:lnTo>
                    <a:pt x="55585" y="47151"/>
                  </a:lnTo>
                  <a:lnTo>
                    <a:pt x="54377" y="47692"/>
                  </a:lnTo>
                  <a:lnTo>
                    <a:pt x="52961" y="47796"/>
                  </a:lnTo>
                  <a:lnTo>
                    <a:pt x="49504" y="46505"/>
                  </a:lnTo>
                  <a:lnTo>
                    <a:pt x="51878" y="46109"/>
                  </a:lnTo>
                  <a:close/>
                  <a:moveTo>
                    <a:pt x="48941" y="46609"/>
                  </a:moveTo>
                  <a:lnTo>
                    <a:pt x="52274" y="47859"/>
                  </a:lnTo>
                  <a:lnTo>
                    <a:pt x="50004" y="48025"/>
                  </a:lnTo>
                  <a:lnTo>
                    <a:pt x="47525" y="46838"/>
                  </a:lnTo>
                  <a:lnTo>
                    <a:pt x="48941" y="46609"/>
                  </a:lnTo>
                  <a:close/>
                  <a:moveTo>
                    <a:pt x="6727" y="47713"/>
                  </a:moveTo>
                  <a:lnTo>
                    <a:pt x="9122" y="47942"/>
                  </a:lnTo>
                  <a:lnTo>
                    <a:pt x="7852" y="48504"/>
                  </a:lnTo>
                  <a:lnTo>
                    <a:pt x="6415" y="47817"/>
                  </a:lnTo>
                  <a:lnTo>
                    <a:pt x="6727" y="47713"/>
                  </a:lnTo>
                  <a:close/>
                  <a:moveTo>
                    <a:pt x="29074" y="40674"/>
                  </a:moveTo>
                  <a:lnTo>
                    <a:pt x="30677" y="40694"/>
                  </a:lnTo>
                  <a:lnTo>
                    <a:pt x="32281" y="40840"/>
                  </a:lnTo>
                  <a:lnTo>
                    <a:pt x="33864" y="41132"/>
                  </a:lnTo>
                  <a:lnTo>
                    <a:pt x="35425" y="41569"/>
                  </a:lnTo>
                  <a:lnTo>
                    <a:pt x="36925" y="42131"/>
                  </a:lnTo>
                  <a:lnTo>
                    <a:pt x="40486" y="43818"/>
                  </a:lnTo>
                  <a:lnTo>
                    <a:pt x="29823" y="48692"/>
                  </a:lnTo>
                  <a:lnTo>
                    <a:pt x="19223" y="43652"/>
                  </a:lnTo>
                  <a:lnTo>
                    <a:pt x="22826" y="42007"/>
                  </a:lnTo>
                  <a:lnTo>
                    <a:pt x="24325" y="41465"/>
                  </a:lnTo>
                  <a:lnTo>
                    <a:pt x="25887" y="41069"/>
                  </a:lnTo>
                  <a:lnTo>
                    <a:pt x="27470" y="40799"/>
                  </a:lnTo>
                  <a:lnTo>
                    <a:pt x="29074" y="40674"/>
                  </a:lnTo>
                  <a:close/>
                  <a:moveTo>
                    <a:pt x="52919" y="48088"/>
                  </a:moveTo>
                  <a:lnTo>
                    <a:pt x="53232" y="48213"/>
                  </a:lnTo>
                  <a:lnTo>
                    <a:pt x="51774" y="48879"/>
                  </a:lnTo>
                  <a:lnTo>
                    <a:pt x="50524" y="48275"/>
                  </a:lnTo>
                  <a:lnTo>
                    <a:pt x="52919" y="48088"/>
                  </a:lnTo>
                  <a:close/>
                  <a:moveTo>
                    <a:pt x="18869" y="43798"/>
                  </a:moveTo>
                  <a:lnTo>
                    <a:pt x="29469" y="48858"/>
                  </a:lnTo>
                  <a:lnTo>
                    <a:pt x="29365" y="48900"/>
                  </a:lnTo>
                  <a:lnTo>
                    <a:pt x="17453" y="44443"/>
                  </a:lnTo>
                  <a:lnTo>
                    <a:pt x="18869" y="43798"/>
                  </a:lnTo>
                  <a:close/>
                  <a:moveTo>
                    <a:pt x="40840" y="43985"/>
                  </a:moveTo>
                  <a:lnTo>
                    <a:pt x="42236" y="44651"/>
                  </a:lnTo>
                  <a:lnTo>
                    <a:pt x="30261" y="48900"/>
                  </a:lnTo>
                  <a:lnTo>
                    <a:pt x="30157" y="48858"/>
                  </a:lnTo>
                  <a:lnTo>
                    <a:pt x="40840" y="43985"/>
                  </a:lnTo>
                  <a:close/>
                  <a:moveTo>
                    <a:pt x="29823" y="49025"/>
                  </a:moveTo>
                  <a:lnTo>
                    <a:pt x="29865" y="49046"/>
                  </a:lnTo>
                  <a:lnTo>
                    <a:pt x="29823" y="49067"/>
                  </a:lnTo>
                  <a:lnTo>
                    <a:pt x="29761" y="49046"/>
                  </a:lnTo>
                  <a:lnTo>
                    <a:pt x="29823" y="49025"/>
                  </a:lnTo>
                  <a:close/>
                  <a:moveTo>
                    <a:pt x="17078" y="44631"/>
                  </a:moveTo>
                  <a:lnTo>
                    <a:pt x="28990" y="49067"/>
                  </a:lnTo>
                  <a:lnTo>
                    <a:pt x="28949" y="49087"/>
                  </a:lnTo>
                  <a:lnTo>
                    <a:pt x="15454" y="45359"/>
                  </a:lnTo>
                  <a:lnTo>
                    <a:pt x="17078" y="44631"/>
                  </a:lnTo>
                  <a:close/>
                  <a:moveTo>
                    <a:pt x="42610" y="44839"/>
                  </a:moveTo>
                  <a:lnTo>
                    <a:pt x="44235" y="45609"/>
                  </a:lnTo>
                  <a:lnTo>
                    <a:pt x="30698" y="49108"/>
                  </a:lnTo>
                  <a:lnTo>
                    <a:pt x="30636" y="49087"/>
                  </a:lnTo>
                  <a:lnTo>
                    <a:pt x="42610" y="44839"/>
                  </a:lnTo>
                  <a:close/>
                  <a:moveTo>
                    <a:pt x="30240" y="49212"/>
                  </a:moveTo>
                  <a:lnTo>
                    <a:pt x="30261" y="49233"/>
                  </a:lnTo>
                  <a:lnTo>
                    <a:pt x="30240" y="49233"/>
                  </a:lnTo>
                  <a:lnTo>
                    <a:pt x="30240" y="49212"/>
                  </a:lnTo>
                  <a:close/>
                  <a:moveTo>
                    <a:pt x="15058" y="45547"/>
                  </a:moveTo>
                  <a:lnTo>
                    <a:pt x="28532" y="49275"/>
                  </a:lnTo>
                  <a:lnTo>
                    <a:pt x="28532" y="49296"/>
                  </a:lnTo>
                  <a:lnTo>
                    <a:pt x="13100" y="46442"/>
                  </a:lnTo>
                  <a:lnTo>
                    <a:pt x="15058" y="45547"/>
                  </a:lnTo>
                  <a:close/>
                  <a:moveTo>
                    <a:pt x="44630" y="45797"/>
                  </a:moveTo>
                  <a:lnTo>
                    <a:pt x="46567" y="46713"/>
                  </a:lnTo>
                  <a:lnTo>
                    <a:pt x="31094" y="49316"/>
                  </a:lnTo>
                  <a:lnTo>
                    <a:pt x="31094" y="49296"/>
                  </a:lnTo>
                  <a:lnTo>
                    <a:pt x="44630" y="45797"/>
                  </a:lnTo>
                  <a:close/>
                  <a:moveTo>
                    <a:pt x="12642" y="46651"/>
                  </a:moveTo>
                  <a:lnTo>
                    <a:pt x="27720" y="49441"/>
                  </a:lnTo>
                  <a:lnTo>
                    <a:pt x="10226" y="47754"/>
                  </a:lnTo>
                  <a:lnTo>
                    <a:pt x="12642" y="46651"/>
                  </a:lnTo>
                  <a:close/>
                  <a:moveTo>
                    <a:pt x="2687" y="49150"/>
                  </a:moveTo>
                  <a:lnTo>
                    <a:pt x="3499" y="49462"/>
                  </a:lnTo>
                  <a:lnTo>
                    <a:pt x="1854" y="49441"/>
                  </a:lnTo>
                  <a:lnTo>
                    <a:pt x="2687" y="49150"/>
                  </a:lnTo>
                  <a:close/>
                  <a:moveTo>
                    <a:pt x="6019" y="47963"/>
                  </a:moveTo>
                  <a:lnTo>
                    <a:pt x="7519" y="48671"/>
                  </a:lnTo>
                  <a:lnTo>
                    <a:pt x="5770" y="49462"/>
                  </a:lnTo>
                  <a:lnTo>
                    <a:pt x="4333" y="49462"/>
                  </a:lnTo>
                  <a:lnTo>
                    <a:pt x="3104" y="49004"/>
                  </a:lnTo>
                  <a:lnTo>
                    <a:pt x="6019" y="47963"/>
                  </a:lnTo>
                  <a:close/>
                  <a:moveTo>
                    <a:pt x="47025" y="46921"/>
                  </a:moveTo>
                  <a:lnTo>
                    <a:pt x="49420" y="48088"/>
                  </a:lnTo>
                  <a:lnTo>
                    <a:pt x="31885" y="49462"/>
                  </a:lnTo>
                  <a:lnTo>
                    <a:pt x="47025" y="46921"/>
                  </a:lnTo>
                  <a:close/>
                  <a:moveTo>
                    <a:pt x="7852" y="48837"/>
                  </a:moveTo>
                  <a:lnTo>
                    <a:pt x="9247" y="49504"/>
                  </a:lnTo>
                  <a:lnTo>
                    <a:pt x="6457" y="49483"/>
                  </a:lnTo>
                  <a:lnTo>
                    <a:pt x="7852" y="48837"/>
                  </a:lnTo>
                  <a:close/>
                  <a:moveTo>
                    <a:pt x="9685" y="48004"/>
                  </a:moveTo>
                  <a:lnTo>
                    <a:pt x="26887" y="49650"/>
                  </a:lnTo>
                  <a:lnTo>
                    <a:pt x="9935" y="49504"/>
                  </a:lnTo>
                  <a:lnTo>
                    <a:pt x="8206" y="48671"/>
                  </a:lnTo>
                  <a:lnTo>
                    <a:pt x="9685" y="48004"/>
                  </a:lnTo>
                  <a:close/>
                  <a:moveTo>
                    <a:pt x="49962" y="48338"/>
                  </a:moveTo>
                  <a:lnTo>
                    <a:pt x="51441" y="49025"/>
                  </a:lnTo>
                  <a:lnTo>
                    <a:pt x="49670" y="49837"/>
                  </a:lnTo>
                  <a:lnTo>
                    <a:pt x="32718" y="49691"/>
                  </a:lnTo>
                  <a:lnTo>
                    <a:pt x="49962" y="48338"/>
                  </a:lnTo>
                  <a:close/>
                  <a:moveTo>
                    <a:pt x="51774" y="49191"/>
                  </a:moveTo>
                  <a:lnTo>
                    <a:pt x="53169" y="49858"/>
                  </a:lnTo>
                  <a:lnTo>
                    <a:pt x="50358" y="49837"/>
                  </a:lnTo>
                  <a:lnTo>
                    <a:pt x="51774" y="49191"/>
                  </a:lnTo>
                  <a:close/>
                  <a:moveTo>
                    <a:pt x="53627" y="48358"/>
                  </a:moveTo>
                  <a:lnTo>
                    <a:pt x="56522" y="49441"/>
                  </a:lnTo>
                  <a:lnTo>
                    <a:pt x="55272" y="49879"/>
                  </a:lnTo>
                  <a:lnTo>
                    <a:pt x="53856" y="49879"/>
                  </a:lnTo>
                  <a:lnTo>
                    <a:pt x="52128" y="49046"/>
                  </a:lnTo>
                  <a:lnTo>
                    <a:pt x="53627" y="48358"/>
                  </a:lnTo>
                  <a:close/>
                  <a:moveTo>
                    <a:pt x="56939" y="49608"/>
                  </a:moveTo>
                  <a:lnTo>
                    <a:pt x="57751" y="49900"/>
                  </a:lnTo>
                  <a:lnTo>
                    <a:pt x="56126" y="49879"/>
                  </a:lnTo>
                  <a:lnTo>
                    <a:pt x="56939" y="49608"/>
                  </a:lnTo>
                  <a:close/>
                  <a:moveTo>
                    <a:pt x="10559" y="49795"/>
                  </a:moveTo>
                  <a:lnTo>
                    <a:pt x="26075" y="49920"/>
                  </a:lnTo>
                  <a:lnTo>
                    <a:pt x="12996" y="50962"/>
                  </a:lnTo>
                  <a:lnTo>
                    <a:pt x="10559" y="49795"/>
                  </a:lnTo>
                  <a:close/>
                  <a:moveTo>
                    <a:pt x="33530" y="49983"/>
                  </a:moveTo>
                  <a:lnTo>
                    <a:pt x="49046" y="50129"/>
                  </a:lnTo>
                  <a:lnTo>
                    <a:pt x="46588" y="51232"/>
                  </a:lnTo>
                  <a:lnTo>
                    <a:pt x="33530" y="49983"/>
                  </a:lnTo>
                  <a:close/>
                  <a:moveTo>
                    <a:pt x="5832" y="49754"/>
                  </a:moveTo>
                  <a:lnTo>
                    <a:pt x="9872" y="49795"/>
                  </a:lnTo>
                  <a:lnTo>
                    <a:pt x="12434" y="51003"/>
                  </a:lnTo>
                  <a:lnTo>
                    <a:pt x="9185" y="51274"/>
                  </a:lnTo>
                  <a:lnTo>
                    <a:pt x="5520" y="49900"/>
                  </a:lnTo>
                  <a:lnTo>
                    <a:pt x="5832" y="49754"/>
                  </a:lnTo>
                  <a:close/>
                  <a:moveTo>
                    <a:pt x="49733" y="50129"/>
                  </a:moveTo>
                  <a:lnTo>
                    <a:pt x="53794" y="50149"/>
                  </a:lnTo>
                  <a:lnTo>
                    <a:pt x="54085" y="50295"/>
                  </a:lnTo>
                  <a:lnTo>
                    <a:pt x="50420" y="51607"/>
                  </a:lnTo>
                  <a:lnTo>
                    <a:pt x="47171" y="51295"/>
                  </a:lnTo>
                  <a:lnTo>
                    <a:pt x="49733" y="50129"/>
                  </a:lnTo>
                  <a:close/>
                  <a:moveTo>
                    <a:pt x="5145" y="50066"/>
                  </a:moveTo>
                  <a:lnTo>
                    <a:pt x="8498" y="51316"/>
                  </a:lnTo>
                  <a:lnTo>
                    <a:pt x="3604" y="51711"/>
                  </a:lnTo>
                  <a:lnTo>
                    <a:pt x="2333" y="51357"/>
                  </a:lnTo>
                  <a:lnTo>
                    <a:pt x="5145" y="50066"/>
                  </a:lnTo>
                  <a:close/>
                  <a:moveTo>
                    <a:pt x="1917" y="51545"/>
                  </a:moveTo>
                  <a:lnTo>
                    <a:pt x="2750" y="51774"/>
                  </a:lnTo>
                  <a:lnTo>
                    <a:pt x="1125" y="51899"/>
                  </a:lnTo>
                  <a:lnTo>
                    <a:pt x="1125" y="51899"/>
                  </a:lnTo>
                  <a:lnTo>
                    <a:pt x="1917" y="51545"/>
                  </a:lnTo>
                  <a:close/>
                  <a:moveTo>
                    <a:pt x="25304" y="50274"/>
                  </a:moveTo>
                  <a:lnTo>
                    <a:pt x="15141" y="51982"/>
                  </a:lnTo>
                  <a:lnTo>
                    <a:pt x="13517" y="51212"/>
                  </a:lnTo>
                  <a:lnTo>
                    <a:pt x="25304" y="50274"/>
                  </a:lnTo>
                  <a:close/>
                  <a:moveTo>
                    <a:pt x="54460" y="50483"/>
                  </a:moveTo>
                  <a:lnTo>
                    <a:pt x="57272" y="51816"/>
                  </a:lnTo>
                  <a:lnTo>
                    <a:pt x="55981" y="52149"/>
                  </a:lnTo>
                  <a:lnTo>
                    <a:pt x="51086" y="51670"/>
                  </a:lnTo>
                  <a:lnTo>
                    <a:pt x="54460" y="50483"/>
                  </a:lnTo>
                  <a:close/>
                  <a:moveTo>
                    <a:pt x="34322" y="50358"/>
                  </a:moveTo>
                  <a:lnTo>
                    <a:pt x="46067" y="51482"/>
                  </a:lnTo>
                  <a:lnTo>
                    <a:pt x="44443" y="52232"/>
                  </a:lnTo>
                  <a:lnTo>
                    <a:pt x="34322" y="50358"/>
                  </a:lnTo>
                  <a:close/>
                  <a:moveTo>
                    <a:pt x="57667" y="52003"/>
                  </a:moveTo>
                  <a:lnTo>
                    <a:pt x="58459" y="52378"/>
                  </a:lnTo>
                  <a:lnTo>
                    <a:pt x="56834" y="52232"/>
                  </a:lnTo>
                  <a:lnTo>
                    <a:pt x="57667" y="52003"/>
                  </a:lnTo>
                  <a:close/>
                  <a:moveTo>
                    <a:pt x="12954" y="51253"/>
                  </a:moveTo>
                  <a:lnTo>
                    <a:pt x="14641" y="52065"/>
                  </a:lnTo>
                  <a:lnTo>
                    <a:pt x="12350" y="52461"/>
                  </a:lnTo>
                  <a:lnTo>
                    <a:pt x="9831" y="51503"/>
                  </a:lnTo>
                  <a:lnTo>
                    <a:pt x="12954" y="51253"/>
                  </a:lnTo>
                  <a:close/>
                  <a:moveTo>
                    <a:pt x="24554" y="50712"/>
                  </a:moveTo>
                  <a:lnTo>
                    <a:pt x="16703" y="52732"/>
                  </a:lnTo>
                  <a:lnTo>
                    <a:pt x="15599" y="52211"/>
                  </a:lnTo>
                  <a:lnTo>
                    <a:pt x="24554" y="50712"/>
                  </a:lnTo>
                  <a:close/>
                  <a:moveTo>
                    <a:pt x="46651" y="51545"/>
                  </a:moveTo>
                  <a:lnTo>
                    <a:pt x="49754" y="51836"/>
                  </a:lnTo>
                  <a:lnTo>
                    <a:pt x="47213" y="52732"/>
                  </a:lnTo>
                  <a:lnTo>
                    <a:pt x="44922" y="52315"/>
                  </a:lnTo>
                  <a:lnTo>
                    <a:pt x="46651" y="51545"/>
                  </a:lnTo>
                  <a:close/>
                  <a:moveTo>
                    <a:pt x="35051" y="50795"/>
                  </a:moveTo>
                  <a:lnTo>
                    <a:pt x="43964" y="52440"/>
                  </a:lnTo>
                  <a:lnTo>
                    <a:pt x="42860" y="52940"/>
                  </a:lnTo>
                  <a:lnTo>
                    <a:pt x="35051" y="50795"/>
                  </a:lnTo>
                  <a:close/>
                  <a:moveTo>
                    <a:pt x="9143" y="51566"/>
                  </a:moveTo>
                  <a:lnTo>
                    <a:pt x="11788" y="52544"/>
                  </a:lnTo>
                  <a:lnTo>
                    <a:pt x="8581" y="53086"/>
                  </a:lnTo>
                  <a:lnTo>
                    <a:pt x="4416" y="51940"/>
                  </a:lnTo>
                  <a:lnTo>
                    <a:pt x="9143" y="51566"/>
                  </a:lnTo>
                  <a:close/>
                  <a:moveTo>
                    <a:pt x="15099" y="52295"/>
                  </a:moveTo>
                  <a:lnTo>
                    <a:pt x="16266" y="52836"/>
                  </a:lnTo>
                  <a:lnTo>
                    <a:pt x="14579" y="53294"/>
                  </a:lnTo>
                  <a:lnTo>
                    <a:pt x="12892" y="52649"/>
                  </a:lnTo>
                  <a:lnTo>
                    <a:pt x="15099" y="52295"/>
                  </a:lnTo>
                  <a:close/>
                  <a:moveTo>
                    <a:pt x="23825" y="51191"/>
                  </a:moveTo>
                  <a:lnTo>
                    <a:pt x="17890" y="53294"/>
                  </a:lnTo>
                  <a:lnTo>
                    <a:pt x="17120" y="52919"/>
                  </a:lnTo>
                  <a:lnTo>
                    <a:pt x="23825" y="51191"/>
                  </a:lnTo>
                  <a:close/>
                  <a:moveTo>
                    <a:pt x="50441" y="51899"/>
                  </a:moveTo>
                  <a:lnTo>
                    <a:pt x="55168" y="52357"/>
                  </a:lnTo>
                  <a:lnTo>
                    <a:pt x="50982" y="53440"/>
                  </a:lnTo>
                  <a:lnTo>
                    <a:pt x="47775" y="52857"/>
                  </a:lnTo>
                  <a:lnTo>
                    <a:pt x="50441" y="51899"/>
                  </a:lnTo>
                  <a:close/>
                  <a:moveTo>
                    <a:pt x="35759" y="51295"/>
                  </a:moveTo>
                  <a:lnTo>
                    <a:pt x="42444" y="53128"/>
                  </a:lnTo>
                  <a:lnTo>
                    <a:pt x="41673" y="53482"/>
                  </a:lnTo>
                  <a:lnTo>
                    <a:pt x="35759" y="51295"/>
                  </a:lnTo>
                  <a:close/>
                  <a:moveTo>
                    <a:pt x="44464" y="52524"/>
                  </a:moveTo>
                  <a:lnTo>
                    <a:pt x="46671" y="52940"/>
                  </a:lnTo>
                  <a:lnTo>
                    <a:pt x="44985" y="53544"/>
                  </a:lnTo>
                  <a:lnTo>
                    <a:pt x="43298" y="53065"/>
                  </a:lnTo>
                  <a:lnTo>
                    <a:pt x="44464" y="52524"/>
                  </a:lnTo>
                  <a:close/>
                  <a:moveTo>
                    <a:pt x="23159" y="51732"/>
                  </a:moveTo>
                  <a:lnTo>
                    <a:pt x="18786" y="53731"/>
                  </a:lnTo>
                  <a:lnTo>
                    <a:pt x="18265" y="53461"/>
                  </a:lnTo>
                  <a:lnTo>
                    <a:pt x="23159" y="51732"/>
                  </a:lnTo>
                  <a:close/>
                  <a:moveTo>
                    <a:pt x="16682" y="53044"/>
                  </a:moveTo>
                  <a:lnTo>
                    <a:pt x="17494" y="53440"/>
                  </a:lnTo>
                  <a:lnTo>
                    <a:pt x="16203" y="53898"/>
                  </a:lnTo>
                  <a:lnTo>
                    <a:pt x="15058" y="53461"/>
                  </a:lnTo>
                  <a:lnTo>
                    <a:pt x="16682" y="53044"/>
                  </a:lnTo>
                  <a:close/>
                  <a:moveTo>
                    <a:pt x="36425" y="51836"/>
                  </a:moveTo>
                  <a:lnTo>
                    <a:pt x="41298" y="53669"/>
                  </a:lnTo>
                  <a:lnTo>
                    <a:pt x="40757" y="53898"/>
                  </a:lnTo>
                  <a:lnTo>
                    <a:pt x="36425" y="51836"/>
                  </a:lnTo>
                  <a:close/>
                  <a:moveTo>
                    <a:pt x="12330" y="52753"/>
                  </a:moveTo>
                  <a:lnTo>
                    <a:pt x="14100" y="53419"/>
                  </a:lnTo>
                  <a:lnTo>
                    <a:pt x="11851" y="54002"/>
                  </a:lnTo>
                  <a:lnTo>
                    <a:pt x="9247" y="53273"/>
                  </a:lnTo>
                  <a:lnTo>
                    <a:pt x="12330" y="52753"/>
                  </a:lnTo>
                  <a:close/>
                  <a:moveTo>
                    <a:pt x="42881" y="53253"/>
                  </a:moveTo>
                  <a:lnTo>
                    <a:pt x="44506" y="53711"/>
                  </a:lnTo>
                  <a:lnTo>
                    <a:pt x="43339" y="54106"/>
                  </a:lnTo>
                  <a:lnTo>
                    <a:pt x="42048" y="53627"/>
                  </a:lnTo>
                  <a:lnTo>
                    <a:pt x="42881" y="53253"/>
                  </a:lnTo>
                  <a:close/>
                  <a:moveTo>
                    <a:pt x="47234" y="53044"/>
                  </a:moveTo>
                  <a:lnTo>
                    <a:pt x="50316" y="53607"/>
                  </a:lnTo>
                  <a:lnTo>
                    <a:pt x="47692" y="54294"/>
                  </a:lnTo>
                  <a:lnTo>
                    <a:pt x="45464" y="53669"/>
                  </a:lnTo>
                  <a:lnTo>
                    <a:pt x="47234" y="53044"/>
                  </a:lnTo>
                  <a:close/>
                  <a:moveTo>
                    <a:pt x="17869" y="53607"/>
                  </a:moveTo>
                  <a:lnTo>
                    <a:pt x="18452" y="53877"/>
                  </a:lnTo>
                  <a:lnTo>
                    <a:pt x="17432" y="54356"/>
                  </a:lnTo>
                  <a:lnTo>
                    <a:pt x="16620" y="54044"/>
                  </a:lnTo>
                  <a:lnTo>
                    <a:pt x="17869" y="53607"/>
                  </a:lnTo>
                  <a:close/>
                  <a:moveTo>
                    <a:pt x="41673" y="53794"/>
                  </a:moveTo>
                  <a:lnTo>
                    <a:pt x="42923" y="54273"/>
                  </a:lnTo>
                  <a:lnTo>
                    <a:pt x="42111" y="54544"/>
                  </a:lnTo>
                  <a:lnTo>
                    <a:pt x="41090" y="54065"/>
                  </a:lnTo>
                  <a:lnTo>
                    <a:pt x="41673" y="53794"/>
                  </a:lnTo>
                  <a:close/>
                  <a:moveTo>
                    <a:pt x="14558" y="53586"/>
                  </a:moveTo>
                  <a:lnTo>
                    <a:pt x="15787" y="54044"/>
                  </a:lnTo>
                  <a:lnTo>
                    <a:pt x="14141" y="54627"/>
                  </a:lnTo>
                  <a:lnTo>
                    <a:pt x="12413" y="54148"/>
                  </a:lnTo>
                  <a:lnTo>
                    <a:pt x="14558" y="53586"/>
                  </a:lnTo>
                  <a:close/>
                  <a:moveTo>
                    <a:pt x="44985" y="53836"/>
                  </a:moveTo>
                  <a:lnTo>
                    <a:pt x="47130" y="54440"/>
                  </a:lnTo>
                  <a:lnTo>
                    <a:pt x="45401" y="54877"/>
                  </a:lnTo>
                  <a:lnTo>
                    <a:pt x="43756" y="54273"/>
                  </a:lnTo>
                  <a:lnTo>
                    <a:pt x="44985" y="53836"/>
                  </a:lnTo>
                  <a:close/>
                  <a:moveTo>
                    <a:pt x="8560" y="53377"/>
                  </a:moveTo>
                  <a:lnTo>
                    <a:pt x="11288" y="54148"/>
                  </a:lnTo>
                  <a:lnTo>
                    <a:pt x="8123" y="54960"/>
                  </a:lnTo>
                  <a:lnTo>
                    <a:pt x="3895" y="54169"/>
                  </a:lnTo>
                  <a:lnTo>
                    <a:pt x="8560" y="53377"/>
                  </a:lnTo>
                  <a:close/>
                  <a:moveTo>
                    <a:pt x="16203" y="54190"/>
                  </a:moveTo>
                  <a:lnTo>
                    <a:pt x="17057" y="54523"/>
                  </a:lnTo>
                  <a:lnTo>
                    <a:pt x="15808" y="55085"/>
                  </a:lnTo>
                  <a:lnTo>
                    <a:pt x="14620" y="54752"/>
                  </a:lnTo>
                  <a:lnTo>
                    <a:pt x="16203" y="54190"/>
                  </a:lnTo>
                  <a:close/>
                  <a:moveTo>
                    <a:pt x="43339" y="54419"/>
                  </a:moveTo>
                  <a:lnTo>
                    <a:pt x="44922" y="55002"/>
                  </a:lnTo>
                  <a:lnTo>
                    <a:pt x="43714" y="55314"/>
                  </a:lnTo>
                  <a:lnTo>
                    <a:pt x="42485" y="54731"/>
                  </a:lnTo>
                  <a:lnTo>
                    <a:pt x="43339" y="54419"/>
                  </a:lnTo>
                  <a:close/>
                  <a:moveTo>
                    <a:pt x="51003" y="53731"/>
                  </a:moveTo>
                  <a:lnTo>
                    <a:pt x="55647" y="54606"/>
                  </a:lnTo>
                  <a:lnTo>
                    <a:pt x="51399" y="55314"/>
                  </a:lnTo>
                  <a:lnTo>
                    <a:pt x="48254" y="54440"/>
                  </a:lnTo>
                  <a:lnTo>
                    <a:pt x="51003" y="53731"/>
                  </a:lnTo>
                  <a:close/>
                  <a:moveTo>
                    <a:pt x="11851" y="54294"/>
                  </a:moveTo>
                  <a:lnTo>
                    <a:pt x="13662" y="54794"/>
                  </a:lnTo>
                  <a:lnTo>
                    <a:pt x="11476" y="55564"/>
                  </a:lnTo>
                  <a:lnTo>
                    <a:pt x="8810" y="55085"/>
                  </a:lnTo>
                  <a:lnTo>
                    <a:pt x="11851" y="54294"/>
                  </a:lnTo>
                  <a:close/>
                  <a:moveTo>
                    <a:pt x="47692" y="54585"/>
                  </a:moveTo>
                  <a:lnTo>
                    <a:pt x="50712" y="55418"/>
                  </a:lnTo>
                  <a:lnTo>
                    <a:pt x="48046" y="55877"/>
                  </a:lnTo>
                  <a:lnTo>
                    <a:pt x="45880" y="55064"/>
                  </a:lnTo>
                  <a:lnTo>
                    <a:pt x="47692" y="54585"/>
                  </a:lnTo>
                  <a:close/>
                  <a:moveTo>
                    <a:pt x="14141" y="54939"/>
                  </a:moveTo>
                  <a:lnTo>
                    <a:pt x="15391" y="55273"/>
                  </a:lnTo>
                  <a:lnTo>
                    <a:pt x="13808" y="56002"/>
                  </a:lnTo>
                  <a:lnTo>
                    <a:pt x="12038" y="55668"/>
                  </a:lnTo>
                  <a:lnTo>
                    <a:pt x="14141" y="54939"/>
                  </a:lnTo>
                  <a:close/>
                  <a:moveTo>
                    <a:pt x="45380" y="55189"/>
                  </a:moveTo>
                  <a:lnTo>
                    <a:pt x="47484" y="55960"/>
                  </a:lnTo>
                  <a:lnTo>
                    <a:pt x="45713" y="56272"/>
                  </a:lnTo>
                  <a:lnTo>
                    <a:pt x="44131" y="55523"/>
                  </a:lnTo>
                  <a:lnTo>
                    <a:pt x="45380" y="55189"/>
                  </a:lnTo>
                  <a:close/>
                  <a:moveTo>
                    <a:pt x="8144" y="55252"/>
                  </a:moveTo>
                  <a:lnTo>
                    <a:pt x="10913" y="55772"/>
                  </a:lnTo>
                  <a:lnTo>
                    <a:pt x="7852" y="56855"/>
                  </a:lnTo>
                  <a:lnTo>
                    <a:pt x="3562" y="56439"/>
                  </a:lnTo>
                  <a:lnTo>
                    <a:pt x="8144" y="55252"/>
                  </a:lnTo>
                  <a:close/>
                  <a:moveTo>
                    <a:pt x="11497" y="55877"/>
                  </a:moveTo>
                  <a:lnTo>
                    <a:pt x="13350" y="56210"/>
                  </a:lnTo>
                  <a:lnTo>
                    <a:pt x="11226" y="57168"/>
                  </a:lnTo>
                  <a:lnTo>
                    <a:pt x="8539" y="56918"/>
                  </a:lnTo>
                  <a:lnTo>
                    <a:pt x="11497" y="55877"/>
                  </a:lnTo>
                  <a:close/>
                  <a:moveTo>
                    <a:pt x="51378" y="55606"/>
                  </a:moveTo>
                  <a:lnTo>
                    <a:pt x="55960" y="56876"/>
                  </a:lnTo>
                  <a:lnTo>
                    <a:pt x="51649" y="57209"/>
                  </a:lnTo>
                  <a:lnTo>
                    <a:pt x="48587" y="56085"/>
                  </a:lnTo>
                  <a:lnTo>
                    <a:pt x="51378" y="55606"/>
                  </a:lnTo>
                  <a:close/>
                  <a:moveTo>
                    <a:pt x="48025" y="56168"/>
                  </a:moveTo>
                  <a:lnTo>
                    <a:pt x="50962" y="57272"/>
                  </a:lnTo>
                  <a:lnTo>
                    <a:pt x="48254" y="57480"/>
                  </a:lnTo>
                  <a:lnTo>
                    <a:pt x="46172" y="56481"/>
                  </a:lnTo>
                  <a:lnTo>
                    <a:pt x="48025" y="56168"/>
                  </a:lnTo>
                  <a:close/>
                  <a:moveTo>
                    <a:pt x="3520" y="56730"/>
                  </a:moveTo>
                  <a:lnTo>
                    <a:pt x="7206" y="57084"/>
                  </a:lnTo>
                  <a:lnTo>
                    <a:pt x="5520" y="57688"/>
                  </a:lnTo>
                  <a:lnTo>
                    <a:pt x="3520" y="56730"/>
                  </a:lnTo>
                  <a:close/>
                  <a:moveTo>
                    <a:pt x="18786" y="54044"/>
                  </a:moveTo>
                  <a:lnTo>
                    <a:pt x="26679" y="57793"/>
                  </a:lnTo>
                  <a:lnTo>
                    <a:pt x="17807" y="54481"/>
                  </a:lnTo>
                  <a:lnTo>
                    <a:pt x="18786" y="54044"/>
                  </a:lnTo>
                  <a:close/>
                  <a:moveTo>
                    <a:pt x="40757" y="54231"/>
                  </a:moveTo>
                  <a:lnTo>
                    <a:pt x="41715" y="54689"/>
                  </a:lnTo>
                  <a:lnTo>
                    <a:pt x="32822" y="57855"/>
                  </a:lnTo>
                  <a:lnTo>
                    <a:pt x="40757" y="54231"/>
                  </a:lnTo>
                  <a:close/>
                  <a:moveTo>
                    <a:pt x="17432" y="54669"/>
                  </a:moveTo>
                  <a:lnTo>
                    <a:pt x="26574" y="58063"/>
                  </a:lnTo>
                  <a:lnTo>
                    <a:pt x="16245" y="55210"/>
                  </a:lnTo>
                  <a:lnTo>
                    <a:pt x="17432" y="54669"/>
                  </a:lnTo>
                  <a:close/>
                  <a:moveTo>
                    <a:pt x="55981" y="57168"/>
                  </a:moveTo>
                  <a:lnTo>
                    <a:pt x="53960" y="58084"/>
                  </a:lnTo>
                  <a:lnTo>
                    <a:pt x="52294" y="57459"/>
                  </a:lnTo>
                  <a:lnTo>
                    <a:pt x="55981" y="57168"/>
                  </a:lnTo>
                  <a:close/>
                  <a:moveTo>
                    <a:pt x="42090" y="54856"/>
                  </a:moveTo>
                  <a:lnTo>
                    <a:pt x="43277" y="55439"/>
                  </a:lnTo>
                  <a:lnTo>
                    <a:pt x="32906" y="58126"/>
                  </a:lnTo>
                  <a:lnTo>
                    <a:pt x="42090" y="54856"/>
                  </a:lnTo>
                  <a:close/>
                  <a:moveTo>
                    <a:pt x="15828" y="55398"/>
                  </a:moveTo>
                  <a:lnTo>
                    <a:pt x="26491" y="58355"/>
                  </a:lnTo>
                  <a:lnTo>
                    <a:pt x="14308" y="56085"/>
                  </a:lnTo>
                  <a:lnTo>
                    <a:pt x="15828" y="55398"/>
                  </a:lnTo>
                  <a:close/>
                  <a:moveTo>
                    <a:pt x="43693" y="55627"/>
                  </a:moveTo>
                  <a:lnTo>
                    <a:pt x="45214" y="56356"/>
                  </a:lnTo>
                  <a:lnTo>
                    <a:pt x="32989" y="58396"/>
                  </a:lnTo>
                  <a:lnTo>
                    <a:pt x="32989" y="58396"/>
                  </a:lnTo>
                  <a:lnTo>
                    <a:pt x="43693" y="55627"/>
                  </a:lnTo>
                  <a:close/>
                  <a:moveTo>
                    <a:pt x="13850" y="56314"/>
                  </a:moveTo>
                  <a:lnTo>
                    <a:pt x="26450" y="58626"/>
                  </a:lnTo>
                  <a:lnTo>
                    <a:pt x="26450" y="58626"/>
                  </a:lnTo>
                  <a:lnTo>
                    <a:pt x="11809" y="57230"/>
                  </a:lnTo>
                  <a:lnTo>
                    <a:pt x="13850" y="56314"/>
                  </a:lnTo>
                  <a:close/>
                  <a:moveTo>
                    <a:pt x="45672" y="56564"/>
                  </a:moveTo>
                  <a:lnTo>
                    <a:pt x="47692" y="57522"/>
                  </a:lnTo>
                  <a:lnTo>
                    <a:pt x="33030" y="58688"/>
                  </a:lnTo>
                  <a:lnTo>
                    <a:pt x="45672" y="56564"/>
                  </a:lnTo>
                  <a:close/>
                  <a:moveTo>
                    <a:pt x="7894" y="57147"/>
                  </a:moveTo>
                  <a:lnTo>
                    <a:pt x="10705" y="57418"/>
                  </a:lnTo>
                  <a:lnTo>
                    <a:pt x="7769" y="58751"/>
                  </a:lnTo>
                  <a:lnTo>
                    <a:pt x="5894" y="57855"/>
                  </a:lnTo>
                  <a:lnTo>
                    <a:pt x="7894" y="57147"/>
                  </a:lnTo>
                  <a:close/>
                  <a:moveTo>
                    <a:pt x="5499" y="58001"/>
                  </a:moveTo>
                  <a:lnTo>
                    <a:pt x="7123" y="58771"/>
                  </a:lnTo>
                  <a:lnTo>
                    <a:pt x="7123" y="58771"/>
                  </a:lnTo>
                  <a:lnTo>
                    <a:pt x="3416" y="58730"/>
                  </a:lnTo>
                  <a:lnTo>
                    <a:pt x="5499" y="58001"/>
                  </a:lnTo>
                  <a:close/>
                  <a:moveTo>
                    <a:pt x="11288" y="57480"/>
                  </a:moveTo>
                  <a:lnTo>
                    <a:pt x="26408" y="58917"/>
                  </a:lnTo>
                  <a:lnTo>
                    <a:pt x="8435" y="58771"/>
                  </a:lnTo>
                  <a:lnTo>
                    <a:pt x="11288" y="57480"/>
                  </a:lnTo>
                  <a:close/>
                  <a:moveTo>
                    <a:pt x="30198" y="49962"/>
                  </a:moveTo>
                  <a:lnTo>
                    <a:pt x="31010" y="50045"/>
                  </a:lnTo>
                  <a:lnTo>
                    <a:pt x="31781" y="50191"/>
                  </a:lnTo>
                  <a:lnTo>
                    <a:pt x="32551" y="50399"/>
                  </a:lnTo>
                  <a:lnTo>
                    <a:pt x="33301" y="50670"/>
                  </a:lnTo>
                  <a:lnTo>
                    <a:pt x="40403" y="54065"/>
                  </a:lnTo>
                  <a:lnTo>
                    <a:pt x="29740" y="58938"/>
                  </a:lnTo>
                  <a:lnTo>
                    <a:pt x="19140" y="53898"/>
                  </a:lnTo>
                  <a:lnTo>
                    <a:pt x="26304" y="50628"/>
                  </a:lnTo>
                  <a:lnTo>
                    <a:pt x="27053" y="50358"/>
                  </a:lnTo>
                  <a:lnTo>
                    <a:pt x="27824" y="50149"/>
                  </a:lnTo>
                  <a:lnTo>
                    <a:pt x="28615" y="50024"/>
                  </a:lnTo>
                  <a:lnTo>
                    <a:pt x="29407" y="49962"/>
                  </a:lnTo>
                  <a:close/>
                  <a:moveTo>
                    <a:pt x="48213" y="57772"/>
                  </a:moveTo>
                  <a:lnTo>
                    <a:pt x="51045" y="59125"/>
                  </a:lnTo>
                  <a:lnTo>
                    <a:pt x="33051" y="58980"/>
                  </a:lnTo>
                  <a:lnTo>
                    <a:pt x="48213" y="57772"/>
                  </a:lnTo>
                  <a:close/>
                  <a:moveTo>
                    <a:pt x="51607" y="57501"/>
                  </a:moveTo>
                  <a:lnTo>
                    <a:pt x="53586" y="58251"/>
                  </a:lnTo>
                  <a:lnTo>
                    <a:pt x="51690" y="59125"/>
                  </a:lnTo>
                  <a:lnTo>
                    <a:pt x="48796" y="57730"/>
                  </a:lnTo>
                  <a:lnTo>
                    <a:pt x="51607" y="57501"/>
                  </a:lnTo>
                  <a:close/>
                  <a:moveTo>
                    <a:pt x="53981" y="58396"/>
                  </a:moveTo>
                  <a:lnTo>
                    <a:pt x="56043" y="59167"/>
                  </a:lnTo>
                  <a:lnTo>
                    <a:pt x="52336" y="59146"/>
                  </a:lnTo>
                  <a:lnTo>
                    <a:pt x="53981" y="58396"/>
                  </a:lnTo>
                  <a:close/>
                  <a:moveTo>
                    <a:pt x="3416" y="59021"/>
                  </a:moveTo>
                  <a:lnTo>
                    <a:pt x="7123" y="59063"/>
                  </a:lnTo>
                  <a:lnTo>
                    <a:pt x="5499" y="59792"/>
                  </a:lnTo>
                  <a:lnTo>
                    <a:pt x="3416" y="59021"/>
                  </a:lnTo>
                  <a:close/>
                  <a:moveTo>
                    <a:pt x="52336" y="59438"/>
                  </a:moveTo>
                  <a:lnTo>
                    <a:pt x="56043" y="59459"/>
                  </a:lnTo>
                  <a:lnTo>
                    <a:pt x="53960" y="60188"/>
                  </a:lnTo>
                  <a:lnTo>
                    <a:pt x="52336" y="59438"/>
                  </a:lnTo>
                  <a:close/>
                  <a:moveTo>
                    <a:pt x="8435" y="59063"/>
                  </a:moveTo>
                  <a:lnTo>
                    <a:pt x="26408" y="59209"/>
                  </a:lnTo>
                  <a:lnTo>
                    <a:pt x="11247" y="60417"/>
                  </a:lnTo>
                  <a:lnTo>
                    <a:pt x="8435" y="59063"/>
                  </a:lnTo>
                  <a:close/>
                  <a:moveTo>
                    <a:pt x="7769" y="59084"/>
                  </a:moveTo>
                  <a:lnTo>
                    <a:pt x="10684" y="60458"/>
                  </a:lnTo>
                  <a:lnTo>
                    <a:pt x="7852" y="60687"/>
                  </a:lnTo>
                  <a:lnTo>
                    <a:pt x="5874" y="59938"/>
                  </a:lnTo>
                  <a:lnTo>
                    <a:pt x="7769" y="59084"/>
                  </a:lnTo>
                  <a:close/>
                  <a:moveTo>
                    <a:pt x="33051" y="59271"/>
                  </a:moveTo>
                  <a:lnTo>
                    <a:pt x="51045" y="59417"/>
                  </a:lnTo>
                  <a:lnTo>
                    <a:pt x="48192" y="60708"/>
                  </a:lnTo>
                  <a:lnTo>
                    <a:pt x="33051" y="59271"/>
                  </a:lnTo>
                  <a:close/>
                  <a:moveTo>
                    <a:pt x="5499" y="60104"/>
                  </a:moveTo>
                  <a:lnTo>
                    <a:pt x="7186" y="60729"/>
                  </a:lnTo>
                  <a:lnTo>
                    <a:pt x="3499" y="61021"/>
                  </a:lnTo>
                  <a:lnTo>
                    <a:pt x="3499" y="61021"/>
                  </a:lnTo>
                  <a:lnTo>
                    <a:pt x="5499" y="60104"/>
                  </a:lnTo>
                  <a:close/>
                  <a:moveTo>
                    <a:pt x="51690" y="59438"/>
                  </a:moveTo>
                  <a:lnTo>
                    <a:pt x="53565" y="60333"/>
                  </a:lnTo>
                  <a:lnTo>
                    <a:pt x="51565" y="61041"/>
                  </a:lnTo>
                  <a:lnTo>
                    <a:pt x="48754" y="60771"/>
                  </a:lnTo>
                  <a:lnTo>
                    <a:pt x="51690" y="59438"/>
                  </a:lnTo>
                  <a:close/>
                  <a:moveTo>
                    <a:pt x="53940" y="60500"/>
                  </a:moveTo>
                  <a:lnTo>
                    <a:pt x="55939" y="61458"/>
                  </a:lnTo>
                  <a:lnTo>
                    <a:pt x="52253" y="61104"/>
                  </a:lnTo>
                  <a:lnTo>
                    <a:pt x="53940" y="60500"/>
                  </a:lnTo>
                  <a:close/>
                  <a:moveTo>
                    <a:pt x="26429" y="59500"/>
                  </a:moveTo>
                  <a:lnTo>
                    <a:pt x="13787" y="61625"/>
                  </a:lnTo>
                  <a:lnTo>
                    <a:pt x="11788" y="60667"/>
                  </a:lnTo>
                  <a:lnTo>
                    <a:pt x="26429" y="59500"/>
                  </a:lnTo>
                  <a:close/>
                  <a:moveTo>
                    <a:pt x="33030" y="59563"/>
                  </a:moveTo>
                  <a:lnTo>
                    <a:pt x="47650" y="60958"/>
                  </a:lnTo>
                  <a:lnTo>
                    <a:pt x="45630" y="61895"/>
                  </a:lnTo>
                  <a:lnTo>
                    <a:pt x="33030" y="59563"/>
                  </a:lnTo>
                  <a:close/>
                  <a:moveTo>
                    <a:pt x="11205" y="60708"/>
                  </a:moveTo>
                  <a:lnTo>
                    <a:pt x="13288" y="61708"/>
                  </a:lnTo>
                  <a:lnTo>
                    <a:pt x="11434" y="62020"/>
                  </a:lnTo>
                  <a:lnTo>
                    <a:pt x="8498" y="60916"/>
                  </a:lnTo>
                  <a:lnTo>
                    <a:pt x="11205" y="60708"/>
                  </a:lnTo>
                  <a:close/>
                  <a:moveTo>
                    <a:pt x="48233" y="61021"/>
                  </a:moveTo>
                  <a:lnTo>
                    <a:pt x="50920" y="61270"/>
                  </a:lnTo>
                  <a:lnTo>
                    <a:pt x="47963" y="62312"/>
                  </a:lnTo>
                  <a:lnTo>
                    <a:pt x="46130" y="61979"/>
                  </a:lnTo>
                  <a:lnTo>
                    <a:pt x="48233" y="61021"/>
                  </a:lnTo>
                  <a:close/>
                  <a:moveTo>
                    <a:pt x="26470" y="59792"/>
                  </a:moveTo>
                  <a:lnTo>
                    <a:pt x="15766" y="62562"/>
                  </a:lnTo>
                  <a:lnTo>
                    <a:pt x="14246" y="61833"/>
                  </a:lnTo>
                  <a:lnTo>
                    <a:pt x="26470" y="59792"/>
                  </a:lnTo>
                  <a:close/>
                  <a:moveTo>
                    <a:pt x="7810" y="60979"/>
                  </a:moveTo>
                  <a:lnTo>
                    <a:pt x="10872" y="62124"/>
                  </a:lnTo>
                  <a:lnTo>
                    <a:pt x="8081" y="62582"/>
                  </a:lnTo>
                  <a:lnTo>
                    <a:pt x="3520" y="61312"/>
                  </a:lnTo>
                  <a:lnTo>
                    <a:pt x="7810" y="60979"/>
                  </a:lnTo>
                  <a:close/>
                  <a:moveTo>
                    <a:pt x="32968" y="59833"/>
                  </a:moveTo>
                  <a:lnTo>
                    <a:pt x="45172" y="62104"/>
                  </a:lnTo>
                  <a:lnTo>
                    <a:pt x="43631" y="62791"/>
                  </a:lnTo>
                  <a:lnTo>
                    <a:pt x="32968" y="59833"/>
                  </a:lnTo>
                  <a:close/>
                  <a:moveTo>
                    <a:pt x="51607" y="61333"/>
                  </a:moveTo>
                  <a:lnTo>
                    <a:pt x="55918" y="61749"/>
                  </a:lnTo>
                  <a:lnTo>
                    <a:pt x="51316" y="62937"/>
                  </a:lnTo>
                  <a:lnTo>
                    <a:pt x="48546" y="62416"/>
                  </a:lnTo>
                  <a:lnTo>
                    <a:pt x="51607" y="61333"/>
                  </a:lnTo>
                  <a:close/>
                  <a:moveTo>
                    <a:pt x="13746" y="61916"/>
                  </a:moveTo>
                  <a:lnTo>
                    <a:pt x="15329" y="62687"/>
                  </a:lnTo>
                  <a:lnTo>
                    <a:pt x="14079" y="62999"/>
                  </a:lnTo>
                  <a:lnTo>
                    <a:pt x="11976" y="62228"/>
                  </a:lnTo>
                  <a:lnTo>
                    <a:pt x="13746" y="61916"/>
                  </a:lnTo>
                  <a:close/>
                  <a:moveTo>
                    <a:pt x="45651" y="62187"/>
                  </a:moveTo>
                  <a:lnTo>
                    <a:pt x="47421" y="62520"/>
                  </a:lnTo>
                  <a:lnTo>
                    <a:pt x="45318" y="63270"/>
                  </a:lnTo>
                  <a:lnTo>
                    <a:pt x="44068" y="62916"/>
                  </a:lnTo>
                  <a:lnTo>
                    <a:pt x="45651" y="62187"/>
                  </a:lnTo>
                  <a:close/>
                  <a:moveTo>
                    <a:pt x="26554" y="60063"/>
                  </a:moveTo>
                  <a:lnTo>
                    <a:pt x="17369" y="63332"/>
                  </a:lnTo>
                  <a:lnTo>
                    <a:pt x="16182" y="62749"/>
                  </a:lnTo>
                  <a:lnTo>
                    <a:pt x="26554" y="60063"/>
                  </a:lnTo>
                  <a:close/>
                  <a:moveTo>
                    <a:pt x="32906" y="60125"/>
                  </a:moveTo>
                  <a:lnTo>
                    <a:pt x="43214" y="62978"/>
                  </a:lnTo>
                  <a:lnTo>
                    <a:pt x="42027" y="63520"/>
                  </a:lnTo>
                  <a:lnTo>
                    <a:pt x="32906" y="60125"/>
                  </a:lnTo>
                  <a:close/>
                  <a:moveTo>
                    <a:pt x="11413" y="62312"/>
                  </a:moveTo>
                  <a:lnTo>
                    <a:pt x="13579" y="63124"/>
                  </a:lnTo>
                  <a:lnTo>
                    <a:pt x="11767" y="63603"/>
                  </a:lnTo>
                  <a:lnTo>
                    <a:pt x="8748" y="62770"/>
                  </a:lnTo>
                  <a:lnTo>
                    <a:pt x="11413" y="62312"/>
                  </a:lnTo>
                  <a:close/>
                  <a:moveTo>
                    <a:pt x="15745" y="62874"/>
                  </a:moveTo>
                  <a:lnTo>
                    <a:pt x="16974" y="63457"/>
                  </a:lnTo>
                  <a:lnTo>
                    <a:pt x="16120" y="63770"/>
                  </a:lnTo>
                  <a:lnTo>
                    <a:pt x="14558" y="63186"/>
                  </a:lnTo>
                  <a:lnTo>
                    <a:pt x="15745" y="62874"/>
                  </a:lnTo>
                  <a:close/>
                  <a:moveTo>
                    <a:pt x="48004" y="62624"/>
                  </a:moveTo>
                  <a:lnTo>
                    <a:pt x="50649" y="63103"/>
                  </a:lnTo>
                  <a:lnTo>
                    <a:pt x="47629" y="63895"/>
                  </a:lnTo>
                  <a:lnTo>
                    <a:pt x="45797" y="63395"/>
                  </a:lnTo>
                  <a:lnTo>
                    <a:pt x="48004" y="62624"/>
                  </a:lnTo>
                  <a:close/>
                  <a:moveTo>
                    <a:pt x="26658" y="60333"/>
                  </a:moveTo>
                  <a:lnTo>
                    <a:pt x="18702" y="63957"/>
                  </a:lnTo>
                  <a:lnTo>
                    <a:pt x="17744" y="63499"/>
                  </a:lnTo>
                  <a:lnTo>
                    <a:pt x="26658" y="60333"/>
                  </a:lnTo>
                  <a:close/>
                  <a:moveTo>
                    <a:pt x="43652" y="63103"/>
                  </a:moveTo>
                  <a:lnTo>
                    <a:pt x="44839" y="63436"/>
                  </a:lnTo>
                  <a:lnTo>
                    <a:pt x="43256" y="63999"/>
                  </a:lnTo>
                  <a:lnTo>
                    <a:pt x="42402" y="63665"/>
                  </a:lnTo>
                  <a:lnTo>
                    <a:pt x="43652" y="63103"/>
                  </a:lnTo>
                  <a:close/>
                  <a:moveTo>
                    <a:pt x="32801" y="60396"/>
                  </a:moveTo>
                  <a:lnTo>
                    <a:pt x="41652" y="63707"/>
                  </a:lnTo>
                  <a:lnTo>
                    <a:pt x="40674" y="64144"/>
                  </a:lnTo>
                  <a:lnTo>
                    <a:pt x="32801" y="60396"/>
                  </a:lnTo>
                  <a:close/>
                  <a:moveTo>
                    <a:pt x="14058" y="63311"/>
                  </a:moveTo>
                  <a:lnTo>
                    <a:pt x="15703" y="63915"/>
                  </a:lnTo>
                  <a:lnTo>
                    <a:pt x="14475" y="64353"/>
                  </a:lnTo>
                  <a:lnTo>
                    <a:pt x="12330" y="63749"/>
                  </a:lnTo>
                  <a:lnTo>
                    <a:pt x="14058" y="63311"/>
                  </a:lnTo>
                  <a:close/>
                  <a:moveTo>
                    <a:pt x="17349" y="63645"/>
                  </a:moveTo>
                  <a:lnTo>
                    <a:pt x="18369" y="64124"/>
                  </a:lnTo>
                  <a:lnTo>
                    <a:pt x="17786" y="64394"/>
                  </a:lnTo>
                  <a:lnTo>
                    <a:pt x="16557" y="63915"/>
                  </a:lnTo>
                  <a:lnTo>
                    <a:pt x="17349" y="63645"/>
                  </a:lnTo>
                  <a:close/>
                  <a:moveTo>
                    <a:pt x="8060" y="62874"/>
                  </a:moveTo>
                  <a:lnTo>
                    <a:pt x="11205" y="63749"/>
                  </a:lnTo>
                  <a:lnTo>
                    <a:pt x="8477" y="64457"/>
                  </a:lnTo>
                  <a:lnTo>
                    <a:pt x="3812" y="63603"/>
                  </a:lnTo>
                  <a:lnTo>
                    <a:pt x="8060" y="62874"/>
                  </a:lnTo>
                  <a:close/>
                  <a:moveTo>
                    <a:pt x="42027" y="63853"/>
                  </a:moveTo>
                  <a:lnTo>
                    <a:pt x="42839" y="64144"/>
                  </a:lnTo>
                  <a:lnTo>
                    <a:pt x="41590" y="64582"/>
                  </a:lnTo>
                  <a:lnTo>
                    <a:pt x="41007" y="64311"/>
                  </a:lnTo>
                  <a:lnTo>
                    <a:pt x="42027" y="63853"/>
                  </a:lnTo>
                  <a:close/>
                  <a:moveTo>
                    <a:pt x="45339" y="63561"/>
                  </a:moveTo>
                  <a:lnTo>
                    <a:pt x="47067" y="64040"/>
                  </a:lnTo>
                  <a:lnTo>
                    <a:pt x="44901" y="64603"/>
                  </a:lnTo>
                  <a:lnTo>
                    <a:pt x="43672" y="64144"/>
                  </a:lnTo>
                  <a:lnTo>
                    <a:pt x="45339" y="63561"/>
                  </a:lnTo>
                  <a:close/>
                  <a:moveTo>
                    <a:pt x="51336" y="63228"/>
                  </a:moveTo>
                  <a:lnTo>
                    <a:pt x="55585" y="64019"/>
                  </a:lnTo>
                  <a:lnTo>
                    <a:pt x="50899" y="64811"/>
                  </a:lnTo>
                  <a:lnTo>
                    <a:pt x="48171" y="64061"/>
                  </a:lnTo>
                  <a:lnTo>
                    <a:pt x="51336" y="63228"/>
                  </a:lnTo>
                  <a:close/>
                  <a:moveTo>
                    <a:pt x="16120" y="64082"/>
                  </a:moveTo>
                  <a:lnTo>
                    <a:pt x="17411" y="64561"/>
                  </a:lnTo>
                  <a:lnTo>
                    <a:pt x="16578" y="64936"/>
                  </a:lnTo>
                  <a:lnTo>
                    <a:pt x="14975" y="64478"/>
                  </a:lnTo>
                  <a:lnTo>
                    <a:pt x="16120" y="64082"/>
                  </a:lnTo>
                  <a:close/>
                  <a:moveTo>
                    <a:pt x="11767" y="63895"/>
                  </a:moveTo>
                  <a:lnTo>
                    <a:pt x="13996" y="64519"/>
                  </a:lnTo>
                  <a:lnTo>
                    <a:pt x="12226" y="65144"/>
                  </a:lnTo>
                  <a:lnTo>
                    <a:pt x="9143" y="64582"/>
                  </a:lnTo>
                  <a:lnTo>
                    <a:pt x="11767" y="63895"/>
                  </a:lnTo>
                  <a:close/>
                  <a:moveTo>
                    <a:pt x="43256" y="64290"/>
                  </a:moveTo>
                  <a:lnTo>
                    <a:pt x="44401" y="64728"/>
                  </a:lnTo>
                  <a:lnTo>
                    <a:pt x="42777" y="65144"/>
                  </a:lnTo>
                  <a:lnTo>
                    <a:pt x="41965" y="64769"/>
                  </a:lnTo>
                  <a:lnTo>
                    <a:pt x="43256" y="64290"/>
                  </a:lnTo>
                  <a:close/>
                  <a:moveTo>
                    <a:pt x="47609" y="64207"/>
                  </a:moveTo>
                  <a:lnTo>
                    <a:pt x="50233" y="64915"/>
                  </a:lnTo>
                  <a:lnTo>
                    <a:pt x="47130" y="65436"/>
                  </a:lnTo>
                  <a:lnTo>
                    <a:pt x="45380" y="64790"/>
                  </a:lnTo>
                  <a:lnTo>
                    <a:pt x="47609" y="64207"/>
                  </a:lnTo>
                  <a:close/>
                  <a:moveTo>
                    <a:pt x="14496" y="64665"/>
                  </a:moveTo>
                  <a:lnTo>
                    <a:pt x="16182" y="65123"/>
                  </a:lnTo>
                  <a:lnTo>
                    <a:pt x="14995" y="65665"/>
                  </a:lnTo>
                  <a:lnTo>
                    <a:pt x="12788" y="65248"/>
                  </a:lnTo>
                  <a:lnTo>
                    <a:pt x="14496" y="64665"/>
                  </a:lnTo>
                  <a:close/>
                  <a:moveTo>
                    <a:pt x="44880" y="64915"/>
                  </a:moveTo>
                  <a:lnTo>
                    <a:pt x="46567" y="65540"/>
                  </a:lnTo>
                  <a:lnTo>
                    <a:pt x="44360" y="65894"/>
                  </a:lnTo>
                  <a:lnTo>
                    <a:pt x="43193" y="65352"/>
                  </a:lnTo>
                  <a:lnTo>
                    <a:pt x="44880" y="64915"/>
                  </a:lnTo>
                  <a:close/>
                  <a:moveTo>
                    <a:pt x="1021" y="65811"/>
                  </a:moveTo>
                  <a:lnTo>
                    <a:pt x="2625" y="65977"/>
                  </a:lnTo>
                  <a:lnTo>
                    <a:pt x="1792" y="66185"/>
                  </a:lnTo>
                  <a:lnTo>
                    <a:pt x="1021" y="65811"/>
                  </a:lnTo>
                  <a:close/>
                  <a:moveTo>
                    <a:pt x="8477" y="64748"/>
                  </a:moveTo>
                  <a:lnTo>
                    <a:pt x="11684" y="65352"/>
                  </a:lnTo>
                  <a:lnTo>
                    <a:pt x="9018" y="66290"/>
                  </a:lnTo>
                  <a:lnTo>
                    <a:pt x="4291" y="65831"/>
                  </a:lnTo>
                  <a:lnTo>
                    <a:pt x="8477" y="64748"/>
                  </a:lnTo>
                  <a:close/>
                  <a:moveTo>
                    <a:pt x="18702" y="64290"/>
                  </a:moveTo>
                  <a:lnTo>
                    <a:pt x="23055" y="66352"/>
                  </a:lnTo>
                  <a:lnTo>
                    <a:pt x="23055" y="66352"/>
                  </a:lnTo>
                  <a:lnTo>
                    <a:pt x="18161" y="64540"/>
                  </a:lnTo>
                  <a:lnTo>
                    <a:pt x="18702" y="64290"/>
                  </a:lnTo>
                  <a:close/>
                  <a:moveTo>
                    <a:pt x="40674" y="64457"/>
                  </a:moveTo>
                  <a:lnTo>
                    <a:pt x="41194" y="64728"/>
                  </a:lnTo>
                  <a:lnTo>
                    <a:pt x="36300" y="66456"/>
                  </a:lnTo>
                  <a:lnTo>
                    <a:pt x="36300" y="66456"/>
                  </a:lnTo>
                  <a:lnTo>
                    <a:pt x="40674" y="64457"/>
                  </a:lnTo>
                  <a:close/>
                  <a:moveTo>
                    <a:pt x="50878" y="65102"/>
                  </a:moveTo>
                  <a:lnTo>
                    <a:pt x="55043" y="66248"/>
                  </a:lnTo>
                  <a:lnTo>
                    <a:pt x="50316" y="66623"/>
                  </a:lnTo>
                  <a:lnTo>
                    <a:pt x="47671" y="65644"/>
                  </a:lnTo>
                  <a:lnTo>
                    <a:pt x="50878" y="65102"/>
                  </a:lnTo>
                  <a:close/>
                  <a:moveTo>
                    <a:pt x="12246" y="65456"/>
                  </a:moveTo>
                  <a:lnTo>
                    <a:pt x="14537" y="65873"/>
                  </a:lnTo>
                  <a:lnTo>
                    <a:pt x="12829" y="66644"/>
                  </a:lnTo>
                  <a:lnTo>
                    <a:pt x="9706" y="66352"/>
                  </a:lnTo>
                  <a:lnTo>
                    <a:pt x="12246" y="65456"/>
                  </a:lnTo>
                  <a:close/>
                  <a:moveTo>
                    <a:pt x="58334" y="66290"/>
                  </a:moveTo>
                  <a:lnTo>
                    <a:pt x="57542" y="66644"/>
                  </a:lnTo>
                  <a:lnTo>
                    <a:pt x="56709" y="66414"/>
                  </a:lnTo>
                  <a:lnTo>
                    <a:pt x="58334" y="66290"/>
                  </a:lnTo>
                  <a:close/>
                  <a:moveTo>
                    <a:pt x="17807" y="64707"/>
                  </a:moveTo>
                  <a:lnTo>
                    <a:pt x="23701" y="66914"/>
                  </a:lnTo>
                  <a:lnTo>
                    <a:pt x="17015" y="65061"/>
                  </a:lnTo>
                  <a:lnTo>
                    <a:pt x="17807" y="64707"/>
                  </a:lnTo>
                  <a:close/>
                  <a:moveTo>
                    <a:pt x="47109" y="65727"/>
                  </a:moveTo>
                  <a:lnTo>
                    <a:pt x="49649" y="66685"/>
                  </a:lnTo>
                  <a:lnTo>
                    <a:pt x="46526" y="66935"/>
                  </a:lnTo>
                  <a:lnTo>
                    <a:pt x="44818" y="66123"/>
                  </a:lnTo>
                  <a:lnTo>
                    <a:pt x="47109" y="65727"/>
                  </a:lnTo>
                  <a:close/>
                  <a:moveTo>
                    <a:pt x="41569" y="64894"/>
                  </a:moveTo>
                  <a:lnTo>
                    <a:pt x="42340" y="65269"/>
                  </a:lnTo>
                  <a:lnTo>
                    <a:pt x="35634" y="66998"/>
                  </a:lnTo>
                  <a:lnTo>
                    <a:pt x="35634" y="66998"/>
                  </a:lnTo>
                  <a:lnTo>
                    <a:pt x="41569" y="64894"/>
                  </a:lnTo>
                  <a:close/>
                  <a:moveTo>
                    <a:pt x="16599" y="65248"/>
                  </a:moveTo>
                  <a:lnTo>
                    <a:pt x="24409" y="67393"/>
                  </a:lnTo>
                  <a:lnTo>
                    <a:pt x="15495" y="65748"/>
                  </a:lnTo>
                  <a:lnTo>
                    <a:pt x="16599" y="65248"/>
                  </a:lnTo>
                  <a:close/>
                  <a:moveTo>
                    <a:pt x="42756" y="65456"/>
                  </a:moveTo>
                  <a:lnTo>
                    <a:pt x="43860" y="65977"/>
                  </a:lnTo>
                  <a:lnTo>
                    <a:pt x="34926" y="67497"/>
                  </a:lnTo>
                  <a:lnTo>
                    <a:pt x="42756" y="65456"/>
                  </a:lnTo>
                  <a:close/>
                  <a:moveTo>
                    <a:pt x="3479" y="66040"/>
                  </a:moveTo>
                  <a:lnTo>
                    <a:pt x="8373" y="66519"/>
                  </a:lnTo>
                  <a:lnTo>
                    <a:pt x="4999" y="67706"/>
                  </a:lnTo>
                  <a:lnTo>
                    <a:pt x="2208" y="66373"/>
                  </a:lnTo>
                  <a:lnTo>
                    <a:pt x="3479" y="66040"/>
                  </a:lnTo>
                  <a:close/>
                  <a:moveTo>
                    <a:pt x="15037" y="65956"/>
                  </a:moveTo>
                  <a:lnTo>
                    <a:pt x="25158" y="67831"/>
                  </a:lnTo>
                  <a:lnTo>
                    <a:pt x="13392" y="66706"/>
                  </a:lnTo>
                  <a:lnTo>
                    <a:pt x="15037" y="65956"/>
                  </a:lnTo>
                  <a:close/>
                  <a:moveTo>
                    <a:pt x="44318" y="66206"/>
                  </a:moveTo>
                  <a:lnTo>
                    <a:pt x="45942" y="66977"/>
                  </a:lnTo>
                  <a:lnTo>
                    <a:pt x="34176" y="67914"/>
                  </a:lnTo>
                  <a:lnTo>
                    <a:pt x="44318" y="66206"/>
                  </a:lnTo>
                  <a:close/>
                  <a:moveTo>
                    <a:pt x="9060" y="66581"/>
                  </a:moveTo>
                  <a:lnTo>
                    <a:pt x="12288" y="66893"/>
                  </a:lnTo>
                  <a:lnTo>
                    <a:pt x="9726" y="68060"/>
                  </a:lnTo>
                  <a:lnTo>
                    <a:pt x="5665" y="68039"/>
                  </a:lnTo>
                  <a:lnTo>
                    <a:pt x="5374" y="67893"/>
                  </a:lnTo>
                  <a:lnTo>
                    <a:pt x="9060" y="66581"/>
                  </a:lnTo>
                  <a:close/>
                  <a:moveTo>
                    <a:pt x="55876" y="66477"/>
                  </a:moveTo>
                  <a:lnTo>
                    <a:pt x="57147" y="66831"/>
                  </a:lnTo>
                  <a:lnTo>
                    <a:pt x="54314" y="68122"/>
                  </a:lnTo>
                  <a:lnTo>
                    <a:pt x="50962" y="66873"/>
                  </a:lnTo>
                  <a:lnTo>
                    <a:pt x="55876" y="66477"/>
                  </a:lnTo>
                  <a:close/>
                  <a:moveTo>
                    <a:pt x="12871" y="66956"/>
                  </a:moveTo>
                  <a:lnTo>
                    <a:pt x="25929" y="68205"/>
                  </a:lnTo>
                  <a:lnTo>
                    <a:pt x="25929" y="68205"/>
                  </a:lnTo>
                  <a:lnTo>
                    <a:pt x="10414" y="68081"/>
                  </a:lnTo>
                  <a:lnTo>
                    <a:pt x="12871" y="66956"/>
                  </a:lnTo>
                  <a:close/>
                  <a:moveTo>
                    <a:pt x="29740" y="59250"/>
                  </a:moveTo>
                  <a:lnTo>
                    <a:pt x="40320" y="64311"/>
                  </a:lnTo>
                  <a:lnTo>
                    <a:pt x="33155" y="67581"/>
                  </a:lnTo>
                  <a:lnTo>
                    <a:pt x="32406" y="67831"/>
                  </a:lnTo>
                  <a:lnTo>
                    <a:pt x="31635" y="68039"/>
                  </a:lnTo>
                  <a:lnTo>
                    <a:pt x="30844" y="68164"/>
                  </a:lnTo>
                  <a:lnTo>
                    <a:pt x="30052" y="68226"/>
                  </a:lnTo>
                  <a:lnTo>
                    <a:pt x="29261" y="68226"/>
                  </a:lnTo>
                  <a:lnTo>
                    <a:pt x="28470" y="68143"/>
                  </a:lnTo>
                  <a:lnTo>
                    <a:pt x="27678" y="67997"/>
                  </a:lnTo>
                  <a:lnTo>
                    <a:pt x="26908" y="67789"/>
                  </a:lnTo>
                  <a:lnTo>
                    <a:pt x="26158" y="67518"/>
                  </a:lnTo>
                  <a:lnTo>
                    <a:pt x="19056" y="64124"/>
                  </a:lnTo>
                  <a:lnTo>
                    <a:pt x="29740" y="59250"/>
                  </a:lnTo>
                  <a:close/>
                  <a:moveTo>
                    <a:pt x="46463" y="67227"/>
                  </a:moveTo>
                  <a:lnTo>
                    <a:pt x="48900" y="68393"/>
                  </a:lnTo>
                  <a:lnTo>
                    <a:pt x="48900" y="68393"/>
                  </a:lnTo>
                  <a:lnTo>
                    <a:pt x="33385" y="68268"/>
                  </a:lnTo>
                  <a:lnTo>
                    <a:pt x="46463" y="67227"/>
                  </a:lnTo>
                  <a:close/>
                  <a:moveTo>
                    <a:pt x="50274" y="66914"/>
                  </a:moveTo>
                  <a:lnTo>
                    <a:pt x="53940" y="68289"/>
                  </a:lnTo>
                  <a:lnTo>
                    <a:pt x="53648" y="68435"/>
                  </a:lnTo>
                  <a:lnTo>
                    <a:pt x="49587" y="68393"/>
                  </a:lnTo>
                  <a:lnTo>
                    <a:pt x="47046" y="67185"/>
                  </a:lnTo>
                  <a:lnTo>
                    <a:pt x="50274" y="66914"/>
                  </a:lnTo>
                  <a:close/>
                  <a:moveTo>
                    <a:pt x="1708" y="68289"/>
                  </a:moveTo>
                  <a:lnTo>
                    <a:pt x="3333" y="68310"/>
                  </a:lnTo>
                  <a:lnTo>
                    <a:pt x="2521" y="68601"/>
                  </a:lnTo>
                  <a:lnTo>
                    <a:pt x="1708" y="68289"/>
                  </a:lnTo>
                  <a:close/>
                  <a:moveTo>
                    <a:pt x="6290" y="68330"/>
                  </a:moveTo>
                  <a:lnTo>
                    <a:pt x="9102" y="68351"/>
                  </a:lnTo>
                  <a:lnTo>
                    <a:pt x="7685" y="68997"/>
                  </a:lnTo>
                  <a:lnTo>
                    <a:pt x="6290" y="68330"/>
                  </a:lnTo>
                  <a:close/>
                  <a:moveTo>
                    <a:pt x="57605" y="68747"/>
                  </a:moveTo>
                  <a:lnTo>
                    <a:pt x="56793" y="69039"/>
                  </a:lnTo>
                  <a:lnTo>
                    <a:pt x="55981" y="68747"/>
                  </a:lnTo>
                  <a:close/>
                  <a:moveTo>
                    <a:pt x="29657" y="69122"/>
                  </a:moveTo>
                  <a:lnTo>
                    <a:pt x="29698" y="69143"/>
                  </a:lnTo>
                  <a:lnTo>
                    <a:pt x="29657" y="69184"/>
                  </a:lnTo>
                  <a:lnTo>
                    <a:pt x="29594" y="69143"/>
                  </a:lnTo>
                  <a:lnTo>
                    <a:pt x="29657" y="69122"/>
                  </a:lnTo>
                  <a:close/>
                  <a:moveTo>
                    <a:pt x="50212" y="68684"/>
                  </a:moveTo>
                  <a:lnTo>
                    <a:pt x="53023" y="68705"/>
                  </a:lnTo>
                  <a:lnTo>
                    <a:pt x="51607" y="69351"/>
                  </a:lnTo>
                  <a:lnTo>
                    <a:pt x="50212" y="68684"/>
                  </a:lnTo>
                  <a:close/>
                  <a:moveTo>
                    <a:pt x="4187" y="68310"/>
                  </a:moveTo>
                  <a:lnTo>
                    <a:pt x="5603" y="68330"/>
                  </a:lnTo>
                  <a:lnTo>
                    <a:pt x="7352" y="69143"/>
                  </a:lnTo>
                  <a:lnTo>
                    <a:pt x="5853" y="69830"/>
                  </a:lnTo>
                  <a:lnTo>
                    <a:pt x="2937" y="68747"/>
                  </a:lnTo>
                  <a:lnTo>
                    <a:pt x="4187" y="68310"/>
                  </a:lnTo>
                  <a:close/>
                  <a:moveTo>
                    <a:pt x="9789" y="68351"/>
                  </a:moveTo>
                  <a:lnTo>
                    <a:pt x="26741" y="68497"/>
                  </a:lnTo>
                  <a:lnTo>
                    <a:pt x="9518" y="69851"/>
                  </a:lnTo>
                  <a:lnTo>
                    <a:pt x="8040" y="69163"/>
                  </a:lnTo>
                  <a:lnTo>
                    <a:pt x="9789" y="68351"/>
                  </a:lnTo>
                  <a:close/>
                  <a:moveTo>
                    <a:pt x="7685" y="69309"/>
                  </a:moveTo>
                  <a:lnTo>
                    <a:pt x="8935" y="69913"/>
                  </a:lnTo>
                  <a:lnTo>
                    <a:pt x="6540" y="70101"/>
                  </a:lnTo>
                  <a:lnTo>
                    <a:pt x="6228" y="69976"/>
                  </a:lnTo>
                  <a:lnTo>
                    <a:pt x="7685" y="69309"/>
                  </a:lnTo>
                  <a:close/>
                  <a:moveTo>
                    <a:pt x="32572" y="68539"/>
                  </a:moveTo>
                  <a:lnTo>
                    <a:pt x="49525" y="68684"/>
                  </a:lnTo>
                  <a:lnTo>
                    <a:pt x="51253" y="69518"/>
                  </a:lnTo>
                  <a:lnTo>
                    <a:pt x="49774" y="70184"/>
                  </a:lnTo>
                  <a:lnTo>
                    <a:pt x="32572" y="68539"/>
                  </a:lnTo>
                  <a:close/>
                  <a:moveTo>
                    <a:pt x="55127" y="68726"/>
                  </a:moveTo>
                  <a:lnTo>
                    <a:pt x="56355" y="69184"/>
                  </a:lnTo>
                  <a:lnTo>
                    <a:pt x="53440" y="70226"/>
                  </a:lnTo>
                  <a:lnTo>
                    <a:pt x="51940" y="69518"/>
                  </a:lnTo>
                  <a:lnTo>
                    <a:pt x="53711" y="68726"/>
                  </a:lnTo>
                  <a:close/>
                  <a:moveTo>
                    <a:pt x="51607" y="69684"/>
                  </a:moveTo>
                  <a:lnTo>
                    <a:pt x="53044" y="70371"/>
                  </a:lnTo>
                  <a:lnTo>
                    <a:pt x="52732" y="70476"/>
                  </a:lnTo>
                  <a:lnTo>
                    <a:pt x="50358" y="70246"/>
                  </a:lnTo>
                  <a:lnTo>
                    <a:pt x="51607" y="69684"/>
                  </a:lnTo>
                  <a:close/>
                  <a:moveTo>
                    <a:pt x="4228" y="70559"/>
                  </a:moveTo>
                  <a:lnTo>
                    <a:pt x="3458" y="70934"/>
                  </a:lnTo>
                  <a:lnTo>
                    <a:pt x="2625" y="70705"/>
                  </a:lnTo>
                  <a:lnTo>
                    <a:pt x="4228" y="70559"/>
                  </a:lnTo>
                  <a:close/>
                  <a:moveTo>
                    <a:pt x="27574" y="68726"/>
                  </a:moveTo>
                  <a:lnTo>
                    <a:pt x="12455" y="71267"/>
                  </a:lnTo>
                  <a:lnTo>
                    <a:pt x="10039" y="70101"/>
                  </a:lnTo>
                  <a:lnTo>
                    <a:pt x="27574" y="68726"/>
                  </a:lnTo>
                  <a:close/>
                  <a:moveTo>
                    <a:pt x="55023" y="70996"/>
                  </a:moveTo>
                  <a:lnTo>
                    <a:pt x="56647" y="71142"/>
                  </a:lnTo>
                  <a:lnTo>
                    <a:pt x="55814" y="71371"/>
                  </a:lnTo>
                  <a:lnTo>
                    <a:pt x="55023" y="70996"/>
                  </a:lnTo>
                  <a:close/>
                  <a:moveTo>
                    <a:pt x="31739" y="68747"/>
                  </a:moveTo>
                  <a:lnTo>
                    <a:pt x="49254" y="70434"/>
                  </a:lnTo>
                  <a:lnTo>
                    <a:pt x="46817" y="71538"/>
                  </a:lnTo>
                  <a:lnTo>
                    <a:pt x="31739" y="68747"/>
                  </a:lnTo>
                  <a:close/>
                  <a:moveTo>
                    <a:pt x="9456" y="70163"/>
                  </a:moveTo>
                  <a:lnTo>
                    <a:pt x="11955" y="71350"/>
                  </a:lnTo>
                  <a:lnTo>
                    <a:pt x="10518" y="71579"/>
                  </a:lnTo>
                  <a:lnTo>
                    <a:pt x="7186" y="70330"/>
                  </a:lnTo>
                  <a:lnTo>
                    <a:pt x="9456" y="70163"/>
                  </a:lnTo>
                  <a:close/>
                  <a:moveTo>
                    <a:pt x="49816" y="70496"/>
                  </a:moveTo>
                  <a:lnTo>
                    <a:pt x="52086" y="70705"/>
                  </a:lnTo>
                  <a:lnTo>
                    <a:pt x="48733" y="71892"/>
                  </a:lnTo>
                  <a:lnTo>
                    <a:pt x="47317" y="71642"/>
                  </a:lnTo>
                  <a:lnTo>
                    <a:pt x="49816" y="70496"/>
                  </a:lnTo>
                  <a:close/>
                  <a:moveTo>
                    <a:pt x="6498" y="70392"/>
                  </a:moveTo>
                  <a:lnTo>
                    <a:pt x="9955" y="71683"/>
                  </a:lnTo>
                  <a:lnTo>
                    <a:pt x="7581" y="72079"/>
                  </a:lnTo>
                  <a:lnTo>
                    <a:pt x="3874" y="71059"/>
                  </a:lnTo>
                  <a:lnTo>
                    <a:pt x="5082" y="70496"/>
                  </a:lnTo>
                  <a:lnTo>
                    <a:pt x="6498" y="70392"/>
                  </a:lnTo>
                  <a:close/>
                  <a:moveTo>
                    <a:pt x="28366" y="68893"/>
                  </a:moveTo>
                  <a:lnTo>
                    <a:pt x="14829" y="72391"/>
                  </a:lnTo>
                  <a:lnTo>
                    <a:pt x="12913" y="71475"/>
                  </a:lnTo>
                  <a:lnTo>
                    <a:pt x="28366" y="68893"/>
                  </a:lnTo>
                  <a:close/>
                  <a:moveTo>
                    <a:pt x="52773" y="70767"/>
                  </a:moveTo>
                  <a:lnTo>
                    <a:pt x="54190" y="70913"/>
                  </a:lnTo>
                  <a:lnTo>
                    <a:pt x="55377" y="71475"/>
                  </a:lnTo>
                  <a:lnTo>
                    <a:pt x="51649" y="72433"/>
                  </a:lnTo>
                  <a:lnTo>
                    <a:pt x="49295" y="71996"/>
                  </a:lnTo>
                  <a:lnTo>
                    <a:pt x="52773" y="70767"/>
                  </a:lnTo>
                  <a:close/>
                  <a:moveTo>
                    <a:pt x="30948" y="68914"/>
                  </a:moveTo>
                  <a:lnTo>
                    <a:pt x="46359" y="71746"/>
                  </a:lnTo>
                  <a:lnTo>
                    <a:pt x="44422" y="72641"/>
                  </a:lnTo>
                  <a:lnTo>
                    <a:pt x="30927" y="68914"/>
                  </a:lnTo>
                  <a:close/>
                  <a:moveTo>
                    <a:pt x="12413" y="71558"/>
                  </a:moveTo>
                  <a:lnTo>
                    <a:pt x="14391" y="72516"/>
                  </a:lnTo>
                  <a:lnTo>
                    <a:pt x="13579" y="72725"/>
                  </a:lnTo>
                  <a:lnTo>
                    <a:pt x="11059" y="71788"/>
                  </a:lnTo>
                  <a:lnTo>
                    <a:pt x="12413" y="71558"/>
                  </a:lnTo>
                  <a:close/>
                  <a:moveTo>
                    <a:pt x="3479" y="71246"/>
                  </a:moveTo>
                  <a:lnTo>
                    <a:pt x="6915" y="72183"/>
                  </a:lnTo>
                  <a:lnTo>
                    <a:pt x="2896" y="72870"/>
                  </a:lnTo>
                  <a:lnTo>
                    <a:pt x="771" y="72475"/>
                  </a:lnTo>
                  <a:lnTo>
                    <a:pt x="3479" y="71246"/>
                  </a:lnTo>
                  <a:close/>
                  <a:moveTo>
                    <a:pt x="46859" y="71850"/>
                  </a:moveTo>
                  <a:lnTo>
                    <a:pt x="48192" y="72100"/>
                  </a:lnTo>
                  <a:lnTo>
                    <a:pt x="45672" y="72975"/>
                  </a:lnTo>
                  <a:lnTo>
                    <a:pt x="44839" y="72766"/>
                  </a:lnTo>
                  <a:lnTo>
                    <a:pt x="46859" y="71850"/>
                  </a:lnTo>
                  <a:close/>
                  <a:moveTo>
                    <a:pt x="10497" y="71871"/>
                  </a:moveTo>
                  <a:lnTo>
                    <a:pt x="13079" y="72850"/>
                  </a:lnTo>
                  <a:lnTo>
                    <a:pt x="11684" y="73204"/>
                  </a:lnTo>
                  <a:lnTo>
                    <a:pt x="8248" y="72267"/>
                  </a:lnTo>
                  <a:lnTo>
                    <a:pt x="10497" y="71871"/>
                  </a:lnTo>
                  <a:close/>
                  <a:moveTo>
                    <a:pt x="55793" y="71663"/>
                  </a:moveTo>
                  <a:lnTo>
                    <a:pt x="58459" y="72954"/>
                  </a:lnTo>
                  <a:lnTo>
                    <a:pt x="56335" y="73308"/>
                  </a:lnTo>
                  <a:lnTo>
                    <a:pt x="52336" y="72558"/>
                  </a:lnTo>
                  <a:lnTo>
                    <a:pt x="55793" y="71663"/>
                  </a:lnTo>
                  <a:close/>
                  <a:moveTo>
                    <a:pt x="28782" y="69080"/>
                  </a:moveTo>
                  <a:lnTo>
                    <a:pt x="28824" y="69101"/>
                  </a:lnTo>
                  <a:lnTo>
                    <a:pt x="16849" y="73349"/>
                  </a:lnTo>
                  <a:lnTo>
                    <a:pt x="15245" y="72579"/>
                  </a:lnTo>
                  <a:lnTo>
                    <a:pt x="28782" y="69080"/>
                  </a:lnTo>
                  <a:close/>
                  <a:moveTo>
                    <a:pt x="48754" y="72204"/>
                  </a:moveTo>
                  <a:lnTo>
                    <a:pt x="50982" y="72621"/>
                  </a:lnTo>
                  <a:lnTo>
                    <a:pt x="47546" y="73495"/>
                  </a:lnTo>
                  <a:lnTo>
                    <a:pt x="46151" y="73120"/>
                  </a:lnTo>
                  <a:lnTo>
                    <a:pt x="48754" y="72204"/>
                  </a:lnTo>
                  <a:close/>
                  <a:moveTo>
                    <a:pt x="30531" y="69101"/>
                  </a:moveTo>
                  <a:lnTo>
                    <a:pt x="44006" y="72829"/>
                  </a:lnTo>
                  <a:lnTo>
                    <a:pt x="42381" y="73579"/>
                  </a:lnTo>
                  <a:lnTo>
                    <a:pt x="30469" y="69122"/>
                  </a:lnTo>
                  <a:lnTo>
                    <a:pt x="30531" y="69101"/>
                  </a:lnTo>
                  <a:close/>
                  <a:moveTo>
                    <a:pt x="14808" y="72704"/>
                  </a:moveTo>
                  <a:lnTo>
                    <a:pt x="16453" y="73495"/>
                  </a:lnTo>
                  <a:lnTo>
                    <a:pt x="16037" y="73641"/>
                  </a:lnTo>
                  <a:lnTo>
                    <a:pt x="14037" y="72891"/>
                  </a:lnTo>
                  <a:lnTo>
                    <a:pt x="14808" y="72704"/>
                  </a:lnTo>
                  <a:close/>
                  <a:moveTo>
                    <a:pt x="44443" y="72954"/>
                  </a:moveTo>
                  <a:lnTo>
                    <a:pt x="45193" y="73162"/>
                  </a:lnTo>
                  <a:lnTo>
                    <a:pt x="43173" y="73870"/>
                  </a:lnTo>
                  <a:lnTo>
                    <a:pt x="42756" y="73704"/>
                  </a:lnTo>
                  <a:lnTo>
                    <a:pt x="44443" y="72954"/>
                  </a:lnTo>
                  <a:close/>
                  <a:moveTo>
                    <a:pt x="7581" y="72371"/>
                  </a:moveTo>
                  <a:lnTo>
                    <a:pt x="11122" y="73349"/>
                  </a:lnTo>
                  <a:lnTo>
                    <a:pt x="8810" y="73953"/>
                  </a:lnTo>
                  <a:lnTo>
                    <a:pt x="3729" y="73016"/>
                  </a:lnTo>
                  <a:lnTo>
                    <a:pt x="7581" y="72371"/>
                  </a:lnTo>
                  <a:close/>
                  <a:moveTo>
                    <a:pt x="13558" y="73016"/>
                  </a:moveTo>
                  <a:lnTo>
                    <a:pt x="15620" y="73787"/>
                  </a:lnTo>
                  <a:lnTo>
                    <a:pt x="14829" y="74078"/>
                  </a:lnTo>
                  <a:lnTo>
                    <a:pt x="12246" y="73370"/>
                  </a:lnTo>
                  <a:lnTo>
                    <a:pt x="13558" y="73016"/>
                  </a:lnTo>
                  <a:close/>
                  <a:moveTo>
                    <a:pt x="29199" y="69288"/>
                  </a:moveTo>
                  <a:lnTo>
                    <a:pt x="29303" y="69330"/>
                  </a:lnTo>
                  <a:lnTo>
                    <a:pt x="18619" y="74203"/>
                  </a:lnTo>
                  <a:lnTo>
                    <a:pt x="17224" y="73537"/>
                  </a:lnTo>
                  <a:lnTo>
                    <a:pt x="29199" y="69288"/>
                  </a:lnTo>
                  <a:close/>
                  <a:moveTo>
                    <a:pt x="51670" y="72746"/>
                  </a:moveTo>
                  <a:lnTo>
                    <a:pt x="55502" y="73454"/>
                  </a:lnTo>
                  <a:lnTo>
                    <a:pt x="50420" y="74307"/>
                  </a:lnTo>
                  <a:lnTo>
                    <a:pt x="48108" y="73662"/>
                  </a:lnTo>
                  <a:lnTo>
                    <a:pt x="51670" y="72746"/>
                  </a:lnTo>
                  <a:close/>
                  <a:moveTo>
                    <a:pt x="45672" y="73287"/>
                  </a:moveTo>
                  <a:lnTo>
                    <a:pt x="46984" y="73641"/>
                  </a:lnTo>
                  <a:lnTo>
                    <a:pt x="44401" y="74328"/>
                  </a:lnTo>
                  <a:lnTo>
                    <a:pt x="43610" y="74016"/>
                  </a:lnTo>
                  <a:lnTo>
                    <a:pt x="45672" y="73287"/>
                  </a:lnTo>
                  <a:close/>
                  <a:moveTo>
                    <a:pt x="30094" y="69288"/>
                  </a:moveTo>
                  <a:lnTo>
                    <a:pt x="42006" y="73745"/>
                  </a:lnTo>
                  <a:lnTo>
                    <a:pt x="40590" y="74391"/>
                  </a:lnTo>
                  <a:lnTo>
                    <a:pt x="29990" y="69330"/>
                  </a:lnTo>
                  <a:lnTo>
                    <a:pt x="30094" y="69288"/>
                  </a:lnTo>
                  <a:close/>
                  <a:moveTo>
                    <a:pt x="16828" y="73662"/>
                  </a:moveTo>
                  <a:lnTo>
                    <a:pt x="18286" y="74370"/>
                  </a:lnTo>
                  <a:lnTo>
                    <a:pt x="18140" y="74432"/>
                  </a:lnTo>
                  <a:lnTo>
                    <a:pt x="16474" y="73808"/>
                  </a:lnTo>
                  <a:lnTo>
                    <a:pt x="16828" y="73662"/>
                  </a:lnTo>
                  <a:close/>
                  <a:moveTo>
                    <a:pt x="42381" y="73891"/>
                  </a:moveTo>
                  <a:lnTo>
                    <a:pt x="42756" y="74016"/>
                  </a:lnTo>
                  <a:lnTo>
                    <a:pt x="41069" y="74620"/>
                  </a:lnTo>
                  <a:lnTo>
                    <a:pt x="40923" y="74557"/>
                  </a:lnTo>
                  <a:lnTo>
                    <a:pt x="42381" y="73891"/>
                  </a:lnTo>
                  <a:close/>
                  <a:moveTo>
                    <a:pt x="11684" y="73516"/>
                  </a:moveTo>
                  <a:lnTo>
                    <a:pt x="14350" y="74245"/>
                  </a:lnTo>
                  <a:lnTo>
                    <a:pt x="12975" y="74724"/>
                  </a:lnTo>
                  <a:lnTo>
                    <a:pt x="9477" y="74078"/>
                  </a:lnTo>
                  <a:lnTo>
                    <a:pt x="11684" y="73516"/>
                  </a:lnTo>
                  <a:close/>
                  <a:moveTo>
                    <a:pt x="16037" y="73953"/>
                  </a:moveTo>
                  <a:lnTo>
                    <a:pt x="17765" y="74599"/>
                  </a:lnTo>
                  <a:lnTo>
                    <a:pt x="17369" y="74786"/>
                  </a:lnTo>
                  <a:lnTo>
                    <a:pt x="15308" y="74203"/>
                  </a:lnTo>
                  <a:lnTo>
                    <a:pt x="16037" y="73953"/>
                  </a:lnTo>
                  <a:close/>
                  <a:moveTo>
                    <a:pt x="18619" y="74516"/>
                  </a:moveTo>
                  <a:lnTo>
                    <a:pt x="19410" y="74911"/>
                  </a:lnTo>
                  <a:lnTo>
                    <a:pt x="19410" y="74911"/>
                  </a:lnTo>
                  <a:lnTo>
                    <a:pt x="18536" y="74578"/>
                  </a:lnTo>
                  <a:lnTo>
                    <a:pt x="18619" y="74516"/>
                  </a:lnTo>
                  <a:close/>
                  <a:moveTo>
                    <a:pt x="43173" y="74183"/>
                  </a:moveTo>
                  <a:lnTo>
                    <a:pt x="43902" y="74453"/>
                  </a:lnTo>
                  <a:lnTo>
                    <a:pt x="41840" y="74974"/>
                  </a:lnTo>
                  <a:lnTo>
                    <a:pt x="41444" y="74786"/>
                  </a:lnTo>
                  <a:lnTo>
                    <a:pt x="43173" y="74183"/>
                  </a:lnTo>
                  <a:close/>
                  <a:moveTo>
                    <a:pt x="47546" y="73808"/>
                  </a:moveTo>
                  <a:lnTo>
                    <a:pt x="49733" y="74412"/>
                  </a:lnTo>
                  <a:lnTo>
                    <a:pt x="46213" y="74995"/>
                  </a:lnTo>
                  <a:lnTo>
                    <a:pt x="44860" y="74495"/>
                  </a:lnTo>
                  <a:lnTo>
                    <a:pt x="47546" y="73808"/>
                  </a:lnTo>
                  <a:close/>
                  <a:moveTo>
                    <a:pt x="40590" y="74703"/>
                  </a:moveTo>
                  <a:lnTo>
                    <a:pt x="40674" y="74745"/>
                  </a:lnTo>
                  <a:lnTo>
                    <a:pt x="39778" y="75078"/>
                  </a:lnTo>
                  <a:lnTo>
                    <a:pt x="39778" y="75078"/>
                  </a:lnTo>
                  <a:lnTo>
                    <a:pt x="40590" y="74703"/>
                  </a:lnTo>
                  <a:close/>
                  <a:moveTo>
                    <a:pt x="14829" y="74370"/>
                  </a:moveTo>
                  <a:lnTo>
                    <a:pt x="16953" y="74974"/>
                  </a:lnTo>
                  <a:lnTo>
                    <a:pt x="16182" y="75328"/>
                  </a:lnTo>
                  <a:lnTo>
                    <a:pt x="13558" y="74828"/>
                  </a:lnTo>
                  <a:lnTo>
                    <a:pt x="14829" y="74370"/>
                  </a:lnTo>
                  <a:close/>
                  <a:moveTo>
                    <a:pt x="44381" y="74620"/>
                  </a:moveTo>
                  <a:lnTo>
                    <a:pt x="45651" y="75099"/>
                  </a:lnTo>
                  <a:lnTo>
                    <a:pt x="43006" y="75536"/>
                  </a:lnTo>
                  <a:lnTo>
                    <a:pt x="42236" y="75182"/>
                  </a:lnTo>
                  <a:lnTo>
                    <a:pt x="44381" y="74620"/>
                  </a:lnTo>
                  <a:close/>
                  <a:moveTo>
                    <a:pt x="8810" y="74245"/>
                  </a:moveTo>
                  <a:lnTo>
                    <a:pt x="12434" y="74911"/>
                  </a:lnTo>
                  <a:lnTo>
                    <a:pt x="10185" y="75724"/>
                  </a:lnTo>
                  <a:lnTo>
                    <a:pt x="5041" y="75224"/>
                  </a:lnTo>
                  <a:lnTo>
                    <a:pt x="8810" y="74245"/>
                  </a:lnTo>
                  <a:close/>
                  <a:moveTo>
                    <a:pt x="18161" y="74745"/>
                  </a:moveTo>
                  <a:lnTo>
                    <a:pt x="20827" y="75744"/>
                  </a:lnTo>
                  <a:lnTo>
                    <a:pt x="17807" y="74891"/>
                  </a:lnTo>
                  <a:lnTo>
                    <a:pt x="18161" y="74745"/>
                  </a:lnTo>
                  <a:close/>
                  <a:moveTo>
                    <a:pt x="41048" y="74932"/>
                  </a:moveTo>
                  <a:lnTo>
                    <a:pt x="41402" y="75099"/>
                  </a:lnTo>
                  <a:lnTo>
                    <a:pt x="38341" y="75890"/>
                  </a:lnTo>
                  <a:lnTo>
                    <a:pt x="38341" y="75890"/>
                  </a:lnTo>
                  <a:lnTo>
                    <a:pt x="41048" y="74932"/>
                  </a:lnTo>
                  <a:close/>
                  <a:moveTo>
                    <a:pt x="50399" y="74599"/>
                  </a:moveTo>
                  <a:lnTo>
                    <a:pt x="54148" y="75640"/>
                  </a:lnTo>
                  <a:lnTo>
                    <a:pt x="49004" y="76036"/>
                  </a:lnTo>
                  <a:lnTo>
                    <a:pt x="46755" y="75203"/>
                  </a:lnTo>
                  <a:lnTo>
                    <a:pt x="50399" y="74599"/>
                  </a:lnTo>
                  <a:close/>
                  <a:moveTo>
                    <a:pt x="13017" y="75036"/>
                  </a:moveTo>
                  <a:lnTo>
                    <a:pt x="15724" y="75536"/>
                  </a:lnTo>
                  <a:lnTo>
                    <a:pt x="14412" y="76119"/>
                  </a:lnTo>
                  <a:lnTo>
                    <a:pt x="10872" y="75786"/>
                  </a:lnTo>
                  <a:lnTo>
                    <a:pt x="13017" y="75036"/>
                  </a:lnTo>
                  <a:close/>
                  <a:moveTo>
                    <a:pt x="46192" y="75307"/>
                  </a:moveTo>
                  <a:lnTo>
                    <a:pt x="48317" y="76098"/>
                  </a:lnTo>
                  <a:lnTo>
                    <a:pt x="44776" y="76369"/>
                  </a:lnTo>
                  <a:lnTo>
                    <a:pt x="43464" y="75765"/>
                  </a:lnTo>
                  <a:lnTo>
                    <a:pt x="46192" y="75307"/>
                  </a:lnTo>
                  <a:close/>
                  <a:moveTo>
                    <a:pt x="17390" y="75078"/>
                  </a:moveTo>
                  <a:lnTo>
                    <a:pt x="22326" y="76453"/>
                  </a:lnTo>
                  <a:lnTo>
                    <a:pt x="16682" y="75411"/>
                  </a:lnTo>
                  <a:lnTo>
                    <a:pt x="17390" y="75078"/>
                  </a:lnTo>
                  <a:close/>
                  <a:moveTo>
                    <a:pt x="41819" y="75286"/>
                  </a:moveTo>
                  <a:lnTo>
                    <a:pt x="42506" y="75619"/>
                  </a:lnTo>
                  <a:lnTo>
                    <a:pt x="36862" y="76577"/>
                  </a:lnTo>
                  <a:lnTo>
                    <a:pt x="41819" y="75286"/>
                  </a:lnTo>
                  <a:close/>
                  <a:moveTo>
                    <a:pt x="16224" y="75619"/>
                  </a:moveTo>
                  <a:lnTo>
                    <a:pt x="23867" y="77036"/>
                  </a:lnTo>
                  <a:lnTo>
                    <a:pt x="14995" y="76182"/>
                  </a:lnTo>
                  <a:lnTo>
                    <a:pt x="16224" y="75619"/>
                  </a:lnTo>
                  <a:close/>
                  <a:moveTo>
                    <a:pt x="42964" y="75849"/>
                  </a:moveTo>
                  <a:lnTo>
                    <a:pt x="44193" y="76432"/>
                  </a:lnTo>
                  <a:lnTo>
                    <a:pt x="35301" y="77119"/>
                  </a:lnTo>
                  <a:lnTo>
                    <a:pt x="42964" y="75849"/>
                  </a:lnTo>
                  <a:close/>
                  <a:moveTo>
                    <a:pt x="4228" y="75453"/>
                  </a:moveTo>
                  <a:lnTo>
                    <a:pt x="9539" y="75953"/>
                  </a:lnTo>
                  <a:lnTo>
                    <a:pt x="5686" y="77306"/>
                  </a:lnTo>
                  <a:lnTo>
                    <a:pt x="3541" y="77286"/>
                  </a:lnTo>
                  <a:lnTo>
                    <a:pt x="1250" y="76203"/>
                  </a:lnTo>
                  <a:lnTo>
                    <a:pt x="4228" y="75453"/>
                  </a:lnTo>
                  <a:close/>
                  <a:moveTo>
                    <a:pt x="10205" y="76015"/>
                  </a:moveTo>
                  <a:lnTo>
                    <a:pt x="13892" y="76369"/>
                  </a:lnTo>
                  <a:lnTo>
                    <a:pt x="11705" y="77369"/>
                  </a:lnTo>
                  <a:lnTo>
                    <a:pt x="6540" y="77327"/>
                  </a:lnTo>
                  <a:lnTo>
                    <a:pt x="10205" y="76015"/>
                  </a:lnTo>
                  <a:close/>
                  <a:moveTo>
                    <a:pt x="14454" y="76432"/>
                  </a:moveTo>
                  <a:lnTo>
                    <a:pt x="24659" y="77411"/>
                  </a:lnTo>
                  <a:lnTo>
                    <a:pt x="24804" y="77473"/>
                  </a:lnTo>
                  <a:lnTo>
                    <a:pt x="24804" y="77473"/>
                  </a:lnTo>
                  <a:lnTo>
                    <a:pt x="12392" y="77369"/>
                  </a:lnTo>
                  <a:lnTo>
                    <a:pt x="14454" y="76432"/>
                  </a:lnTo>
                  <a:close/>
                  <a:moveTo>
                    <a:pt x="29636" y="69497"/>
                  </a:moveTo>
                  <a:lnTo>
                    <a:pt x="40236" y="74537"/>
                  </a:lnTo>
                  <a:lnTo>
                    <a:pt x="36654" y="76182"/>
                  </a:lnTo>
                  <a:lnTo>
                    <a:pt x="35134" y="76723"/>
                  </a:lnTo>
                  <a:lnTo>
                    <a:pt x="33572" y="77119"/>
                  </a:lnTo>
                  <a:lnTo>
                    <a:pt x="31989" y="77390"/>
                  </a:lnTo>
                  <a:lnTo>
                    <a:pt x="30386" y="77515"/>
                  </a:lnTo>
                  <a:lnTo>
                    <a:pt x="28782" y="77494"/>
                  </a:lnTo>
                  <a:lnTo>
                    <a:pt x="27178" y="77348"/>
                  </a:lnTo>
                  <a:lnTo>
                    <a:pt x="25596" y="77056"/>
                  </a:lnTo>
                  <a:lnTo>
                    <a:pt x="24034" y="76619"/>
                  </a:lnTo>
                  <a:lnTo>
                    <a:pt x="22534" y="76057"/>
                  </a:lnTo>
                  <a:lnTo>
                    <a:pt x="18973" y="74370"/>
                  </a:lnTo>
                  <a:lnTo>
                    <a:pt x="29636" y="69497"/>
                  </a:lnTo>
                  <a:close/>
                  <a:moveTo>
                    <a:pt x="44714" y="76682"/>
                  </a:moveTo>
                  <a:lnTo>
                    <a:pt x="46776" y="77660"/>
                  </a:lnTo>
                  <a:lnTo>
                    <a:pt x="46776" y="77660"/>
                  </a:lnTo>
                  <a:lnTo>
                    <a:pt x="34343" y="77556"/>
                  </a:lnTo>
                  <a:lnTo>
                    <a:pt x="34488" y="77473"/>
                  </a:lnTo>
                  <a:lnTo>
                    <a:pt x="44714" y="76682"/>
                  </a:lnTo>
                  <a:close/>
                  <a:moveTo>
                    <a:pt x="48962" y="76328"/>
                  </a:moveTo>
                  <a:lnTo>
                    <a:pt x="52628" y="77702"/>
                  </a:lnTo>
                  <a:lnTo>
                    <a:pt x="47463" y="77660"/>
                  </a:lnTo>
                  <a:lnTo>
                    <a:pt x="45297" y="76619"/>
                  </a:lnTo>
                  <a:lnTo>
                    <a:pt x="48962" y="76328"/>
                  </a:lnTo>
                  <a:close/>
                  <a:moveTo>
                    <a:pt x="54960" y="75869"/>
                  </a:moveTo>
                  <a:lnTo>
                    <a:pt x="57917" y="76682"/>
                  </a:lnTo>
                  <a:lnTo>
                    <a:pt x="55626" y="77723"/>
                  </a:lnTo>
                  <a:lnTo>
                    <a:pt x="53461" y="77702"/>
                  </a:lnTo>
                  <a:lnTo>
                    <a:pt x="49649" y="76286"/>
                  </a:lnTo>
                  <a:lnTo>
                    <a:pt x="54960" y="75869"/>
                  </a:lnTo>
                  <a:close/>
                  <a:moveTo>
                    <a:pt x="4895" y="77598"/>
                  </a:moveTo>
                  <a:lnTo>
                    <a:pt x="4478" y="77744"/>
                  </a:lnTo>
                  <a:lnTo>
                    <a:pt x="4166" y="77598"/>
                  </a:lnTo>
                  <a:close/>
                  <a:moveTo>
                    <a:pt x="26283" y="77765"/>
                  </a:moveTo>
                  <a:lnTo>
                    <a:pt x="26429" y="77827"/>
                  </a:lnTo>
                  <a:lnTo>
                    <a:pt x="26262" y="77848"/>
                  </a:lnTo>
                  <a:lnTo>
                    <a:pt x="26116" y="77765"/>
                  </a:lnTo>
                  <a:close/>
                  <a:moveTo>
                    <a:pt x="33030" y="77827"/>
                  </a:moveTo>
                  <a:lnTo>
                    <a:pt x="32885" y="77890"/>
                  </a:lnTo>
                  <a:lnTo>
                    <a:pt x="32718" y="77890"/>
                  </a:lnTo>
                  <a:lnTo>
                    <a:pt x="32885" y="77827"/>
                  </a:lnTo>
                  <a:close/>
                  <a:moveTo>
                    <a:pt x="27928" y="77994"/>
                  </a:moveTo>
                  <a:lnTo>
                    <a:pt x="28074" y="78056"/>
                  </a:lnTo>
                  <a:lnTo>
                    <a:pt x="27907" y="78077"/>
                  </a:lnTo>
                  <a:lnTo>
                    <a:pt x="27762" y="78014"/>
                  </a:lnTo>
                  <a:lnTo>
                    <a:pt x="27928" y="77994"/>
                  </a:lnTo>
                  <a:close/>
                  <a:moveTo>
                    <a:pt x="31239" y="78035"/>
                  </a:moveTo>
                  <a:lnTo>
                    <a:pt x="31385" y="78056"/>
                  </a:lnTo>
                  <a:lnTo>
                    <a:pt x="31239" y="78098"/>
                  </a:lnTo>
                  <a:lnTo>
                    <a:pt x="31073" y="78077"/>
                  </a:lnTo>
                  <a:lnTo>
                    <a:pt x="31239" y="78035"/>
                  </a:lnTo>
                  <a:close/>
                  <a:moveTo>
                    <a:pt x="29573" y="78098"/>
                  </a:moveTo>
                  <a:lnTo>
                    <a:pt x="29740" y="78119"/>
                  </a:lnTo>
                  <a:lnTo>
                    <a:pt x="29573" y="78160"/>
                  </a:lnTo>
                  <a:lnTo>
                    <a:pt x="29407" y="78119"/>
                  </a:lnTo>
                  <a:lnTo>
                    <a:pt x="29573" y="78098"/>
                  </a:lnTo>
                  <a:close/>
                  <a:moveTo>
                    <a:pt x="55002" y="78014"/>
                  </a:moveTo>
                  <a:lnTo>
                    <a:pt x="54669" y="78160"/>
                  </a:lnTo>
                  <a:lnTo>
                    <a:pt x="54252" y="78014"/>
                  </a:lnTo>
                  <a:close/>
                  <a:moveTo>
                    <a:pt x="27074" y="78077"/>
                  </a:moveTo>
                  <a:lnTo>
                    <a:pt x="27345" y="78160"/>
                  </a:lnTo>
                  <a:lnTo>
                    <a:pt x="27053" y="78223"/>
                  </a:lnTo>
                  <a:lnTo>
                    <a:pt x="26783" y="78098"/>
                  </a:lnTo>
                  <a:lnTo>
                    <a:pt x="27074" y="78077"/>
                  </a:lnTo>
                  <a:close/>
                  <a:moveTo>
                    <a:pt x="32073" y="78119"/>
                  </a:moveTo>
                  <a:lnTo>
                    <a:pt x="32364" y="78139"/>
                  </a:lnTo>
                  <a:lnTo>
                    <a:pt x="32093" y="78264"/>
                  </a:lnTo>
                  <a:lnTo>
                    <a:pt x="31802" y="78202"/>
                  </a:lnTo>
                  <a:lnTo>
                    <a:pt x="32073" y="78119"/>
                  </a:lnTo>
                  <a:close/>
                  <a:moveTo>
                    <a:pt x="28740" y="78223"/>
                  </a:moveTo>
                  <a:lnTo>
                    <a:pt x="29011" y="78306"/>
                  </a:lnTo>
                  <a:lnTo>
                    <a:pt x="28740" y="78389"/>
                  </a:lnTo>
                  <a:lnTo>
                    <a:pt x="28449" y="78285"/>
                  </a:lnTo>
                  <a:lnTo>
                    <a:pt x="28740" y="78223"/>
                  </a:lnTo>
                  <a:close/>
                  <a:moveTo>
                    <a:pt x="30406" y="78244"/>
                  </a:moveTo>
                  <a:lnTo>
                    <a:pt x="30698" y="78285"/>
                  </a:lnTo>
                  <a:lnTo>
                    <a:pt x="30406" y="78389"/>
                  </a:lnTo>
                  <a:lnTo>
                    <a:pt x="30136" y="78306"/>
                  </a:lnTo>
                  <a:lnTo>
                    <a:pt x="30406" y="78244"/>
                  </a:lnTo>
                  <a:close/>
                  <a:moveTo>
                    <a:pt x="27887" y="78369"/>
                  </a:moveTo>
                  <a:lnTo>
                    <a:pt x="28241" y="78514"/>
                  </a:lnTo>
                  <a:lnTo>
                    <a:pt x="27866" y="78598"/>
                  </a:lnTo>
                  <a:lnTo>
                    <a:pt x="27512" y="78431"/>
                  </a:lnTo>
                  <a:lnTo>
                    <a:pt x="27887" y="78369"/>
                  </a:lnTo>
                  <a:close/>
                  <a:moveTo>
                    <a:pt x="31260" y="78410"/>
                  </a:moveTo>
                  <a:lnTo>
                    <a:pt x="31635" y="78473"/>
                  </a:lnTo>
                  <a:lnTo>
                    <a:pt x="31281" y="78639"/>
                  </a:lnTo>
                  <a:lnTo>
                    <a:pt x="30906" y="78535"/>
                  </a:lnTo>
                  <a:lnTo>
                    <a:pt x="31260" y="78410"/>
                  </a:lnTo>
                  <a:close/>
                  <a:moveTo>
                    <a:pt x="29573" y="78452"/>
                  </a:moveTo>
                  <a:lnTo>
                    <a:pt x="29948" y="78556"/>
                  </a:lnTo>
                  <a:lnTo>
                    <a:pt x="29573" y="78702"/>
                  </a:lnTo>
                  <a:lnTo>
                    <a:pt x="29199" y="78556"/>
                  </a:lnTo>
                  <a:lnTo>
                    <a:pt x="29573" y="78452"/>
                  </a:lnTo>
                  <a:close/>
                  <a:moveTo>
                    <a:pt x="55689" y="78014"/>
                  </a:moveTo>
                  <a:lnTo>
                    <a:pt x="59167" y="78035"/>
                  </a:lnTo>
                  <a:lnTo>
                    <a:pt x="56709" y="78910"/>
                  </a:lnTo>
                  <a:lnTo>
                    <a:pt x="55064" y="78306"/>
                  </a:lnTo>
                  <a:lnTo>
                    <a:pt x="55689" y="78014"/>
                  </a:lnTo>
                  <a:close/>
                  <a:moveTo>
                    <a:pt x="28720" y="78681"/>
                  </a:moveTo>
                  <a:lnTo>
                    <a:pt x="29136" y="78848"/>
                  </a:lnTo>
                  <a:lnTo>
                    <a:pt x="28699" y="78993"/>
                  </a:lnTo>
                  <a:lnTo>
                    <a:pt x="28261" y="78806"/>
                  </a:lnTo>
                  <a:lnTo>
                    <a:pt x="28720" y="78681"/>
                  </a:lnTo>
                  <a:close/>
                  <a:moveTo>
                    <a:pt x="30427" y="78702"/>
                  </a:moveTo>
                  <a:lnTo>
                    <a:pt x="30865" y="78827"/>
                  </a:lnTo>
                  <a:lnTo>
                    <a:pt x="30427" y="79014"/>
                  </a:lnTo>
                  <a:lnTo>
                    <a:pt x="29990" y="78848"/>
                  </a:lnTo>
                  <a:lnTo>
                    <a:pt x="30427" y="78702"/>
                  </a:lnTo>
                  <a:close/>
                  <a:moveTo>
                    <a:pt x="5749" y="77598"/>
                  </a:moveTo>
                  <a:lnTo>
                    <a:pt x="11080" y="77640"/>
                  </a:lnTo>
                  <a:lnTo>
                    <a:pt x="7602" y="79243"/>
                  </a:lnTo>
                  <a:lnTo>
                    <a:pt x="4853" y="77910"/>
                  </a:lnTo>
                  <a:lnTo>
                    <a:pt x="5749" y="77598"/>
                  </a:lnTo>
                  <a:close/>
                  <a:moveTo>
                    <a:pt x="11767" y="77660"/>
                  </a:moveTo>
                  <a:lnTo>
                    <a:pt x="25429" y="77765"/>
                  </a:lnTo>
                  <a:lnTo>
                    <a:pt x="25679" y="77890"/>
                  </a:lnTo>
                  <a:lnTo>
                    <a:pt x="8227" y="79264"/>
                  </a:lnTo>
                  <a:lnTo>
                    <a:pt x="11767" y="77660"/>
                  </a:lnTo>
                  <a:close/>
                  <a:moveTo>
                    <a:pt x="29573" y="78993"/>
                  </a:moveTo>
                  <a:lnTo>
                    <a:pt x="30073" y="79181"/>
                  </a:lnTo>
                  <a:lnTo>
                    <a:pt x="29573" y="79410"/>
                  </a:lnTo>
                  <a:lnTo>
                    <a:pt x="29074" y="79181"/>
                  </a:lnTo>
                  <a:lnTo>
                    <a:pt x="29573" y="78993"/>
                  </a:lnTo>
                  <a:close/>
                  <a:moveTo>
                    <a:pt x="4457" y="78056"/>
                  </a:moveTo>
                  <a:lnTo>
                    <a:pt x="7186" y="79347"/>
                  </a:lnTo>
                  <a:lnTo>
                    <a:pt x="5228" y="79514"/>
                  </a:lnTo>
                  <a:lnTo>
                    <a:pt x="2854" y="78618"/>
                  </a:lnTo>
                  <a:lnTo>
                    <a:pt x="4457" y="78056"/>
                  </a:lnTo>
                  <a:close/>
                  <a:moveTo>
                    <a:pt x="48067" y="77952"/>
                  </a:moveTo>
                  <a:lnTo>
                    <a:pt x="53419" y="77994"/>
                  </a:lnTo>
                  <a:lnTo>
                    <a:pt x="54294" y="78327"/>
                  </a:lnTo>
                  <a:lnTo>
                    <a:pt x="51524" y="79597"/>
                  </a:lnTo>
                  <a:lnTo>
                    <a:pt x="48067" y="77952"/>
                  </a:lnTo>
                  <a:close/>
                  <a:moveTo>
                    <a:pt x="33718" y="77827"/>
                  </a:moveTo>
                  <a:lnTo>
                    <a:pt x="47379" y="77952"/>
                  </a:lnTo>
                  <a:lnTo>
                    <a:pt x="50899" y="79618"/>
                  </a:lnTo>
                  <a:lnTo>
                    <a:pt x="33468" y="77952"/>
                  </a:lnTo>
                  <a:lnTo>
                    <a:pt x="33718" y="77827"/>
                  </a:lnTo>
                  <a:close/>
                  <a:moveTo>
                    <a:pt x="2437" y="78785"/>
                  </a:moveTo>
                  <a:lnTo>
                    <a:pt x="4541" y="79556"/>
                  </a:lnTo>
                  <a:lnTo>
                    <a:pt x="896" y="79847"/>
                  </a:lnTo>
                  <a:lnTo>
                    <a:pt x="63" y="79618"/>
                  </a:lnTo>
                  <a:lnTo>
                    <a:pt x="2437" y="78785"/>
                  </a:lnTo>
                  <a:close/>
                  <a:moveTo>
                    <a:pt x="6603" y="79701"/>
                  </a:moveTo>
                  <a:lnTo>
                    <a:pt x="6207" y="79868"/>
                  </a:lnTo>
                  <a:lnTo>
                    <a:pt x="5874" y="79743"/>
                  </a:lnTo>
                  <a:lnTo>
                    <a:pt x="6603" y="79701"/>
                  </a:lnTo>
                  <a:close/>
                  <a:moveTo>
                    <a:pt x="54689" y="78473"/>
                  </a:moveTo>
                  <a:lnTo>
                    <a:pt x="56272" y="79077"/>
                  </a:lnTo>
                  <a:lnTo>
                    <a:pt x="53898" y="79910"/>
                  </a:lnTo>
                  <a:lnTo>
                    <a:pt x="51940" y="79722"/>
                  </a:lnTo>
                  <a:lnTo>
                    <a:pt x="54689" y="78473"/>
                  </a:lnTo>
                  <a:close/>
                  <a:moveTo>
                    <a:pt x="52523" y="80076"/>
                  </a:moveTo>
                  <a:lnTo>
                    <a:pt x="53252" y="80139"/>
                  </a:lnTo>
                  <a:lnTo>
                    <a:pt x="52919" y="80264"/>
                  </a:lnTo>
                  <a:lnTo>
                    <a:pt x="52523" y="80076"/>
                  </a:lnTo>
                  <a:close/>
                  <a:moveTo>
                    <a:pt x="56709" y="79222"/>
                  </a:moveTo>
                  <a:lnTo>
                    <a:pt x="59063" y="80097"/>
                  </a:lnTo>
                  <a:lnTo>
                    <a:pt x="58209" y="80326"/>
                  </a:lnTo>
                  <a:lnTo>
                    <a:pt x="54585" y="79972"/>
                  </a:lnTo>
                  <a:lnTo>
                    <a:pt x="56709" y="79222"/>
                  </a:lnTo>
                  <a:close/>
                  <a:moveTo>
                    <a:pt x="5186" y="79806"/>
                  </a:moveTo>
                  <a:lnTo>
                    <a:pt x="5832" y="80035"/>
                  </a:lnTo>
                  <a:lnTo>
                    <a:pt x="4228" y="80763"/>
                  </a:lnTo>
                  <a:lnTo>
                    <a:pt x="1708" y="80076"/>
                  </a:lnTo>
                  <a:lnTo>
                    <a:pt x="5186" y="79806"/>
                  </a:lnTo>
                  <a:close/>
                  <a:moveTo>
                    <a:pt x="26220" y="78139"/>
                  </a:moveTo>
                  <a:lnTo>
                    <a:pt x="26554" y="78306"/>
                  </a:lnTo>
                  <a:lnTo>
                    <a:pt x="11101" y="80888"/>
                  </a:lnTo>
                  <a:lnTo>
                    <a:pt x="8289" y="79556"/>
                  </a:lnTo>
                  <a:lnTo>
                    <a:pt x="26220" y="78139"/>
                  </a:lnTo>
                  <a:close/>
                  <a:moveTo>
                    <a:pt x="7706" y="79597"/>
                  </a:moveTo>
                  <a:lnTo>
                    <a:pt x="10601" y="80972"/>
                  </a:lnTo>
                  <a:lnTo>
                    <a:pt x="9601" y="81138"/>
                  </a:lnTo>
                  <a:lnTo>
                    <a:pt x="6582" y="80014"/>
                  </a:lnTo>
                  <a:lnTo>
                    <a:pt x="7456" y="79618"/>
                  </a:lnTo>
                  <a:lnTo>
                    <a:pt x="7706" y="79597"/>
                  </a:lnTo>
                  <a:close/>
                  <a:moveTo>
                    <a:pt x="32926" y="78202"/>
                  </a:moveTo>
                  <a:lnTo>
                    <a:pt x="50837" y="79910"/>
                  </a:lnTo>
                  <a:lnTo>
                    <a:pt x="48004" y="81201"/>
                  </a:lnTo>
                  <a:lnTo>
                    <a:pt x="32593" y="78348"/>
                  </a:lnTo>
                  <a:lnTo>
                    <a:pt x="32926" y="78202"/>
                  </a:lnTo>
                  <a:close/>
                  <a:moveTo>
                    <a:pt x="53940" y="80201"/>
                  </a:moveTo>
                  <a:lnTo>
                    <a:pt x="57397" y="80534"/>
                  </a:lnTo>
                  <a:lnTo>
                    <a:pt x="54877" y="81201"/>
                  </a:lnTo>
                  <a:lnTo>
                    <a:pt x="53294" y="80430"/>
                  </a:lnTo>
                  <a:lnTo>
                    <a:pt x="53940" y="80201"/>
                  </a:lnTo>
                  <a:close/>
                  <a:moveTo>
                    <a:pt x="51420" y="79972"/>
                  </a:moveTo>
                  <a:lnTo>
                    <a:pt x="51670" y="79993"/>
                  </a:lnTo>
                  <a:lnTo>
                    <a:pt x="52523" y="80389"/>
                  </a:lnTo>
                  <a:lnTo>
                    <a:pt x="49483" y="81472"/>
                  </a:lnTo>
                  <a:lnTo>
                    <a:pt x="48504" y="81284"/>
                  </a:lnTo>
                  <a:lnTo>
                    <a:pt x="51420" y="79972"/>
                  </a:lnTo>
                  <a:close/>
                  <a:moveTo>
                    <a:pt x="6207" y="80180"/>
                  </a:moveTo>
                  <a:lnTo>
                    <a:pt x="9039" y="81242"/>
                  </a:lnTo>
                  <a:lnTo>
                    <a:pt x="7102" y="81576"/>
                  </a:lnTo>
                  <a:lnTo>
                    <a:pt x="4666" y="80888"/>
                  </a:lnTo>
                  <a:lnTo>
                    <a:pt x="6207" y="80180"/>
                  </a:lnTo>
                  <a:close/>
                  <a:moveTo>
                    <a:pt x="52898" y="80576"/>
                  </a:moveTo>
                  <a:lnTo>
                    <a:pt x="54439" y="81305"/>
                  </a:lnTo>
                  <a:lnTo>
                    <a:pt x="52003" y="81930"/>
                  </a:lnTo>
                  <a:lnTo>
                    <a:pt x="50066" y="81576"/>
                  </a:lnTo>
                  <a:lnTo>
                    <a:pt x="52898" y="80576"/>
                  </a:lnTo>
                  <a:close/>
                  <a:moveTo>
                    <a:pt x="27012" y="78514"/>
                  </a:moveTo>
                  <a:lnTo>
                    <a:pt x="27428" y="78723"/>
                  </a:lnTo>
                  <a:lnTo>
                    <a:pt x="13892" y="82221"/>
                  </a:lnTo>
                  <a:lnTo>
                    <a:pt x="11559" y="81118"/>
                  </a:lnTo>
                  <a:lnTo>
                    <a:pt x="27012" y="78514"/>
                  </a:lnTo>
                  <a:close/>
                  <a:moveTo>
                    <a:pt x="4249" y="81076"/>
                  </a:moveTo>
                  <a:lnTo>
                    <a:pt x="6415" y="81680"/>
                  </a:lnTo>
                  <a:lnTo>
                    <a:pt x="2812" y="82284"/>
                  </a:lnTo>
                  <a:lnTo>
                    <a:pt x="1958" y="82117"/>
                  </a:lnTo>
                  <a:lnTo>
                    <a:pt x="4249" y="81076"/>
                  </a:lnTo>
                  <a:close/>
                  <a:moveTo>
                    <a:pt x="11059" y="81201"/>
                  </a:moveTo>
                  <a:lnTo>
                    <a:pt x="13454" y="82346"/>
                  </a:lnTo>
                  <a:lnTo>
                    <a:pt x="13059" y="82430"/>
                  </a:lnTo>
                  <a:lnTo>
                    <a:pt x="10143" y="81347"/>
                  </a:lnTo>
                  <a:lnTo>
                    <a:pt x="11059" y="81201"/>
                  </a:lnTo>
                  <a:close/>
                  <a:moveTo>
                    <a:pt x="32135" y="78556"/>
                  </a:moveTo>
                  <a:lnTo>
                    <a:pt x="47546" y="81409"/>
                  </a:lnTo>
                  <a:lnTo>
                    <a:pt x="45193" y="82492"/>
                  </a:lnTo>
                  <a:lnTo>
                    <a:pt x="31718" y="78743"/>
                  </a:lnTo>
                  <a:lnTo>
                    <a:pt x="32135" y="78556"/>
                  </a:lnTo>
                  <a:close/>
                  <a:moveTo>
                    <a:pt x="1500" y="82346"/>
                  </a:moveTo>
                  <a:lnTo>
                    <a:pt x="1979" y="82430"/>
                  </a:lnTo>
                  <a:lnTo>
                    <a:pt x="917" y="82596"/>
                  </a:lnTo>
                  <a:lnTo>
                    <a:pt x="1500" y="82346"/>
                  </a:lnTo>
                  <a:close/>
                  <a:moveTo>
                    <a:pt x="48046" y="81513"/>
                  </a:moveTo>
                  <a:lnTo>
                    <a:pt x="48941" y="81680"/>
                  </a:lnTo>
                  <a:lnTo>
                    <a:pt x="46005" y="82700"/>
                  </a:lnTo>
                  <a:lnTo>
                    <a:pt x="45630" y="82596"/>
                  </a:lnTo>
                  <a:lnTo>
                    <a:pt x="48046" y="81513"/>
                  </a:lnTo>
                  <a:close/>
                  <a:moveTo>
                    <a:pt x="54835" y="81492"/>
                  </a:moveTo>
                  <a:lnTo>
                    <a:pt x="57126" y="82575"/>
                  </a:lnTo>
                  <a:lnTo>
                    <a:pt x="56251" y="82721"/>
                  </a:lnTo>
                  <a:lnTo>
                    <a:pt x="52669" y="82055"/>
                  </a:lnTo>
                  <a:lnTo>
                    <a:pt x="54835" y="81492"/>
                  </a:lnTo>
                  <a:close/>
                  <a:moveTo>
                    <a:pt x="9581" y="81451"/>
                  </a:moveTo>
                  <a:lnTo>
                    <a:pt x="12580" y="82555"/>
                  </a:lnTo>
                  <a:lnTo>
                    <a:pt x="11601" y="82825"/>
                  </a:lnTo>
                  <a:lnTo>
                    <a:pt x="7748" y="81742"/>
                  </a:lnTo>
                  <a:lnTo>
                    <a:pt x="9581" y="81451"/>
                  </a:lnTo>
                  <a:close/>
                  <a:moveTo>
                    <a:pt x="57584" y="82804"/>
                  </a:moveTo>
                  <a:lnTo>
                    <a:pt x="58167" y="83075"/>
                  </a:lnTo>
                  <a:lnTo>
                    <a:pt x="58167" y="83075"/>
                  </a:lnTo>
                  <a:lnTo>
                    <a:pt x="57084" y="82888"/>
                  </a:lnTo>
                  <a:lnTo>
                    <a:pt x="57584" y="82804"/>
                  </a:lnTo>
                  <a:close/>
                  <a:moveTo>
                    <a:pt x="49504" y="81784"/>
                  </a:moveTo>
                  <a:lnTo>
                    <a:pt x="51336" y="82117"/>
                  </a:lnTo>
                  <a:lnTo>
                    <a:pt x="47463" y="83117"/>
                  </a:lnTo>
                  <a:lnTo>
                    <a:pt x="46505" y="82846"/>
                  </a:lnTo>
                  <a:lnTo>
                    <a:pt x="49504" y="81784"/>
                  </a:lnTo>
                  <a:close/>
                  <a:moveTo>
                    <a:pt x="27824" y="78910"/>
                  </a:moveTo>
                  <a:lnTo>
                    <a:pt x="28303" y="79139"/>
                  </a:lnTo>
                  <a:lnTo>
                    <a:pt x="16328" y="83388"/>
                  </a:lnTo>
                  <a:lnTo>
                    <a:pt x="14287" y="82430"/>
                  </a:lnTo>
                  <a:lnTo>
                    <a:pt x="27824" y="78910"/>
                  </a:lnTo>
                  <a:close/>
                  <a:moveTo>
                    <a:pt x="7082" y="81867"/>
                  </a:moveTo>
                  <a:lnTo>
                    <a:pt x="11038" y="82971"/>
                  </a:lnTo>
                  <a:lnTo>
                    <a:pt x="9143" y="83450"/>
                  </a:lnTo>
                  <a:lnTo>
                    <a:pt x="3645" y="82450"/>
                  </a:lnTo>
                  <a:lnTo>
                    <a:pt x="7082" y="81867"/>
                  </a:lnTo>
                  <a:close/>
                  <a:moveTo>
                    <a:pt x="13850" y="82534"/>
                  </a:moveTo>
                  <a:lnTo>
                    <a:pt x="15787" y="83450"/>
                  </a:lnTo>
                  <a:lnTo>
                    <a:pt x="13538" y="82617"/>
                  </a:lnTo>
                  <a:lnTo>
                    <a:pt x="13850" y="82534"/>
                  </a:lnTo>
                  <a:close/>
                  <a:moveTo>
                    <a:pt x="31302" y="78931"/>
                  </a:moveTo>
                  <a:lnTo>
                    <a:pt x="44776" y="82679"/>
                  </a:lnTo>
                  <a:lnTo>
                    <a:pt x="42735" y="83617"/>
                  </a:lnTo>
                  <a:lnTo>
                    <a:pt x="30823" y="79160"/>
                  </a:lnTo>
                  <a:lnTo>
                    <a:pt x="31302" y="78931"/>
                  </a:lnTo>
                  <a:close/>
                  <a:moveTo>
                    <a:pt x="45214" y="82784"/>
                  </a:moveTo>
                  <a:lnTo>
                    <a:pt x="45526" y="82888"/>
                  </a:lnTo>
                  <a:lnTo>
                    <a:pt x="43256" y="83679"/>
                  </a:lnTo>
                  <a:lnTo>
                    <a:pt x="45214" y="82784"/>
                  </a:lnTo>
                  <a:close/>
                  <a:moveTo>
                    <a:pt x="52003" y="82242"/>
                  </a:moveTo>
                  <a:lnTo>
                    <a:pt x="55418" y="82867"/>
                  </a:lnTo>
                  <a:lnTo>
                    <a:pt x="49920" y="83783"/>
                  </a:lnTo>
                  <a:lnTo>
                    <a:pt x="48025" y="83263"/>
                  </a:lnTo>
                  <a:lnTo>
                    <a:pt x="52003" y="82242"/>
                  </a:lnTo>
                  <a:close/>
                  <a:moveTo>
                    <a:pt x="13059" y="82742"/>
                  </a:moveTo>
                  <a:lnTo>
                    <a:pt x="15537" y="83679"/>
                  </a:lnTo>
                  <a:lnTo>
                    <a:pt x="15162" y="83804"/>
                  </a:lnTo>
                  <a:lnTo>
                    <a:pt x="12163" y="82971"/>
                  </a:lnTo>
                  <a:lnTo>
                    <a:pt x="13059" y="82742"/>
                  </a:lnTo>
                  <a:close/>
                  <a:moveTo>
                    <a:pt x="46026" y="83013"/>
                  </a:moveTo>
                  <a:lnTo>
                    <a:pt x="46900" y="83263"/>
                  </a:lnTo>
                  <a:lnTo>
                    <a:pt x="43881" y="84033"/>
                  </a:lnTo>
                  <a:lnTo>
                    <a:pt x="43527" y="83908"/>
                  </a:lnTo>
                  <a:lnTo>
                    <a:pt x="46026" y="83013"/>
                  </a:lnTo>
                  <a:close/>
                  <a:moveTo>
                    <a:pt x="11601" y="83117"/>
                  </a:moveTo>
                  <a:lnTo>
                    <a:pt x="14683" y="83971"/>
                  </a:lnTo>
                  <a:lnTo>
                    <a:pt x="13746" y="84304"/>
                  </a:lnTo>
                  <a:lnTo>
                    <a:pt x="9810" y="83575"/>
                  </a:lnTo>
                  <a:lnTo>
                    <a:pt x="11601" y="83117"/>
                  </a:lnTo>
                  <a:close/>
                  <a:moveTo>
                    <a:pt x="28678" y="79306"/>
                  </a:moveTo>
                  <a:lnTo>
                    <a:pt x="29219" y="79576"/>
                  </a:lnTo>
                  <a:lnTo>
                    <a:pt x="18536" y="84450"/>
                  </a:lnTo>
                  <a:lnTo>
                    <a:pt x="16703" y="83575"/>
                  </a:lnTo>
                  <a:lnTo>
                    <a:pt x="28678" y="79306"/>
                  </a:lnTo>
                  <a:close/>
                  <a:moveTo>
                    <a:pt x="15953" y="83825"/>
                  </a:moveTo>
                  <a:lnTo>
                    <a:pt x="17973" y="84575"/>
                  </a:lnTo>
                  <a:lnTo>
                    <a:pt x="17973" y="84575"/>
                  </a:lnTo>
                  <a:lnTo>
                    <a:pt x="15662" y="83929"/>
                  </a:lnTo>
                  <a:lnTo>
                    <a:pt x="15953" y="83825"/>
                  </a:lnTo>
                  <a:close/>
                  <a:moveTo>
                    <a:pt x="47463" y="83408"/>
                  </a:moveTo>
                  <a:lnTo>
                    <a:pt x="49233" y="83908"/>
                  </a:lnTo>
                  <a:lnTo>
                    <a:pt x="45297" y="84575"/>
                  </a:lnTo>
                  <a:lnTo>
                    <a:pt x="44360" y="84221"/>
                  </a:lnTo>
                  <a:lnTo>
                    <a:pt x="47463" y="83408"/>
                  </a:lnTo>
                  <a:close/>
                  <a:moveTo>
                    <a:pt x="30448" y="79327"/>
                  </a:moveTo>
                  <a:lnTo>
                    <a:pt x="42360" y="83783"/>
                  </a:lnTo>
                  <a:lnTo>
                    <a:pt x="40507" y="84616"/>
                  </a:lnTo>
                  <a:lnTo>
                    <a:pt x="29907" y="79576"/>
                  </a:lnTo>
                  <a:lnTo>
                    <a:pt x="30448" y="79327"/>
                  </a:lnTo>
                  <a:close/>
                  <a:moveTo>
                    <a:pt x="43089" y="84054"/>
                  </a:moveTo>
                  <a:lnTo>
                    <a:pt x="43402" y="84158"/>
                  </a:lnTo>
                  <a:lnTo>
                    <a:pt x="41069" y="84762"/>
                  </a:lnTo>
                  <a:lnTo>
                    <a:pt x="43089" y="84054"/>
                  </a:lnTo>
                  <a:close/>
                  <a:moveTo>
                    <a:pt x="15183" y="84096"/>
                  </a:moveTo>
                  <a:lnTo>
                    <a:pt x="17724" y="84804"/>
                  </a:lnTo>
                  <a:lnTo>
                    <a:pt x="17369" y="84970"/>
                  </a:lnTo>
                  <a:lnTo>
                    <a:pt x="14308" y="84408"/>
                  </a:lnTo>
                  <a:lnTo>
                    <a:pt x="15183" y="84096"/>
                  </a:lnTo>
                  <a:close/>
                  <a:moveTo>
                    <a:pt x="9143" y="83742"/>
                  </a:moveTo>
                  <a:lnTo>
                    <a:pt x="13204" y="84491"/>
                  </a:lnTo>
                  <a:lnTo>
                    <a:pt x="11351" y="85158"/>
                  </a:lnTo>
                  <a:lnTo>
                    <a:pt x="5790" y="84616"/>
                  </a:lnTo>
                  <a:lnTo>
                    <a:pt x="9143" y="83742"/>
                  </a:lnTo>
                  <a:close/>
                  <a:moveTo>
                    <a:pt x="43881" y="84346"/>
                  </a:moveTo>
                  <a:lnTo>
                    <a:pt x="44735" y="84658"/>
                  </a:lnTo>
                  <a:lnTo>
                    <a:pt x="41652" y="85179"/>
                  </a:lnTo>
                  <a:lnTo>
                    <a:pt x="41298" y="85012"/>
                  </a:lnTo>
                  <a:lnTo>
                    <a:pt x="43881" y="84346"/>
                  </a:lnTo>
                  <a:close/>
                  <a:moveTo>
                    <a:pt x="49899" y="84096"/>
                  </a:moveTo>
                  <a:lnTo>
                    <a:pt x="53252" y="85012"/>
                  </a:lnTo>
                  <a:lnTo>
                    <a:pt x="47692" y="85449"/>
                  </a:lnTo>
                  <a:lnTo>
                    <a:pt x="45838" y="84762"/>
                  </a:lnTo>
                  <a:lnTo>
                    <a:pt x="49899" y="84096"/>
                  </a:lnTo>
                  <a:close/>
                  <a:moveTo>
                    <a:pt x="18161" y="84929"/>
                  </a:moveTo>
                  <a:lnTo>
                    <a:pt x="19910" y="85408"/>
                  </a:lnTo>
                  <a:lnTo>
                    <a:pt x="20014" y="85470"/>
                  </a:lnTo>
                  <a:lnTo>
                    <a:pt x="20014" y="85470"/>
                  </a:lnTo>
                  <a:lnTo>
                    <a:pt x="17869" y="85074"/>
                  </a:lnTo>
                  <a:lnTo>
                    <a:pt x="18161" y="84929"/>
                  </a:lnTo>
                  <a:close/>
                  <a:moveTo>
                    <a:pt x="13767" y="84595"/>
                  </a:moveTo>
                  <a:lnTo>
                    <a:pt x="16911" y="85179"/>
                  </a:lnTo>
                  <a:lnTo>
                    <a:pt x="15995" y="85595"/>
                  </a:lnTo>
                  <a:lnTo>
                    <a:pt x="12017" y="85220"/>
                  </a:lnTo>
                  <a:lnTo>
                    <a:pt x="13767" y="84595"/>
                  </a:lnTo>
                  <a:close/>
                  <a:moveTo>
                    <a:pt x="40861" y="85116"/>
                  </a:moveTo>
                  <a:lnTo>
                    <a:pt x="41153" y="85262"/>
                  </a:lnTo>
                  <a:lnTo>
                    <a:pt x="39008" y="85616"/>
                  </a:lnTo>
                  <a:lnTo>
                    <a:pt x="39132" y="85574"/>
                  </a:lnTo>
                  <a:lnTo>
                    <a:pt x="40861" y="85116"/>
                  </a:lnTo>
                  <a:close/>
                  <a:moveTo>
                    <a:pt x="45276" y="84866"/>
                  </a:moveTo>
                  <a:lnTo>
                    <a:pt x="47005" y="85512"/>
                  </a:lnTo>
                  <a:lnTo>
                    <a:pt x="43027" y="85824"/>
                  </a:lnTo>
                  <a:lnTo>
                    <a:pt x="42111" y="85387"/>
                  </a:lnTo>
                  <a:lnTo>
                    <a:pt x="45276" y="84866"/>
                  </a:lnTo>
                  <a:close/>
                  <a:moveTo>
                    <a:pt x="17411" y="85283"/>
                  </a:moveTo>
                  <a:lnTo>
                    <a:pt x="21014" y="85949"/>
                  </a:lnTo>
                  <a:lnTo>
                    <a:pt x="21389" y="86116"/>
                  </a:lnTo>
                  <a:lnTo>
                    <a:pt x="21389" y="86116"/>
                  </a:lnTo>
                  <a:lnTo>
                    <a:pt x="16578" y="85658"/>
                  </a:lnTo>
                  <a:lnTo>
                    <a:pt x="17411" y="85283"/>
                  </a:lnTo>
                  <a:close/>
                  <a:moveTo>
                    <a:pt x="22118" y="86157"/>
                  </a:moveTo>
                  <a:lnTo>
                    <a:pt x="22243" y="86178"/>
                  </a:lnTo>
                  <a:lnTo>
                    <a:pt x="22347" y="86220"/>
                  </a:lnTo>
                  <a:lnTo>
                    <a:pt x="22347" y="86220"/>
                  </a:lnTo>
                  <a:lnTo>
                    <a:pt x="22222" y="86199"/>
                  </a:lnTo>
                  <a:lnTo>
                    <a:pt x="22118" y="86157"/>
                  </a:lnTo>
                  <a:close/>
                  <a:moveTo>
                    <a:pt x="41611" y="85470"/>
                  </a:moveTo>
                  <a:lnTo>
                    <a:pt x="42444" y="85866"/>
                  </a:lnTo>
                  <a:lnTo>
                    <a:pt x="37633" y="86262"/>
                  </a:lnTo>
                  <a:lnTo>
                    <a:pt x="37987" y="86095"/>
                  </a:lnTo>
                  <a:lnTo>
                    <a:pt x="41611" y="85470"/>
                  </a:lnTo>
                  <a:close/>
                  <a:moveTo>
                    <a:pt x="36883" y="86262"/>
                  </a:moveTo>
                  <a:lnTo>
                    <a:pt x="36779" y="86324"/>
                  </a:lnTo>
                  <a:lnTo>
                    <a:pt x="36675" y="86324"/>
                  </a:lnTo>
                  <a:lnTo>
                    <a:pt x="36779" y="86282"/>
                  </a:lnTo>
                  <a:lnTo>
                    <a:pt x="36883" y="86262"/>
                  </a:lnTo>
                  <a:close/>
                  <a:moveTo>
                    <a:pt x="4957" y="84845"/>
                  </a:moveTo>
                  <a:lnTo>
                    <a:pt x="10705" y="85387"/>
                  </a:lnTo>
                  <a:lnTo>
                    <a:pt x="7248" y="86616"/>
                  </a:lnTo>
                  <a:lnTo>
                    <a:pt x="1396" y="86553"/>
                  </a:lnTo>
                  <a:lnTo>
                    <a:pt x="313" y="86032"/>
                  </a:lnTo>
                  <a:lnTo>
                    <a:pt x="4957" y="84845"/>
                  </a:lnTo>
                  <a:close/>
                  <a:moveTo>
                    <a:pt x="11372" y="85449"/>
                  </a:moveTo>
                  <a:lnTo>
                    <a:pt x="15474" y="85845"/>
                  </a:lnTo>
                  <a:lnTo>
                    <a:pt x="13683" y="86657"/>
                  </a:lnTo>
                  <a:lnTo>
                    <a:pt x="8102" y="86616"/>
                  </a:lnTo>
                  <a:lnTo>
                    <a:pt x="11372" y="85449"/>
                  </a:lnTo>
                  <a:close/>
                  <a:moveTo>
                    <a:pt x="16057" y="85907"/>
                  </a:moveTo>
                  <a:lnTo>
                    <a:pt x="22159" y="86491"/>
                  </a:lnTo>
                  <a:lnTo>
                    <a:pt x="22680" y="86741"/>
                  </a:lnTo>
                  <a:lnTo>
                    <a:pt x="14371" y="86657"/>
                  </a:lnTo>
                  <a:lnTo>
                    <a:pt x="16057" y="85907"/>
                  </a:lnTo>
                  <a:close/>
                  <a:moveTo>
                    <a:pt x="22992" y="86574"/>
                  </a:moveTo>
                  <a:lnTo>
                    <a:pt x="23388" y="86595"/>
                  </a:lnTo>
                  <a:lnTo>
                    <a:pt x="23763" y="86741"/>
                  </a:lnTo>
                  <a:lnTo>
                    <a:pt x="23367" y="86741"/>
                  </a:lnTo>
                  <a:lnTo>
                    <a:pt x="22992" y="86574"/>
                  </a:lnTo>
                  <a:close/>
                  <a:moveTo>
                    <a:pt x="24617" y="86720"/>
                  </a:moveTo>
                  <a:lnTo>
                    <a:pt x="24742" y="86761"/>
                  </a:lnTo>
                  <a:lnTo>
                    <a:pt x="24742" y="86761"/>
                  </a:lnTo>
                  <a:lnTo>
                    <a:pt x="24617" y="86741"/>
                  </a:lnTo>
                  <a:lnTo>
                    <a:pt x="24513" y="86720"/>
                  </a:lnTo>
                  <a:close/>
                  <a:moveTo>
                    <a:pt x="29553" y="79743"/>
                  </a:moveTo>
                  <a:lnTo>
                    <a:pt x="40153" y="84783"/>
                  </a:lnTo>
                  <a:lnTo>
                    <a:pt x="40132" y="84804"/>
                  </a:lnTo>
                  <a:lnTo>
                    <a:pt x="37841" y="85595"/>
                  </a:lnTo>
                  <a:lnTo>
                    <a:pt x="35509" y="86220"/>
                  </a:lnTo>
                  <a:lnTo>
                    <a:pt x="33114" y="86616"/>
                  </a:lnTo>
                  <a:lnTo>
                    <a:pt x="30719" y="86803"/>
                  </a:lnTo>
                  <a:lnTo>
                    <a:pt x="28303" y="86782"/>
                  </a:lnTo>
                  <a:lnTo>
                    <a:pt x="25887" y="86553"/>
                  </a:lnTo>
                  <a:lnTo>
                    <a:pt x="23513" y="86116"/>
                  </a:lnTo>
                  <a:lnTo>
                    <a:pt x="21181" y="85470"/>
                  </a:lnTo>
                  <a:lnTo>
                    <a:pt x="18911" y="84616"/>
                  </a:lnTo>
                  <a:lnTo>
                    <a:pt x="18890" y="84616"/>
                  </a:lnTo>
                  <a:lnTo>
                    <a:pt x="29553" y="79743"/>
                  </a:lnTo>
                  <a:close/>
                  <a:moveTo>
                    <a:pt x="34488" y="86782"/>
                  </a:moveTo>
                  <a:lnTo>
                    <a:pt x="34384" y="86824"/>
                  </a:lnTo>
                  <a:lnTo>
                    <a:pt x="34259" y="86824"/>
                  </a:lnTo>
                  <a:lnTo>
                    <a:pt x="34384" y="86803"/>
                  </a:lnTo>
                  <a:lnTo>
                    <a:pt x="34488" y="86782"/>
                  </a:lnTo>
                  <a:close/>
                  <a:moveTo>
                    <a:pt x="36009" y="86678"/>
                  </a:moveTo>
                  <a:lnTo>
                    <a:pt x="35634" y="86845"/>
                  </a:lnTo>
                  <a:lnTo>
                    <a:pt x="35238" y="86845"/>
                  </a:lnTo>
                  <a:lnTo>
                    <a:pt x="35613" y="86699"/>
                  </a:lnTo>
                  <a:lnTo>
                    <a:pt x="36009" y="86678"/>
                  </a:lnTo>
                  <a:close/>
                  <a:moveTo>
                    <a:pt x="42964" y="86116"/>
                  </a:moveTo>
                  <a:lnTo>
                    <a:pt x="44630" y="86907"/>
                  </a:lnTo>
                  <a:lnTo>
                    <a:pt x="36321" y="86845"/>
                  </a:lnTo>
                  <a:lnTo>
                    <a:pt x="36862" y="86616"/>
                  </a:lnTo>
                  <a:lnTo>
                    <a:pt x="42964" y="86116"/>
                  </a:lnTo>
                  <a:close/>
                  <a:moveTo>
                    <a:pt x="47650" y="85762"/>
                  </a:moveTo>
                  <a:lnTo>
                    <a:pt x="50899" y="86970"/>
                  </a:lnTo>
                  <a:lnTo>
                    <a:pt x="45318" y="86928"/>
                  </a:lnTo>
                  <a:lnTo>
                    <a:pt x="43548" y="86074"/>
                  </a:lnTo>
                  <a:lnTo>
                    <a:pt x="47650" y="85762"/>
                  </a:lnTo>
                  <a:close/>
                  <a:moveTo>
                    <a:pt x="54065" y="85241"/>
                  </a:moveTo>
                  <a:lnTo>
                    <a:pt x="58688" y="86532"/>
                  </a:lnTo>
                  <a:lnTo>
                    <a:pt x="57605" y="87032"/>
                  </a:lnTo>
                  <a:lnTo>
                    <a:pt x="51753" y="86970"/>
                  </a:lnTo>
                  <a:lnTo>
                    <a:pt x="48337" y="85699"/>
                  </a:lnTo>
                  <a:lnTo>
                    <a:pt x="54065" y="85241"/>
                  </a:lnTo>
                  <a:close/>
                  <a:moveTo>
                    <a:pt x="27053" y="87053"/>
                  </a:moveTo>
                  <a:lnTo>
                    <a:pt x="27158" y="87074"/>
                  </a:lnTo>
                  <a:lnTo>
                    <a:pt x="27053" y="87095"/>
                  </a:lnTo>
                  <a:lnTo>
                    <a:pt x="26929" y="87053"/>
                  </a:lnTo>
                  <a:close/>
                  <a:moveTo>
                    <a:pt x="32073" y="87095"/>
                  </a:moveTo>
                  <a:lnTo>
                    <a:pt x="31948" y="87136"/>
                  </a:lnTo>
                  <a:lnTo>
                    <a:pt x="31843" y="87115"/>
                  </a:lnTo>
                  <a:lnTo>
                    <a:pt x="31948" y="87095"/>
                  </a:lnTo>
                  <a:close/>
                  <a:moveTo>
                    <a:pt x="25825" y="87053"/>
                  </a:moveTo>
                  <a:lnTo>
                    <a:pt x="26200" y="87157"/>
                  </a:lnTo>
                  <a:lnTo>
                    <a:pt x="25804" y="87199"/>
                  </a:lnTo>
                  <a:lnTo>
                    <a:pt x="25408" y="87053"/>
                  </a:lnTo>
                  <a:close/>
                  <a:moveTo>
                    <a:pt x="29490" y="87178"/>
                  </a:moveTo>
                  <a:lnTo>
                    <a:pt x="29615" y="87199"/>
                  </a:lnTo>
                  <a:lnTo>
                    <a:pt x="29490" y="87220"/>
                  </a:lnTo>
                  <a:lnTo>
                    <a:pt x="29386" y="87199"/>
                  </a:lnTo>
                  <a:lnTo>
                    <a:pt x="29490" y="87178"/>
                  </a:lnTo>
                  <a:close/>
                  <a:moveTo>
                    <a:pt x="33593" y="87115"/>
                  </a:moveTo>
                  <a:lnTo>
                    <a:pt x="33197" y="87261"/>
                  </a:lnTo>
                  <a:lnTo>
                    <a:pt x="32801" y="87220"/>
                  </a:lnTo>
                  <a:lnTo>
                    <a:pt x="33176" y="87115"/>
                  </a:lnTo>
                  <a:close/>
                  <a:moveTo>
                    <a:pt x="24575" y="87032"/>
                  </a:moveTo>
                  <a:lnTo>
                    <a:pt x="25117" y="87240"/>
                  </a:lnTo>
                  <a:lnTo>
                    <a:pt x="24513" y="87282"/>
                  </a:lnTo>
                  <a:lnTo>
                    <a:pt x="23992" y="87032"/>
                  </a:lnTo>
                  <a:close/>
                  <a:moveTo>
                    <a:pt x="34426" y="87115"/>
                  </a:moveTo>
                  <a:lnTo>
                    <a:pt x="35009" y="87136"/>
                  </a:lnTo>
                  <a:lnTo>
                    <a:pt x="34467" y="87365"/>
                  </a:lnTo>
                  <a:lnTo>
                    <a:pt x="33884" y="87324"/>
                  </a:lnTo>
                  <a:lnTo>
                    <a:pt x="34426" y="87115"/>
                  </a:lnTo>
                  <a:close/>
                  <a:moveTo>
                    <a:pt x="28261" y="87282"/>
                  </a:moveTo>
                  <a:lnTo>
                    <a:pt x="28657" y="87365"/>
                  </a:lnTo>
                  <a:lnTo>
                    <a:pt x="28261" y="87428"/>
                  </a:lnTo>
                  <a:lnTo>
                    <a:pt x="27866" y="87324"/>
                  </a:lnTo>
                  <a:lnTo>
                    <a:pt x="28261" y="87282"/>
                  </a:lnTo>
                  <a:close/>
                  <a:moveTo>
                    <a:pt x="30740" y="87303"/>
                  </a:moveTo>
                  <a:lnTo>
                    <a:pt x="31135" y="87344"/>
                  </a:lnTo>
                  <a:lnTo>
                    <a:pt x="30740" y="87449"/>
                  </a:lnTo>
                  <a:lnTo>
                    <a:pt x="30323" y="87365"/>
                  </a:lnTo>
                  <a:lnTo>
                    <a:pt x="30740" y="87303"/>
                  </a:lnTo>
                  <a:close/>
                  <a:moveTo>
                    <a:pt x="27012" y="87386"/>
                  </a:moveTo>
                  <a:lnTo>
                    <a:pt x="27574" y="87532"/>
                  </a:lnTo>
                  <a:lnTo>
                    <a:pt x="26991" y="87636"/>
                  </a:lnTo>
                  <a:lnTo>
                    <a:pt x="26450" y="87428"/>
                  </a:lnTo>
                  <a:lnTo>
                    <a:pt x="27012" y="87386"/>
                  </a:lnTo>
                  <a:close/>
                  <a:moveTo>
                    <a:pt x="31968" y="87428"/>
                  </a:moveTo>
                  <a:lnTo>
                    <a:pt x="32551" y="87490"/>
                  </a:lnTo>
                  <a:lnTo>
                    <a:pt x="31989" y="87678"/>
                  </a:lnTo>
                  <a:lnTo>
                    <a:pt x="31406" y="87574"/>
                  </a:lnTo>
                  <a:lnTo>
                    <a:pt x="31968" y="87428"/>
                  </a:lnTo>
                  <a:close/>
                  <a:moveTo>
                    <a:pt x="29490" y="87511"/>
                  </a:moveTo>
                  <a:lnTo>
                    <a:pt x="30073" y="87615"/>
                  </a:lnTo>
                  <a:lnTo>
                    <a:pt x="29490" y="87761"/>
                  </a:lnTo>
                  <a:lnTo>
                    <a:pt x="28928" y="87615"/>
                  </a:lnTo>
                  <a:lnTo>
                    <a:pt x="29490" y="87511"/>
                  </a:lnTo>
                  <a:close/>
                  <a:moveTo>
                    <a:pt x="2021" y="86845"/>
                  </a:moveTo>
                  <a:lnTo>
                    <a:pt x="6457" y="86886"/>
                  </a:lnTo>
                  <a:lnTo>
                    <a:pt x="3958" y="87782"/>
                  </a:lnTo>
                  <a:lnTo>
                    <a:pt x="2021" y="86845"/>
                  </a:lnTo>
                  <a:close/>
                  <a:moveTo>
                    <a:pt x="25762" y="87490"/>
                  </a:moveTo>
                  <a:lnTo>
                    <a:pt x="26429" y="87740"/>
                  </a:lnTo>
                  <a:lnTo>
                    <a:pt x="25700" y="87865"/>
                  </a:lnTo>
                  <a:lnTo>
                    <a:pt x="25033" y="87532"/>
                  </a:lnTo>
                  <a:lnTo>
                    <a:pt x="25762" y="87490"/>
                  </a:lnTo>
                  <a:close/>
                  <a:moveTo>
                    <a:pt x="33239" y="87553"/>
                  </a:moveTo>
                  <a:lnTo>
                    <a:pt x="33947" y="87615"/>
                  </a:lnTo>
                  <a:lnTo>
                    <a:pt x="33280" y="87928"/>
                  </a:lnTo>
                  <a:lnTo>
                    <a:pt x="32572" y="87782"/>
                  </a:lnTo>
                  <a:lnTo>
                    <a:pt x="33239" y="87553"/>
                  </a:lnTo>
                  <a:close/>
                  <a:moveTo>
                    <a:pt x="28241" y="87719"/>
                  </a:moveTo>
                  <a:lnTo>
                    <a:pt x="28928" y="87907"/>
                  </a:lnTo>
                  <a:lnTo>
                    <a:pt x="28220" y="88094"/>
                  </a:lnTo>
                  <a:lnTo>
                    <a:pt x="27532" y="87844"/>
                  </a:lnTo>
                  <a:lnTo>
                    <a:pt x="28241" y="87719"/>
                  </a:lnTo>
                  <a:close/>
                  <a:moveTo>
                    <a:pt x="30740" y="87740"/>
                  </a:moveTo>
                  <a:lnTo>
                    <a:pt x="31448" y="87865"/>
                  </a:lnTo>
                  <a:lnTo>
                    <a:pt x="30760" y="88115"/>
                  </a:lnTo>
                  <a:lnTo>
                    <a:pt x="30052" y="87928"/>
                  </a:lnTo>
                  <a:lnTo>
                    <a:pt x="30740" y="87740"/>
                  </a:lnTo>
                  <a:close/>
                  <a:moveTo>
                    <a:pt x="52544" y="87282"/>
                  </a:moveTo>
                  <a:lnTo>
                    <a:pt x="56980" y="87303"/>
                  </a:lnTo>
                  <a:lnTo>
                    <a:pt x="55023" y="88198"/>
                  </a:lnTo>
                  <a:lnTo>
                    <a:pt x="52544" y="87282"/>
                  </a:lnTo>
                  <a:close/>
                  <a:moveTo>
                    <a:pt x="13746" y="86949"/>
                  </a:moveTo>
                  <a:lnTo>
                    <a:pt x="23305" y="87032"/>
                  </a:lnTo>
                  <a:lnTo>
                    <a:pt x="23950" y="87344"/>
                  </a:lnTo>
                  <a:lnTo>
                    <a:pt x="10580" y="88386"/>
                  </a:lnTo>
                  <a:lnTo>
                    <a:pt x="13746" y="86949"/>
                  </a:lnTo>
                  <a:close/>
                  <a:moveTo>
                    <a:pt x="26970" y="87928"/>
                  </a:moveTo>
                  <a:lnTo>
                    <a:pt x="27741" y="88219"/>
                  </a:lnTo>
                  <a:lnTo>
                    <a:pt x="26929" y="88427"/>
                  </a:lnTo>
                  <a:lnTo>
                    <a:pt x="26158" y="88073"/>
                  </a:lnTo>
                  <a:lnTo>
                    <a:pt x="26970" y="87928"/>
                  </a:lnTo>
                  <a:close/>
                  <a:moveTo>
                    <a:pt x="32010" y="87969"/>
                  </a:moveTo>
                  <a:lnTo>
                    <a:pt x="32822" y="88136"/>
                  </a:lnTo>
                  <a:lnTo>
                    <a:pt x="32052" y="88469"/>
                  </a:lnTo>
                  <a:lnTo>
                    <a:pt x="31239" y="88261"/>
                  </a:lnTo>
                  <a:lnTo>
                    <a:pt x="32010" y="87969"/>
                  </a:lnTo>
                  <a:close/>
                  <a:moveTo>
                    <a:pt x="29490" y="88073"/>
                  </a:moveTo>
                  <a:lnTo>
                    <a:pt x="30281" y="88282"/>
                  </a:lnTo>
                  <a:lnTo>
                    <a:pt x="29490" y="88573"/>
                  </a:lnTo>
                  <a:lnTo>
                    <a:pt x="28699" y="88282"/>
                  </a:lnTo>
                  <a:lnTo>
                    <a:pt x="29490" y="88073"/>
                  </a:lnTo>
                  <a:close/>
                  <a:moveTo>
                    <a:pt x="35696" y="87136"/>
                  </a:moveTo>
                  <a:lnTo>
                    <a:pt x="45255" y="87220"/>
                  </a:lnTo>
                  <a:lnTo>
                    <a:pt x="48400" y="88698"/>
                  </a:lnTo>
                  <a:lnTo>
                    <a:pt x="35051" y="87428"/>
                  </a:lnTo>
                  <a:lnTo>
                    <a:pt x="35696" y="87136"/>
                  </a:lnTo>
                  <a:close/>
                  <a:moveTo>
                    <a:pt x="7311" y="86907"/>
                  </a:moveTo>
                  <a:lnTo>
                    <a:pt x="13059" y="86949"/>
                  </a:lnTo>
                  <a:lnTo>
                    <a:pt x="9726" y="88469"/>
                  </a:lnTo>
                  <a:lnTo>
                    <a:pt x="6019" y="88761"/>
                  </a:lnTo>
                  <a:lnTo>
                    <a:pt x="4333" y="87948"/>
                  </a:lnTo>
                  <a:lnTo>
                    <a:pt x="7311" y="86907"/>
                  </a:lnTo>
                  <a:close/>
                  <a:moveTo>
                    <a:pt x="3937" y="88094"/>
                  </a:moveTo>
                  <a:lnTo>
                    <a:pt x="5436" y="88802"/>
                  </a:lnTo>
                  <a:lnTo>
                    <a:pt x="3916" y="88927"/>
                  </a:lnTo>
                  <a:lnTo>
                    <a:pt x="2771" y="88511"/>
                  </a:lnTo>
                  <a:lnTo>
                    <a:pt x="3937" y="88094"/>
                  </a:lnTo>
                  <a:close/>
                  <a:moveTo>
                    <a:pt x="28199" y="88407"/>
                  </a:moveTo>
                  <a:lnTo>
                    <a:pt x="29053" y="88719"/>
                  </a:lnTo>
                  <a:lnTo>
                    <a:pt x="28178" y="89031"/>
                  </a:lnTo>
                  <a:lnTo>
                    <a:pt x="27324" y="88636"/>
                  </a:lnTo>
                  <a:lnTo>
                    <a:pt x="28199" y="88407"/>
                  </a:lnTo>
                  <a:close/>
                  <a:moveTo>
                    <a:pt x="30760" y="88427"/>
                  </a:moveTo>
                  <a:lnTo>
                    <a:pt x="31656" y="88656"/>
                  </a:lnTo>
                  <a:lnTo>
                    <a:pt x="30802" y="89052"/>
                  </a:lnTo>
                  <a:lnTo>
                    <a:pt x="29907" y="88719"/>
                  </a:lnTo>
                  <a:lnTo>
                    <a:pt x="30760" y="88427"/>
                  </a:lnTo>
                  <a:close/>
                  <a:moveTo>
                    <a:pt x="45942" y="87220"/>
                  </a:moveTo>
                  <a:lnTo>
                    <a:pt x="51690" y="87261"/>
                  </a:lnTo>
                  <a:lnTo>
                    <a:pt x="54648" y="88365"/>
                  </a:lnTo>
                  <a:lnTo>
                    <a:pt x="52961" y="89135"/>
                  </a:lnTo>
                  <a:lnTo>
                    <a:pt x="49233" y="88781"/>
                  </a:lnTo>
                  <a:lnTo>
                    <a:pt x="45942" y="87220"/>
                  </a:lnTo>
                  <a:close/>
                  <a:moveTo>
                    <a:pt x="2354" y="88656"/>
                  </a:moveTo>
                  <a:lnTo>
                    <a:pt x="3229" y="88969"/>
                  </a:lnTo>
                  <a:lnTo>
                    <a:pt x="917" y="89156"/>
                  </a:lnTo>
                  <a:lnTo>
                    <a:pt x="2354" y="88656"/>
                  </a:lnTo>
                  <a:close/>
                  <a:moveTo>
                    <a:pt x="55043" y="88511"/>
                  </a:moveTo>
                  <a:lnTo>
                    <a:pt x="56189" y="88948"/>
                  </a:lnTo>
                  <a:lnTo>
                    <a:pt x="55064" y="89344"/>
                  </a:lnTo>
                  <a:lnTo>
                    <a:pt x="53523" y="89198"/>
                  </a:lnTo>
                  <a:lnTo>
                    <a:pt x="55043" y="88511"/>
                  </a:lnTo>
                  <a:close/>
                  <a:moveTo>
                    <a:pt x="8956" y="88823"/>
                  </a:moveTo>
                  <a:lnTo>
                    <a:pt x="7519" y="89469"/>
                  </a:lnTo>
                  <a:lnTo>
                    <a:pt x="6540" y="89011"/>
                  </a:lnTo>
                  <a:lnTo>
                    <a:pt x="8956" y="88823"/>
                  </a:lnTo>
                  <a:close/>
                  <a:moveTo>
                    <a:pt x="56626" y="89094"/>
                  </a:moveTo>
                  <a:lnTo>
                    <a:pt x="58042" y="89635"/>
                  </a:lnTo>
                  <a:lnTo>
                    <a:pt x="55751" y="89406"/>
                  </a:lnTo>
                  <a:lnTo>
                    <a:pt x="56626" y="89094"/>
                  </a:lnTo>
                  <a:close/>
                  <a:moveTo>
                    <a:pt x="29490" y="88886"/>
                  </a:moveTo>
                  <a:lnTo>
                    <a:pt x="30427" y="89219"/>
                  </a:lnTo>
                  <a:lnTo>
                    <a:pt x="29469" y="89656"/>
                  </a:lnTo>
                  <a:lnTo>
                    <a:pt x="28553" y="89219"/>
                  </a:lnTo>
                  <a:lnTo>
                    <a:pt x="29490" y="88886"/>
                  </a:lnTo>
                  <a:close/>
                  <a:moveTo>
                    <a:pt x="50004" y="89156"/>
                  </a:moveTo>
                  <a:lnTo>
                    <a:pt x="52419" y="89385"/>
                  </a:lnTo>
                  <a:lnTo>
                    <a:pt x="51441" y="89844"/>
                  </a:lnTo>
                  <a:lnTo>
                    <a:pt x="50004" y="89156"/>
                  </a:lnTo>
                  <a:close/>
                  <a:moveTo>
                    <a:pt x="5957" y="89052"/>
                  </a:moveTo>
                  <a:lnTo>
                    <a:pt x="7186" y="89635"/>
                  </a:lnTo>
                  <a:lnTo>
                    <a:pt x="6561" y="89906"/>
                  </a:lnTo>
                  <a:lnTo>
                    <a:pt x="4541" y="89156"/>
                  </a:lnTo>
                  <a:lnTo>
                    <a:pt x="5957" y="89052"/>
                  </a:lnTo>
                  <a:close/>
                  <a:moveTo>
                    <a:pt x="53002" y="89448"/>
                  </a:moveTo>
                  <a:lnTo>
                    <a:pt x="54419" y="89573"/>
                  </a:lnTo>
                  <a:lnTo>
                    <a:pt x="52398" y="90302"/>
                  </a:lnTo>
                  <a:lnTo>
                    <a:pt x="51774" y="89989"/>
                  </a:lnTo>
                  <a:lnTo>
                    <a:pt x="53002" y="89448"/>
                  </a:lnTo>
                  <a:close/>
                  <a:moveTo>
                    <a:pt x="24471" y="87594"/>
                  </a:moveTo>
                  <a:lnTo>
                    <a:pt x="25200" y="87948"/>
                  </a:lnTo>
                  <a:lnTo>
                    <a:pt x="9747" y="90531"/>
                  </a:lnTo>
                  <a:lnTo>
                    <a:pt x="7852" y="89635"/>
                  </a:lnTo>
                  <a:lnTo>
                    <a:pt x="9810" y="88740"/>
                  </a:lnTo>
                  <a:lnTo>
                    <a:pt x="24471" y="87594"/>
                  </a:lnTo>
                  <a:close/>
                  <a:moveTo>
                    <a:pt x="3874" y="89219"/>
                  </a:moveTo>
                  <a:lnTo>
                    <a:pt x="6186" y="90093"/>
                  </a:lnTo>
                  <a:lnTo>
                    <a:pt x="4999" y="90614"/>
                  </a:lnTo>
                  <a:lnTo>
                    <a:pt x="813" y="89469"/>
                  </a:lnTo>
                  <a:lnTo>
                    <a:pt x="3874" y="89219"/>
                  </a:lnTo>
                  <a:close/>
                  <a:moveTo>
                    <a:pt x="7519" y="89802"/>
                  </a:moveTo>
                  <a:lnTo>
                    <a:pt x="9247" y="90614"/>
                  </a:lnTo>
                  <a:lnTo>
                    <a:pt x="8685" y="90718"/>
                  </a:lnTo>
                  <a:lnTo>
                    <a:pt x="6936" y="90052"/>
                  </a:lnTo>
                  <a:lnTo>
                    <a:pt x="7519" y="89802"/>
                  </a:lnTo>
                  <a:close/>
                  <a:moveTo>
                    <a:pt x="34530" y="87678"/>
                  </a:moveTo>
                  <a:lnTo>
                    <a:pt x="49170" y="89073"/>
                  </a:lnTo>
                  <a:lnTo>
                    <a:pt x="51086" y="89989"/>
                  </a:lnTo>
                  <a:lnTo>
                    <a:pt x="49191" y="90864"/>
                  </a:lnTo>
                  <a:lnTo>
                    <a:pt x="33780" y="88011"/>
                  </a:lnTo>
                  <a:lnTo>
                    <a:pt x="34530" y="87678"/>
                  </a:lnTo>
                  <a:close/>
                  <a:moveTo>
                    <a:pt x="55106" y="89635"/>
                  </a:moveTo>
                  <a:lnTo>
                    <a:pt x="58146" y="89927"/>
                  </a:lnTo>
                  <a:lnTo>
                    <a:pt x="53940" y="91031"/>
                  </a:lnTo>
                  <a:lnTo>
                    <a:pt x="52773" y="90468"/>
                  </a:lnTo>
                  <a:lnTo>
                    <a:pt x="55106" y="89635"/>
                  </a:lnTo>
                  <a:close/>
                  <a:moveTo>
                    <a:pt x="6561" y="90218"/>
                  </a:moveTo>
                  <a:lnTo>
                    <a:pt x="8123" y="90802"/>
                  </a:lnTo>
                  <a:lnTo>
                    <a:pt x="6603" y="91051"/>
                  </a:lnTo>
                  <a:lnTo>
                    <a:pt x="5436" y="90739"/>
                  </a:lnTo>
                  <a:lnTo>
                    <a:pt x="6561" y="90218"/>
                  </a:lnTo>
                  <a:close/>
                  <a:moveTo>
                    <a:pt x="51441" y="90156"/>
                  </a:moveTo>
                  <a:lnTo>
                    <a:pt x="52003" y="90427"/>
                  </a:lnTo>
                  <a:lnTo>
                    <a:pt x="50253" y="91051"/>
                  </a:lnTo>
                  <a:lnTo>
                    <a:pt x="49691" y="90947"/>
                  </a:lnTo>
                  <a:lnTo>
                    <a:pt x="51441" y="90156"/>
                  </a:lnTo>
                  <a:close/>
                  <a:moveTo>
                    <a:pt x="52378" y="90614"/>
                  </a:moveTo>
                  <a:lnTo>
                    <a:pt x="53502" y="91135"/>
                  </a:lnTo>
                  <a:lnTo>
                    <a:pt x="52336" y="91447"/>
                  </a:lnTo>
                  <a:lnTo>
                    <a:pt x="50816" y="91156"/>
                  </a:lnTo>
                  <a:lnTo>
                    <a:pt x="52378" y="90614"/>
                  </a:lnTo>
                  <a:close/>
                  <a:moveTo>
                    <a:pt x="5041" y="90927"/>
                  </a:moveTo>
                  <a:lnTo>
                    <a:pt x="5936" y="91176"/>
                  </a:lnTo>
                  <a:lnTo>
                    <a:pt x="3645" y="91551"/>
                  </a:lnTo>
                  <a:lnTo>
                    <a:pt x="3645" y="91551"/>
                  </a:lnTo>
                  <a:lnTo>
                    <a:pt x="5041" y="90927"/>
                  </a:lnTo>
                  <a:close/>
                  <a:moveTo>
                    <a:pt x="53898" y="91322"/>
                  </a:moveTo>
                  <a:lnTo>
                    <a:pt x="55272" y="91989"/>
                  </a:lnTo>
                  <a:lnTo>
                    <a:pt x="55272" y="91989"/>
                  </a:lnTo>
                  <a:lnTo>
                    <a:pt x="53002" y="91572"/>
                  </a:lnTo>
                  <a:lnTo>
                    <a:pt x="53898" y="91322"/>
                  </a:lnTo>
                  <a:close/>
                  <a:moveTo>
                    <a:pt x="9706" y="90843"/>
                  </a:moveTo>
                  <a:lnTo>
                    <a:pt x="12163" y="92009"/>
                  </a:lnTo>
                  <a:lnTo>
                    <a:pt x="12163" y="92009"/>
                  </a:lnTo>
                  <a:lnTo>
                    <a:pt x="9227" y="90906"/>
                  </a:lnTo>
                  <a:lnTo>
                    <a:pt x="9706" y="90843"/>
                  </a:lnTo>
                  <a:close/>
                  <a:moveTo>
                    <a:pt x="25658" y="88157"/>
                  </a:moveTo>
                  <a:lnTo>
                    <a:pt x="26491" y="88552"/>
                  </a:lnTo>
                  <a:lnTo>
                    <a:pt x="12934" y="92051"/>
                  </a:lnTo>
                  <a:lnTo>
                    <a:pt x="10205" y="90760"/>
                  </a:lnTo>
                  <a:lnTo>
                    <a:pt x="25658" y="88157"/>
                  </a:lnTo>
                  <a:close/>
                  <a:moveTo>
                    <a:pt x="49233" y="91156"/>
                  </a:moveTo>
                  <a:lnTo>
                    <a:pt x="49691" y="91239"/>
                  </a:lnTo>
                  <a:lnTo>
                    <a:pt x="46755" y="92301"/>
                  </a:lnTo>
                  <a:lnTo>
                    <a:pt x="49233" y="91156"/>
                  </a:lnTo>
                  <a:close/>
                  <a:moveTo>
                    <a:pt x="33322" y="88219"/>
                  </a:moveTo>
                  <a:lnTo>
                    <a:pt x="48733" y="91072"/>
                  </a:lnTo>
                  <a:lnTo>
                    <a:pt x="45963" y="92322"/>
                  </a:lnTo>
                  <a:lnTo>
                    <a:pt x="32489" y="88594"/>
                  </a:lnTo>
                  <a:lnTo>
                    <a:pt x="33322" y="88219"/>
                  </a:lnTo>
                  <a:close/>
                  <a:moveTo>
                    <a:pt x="8664" y="91010"/>
                  </a:moveTo>
                  <a:lnTo>
                    <a:pt x="12080" y="92280"/>
                  </a:lnTo>
                  <a:lnTo>
                    <a:pt x="11517" y="92426"/>
                  </a:lnTo>
                  <a:lnTo>
                    <a:pt x="7269" y="91239"/>
                  </a:lnTo>
                  <a:lnTo>
                    <a:pt x="8664" y="91010"/>
                  </a:lnTo>
                  <a:close/>
                  <a:moveTo>
                    <a:pt x="50274" y="91343"/>
                  </a:moveTo>
                  <a:lnTo>
                    <a:pt x="51670" y="91614"/>
                  </a:lnTo>
                  <a:lnTo>
                    <a:pt x="47379" y="92718"/>
                  </a:lnTo>
                  <a:lnTo>
                    <a:pt x="46838" y="92572"/>
                  </a:lnTo>
                  <a:lnTo>
                    <a:pt x="50274" y="91343"/>
                  </a:lnTo>
                  <a:close/>
                  <a:moveTo>
                    <a:pt x="6582" y="91364"/>
                  </a:moveTo>
                  <a:lnTo>
                    <a:pt x="10976" y="92572"/>
                  </a:lnTo>
                  <a:lnTo>
                    <a:pt x="9477" y="92947"/>
                  </a:lnTo>
                  <a:lnTo>
                    <a:pt x="3583" y="91864"/>
                  </a:lnTo>
                  <a:lnTo>
                    <a:pt x="6582" y="91364"/>
                  </a:lnTo>
                  <a:close/>
                  <a:moveTo>
                    <a:pt x="52336" y="91739"/>
                  </a:moveTo>
                  <a:lnTo>
                    <a:pt x="55356" y="92301"/>
                  </a:lnTo>
                  <a:lnTo>
                    <a:pt x="49420" y="93280"/>
                  </a:lnTo>
                  <a:lnTo>
                    <a:pt x="47942" y="92884"/>
                  </a:lnTo>
                  <a:lnTo>
                    <a:pt x="52336" y="91739"/>
                  </a:lnTo>
                  <a:close/>
                  <a:moveTo>
                    <a:pt x="26887" y="88740"/>
                  </a:moveTo>
                  <a:lnTo>
                    <a:pt x="27782" y="89177"/>
                  </a:lnTo>
                  <a:lnTo>
                    <a:pt x="15891" y="93384"/>
                  </a:lnTo>
                  <a:lnTo>
                    <a:pt x="15287" y="93176"/>
                  </a:lnTo>
                  <a:lnTo>
                    <a:pt x="13350" y="92259"/>
                  </a:lnTo>
                  <a:lnTo>
                    <a:pt x="26887" y="88740"/>
                  </a:lnTo>
                  <a:close/>
                  <a:moveTo>
                    <a:pt x="12538" y="92468"/>
                  </a:moveTo>
                  <a:lnTo>
                    <a:pt x="15099" y="93405"/>
                  </a:lnTo>
                  <a:lnTo>
                    <a:pt x="12080" y="92572"/>
                  </a:lnTo>
                  <a:lnTo>
                    <a:pt x="12538" y="92468"/>
                  </a:lnTo>
                  <a:close/>
                  <a:moveTo>
                    <a:pt x="32073" y="88781"/>
                  </a:moveTo>
                  <a:lnTo>
                    <a:pt x="45568" y="92509"/>
                  </a:lnTo>
                  <a:lnTo>
                    <a:pt x="43610" y="93405"/>
                  </a:lnTo>
                  <a:lnTo>
                    <a:pt x="43006" y="93613"/>
                  </a:lnTo>
                  <a:lnTo>
                    <a:pt x="31177" y="89198"/>
                  </a:lnTo>
                  <a:lnTo>
                    <a:pt x="32073" y="88781"/>
                  </a:lnTo>
                  <a:close/>
                  <a:moveTo>
                    <a:pt x="46359" y="92738"/>
                  </a:moveTo>
                  <a:lnTo>
                    <a:pt x="46817" y="92863"/>
                  </a:lnTo>
                  <a:lnTo>
                    <a:pt x="43797" y="93655"/>
                  </a:lnTo>
                  <a:lnTo>
                    <a:pt x="43797" y="93655"/>
                  </a:lnTo>
                  <a:lnTo>
                    <a:pt x="46359" y="92738"/>
                  </a:lnTo>
                  <a:close/>
                  <a:moveTo>
                    <a:pt x="11517" y="92718"/>
                  </a:moveTo>
                  <a:lnTo>
                    <a:pt x="15037" y="93696"/>
                  </a:lnTo>
                  <a:lnTo>
                    <a:pt x="14496" y="93884"/>
                  </a:lnTo>
                  <a:lnTo>
                    <a:pt x="10143" y="93072"/>
                  </a:lnTo>
                  <a:lnTo>
                    <a:pt x="11517" y="92718"/>
                  </a:lnTo>
                  <a:close/>
                  <a:moveTo>
                    <a:pt x="47379" y="93030"/>
                  </a:moveTo>
                  <a:lnTo>
                    <a:pt x="48754" y="93405"/>
                  </a:lnTo>
                  <a:lnTo>
                    <a:pt x="44381" y="94134"/>
                  </a:lnTo>
                  <a:lnTo>
                    <a:pt x="43860" y="93925"/>
                  </a:lnTo>
                  <a:lnTo>
                    <a:pt x="47379" y="93030"/>
                  </a:lnTo>
                  <a:close/>
                  <a:moveTo>
                    <a:pt x="56189" y="92447"/>
                  </a:moveTo>
                  <a:lnTo>
                    <a:pt x="56272" y="92468"/>
                  </a:lnTo>
                  <a:lnTo>
                    <a:pt x="59209" y="93863"/>
                  </a:lnTo>
                  <a:lnTo>
                    <a:pt x="53190" y="94321"/>
                  </a:lnTo>
                  <a:lnTo>
                    <a:pt x="50087" y="93467"/>
                  </a:lnTo>
                  <a:lnTo>
                    <a:pt x="56189" y="92447"/>
                  </a:lnTo>
                  <a:close/>
                  <a:moveTo>
                    <a:pt x="15516" y="93821"/>
                  </a:moveTo>
                  <a:lnTo>
                    <a:pt x="16641" y="94134"/>
                  </a:lnTo>
                  <a:lnTo>
                    <a:pt x="17120" y="94363"/>
                  </a:lnTo>
                  <a:lnTo>
                    <a:pt x="15079" y="93988"/>
                  </a:lnTo>
                  <a:lnTo>
                    <a:pt x="15516" y="93821"/>
                  </a:lnTo>
                  <a:close/>
                  <a:moveTo>
                    <a:pt x="28157" y="89344"/>
                  </a:moveTo>
                  <a:lnTo>
                    <a:pt x="29136" y="89802"/>
                  </a:lnTo>
                  <a:lnTo>
                    <a:pt x="18931" y="94467"/>
                  </a:lnTo>
                  <a:lnTo>
                    <a:pt x="18307" y="94300"/>
                  </a:lnTo>
                  <a:lnTo>
                    <a:pt x="16307" y="93551"/>
                  </a:lnTo>
                  <a:lnTo>
                    <a:pt x="28157" y="89344"/>
                  </a:lnTo>
                  <a:close/>
                  <a:moveTo>
                    <a:pt x="43360" y="94050"/>
                  </a:moveTo>
                  <a:lnTo>
                    <a:pt x="43818" y="94217"/>
                  </a:lnTo>
                  <a:lnTo>
                    <a:pt x="41757" y="94571"/>
                  </a:lnTo>
                  <a:lnTo>
                    <a:pt x="42236" y="94363"/>
                  </a:lnTo>
                  <a:lnTo>
                    <a:pt x="43360" y="94050"/>
                  </a:lnTo>
                  <a:close/>
                  <a:moveTo>
                    <a:pt x="9497" y="93259"/>
                  </a:moveTo>
                  <a:lnTo>
                    <a:pt x="13954" y="94071"/>
                  </a:lnTo>
                  <a:lnTo>
                    <a:pt x="12496" y="94592"/>
                  </a:lnTo>
                  <a:lnTo>
                    <a:pt x="6519" y="94009"/>
                  </a:lnTo>
                  <a:lnTo>
                    <a:pt x="9497" y="93259"/>
                  </a:lnTo>
                  <a:close/>
                  <a:moveTo>
                    <a:pt x="30802" y="89365"/>
                  </a:moveTo>
                  <a:lnTo>
                    <a:pt x="42590" y="93780"/>
                  </a:lnTo>
                  <a:lnTo>
                    <a:pt x="40569" y="94488"/>
                  </a:lnTo>
                  <a:lnTo>
                    <a:pt x="39945" y="94654"/>
                  </a:lnTo>
                  <a:lnTo>
                    <a:pt x="29823" y="89823"/>
                  </a:lnTo>
                  <a:lnTo>
                    <a:pt x="30802" y="89365"/>
                  </a:lnTo>
                  <a:close/>
                  <a:moveTo>
                    <a:pt x="49400" y="93571"/>
                  </a:moveTo>
                  <a:lnTo>
                    <a:pt x="52357" y="94404"/>
                  </a:lnTo>
                  <a:lnTo>
                    <a:pt x="46359" y="94863"/>
                  </a:lnTo>
                  <a:lnTo>
                    <a:pt x="44922" y="94342"/>
                  </a:lnTo>
                  <a:lnTo>
                    <a:pt x="49400" y="93571"/>
                  </a:lnTo>
                  <a:close/>
                  <a:moveTo>
                    <a:pt x="14516" y="94175"/>
                  </a:moveTo>
                  <a:lnTo>
                    <a:pt x="18098" y="94842"/>
                  </a:lnTo>
                  <a:lnTo>
                    <a:pt x="17599" y="95071"/>
                  </a:lnTo>
                  <a:lnTo>
                    <a:pt x="13183" y="94654"/>
                  </a:lnTo>
                  <a:lnTo>
                    <a:pt x="14516" y="94175"/>
                  </a:lnTo>
                  <a:close/>
                  <a:moveTo>
                    <a:pt x="18452" y="95008"/>
                  </a:moveTo>
                  <a:lnTo>
                    <a:pt x="18869" y="95196"/>
                  </a:lnTo>
                  <a:lnTo>
                    <a:pt x="18161" y="95133"/>
                  </a:lnTo>
                  <a:lnTo>
                    <a:pt x="18452" y="95008"/>
                  </a:lnTo>
                  <a:close/>
                  <a:moveTo>
                    <a:pt x="44360" y="94425"/>
                  </a:moveTo>
                  <a:lnTo>
                    <a:pt x="45693" y="94925"/>
                  </a:lnTo>
                  <a:lnTo>
                    <a:pt x="41278" y="95279"/>
                  </a:lnTo>
                  <a:lnTo>
                    <a:pt x="40757" y="95029"/>
                  </a:lnTo>
                  <a:lnTo>
                    <a:pt x="44360" y="94425"/>
                  </a:lnTo>
                  <a:close/>
                  <a:moveTo>
                    <a:pt x="19244" y="95050"/>
                  </a:moveTo>
                  <a:lnTo>
                    <a:pt x="19744" y="95154"/>
                  </a:lnTo>
                  <a:lnTo>
                    <a:pt x="20243" y="95342"/>
                  </a:lnTo>
                  <a:lnTo>
                    <a:pt x="20243" y="95342"/>
                  </a:lnTo>
                  <a:lnTo>
                    <a:pt x="19723" y="95279"/>
                  </a:lnTo>
                  <a:lnTo>
                    <a:pt x="19244" y="95050"/>
                  </a:lnTo>
                  <a:close/>
                  <a:moveTo>
                    <a:pt x="40424" y="95175"/>
                  </a:moveTo>
                  <a:lnTo>
                    <a:pt x="40694" y="95321"/>
                  </a:lnTo>
                  <a:lnTo>
                    <a:pt x="39986" y="95383"/>
                  </a:lnTo>
                  <a:lnTo>
                    <a:pt x="40424" y="95175"/>
                  </a:lnTo>
                  <a:close/>
                  <a:moveTo>
                    <a:pt x="39632" y="95217"/>
                  </a:moveTo>
                  <a:lnTo>
                    <a:pt x="39153" y="95446"/>
                  </a:lnTo>
                  <a:lnTo>
                    <a:pt x="38612" y="95487"/>
                  </a:lnTo>
                  <a:lnTo>
                    <a:pt x="38612" y="95487"/>
                  </a:lnTo>
                  <a:lnTo>
                    <a:pt x="39112" y="95300"/>
                  </a:lnTo>
                  <a:lnTo>
                    <a:pt x="39632" y="95217"/>
                  </a:lnTo>
                  <a:close/>
                  <a:moveTo>
                    <a:pt x="12538" y="94883"/>
                  </a:moveTo>
                  <a:lnTo>
                    <a:pt x="17057" y="95321"/>
                  </a:lnTo>
                  <a:lnTo>
                    <a:pt x="15662" y="95966"/>
                  </a:lnTo>
                  <a:lnTo>
                    <a:pt x="9664" y="95904"/>
                  </a:lnTo>
                  <a:lnTo>
                    <a:pt x="12538" y="94883"/>
                  </a:lnTo>
                  <a:close/>
                  <a:moveTo>
                    <a:pt x="17640" y="95383"/>
                  </a:moveTo>
                  <a:lnTo>
                    <a:pt x="19639" y="95571"/>
                  </a:lnTo>
                  <a:lnTo>
                    <a:pt x="20535" y="96008"/>
                  </a:lnTo>
                  <a:lnTo>
                    <a:pt x="16349" y="95966"/>
                  </a:lnTo>
                  <a:lnTo>
                    <a:pt x="17640" y="95383"/>
                  </a:lnTo>
                  <a:close/>
                  <a:moveTo>
                    <a:pt x="20473" y="95654"/>
                  </a:moveTo>
                  <a:lnTo>
                    <a:pt x="21285" y="95716"/>
                  </a:lnTo>
                  <a:lnTo>
                    <a:pt x="22055" y="96008"/>
                  </a:lnTo>
                  <a:lnTo>
                    <a:pt x="21222" y="96008"/>
                  </a:lnTo>
                  <a:lnTo>
                    <a:pt x="20473" y="95654"/>
                  </a:lnTo>
                  <a:close/>
                  <a:moveTo>
                    <a:pt x="22409" y="95841"/>
                  </a:moveTo>
                  <a:lnTo>
                    <a:pt x="22930" y="95883"/>
                  </a:lnTo>
                  <a:lnTo>
                    <a:pt x="23430" y="96029"/>
                  </a:lnTo>
                  <a:lnTo>
                    <a:pt x="22909" y="96008"/>
                  </a:lnTo>
                  <a:lnTo>
                    <a:pt x="22409" y="95841"/>
                  </a:lnTo>
                  <a:close/>
                  <a:moveTo>
                    <a:pt x="29469" y="89969"/>
                  </a:moveTo>
                  <a:lnTo>
                    <a:pt x="39528" y="94758"/>
                  </a:lnTo>
                  <a:lnTo>
                    <a:pt x="37446" y="95300"/>
                  </a:lnTo>
                  <a:lnTo>
                    <a:pt x="34259" y="95821"/>
                  </a:lnTo>
                  <a:lnTo>
                    <a:pt x="31031" y="96091"/>
                  </a:lnTo>
                  <a:lnTo>
                    <a:pt x="27803" y="96050"/>
                  </a:lnTo>
                  <a:lnTo>
                    <a:pt x="24596" y="95758"/>
                  </a:lnTo>
                  <a:lnTo>
                    <a:pt x="21431" y="95154"/>
                  </a:lnTo>
                  <a:lnTo>
                    <a:pt x="19348" y="94592"/>
                  </a:lnTo>
                  <a:lnTo>
                    <a:pt x="29469" y="89969"/>
                  </a:lnTo>
                  <a:close/>
                  <a:moveTo>
                    <a:pt x="36446" y="95946"/>
                  </a:moveTo>
                  <a:lnTo>
                    <a:pt x="35946" y="96133"/>
                  </a:lnTo>
                  <a:lnTo>
                    <a:pt x="35405" y="96112"/>
                  </a:lnTo>
                  <a:lnTo>
                    <a:pt x="35925" y="95987"/>
                  </a:lnTo>
                  <a:lnTo>
                    <a:pt x="36446" y="95946"/>
                  </a:lnTo>
                  <a:close/>
                  <a:moveTo>
                    <a:pt x="38383" y="95800"/>
                  </a:moveTo>
                  <a:lnTo>
                    <a:pt x="37633" y="96133"/>
                  </a:lnTo>
                  <a:lnTo>
                    <a:pt x="36800" y="96133"/>
                  </a:lnTo>
                  <a:lnTo>
                    <a:pt x="37571" y="95862"/>
                  </a:lnTo>
                  <a:lnTo>
                    <a:pt x="38383" y="95800"/>
                  </a:lnTo>
                  <a:close/>
                  <a:moveTo>
                    <a:pt x="41215" y="95571"/>
                  </a:moveTo>
                  <a:lnTo>
                    <a:pt x="42506" y="96175"/>
                  </a:lnTo>
                  <a:lnTo>
                    <a:pt x="38299" y="96154"/>
                  </a:lnTo>
                  <a:lnTo>
                    <a:pt x="39216" y="95737"/>
                  </a:lnTo>
                  <a:lnTo>
                    <a:pt x="41215" y="95571"/>
                  </a:lnTo>
                  <a:close/>
                  <a:moveTo>
                    <a:pt x="46317" y="95175"/>
                  </a:moveTo>
                  <a:lnTo>
                    <a:pt x="49191" y="96237"/>
                  </a:lnTo>
                  <a:lnTo>
                    <a:pt x="43193" y="96175"/>
                  </a:lnTo>
                  <a:lnTo>
                    <a:pt x="41798" y="95529"/>
                  </a:lnTo>
                  <a:lnTo>
                    <a:pt x="46317" y="95175"/>
                  </a:lnTo>
                  <a:close/>
                  <a:moveTo>
                    <a:pt x="53169" y="94634"/>
                  </a:moveTo>
                  <a:lnTo>
                    <a:pt x="59292" y="96320"/>
                  </a:lnTo>
                  <a:lnTo>
                    <a:pt x="50045" y="96237"/>
                  </a:lnTo>
                  <a:lnTo>
                    <a:pt x="47005" y="95113"/>
                  </a:lnTo>
                  <a:lnTo>
                    <a:pt x="53169" y="94634"/>
                  </a:lnTo>
                  <a:close/>
                  <a:moveTo>
                    <a:pt x="25637" y="96320"/>
                  </a:moveTo>
                  <a:lnTo>
                    <a:pt x="26158" y="96341"/>
                  </a:lnTo>
                  <a:lnTo>
                    <a:pt x="26679" y="96425"/>
                  </a:lnTo>
                  <a:lnTo>
                    <a:pt x="26158" y="96466"/>
                  </a:lnTo>
                  <a:lnTo>
                    <a:pt x="25637" y="96320"/>
                  </a:lnTo>
                  <a:close/>
                  <a:moveTo>
                    <a:pt x="33218" y="96383"/>
                  </a:moveTo>
                  <a:lnTo>
                    <a:pt x="32697" y="96529"/>
                  </a:lnTo>
                  <a:lnTo>
                    <a:pt x="32177" y="96466"/>
                  </a:lnTo>
                  <a:lnTo>
                    <a:pt x="32676" y="96383"/>
                  </a:lnTo>
                  <a:close/>
                  <a:moveTo>
                    <a:pt x="24513" y="96320"/>
                  </a:moveTo>
                  <a:lnTo>
                    <a:pt x="25304" y="96529"/>
                  </a:lnTo>
                  <a:lnTo>
                    <a:pt x="24471" y="96612"/>
                  </a:lnTo>
                  <a:lnTo>
                    <a:pt x="23701" y="96320"/>
                  </a:lnTo>
                  <a:close/>
                  <a:moveTo>
                    <a:pt x="29428" y="96508"/>
                  </a:moveTo>
                  <a:lnTo>
                    <a:pt x="29948" y="96550"/>
                  </a:lnTo>
                  <a:lnTo>
                    <a:pt x="29428" y="96633"/>
                  </a:lnTo>
                  <a:lnTo>
                    <a:pt x="28907" y="96550"/>
                  </a:lnTo>
                  <a:lnTo>
                    <a:pt x="29428" y="96508"/>
                  </a:lnTo>
                  <a:close/>
                  <a:moveTo>
                    <a:pt x="35155" y="96404"/>
                  </a:moveTo>
                  <a:lnTo>
                    <a:pt x="34363" y="96695"/>
                  </a:lnTo>
                  <a:lnTo>
                    <a:pt x="33530" y="96612"/>
                  </a:lnTo>
                  <a:lnTo>
                    <a:pt x="34322" y="96404"/>
                  </a:lnTo>
                  <a:close/>
                  <a:moveTo>
                    <a:pt x="22847" y="96300"/>
                  </a:moveTo>
                  <a:lnTo>
                    <a:pt x="23784" y="96654"/>
                  </a:lnTo>
                  <a:lnTo>
                    <a:pt x="22763" y="96737"/>
                  </a:lnTo>
                  <a:lnTo>
                    <a:pt x="21847" y="96300"/>
                  </a:lnTo>
                  <a:close/>
                  <a:moveTo>
                    <a:pt x="37008" y="96425"/>
                  </a:moveTo>
                  <a:lnTo>
                    <a:pt x="36071" y="96841"/>
                  </a:lnTo>
                  <a:lnTo>
                    <a:pt x="35051" y="96758"/>
                  </a:lnTo>
                  <a:lnTo>
                    <a:pt x="35988" y="96425"/>
                  </a:lnTo>
                  <a:close/>
                  <a:moveTo>
                    <a:pt x="27782" y="96633"/>
                  </a:moveTo>
                  <a:lnTo>
                    <a:pt x="28595" y="96779"/>
                  </a:lnTo>
                  <a:lnTo>
                    <a:pt x="27762" y="96924"/>
                  </a:lnTo>
                  <a:lnTo>
                    <a:pt x="26970" y="96695"/>
                  </a:lnTo>
                  <a:lnTo>
                    <a:pt x="27782" y="96633"/>
                  </a:lnTo>
                  <a:close/>
                  <a:moveTo>
                    <a:pt x="31052" y="96654"/>
                  </a:moveTo>
                  <a:lnTo>
                    <a:pt x="31864" y="96737"/>
                  </a:lnTo>
                  <a:lnTo>
                    <a:pt x="31073" y="96945"/>
                  </a:lnTo>
                  <a:lnTo>
                    <a:pt x="30261" y="96799"/>
                  </a:lnTo>
                  <a:lnTo>
                    <a:pt x="31052" y="96654"/>
                  </a:lnTo>
                  <a:close/>
                  <a:moveTo>
                    <a:pt x="26116" y="96758"/>
                  </a:moveTo>
                  <a:lnTo>
                    <a:pt x="27095" y="97029"/>
                  </a:lnTo>
                  <a:lnTo>
                    <a:pt x="26075" y="97195"/>
                  </a:lnTo>
                  <a:lnTo>
                    <a:pt x="25117" y="96841"/>
                  </a:lnTo>
                  <a:lnTo>
                    <a:pt x="26116" y="96758"/>
                  </a:lnTo>
                  <a:close/>
                  <a:moveTo>
                    <a:pt x="32718" y="96820"/>
                  </a:moveTo>
                  <a:lnTo>
                    <a:pt x="33718" y="96924"/>
                  </a:lnTo>
                  <a:lnTo>
                    <a:pt x="32760" y="97258"/>
                  </a:lnTo>
                  <a:lnTo>
                    <a:pt x="31739" y="97070"/>
                  </a:lnTo>
                  <a:lnTo>
                    <a:pt x="32718" y="96820"/>
                  </a:lnTo>
                  <a:close/>
                  <a:moveTo>
                    <a:pt x="29428" y="96945"/>
                  </a:moveTo>
                  <a:lnTo>
                    <a:pt x="30406" y="97112"/>
                  </a:lnTo>
                  <a:lnTo>
                    <a:pt x="29407" y="97383"/>
                  </a:lnTo>
                  <a:lnTo>
                    <a:pt x="28428" y="97112"/>
                  </a:lnTo>
                  <a:lnTo>
                    <a:pt x="29428" y="96945"/>
                  </a:lnTo>
                  <a:close/>
                  <a:moveTo>
                    <a:pt x="24429" y="96904"/>
                  </a:moveTo>
                  <a:lnTo>
                    <a:pt x="25512" y="97299"/>
                  </a:lnTo>
                  <a:lnTo>
                    <a:pt x="24346" y="97487"/>
                  </a:lnTo>
                  <a:lnTo>
                    <a:pt x="23305" y="96987"/>
                  </a:lnTo>
                  <a:lnTo>
                    <a:pt x="24429" y="96904"/>
                  </a:lnTo>
                  <a:close/>
                  <a:moveTo>
                    <a:pt x="15724" y="96258"/>
                  </a:moveTo>
                  <a:lnTo>
                    <a:pt x="21160" y="96300"/>
                  </a:lnTo>
                  <a:lnTo>
                    <a:pt x="22201" y="96779"/>
                  </a:lnTo>
                  <a:lnTo>
                    <a:pt x="12954" y="97507"/>
                  </a:lnTo>
                  <a:lnTo>
                    <a:pt x="15724" y="96258"/>
                  </a:lnTo>
                  <a:close/>
                  <a:moveTo>
                    <a:pt x="34405" y="96987"/>
                  </a:moveTo>
                  <a:lnTo>
                    <a:pt x="35530" y="97091"/>
                  </a:lnTo>
                  <a:lnTo>
                    <a:pt x="34467" y="97570"/>
                  </a:lnTo>
                  <a:lnTo>
                    <a:pt x="33322" y="97362"/>
                  </a:lnTo>
                  <a:lnTo>
                    <a:pt x="34405" y="96987"/>
                  </a:lnTo>
                  <a:close/>
                  <a:moveTo>
                    <a:pt x="37695" y="96425"/>
                  </a:moveTo>
                  <a:lnTo>
                    <a:pt x="43131" y="96466"/>
                  </a:lnTo>
                  <a:lnTo>
                    <a:pt x="45880" y="97799"/>
                  </a:lnTo>
                  <a:lnTo>
                    <a:pt x="36654" y="96904"/>
                  </a:lnTo>
                  <a:lnTo>
                    <a:pt x="37695" y="96425"/>
                  </a:lnTo>
                  <a:close/>
                  <a:moveTo>
                    <a:pt x="27762" y="97216"/>
                  </a:moveTo>
                  <a:lnTo>
                    <a:pt x="28845" y="97528"/>
                  </a:lnTo>
                  <a:lnTo>
                    <a:pt x="27720" y="97820"/>
                  </a:lnTo>
                  <a:lnTo>
                    <a:pt x="26616" y="97403"/>
                  </a:lnTo>
                  <a:lnTo>
                    <a:pt x="27762" y="97216"/>
                  </a:lnTo>
                  <a:close/>
                  <a:moveTo>
                    <a:pt x="31073" y="97237"/>
                  </a:moveTo>
                  <a:lnTo>
                    <a:pt x="32197" y="97445"/>
                  </a:lnTo>
                  <a:lnTo>
                    <a:pt x="31094" y="97841"/>
                  </a:lnTo>
                  <a:lnTo>
                    <a:pt x="29969" y="97528"/>
                  </a:lnTo>
                  <a:lnTo>
                    <a:pt x="31073" y="97237"/>
                  </a:lnTo>
                  <a:close/>
                  <a:moveTo>
                    <a:pt x="8852" y="96195"/>
                  </a:moveTo>
                  <a:lnTo>
                    <a:pt x="15037" y="96237"/>
                  </a:lnTo>
                  <a:lnTo>
                    <a:pt x="12101" y="97591"/>
                  </a:lnTo>
                  <a:lnTo>
                    <a:pt x="4270" y="98195"/>
                  </a:lnTo>
                  <a:lnTo>
                    <a:pt x="3812" y="97986"/>
                  </a:lnTo>
                  <a:lnTo>
                    <a:pt x="8852" y="96195"/>
                  </a:lnTo>
                  <a:close/>
                  <a:moveTo>
                    <a:pt x="50837" y="96529"/>
                  </a:moveTo>
                  <a:lnTo>
                    <a:pt x="58959" y="96612"/>
                  </a:lnTo>
                  <a:lnTo>
                    <a:pt x="55377" y="98236"/>
                  </a:lnTo>
                  <a:lnTo>
                    <a:pt x="50837" y="96529"/>
                  </a:lnTo>
                  <a:close/>
                  <a:moveTo>
                    <a:pt x="26054" y="97507"/>
                  </a:moveTo>
                  <a:lnTo>
                    <a:pt x="27241" y="97945"/>
                  </a:lnTo>
                  <a:lnTo>
                    <a:pt x="25971" y="98257"/>
                  </a:lnTo>
                  <a:lnTo>
                    <a:pt x="24804" y="97716"/>
                  </a:lnTo>
                  <a:lnTo>
                    <a:pt x="26054" y="97507"/>
                  </a:lnTo>
                  <a:close/>
                  <a:moveTo>
                    <a:pt x="3416" y="98111"/>
                  </a:moveTo>
                  <a:lnTo>
                    <a:pt x="3687" y="98257"/>
                  </a:lnTo>
                  <a:lnTo>
                    <a:pt x="2875" y="98320"/>
                  </a:lnTo>
                  <a:lnTo>
                    <a:pt x="2875" y="98320"/>
                  </a:lnTo>
                  <a:lnTo>
                    <a:pt x="3416" y="98111"/>
                  </a:lnTo>
                  <a:close/>
                  <a:moveTo>
                    <a:pt x="32781" y="97549"/>
                  </a:moveTo>
                  <a:lnTo>
                    <a:pt x="34009" y="97778"/>
                  </a:lnTo>
                  <a:lnTo>
                    <a:pt x="32843" y="98320"/>
                  </a:lnTo>
                  <a:lnTo>
                    <a:pt x="31594" y="97986"/>
                  </a:lnTo>
                  <a:lnTo>
                    <a:pt x="32781" y="97549"/>
                  </a:lnTo>
                  <a:close/>
                  <a:moveTo>
                    <a:pt x="29407" y="97674"/>
                  </a:moveTo>
                  <a:lnTo>
                    <a:pt x="30636" y="98007"/>
                  </a:lnTo>
                  <a:lnTo>
                    <a:pt x="29407" y="98445"/>
                  </a:lnTo>
                  <a:lnTo>
                    <a:pt x="28199" y="97986"/>
                  </a:lnTo>
                  <a:lnTo>
                    <a:pt x="29407" y="97674"/>
                  </a:lnTo>
                  <a:close/>
                  <a:moveTo>
                    <a:pt x="43797" y="96487"/>
                  </a:moveTo>
                  <a:lnTo>
                    <a:pt x="49983" y="96529"/>
                  </a:lnTo>
                  <a:lnTo>
                    <a:pt x="55002" y="98403"/>
                  </a:lnTo>
                  <a:lnTo>
                    <a:pt x="54544" y="98611"/>
                  </a:lnTo>
                  <a:lnTo>
                    <a:pt x="46734" y="97862"/>
                  </a:lnTo>
                  <a:lnTo>
                    <a:pt x="43797" y="96487"/>
                  </a:lnTo>
                  <a:close/>
                  <a:moveTo>
                    <a:pt x="55397" y="98549"/>
                  </a:moveTo>
                  <a:lnTo>
                    <a:pt x="55939" y="98757"/>
                  </a:lnTo>
                  <a:lnTo>
                    <a:pt x="55127" y="98674"/>
                  </a:lnTo>
                  <a:lnTo>
                    <a:pt x="55397" y="98549"/>
                  </a:lnTo>
                  <a:close/>
                  <a:moveTo>
                    <a:pt x="27699" y="98111"/>
                  </a:moveTo>
                  <a:lnTo>
                    <a:pt x="28990" y="98590"/>
                  </a:lnTo>
                  <a:lnTo>
                    <a:pt x="27657" y="99069"/>
                  </a:lnTo>
                  <a:lnTo>
                    <a:pt x="26387" y="98465"/>
                  </a:lnTo>
                  <a:lnTo>
                    <a:pt x="27699" y="98111"/>
                  </a:lnTo>
                  <a:close/>
                  <a:moveTo>
                    <a:pt x="31115" y="98153"/>
                  </a:moveTo>
                  <a:lnTo>
                    <a:pt x="32427" y="98507"/>
                  </a:lnTo>
                  <a:lnTo>
                    <a:pt x="31156" y="99090"/>
                  </a:lnTo>
                  <a:lnTo>
                    <a:pt x="29823" y="98611"/>
                  </a:lnTo>
                  <a:lnTo>
                    <a:pt x="31115" y="98153"/>
                  </a:lnTo>
                  <a:close/>
                  <a:moveTo>
                    <a:pt x="58105" y="99257"/>
                  </a:moveTo>
                  <a:lnTo>
                    <a:pt x="58875" y="99319"/>
                  </a:lnTo>
                  <a:lnTo>
                    <a:pt x="58542" y="99423"/>
                  </a:lnTo>
                  <a:lnTo>
                    <a:pt x="58105" y="99257"/>
                  </a:lnTo>
                  <a:close/>
                  <a:moveTo>
                    <a:pt x="11330" y="97945"/>
                  </a:moveTo>
                  <a:lnTo>
                    <a:pt x="7436" y="99715"/>
                  </a:lnTo>
                  <a:lnTo>
                    <a:pt x="4791" y="98445"/>
                  </a:lnTo>
                  <a:lnTo>
                    <a:pt x="11330" y="97945"/>
                  </a:lnTo>
                  <a:close/>
                  <a:moveTo>
                    <a:pt x="29407" y="98757"/>
                  </a:moveTo>
                  <a:lnTo>
                    <a:pt x="30781" y="99257"/>
                  </a:lnTo>
                  <a:lnTo>
                    <a:pt x="29386" y="99902"/>
                  </a:lnTo>
                  <a:lnTo>
                    <a:pt x="28032" y="99236"/>
                  </a:lnTo>
                  <a:lnTo>
                    <a:pt x="29407" y="98757"/>
                  </a:lnTo>
                  <a:close/>
                  <a:moveTo>
                    <a:pt x="4208" y="98507"/>
                  </a:moveTo>
                  <a:lnTo>
                    <a:pt x="7082" y="99861"/>
                  </a:lnTo>
                  <a:lnTo>
                    <a:pt x="6915" y="99944"/>
                  </a:lnTo>
                  <a:lnTo>
                    <a:pt x="3229" y="98570"/>
                  </a:lnTo>
                  <a:lnTo>
                    <a:pt x="4208" y="98507"/>
                  </a:lnTo>
                  <a:close/>
                  <a:moveTo>
                    <a:pt x="47484" y="98236"/>
                  </a:moveTo>
                  <a:lnTo>
                    <a:pt x="54023" y="98861"/>
                  </a:lnTo>
                  <a:lnTo>
                    <a:pt x="51357" y="100069"/>
                  </a:lnTo>
                  <a:lnTo>
                    <a:pt x="47484" y="98236"/>
                  </a:lnTo>
                  <a:close/>
                  <a:moveTo>
                    <a:pt x="22722" y="97029"/>
                  </a:moveTo>
                  <a:lnTo>
                    <a:pt x="23846" y="97570"/>
                  </a:lnTo>
                  <a:lnTo>
                    <a:pt x="8394" y="100173"/>
                  </a:lnTo>
                  <a:lnTo>
                    <a:pt x="7769" y="99882"/>
                  </a:lnTo>
                  <a:lnTo>
                    <a:pt x="12184" y="97862"/>
                  </a:lnTo>
                  <a:lnTo>
                    <a:pt x="22722" y="97029"/>
                  </a:lnTo>
                  <a:close/>
                  <a:moveTo>
                    <a:pt x="7436" y="100027"/>
                  </a:moveTo>
                  <a:lnTo>
                    <a:pt x="7894" y="100257"/>
                  </a:lnTo>
                  <a:lnTo>
                    <a:pt x="7769" y="100277"/>
                  </a:lnTo>
                  <a:lnTo>
                    <a:pt x="7290" y="100090"/>
                  </a:lnTo>
                  <a:lnTo>
                    <a:pt x="7436" y="100027"/>
                  </a:lnTo>
                  <a:close/>
                  <a:moveTo>
                    <a:pt x="54585" y="98924"/>
                  </a:moveTo>
                  <a:lnTo>
                    <a:pt x="55585" y="99007"/>
                  </a:lnTo>
                  <a:lnTo>
                    <a:pt x="51878" y="100319"/>
                  </a:lnTo>
                  <a:lnTo>
                    <a:pt x="51690" y="100236"/>
                  </a:lnTo>
                  <a:lnTo>
                    <a:pt x="54585" y="98924"/>
                  </a:lnTo>
                  <a:close/>
                  <a:moveTo>
                    <a:pt x="2542" y="98632"/>
                  </a:moveTo>
                  <a:lnTo>
                    <a:pt x="6540" y="100132"/>
                  </a:lnTo>
                  <a:lnTo>
                    <a:pt x="5790" y="100465"/>
                  </a:lnTo>
                  <a:lnTo>
                    <a:pt x="750" y="99069"/>
                  </a:lnTo>
                  <a:lnTo>
                    <a:pt x="1813" y="98695"/>
                  </a:lnTo>
                  <a:lnTo>
                    <a:pt x="2542" y="98632"/>
                  </a:lnTo>
                  <a:close/>
                  <a:moveTo>
                    <a:pt x="6915" y="100257"/>
                  </a:moveTo>
                  <a:lnTo>
                    <a:pt x="7206" y="100361"/>
                  </a:lnTo>
                  <a:lnTo>
                    <a:pt x="6394" y="100506"/>
                  </a:lnTo>
                  <a:lnTo>
                    <a:pt x="6915" y="100257"/>
                  </a:lnTo>
                  <a:close/>
                  <a:moveTo>
                    <a:pt x="36113" y="97153"/>
                  </a:moveTo>
                  <a:lnTo>
                    <a:pt x="46651" y="98153"/>
                  </a:lnTo>
                  <a:lnTo>
                    <a:pt x="51003" y="100236"/>
                  </a:lnTo>
                  <a:lnTo>
                    <a:pt x="50378" y="100527"/>
                  </a:lnTo>
                  <a:lnTo>
                    <a:pt x="34967" y="97674"/>
                  </a:lnTo>
                  <a:lnTo>
                    <a:pt x="36113" y="97153"/>
                  </a:lnTo>
                  <a:close/>
                  <a:moveTo>
                    <a:pt x="8352" y="100465"/>
                  </a:moveTo>
                  <a:lnTo>
                    <a:pt x="8539" y="100569"/>
                  </a:lnTo>
                  <a:lnTo>
                    <a:pt x="8310" y="100486"/>
                  </a:lnTo>
                  <a:lnTo>
                    <a:pt x="8352" y="100465"/>
                  </a:lnTo>
                  <a:close/>
                  <a:moveTo>
                    <a:pt x="51357" y="100402"/>
                  </a:moveTo>
                  <a:lnTo>
                    <a:pt x="51482" y="100465"/>
                  </a:lnTo>
                  <a:lnTo>
                    <a:pt x="51003" y="100631"/>
                  </a:lnTo>
                  <a:lnTo>
                    <a:pt x="50878" y="100611"/>
                  </a:lnTo>
                  <a:lnTo>
                    <a:pt x="51357" y="100402"/>
                  </a:lnTo>
                  <a:close/>
                  <a:moveTo>
                    <a:pt x="56251" y="99069"/>
                  </a:moveTo>
                  <a:lnTo>
                    <a:pt x="56980" y="99153"/>
                  </a:lnTo>
                  <a:lnTo>
                    <a:pt x="58042" y="99548"/>
                  </a:lnTo>
                  <a:lnTo>
                    <a:pt x="52982" y="100860"/>
                  </a:lnTo>
                  <a:lnTo>
                    <a:pt x="52253" y="100506"/>
                  </a:lnTo>
                  <a:lnTo>
                    <a:pt x="56251" y="99069"/>
                  </a:lnTo>
                  <a:close/>
                  <a:moveTo>
                    <a:pt x="51857" y="100631"/>
                  </a:moveTo>
                  <a:lnTo>
                    <a:pt x="52378" y="100881"/>
                  </a:lnTo>
                  <a:lnTo>
                    <a:pt x="51565" y="100736"/>
                  </a:lnTo>
                  <a:lnTo>
                    <a:pt x="51857" y="100631"/>
                  </a:lnTo>
                  <a:close/>
                  <a:moveTo>
                    <a:pt x="50462" y="100819"/>
                  </a:moveTo>
                  <a:lnTo>
                    <a:pt x="50233" y="100902"/>
                  </a:lnTo>
                  <a:lnTo>
                    <a:pt x="50420" y="100819"/>
                  </a:lnTo>
                  <a:close/>
                  <a:moveTo>
                    <a:pt x="4270" y="101152"/>
                  </a:moveTo>
                  <a:lnTo>
                    <a:pt x="3854" y="101360"/>
                  </a:lnTo>
                  <a:lnTo>
                    <a:pt x="3499" y="101277"/>
                  </a:lnTo>
                  <a:lnTo>
                    <a:pt x="4270" y="101152"/>
                  </a:lnTo>
                  <a:close/>
                  <a:moveTo>
                    <a:pt x="54502" y="101569"/>
                  </a:moveTo>
                  <a:lnTo>
                    <a:pt x="55272" y="101714"/>
                  </a:lnTo>
                  <a:lnTo>
                    <a:pt x="54918" y="101777"/>
                  </a:lnTo>
                  <a:lnTo>
                    <a:pt x="54502" y="101569"/>
                  </a:lnTo>
                  <a:close/>
                  <a:moveTo>
                    <a:pt x="24304" y="97799"/>
                  </a:moveTo>
                  <a:lnTo>
                    <a:pt x="25533" y="98382"/>
                  </a:lnTo>
                  <a:lnTo>
                    <a:pt x="12059" y="101881"/>
                  </a:lnTo>
                  <a:lnTo>
                    <a:pt x="11663" y="101714"/>
                  </a:lnTo>
                  <a:lnTo>
                    <a:pt x="8852" y="100381"/>
                  </a:lnTo>
                  <a:lnTo>
                    <a:pt x="24304" y="97799"/>
                  </a:lnTo>
                  <a:close/>
                  <a:moveTo>
                    <a:pt x="7748" y="100569"/>
                  </a:moveTo>
                  <a:lnTo>
                    <a:pt x="11538" y="101985"/>
                  </a:lnTo>
                  <a:lnTo>
                    <a:pt x="11559" y="102006"/>
                  </a:lnTo>
                  <a:lnTo>
                    <a:pt x="11455" y="102027"/>
                  </a:lnTo>
                  <a:lnTo>
                    <a:pt x="6769" y="100736"/>
                  </a:lnTo>
                  <a:lnTo>
                    <a:pt x="7748" y="100569"/>
                  </a:lnTo>
                  <a:close/>
                  <a:moveTo>
                    <a:pt x="34509" y="97882"/>
                  </a:moveTo>
                  <a:lnTo>
                    <a:pt x="49920" y="100736"/>
                  </a:lnTo>
                  <a:lnTo>
                    <a:pt x="47088" y="102027"/>
                  </a:lnTo>
                  <a:lnTo>
                    <a:pt x="46692" y="102152"/>
                  </a:lnTo>
                  <a:lnTo>
                    <a:pt x="33280" y="98445"/>
                  </a:lnTo>
                  <a:lnTo>
                    <a:pt x="34509" y="97882"/>
                  </a:lnTo>
                  <a:close/>
                  <a:moveTo>
                    <a:pt x="51024" y="100923"/>
                  </a:moveTo>
                  <a:lnTo>
                    <a:pt x="52003" y="101110"/>
                  </a:lnTo>
                  <a:lnTo>
                    <a:pt x="47296" y="102318"/>
                  </a:lnTo>
                  <a:lnTo>
                    <a:pt x="47192" y="102297"/>
                  </a:lnTo>
                  <a:lnTo>
                    <a:pt x="47213" y="102277"/>
                  </a:lnTo>
                  <a:lnTo>
                    <a:pt x="51024" y="100923"/>
                  </a:lnTo>
                  <a:close/>
                  <a:moveTo>
                    <a:pt x="6103" y="100860"/>
                  </a:moveTo>
                  <a:lnTo>
                    <a:pt x="10893" y="102172"/>
                  </a:lnTo>
                  <a:lnTo>
                    <a:pt x="9810" y="102464"/>
                  </a:lnTo>
                  <a:lnTo>
                    <a:pt x="4333" y="101444"/>
                  </a:lnTo>
                  <a:lnTo>
                    <a:pt x="5374" y="100965"/>
                  </a:lnTo>
                  <a:lnTo>
                    <a:pt x="6103" y="100860"/>
                  </a:lnTo>
                  <a:close/>
                  <a:moveTo>
                    <a:pt x="52669" y="101235"/>
                  </a:moveTo>
                  <a:lnTo>
                    <a:pt x="53398" y="101360"/>
                  </a:lnTo>
                  <a:lnTo>
                    <a:pt x="54419" y="101860"/>
                  </a:lnTo>
                  <a:lnTo>
                    <a:pt x="48921" y="102776"/>
                  </a:lnTo>
                  <a:lnTo>
                    <a:pt x="47858" y="102485"/>
                  </a:lnTo>
                  <a:lnTo>
                    <a:pt x="52669" y="101235"/>
                  </a:lnTo>
                  <a:close/>
                  <a:moveTo>
                    <a:pt x="25950" y="98570"/>
                  </a:moveTo>
                  <a:lnTo>
                    <a:pt x="27262" y="99194"/>
                  </a:lnTo>
                  <a:lnTo>
                    <a:pt x="15849" y="103255"/>
                  </a:lnTo>
                  <a:lnTo>
                    <a:pt x="15454" y="103130"/>
                  </a:lnTo>
                  <a:lnTo>
                    <a:pt x="12538" y="102048"/>
                  </a:lnTo>
                  <a:lnTo>
                    <a:pt x="25950" y="98570"/>
                  </a:lnTo>
                  <a:close/>
                  <a:moveTo>
                    <a:pt x="11455" y="102339"/>
                  </a:moveTo>
                  <a:lnTo>
                    <a:pt x="13392" y="102860"/>
                  </a:lnTo>
                  <a:lnTo>
                    <a:pt x="14225" y="103276"/>
                  </a:lnTo>
                  <a:lnTo>
                    <a:pt x="10497" y="102589"/>
                  </a:lnTo>
                  <a:lnTo>
                    <a:pt x="11455" y="102339"/>
                  </a:lnTo>
                  <a:close/>
                  <a:moveTo>
                    <a:pt x="3874" y="101652"/>
                  </a:moveTo>
                  <a:lnTo>
                    <a:pt x="9143" y="102631"/>
                  </a:lnTo>
                  <a:lnTo>
                    <a:pt x="6436" y="103339"/>
                  </a:lnTo>
                  <a:lnTo>
                    <a:pt x="1292" y="102839"/>
                  </a:lnTo>
                  <a:lnTo>
                    <a:pt x="3874" y="101652"/>
                  </a:lnTo>
                  <a:close/>
                  <a:moveTo>
                    <a:pt x="14995" y="103318"/>
                  </a:moveTo>
                  <a:lnTo>
                    <a:pt x="15349" y="103422"/>
                  </a:lnTo>
                  <a:lnTo>
                    <a:pt x="15370" y="103422"/>
                  </a:lnTo>
                  <a:lnTo>
                    <a:pt x="15287" y="103443"/>
                  </a:lnTo>
                  <a:lnTo>
                    <a:pt x="14995" y="103318"/>
                  </a:lnTo>
                  <a:close/>
                  <a:moveTo>
                    <a:pt x="32864" y="98632"/>
                  </a:moveTo>
                  <a:lnTo>
                    <a:pt x="46213" y="102318"/>
                  </a:lnTo>
                  <a:lnTo>
                    <a:pt x="43298" y="103360"/>
                  </a:lnTo>
                  <a:lnTo>
                    <a:pt x="42881" y="103485"/>
                  </a:lnTo>
                  <a:lnTo>
                    <a:pt x="31531" y="99236"/>
                  </a:lnTo>
                  <a:lnTo>
                    <a:pt x="32864" y="98632"/>
                  </a:lnTo>
                  <a:close/>
                  <a:moveTo>
                    <a:pt x="47296" y="102631"/>
                  </a:moveTo>
                  <a:lnTo>
                    <a:pt x="48254" y="102901"/>
                  </a:lnTo>
                  <a:lnTo>
                    <a:pt x="44506" y="103526"/>
                  </a:lnTo>
                  <a:lnTo>
                    <a:pt x="44506" y="103526"/>
                  </a:lnTo>
                  <a:lnTo>
                    <a:pt x="45359" y="103130"/>
                  </a:lnTo>
                  <a:lnTo>
                    <a:pt x="47296" y="102631"/>
                  </a:lnTo>
                  <a:close/>
                  <a:moveTo>
                    <a:pt x="43735" y="103547"/>
                  </a:moveTo>
                  <a:lnTo>
                    <a:pt x="43443" y="103693"/>
                  </a:lnTo>
                  <a:lnTo>
                    <a:pt x="43360" y="103651"/>
                  </a:lnTo>
                  <a:lnTo>
                    <a:pt x="43381" y="103651"/>
                  </a:lnTo>
                  <a:lnTo>
                    <a:pt x="43735" y="103547"/>
                  </a:lnTo>
                  <a:close/>
                  <a:moveTo>
                    <a:pt x="54877" y="102068"/>
                  </a:moveTo>
                  <a:lnTo>
                    <a:pt x="57459" y="103297"/>
                  </a:lnTo>
                  <a:lnTo>
                    <a:pt x="52294" y="103714"/>
                  </a:lnTo>
                  <a:lnTo>
                    <a:pt x="49587" y="102964"/>
                  </a:lnTo>
                  <a:lnTo>
                    <a:pt x="54877" y="102068"/>
                  </a:lnTo>
                  <a:close/>
                  <a:moveTo>
                    <a:pt x="9831" y="102756"/>
                  </a:moveTo>
                  <a:lnTo>
                    <a:pt x="14704" y="103651"/>
                  </a:lnTo>
                  <a:lnTo>
                    <a:pt x="13662" y="104026"/>
                  </a:lnTo>
                  <a:lnTo>
                    <a:pt x="7269" y="103422"/>
                  </a:lnTo>
                  <a:lnTo>
                    <a:pt x="9831" y="102756"/>
                  </a:lnTo>
                  <a:close/>
                  <a:moveTo>
                    <a:pt x="15266" y="103755"/>
                  </a:moveTo>
                  <a:lnTo>
                    <a:pt x="16349" y="104276"/>
                  </a:lnTo>
                  <a:lnTo>
                    <a:pt x="16349" y="104276"/>
                  </a:lnTo>
                  <a:lnTo>
                    <a:pt x="14350" y="104088"/>
                  </a:lnTo>
                  <a:lnTo>
                    <a:pt x="15266" y="103755"/>
                  </a:lnTo>
                  <a:close/>
                  <a:moveTo>
                    <a:pt x="48921" y="103068"/>
                  </a:moveTo>
                  <a:lnTo>
                    <a:pt x="51461" y="103776"/>
                  </a:lnTo>
                  <a:lnTo>
                    <a:pt x="45047" y="104276"/>
                  </a:lnTo>
                  <a:lnTo>
                    <a:pt x="44006" y="103901"/>
                  </a:lnTo>
                  <a:lnTo>
                    <a:pt x="48921" y="103068"/>
                  </a:lnTo>
                  <a:close/>
                  <a:moveTo>
                    <a:pt x="27637" y="99382"/>
                  </a:moveTo>
                  <a:lnTo>
                    <a:pt x="29053" y="100048"/>
                  </a:lnTo>
                  <a:lnTo>
                    <a:pt x="19764" y="104297"/>
                  </a:lnTo>
                  <a:lnTo>
                    <a:pt x="19348" y="104213"/>
                  </a:lnTo>
                  <a:lnTo>
                    <a:pt x="16349" y="103380"/>
                  </a:lnTo>
                  <a:lnTo>
                    <a:pt x="27637" y="99382"/>
                  </a:lnTo>
                  <a:close/>
                  <a:moveTo>
                    <a:pt x="31156" y="99403"/>
                  </a:moveTo>
                  <a:lnTo>
                    <a:pt x="42381" y="103609"/>
                  </a:lnTo>
                  <a:lnTo>
                    <a:pt x="39382" y="104380"/>
                  </a:lnTo>
                  <a:lnTo>
                    <a:pt x="38966" y="104443"/>
                  </a:lnTo>
                  <a:lnTo>
                    <a:pt x="29740" y="100048"/>
                  </a:lnTo>
                  <a:lnTo>
                    <a:pt x="31156" y="99403"/>
                  </a:lnTo>
                  <a:close/>
                  <a:moveTo>
                    <a:pt x="16349" y="103964"/>
                  </a:moveTo>
                  <a:lnTo>
                    <a:pt x="17265" y="104130"/>
                  </a:lnTo>
                  <a:lnTo>
                    <a:pt x="18140" y="104463"/>
                  </a:lnTo>
                  <a:lnTo>
                    <a:pt x="17203" y="104359"/>
                  </a:lnTo>
                  <a:lnTo>
                    <a:pt x="16349" y="103964"/>
                  </a:lnTo>
                  <a:close/>
                  <a:moveTo>
                    <a:pt x="43443" y="104005"/>
                  </a:moveTo>
                  <a:lnTo>
                    <a:pt x="44360" y="104338"/>
                  </a:lnTo>
                  <a:lnTo>
                    <a:pt x="42360" y="104505"/>
                  </a:lnTo>
                  <a:lnTo>
                    <a:pt x="43443" y="104005"/>
                  </a:lnTo>
                  <a:close/>
                  <a:moveTo>
                    <a:pt x="18911" y="104422"/>
                  </a:moveTo>
                  <a:lnTo>
                    <a:pt x="19265" y="104505"/>
                  </a:lnTo>
                  <a:lnTo>
                    <a:pt x="19285" y="104505"/>
                  </a:lnTo>
                  <a:lnTo>
                    <a:pt x="19202" y="104547"/>
                  </a:lnTo>
                  <a:lnTo>
                    <a:pt x="18911" y="104422"/>
                  </a:lnTo>
                  <a:close/>
                  <a:moveTo>
                    <a:pt x="42381" y="104172"/>
                  </a:moveTo>
                  <a:lnTo>
                    <a:pt x="41507" y="104567"/>
                  </a:lnTo>
                  <a:lnTo>
                    <a:pt x="40569" y="104630"/>
                  </a:lnTo>
                  <a:lnTo>
                    <a:pt x="41444" y="104318"/>
                  </a:lnTo>
                  <a:lnTo>
                    <a:pt x="42381" y="104172"/>
                  </a:lnTo>
                  <a:close/>
                  <a:moveTo>
                    <a:pt x="39799" y="104609"/>
                  </a:moveTo>
                  <a:lnTo>
                    <a:pt x="39507" y="104713"/>
                  </a:lnTo>
                  <a:lnTo>
                    <a:pt x="39424" y="104672"/>
                  </a:lnTo>
                  <a:lnTo>
                    <a:pt x="39445" y="104672"/>
                  </a:lnTo>
                  <a:lnTo>
                    <a:pt x="39799" y="104609"/>
                  </a:lnTo>
                  <a:close/>
                  <a:moveTo>
                    <a:pt x="17973" y="104734"/>
                  </a:moveTo>
                  <a:lnTo>
                    <a:pt x="18661" y="104797"/>
                  </a:lnTo>
                  <a:lnTo>
                    <a:pt x="18369" y="104922"/>
                  </a:lnTo>
                  <a:lnTo>
                    <a:pt x="17973" y="104734"/>
                  </a:lnTo>
                  <a:close/>
                  <a:moveTo>
                    <a:pt x="40736" y="104922"/>
                  </a:moveTo>
                  <a:lnTo>
                    <a:pt x="40340" y="105109"/>
                  </a:lnTo>
                  <a:lnTo>
                    <a:pt x="40049" y="104963"/>
                  </a:lnTo>
                  <a:lnTo>
                    <a:pt x="40736" y="104922"/>
                  </a:lnTo>
                  <a:close/>
                  <a:moveTo>
                    <a:pt x="6457" y="103630"/>
                  </a:moveTo>
                  <a:lnTo>
                    <a:pt x="13017" y="104255"/>
                  </a:lnTo>
                  <a:lnTo>
                    <a:pt x="10372" y="105192"/>
                  </a:lnTo>
                  <a:lnTo>
                    <a:pt x="709" y="105109"/>
                  </a:lnTo>
                  <a:lnTo>
                    <a:pt x="6457" y="103630"/>
                  </a:lnTo>
                  <a:close/>
                  <a:moveTo>
                    <a:pt x="13704" y="104318"/>
                  </a:moveTo>
                  <a:lnTo>
                    <a:pt x="17120" y="104651"/>
                  </a:lnTo>
                  <a:lnTo>
                    <a:pt x="18036" y="105088"/>
                  </a:lnTo>
                  <a:lnTo>
                    <a:pt x="17640" y="105255"/>
                  </a:lnTo>
                  <a:lnTo>
                    <a:pt x="11226" y="105192"/>
                  </a:lnTo>
                  <a:lnTo>
                    <a:pt x="13704" y="104318"/>
                  </a:lnTo>
                  <a:close/>
                  <a:moveTo>
                    <a:pt x="18369" y="105234"/>
                  </a:moveTo>
                  <a:lnTo>
                    <a:pt x="18411" y="105255"/>
                  </a:lnTo>
                  <a:lnTo>
                    <a:pt x="18327" y="105255"/>
                  </a:lnTo>
                  <a:lnTo>
                    <a:pt x="18369" y="105234"/>
                  </a:lnTo>
                  <a:close/>
                  <a:moveTo>
                    <a:pt x="19223" y="104859"/>
                  </a:moveTo>
                  <a:lnTo>
                    <a:pt x="20348" y="105276"/>
                  </a:lnTo>
                  <a:lnTo>
                    <a:pt x="19098" y="105276"/>
                  </a:lnTo>
                  <a:lnTo>
                    <a:pt x="18723" y="105088"/>
                  </a:lnTo>
                  <a:lnTo>
                    <a:pt x="19223" y="104859"/>
                  </a:lnTo>
                  <a:close/>
                  <a:moveTo>
                    <a:pt x="20306" y="104963"/>
                  </a:moveTo>
                  <a:lnTo>
                    <a:pt x="21243" y="105046"/>
                  </a:lnTo>
                  <a:lnTo>
                    <a:pt x="22139" y="105296"/>
                  </a:lnTo>
                  <a:lnTo>
                    <a:pt x="21201" y="105276"/>
                  </a:lnTo>
                  <a:lnTo>
                    <a:pt x="20306" y="104963"/>
                  </a:lnTo>
                  <a:close/>
                  <a:moveTo>
                    <a:pt x="22909" y="105192"/>
                  </a:moveTo>
                  <a:lnTo>
                    <a:pt x="23263" y="105234"/>
                  </a:lnTo>
                  <a:lnTo>
                    <a:pt x="23638" y="105296"/>
                  </a:lnTo>
                  <a:lnTo>
                    <a:pt x="23263" y="105296"/>
                  </a:lnTo>
                  <a:lnTo>
                    <a:pt x="22909" y="105192"/>
                  </a:lnTo>
                  <a:close/>
                  <a:moveTo>
                    <a:pt x="29386" y="100215"/>
                  </a:moveTo>
                  <a:lnTo>
                    <a:pt x="38466" y="104526"/>
                  </a:lnTo>
                  <a:lnTo>
                    <a:pt x="35405" y="105046"/>
                  </a:lnTo>
                  <a:lnTo>
                    <a:pt x="31364" y="105359"/>
                  </a:lnTo>
                  <a:lnTo>
                    <a:pt x="27324" y="105338"/>
                  </a:lnTo>
                  <a:lnTo>
                    <a:pt x="23305" y="104942"/>
                  </a:lnTo>
                  <a:lnTo>
                    <a:pt x="20243" y="104380"/>
                  </a:lnTo>
                  <a:lnTo>
                    <a:pt x="29386" y="100215"/>
                  </a:lnTo>
                  <a:close/>
                  <a:moveTo>
                    <a:pt x="35800" y="105317"/>
                  </a:moveTo>
                  <a:lnTo>
                    <a:pt x="35446" y="105401"/>
                  </a:lnTo>
                  <a:lnTo>
                    <a:pt x="35071" y="105401"/>
                  </a:lnTo>
                  <a:lnTo>
                    <a:pt x="35425" y="105338"/>
                  </a:lnTo>
                  <a:lnTo>
                    <a:pt x="35800" y="105317"/>
                  </a:lnTo>
                  <a:close/>
                  <a:moveTo>
                    <a:pt x="38404" y="105109"/>
                  </a:moveTo>
                  <a:lnTo>
                    <a:pt x="37508" y="105421"/>
                  </a:lnTo>
                  <a:lnTo>
                    <a:pt x="36550" y="105421"/>
                  </a:lnTo>
                  <a:lnTo>
                    <a:pt x="37466" y="105171"/>
                  </a:lnTo>
                  <a:lnTo>
                    <a:pt x="38404" y="105109"/>
                  </a:lnTo>
                  <a:close/>
                  <a:moveTo>
                    <a:pt x="39486" y="105026"/>
                  </a:moveTo>
                  <a:lnTo>
                    <a:pt x="39986" y="105255"/>
                  </a:lnTo>
                  <a:lnTo>
                    <a:pt x="39611" y="105442"/>
                  </a:lnTo>
                  <a:lnTo>
                    <a:pt x="38362" y="105421"/>
                  </a:lnTo>
                  <a:lnTo>
                    <a:pt x="39486" y="105026"/>
                  </a:lnTo>
                  <a:close/>
                  <a:moveTo>
                    <a:pt x="40320" y="105421"/>
                  </a:moveTo>
                  <a:lnTo>
                    <a:pt x="40361" y="105442"/>
                  </a:lnTo>
                  <a:lnTo>
                    <a:pt x="40299" y="105442"/>
                  </a:lnTo>
                  <a:lnTo>
                    <a:pt x="40320" y="105421"/>
                  </a:lnTo>
                  <a:close/>
                  <a:moveTo>
                    <a:pt x="45005" y="104588"/>
                  </a:moveTo>
                  <a:lnTo>
                    <a:pt x="47484" y="105505"/>
                  </a:lnTo>
                  <a:lnTo>
                    <a:pt x="41048" y="105442"/>
                  </a:lnTo>
                  <a:lnTo>
                    <a:pt x="40674" y="105276"/>
                  </a:lnTo>
                  <a:lnTo>
                    <a:pt x="41590" y="104859"/>
                  </a:lnTo>
                  <a:lnTo>
                    <a:pt x="45005" y="104588"/>
                  </a:lnTo>
                  <a:close/>
                  <a:moveTo>
                    <a:pt x="52274" y="104005"/>
                  </a:moveTo>
                  <a:lnTo>
                    <a:pt x="58001" y="105588"/>
                  </a:lnTo>
                  <a:lnTo>
                    <a:pt x="48317" y="105505"/>
                  </a:lnTo>
                  <a:lnTo>
                    <a:pt x="45693" y="104526"/>
                  </a:lnTo>
                  <a:lnTo>
                    <a:pt x="52274" y="104005"/>
                  </a:lnTo>
                  <a:close/>
                  <a:moveTo>
                    <a:pt x="27324" y="105630"/>
                  </a:moveTo>
                  <a:lnTo>
                    <a:pt x="27678" y="105650"/>
                  </a:lnTo>
                  <a:lnTo>
                    <a:pt x="27303" y="105692"/>
                  </a:lnTo>
                  <a:lnTo>
                    <a:pt x="26949" y="105630"/>
                  </a:lnTo>
                  <a:close/>
                  <a:moveTo>
                    <a:pt x="31385" y="105650"/>
                  </a:moveTo>
                  <a:lnTo>
                    <a:pt x="31739" y="105671"/>
                  </a:lnTo>
                  <a:lnTo>
                    <a:pt x="31385" y="105713"/>
                  </a:lnTo>
                  <a:lnTo>
                    <a:pt x="31010" y="105692"/>
                  </a:lnTo>
                  <a:lnTo>
                    <a:pt x="31385" y="105650"/>
                  </a:lnTo>
                  <a:close/>
                  <a:moveTo>
                    <a:pt x="25283" y="105609"/>
                  </a:moveTo>
                  <a:lnTo>
                    <a:pt x="26200" y="105775"/>
                  </a:lnTo>
                  <a:lnTo>
                    <a:pt x="25242" y="105859"/>
                  </a:lnTo>
                  <a:lnTo>
                    <a:pt x="24346" y="105609"/>
                  </a:lnTo>
                  <a:close/>
                  <a:moveTo>
                    <a:pt x="33426" y="105671"/>
                  </a:moveTo>
                  <a:lnTo>
                    <a:pt x="34363" y="105692"/>
                  </a:lnTo>
                  <a:lnTo>
                    <a:pt x="33447" y="105921"/>
                  </a:lnTo>
                  <a:lnTo>
                    <a:pt x="32489" y="105838"/>
                  </a:lnTo>
                  <a:lnTo>
                    <a:pt x="33426" y="105671"/>
                  </a:lnTo>
                  <a:close/>
                  <a:moveTo>
                    <a:pt x="23222" y="105588"/>
                  </a:moveTo>
                  <a:lnTo>
                    <a:pt x="24409" y="105921"/>
                  </a:lnTo>
                  <a:lnTo>
                    <a:pt x="23159" y="106025"/>
                  </a:lnTo>
                  <a:lnTo>
                    <a:pt x="21993" y="105588"/>
                  </a:lnTo>
                  <a:close/>
                  <a:moveTo>
                    <a:pt x="29344" y="105817"/>
                  </a:moveTo>
                  <a:lnTo>
                    <a:pt x="30281" y="105900"/>
                  </a:lnTo>
                  <a:lnTo>
                    <a:pt x="29344" y="106067"/>
                  </a:lnTo>
                  <a:lnTo>
                    <a:pt x="28407" y="105900"/>
                  </a:lnTo>
                  <a:lnTo>
                    <a:pt x="29344" y="105817"/>
                  </a:lnTo>
                  <a:close/>
                  <a:moveTo>
                    <a:pt x="36717" y="105692"/>
                  </a:moveTo>
                  <a:lnTo>
                    <a:pt x="35530" y="106129"/>
                  </a:lnTo>
                  <a:lnTo>
                    <a:pt x="34280" y="106004"/>
                  </a:lnTo>
                  <a:lnTo>
                    <a:pt x="35467" y="105692"/>
                  </a:lnTo>
                  <a:close/>
                  <a:moveTo>
                    <a:pt x="21139" y="105567"/>
                  </a:moveTo>
                  <a:lnTo>
                    <a:pt x="22472" y="106067"/>
                  </a:lnTo>
                  <a:lnTo>
                    <a:pt x="21035" y="106192"/>
                  </a:lnTo>
                  <a:lnTo>
                    <a:pt x="19723" y="105567"/>
                  </a:lnTo>
                  <a:close/>
                  <a:moveTo>
                    <a:pt x="38987" y="105713"/>
                  </a:moveTo>
                  <a:lnTo>
                    <a:pt x="37654" y="106317"/>
                  </a:lnTo>
                  <a:lnTo>
                    <a:pt x="36217" y="106192"/>
                  </a:lnTo>
                  <a:lnTo>
                    <a:pt x="37550" y="105713"/>
                  </a:lnTo>
                  <a:close/>
                  <a:moveTo>
                    <a:pt x="27303" y="105984"/>
                  </a:moveTo>
                  <a:lnTo>
                    <a:pt x="28511" y="106213"/>
                  </a:lnTo>
                  <a:lnTo>
                    <a:pt x="27283" y="106421"/>
                  </a:lnTo>
                  <a:lnTo>
                    <a:pt x="26075" y="106088"/>
                  </a:lnTo>
                  <a:lnTo>
                    <a:pt x="27303" y="105984"/>
                  </a:lnTo>
                  <a:close/>
                  <a:moveTo>
                    <a:pt x="31385" y="106025"/>
                  </a:moveTo>
                  <a:lnTo>
                    <a:pt x="32614" y="106129"/>
                  </a:lnTo>
                  <a:lnTo>
                    <a:pt x="31406" y="106442"/>
                  </a:lnTo>
                  <a:lnTo>
                    <a:pt x="30177" y="106213"/>
                  </a:lnTo>
                  <a:lnTo>
                    <a:pt x="31385" y="106025"/>
                  </a:lnTo>
                  <a:close/>
                  <a:moveTo>
                    <a:pt x="19036" y="105546"/>
                  </a:moveTo>
                  <a:lnTo>
                    <a:pt x="20452" y="106234"/>
                  </a:lnTo>
                  <a:lnTo>
                    <a:pt x="15308" y="106629"/>
                  </a:lnTo>
                  <a:lnTo>
                    <a:pt x="17703" y="105546"/>
                  </a:lnTo>
                  <a:close/>
                  <a:moveTo>
                    <a:pt x="25221" y="106150"/>
                  </a:moveTo>
                  <a:lnTo>
                    <a:pt x="26595" y="106525"/>
                  </a:lnTo>
                  <a:lnTo>
                    <a:pt x="25158" y="106775"/>
                  </a:lnTo>
                  <a:lnTo>
                    <a:pt x="23805" y="106254"/>
                  </a:lnTo>
                  <a:lnTo>
                    <a:pt x="25221" y="106150"/>
                  </a:lnTo>
                  <a:close/>
                  <a:moveTo>
                    <a:pt x="33468" y="106213"/>
                  </a:moveTo>
                  <a:lnTo>
                    <a:pt x="34884" y="106359"/>
                  </a:lnTo>
                  <a:lnTo>
                    <a:pt x="33509" y="106837"/>
                  </a:lnTo>
                  <a:lnTo>
                    <a:pt x="32073" y="106567"/>
                  </a:lnTo>
                  <a:lnTo>
                    <a:pt x="33468" y="106213"/>
                  </a:lnTo>
                  <a:close/>
                  <a:moveTo>
                    <a:pt x="40986" y="105734"/>
                  </a:moveTo>
                  <a:lnTo>
                    <a:pt x="43360" y="106879"/>
                  </a:lnTo>
                  <a:lnTo>
                    <a:pt x="38237" y="106379"/>
                  </a:lnTo>
                  <a:lnTo>
                    <a:pt x="39674" y="105734"/>
                  </a:lnTo>
                  <a:close/>
                  <a:moveTo>
                    <a:pt x="29344" y="106359"/>
                  </a:moveTo>
                  <a:lnTo>
                    <a:pt x="30740" y="106608"/>
                  </a:lnTo>
                  <a:lnTo>
                    <a:pt x="29344" y="106983"/>
                  </a:lnTo>
                  <a:lnTo>
                    <a:pt x="27928" y="106588"/>
                  </a:lnTo>
                  <a:lnTo>
                    <a:pt x="29344" y="106359"/>
                  </a:lnTo>
                  <a:close/>
                  <a:moveTo>
                    <a:pt x="23117" y="106317"/>
                  </a:moveTo>
                  <a:lnTo>
                    <a:pt x="24596" y="106858"/>
                  </a:lnTo>
                  <a:lnTo>
                    <a:pt x="23013" y="107129"/>
                  </a:lnTo>
                  <a:lnTo>
                    <a:pt x="21555" y="106442"/>
                  </a:lnTo>
                  <a:lnTo>
                    <a:pt x="23117" y="106317"/>
                  </a:lnTo>
                  <a:close/>
                  <a:moveTo>
                    <a:pt x="35571" y="106421"/>
                  </a:moveTo>
                  <a:lnTo>
                    <a:pt x="37133" y="106567"/>
                  </a:lnTo>
                  <a:lnTo>
                    <a:pt x="35655" y="107233"/>
                  </a:lnTo>
                  <a:lnTo>
                    <a:pt x="34072" y="106942"/>
                  </a:lnTo>
                  <a:lnTo>
                    <a:pt x="35571" y="106421"/>
                  </a:lnTo>
                  <a:close/>
                  <a:moveTo>
                    <a:pt x="10414" y="105484"/>
                  </a:moveTo>
                  <a:lnTo>
                    <a:pt x="17015" y="105546"/>
                  </a:lnTo>
                  <a:lnTo>
                    <a:pt x="14454" y="106713"/>
                  </a:lnTo>
                  <a:lnTo>
                    <a:pt x="4832" y="107462"/>
                  </a:lnTo>
                  <a:lnTo>
                    <a:pt x="10414" y="105484"/>
                  </a:lnTo>
                  <a:close/>
                  <a:moveTo>
                    <a:pt x="27262" y="106713"/>
                  </a:moveTo>
                  <a:lnTo>
                    <a:pt x="28782" y="107129"/>
                  </a:lnTo>
                  <a:lnTo>
                    <a:pt x="27220" y="107525"/>
                  </a:lnTo>
                  <a:lnTo>
                    <a:pt x="25700" y="106962"/>
                  </a:lnTo>
                  <a:lnTo>
                    <a:pt x="27262" y="106713"/>
                  </a:lnTo>
                  <a:close/>
                  <a:moveTo>
                    <a:pt x="31427" y="106733"/>
                  </a:moveTo>
                  <a:lnTo>
                    <a:pt x="32968" y="107025"/>
                  </a:lnTo>
                  <a:lnTo>
                    <a:pt x="31448" y="107566"/>
                  </a:lnTo>
                  <a:lnTo>
                    <a:pt x="29886" y="107129"/>
                  </a:lnTo>
                  <a:lnTo>
                    <a:pt x="31427" y="106733"/>
                  </a:lnTo>
                  <a:close/>
                  <a:moveTo>
                    <a:pt x="41673" y="105734"/>
                  </a:moveTo>
                  <a:lnTo>
                    <a:pt x="48275" y="105796"/>
                  </a:lnTo>
                  <a:lnTo>
                    <a:pt x="53835" y="107879"/>
                  </a:lnTo>
                  <a:lnTo>
                    <a:pt x="44214" y="106962"/>
                  </a:lnTo>
                  <a:lnTo>
                    <a:pt x="41673" y="105734"/>
                  </a:lnTo>
                  <a:close/>
                  <a:moveTo>
                    <a:pt x="25138" y="107067"/>
                  </a:moveTo>
                  <a:lnTo>
                    <a:pt x="26720" y="107650"/>
                  </a:lnTo>
                  <a:lnTo>
                    <a:pt x="25033" y="108108"/>
                  </a:lnTo>
                  <a:lnTo>
                    <a:pt x="23451" y="107337"/>
                  </a:lnTo>
                  <a:lnTo>
                    <a:pt x="25138" y="107067"/>
                  </a:lnTo>
                  <a:close/>
                  <a:moveTo>
                    <a:pt x="33530" y="107129"/>
                  </a:moveTo>
                  <a:lnTo>
                    <a:pt x="35196" y="107441"/>
                  </a:lnTo>
                  <a:lnTo>
                    <a:pt x="33614" y="108170"/>
                  </a:lnTo>
                  <a:lnTo>
                    <a:pt x="31927" y="107712"/>
                  </a:lnTo>
                  <a:lnTo>
                    <a:pt x="33530" y="107129"/>
                  </a:lnTo>
                  <a:close/>
                  <a:moveTo>
                    <a:pt x="29323" y="107275"/>
                  </a:moveTo>
                  <a:lnTo>
                    <a:pt x="30969" y="107733"/>
                  </a:lnTo>
                  <a:lnTo>
                    <a:pt x="29323" y="108316"/>
                  </a:lnTo>
                  <a:lnTo>
                    <a:pt x="27699" y="107712"/>
                  </a:lnTo>
                  <a:lnTo>
                    <a:pt x="29323" y="107275"/>
                  </a:lnTo>
                  <a:close/>
                  <a:moveTo>
                    <a:pt x="27199" y="107837"/>
                  </a:moveTo>
                  <a:lnTo>
                    <a:pt x="28907" y="108462"/>
                  </a:lnTo>
                  <a:lnTo>
                    <a:pt x="27137" y="109087"/>
                  </a:lnTo>
                  <a:lnTo>
                    <a:pt x="25450" y="108295"/>
                  </a:lnTo>
                  <a:lnTo>
                    <a:pt x="27199" y="107837"/>
                  </a:lnTo>
                  <a:close/>
                  <a:moveTo>
                    <a:pt x="31448" y="107879"/>
                  </a:moveTo>
                  <a:lnTo>
                    <a:pt x="33197" y="108358"/>
                  </a:lnTo>
                  <a:lnTo>
                    <a:pt x="31510" y="109128"/>
                  </a:lnTo>
                  <a:lnTo>
                    <a:pt x="29740" y="108483"/>
                  </a:lnTo>
                  <a:lnTo>
                    <a:pt x="31448" y="107879"/>
                  </a:lnTo>
                  <a:close/>
                  <a:moveTo>
                    <a:pt x="20972" y="106483"/>
                  </a:moveTo>
                  <a:lnTo>
                    <a:pt x="22513" y="107212"/>
                  </a:lnTo>
                  <a:lnTo>
                    <a:pt x="9143" y="109462"/>
                  </a:lnTo>
                  <a:lnTo>
                    <a:pt x="9143" y="109462"/>
                  </a:lnTo>
                  <a:lnTo>
                    <a:pt x="14537" y="106983"/>
                  </a:lnTo>
                  <a:lnTo>
                    <a:pt x="20972" y="106483"/>
                  </a:lnTo>
                  <a:close/>
                  <a:moveTo>
                    <a:pt x="37716" y="106629"/>
                  </a:moveTo>
                  <a:lnTo>
                    <a:pt x="44131" y="107233"/>
                  </a:lnTo>
                  <a:lnTo>
                    <a:pt x="49483" y="109795"/>
                  </a:lnTo>
                  <a:lnTo>
                    <a:pt x="36154" y="107316"/>
                  </a:lnTo>
                  <a:lnTo>
                    <a:pt x="37716" y="106629"/>
                  </a:lnTo>
                  <a:close/>
                  <a:moveTo>
                    <a:pt x="29323" y="108629"/>
                  </a:moveTo>
                  <a:lnTo>
                    <a:pt x="31135" y="109295"/>
                  </a:lnTo>
                  <a:lnTo>
                    <a:pt x="29303" y="110128"/>
                  </a:lnTo>
                  <a:lnTo>
                    <a:pt x="27512" y="109274"/>
                  </a:lnTo>
                  <a:lnTo>
                    <a:pt x="29323" y="108629"/>
                  </a:lnTo>
                  <a:close/>
                  <a:moveTo>
                    <a:pt x="3708" y="1"/>
                  </a:moveTo>
                  <a:lnTo>
                    <a:pt x="27574" y="8914"/>
                  </a:lnTo>
                  <a:lnTo>
                    <a:pt x="25825" y="9706"/>
                  </a:lnTo>
                  <a:lnTo>
                    <a:pt x="1" y="2562"/>
                  </a:lnTo>
                  <a:lnTo>
                    <a:pt x="1" y="2875"/>
                  </a:lnTo>
                  <a:lnTo>
                    <a:pt x="25408" y="9893"/>
                  </a:lnTo>
                  <a:lnTo>
                    <a:pt x="23763" y="10664"/>
                  </a:lnTo>
                  <a:lnTo>
                    <a:pt x="8956" y="7915"/>
                  </a:lnTo>
                  <a:lnTo>
                    <a:pt x="1" y="3666"/>
                  </a:lnTo>
                  <a:lnTo>
                    <a:pt x="1" y="3978"/>
                  </a:lnTo>
                  <a:lnTo>
                    <a:pt x="7852" y="7706"/>
                  </a:lnTo>
                  <a:lnTo>
                    <a:pt x="7852" y="7706"/>
                  </a:lnTo>
                  <a:lnTo>
                    <a:pt x="1" y="6269"/>
                  </a:lnTo>
                  <a:lnTo>
                    <a:pt x="1" y="6561"/>
                  </a:lnTo>
                  <a:lnTo>
                    <a:pt x="8873" y="8206"/>
                  </a:lnTo>
                  <a:lnTo>
                    <a:pt x="14496" y="10872"/>
                  </a:lnTo>
                  <a:lnTo>
                    <a:pt x="4582" y="9935"/>
                  </a:lnTo>
                  <a:lnTo>
                    <a:pt x="1" y="8227"/>
                  </a:lnTo>
                  <a:lnTo>
                    <a:pt x="1" y="8519"/>
                  </a:lnTo>
                  <a:lnTo>
                    <a:pt x="3458" y="9810"/>
                  </a:lnTo>
                  <a:lnTo>
                    <a:pt x="1" y="9477"/>
                  </a:lnTo>
                  <a:lnTo>
                    <a:pt x="1" y="9768"/>
                  </a:lnTo>
                  <a:lnTo>
                    <a:pt x="4520" y="10205"/>
                  </a:lnTo>
                  <a:lnTo>
                    <a:pt x="10351" y="12392"/>
                  </a:lnTo>
                  <a:lnTo>
                    <a:pt x="396" y="12309"/>
                  </a:lnTo>
                  <a:lnTo>
                    <a:pt x="1" y="12205"/>
                  </a:lnTo>
                  <a:lnTo>
                    <a:pt x="1" y="12600"/>
                  </a:lnTo>
                  <a:lnTo>
                    <a:pt x="355" y="12600"/>
                  </a:lnTo>
                  <a:lnTo>
                    <a:pt x="6353" y="14246"/>
                  </a:lnTo>
                  <a:lnTo>
                    <a:pt x="1479" y="14641"/>
                  </a:lnTo>
                  <a:lnTo>
                    <a:pt x="1" y="13933"/>
                  </a:lnTo>
                  <a:lnTo>
                    <a:pt x="1" y="14266"/>
                  </a:lnTo>
                  <a:lnTo>
                    <a:pt x="917" y="14683"/>
                  </a:lnTo>
                  <a:lnTo>
                    <a:pt x="1" y="14745"/>
                  </a:lnTo>
                  <a:lnTo>
                    <a:pt x="1" y="15037"/>
                  </a:lnTo>
                  <a:lnTo>
                    <a:pt x="1438" y="14933"/>
                  </a:lnTo>
                  <a:lnTo>
                    <a:pt x="4083" y="16203"/>
                  </a:lnTo>
                  <a:lnTo>
                    <a:pt x="3354" y="16328"/>
                  </a:lnTo>
                  <a:lnTo>
                    <a:pt x="1" y="15703"/>
                  </a:lnTo>
                  <a:lnTo>
                    <a:pt x="1" y="15995"/>
                  </a:lnTo>
                  <a:lnTo>
                    <a:pt x="2521" y="16453"/>
                  </a:lnTo>
                  <a:lnTo>
                    <a:pt x="1" y="16891"/>
                  </a:lnTo>
                  <a:lnTo>
                    <a:pt x="1" y="17182"/>
                  </a:lnTo>
                  <a:lnTo>
                    <a:pt x="3354" y="16620"/>
                  </a:lnTo>
                  <a:lnTo>
                    <a:pt x="5978" y="17099"/>
                  </a:lnTo>
                  <a:lnTo>
                    <a:pt x="6061" y="17140"/>
                  </a:lnTo>
                  <a:lnTo>
                    <a:pt x="938" y="18473"/>
                  </a:lnTo>
                  <a:lnTo>
                    <a:pt x="1" y="18119"/>
                  </a:lnTo>
                  <a:lnTo>
                    <a:pt x="1" y="18432"/>
                  </a:lnTo>
                  <a:lnTo>
                    <a:pt x="438" y="18598"/>
                  </a:lnTo>
                  <a:lnTo>
                    <a:pt x="1" y="18702"/>
                  </a:lnTo>
                  <a:lnTo>
                    <a:pt x="1" y="19098"/>
                  </a:lnTo>
                  <a:lnTo>
                    <a:pt x="2417" y="19327"/>
                  </a:lnTo>
                  <a:lnTo>
                    <a:pt x="2500" y="19369"/>
                  </a:lnTo>
                  <a:lnTo>
                    <a:pt x="1" y="20243"/>
                  </a:lnTo>
                  <a:lnTo>
                    <a:pt x="1" y="20556"/>
                  </a:lnTo>
                  <a:lnTo>
                    <a:pt x="2916" y="19515"/>
                  </a:lnTo>
                  <a:lnTo>
                    <a:pt x="3687" y="19806"/>
                  </a:lnTo>
                  <a:lnTo>
                    <a:pt x="1" y="21493"/>
                  </a:lnTo>
                  <a:lnTo>
                    <a:pt x="1" y="22139"/>
                  </a:lnTo>
                  <a:lnTo>
                    <a:pt x="5436" y="23638"/>
                  </a:lnTo>
                  <a:lnTo>
                    <a:pt x="1" y="24055"/>
                  </a:lnTo>
                  <a:lnTo>
                    <a:pt x="1" y="24534"/>
                  </a:lnTo>
                  <a:lnTo>
                    <a:pt x="2083" y="25533"/>
                  </a:lnTo>
                  <a:lnTo>
                    <a:pt x="1" y="25138"/>
                  </a:lnTo>
                  <a:lnTo>
                    <a:pt x="1" y="25429"/>
                  </a:lnTo>
                  <a:lnTo>
                    <a:pt x="2458" y="25887"/>
                  </a:lnTo>
                  <a:lnTo>
                    <a:pt x="1" y="26304"/>
                  </a:lnTo>
                  <a:lnTo>
                    <a:pt x="1" y="26595"/>
                  </a:lnTo>
                  <a:lnTo>
                    <a:pt x="3187" y="26054"/>
                  </a:lnTo>
                  <a:lnTo>
                    <a:pt x="5124" y="26970"/>
                  </a:lnTo>
                  <a:lnTo>
                    <a:pt x="480" y="28178"/>
                  </a:lnTo>
                  <a:lnTo>
                    <a:pt x="376" y="28157"/>
                  </a:lnTo>
                  <a:lnTo>
                    <a:pt x="1" y="28032"/>
                  </a:lnTo>
                  <a:lnTo>
                    <a:pt x="1" y="28595"/>
                  </a:lnTo>
                  <a:lnTo>
                    <a:pt x="417" y="28491"/>
                  </a:lnTo>
                  <a:lnTo>
                    <a:pt x="2417" y="29240"/>
                  </a:lnTo>
                  <a:lnTo>
                    <a:pt x="1" y="30094"/>
                  </a:lnTo>
                  <a:lnTo>
                    <a:pt x="1" y="30407"/>
                  </a:lnTo>
                  <a:lnTo>
                    <a:pt x="2833" y="29407"/>
                  </a:lnTo>
                  <a:lnTo>
                    <a:pt x="4041" y="29844"/>
                  </a:lnTo>
                  <a:lnTo>
                    <a:pt x="1792" y="30886"/>
                  </a:lnTo>
                  <a:lnTo>
                    <a:pt x="1" y="30865"/>
                  </a:lnTo>
                  <a:lnTo>
                    <a:pt x="1" y="31156"/>
                  </a:lnTo>
                  <a:lnTo>
                    <a:pt x="1167" y="31156"/>
                  </a:lnTo>
                  <a:lnTo>
                    <a:pt x="334" y="31552"/>
                  </a:lnTo>
                  <a:lnTo>
                    <a:pt x="1" y="31448"/>
                  </a:lnTo>
                  <a:lnTo>
                    <a:pt x="1" y="32010"/>
                  </a:lnTo>
                  <a:lnTo>
                    <a:pt x="355" y="31864"/>
                  </a:lnTo>
                  <a:lnTo>
                    <a:pt x="4541" y="33010"/>
                  </a:lnTo>
                  <a:lnTo>
                    <a:pt x="1" y="33385"/>
                  </a:lnTo>
                  <a:lnTo>
                    <a:pt x="1" y="33655"/>
                  </a:lnTo>
                  <a:lnTo>
                    <a:pt x="5374" y="33239"/>
                  </a:lnTo>
                  <a:lnTo>
                    <a:pt x="8893" y="34218"/>
                  </a:lnTo>
                  <a:lnTo>
                    <a:pt x="3208" y="35176"/>
                  </a:lnTo>
                  <a:lnTo>
                    <a:pt x="292" y="34634"/>
                  </a:lnTo>
                  <a:lnTo>
                    <a:pt x="1" y="34488"/>
                  </a:lnTo>
                  <a:lnTo>
                    <a:pt x="1" y="34863"/>
                  </a:lnTo>
                  <a:lnTo>
                    <a:pt x="209" y="34905"/>
                  </a:lnTo>
                  <a:lnTo>
                    <a:pt x="1396" y="35467"/>
                  </a:lnTo>
                  <a:lnTo>
                    <a:pt x="1" y="35696"/>
                  </a:lnTo>
                  <a:lnTo>
                    <a:pt x="1" y="36009"/>
                  </a:lnTo>
                  <a:lnTo>
                    <a:pt x="1854" y="35696"/>
                  </a:lnTo>
                  <a:lnTo>
                    <a:pt x="4187" y="36800"/>
                  </a:lnTo>
                  <a:lnTo>
                    <a:pt x="1229" y="37571"/>
                  </a:lnTo>
                  <a:lnTo>
                    <a:pt x="1" y="37446"/>
                  </a:lnTo>
                  <a:lnTo>
                    <a:pt x="1" y="37737"/>
                  </a:lnTo>
                  <a:lnTo>
                    <a:pt x="396" y="37779"/>
                  </a:lnTo>
                  <a:lnTo>
                    <a:pt x="1" y="37883"/>
                  </a:lnTo>
                  <a:lnTo>
                    <a:pt x="1" y="38237"/>
                  </a:lnTo>
                  <a:lnTo>
                    <a:pt x="2333" y="39112"/>
                  </a:lnTo>
                  <a:lnTo>
                    <a:pt x="1" y="39945"/>
                  </a:lnTo>
                  <a:lnTo>
                    <a:pt x="1" y="40424"/>
                  </a:lnTo>
                  <a:lnTo>
                    <a:pt x="3166" y="40465"/>
                  </a:lnTo>
                  <a:lnTo>
                    <a:pt x="1105" y="41403"/>
                  </a:lnTo>
                  <a:lnTo>
                    <a:pt x="1" y="41090"/>
                  </a:lnTo>
                  <a:lnTo>
                    <a:pt x="1" y="41382"/>
                  </a:lnTo>
                  <a:lnTo>
                    <a:pt x="709" y="41590"/>
                  </a:lnTo>
                  <a:lnTo>
                    <a:pt x="1" y="41902"/>
                  </a:lnTo>
                  <a:lnTo>
                    <a:pt x="1" y="42215"/>
                  </a:lnTo>
                  <a:lnTo>
                    <a:pt x="1125" y="41694"/>
                  </a:lnTo>
                  <a:lnTo>
                    <a:pt x="3645" y="42402"/>
                  </a:lnTo>
                  <a:lnTo>
                    <a:pt x="1" y="42694"/>
                  </a:lnTo>
                  <a:lnTo>
                    <a:pt x="1" y="42965"/>
                  </a:lnTo>
                  <a:lnTo>
                    <a:pt x="4457" y="42631"/>
                  </a:lnTo>
                  <a:lnTo>
                    <a:pt x="8394" y="43714"/>
                  </a:lnTo>
                  <a:lnTo>
                    <a:pt x="3125" y="44589"/>
                  </a:lnTo>
                  <a:lnTo>
                    <a:pt x="1" y="44006"/>
                  </a:lnTo>
                  <a:lnTo>
                    <a:pt x="1" y="44318"/>
                  </a:lnTo>
                  <a:lnTo>
                    <a:pt x="2292" y="44735"/>
                  </a:lnTo>
                  <a:lnTo>
                    <a:pt x="542" y="45026"/>
                  </a:lnTo>
                  <a:lnTo>
                    <a:pt x="1" y="44776"/>
                  </a:lnTo>
                  <a:lnTo>
                    <a:pt x="1" y="45089"/>
                  </a:lnTo>
                  <a:lnTo>
                    <a:pt x="42" y="45110"/>
                  </a:lnTo>
                  <a:lnTo>
                    <a:pt x="1" y="45110"/>
                  </a:lnTo>
                  <a:lnTo>
                    <a:pt x="1" y="45401"/>
                  </a:lnTo>
                  <a:lnTo>
                    <a:pt x="501" y="45318"/>
                  </a:lnTo>
                  <a:lnTo>
                    <a:pt x="3250" y="46630"/>
                  </a:lnTo>
                  <a:lnTo>
                    <a:pt x="1958" y="46963"/>
                  </a:lnTo>
                  <a:lnTo>
                    <a:pt x="1" y="46776"/>
                  </a:lnTo>
                  <a:lnTo>
                    <a:pt x="1" y="47067"/>
                  </a:lnTo>
                  <a:lnTo>
                    <a:pt x="1146" y="47171"/>
                  </a:lnTo>
                  <a:lnTo>
                    <a:pt x="1" y="47463"/>
                  </a:lnTo>
                  <a:lnTo>
                    <a:pt x="1" y="47775"/>
                  </a:lnTo>
                  <a:lnTo>
                    <a:pt x="1979" y="47255"/>
                  </a:lnTo>
                  <a:lnTo>
                    <a:pt x="5186" y="47567"/>
                  </a:lnTo>
                  <a:lnTo>
                    <a:pt x="5665" y="47796"/>
                  </a:lnTo>
                  <a:lnTo>
                    <a:pt x="2687" y="48837"/>
                  </a:lnTo>
                  <a:lnTo>
                    <a:pt x="1" y="47838"/>
                  </a:lnTo>
                  <a:lnTo>
                    <a:pt x="1" y="48150"/>
                  </a:lnTo>
                  <a:lnTo>
                    <a:pt x="2250" y="48983"/>
                  </a:lnTo>
                  <a:lnTo>
                    <a:pt x="1021" y="49441"/>
                  </a:lnTo>
                  <a:lnTo>
                    <a:pt x="1" y="49421"/>
                  </a:lnTo>
                  <a:lnTo>
                    <a:pt x="1" y="49712"/>
                  </a:lnTo>
                  <a:lnTo>
                    <a:pt x="209" y="49712"/>
                  </a:lnTo>
                  <a:lnTo>
                    <a:pt x="1" y="49795"/>
                  </a:lnTo>
                  <a:lnTo>
                    <a:pt x="1" y="50087"/>
                  </a:lnTo>
                  <a:lnTo>
                    <a:pt x="1063" y="49733"/>
                  </a:lnTo>
                  <a:lnTo>
                    <a:pt x="4291" y="49754"/>
                  </a:lnTo>
                  <a:lnTo>
                    <a:pt x="4770" y="49920"/>
                  </a:lnTo>
                  <a:lnTo>
                    <a:pt x="1896" y="51232"/>
                  </a:lnTo>
                  <a:lnTo>
                    <a:pt x="1" y="50712"/>
                  </a:lnTo>
                  <a:lnTo>
                    <a:pt x="1" y="51024"/>
                  </a:lnTo>
                  <a:lnTo>
                    <a:pt x="1479" y="51420"/>
                  </a:lnTo>
                  <a:lnTo>
                    <a:pt x="271" y="51982"/>
                  </a:lnTo>
                  <a:lnTo>
                    <a:pt x="1" y="52003"/>
                  </a:lnTo>
                  <a:lnTo>
                    <a:pt x="1" y="52419"/>
                  </a:lnTo>
                  <a:lnTo>
                    <a:pt x="355" y="52253"/>
                  </a:lnTo>
                  <a:lnTo>
                    <a:pt x="3562" y="52003"/>
                  </a:lnTo>
                  <a:lnTo>
                    <a:pt x="7894" y="53211"/>
                  </a:lnTo>
                  <a:lnTo>
                    <a:pt x="3041" y="54023"/>
                  </a:lnTo>
                  <a:lnTo>
                    <a:pt x="1" y="53461"/>
                  </a:lnTo>
                  <a:lnTo>
                    <a:pt x="1" y="53752"/>
                  </a:lnTo>
                  <a:lnTo>
                    <a:pt x="2208" y="54148"/>
                  </a:lnTo>
                  <a:lnTo>
                    <a:pt x="1" y="54523"/>
                  </a:lnTo>
                  <a:lnTo>
                    <a:pt x="1" y="54814"/>
                  </a:lnTo>
                  <a:lnTo>
                    <a:pt x="3041" y="54315"/>
                  </a:lnTo>
                  <a:lnTo>
                    <a:pt x="7477" y="55127"/>
                  </a:lnTo>
                  <a:lnTo>
                    <a:pt x="2729" y="56356"/>
                  </a:lnTo>
                  <a:lnTo>
                    <a:pt x="1" y="55064"/>
                  </a:lnTo>
                  <a:lnTo>
                    <a:pt x="1" y="55377"/>
                  </a:lnTo>
                  <a:lnTo>
                    <a:pt x="1917" y="56293"/>
                  </a:lnTo>
                  <a:lnTo>
                    <a:pt x="1" y="56106"/>
                  </a:lnTo>
                  <a:lnTo>
                    <a:pt x="1" y="56397"/>
                  </a:lnTo>
                  <a:lnTo>
                    <a:pt x="1896" y="56564"/>
                  </a:lnTo>
                  <a:lnTo>
                    <a:pt x="1" y="57064"/>
                  </a:lnTo>
                  <a:lnTo>
                    <a:pt x="1" y="57355"/>
                  </a:lnTo>
                  <a:lnTo>
                    <a:pt x="2708" y="56668"/>
                  </a:lnTo>
                  <a:lnTo>
                    <a:pt x="5145" y="57813"/>
                  </a:lnTo>
                  <a:lnTo>
                    <a:pt x="2604" y="58709"/>
                  </a:lnTo>
                  <a:lnTo>
                    <a:pt x="1" y="57751"/>
                  </a:lnTo>
                  <a:lnTo>
                    <a:pt x="1" y="58063"/>
                  </a:lnTo>
                  <a:lnTo>
                    <a:pt x="1771" y="58730"/>
                  </a:lnTo>
                  <a:lnTo>
                    <a:pt x="1" y="58709"/>
                  </a:lnTo>
                  <a:lnTo>
                    <a:pt x="1" y="59000"/>
                  </a:lnTo>
                  <a:lnTo>
                    <a:pt x="1771" y="59000"/>
                  </a:lnTo>
                  <a:lnTo>
                    <a:pt x="1" y="59625"/>
                  </a:lnTo>
                  <a:lnTo>
                    <a:pt x="1" y="59938"/>
                  </a:lnTo>
                  <a:lnTo>
                    <a:pt x="2604" y="59021"/>
                  </a:lnTo>
                  <a:lnTo>
                    <a:pt x="5124" y="59958"/>
                  </a:lnTo>
                  <a:lnTo>
                    <a:pt x="2666" y="61083"/>
                  </a:lnTo>
                  <a:lnTo>
                    <a:pt x="1" y="60354"/>
                  </a:lnTo>
                  <a:lnTo>
                    <a:pt x="1" y="60646"/>
                  </a:lnTo>
                  <a:lnTo>
                    <a:pt x="1854" y="61166"/>
                  </a:lnTo>
                  <a:lnTo>
                    <a:pt x="1" y="61312"/>
                  </a:lnTo>
                  <a:lnTo>
                    <a:pt x="1" y="61604"/>
                  </a:lnTo>
                  <a:lnTo>
                    <a:pt x="1875" y="61437"/>
                  </a:lnTo>
                  <a:lnTo>
                    <a:pt x="1875" y="61437"/>
                  </a:lnTo>
                  <a:lnTo>
                    <a:pt x="1" y="62291"/>
                  </a:lnTo>
                  <a:lnTo>
                    <a:pt x="1" y="62624"/>
                  </a:lnTo>
                  <a:lnTo>
                    <a:pt x="2687" y="61395"/>
                  </a:lnTo>
                  <a:lnTo>
                    <a:pt x="7415" y="62687"/>
                  </a:lnTo>
                  <a:lnTo>
                    <a:pt x="2979" y="63436"/>
                  </a:lnTo>
                  <a:lnTo>
                    <a:pt x="1" y="62895"/>
                  </a:lnTo>
                  <a:lnTo>
                    <a:pt x="1" y="63186"/>
                  </a:lnTo>
                  <a:lnTo>
                    <a:pt x="2146" y="63582"/>
                  </a:lnTo>
                  <a:lnTo>
                    <a:pt x="1" y="63936"/>
                  </a:lnTo>
                  <a:lnTo>
                    <a:pt x="1" y="64228"/>
                  </a:lnTo>
                  <a:lnTo>
                    <a:pt x="2979" y="63728"/>
                  </a:lnTo>
                  <a:lnTo>
                    <a:pt x="7810" y="64623"/>
                  </a:lnTo>
                  <a:lnTo>
                    <a:pt x="3458" y="65748"/>
                  </a:lnTo>
                  <a:lnTo>
                    <a:pt x="251" y="65456"/>
                  </a:lnTo>
                  <a:lnTo>
                    <a:pt x="1" y="65332"/>
                  </a:lnTo>
                  <a:lnTo>
                    <a:pt x="1" y="65706"/>
                  </a:lnTo>
                  <a:lnTo>
                    <a:pt x="167" y="65727"/>
                  </a:lnTo>
                  <a:lnTo>
                    <a:pt x="1354" y="66290"/>
                  </a:lnTo>
                  <a:lnTo>
                    <a:pt x="1" y="66644"/>
                  </a:lnTo>
                  <a:lnTo>
                    <a:pt x="1" y="66956"/>
                  </a:lnTo>
                  <a:lnTo>
                    <a:pt x="1771" y="66498"/>
                  </a:lnTo>
                  <a:lnTo>
                    <a:pt x="4624" y="67851"/>
                  </a:lnTo>
                  <a:lnTo>
                    <a:pt x="4124" y="68018"/>
                  </a:lnTo>
                  <a:lnTo>
                    <a:pt x="917" y="67997"/>
                  </a:lnTo>
                  <a:lnTo>
                    <a:pt x="1" y="67664"/>
                  </a:lnTo>
                  <a:lnTo>
                    <a:pt x="1" y="67976"/>
                  </a:lnTo>
                  <a:lnTo>
                    <a:pt x="1" y="68268"/>
                  </a:lnTo>
                  <a:lnTo>
                    <a:pt x="855" y="68289"/>
                  </a:lnTo>
                  <a:lnTo>
                    <a:pt x="2083" y="68747"/>
                  </a:lnTo>
                  <a:lnTo>
                    <a:pt x="1" y="69476"/>
                  </a:lnTo>
                  <a:lnTo>
                    <a:pt x="1" y="69788"/>
                  </a:lnTo>
                  <a:lnTo>
                    <a:pt x="2521" y="68893"/>
                  </a:lnTo>
                  <a:lnTo>
                    <a:pt x="5478" y="69997"/>
                  </a:lnTo>
                  <a:lnTo>
                    <a:pt x="4999" y="70226"/>
                  </a:lnTo>
                  <a:lnTo>
                    <a:pt x="1792" y="70476"/>
                  </a:lnTo>
                  <a:lnTo>
                    <a:pt x="1" y="69976"/>
                  </a:lnTo>
                  <a:lnTo>
                    <a:pt x="1" y="70267"/>
                  </a:lnTo>
                  <a:lnTo>
                    <a:pt x="959" y="70538"/>
                  </a:lnTo>
                  <a:lnTo>
                    <a:pt x="1" y="70621"/>
                  </a:lnTo>
                  <a:lnTo>
                    <a:pt x="1" y="70913"/>
                  </a:lnTo>
                  <a:lnTo>
                    <a:pt x="1771" y="70767"/>
                  </a:lnTo>
                  <a:lnTo>
                    <a:pt x="3041" y="71121"/>
                  </a:lnTo>
                  <a:lnTo>
                    <a:pt x="271" y="72371"/>
                  </a:lnTo>
                  <a:lnTo>
                    <a:pt x="1" y="72329"/>
                  </a:lnTo>
                  <a:lnTo>
                    <a:pt x="1" y="72808"/>
                  </a:lnTo>
                  <a:lnTo>
                    <a:pt x="313" y="72683"/>
                  </a:lnTo>
                  <a:lnTo>
                    <a:pt x="2063" y="72995"/>
                  </a:lnTo>
                  <a:lnTo>
                    <a:pt x="1" y="73349"/>
                  </a:lnTo>
                  <a:lnTo>
                    <a:pt x="1" y="73641"/>
                  </a:lnTo>
                  <a:lnTo>
                    <a:pt x="2896" y="73162"/>
                  </a:lnTo>
                  <a:lnTo>
                    <a:pt x="8144" y="74120"/>
                  </a:lnTo>
                  <a:lnTo>
                    <a:pt x="4187" y="75141"/>
                  </a:lnTo>
                  <a:lnTo>
                    <a:pt x="1" y="74745"/>
                  </a:lnTo>
                  <a:lnTo>
                    <a:pt x="1" y="75036"/>
                  </a:lnTo>
                  <a:lnTo>
                    <a:pt x="3375" y="75370"/>
                  </a:lnTo>
                  <a:lnTo>
                    <a:pt x="855" y="76015"/>
                  </a:lnTo>
                  <a:lnTo>
                    <a:pt x="1" y="75619"/>
                  </a:lnTo>
                  <a:lnTo>
                    <a:pt x="1" y="75932"/>
                  </a:lnTo>
                  <a:lnTo>
                    <a:pt x="417" y="76119"/>
                  </a:lnTo>
                  <a:lnTo>
                    <a:pt x="1" y="76244"/>
                  </a:lnTo>
                  <a:lnTo>
                    <a:pt x="1" y="76536"/>
                  </a:lnTo>
                  <a:lnTo>
                    <a:pt x="813" y="76328"/>
                  </a:lnTo>
                  <a:lnTo>
                    <a:pt x="2854" y="77286"/>
                  </a:lnTo>
                  <a:lnTo>
                    <a:pt x="1" y="77265"/>
                  </a:lnTo>
                  <a:lnTo>
                    <a:pt x="1" y="77556"/>
                  </a:lnTo>
                  <a:lnTo>
                    <a:pt x="3479" y="77577"/>
                  </a:lnTo>
                  <a:lnTo>
                    <a:pt x="4083" y="77890"/>
                  </a:lnTo>
                  <a:lnTo>
                    <a:pt x="2437" y="78473"/>
                  </a:lnTo>
                  <a:lnTo>
                    <a:pt x="1" y="77556"/>
                  </a:lnTo>
                  <a:lnTo>
                    <a:pt x="1" y="77869"/>
                  </a:lnTo>
                  <a:lnTo>
                    <a:pt x="2021" y="78618"/>
                  </a:lnTo>
                  <a:lnTo>
                    <a:pt x="1" y="79327"/>
                  </a:lnTo>
                  <a:lnTo>
                    <a:pt x="1" y="79910"/>
                  </a:lnTo>
                  <a:lnTo>
                    <a:pt x="42" y="79910"/>
                  </a:lnTo>
                  <a:lnTo>
                    <a:pt x="1" y="79930"/>
                  </a:lnTo>
                  <a:lnTo>
                    <a:pt x="1" y="80222"/>
                  </a:lnTo>
                  <a:lnTo>
                    <a:pt x="875" y="80139"/>
                  </a:lnTo>
                  <a:lnTo>
                    <a:pt x="3812" y="80951"/>
                  </a:lnTo>
                  <a:lnTo>
                    <a:pt x="1459" y="82034"/>
                  </a:lnTo>
                  <a:lnTo>
                    <a:pt x="1" y="81763"/>
                  </a:lnTo>
                  <a:lnTo>
                    <a:pt x="1" y="82055"/>
                  </a:lnTo>
                  <a:lnTo>
                    <a:pt x="1000" y="82242"/>
                  </a:lnTo>
                  <a:lnTo>
                    <a:pt x="1" y="82700"/>
                  </a:lnTo>
                  <a:lnTo>
                    <a:pt x="1" y="83054"/>
                  </a:lnTo>
                  <a:lnTo>
                    <a:pt x="2812" y="82575"/>
                  </a:lnTo>
                  <a:lnTo>
                    <a:pt x="8477" y="83637"/>
                  </a:lnTo>
                  <a:lnTo>
                    <a:pt x="4936" y="84533"/>
                  </a:lnTo>
                  <a:lnTo>
                    <a:pt x="1" y="84075"/>
                  </a:lnTo>
                  <a:lnTo>
                    <a:pt x="1" y="84366"/>
                  </a:lnTo>
                  <a:lnTo>
                    <a:pt x="4124" y="84762"/>
                  </a:lnTo>
                  <a:lnTo>
                    <a:pt x="1" y="85824"/>
                  </a:lnTo>
                  <a:lnTo>
                    <a:pt x="1" y="86220"/>
                  </a:lnTo>
                  <a:lnTo>
                    <a:pt x="709" y="86553"/>
                  </a:lnTo>
                  <a:lnTo>
                    <a:pt x="1" y="86553"/>
                  </a:lnTo>
                  <a:lnTo>
                    <a:pt x="1" y="86845"/>
                  </a:lnTo>
                  <a:lnTo>
                    <a:pt x="1334" y="86845"/>
                  </a:lnTo>
                  <a:lnTo>
                    <a:pt x="3562" y="87907"/>
                  </a:lnTo>
                  <a:lnTo>
                    <a:pt x="2354" y="88344"/>
                  </a:lnTo>
                  <a:lnTo>
                    <a:pt x="1" y="87469"/>
                  </a:lnTo>
                  <a:lnTo>
                    <a:pt x="1" y="87782"/>
                  </a:lnTo>
                  <a:lnTo>
                    <a:pt x="1938" y="88490"/>
                  </a:lnTo>
                  <a:lnTo>
                    <a:pt x="1" y="89177"/>
                  </a:lnTo>
                  <a:lnTo>
                    <a:pt x="1" y="89531"/>
                  </a:lnTo>
                  <a:lnTo>
                    <a:pt x="4603" y="90802"/>
                  </a:lnTo>
                  <a:lnTo>
                    <a:pt x="2646" y="91697"/>
                  </a:lnTo>
                  <a:lnTo>
                    <a:pt x="1" y="91197"/>
                  </a:lnTo>
                  <a:lnTo>
                    <a:pt x="1" y="91510"/>
                  </a:lnTo>
                  <a:lnTo>
                    <a:pt x="1896" y="91843"/>
                  </a:lnTo>
                  <a:lnTo>
                    <a:pt x="1" y="92176"/>
                  </a:lnTo>
                  <a:lnTo>
                    <a:pt x="1" y="92468"/>
                  </a:lnTo>
                  <a:lnTo>
                    <a:pt x="1521" y="92197"/>
                  </a:lnTo>
                  <a:lnTo>
                    <a:pt x="1521" y="92197"/>
                  </a:lnTo>
                  <a:lnTo>
                    <a:pt x="1" y="92905"/>
                  </a:lnTo>
                  <a:lnTo>
                    <a:pt x="1" y="93217"/>
                  </a:lnTo>
                  <a:lnTo>
                    <a:pt x="2625" y="92030"/>
                  </a:lnTo>
                  <a:lnTo>
                    <a:pt x="2729" y="92009"/>
                  </a:lnTo>
                  <a:lnTo>
                    <a:pt x="8810" y="93134"/>
                  </a:lnTo>
                  <a:lnTo>
                    <a:pt x="5686" y="93946"/>
                  </a:lnTo>
                  <a:lnTo>
                    <a:pt x="1" y="93384"/>
                  </a:lnTo>
                  <a:lnTo>
                    <a:pt x="1" y="93676"/>
                  </a:lnTo>
                  <a:lnTo>
                    <a:pt x="4853" y="94155"/>
                  </a:lnTo>
                  <a:lnTo>
                    <a:pt x="1" y="95404"/>
                  </a:lnTo>
                  <a:lnTo>
                    <a:pt x="1" y="95716"/>
                  </a:lnTo>
                  <a:lnTo>
                    <a:pt x="5707" y="94238"/>
                  </a:lnTo>
                  <a:lnTo>
                    <a:pt x="11851" y="94821"/>
                  </a:lnTo>
                  <a:lnTo>
                    <a:pt x="8810" y="95904"/>
                  </a:lnTo>
                  <a:lnTo>
                    <a:pt x="1" y="95821"/>
                  </a:lnTo>
                  <a:lnTo>
                    <a:pt x="1" y="96112"/>
                  </a:lnTo>
                  <a:lnTo>
                    <a:pt x="8019" y="96175"/>
                  </a:lnTo>
                  <a:lnTo>
                    <a:pt x="3437" y="97799"/>
                  </a:lnTo>
                  <a:lnTo>
                    <a:pt x="1" y="96175"/>
                  </a:lnTo>
                  <a:lnTo>
                    <a:pt x="1" y="96487"/>
                  </a:lnTo>
                  <a:lnTo>
                    <a:pt x="3041" y="97945"/>
                  </a:lnTo>
                  <a:lnTo>
                    <a:pt x="2271" y="98216"/>
                  </a:lnTo>
                  <a:lnTo>
                    <a:pt x="1" y="97383"/>
                  </a:lnTo>
                  <a:lnTo>
                    <a:pt x="1" y="97695"/>
                  </a:lnTo>
                  <a:lnTo>
                    <a:pt x="1854" y="98361"/>
                  </a:lnTo>
                  <a:lnTo>
                    <a:pt x="1750" y="98403"/>
                  </a:lnTo>
                  <a:lnTo>
                    <a:pt x="1" y="98549"/>
                  </a:lnTo>
                  <a:lnTo>
                    <a:pt x="1" y="98840"/>
                  </a:lnTo>
                  <a:lnTo>
                    <a:pt x="709" y="98778"/>
                  </a:lnTo>
                  <a:lnTo>
                    <a:pt x="251" y="98944"/>
                  </a:lnTo>
                  <a:lnTo>
                    <a:pt x="1" y="98861"/>
                  </a:lnTo>
                  <a:lnTo>
                    <a:pt x="1" y="99340"/>
                  </a:lnTo>
                  <a:lnTo>
                    <a:pt x="271" y="99236"/>
                  </a:lnTo>
                  <a:lnTo>
                    <a:pt x="5374" y="100652"/>
                  </a:lnTo>
                  <a:lnTo>
                    <a:pt x="5291" y="100694"/>
                  </a:lnTo>
                  <a:lnTo>
                    <a:pt x="2666" y="101131"/>
                  </a:lnTo>
                  <a:lnTo>
                    <a:pt x="1" y="100652"/>
                  </a:lnTo>
                  <a:lnTo>
                    <a:pt x="1" y="100944"/>
                  </a:lnTo>
                  <a:lnTo>
                    <a:pt x="1833" y="101277"/>
                  </a:lnTo>
                  <a:lnTo>
                    <a:pt x="1" y="101569"/>
                  </a:lnTo>
                  <a:lnTo>
                    <a:pt x="1" y="101881"/>
                  </a:lnTo>
                  <a:lnTo>
                    <a:pt x="2666" y="101423"/>
                  </a:lnTo>
                  <a:lnTo>
                    <a:pt x="3375" y="101569"/>
                  </a:lnTo>
                  <a:lnTo>
                    <a:pt x="709" y="102776"/>
                  </a:lnTo>
                  <a:lnTo>
                    <a:pt x="1" y="102714"/>
                  </a:lnTo>
                  <a:lnTo>
                    <a:pt x="1" y="103006"/>
                  </a:lnTo>
                  <a:lnTo>
                    <a:pt x="167" y="103026"/>
                  </a:lnTo>
                  <a:lnTo>
                    <a:pt x="1" y="103110"/>
                  </a:lnTo>
                  <a:lnTo>
                    <a:pt x="1" y="103422"/>
                  </a:lnTo>
                  <a:lnTo>
                    <a:pt x="750" y="103089"/>
                  </a:lnTo>
                  <a:lnTo>
                    <a:pt x="5603" y="103547"/>
                  </a:lnTo>
                  <a:lnTo>
                    <a:pt x="1" y="105005"/>
                  </a:lnTo>
                  <a:lnTo>
                    <a:pt x="1" y="105401"/>
                  </a:lnTo>
                  <a:lnTo>
                    <a:pt x="9581" y="105484"/>
                  </a:lnTo>
                  <a:lnTo>
                    <a:pt x="3708" y="107566"/>
                  </a:lnTo>
                  <a:lnTo>
                    <a:pt x="1" y="107858"/>
                  </a:lnTo>
                  <a:lnTo>
                    <a:pt x="1" y="108150"/>
                  </a:lnTo>
                  <a:lnTo>
                    <a:pt x="2646" y="107941"/>
                  </a:lnTo>
                  <a:lnTo>
                    <a:pt x="1" y="108878"/>
                  </a:lnTo>
                  <a:lnTo>
                    <a:pt x="1" y="109170"/>
                  </a:lnTo>
                  <a:lnTo>
                    <a:pt x="3770" y="107837"/>
                  </a:lnTo>
                  <a:lnTo>
                    <a:pt x="13683" y="107067"/>
                  </a:lnTo>
                  <a:lnTo>
                    <a:pt x="8040" y="109649"/>
                  </a:lnTo>
                  <a:lnTo>
                    <a:pt x="1" y="110982"/>
                  </a:lnTo>
                  <a:lnTo>
                    <a:pt x="1" y="111273"/>
                  </a:lnTo>
                  <a:lnTo>
                    <a:pt x="7019" y="110107"/>
                  </a:lnTo>
                  <a:lnTo>
                    <a:pt x="1" y="113294"/>
                  </a:lnTo>
                  <a:lnTo>
                    <a:pt x="1" y="113627"/>
                  </a:lnTo>
                  <a:lnTo>
                    <a:pt x="8123" y="109920"/>
                  </a:lnTo>
                  <a:lnTo>
                    <a:pt x="22972" y="107421"/>
                  </a:lnTo>
                  <a:lnTo>
                    <a:pt x="24596" y="108212"/>
                  </a:lnTo>
                  <a:lnTo>
                    <a:pt x="1" y="114585"/>
                  </a:lnTo>
                  <a:lnTo>
                    <a:pt x="1" y="114876"/>
                  </a:lnTo>
                  <a:lnTo>
                    <a:pt x="25013" y="108399"/>
                  </a:lnTo>
                  <a:lnTo>
                    <a:pt x="26741" y="109232"/>
                  </a:lnTo>
                  <a:lnTo>
                    <a:pt x="1" y="118708"/>
                  </a:lnTo>
                  <a:lnTo>
                    <a:pt x="1" y="119021"/>
                  </a:lnTo>
                  <a:lnTo>
                    <a:pt x="27116" y="109420"/>
                  </a:lnTo>
                  <a:lnTo>
                    <a:pt x="28969" y="110295"/>
                  </a:lnTo>
                  <a:lnTo>
                    <a:pt x="8227" y="119750"/>
                  </a:lnTo>
                  <a:lnTo>
                    <a:pt x="8914" y="119750"/>
                  </a:lnTo>
                  <a:lnTo>
                    <a:pt x="29303" y="110461"/>
                  </a:lnTo>
                  <a:lnTo>
                    <a:pt x="48837" y="119750"/>
                  </a:lnTo>
                  <a:lnTo>
                    <a:pt x="49504" y="119750"/>
                  </a:lnTo>
                  <a:lnTo>
                    <a:pt x="29657" y="110295"/>
                  </a:lnTo>
                  <a:lnTo>
                    <a:pt x="31510" y="109441"/>
                  </a:lnTo>
                  <a:lnTo>
                    <a:pt x="59125" y="119750"/>
                  </a:lnTo>
                  <a:lnTo>
                    <a:pt x="59458" y="119750"/>
                  </a:lnTo>
                  <a:lnTo>
                    <a:pt x="59458" y="119562"/>
                  </a:lnTo>
                  <a:lnTo>
                    <a:pt x="31885" y="109274"/>
                  </a:lnTo>
                  <a:lnTo>
                    <a:pt x="33634" y="108483"/>
                  </a:lnTo>
                  <a:lnTo>
                    <a:pt x="59458" y="115626"/>
                  </a:lnTo>
                  <a:lnTo>
                    <a:pt x="59458" y="115314"/>
                  </a:lnTo>
                  <a:lnTo>
                    <a:pt x="34051" y="108295"/>
                  </a:lnTo>
                  <a:lnTo>
                    <a:pt x="35696" y="107546"/>
                  </a:lnTo>
                  <a:lnTo>
                    <a:pt x="50503" y="110274"/>
                  </a:lnTo>
                  <a:lnTo>
                    <a:pt x="59458" y="114543"/>
                  </a:lnTo>
                  <a:lnTo>
                    <a:pt x="59458" y="114210"/>
                  </a:lnTo>
                  <a:lnTo>
                    <a:pt x="51607" y="110482"/>
                  </a:lnTo>
                  <a:lnTo>
                    <a:pt x="59458" y="111919"/>
                  </a:lnTo>
                  <a:lnTo>
                    <a:pt x="59458" y="111627"/>
                  </a:lnTo>
                  <a:lnTo>
                    <a:pt x="50587" y="110003"/>
                  </a:lnTo>
                  <a:lnTo>
                    <a:pt x="44985" y="107316"/>
                  </a:lnTo>
                  <a:lnTo>
                    <a:pt x="54877" y="108274"/>
                  </a:lnTo>
                  <a:lnTo>
                    <a:pt x="59458" y="109982"/>
                  </a:lnTo>
                  <a:lnTo>
                    <a:pt x="59458" y="109670"/>
                  </a:lnTo>
                  <a:lnTo>
                    <a:pt x="56001" y="108379"/>
                  </a:lnTo>
                  <a:lnTo>
                    <a:pt x="56001" y="108379"/>
                  </a:lnTo>
                  <a:lnTo>
                    <a:pt x="59458" y="108712"/>
                  </a:lnTo>
                  <a:lnTo>
                    <a:pt x="59458" y="108420"/>
                  </a:lnTo>
                  <a:lnTo>
                    <a:pt x="54960" y="107983"/>
                  </a:lnTo>
                  <a:lnTo>
                    <a:pt x="49129" y="105796"/>
                  </a:lnTo>
                  <a:lnTo>
                    <a:pt x="49129" y="105796"/>
                  </a:lnTo>
                  <a:lnTo>
                    <a:pt x="59084" y="105880"/>
                  </a:lnTo>
                  <a:lnTo>
                    <a:pt x="59458" y="105984"/>
                  </a:lnTo>
                  <a:lnTo>
                    <a:pt x="59458" y="105609"/>
                  </a:lnTo>
                  <a:lnTo>
                    <a:pt x="59125" y="105588"/>
                  </a:lnTo>
                  <a:lnTo>
                    <a:pt x="53127" y="103943"/>
                  </a:lnTo>
                  <a:lnTo>
                    <a:pt x="57980" y="103547"/>
                  </a:lnTo>
                  <a:lnTo>
                    <a:pt x="59458" y="104255"/>
                  </a:lnTo>
                  <a:lnTo>
                    <a:pt x="59458" y="103943"/>
                  </a:lnTo>
                  <a:lnTo>
                    <a:pt x="58563" y="103505"/>
                  </a:lnTo>
                  <a:lnTo>
                    <a:pt x="59458" y="103443"/>
                  </a:lnTo>
                  <a:lnTo>
                    <a:pt x="59458" y="103151"/>
                  </a:lnTo>
                  <a:lnTo>
                    <a:pt x="58042" y="103255"/>
                  </a:lnTo>
                  <a:lnTo>
                    <a:pt x="55377" y="101985"/>
                  </a:lnTo>
                  <a:lnTo>
                    <a:pt x="56105" y="101860"/>
                  </a:lnTo>
                  <a:lnTo>
                    <a:pt x="59458" y="102485"/>
                  </a:lnTo>
                  <a:lnTo>
                    <a:pt x="59458" y="102193"/>
                  </a:lnTo>
                  <a:lnTo>
                    <a:pt x="56939" y="101735"/>
                  </a:lnTo>
                  <a:lnTo>
                    <a:pt x="59458" y="101298"/>
                  </a:lnTo>
                  <a:lnTo>
                    <a:pt x="59458" y="101006"/>
                  </a:lnTo>
                  <a:lnTo>
                    <a:pt x="56105" y="101569"/>
                  </a:lnTo>
                  <a:lnTo>
                    <a:pt x="53481" y="101090"/>
                  </a:lnTo>
                  <a:lnTo>
                    <a:pt x="53398" y="101048"/>
                  </a:lnTo>
                  <a:lnTo>
                    <a:pt x="58521" y="99715"/>
                  </a:lnTo>
                  <a:lnTo>
                    <a:pt x="59458" y="100069"/>
                  </a:lnTo>
                  <a:lnTo>
                    <a:pt x="59458" y="99757"/>
                  </a:lnTo>
                  <a:lnTo>
                    <a:pt x="59021" y="99590"/>
                  </a:lnTo>
                  <a:lnTo>
                    <a:pt x="59458" y="99486"/>
                  </a:lnTo>
                  <a:lnTo>
                    <a:pt x="59458" y="99090"/>
                  </a:lnTo>
                  <a:lnTo>
                    <a:pt x="57043" y="98861"/>
                  </a:lnTo>
                  <a:lnTo>
                    <a:pt x="56959" y="98820"/>
                  </a:lnTo>
                  <a:lnTo>
                    <a:pt x="59458" y="97945"/>
                  </a:lnTo>
                  <a:lnTo>
                    <a:pt x="59458" y="97632"/>
                  </a:lnTo>
                  <a:lnTo>
                    <a:pt x="56543" y="98674"/>
                  </a:lnTo>
                  <a:lnTo>
                    <a:pt x="55772" y="98382"/>
                  </a:lnTo>
                  <a:lnTo>
                    <a:pt x="59458" y="96695"/>
                  </a:lnTo>
                  <a:lnTo>
                    <a:pt x="59458" y="96071"/>
                  </a:lnTo>
                  <a:lnTo>
                    <a:pt x="54023" y="94550"/>
                  </a:lnTo>
                  <a:lnTo>
                    <a:pt x="59458" y="94134"/>
                  </a:lnTo>
                  <a:lnTo>
                    <a:pt x="59458" y="93655"/>
                  </a:lnTo>
                  <a:lnTo>
                    <a:pt x="57376" y="92676"/>
                  </a:lnTo>
                  <a:lnTo>
                    <a:pt x="59458" y="93051"/>
                  </a:lnTo>
                  <a:lnTo>
                    <a:pt x="59458" y="92759"/>
                  </a:lnTo>
                  <a:lnTo>
                    <a:pt x="57022" y="92301"/>
                  </a:lnTo>
                  <a:lnTo>
                    <a:pt x="59458" y="91905"/>
                  </a:lnTo>
                  <a:lnTo>
                    <a:pt x="59458" y="91593"/>
                  </a:lnTo>
                  <a:lnTo>
                    <a:pt x="56272" y="92134"/>
                  </a:lnTo>
                  <a:lnTo>
                    <a:pt x="54335" y="91218"/>
                  </a:lnTo>
                  <a:lnTo>
                    <a:pt x="58979" y="90010"/>
                  </a:lnTo>
                  <a:lnTo>
                    <a:pt x="59084" y="90031"/>
                  </a:lnTo>
                  <a:lnTo>
                    <a:pt x="59458" y="90156"/>
                  </a:lnTo>
                  <a:lnTo>
                    <a:pt x="59458" y="89594"/>
                  </a:lnTo>
                  <a:lnTo>
                    <a:pt x="59042" y="89698"/>
                  </a:lnTo>
                  <a:lnTo>
                    <a:pt x="57043" y="88948"/>
                  </a:lnTo>
                  <a:lnTo>
                    <a:pt x="59458" y="88094"/>
                  </a:lnTo>
                  <a:lnTo>
                    <a:pt x="59458" y="87782"/>
                  </a:lnTo>
                  <a:lnTo>
                    <a:pt x="56626" y="88802"/>
                  </a:lnTo>
                  <a:lnTo>
                    <a:pt x="55418" y="88344"/>
                  </a:lnTo>
                  <a:lnTo>
                    <a:pt x="57667" y="87324"/>
                  </a:lnTo>
                  <a:lnTo>
                    <a:pt x="59458" y="87324"/>
                  </a:lnTo>
                  <a:lnTo>
                    <a:pt x="59458" y="87032"/>
                  </a:lnTo>
                  <a:lnTo>
                    <a:pt x="58292" y="87032"/>
                  </a:lnTo>
                  <a:lnTo>
                    <a:pt x="59125" y="86636"/>
                  </a:lnTo>
                  <a:lnTo>
                    <a:pt x="59458" y="86741"/>
                  </a:lnTo>
                  <a:lnTo>
                    <a:pt x="59458" y="86178"/>
                  </a:lnTo>
                  <a:lnTo>
                    <a:pt x="59104" y="86345"/>
                  </a:lnTo>
                  <a:lnTo>
                    <a:pt x="54918" y="85179"/>
                  </a:lnTo>
                  <a:lnTo>
                    <a:pt x="59458" y="84825"/>
                  </a:lnTo>
                  <a:lnTo>
                    <a:pt x="59458" y="84533"/>
                  </a:lnTo>
                  <a:lnTo>
                    <a:pt x="54106" y="84949"/>
                  </a:lnTo>
                  <a:lnTo>
                    <a:pt x="50587" y="83971"/>
                  </a:lnTo>
                  <a:lnTo>
                    <a:pt x="56251" y="83013"/>
                  </a:lnTo>
                  <a:lnTo>
                    <a:pt x="59167" y="83554"/>
                  </a:lnTo>
                  <a:lnTo>
                    <a:pt x="59458" y="83700"/>
                  </a:lnTo>
                  <a:lnTo>
                    <a:pt x="59458" y="83325"/>
                  </a:lnTo>
                  <a:lnTo>
                    <a:pt x="59250" y="83283"/>
                  </a:lnTo>
                  <a:lnTo>
                    <a:pt x="58063" y="82721"/>
                  </a:lnTo>
                  <a:lnTo>
                    <a:pt x="59458" y="82492"/>
                  </a:lnTo>
                  <a:lnTo>
                    <a:pt x="59458" y="82200"/>
                  </a:lnTo>
                  <a:lnTo>
                    <a:pt x="57626" y="82492"/>
                  </a:lnTo>
                  <a:lnTo>
                    <a:pt x="55272" y="81388"/>
                  </a:lnTo>
                  <a:lnTo>
                    <a:pt x="58251" y="80618"/>
                  </a:lnTo>
                  <a:lnTo>
                    <a:pt x="59458" y="80743"/>
                  </a:lnTo>
                  <a:lnTo>
                    <a:pt x="59458" y="80451"/>
                  </a:lnTo>
                  <a:lnTo>
                    <a:pt x="59063" y="80409"/>
                  </a:lnTo>
                  <a:lnTo>
                    <a:pt x="59458" y="80305"/>
                  </a:lnTo>
                  <a:lnTo>
                    <a:pt x="59458" y="79951"/>
                  </a:lnTo>
                  <a:lnTo>
                    <a:pt x="57126" y="79077"/>
                  </a:lnTo>
                  <a:lnTo>
                    <a:pt x="59458" y="78244"/>
                  </a:lnTo>
                  <a:lnTo>
                    <a:pt x="59458" y="77765"/>
                  </a:lnTo>
                  <a:lnTo>
                    <a:pt x="56314" y="77723"/>
                  </a:lnTo>
                  <a:lnTo>
                    <a:pt x="58355" y="76807"/>
                  </a:lnTo>
                  <a:lnTo>
                    <a:pt x="59458" y="77098"/>
                  </a:lnTo>
                  <a:lnTo>
                    <a:pt x="59458" y="76807"/>
                  </a:lnTo>
                  <a:lnTo>
                    <a:pt x="58771" y="76619"/>
                  </a:lnTo>
                  <a:lnTo>
                    <a:pt x="59458" y="76286"/>
                  </a:lnTo>
                  <a:lnTo>
                    <a:pt x="59458" y="75974"/>
                  </a:lnTo>
                  <a:lnTo>
                    <a:pt x="58334" y="76494"/>
                  </a:lnTo>
                  <a:lnTo>
                    <a:pt x="55814" y="75786"/>
                  </a:lnTo>
                  <a:lnTo>
                    <a:pt x="59458" y="75515"/>
                  </a:lnTo>
                  <a:lnTo>
                    <a:pt x="59458" y="75224"/>
                  </a:lnTo>
                  <a:lnTo>
                    <a:pt x="55002" y="75578"/>
                  </a:lnTo>
                  <a:lnTo>
                    <a:pt x="51066" y="74474"/>
                  </a:lnTo>
                  <a:lnTo>
                    <a:pt x="56335" y="73599"/>
                  </a:lnTo>
                  <a:lnTo>
                    <a:pt x="59458" y="74183"/>
                  </a:lnTo>
                  <a:lnTo>
                    <a:pt x="59458" y="73870"/>
                  </a:lnTo>
                  <a:lnTo>
                    <a:pt x="57168" y="73454"/>
                  </a:lnTo>
                  <a:lnTo>
                    <a:pt x="58917" y="73162"/>
                  </a:lnTo>
                  <a:lnTo>
                    <a:pt x="59458" y="73412"/>
                  </a:lnTo>
                  <a:lnTo>
                    <a:pt x="59458" y="73100"/>
                  </a:lnTo>
                  <a:lnTo>
                    <a:pt x="59417" y="73079"/>
                  </a:lnTo>
                  <a:lnTo>
                    <a:pt x="59458" y="73079"/>
                  </a:lnTo>
                  <a:lnTo>
                    <a:pt x="59458" y="72787"/>
                  </a:lnTo>
                  <a:lnTo>
                    <a:pt x="58959" y="72870"/>
                  </a:lnTo>
                  <a:lnTo>
                    <a:pt x="56230" y="71558"/>
                  </a:lnTo>
                  <a:lnTo>
                    <a:pt x="57501" y="71225"/>
                  </a:lnTo>
                  <a:lnTo>
                    <a:pt x="59458" y="71413"/>
                  </a:lnTo>
                  <a:lnTo>
                    <a:pt x="59458" y="71121"/>
                  </a:lnTo>
                  <a:lnTo>
                    <a:pt x="58313" y="71017"/>
                  </a:lnTo>
                  <a:lnTo>
                    <a:pt x="59458" y="70725"/>
                  </a:lnTo>
                  <a:lnTo>
                    <a:pt x="59458" y="70413"/>
                  </a:lnTo>
                  <a:lnTo>
                    <a:pt x="57480" y="70934"/>
                  </a:lnTo>
                  <a:lnTo>
                    <a:pt x="54273" y="70621"/>
                  </a:lnTo>
                  <a:lnTo>
                    <a:pt x="53815" y="70413"/>
                  </a:lnTo>
                  <a:lnTo>
                    <a:pt x="56772" y="69351"/>
                  </a:lnTo>
                  <a:lnTo>
                    <a:pt x="59458" y="70351"/>
                  </a:lnTo>
                  <a:lnTo>
                    <a:pt x="59458" y="70038"/>
                  </a:lnTo>
                  <a:lnTo>
                    <a:pt x="57209" y="69205"/>
                  </a:lnTo>
                  <a:lnTo>
                    <a:pt x="58459" y="68768"/>
                  </a:lnTo>
                  <a:lnTo>
                    <a:pt x="59458" y="68768"/>
                  </a:lnTo>
                  <a:lnTo>
                    <a:pt x="59458" y="68476"/>
                  </a:lnTo>
                  <a:lnTo>
                    <a:pt x="59250" y="68476"/>
                  </a:lnTo>
                  <a:lnTo>
                    <a:pt x="59458" y="68393"/>
                  </a:lnTo>
                  <a:lnTo>
                    <a:pt x="59458" y="68101"/>
                  </a:lnTo>
                  <a:lnTo>
                    <a:pt x="58396" y="68476"/>
                  </a:lnTo>
                  <a:lnTo>
                    <a:pt x="55189" y="68435"/>
                  </a:lnTo>
                  <a:lnTo>
                    <a:pt x="54710" y="68268"/>
                  </a:lnTo>
                  <a:lnTo>
                    <a:pt x="57563" y="66956"/>
                  </a:lnTo>
                  <a:lnTo>
                    <a:pt x="59458" y="67477"/>
                  </a:lnTo>
                  <a:lnTo>
                    <a:pt x="59458" y="67164"/>
                  </a:lnTo>
                  <a:lnTo>
                    <a:pt x="57980" y="66769"/>
                  </a:lnTo>
                  <a:lnTo>
                    <a:pt x="59188" y="66227"/>
                  </a:lnTo>
                  <a:lnTo>
                    <a:pt x="59458" y="66206"/>
                  </a:lnTo>
                  <a:lnTo>
                    <a:pt x="59458" y="65769"/>
                  </a:lnTo>
                  <a:lnTo>
                    <a:pt x="59104" y="65935"/>
                  </a:lnTo>
                  <a:lnTo>
                    <a:pt x="55897" y="66185"/>
                  </a:lnTo>
                  <a:lnTo>
                    <a:pt x="51565" y="64998"/>
                  </a:lnTo>
                  <a:lnTo>
                    <a:pt x="56418" y="64165"/>
                  </a:lnTo>
                  <a:lnTo>
                    <a:pt x="59458" y="64728"/>
                  </a:lnTo>
                  <a:lnTo>
                    <a:pt x="59458" y="64436"/>
                  </a:lnTo>
                  <a:lnTo>
                    <a:pt x="57251" y="64040"/>
                  </a:lnTo>
                  <a:lnTo>
                    <a:pt x="59458" y="63665"/>
                  </a:lnTo>
                  <a:lnTo>
                    <a:pt x="59458" y="63374"/>
                  </a:lnTo>
                  <a:lnTo>
                    <a:pt x="56418" y="63874"/>
                  </a:lnTo>
                  <a:lnTo>
                    <a:pt x="52003" y="63061"/>
                  </a:lnTo>
                  <a:lnTo>
                    <a:pt x="56730" y="61833"/>
                  </a:lnTo>
                  <a:lnTo>
                    <a:pt x="59458" y="63145"/>
                  </a:lnTo>
                  <a:lnTo>
                    <a:pt x="59458" y="62812"/>
                  </a:lnTo>
                  <a:lnTo>
                    <a:pt x="57542" y="61916"/>
                  </a:lnTo>
                  <a:lnTo>
                    <a:pt x="59458" y="62083"/>
                  </a:lnTo>
                  <a:lnTo>
                    <a:pt x="59458" y="61791"/>
                  </a:lnTo>
                  <a:lnTo>
                    <a:pt x="57584" y="61625"/>
                  </a:lnTo>
                  <a:lnTo>
                    <a:pt x="59458" y="61125"/>
                  </a:lnTo>
                  <a:lnTo>
                    <a:pt x="59458" y="60833"/>
                  </a:lnTo>
                  <a:lnTo>
                    <a:pt x="56751" y="61520"/>
                  </a:lnTo>
                  <a:lnTo>
                    <a:pt x="54335" y="60375"/>
                  </a:lnTo>
                  <a:lnTo>
                    <a:pt x="56855" y="59479"/>
                  </a:lnTo>
                  <a:lnTo>
                    <a:pt x="59458" y="60437"/>
                  </a:lnTo>
                  <a:lnTo>
                    <a:pt x="59458" y="60125"/>
                  </a:lnTo>
                  <a:lnTo>
                    <a:pt x="57688" y="59479"/>
                  </a:lnTo>
                  <a:lnTo>
                    <a:pt x="59458" y="59479"/>
                  </a:lnTo>
                  <a:lnTo>
                    <a:pt x="59458" y="59188"/>
                  </a:lnTo>
                  <a:lnTo>
                    <a:pt x="57688" y="59188"/>
                  </a:lnTo>
                  <a:lnTo>
                    <a:pt x="59458" y="58563"/>
                  </a:lnTo>
                  <a:lnTo>
                    <a:pt x="59458" y="58251"/>
                  </a:lnTo>
                  <a:lnTo>
                    <a:pt x="56876" y="59167"/>
                  </a:lnTo>
                  <a:lnTo>
                    <a:pt x="54356" y="58230"/>
                  </a:lnTo>
                  <a:lnTo>
                    <a:pt x="56793" y="57105"/>
                  </a:lnTo>
                  <a:lnTo>
                    <a:pt x="59458" y="57834"/>
                  </a:lnTo>
                  <a:lnTo>
                    <a:pt x="59458" y="57543"/>
                  </a:lnTo>
                  <a:lnTo>
                    <a:pt x="57605" y="57043"/>
                  </a:lnTo>
                  <a:lnTo>
                    <a:pt x="59458" y="56897"/>
                  </a:lnTo>
                  <a:lnTo>
                    <a:pt x="59458" y="56605"/>
                  </a:lnTo>
                  <a:lnTo>
                    <a:pt x="57584" y="56751"/>
                  </a:lnTo>
                  <a:lnTo>
                    <a:pt x="59458" y="55897"/>
                  </a:lnTo>
                  <a:lnTo>
                    <a:pt x="59458" y="55585"/>
                  </a:lnTo>
                  <a:lnTo>
                    <a:pt x="56772" y="56793"/>
                  </a:lnTo>
                  <a:lnTo>
                    <a:pt x="52065" y="55502"/>
                  </a:lnTo>
                  <a:lnTo>
                    <a:pt x="56501" y="54752"/>
                  </a:lnTo>
                  <a:lnTo>
                    <a:pt x="59458" y="55293"/>
                  </a:lnTo>
                  <a:lnTo>
                    <a:pt x="59458" y="55002"/>
                  </a:lnTo>
                  <a:lnTo>
                    <a:pt x="57334" y="54606"/>
                  </a:lnTo>
                  <a:lnTo>
                    <a:pt x="59458" y="54252"/>
                  </a:lnTo>
                  <a:lnTo>
                    <a:pt x="59458" y="53961"/>
                  </a:lnTo>
                  <a:lnTo>
                    <a:pt x="56501" y="54460"/>
                  </a:lnTo>
                  <a:lnTo>
                    <a:pt x="51649" y="53565"/>
                  </a:lnTo>
                  <a:lnTo>
                    <a:pt x="56001" y="52440"/>
                  </a:lnTo>
                  <a:lnTo>
                    <a:pt x="59209" y="52753"/>
                  </a:lnTo>
                  <a:lnTo>
                    <a:pt x="59458" y="52857"/>
                  </a:lnTo>
                  <a:lnTo>
                    <a:pt x="59458" y="52482"/>
                  </a:lnTo>
                  <a:lnTo>
                    <a:pt x="59292" y="52461"/>
                  </a:lnTo>
                  <a:lnTo>
                    <a:pt x="58105" y="51899"/>
                  </a:lnTo>
                  <a:lnTo>
                    <a:pt x="59458" y="51545"/>
                  </a:lnTo>
                  <a:lnTo>
                    <a:pt x="59458" y="51253"/>
                  </a:lnTo>
                  <a:lnTo>
                    <a:pt x="57709" y="51691"/>
                  </a:lnTo>
                  <a:lnTo>
                    <a:pt x="54856" y="50337"/>
                  </a:lnTo>
                  <a:lnTo>
                    <a:pt x="55335" y="50170"/>
                  </a:lnTo>
                  <a:lnTo>
                    <a:pt x="58542" y="50191"/>
                  </a:lnTo>
                  <a:lnTo>
                    <a:pt x="59458" y="50524"/>
                  </a:lnTo>
                  <a:lnTo>
                    <a:pt x="59458" y="50233"/>
                  </a:lnTo>
                  <a:lnTo>
                    <a:pt x="59396" y="50212"/>
                  </a:lnTo>
                  <a:lnTo>
                    <a:pt x="59458" y="50212"/>
                  </a:lnTo>
                  <a:lnTo>
                    <a:pt x="59458" y="49920"/>
                  </a:lnTo>
                  <a:lnTo>
                    <a:pt x="58605" y="49900"/>
                  </a:lnTo>
                  <a:lnTo>
                    <a:pt x="57376" y="49441"/>
                  </a:lnTo>
                  <a:lnTo>
                    <a:pt x="59458" y="48712"/>
                  </a:lnTo>
                  <a:lnTo>
                    <a:pt x="59458" y="48400"/>
                  </a:lnTo>
                  <a:lnTo>
                    <a:pt x="56939" y="49296"/>
                  </a:lnTo>
                  <a:lnTo>
                    <a:pt x="53981" y="48192"/>
                  </a:lnTo>
                  <a:lnTo>
                    <a:pt x="54460" y="47984"/>
                  </a:lnTo>
                  <a:lnTo>
                    <a:pt x="57667" y="47713"/>
                  </a:lnTo>
                  <a:lnTo>
                    <a:pt x="59458" y="48213"/>
                  </a:lnTo>
                  <a:lnTo>
                    <a:pt x="59458" y="47921"/>
                  </a:lnTo>
                  <a:lnTo>
                    <a:pt x="58521" y="47650"/>
                  </a:lnTo>
                  <a:lnTo>
                    <a:pt x="59458" y="47588"/>
                  </a:lnTo>
                  <a:lnTo>
                    <a:pt x="59458" y="47296"/>
                  </a:lnTo>
                  <a:lnTo>
                    <a:pt x="57688" y="47421"/>
                  </a:lnTo>
                  <a:lnTo>
                    <a:pt x="56418" y="47067"/>
                  </a:lnTo>
                  <a:lnTo>
                    <a:pt x="59188" y="45818"/>
                  </a:lnTo>
                  <a:lnTo>
                    <a:pt x="59458" y="45859"/>
                  </a:lnTo>
                  <a:lnTo>
                    <a:pt x="59458" y="45380"/>
                  </a:lnTo>
                  <a:lnTo>
                    <a:pt x="59146" y="45505"/>
                  </a:lnTo>
                  <a:lnTo>
                    <a:pt x="57397" y="45193"/>
                  </a:lnTo>
                  <a:lnTo>
                    <a:pt x="59458" y="44839"/>
                  </a:lnTo>
                  <a:lnTo>
                    <a:pt x="59458" y="44547"/>
                  </a:lnTo>
                  <a:lnTo>
                    <a:pt x="56564" y="45026"/>
                  </a:lnTo>
                  <a:lnTo>
                    <a:pt x="51316" y="44068"/>
                  </a:lnTo>
                  <a:lnTo>
                    <a:pt x="55272" y="43048"/>
                  </a:lnTo>
                  <a:lnTo>
                    <a:pt x="59458" y="43444"/>
                  </a:lnTo>
                  <a:lnTo>
                    <a:pt x="59458" y="43152"/>
                  </a:lnTo>
                  <a:lnTo>
                    <a:pt x="56085" y="42840"/>
                  </a:lnTo>
                  <a:lnTo>
                    <a:pt x="58605" y="42173"/>
                  </a:lnTo>
                  <a:lnTo>
                    <a:pt x="59458" y="42569"/>
                  </a:lnTo>
                  <a:lnTo>
                    <a:pt x="59458" y="42256"/>
                  </a:lnTo>
                  <a:lnTo>
                    <a:pt x="59042" y="42069"/>
                  </a:lnTo>
                  <a:lnTo>
                    <a:pt x="59458" y="41965"/>
                  </a:lnTo>
                  <a:lnTo>
                    <a:pt x="59458" y="41652"/>
                  </a:lnTo>
                  <a:lnTo>
                    <a:pt x="58646" y="41861"/>
                  </a:lnTo>
                  <a:lnTo>
                    <a:pt x="56605" y="40903"/>
                  </a:lnTo>
                  <a:lnTo>
                    <a:pt x="59458" y="40924"/>
                  </a:lnTo>
                  <a:lnTo>
                    <a:pt x="59458" y="40632"/>
                  </a:lnTo>
                  <a:lnTo>
                    <a:pt x="56001" y="40611"/>
                  </a:lnTo>
                  <a:lnTo>
                    <a:pt x="55377" y="40320"/>
                  </a:lnTo>
                  <a:lnTo>
                    <a:pt x="57022" y="39716"/>
                  </a:lnTo>
                  <a:lnTo>
                    <a:pt x="59458" y="40632"/>
                  </a:lnTo>
                  <a:lnTo>
                    <a:pt x="59458" y="40320"/>
                  </a:lnTo>
                  <a:lnTo>
                    <a:pt x="57459" y="39570"/>
                  </a:lnTo>
                  <a:lnTo>
                    <a:pt x="59458" y="38862"/>
                  </a:lnTo>
                  <a:lnTo>
                    <a:pt x="59458" y="38279"/>
                  </a:lnTo>
                  <a:lnTo>
                    <a:pt x="59458" y="37987"/>
                  </a:lnTo>
                  <a:lnTo>
                    <a:pt x="58584" y="38050"/>
                  </a:lnTo>
                  <a:lnTo>
                    <a:pt x="55647" y="37237"/>
                  </a:lnTo>
                  <a:lnTo>
                    <a:pt x="58001" y="36154"/>
                  </a:lnTo>
                  <a:lnTo>
                    <a:pt x="59458" y="36425"/>
                  </a:lnTo>
                  <a:lnTo>
                    <a:pt x="59458" y="36134"/>
                  </a:lnTo>
                  <a:lnTo>
                    <a:pt x="58459" y="35946"/>
                  </a:lnTo>
                  <a:lnTo>
                    <a:pt x="59458" y="35488"/>
                  </a:lnTo>
                  <a:lnTo>
                    <a:pt x="59458" y="35134"/>
                  </a:lnTo>
                  <a:lnTo>
                    <a:pt x="56647" y="35613"/>
                  </a:lnTo>
                  <a:lnTo>
                    <a:pt x="50982" y="34572"/>
                  </a:lnTo>
                  <a:lnTo>
                    <a:pt x="54523" y="33655"/>
                  </a:lnTo>
                  <a:lnTo>
                    <a:pt x="59458" y="34114"/>
                  </a:lnTo>
                  <a:lnTo>
                    <a:pt x="59458" y="33822"/>
                  </a:lnTo>
                  <a:lnTo>
                    <a:pt x="55335" y="33426"/>
                  </a:lnTo>
                  <a:lnTo>
                    <a:pt x="59458" y="32364"/>
                  </a:lnTo>
                  <a:lnTo>
                    <a:pt x="59458" y="31968"/>
                  </a:lnTo>
                  <a:lnTo>
                    <a:pt x="58750" y="31635"/>
                  </a:lnTo>
                  <a:lnTo>
                    <a:pt x="59458" y="31635"/>
                  </a:lnTo>
                  <a:lnTo>
                    <a:pt x="59458" y="31344"/>
                  </a:lnTo>
                  <a:lnTo>
                    <a:pt x="58126" y="31344"/>
                  </a:lnTo>
                  <a:lnTo>
                    <a:pt x="55897" y="30282"/>
                  </a:lnTo>
                  <a:lnTo>
                    <a:pt x="57105" y="29844"/>
                  </a:lnTo>
                  <a:lnTo>
                    <a:pt x="59458" y="30719"/>
                  </a:lnTo>
                  <a:lnTo>
                    <a:pt x="59458" y="30407"/>
                  </a:lnTo>
                  <a:lnTo>
                    <a:pt x="57542" y="29698"/>
                  </a:lnTo>
                  <a:lnTo>
                    <a:pt x="59458" y="29011"/>
                  </a:lnTo>
                  <a:lnTo>
                    <a:pt x="59458" y="28657"/>
                  </a:lnTo>
                  <a:lnTo>
                    <a:pt x="54856" y="27387"/>
                  </a:lnTo>
                  <a:lnTo>
                    <a:pt x="56814" y="26491"/>
                  </a:lnTo>
                  <a:lnTo>
                    <a:pt x="59458" y="26991"/>
                  </a:lnTo>
                  <a:lnTo>
                    <a:pt x="59458" y="26700"/>
                  </a:lnTo>
                  <a:lnTo>
                    <a:pt x="57563" y="26345"/>
                  </a:lnTo>
                  <a:lnTo>
                    <a:pt x="59458" y="26033"/>
                  </a:lnTo>
                  <a:lnTo>
                    <a:pt x="59458" y="25721"/>
                  </a:lnTo>
                  <a:lnTo>
                    <a:pt x="57938" y="25991"/>
                  </a:lnTo>
                  <a:lnTo>
                    <a:pt x="59458" y="25283"/>
                  </a:lnTo>
                  <a:lnTo>
                    <a:pt x="59458" y="24971"/>
                  </a:lnTo>
                  <a:lnTo>
                    <a:pt x="56834" y="26179"/>
                  </a:lnTo>
                  <a:lnTo>
                    <a:pt x="56730" y="26179"/>
                  </a:lnTo>
                  <a:lnTo>
                    <a:pt x="50649" y="25054"/>
                  </a:lnTo>
                  <a:lnTo>
                    <a:pt x="53773" y="24263"/>
                  </a:lnTo>
                  <a:lnTo>
                    <a:pt x="59458" y="24804"/>
                  </a:lnTo>
                  <a:lnTo>
                    <a:pt x="59458" y="24513"/>
                  </a:lnTo>
                  <a:lnTo>
                    <a:pt x="54606" y="24034"/>
                  </a:lnTo>
                  <a:lnTo>
                    <a:pt x="59458" y="22784"/>
                  </a:lnTo>
                  <a:lnTo>
                    <a:pt x="59458" y="22493"/>
                  </a:lnTo>
                  <a:lnTo>
                    <a:pt x="53752" y="23950"/>
                  </a:lnTo>
                  <a:lnTo>
                    <a:pt x="47609" y="23367"/>
                  </a:lnTo>
                  <a:lnTo>
                    <a:pt x="50649" y="22284"/>
                  </a:lnTo>
                  <a:lnTo>
                    <a:pt x="59458" y="22368"/>
                  </a:lnTo>
                  <a:lnTo>
                    <a:pt x="59458" y="22076"/>
                  </a:lnTo>
                  <a:lnTo>
                    <a:pt x="51441" y="22014"/>
                  </a:lnTo>
                  <a:lnTo>
                    <a:pt x="56022" y="20389"/>
                  </a:lnTo>
                  <a:lnTo>
                    <a:pt x="59458" y="22014"/>
                  </a:lnTo>
                  <a:lnTo>
                    <a:pt x="59458" y="21701"/>
                  </a:lnTo>
                  <a:lnTo>
                    <a:pt x="56418" y="20243"/>
                  </a:lnTo>
                  <a:lnTo>
                    <a:pt x="57188" y="19973"/>
                  </a:lnTo>
                  <a:lnTo>
                    <a:pt x="59458" y="20806"/>
                  </a:lnTo>
                  <a:lnTo>
                    <a:pt x="59458" y="20514"/>
                  </a:lnTo>
                  <a:lnTo>
                    <a:pt x="57626" y="19827"/>
                  </a:lnTo>
                  <a:lnTo>
                    <a:pt x="57709" y="19785"/>
                  </a:lnTo>
                  <a:lnTo>
                    <a:pt x="59458" y="19640"/>
                  </a:lnTo>
                  <a:lnTo>
                    <a:pt x="59458" y="19369"/>
                  </a:lnTo>
                  <a:lnTo>
                    <a:pt x="58771" y="19410"/>
                  </a:lnTo>
                  <a:lnTo>
                    <a:pt x="59209" y="19265"/>
                  </a:lnTo>
                  <a:lnTo>
                    <a:pt x="59458" y="19327"/>
                  </a:lnTo>
                  <a:lnTo>
                    <a:pt x="59458" y="18869"/>
                  </a:lnTo>
                  <a:lnTo>
                    <a:pt x="59188" y="18952"/>
                  </a:lnTo>
                  <a:lnTo>
                    <a:pt x="54085" y="17536"/>
                  </a:lnTo>
                  <a:lnTo>
                    <a:pt x="54169" y="17494"/>
                  </a:lnTo>
                  <a:lnTo>
                    <a:pt x="56793" y="17057"/>
                  </a:lnTo>
                  <a:lnTo>
                    <a:pt x="59458" y="17557"/>
                  </a:lnTo>
                  <a:lnTo>
                    <a:pt x="59458" y="17245"/>
                  </a:lnTo>
                  <a:lnTo>
                    <a:pt x="57647" y="16911"/>
                  </a:lnTo>
                  <a:lnTo>
                    <a:pt x="59458" y="16620"/>
                  </a:lnTo>
                  <a:lnTo>
                    <a:pt x="59458" y="16328"/>
                  </a:lnTo>
                  <a:lnTo>
                    <a:pt x="56814" y="16766"/>
                  </a:lnTo>
                  <a:lnTo>
                    <a:pt x="56085" y="16620"/>
                  </a:lnTo>
                  <a:lnTo>
                    <a:pt x="58750" y="15412"/>
                  </a:lnTo>
                  <a:lnTo>
                    <a:pt x="59458" y="15474"/>
                  </a:lnTo>
                  <a:lnTo>
                    <a:pt x="59458" y="15183"/>
                  </a:lnTo>
                  <a:lnTo>
                    <a:pt x="59292" y="15162"/>
                  </a:lnTo>
                  <a:lnTo>
                    <a:pt x="59458" y="15099"/>
                  </a:lnTo>
                  <a:lnTo>
                    <a:pt x="59458" y="14766"/>
                  </a:lnTo>
                  <a:lnTo>
                    <a:pt x="58709" y="15120"/>
                  </a:lnTo>
                  <a:lnTo>
                    <a:pt x="53856" y="14641"/>
                  </a:lnTo>
                  <a:lnTo>
                    <a:pt x="59458" y="13204"/>
                  </a:lnTo>
                  <a:lnTo>
                    <a:pt x="59458" y="12788"/>
                  </a:lnTo>
                  <a:lnTo>
                    <a:pt x="49899" y="12705"/>
                  </a:lnTo>
                  <a:lnTo>
                    <a:pt x="55751" y="10643"/>
                  </a:lnTo>
                  <a:lnTo>
                    <a:pt x="59458" y="10330"/>
                  </a:lnTo>
                  <a:lnTo>
                    <a:pt x="59458" y="10039"/>
                  </a:lnTo>
                  <a:lnTo>
                    <a:pt x="56814" y="10268"/>
                  </a:lnTo>
                  <a:lnTo>
                    <a:pt x="59458" y="9331"/>
                  </a:lnTo>
                  <a:lnTo>
                    <a:pt x="59458" y="9018"/>
                  </a:lnTo>
                  <a:lnTo>
                    <a:pt x="55689" y="10351"/>
                  </a:lnTo>
                  <a:lnTo>
                    <a:pt x="45776" y="11143"/>
                  </a:lnTo>
                  <a:lnTo>
                    <a:pt x="45776" y="11143"/>
                  </a:lnTo>
                  <a:lnTo>
                    <a:pt x="51441" y="8539"/>
                  </a:lnTo>
                  <a:lnTo>
                    <a:pt x="59458" y="7206"/>
                  </a:lnTo>
                  <a:lnTo>
                    <a:pt x="59458" y="6915"/>
                  </a:lnTo>
                  <a:lnTo>
                    <a:pt x="52461" y="8081"/>
                  </a:lnTo>
                  <a:lnTo>
                    <a:pt x="59458" y="4895"/>
                  </a:lnTo>
                  <a:lnTo>
                    <a:pt x="59458" y="4562"/>
                  </a:lnTo>
                  <a:lnTo>
                    <a:pt x="51336" y="8269"/>
                  </a:lnTo>
                  <a:lnTo>
                    <a:pt x="36508" y="10768"/>
                  </a:lnTo>
                  <a:lnTo>
                    <a:pt x="34863" y="9976"/>
                  </a:lnTo>
                  <a:lnTo>
                    <a:pt x="59458" y="3604"/>
                  </a:lnTo>
                  <a:lnTo>
                    <a:pt x="59458" y="3312"/>
                  </a:lnTo>
                  <a:lnTo>
                    <a:pt x="34447" y="9789"/>
                  </a:lnTo>
                  <a:lnTo>
                    <a:pt x="32718" y="8956"/>
                  </a:lnTo>
                  <a:lnTo>
                    <a:pt x="57980" y="1"/>
                  </a:lnTo>
                  <a:lnTo>
                    <a:pt x="57105" y="1"/>
                  </a:lnTo>
                  <a:lnTo>
                    <a:pt x="32343" y="8789"/>
                  </a:lnTo>
                  <a:lnTo>
                    <a:pt x="30490" y="7894"/>
                  </a:lnTo>
                  <a:lnTo>
                    <a:pt x="47817" y="1"/>
                  </a:lnTo>
                  <a:lnTo>
                    <a:pt x="47109" y="1"/>
                  </a:lnTo>
                  <a:lnTo>
                    <a:pt x="30157" y="7727"/>
                  </a:lnTo>
                  <a:lnTo>
                    <a:pt x="13912" y="1"/>
                  </a:lnTo>
                  <a:lnTo>
                    <a:pt x="13246" y="1"/>
                  </a:lnTo>
                  <a:lnTo>
                    <a:pt x="29802" y="7894"/>
                  </a:lnTo>
                  <a:lnTo>
                    <a:pt x="27949" y="8748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1"/>
            <p:cNvSpPr/>
            <p:nvPr/>
          </p:nvSpPr>
          <p:spPr>
            <a:xfrm rot="5400000">
              <a:off x="1565984" y="108583"/>
              <a:ext cx="595500" cy="2145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7" name="Google Shape;897;p41"/>
          <p:cNvSpPr txBox="1"/>
          <p:nvPr/>
        </p:nvSpPr>
        <p:spPr>
          <a:xfrm>
            <a:off x="1831775" y="4586825"/>
            <a:ext cx="512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898" name="Google Shape;8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175" y="832775"/>
            <a:ext cx="4598800" cy="153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2175" y="2697563"/>
            <a:ext cx="4598801" cy="15554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0" name="Google Shape;900;p41"/>
          <p:cNvCxnSpPr>
            <a:stCxn id="898" idx="2"/>
            <a:endCxn id="899" idx="0"/>
          </p:cNvCxnSpPr>
          <p:nvPr/>
        </p:nvCxnSpPr>
        <p:spPr>
          <a:xfrm>
            <a:off x="5781575" y="2363786"/>
            <a:ext cx="0" cy="333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42"/>
          <p:cNvSpPr txBox="1"/>
          <p:nvPr>
            <p:ph idx="1" type="subTitle"/>
          </p:nvPr>
        </p:nvSpPr>
        <p:spPr>
          <a:xfrm>
            <a:off x="3544911" y="2320950"/>
            <a:ext cx="4477800" cy="13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6" name="Google Shape;906;p42"/>
          <p:cNvGrpSpPr/>
          <p:nvPr/>
        </p:nvGrpSpPr>
        <p:grpSpPr>
          <a:xfrm>
            <a:off x="790744" y="979318"/>
            <a:ext cx="2145940" cy="595516"/>
            <a:chOff x="790744" y="883767"/>
            <a:chExt cx="2145940" cy="595516"/>
          </a:xfrm>
        </p:grpSpPr>
        <p:sp>
          <p:nvSpPr>
            <p:cNvPr id="907" name="Google Shape;907;p42"/>
            <p:cNvSpPr/>
            <p:nvPr/>
          </p:nvSpPr>
          <p:spPr>
            <a:xfrm rot="5400000">
              <a:off x="1566037" y="108474"/>
              <a:ext cx="595333" cy="2145920"/>
            </a:xfrm>
            <a:custGeom>
              <a:rect b="b" l="l" r="r" t="t"/>
              <a:pathLst>
                <a:path extrusionOk="0" h="119750" w="59459">
                  <a:moveTo>
                    <a:pt x="30157" y="8060"/>
                  </a:moveTo>
                  <a:lnTo>
                    <a:pt x="31968" y="8914"/>
                  </a:lnTo>
                  <a:lnTo>
                    <a:pt x="30136" y="9560"/>
                  </a:lnTo>
                  <a:lnTo>
                    <a:pt x="28345" y="8893"/>
                  </a:lnTo>
                  <a:lnTo>
                    <a:pt x="30157" y="8060"/>
                  </a:lnTo>
                  <a:close/>
                  <a:moveTo>
                    <a:pt x="27970" y="9060"/>
                  </a:moveTo>
                  <a:lnTo>
                    <a:pt x="29719" y="9706"/>
                  </a:lnTo>
                  <a:lnTo>
                    <a:pt x="28011" y="10310"/>
                  </a:lnTo>
                  <a:lnTo>
                    <a:pt x="26262" y="9831"/>
                  </a:lnTo>
                  <a:lnTo>
                    <a:pt x="27970" y="9060"/>
                  </a:lnTo>
                  <a:close/>
                  <a:moveTo>
                    <a:pt x="32322" y="9102"/>
                  </a:moveTo>
                  <a:lnTo>
                    <a:pt x="34030" y="9893"/>
                  </a:lnTo>
                  <a:lnTo>
                    <a:pt x="32260" y="10351"/>
                  </a:lnTo>
                  <a:lnTo>
                    <a:pt x="30573" y="9726"/>
                  </a:lnTo>
                  <a:lnTo>
                    <a:pt x="32322" y="9102"/>
                  </a:lnTo>
                  <a:close/>
                  <a:moveTo>
                    <a:pt x="30136" y="9872"/>
                  </a:moveTo>
                  <a:lnTo>
                    <a:pt x="31781" y="10476"/>
                  </a:lnTo>
                  <a:lnTo>
                    <a:pt x="30136" y="10913"/>
                  </a:lnTo>
                  <a:lnTo>
                    <a:pt x="28490" y="10455"/>
                  </a:lnTo>
                  <a:lnTo>
                    <a:pt x="30136" y="9872"/>
                  </a:lnTo>
                  <a:close/>
                  <a:moveTo>
                    <a:pt x="25846" y="10018"/>
                  </a:moveTo>
                  <a:lnTo>
                    <a:pt x="27532" y="10497"/>
                  </a:lnTo>
                  <a:lnTo>
                    <a:pt x="25929" y="11059"/>
                  </a:lnTo>
                  <a:lnTo>
                    <a:pt x="24263" y="10747"/>
                  </a:lnTo>
                  <a:lnTo>
                    <a:pt x="25846" y="10018"/>
                  </a:lnTo>
                  <a:close/>
                  <a:moveTo>
                    <a:pt x="34426" y="10101"/>
                  </a:moveTo>
                  <a:lnTo>
                    <a:pt x="36009" y="10851"/>
                  </a:lnTo>
                  <a:lnTo>
                    <a:pt x="34322" y="11122"/>
                  </a:lnTo>
                  <a:lnTo>
                    <a:pt x="32739" y="10539"/>
                  </a:lnTo>
                  <a:lnTo>
                    <a:pt x="34426" y="10101"/>
                  </a:lnTo>
                  <a:close/>
                  <a:moveTo>
                    <a:pt x="28011" y="10622"/>
                  </a:moveTo>
                  <a:lnTo>
                    <a:pt x="29573" y="11059"/>
                  </a:lnTo>
                  <a:lnTo>
                    <a:pt x="28053" y="11455"/>
                  </a:lnTo>
                  <a:lnTo>
                    <a:pt x="26491" y="11163"/>
                  </a:lnTo>
                  <a:lnTo>
                    <a:pt x="28011" y="10622"/>
                  </a:lnTo>
                  <a:close/>
                  <a:moveTo>
                    <a:pt x="32239" y="10664"/>
                  </a:moveTo>
                  <a:lnTo>
                    <a:pt x="33759" y="11226"/>
                  </a:lnTo>
                  <a:lnTo>
                    <a:pt x="32197" y="11476"/>
                  </a:lnTo>
                  <a:lnTo>
                    <a:pt x="30698" y="11059"/>
                  </a:lnTo>
                  <a:lnTo>
                    <a:pt x="32239" y="10664"/>
                  </a:lnTo>
                  <a:close/>
                  <a:moveTo>
                    <a:pt x="9976" y="8394"/>
                  </a:moveTo>
                  <a:lnTo>
                    <a:pt x="23305" y="10872"/>
                  </a:lnTo>
                  <a:lnTo>
                    <a:pt x="21764" y="11580"/>
                  </a:lnTo>
                  <a:lnTo>
                    <a:pt x="15329" y="10955"/>
                  </a:lnTo>
                  <a:lnTo>
                    <a:pt x="9976" y="8394"/>
                  </a:lnTo>
                  <a:close/>
                  <a:moveTo>
                    <a:pt x="50337" y="8727"/>
                  </a:moveTo>
                  <a:lnTo>
                    <a:pt x="44922" y="11205"/>
                  </a:lnTo>
                  <a:lnTo>
                    <a:pt x="38487" y="11705"/>
                  </a:lnTo>
                  <a:lnTo>
                    <a:pt x="36967" y="10976"/>
                  </a:lnTo>
                  <a:lnTo>
                    <a:pt x="50337" y="8727"/>
                  </a:lnTo>
                  <a:close/>
                  <a:moveTo>
                    <a:pt x="23805" y="10955"/>
                  </a:moveTo>
                  <a:lnTo>
                    <a:pt x="25387" y="11247"/>
                  </a:lnTo>
                  <a:lnTo>
                    <a:pt x="23909" y="11767"/>
                  </a:lnTo>
                  <a:lnTo>
                    <a:pt x="22326" y="11622"/>
                  </a:lnTo>
                  <a:lnTo>
                    <a:pt x="23805" y="10955"/>
                  </a:lnTo>
                  <a:close/>
                  <a:moveTo>
                    <a:pt x="30136" y="11205"/>
                  </a:moveTo>
                  <a:lnTo>
                    <a:pt x="31531" y="11601"/>
                  </a:lnTo>
                  <a:lnTo>
                    <a:pt x="30115" y="11830"/>
                  </a:lnTo>
                  <a:lnTo>
                    <a:pt x="28720" y="11580"/>
                  </a:lnTo>
                  <a:lnTo>
                    <a:pt x="30136" y="11205"/>
                  </a:lnTo>
                  <a:close/>
                  <a:moveTo>
                    <a:pt x="36467" y="11059"/>
                  </a:moveTo>
                  <a:lnTo>
                    <a:pt x="37904" y="11747"/>
                  </a:lnTo>
                  <a:lnTo>
                    <a:pt x="36342" y="11871"/>
                  </a:lnTo>
                  <a:lnTo>
                    <a:pt x="34863" y="11330"/>
                  </a:lnTo>
                  <a:lnTo>
                    <a:pt x="36467" y="11059"/>
                  </a:lnTo>
                  <a:close/>
                  <a:moveTo>
                    <a:pt x="25950" y="11351"/>
                  </a:moveTo>
                  <a:lnTo>
                    <a:pt x="27387" y="11622"/>
                  </a:lnTo>
                  <a:lnTo>
                    <a:pt x="26012" y="11976"/>
                  </a:lnTo>
                  <a:lnTo>
                    <a:pt x="24575" y="11851"/>
                  </a:lnTo>
                  <a:lnTo>
                    <a:pt x="25950" y="11351"/>
                  </a:lnTo>
                  <a:close/>
                  <a:moveTo>
                    <a:pt x="34301" y="11434"/>
                  </a:moveTo>
                  <a:lnTo>
                    <a:pt x="35655" y="11934"/>
                  </a:lnTo>
                  <a:lnTo>
                    <a:pt x="34238" y="12038"/>
                  </a:lnTo>
                  <a:lnTo>
                    <a:pt x="32864" y="11663"/>
                  </a:lnTo>
                  <a:lnTo>
                    <a:pt x="34301" y="11434"/>
                  </a:lnTo>
                  <a:close/>
                  <a:moveTo>
                    <a:pt x="28053" y="11747"/>
                  </a:moveTo>
                  <a:lnTo>
                    <a:pt x="29282" y="11976"/>
                  </a:lnTo>
                  <a:lnTo>
                    <a:pt x="28074" y="12184"/>
                  </a:lnTo>
                  <a:lnTo>
                    <a:pt x="26845" y="12059"/>
                  </a:lnTo>
                  <a:lnTo>
                    <a:pt x="28053" y="11747"/>
                  </a:lnTo>
                  <a:close/>
                  <a:moveTo>
                    <a:pt x="32197" y="11788"/>
                  </a:moveTo>
                  <a:lnTo>
                    <a:pt x="33385" y="12121"/>
                  </a:lnTo>
                  <a:lnTo>
                    <a:pt x="32177" y="12205"/>
                  </a:lnTo>
                  <a:lnTo>
                    <a:pt x="30948" y="11976"/>
                  </a:lnTo>
                  <a:lnTo>
                    <a:pt x="32197" y="11788"/>
                  </a:lnTo>
                  <a:close/>
                  <a:moveTo>
                    <a:pt x="30115" y="12121"/>
                  </a:moveTo>
                  <a:lnTo>
                    <a:pt x="31052" y="12288"/>
                  </a:lnTo>
                  <a:lnTo>
                    <a:pt x="30115" y="12371"/>
                  </a:lnTo>
                  <a:lnTo>
                    <a:pt x="29178" y="12288"/>
                  </a:lnTo>
                  <a:lnTo>
                    <a:pt x="30115" y="12121"/>
                  </a:lnTo>
                  <a:close/>
                  <a:moveTo>
                    <a:pt x="5624" y="10310"/>
                  </a:moveTo>
                  <a:lnTo>
                    <a:pt x="15245" y="11247"/>
                  </a:lnTo>
                  <a:lnTo>
                    <a:pt x="17786" y="12455"/>
                  </a:lnTo>
                  <a:lnTo>
                    <a:pt x="11184" y="12392"/>
                  </a:lnTo>
                  <a:lnTo>
                    <a:pt x="5624" y="10310"/>
                  </a:lnTo>
                  <a:close/>
                  <a:moveTo>
                    <a:pt x="16099" y="11309"/>
                  </a:moveTo>
                  <a:lnTo>
                    <a:pt x="21222" y="11809"/>
                  </a:lnTo>
                  <a:lnTo>
                    <a:pt x="19806" y="12455"/>
                  </a:lnTo>
                  <a:lnTo>
                    <a:pt x="18473" y="12455"/>
                  </a:lnTo>
                  <a:lnTo>
                    <a:pt x="16099" y="11309"/>
                  </a:lnTo>
                  <a:close/>
                  <a:moveTo>
                    <a:pt x="21805" y="11871"/>
                  </a:moveTo>
                  <a:lnTo>
                    <a:pt x="23263" y="11996"/>
                  </a:lnTo>
                  <a:lnTo>
                    <a:pt x="21910" y="12475"/>
                  </a:lnTo>
                  <a:lnTo>
                    <a:pt x="20493" y="12475"/>
                  </a:lnTo>
                  <a:lnTo>
                    <a:pt x="21805" y="11871"/>
                  </a:lnTo>
                  <a:close/>
                  <a:moveTo>
                    <a:pt x="23930" y="12080"/>
                  </a:moveTo>
                  <a:lnTo>
                    <a:pt x="25179" y="12184"/>
                  </a:lnTo>
                  <a:lnTo>
                    <a:pt x="23992" y="12496"/>
                  </a:lnTo>
                  <a:lnTo>
                    <a:pt x="22763" y="12496"/>
                  </a:lnTo>
                  <a:lnTo>
                    <a:pt x="23930" y="12080"/>
                  </a:lnTo>
                  <a:close/>
                  <a:moveTo>
                    <a:pt x="26033" y="12267"/>
                  </a:moveTo>
                  <a:lnTo>
                    <a:pt x="26970" y="12371"/>
                  </a:lnTo>
                  <a:lnTo>
                    <a:pt x="26054" y="12517"/>
                  </a:lnTo>
                  <a:lnTo>
                    <a:pt x="25117" y="12517"/>
                  </a:lnTo>
                  <a:lnTo>
                    <a:pt x="26033" y="12267"/>
                  </a:lnTo>
                  <a:close/>
                  <a:moveTo>
                    <a:pt x="28074" y="12475"/>
                  </a:moveTo>
                  <a:lnTo>
                    <a:pt x="28449" y="12496"/>
                  </a:lnTo>
                  <a:lnTo>
                    <a:pt x="28095" y="12538"/>
                  </a:lnTo>
                  <a:lnTo>
                    <a:pt x="27720" y="12538"/>
                  </a:lnTo>
                  <a:lnTo>
                    <a:pt x="28074" y="12475"/>
                  </a:lnTo>
                  <a:close/>
                  <a:moveTo>
                    <a:pt x="32156" y="12496"/>
                  </a:moveTo>
                  <a:lnTo>
                    <a:pt x="32510" y="12580"/>
                  </a:lnTo>
                  <a:lnTo>
                    <a:pt x="32510" y="12580"/>
                  </a:lnTo>
                  <a:lnTo>
                    <a:pt x="32156" y="12559"/>
                  </a:lnTo>
                  <a:lnTo>
                    <a:pt x="31781" y="12538"/>
                  </a:lnTo>
                  <a:lnTo>
                    <a:pt x="32156" y="12496"/>
                  </a:lnTo>
                  <a:close/>
                  <a:moveTo>
                    <a:pt x="34218" y="12330"/>
                  </a:moveTo>
                  <a:lnTo>
                    <a:pt x="35113" y="12600"/>
                  </a:lnTo>
                  <a:lnTo>
                    <a:pt x="34197" y="12580"/>
                  </a:lnTo>
                  <a:lnTo>
                    <a:pt x="33260" y="12413"/>
                  </a:lnTo>
                  <a:lnTo>
                    <a:pt x="34218" y="12330"/>
                  </a:lnTo>
                  <a:close/>
                  <a:moveTo>
                    <a:pt x="36300" y="12163"/>
                  </a:moveTo>
                  <a:lnTo>
                    <a:pt x="37466" y="12600"/>
                  </a:lnTo>
                  <a:lnTo>
                    <a:pt x="36238" y="12600"/>
                  </a:lnTo>
                  <a:lnTo>
                    <a:pt x="35051" y="12267"/>
                  </a:lnTo>
                  <a:lnTo>
                    <a:pt x="36300" y="12163"/>
                  </a:lnTo>
                  <a:close/>
                  <a:moveTo>
                    <a:pt x="38445" y="11996"/>
                  </a:moveTo>
                  <a:lnTo>
                    <a:pt x="39757" y="12621"/>
                  </a:lnTo>
                  <a:lnTo>
                    <a:pt x="38320" y="12621"/>
                  </a:lnTo>
                  <a:lnTo>
                    <a:pt x="36987" y="12121"/>
                  </a:lnTo>
                  <a:lnTo>
                    <a:pt x="38445" y="11996"/>
                  </a:lnTo>
                  <a:close/>
                  <a:moveTo>
                    <a:pt x="44151" y="11559"/>
                  </a:moveTo>
                  <a:lnTo>
                    <a:pt x="41757" y="12642"/>
                  </a:lnTo>
                  <a:lnTo>
                    <a:pt x="40444" y="12642"/>
                  </a:lnTo>
                  <a:lnTo>
                    <a:pt x="39008" y="11955"/>
                  </a:lnTo>
                  <a:lnTo>
                    <a:pt x="44151" y="11559"/>
                  </a:lnTo>
                  <a:close/>
                  <a:moveTo>
                    <a:pt x="54648" y="10726"/>
                  </a:moveTo>
                  <a:lnTo>
                    <a:pt x="49046" y="12705"/>
                  </a:lnTo>
                  <a:lnTo>
                    <a:pt x="42444" y="12642"/>
                  </a:lnTo>
                  <a:lnTo>
                    <a:pt x="45005" y="11476"/>
                  </a:lnTo>
                  <a:lnTo>
                    <a:pt x="54648" y="10726"/>
                  </a:lnTo>
                  <a:close/>
                  <a:moveTo>
                    <a:pt x="19181" y="12746"/>
                  </a:moveTo>
                  <a:lnTo>
                    <a:pt x="19140" y="12767"/>
                  </a:lnTo>
                  <a:lnTo>
                    <a:pt x="19098" y="12746"/>
                  </a:lnTo>
                  <a:close/>
                  <a:moveTo>
                    <a:pt x="24388" y="12788"/>
                  </a:moveTo>
                  <a:lnTo>
                    <a:pt x="24034" y="12850"/>
                  </a:lnTo>
                  <a:lnTo>
                    <a:pt x="23659" y="12892"/>
                  </a:lnTo>
                  <a:lnTo>
                    <a:pt x="24034" y="12788"/>
                  </a:lnTo>
                  <a:close/>
                  <a:moveTo>
                    <a:pt x="41132" y="12934"/>
                  </a:moveTo>
                  <a:lnTo>
                    <a:pt x="41090" y="12954"/>
                  </a:lnTo>
                  <a:lnTo>
                    <a:pt x="41048" y="12934"/>
                  </a:lnTo>
                  <a:close/>
                  <a:moveTo>
                    <a:pt x="36196" y="12892"/>
                  </a:moveTo>
                  <a:lnTo>
                    <a:pt x="36571" y="12996"/>
                  </a:lnTo>
                  <a:lnTo>
                    <a:pt x="36196" y="12954"/>
                  </a:lnTo>
                  <a:lnTo>
                    <a:pt x="35821" y="12892"/>
                  </a:lnTo>
                  <a:close/>
                  <a:moveTo>
                    <a:pt x="21951" y="12767"/>
                  </a:moveTo>
                  <a:lnTo>
                    <a:pt x="22909" y="12788"/>
                  </a:lnTo>
                  <a:lnTo>
                    <a:pt x="21993" y="13017"/>
                  </a:lnTo>
                  <a:lnTo>
                    <a:pt x="21076" y="13079"/>
                  </a:lnTo>
                  <a:lnTo>
                    <a:pt x="21951" y="12767"/>
                  </a:lnTo>
                  <a:close/>
                  <a:moveTo>
                    <a:pt x="19869" y="12746"/>
                  </a:moveTo>
                  <a:lnTo>
                    <a:pt x="21118" y="12767"/>
                  </a:lnTo>
                  <a:lnTo>
                    <a:pt x="19973" y="13163"/>
                  </a:lnTo>
                  <a:lnTo>
                    <a:pt x="19473" y="12934"/>
                  </a:lnTo>
                  <a:lnTo>
                    <a:pt x="19869" y="12746"/>
                  </a:lnTo>
                  <a:close/>
                  <a:moveTo>
                    <a:pt x="37321" y="12892"/>
                  </a:moveTo>
                  <a:lnTo>
                    <a:pt x="38279" y="12913"/>
                  </a:lnTo>
                  <a:lnTo>
                    <a:pt x="39153" y="13246"/>
                  </a:lnTo>
                  <a:lnTo>
                    <a:pt x="39153" y="13246"/>
                  </a:lnTo>
                  <a:lnTo>
                    <a:pt x="38216" y="13142"/>
                  </a:lnTo>
                  <a:lnTo>
                    <a:pt x="37321" y="12892"/>
                  </a:lnTo>
                  <a:close/>
                  <a:moveTo>
                    <a:pt x="19140" y="13079"/>
                  </a:moveTo>
                  <a:lnTo>
                    <a:pt x="19410" y="13225"/>
                  </a:lnTo>
                  <a:lnTo>
                    <a:pt x="18723" y="13267"/>
                  </a:lnTo>
                  <a:lnTo>
                    <a:pt x="19140" y="13079"/>
                  </a:lnTo>
                  <a:close/>
                  <a:moveTo>
                    <a:pt x="39112" y="12913"/>
                  </a:moveTo>
                  <a:lnTo>
                    <a:pt x="40361" y="12934"/>
                  </a:lnTo>
                  <a:lnTo>
                    <a:pt x="40757" y="13100"/>
                  </a:lnTo>
                  <a:lnTo>
                    <a:pt x="40236" y="13329"/>
                  </a:lnTo>
                  <a:lnTo>
                    <a:pt x="39112" y="12913"/>
                  </a:lnTo>
                  <a:close/>
                  <a:moveTo>
                    <a:pt x="41090" y="13267"/>
                  </a:moveTo>
                  <a:lnTo>
                    <a:pt x="41507" y="13454"/>
                  </a:lnTo>
                  <a:lnTo>
                    <a:pt x="40819" y="13392"/>
                  </a:lnTo>
                  <a:lnTo>
                    <a:pt x="41090" y="13267"/>
                  </a:lnTo>
                  <a:close/>
                  <a:moveTo>
                    <a:pt x="19952" y="13475"/>
                  </a:moveTo>
                  <a:lnTo>
                    <a:pt x="20035" y="13517"/>
                  </a:lnTo>
                  <a:lnTo>
                    <a:pt x="20014" y="13517"/>
                  </a:lnTo>
                  <a:lnTo>
                    <a:pt x="19660" y="13579"/>
                  </a:lnTo>
                  <a:lnTo>
                    <a:pt x="19952" y="13475"/>
                  </a:lnTo>
                  <a:close/>
                  <a:moveTo>
                    <a:pt x="11976" y="12684"/>
                  </a:moveTo>
                  <a:lnTo>
                    <a:pt x="18411" y="12746"/>
                  </a:lnTo>
                  <a:lnTo>
                    <a:pt x="18786" y="12934"/>
                  </a:lnTo>
                  <a:lnTo>
                    <a:pt x="17869" y="13350"/>
                  </a:lnTo>
                  <a:lnTo>
                    <a:pt x="14454" y="13621"/>
                  </a:lnTo>
                  <a:lnTo>
                    <a:pt x="11976" y="12684"/>
                  </a:lnTo>
                  <a:close/>
                  <a:moveTo>
                    <a:pt x="40257" y="13642"/>
                  </a:moveTo>
                  <a:lnTo>
                    <a:pt x="40549" y="13767"/>
                  </a:lnTo>
                  <a:lnTo>
                    <a:pt x="40195" y="13683"/>
                  </a:lnTo>
                  <a:lnTo>
                    <a:pt x="40174" y="13683"/>
                  </a:lnTo>
                  <a:lnTo>
                    <a:pt x="40257" y="13642"/>
                  </a:lnTo>
                  <a:close/>
                  <a:moveTo>
                    <a:pt x="41819" y="12934"/>
                  </a:moveTo>
                  <a:lnTo>
                    <a:pt x="48233" y="12996"/>
                  </a:lnTo>
                  <a:lnTo>
                    <a:pt x="45755" y="13871"/>
                  </a:lnTo>
                  <a:lnTo>
                    <a:pt x="42340" y="13538"/>
                  </a:lnTo>
                  <a:lnTo>
                    <a:pt x="41444" y="13121"/>
                  </a:lnTo>
                  <a:lnTo>
                    <a:pt x="41819" y="12934"/>
                  </a:lnTo>
                  <a:close/>
                  <a:moveTo>
                    <a:pt x="18890" y="13558"/>
                  </a:moveTo>
                  <a:lnTo>
                    <a:pt x="18015" y="13871"/>
                  </a:lnTo>
                  <a:lnTo>
                    <a:pt x="17099" y="14017"/>
                  </a:lnTo>
                  <a:lnTo>
                    <a:pt x="17953" y="13621"/>
                  </a:lnTo>
                  <a:lnTo>
                    <a:pt x="18890" y="13558"/>
                  </a:lnTo>
                  <a:close/>
                  <a:moveTo>
                    <a:pt x="1459" y="12600"/>
                  </a:moveTo>
                  <a:lnTo>
                    <a:pt x="11143" y="12684"/>
                  </a:lnTo>
                  <a:lnTo>
                    <a:pt x="13767" y="13663"/>
                  </a:lnTo>
                  <a:lnTo>
                    <a:pt x="7186" y="14183"/>
                  </a:lnTo>
                  <a:lnTo>
                    <a:pt x="1459" y="12600"/>
                  </a:lnTo>
                  <a:close/>
                  <a:moveTo>
                    <a:pt x="17099" y="13683"/>
                  </a:moveTo>
                  <a:lnTo>
                    <a:pt x="16016" y="14183"/>
                  </a:lnTo>
                  <a:lnTo>
                    <a:pt x="15099" y="13850"/>
                  </a:lnTo>
                  <a:lnTo>
                    <a:pt x="17099" y="13683"/>
                  </a:lnTo>
                  <a:close/>
                  <a:moveTo>
                    <a:pt x="41319" y="13746"/>
                  </a:moveTo>
                  <a:lnTo>
                    <a:pt x="42256" y="13829"/>
                  </a:lnTo>
                  <a:lnTo>
                    <a:pt x="43110" y="14225"/>
                  </a:lnTo>
                  <a:lnTo>
                    <a:pt x="42194" y="14058"/>
                  </a:lnTo>
                  <a:lnTo>
                    <a:pt x="41319" y="13746"/>
                  </a:lnTo>
                  <a:close/>
                  <a:moveTo>
                    <a:pt x="43110" y="13912"/>
                  </a:moveTo>
                  <a:lnTo>
                    <a:pt x="45109" y="14100"/>
                  </a:lnTo>
                  <a:lnTo>
                    <a:pt x="44193" y="14433"/>
                  </a:lnTo>
                  <a:lnTo>
                    <a:pt x="43110" y="13912"/>
                  </a:lnTo>
                  <a:close/>
                  <a:moveTo>
                    <a:pt x="49087" y="12996"/>
                  </a:moveTo>
                  <a:lnTo>
                    <a:pt x="58750" y="13079"/>
                  </a:lnTo>
                  <a:lnTo>
                    <a:pt x="53002" y="14558"/>
                  </a:lnTo>
                  <a:lnTo>
                    <a:pt x="46442" y="13933"/>
                  </a:lnTo>
                  <a:lnTo>
                    <a:pt x="49087" y="12996"/>
                  </a:lnTo>
                  <a:close/>
                  <a:moveTo>
                    <a:pt x="16016" y="14516"/>
                  </a:moveTo>
                  <a:lnTo>
                    <a:pt x="16099" y="14537"/>
                  </a:lnTo>
                  <a:lnTo>
                    <a:pt x="15724" y="14641"/>
                  </a:lnTo>
                  <a:lnTo>
                    <a:pt x="15724" y="14641"/>
                  </a:lnTo>
                  <a:lnTo>
                    <a:pt x="16016" y="14516"/>
                  </a:lnTo>
                  <a:close/>
                  <a:moveTo>
                    <a:pt x="44172" y="14745"/>
                  </a:moveTo>
                  <a:lnTo>
                    <a:pt x="44464" y="14870"/>
                  </a:lnTo>
                  <a:lnTo>
                    <a:pt x="44464" y="14870"/>
                  </a:lnTo>
                  <a:lnTo>
                    <a:pt x="44110" y="14787"/>
                  </a:lnTo>
                  <a:lnTo>
                    <a:pt x="44089" y="14766"/>
                  </a:lnTo>
                  <a:lnTo>
                    <a:pt x="44172" y="14745"/>
                  </a:lnTo>
                  <a:close/>
                  <a:moveTo>
                    <a:pt x="14412" y="13912"/>
                  </a:moveTo>
                  <a:lnTo>
                    <a:pt x="15454" y="14287"/>
                  </a:lnTo>
                  <a:lnTo>
                    <a:pt x="10539" y="15120"/>
                  </a:lnTo>
                  <a:lnTo>
                    <a:pt x="7998" y="14412"/>
                  </a:lnTo>
                  <a:lnTo>
                    <a:pt x="14412" y="13912"/>
                  </a:lnTo>
                  <a:close/>
                  <a:moveTo>
                    <a:pt x="45797" y="14162"/>
                  </a:moveTo>
                  <a:lnTo>
                    <a:pt x="52190" y="14787"/>
                  </a:lnTo>
                  <a:lnTo>
                    <a:pt x="49649" y="15433"/>
                  </a:lnTo>
                  <a:lnTo>
                    <a:pt x="44755" y="14537"/>
                  </a:lnTo>
                  <a:lnTo>
                    <a:pt x="45797" y="14162"/>
                  </a:lnTo>
                  <a:close/>
                  <a:moveTo>
                    <a:pt x="14975" y="14662"/>
                  </a:moveTo>
                  <a:lnTo>
                    <a:pt x="14121" y="15058"/>
                  </a:lnTo>
                  <a:lnTo>
                    <a:pt x="12163" y="15558"/>
                  </a:lnTo>
                  <a:lnTo>
                    <a:pt x="11205" y="15308"/>
                  </a:lnTo>
                  <a:lnTo>
                    <a:pt x="14975" y="14662"/>
                  </a:lnTo>
                  <a:close/>
                  <a:moveTo>
                    <a:pt x="45234" y="14912"/>
                  </a:moveTo>
                  <a:lnTo>
                    <a:pt x="48983" y="15620"/>
                  </a:lnTo>
                  <a:lnTo>
                    <a:pt x="48025" y="15849"/>
                  </a:lnTo>
                  <a:lnTo>
                    <a:pt x="46067" y="15329"/>
                  </a:lnTo>
                  <a:lnTo>
                    <a:pt x="45234" y="14912"/>
                  </a:lnTo>
                  <a:close/>
                  <a:moveTo>
                    <a:pt x="7165" y="14475"/>
                  </a:moveTo>
                  <a:lnTo>
                    <a:pt x="9872" y="15224"/>
                  </a:lnTo>
                  <a:lnTo>
                    <a:pt x="4582" y="16120"/>
                  </a:lnTo>
                  <a:lnTo>
                    <a:pt x="2000" y="14891"/>
                  </a:lnTo>
                  <a:lnTo>
                    <a:pt x="7165" y="14475"/>
                  </a:lnTo>
                  <a:close/>
                  <a:moveTo>
                    <a:pt x="53044" y="14850"/>
                  </a:moveTo>
                  <a:lnTo>
                    <a:pt x="58188" y="15349"/>
                  </a:lnTo>
                  <a:lnTo>
                    <a:pt x="55585" y="16536"/>
                  </a:lnTo>
                  <a:lnTo>
                    <a:pt x="50316" y="15558"/>
                  </a:lnTo>
                  <a:lnTo>
                    <a:pt x="53044" y="14850"/>
                  </a:lnTo>
                  <a:close/>
                  <a:moveTo>
                    <a:pt x="4541" y="16412"/>
                  </a:moveTo>
                  <a:lnTo>
                    <a:pt x="4978" y="16620"/>
                  </a:lnTo>
                  <a:lnTo>
                    <a:pt x="4187" y="16474"/>
                  </a:lnTo>
                  <a:lnTo>
                    <a:pt x="4541" y="16412"/>
                  </a:lnTo>
                  <a:close/>
                  <a:moveTo>
                    <a:pt x="10539" y="15412"/>
                  </a:moveTo>
                  <a:lnTo>
                    <a:pt x="11601" y="15703"/>
                  </a:lnTo>
                  <a:lnTo>
                    <a:pt x="6790" y="16953"/>
                  </a:lnTo>
                  <a:lnTo>
                    <a:pt x="6061" y="16828"/>
                  </a:lnTo>
                  <a:lnTo>
                    <a:pt x="5041" y="16328"/>
                  </a:lnTo>
                  <a:lnTo>
                    <a:pt x="10539" y="15412"/>
                  </a:lnTo>
                  <a:close/>
                  <a:moveTo>
                    <a:pt x="55626" y="16849"/>
                  </a:moveTo>
                  <a:lnTo>
                    <a:pt x="55960" y="16911"/>
                  </a:lnTo>
                  <a:lnTo>
                    <a:pt x="55189" y="17036"/>
                  </a:lnTo>
                  <a:lnTo>
                    <a:pt x="55626" y="16849"/>
                  </a:lnTo>
                  <a:close/>
                  <a:moveTo>
                    <a:pt x="12163" y="15870"/>
                  </a:moveTo>
                  <a:lnTo>
                    <a:pt x="12267" y="15891"/>
                  </a:lnTo>
                  <a:lnTo>
                    <a:pt x="12246" y="15912"/>
                  </a:lnTo>
                  <a:lnTo>
                    <a:pt x="8435" y="17265"/>
                  </a:lnTo>
                  <a:lnTo>
                    <a:pt x="7456" y="17078"/>
                  </a:lnTo>
                  <a:lnTo>
                    <a:pt x="12163" y="15870"/>
                  </a:lnTo>
                  <a:close/>
                  <a:moveTo>
                    <a:pt x="49649" y="15745"/>
                  </a:moveTo>
                  <a:lnTo>
                    <a:pt x="55127" y="16745"/>
                  </a:lnTo>
                  <a:lnTo>
                    <a:pt x="54085" y="17224"/>
                  </a:lnTo>
                  <a:lnTo>
                    <a:pt x="53377" y="17349"/>
                  </a:lnTo>
                  <a:lnTo>
                    <a:pt x="48587" y="16016"/>
                  </a:lnTo>
                  <a:lnTo>
                    <a:pt x="49649" y="15745"/>
                  </a:lnTo>
                  <a:close/>
                  <a:moveTo>
                    <a:pt x="9227" y="17286"/>
                  </a:moveTo>
                  <a:lnTo>
                    <a:pt x="9039" y="17370"/>
                  </a:lnTo>
                  <a:lnTo>
                    <a:pt x="8998" y="17370"/>
                  </a:lnTo>
                  <a:lnTo>
                    <a:pt x="9227" y="17286"/>
                  </a:lnTo>
                  <a:close/>
                  <a:moveTo>
                    <a:pt x="7082" y="17307"/>
                  </a:moveTo>
                  <a:lnTo>
                    <a:pt x="7894" y="17453"/>
                  </a:lnTo>
                  <a:lnTo>
                    <a:pt x="7602" y="17557"/>
                  </a:lnTo>
                  <a:lnTo>
                    <a:pt x="7082" y="17307"/>
                  </a:lnTo>
                  <a:close/>
                  <a:moveTo>
                    <a:pt x="48025" y="16162"/>
                  </a:moveTo>
                  <a:lnTo>
                    <a:pt x="52690" y="17453"/>
                  </a:lnTo>
                  <a:lnTo>
                    <a:pt x="51711" y="17619"/>
                  </a:lnTo>
                  <a:lnTo>
                    <a:pt x="47921" y="16203"/>
                  </a:lnTo>
                  <a:lnTo>
                    <a:pt x="47900" y="16182"/>
                  </a:lnTo>
                  <a:lnTo>
                    <a:pt x="48025" y="16162"/>
                  </a:lnTo>
                  <a:close/>
                  <a:moveTo>
                    <a:pt x="50920" y="17640"/>
                  </a:moveTo>
                  <a:lnTo>
                    <a:pt x="51149" y="17724"/>
                  </a:lnTo>
                  <a:lnTo>
                    <a:pt x="51107" y="17724"/>
                  </a:lnTo>
                  <a:lnTo>
                    <a:pt x="50920" y="17640"/>
                  </a:lnTo>
                  <a:close/>
                  <a:moveTo>
                    <a:pt x="8456" y="17557"/>
                  </a:moveTo>
                  <a:lnTo>
                    <a:pt x="8581" y="17578"/>
                  </a:lnTo>
                  <a:lnTo>
                    <a:pt x="8123" y="17786"/>
                  </a:lnTo>
                  <a:lnTo>
                    <a:pt x="7977" y="17724"/>
                  </a:lnTo>
                  <a:lnTo>
                    <a:pt x="8456" y="17557"/>
                  </a:lnTo>
                  <a:close/>
                  <a:moveTo>
                    <a:pt x="53065" y="17682"/>
                  </a:moveTo>
                  <a:lnTo>
                    <a:pt x="52544" y="17932"/>
                  </a:lnTo>
                  <a:lnTo>
                    <a:pt x="52253" y="17828"/>
                  </a:lnTo>
                  <a:lnTo>
                    <a:pt x="53065" y="17682"/>
                  </a:lnTo>
                  <a:close/>
                  <a:moveTo>
                    <a:pt x="28095" y="12829"/>
                  </a:moveTo>
                  <a:lnTo>
                    <a:pt x="32135" y="12850"/>
                  </a:lnTo>
                  <a:lnTo>
                    <a:pt x="36154" y="13246"/>
                  </a:lnTo>
                  <a:lnTo>
                    <a:pt x="39216" y="13808"/>
                  </a:lnTo>
                  <a:lnTo>
                    <a:pt x="30073" y="17973"/>
                  </a:lnTo>
                  <a:lnTo>
                    <a:pt x="20993" y="13663"/>
                  </a:lnTo>
                  <a:lnTo>
                    <a:pt x="24075" y="13142"/>
                  </a:lnTo>
                  <a:lnTo>
                    <a:pt x="28095" y="12829"/>
                  </a:lnTo>
                  <a:close/>
                  <a:moveTo>
                    <a:pt x="51690" y="17911"/>
                  </a:moveTo>
                  <a:lnTo>
                    <a:pt x="52169" y="18098"/>
                  </a:lnTo>
                  <a:lnTo>
                    <a:pt x="52024" y="18161"/>
                  </a:lnTo>
                  <a:lnTo>
                    <a:pt x="51565" y="17932"/>
                  </a:lnTo>
                  <a:lnTo>
                    <a:pt x="51690" y="17911"/>
                  </a:lnTo>
                  <a:close/>
                  <a:moveTo>
                    <a:pt x="20493" y="13746"/>
                  </a:moveTo>
                  <a:lnTo>
                    <a:pt x="29719" y="18140"/>
                  </a:lnTo>
                  <a:lnTo>
                    <a:pt x="28303" y="18786"/>
                  </a:lnTo>
                  <a:lnTo>
                    <a:pt x="17078" y="14600"/>
                  </a:lnTo>
                  <a:lnTo>
                    <a:pt x="20077" y="13808"/>
                  </a:lnTo>
                  <a:lnTo>
                    <a:pt x="20493" y="13746"/>
                  </a:lnTo>
                  <a:close/>
                  <a:moveTo>
                    <a:pt x="39716" y="13892"/>
                  </a:moveTo>
                  <a:lnTo>
                    <a:pt x="40132" y="13975"/>
                  </a:lnTo>
                  <a:lnTo>
                    <a:pt x="43131" y="14808"/>
                  </a:lnTo>
                  <a:lnTo>
                    <a:pt x="31823" y="18806"/>
                  </a:lnTo>
                  <a:lnTo>
                    <a:pt x="30406" y="18140"/>
                  </a:lnTo>
                  <a:lnTo>
                    <a:pt x="39716" y="13892"/>
                  </a:lnTo>
                  <a:close/>
                  <a:moveTo>
                    <a:pt x="917" y="18765"/>
                  </a:moveTo>
                  <a:lnTo>
                    <a:pt x="1354" y="18931"/>
                  </a:lnTo>
                  <a:lnTo>
                    <a:pt x="584" y="18869"/>
                  </a:lnTo>
                  <a:lnTo>
                    <a:pt x="917" y="18765"/>
                  </a:lnTo>
                  <a:close/>
                  <a:moveTo>
                    <a:pt x="6478" y="17328"/>
                  </a:moveTo>
                  <a:lnTo>
                    <a:pt x="7227" y="17682"/>
                  </a:lnTo>
                  <a:lnTo>
                    <a:pt x="3208" y="19119"/>
                  </a:lnTo>
                  <a:lnTo>
                    <a:pt x="2479" y="19056"/>
                  </a:lnTo>
                  <a:lnTo>
                    <a:pt x="1417" y="18640"/>
                  </a:lnTo>
                  <a:lnTo>
                    <a:pt x="6478" y="17328"/>
                  </a:lnTo>
                  <a:close/>
                  <a:moveTo>
                    <a:pt x="7581" y="17869"/>
                  </a:moveTo>
                  <a:lnTo>
                    <a:pt x="7769" y="17953"/>
                  </a:lnTo>
                  <a:lnTo>
                    <a:pt x="4874" y="19285"/>
                  </a:lnTo>
                  <a:lnTo>
                    <a:pt x="3895" y="19181"/>
                  </a:lnTo>
                  <a:lnTo>
                    <a:pt x="7581" y="17869"/>
                  </a:lnTo>
                  <a:close/>
                  <a:moveTo>
                    <a:pt x="30073" y="18307"/>
                  </a:moveTo>
                  <a:lnTo>
                    <a:pt x="31448" y="18952"/>
                  </a:lnTo>
                  <a:lnTo>
                    <a:pt x="30052" y="19431"/>
                  </a:lnTo>
                  <a:lnTo>
                    <a:pt x="28699" y="18931"/>
                  </a:lnTo>
                  <a:lnTo>
                    <a:pt x="30073" y="18307"/>
                  </a:lnTo>
                  <a:close/>
                  <a:moveTo>
                    <a:pt x="16578" y="14725"/>
                  </a:moveTo>
                  <a:lnTo>
                    <a:pt x="27928" y="18952"/>
                  </a:lnTo>
                  <a:lnTo>
                    <a:pt x="26595" y="19556"/>
                  </a:lnTo>
                  <a:lnTo>
                    <a:pt x="13246" y="15870"/>
                  </a:lnTo>
                  <a:lnTo>
                    <a:pt x="16182" y="14829"/>
                  </a:lnTo>
                  <a:lnTo>
                    <a:pt x="16578" y="14725"/>
                  </a:lnTo>
                  <a:close/>
                  <a:moveTo>
                    <a:pt x="53669" y="17724"/>
                  </a:moveTo>
                  <a:lnTo>
                    <a:pt x="58709" y="19119"/>
                  </a:lnTo>
                  <a:lnTo>
                    <a:pt x="57647" y="19494"/>
                  </a:lnTo>
                  <a:lnTo>
                    <a:pt x="56918" y="19556"/>
                  </a:lnTo>
                  <a:lnTo>
                    <a:pt x="52919" y="18078"/>
                  </a:lnTo>
                  <a:lnTo>
                    <a:pt x="53669" y="17724"/>
                  </a:lnTo>
                  <a:close/>
                  <a:moveTo>
                    <a:pt x="43610" y="14933"/>
                  </a:moveTo>
                  <a:lnTo>
                    <a:pt x="44027" y="15058"/>
                  </a:lnTo>
                  <a:lnTo>
                    <a:pt x="46942" y="16141"/>
                  </a:lnTo>
                  <a:lnTo>
                    <a:pt x="33509" y="19619"/>
                  </a:lnTo>
                  <a:lnTo>
                    <a:pt x="32197" y="18994"/>
                  </a:lnTo>
                  <a:lnTo>
                    <a:pt x="43610" y="14933"/>
                  </a:lnTo>
                  <a:close/>
                  <a:moveTo>
                    <a:pt x="3520" y="19431"/>
                  </a:moveTo>
                  <a:lnTo>
                    <a:pt x="4333" y="19515"/>
                  </a:lnTo>
                  <a:lnTo>
                    <a:pt x="4062" y="19640"/>
                  </a:lnTo>
                  <a:lnTo>
                    <a:pt x="3520" y="19431"/>
                  </a:lnTo>
                  <a:close/>
                  <a:moveTo>
                    <a:pt x="52544" y="18244"/>
                  </a:moveTo>
                  <a:lnTo>
                    <a:pt x="56230" y="19619"/>
                  </a:lnTo>
                  <a:lnTo>
                    <a:pt x="55252" y="19702"/>
                  </a:lnTo>
                  <a:lnTo>
                    <a:pt x="52378" y="18328"/>
                  </a:lnTo>
                  <a:lnTo>
                    <a:pt x="52544" y="18244"/>
                  </a:lnTo>
                  <a:close/>
                  <a:moveTo>
                    <a:pt x="8102" y="18119"/>
                  </a:moveTo>
                  <a:lnTo>
                    <a:pt x="11976" y="19952"/>
                  </a:lnTo>
                  <a:lnTo>
                    <a:pt x="5457" y="19327"/>
                  </a:lnTo>
                  <a:lnTo>
                    <a:pt x="8102" y="18119"/>
                  </a:lnTo>
                  <a:close/>
                  <a:moveTo>
                    <a:pt x="28324" y="19098"/>
                  </a:moveTo>
                  <a:lnTo>
                    <a:pt x="29636" y="19598"/>
                  </a:lnTo>
                  <a:lnTo>
                    <a:pt x="28345" y="20035"/>
                  </a:lnTo>
                  <a:lnTo>
                    <a:pt x="27033" y="19681"/>
                  </a:lnTo>
                  <a:lnTo>
                    <a:pt x="28324" y="19098"/>
                  </a:lnTo>
                  <a:close/>
                  <a:moveTo>
                    <a:pt x="31802" y="19119"/>
                  </a:moveTo>
                  <a:lnTo>
                    <a:pt x="33072" y="19723"/>
                  </a:lnTo>
                  <a:lnTo>
                    <a:pt x="31760" y="20077"/>
                  </a:lnTo>
                  <a:lnTo>
                    <a:pt x="30490" y="19598"/>
                  </a:lnTo>
                  <a:lnTo>
                    <a:pt x="31802" y="19119"/>
                  </a:lnTo>
                  <a:close/>
                  <a:moveTo>
                    <a:pt x="56584" y="19869"/>
                  </a:moveTo>
                  <a:lnTo>
                    <a:pt x="56043" y="20077"/>
                  </a:lnTo>
                  <a:lnTo>
                    <a:pt x="55772" y="19931"/>
                  </a:lnTo>
                  <a:lnTo>
                    <a:pt x="56584" y="19869"/>
                  </a:lnTo>
                  <a:close/>
                  <a:moveTo>
                    <a:pt x="52024" y="18473"/>
                  </a:moveTo>
                  <a:lnTo>
                    <a:pt x="54669" y="19744"/>
                  </a:lnTo>
                  <a:lnTo>
                    <a:pt x="48129" y="20264"/>
                  </a:lnTo>
                  <a:lnTo>
                    <a:pt x="52024" y="18473"/>
                  </a:lnTo>
                  <a:close/>
                  <a:moveTo>
                    <a:pt x="12767" y="16037"/>
                  </a:moveTo>
                  <a:lnTo>
                    <a:pt x="26200" y="19744"/>
                  </a:lnTo>
                  <a:lnTo>
                    <a:pt x="24950" y="20306"/>
                  </a:lnTo>
                  <a:lnTo>
                    <a:pt x="9539" y="17474"/>
                  </a:lnTo>
                  <a:lnTo>
                    <a:pt x="12371" y="16182"/>
                  </a:lnTo>
                  <a:lnTo>
                    <a:pt x="12767" y="16037"/>
                  </a:lnTo>
                  <a:close/>
                  <a:moveTo>
                    <a:pt x="47400" y="16307"/>
                  </a:moveTo>
                  <a:lnTo>
                    <a:pt x="47796" y="16474"/>
                  </a:lnTo>
                  <a:lnTo>
                    <a:pt x="50607" y="17807"/>
                  </a:lnTo>
                  <a:lnTo>
                    <a:pt x="35155" y="20389"/>
                  </a:lnTo>
                  <a:lnTo>
                    <a:pt x="33926" y="19806"/>
                  </a:lnTo>
                  <a:lnTo>
                    <a:pt x="47400" y="16307"/>
                  </a:lnTo>
                  <a:close/>
                  <a:moveTo>
                    <a:pt x="30052" y="19744"/>
                  </a:moveTo>
                  <a:lnTo>
                    <a:pt x="31260" y="20202"/>
                  </a:lnTo>
                  <a:lnTo>
                    <a:pt x="30052" y="20514"/>
                  </a:lnTo>
                  <a:lnTo>
                    <a:pt x="28845" y="20181"/>
                  </a:lnTo>
                  <a:lnTo>
                    <a:pt x="30052" y="19744"/>
                  </a:lnTo>
                  <a:close/>
                  <a:moveTo>
                    <a:pt x="26616" y="19869"/>
                  </a:moveTo>
                  <a:lnTo>
                    <a:pt x="27866" y="20223"/>
                  </a:lnTo>
                  <a:lnTo>
                    <a:pt x="26679" y="20639"/>
                  </a:lnTo>
                  <a:lnTo>
                    <a:pt x="25450" y="20410"/>
                  </a:lnTo>
                  <a:lnTo>
                    <a:pt x="26616" y="19869"/>
                  </a:lnTo>
                  <a:close/>
                  <a:moveTo>
                    <a:pt x="33489" y="19931"/>
                  </a:moveTo>
                  <a:lnTo>
                    <a:pt x="34655" y="20473"/>
                  </a:lnTo>
                  <a:lnTo>
                    <a:pt x="33405" y="20681"/>
                  </a:lnTo>
                  <a:lnTo>
                    <a:pt x="32239" y="20243"/>
                  </a:lnTo>
                  <a:lnTo>
                    <a:pt x="33489" y="19931"/>
                  </a:lnTo>
                  <a:close/>
                  <a:moveTo>
                    <a:pt x="28366" y="20348"/>
                  </a:moveTo>
                  <a:lnTo>
                    <a:pt x="29490" y="20660"/>
                  </a:lnTo>
                  <a:lnTo>
                    <a:pt x="28386" y="20952"/>
                  </a:lnTo>
                  <a:lnTo>
                    <a:pt x="27262" y="20743"/>
                  </a:lnTo>
                  <a:lnTo>
                    <a:pt x="28366" y="20348"/>
                  </a:lnTo>
                  <a:close/>
                  <a:moveTo>
                    <a:pt x="31739" y="20368"/>
                  </a:moveTo>
                  <a:lnTo>
                    <a:pt x="32843" y="20785"/>
                  </a:lnTo>
                  <a:lnTo>
                    <a:pt x="31718" y="20972"/>
                  </a:lnTo>
                  <a:lnTo>
                    <a:pt x="30615" y="20660"/>
                  </a:lnTo>
                  <a:lnTo>
                    <a:pt x="31739" y="20368"/>
                  </a:lnTo>
                  <a:close/>
                  <a:moveTo>
                    <a:pt x="9081" y="17682"/>
                  </a:moveTo>
                  <a:lnTo>
                    <a:pt x="24492" y="20514"/>
                  </a:lnTo>
                  <a:lnTo>
                    <a:pt x="23346" y="21056"/>
                  </a:lnTo>
                  <a:lnTo>
                    <a:pt x="12809" y="20035"/>
                  </a:lnTo>
                  <a:lnTo>
                    <a:pt x="8456" y="17953"/>
                  </a:lnTo>
                  <a:lnTo>
                    <a:pt x="9081" y="17682"/>
                  </a:lnTo>
                  <a:close/>
                  <a:moveTo>
                    <a:pt x="51066" y="18015"/>
                  </a:moveTo>
                  <a:lnTo>
                    <a:pt x="51690" y="18307"/>
                  </a:lnTo>
                  <a:lnTo>
                    <a:pt x="47296" y="20327"/>
                  </a:lnTo>
                  <a:lnTo>
                    <a:pt x="36737" y="21160"/>
                  </a:lnTo>
                  <a:lnTo>
                    <a:pt x="35613" y="20618"/>
                  </a:lnTo>
                  <a:lnTo>
                    <a:pt x="51066" y="18015"/>
                  </a:lnTo>
                  <a:close/>
                  <a:moveTo>
                    <a:pt x="24992" y="20618"/>
                  </a:moveTo>
                  <a:lnTo>
                    <a:pt x="26137" y="20827"/>
                  </a:lnTo>
                  <a:lnTo>
                    <a:pt x="25054" y="21201"/>
                  </a:lnTo>
                  <a:lnTo>
                    <a:pt x="23930" y="21097"/>
                  </a:lnTo>
                  <a:lnTo>
                    <a:pt x="24992" y="20618"/>
                  </a:lnTo>
                  <a:close/>
                  <a:moveTo>
                    <a:pt x="30052" y="20806"/>
                  </a:moveTo>
                  <a:lnTo>
                    <a:pt x="31031" y="21097"/>
                  </a:lnTo>
                  <a:lnTo>
                    <a:pt x="30052" y="21264"/>
                  </a:lnTo>
                  <a:lnTo>
                    <a:pt x="29053" y="21077"/>
                  </a:lnTo>
                  <a:lnTo>
                    <a:pt x="30052" y="20806"/>
                  </a:lnTo>
                  <a:close/>
                  <a:moveTo>
                    <a:pt x="35113" y="20702"/>
                  </a:moveTo>
                  <a:lnTo>
                    <a:pt x="36175" y="21201"/>
                  </a:lnTo>
                  <a:lnTo>
                    <a:pt x="35030" y="21285"/>
                  </a:lnTo>
                  <a:lnTo>
                    <a:pt x="33947" y="20889"/>
                  </a:lnTo>
                  <a:lnTo>
                    <a:pt x="35113" y="20702"/>
                  </a:lnTo>
                  <a:close/>
                  <a:moveTo>
                    <a:pt x="26720" y="20931"/>
                  </a:moveTo>
                  <a:lnTo>
                    <a:pt x="27720" y="21118"/>
                  </a:lnTo>
                  <a:lnTo>
                    <a:pt x="26741" y="21368"/>
                  </a:lnTo>
                  <a:lnTo>
                    <a:pt x="25741" y="21285"/>
                  </a:lnTo>
                  <a:lnTo>
                    <a:pt x="26720" y="20931"/>
                  </a:lnTo>
                  <a:close/>
                  <a:moveTo>
                    <a:pt x="33385" y="20993"/>
                  </a:moveTo>
                  <a:lnTo>
                    <a:pt x="34343" y="21347"/>
                  </a:lnTo>
                  <a:lnTo>
                    <a:pt x="33343" y="21431"/>
                  </a:lnTo>
                  <a:lnTo>
                    <a:pt x="32364" y="21160"/>
                  </a:lnTo>
                  <a:lnTo>
                    <a:pt x="33385" y="20993"/>
                  </a:lnTo>
                  <a:close/>
                  <a:moveTo>
                    <a:pt x="28386" y="21243"/>
                  </a:moveTo>
                  <a:lnTo>
                    <a:pt x="29199" y="21389"/>
                  </a:lnTo>
                  <a:lnTo>
                    <a:pt x="28407" y="21535"/>
                  </a:lnTo>
                  <a:lnTo>
                    <a:pt x="27595" y="21451"/>
                  </a:lnTo>
                  <a:lnTo>
                    <a:pt x="28386" y="21243"/>
                  </a:lnTo>
                  <a:close/>
                  <a:moveTo>
                    <a:pt x="31698" y="21264"/>
                  </a:moveTo>
                  <a:lnTo>
                    <a:pt x="32489" y="21493"/>
                  </a:lnTo>
                  <a:lnTo>
                    <a:pt x="31677" y="21556"/>
                  </a:lnTo>
                  <a:lnTo>
                    <a:pt x="30885" y="21410"/>
                  </a:lnTo>
                  <a:lnTo>
                    <a:pt x="31698" y="21264"/>
                  </a:lnTo>
                  <a:close/>
                  <a:moveTo>
                    <a:pt x="4083" y="19952"/>
                  </a:moveTo>
                  <a:lnTo>
                    <a:pt x="8623" y="21660"/>
                  </a:lnTo>
                  <a:lnTo>
                    <a:pt x="501" y="21576"/>
                  </a:lnTo>
                  <a:lnTo>
                    <a:pt x="4083" y="19952"/>
                  </a:lnTo>
                  <a:close/>
                  <a:moveTo>
                    <a:pt x="30052" y="21556"/>
                  </a:moveTo>
                  <a:lnTo>
                    <a:pt x="30573" y="21639"/>
                  </a:lnTo>
                  <a:lnTo>
                    <a:pt x="30032" y="21680"/>
                  </a:lnTo>
                  <a:lnTo>
                    <a:pt x="29511" y="21639"/>
                  </a:lnTo>
                  <a:lnTo>
                    <a:pt x="30052" y="21556"/>
                  </a:lnTo>
                  <a:close/>
                  <a:moveTo>
                    <a:pt x="4916" y="19577"/>
                  </a:moveTo>
                  <a:lnTo>
                    <a:pt x="12746" y="20327"/>
                  </a:lnTo>
                  <a:lnTo>
                    <a:pt x="15662" y="21701"/>
                  </a:lnTo>
                  <a:lnTo>
                    <a:pt x="15662" y="21701"/>
                  </a:lnTo>
                  <a:lnTo>
                    <a:pt x="9477" y="21660"/>
                  </a:lnTo>
                  <a:lnTo>
                    <a:pt x="4457" y="19785"/>
                  </a:lnTo>
                  <a:lnTo>
                    <a:pt x="4916" y="19577"/>
                  </a:lnTo>
                  <a:close/>
                  <a:moveTo>
                    <a:pt x="13579" y="20410"/>
                  </a:moveTo>
                  <a:lnTo>
                    <a:pt x="22826" y="21285"/>
                  </a:lnTo>
                  <a:lnTo>
                    <a:pt x="21785" y="21764"/>
                  </a:lnTo>
                  <a:lnTo>
                    <a:pt x="16349" y="21722"/>
                  </a:lnTo>
                  <a:lnTo>
                    <a:pt x="13579" y="20410"/>
                  </a:lnTo>
                  <a:close/>
                  <a:moveTo>
                    <a:pt x="23388" y="21347"/>
                  </a:moveTo>
                  <a:lnTo>
                    <a:pt x="24409" y="21431"/>
                  </a:lnTo>
                  <a:lnTo>
                    <a:pt x="23471" y="21785"/>
                  </a:lnTo>
                  <a:lnTo>
                    <a:pt x="22472" y="21764"/>
                  </a:lnTo>
                  <a:lnTo>
                    <a:pt x="23388" y="21347"/>
                  </a:lnTo>
                  <a:close/>
                  <a:moveTo>
                    <a:pt x="25096" y="21514"/>
                  </a:moveTo>
                  <a:lnTo>
                    <a:pt x="25929" y="21576"/>
                  </a:lnTo>
                  <a:lnTo>
                    <a:pt x="25138" y="21785"/>
                  </a:lnTo>
                  <a:lnTo>
                    <a:pt x="24325" y="21785"/>
                  </a:lnTo>
                  <a:lnTo>
                    <a:pt x="25096" y="21514"/>
                  </a:lnTo>
                  <a:close/>
                  <a:moveTo>
                    <a:pt x="26762" y="21660"/>
                  </a:moveTo>
                  <a:lnTo>
                    <a:pt x="27303" y="21722"/>
                  </a:lnTo>
                  <a:lnTo>
                    <a:pt x="26783" y="21805"/>
                  </a:lnTo>
                  <a:lnTo>
                    <a:pt x="26262" y="21805"/>
                  </a:lnTo>
                  <a:lnTo>
                    <a:pt x="26762" y="21660"/>
                  </a:lnTo>
                  <a:close/>
                  <a:moveTo>
                    <a:pt x="33322" y="21722"/>
                  </a:moveTo>
                  <a:lnTo>
                    <a:pt x="33822" y="21868"/>
                  </a:lnTo>
                  <a:lnTo>
                    <a:pt x="33301" y="21847"/>
                  </a:lnTo>
                  <a:lnTo>
                    <a:pt x="32781" y="21764"/>
                  </a:lnTo>
                  <a:lnTo>
                    <a:pt x="33322" y="21722"/>
                  </a:lnTo>
                  <a:close/>
                  <a:moveTo>
                    <a:pt x="34988" y="21576"/>
                  </a:moveTo>
                  <a:lnTo>
                    <a:pt x="35759" y="21868"/>
                  </a:lnTo>
                  <a:lnTo>
                    <a:pt x="34946" y="21868"/>
                  </a:lnTo>
                  <a:lnTo>
                    <a:pt x="34155" y="21660"/>
                  </a:lnTo>
                  <a:lnTo>
                    <a:pt x="34988" y="21576"/>
                  </a:lnTo>
                  <a:close/>
                  <a:moveTo>
                    <a:pt x="36696" y="21451"/>
                  </a:moveTo>
                  <a:lnTo>
                    <a:pt x="37612" y="21889"/>
                  </a:lnTo>
                  <a:lnTo>
                    <a:pt x="36613" y="21889"/>
                  </a:lnTo>
                  <a:lnTo>
                    <a:pt x="35675" y="21535"/>
                  </a:lnTo>
                  <a:lnTo>
                    <a:pt x="36696" y="21451"/>
                  </a:lnTo>
                  <a:close/>
                  <a:moveTo>
                    <a:pt x="46526" y="20681"/>
                  </a:moveTo>
                  <a:lnTo>
                    <a:pt x="43735" y="21951"/>
                  </a:lnTo>
                  <a:lnTo>
                    <a:pt x="38299" y="21889"/>
                  </a:lnTo>
                  <a:lnTo>
                    <a:pt x="37279" y="21410"/>
                  </a:lnTo>
                  <a:lnTo>
                    <a:pt x="46526" y="20681"/>
                  </a:lnTo>
                  <a:close/>
                  <a:moveTo>
                    <a:pt x="55189" y="19994"/>
                  </a:moveTo>
                  <a:lnTo>
                    <a:pt x="55647" y="20202"/>
                  </a:lnTo>
                  <a:lnTo>
                    <a:pt x="50607" y="21993"/>
                  </a:lnTo>
                  <a:lnTo>
                    <a:pt x="44422" y="21951"/>
                  </a:lnTo>
                  <a:lnTo>
                    <a:pt x="47359" y="20598"/>
                  </a:lnTo>
                  <a:lnTo>
                    <a:pt x="55189" y="19994"/>
                  </a:lnTo>
                  <a:close/>
                  <a:moveTo>
                    <a:pt x="24055" y="22076"/>
                  </a:moveTo>
                  <a:lnTo>
                    <a:pt x="23534" y="22201"/>
                  </a:lnTo>
                  <a:lnTo>
                    <a:pt x="23013" y="22243"/>
                  </a:lnTo>
                  <a:lnTo>
                    <a:pt x="23513" y="22076"/>
                  </a:lnTo>
                  <a:close/>
                  <a:moveTo>
                    <a:pt x="36029" y="22159"/>
                  </a:moveTo>
                  <a:lnTo>
                    <a:pt x="36550" y="22180"/>
                  </a:lnTo>
                  <a:lnTo>
                    <a:pt x="37050" y="22368"/>
                  </a:lnTo>
                  <a:lnTo>
                    <a:pt x="37050" y="22368"/>
                  </a:lnTo>
                  <a:lnTo>
                    <a:pt x="36529" y="22305"/>
                  </a:lnTo>
                  <a:lnTo>
                    <a:pt x="36029" y="22159"/>
                  </a:lnTo>
                  <a:close/>
                  <a:moveTo>
                    <a:pt x="22659" y="22055"/>
                  </a:moveTo>
                  <a:lnTo>
                    <a:pt x="21910" y="22326"/>
                  </a:lnTo>
                  <a:lnTo>
                    <a:pt x="21076" y="22389"/>
                  </a:lnTo>
                  <a:lnTo>
                    <a:pt x="21847" y="22055"/>
                  </a:lnTo>
                  <a:close/>
                  <a:moveTo>
                    <a:pt x="38237" y="22180"/>
                  </a:moveTo>
                  <a:lnTo>
                    <a:pt x="38987" y="22534"/>
                  </a:lnTo>
                  <a:lnTo>
                    <a:pt x="38174" y="22472"/>
                  </a:lnTo>
                  <a:lnTo>
                    <a:pt x="37404" y="22180"/>
                  </a:lnTo>
                  <a:close/>
                  <a:moveTo>
                    <a:pt x="16953" y="22014"/>
                  </a:moveTo>
                  <a:lnTo>
                    <a:pt x="21160" y="22055"/>
                  </a:lnTo>
                  <a:lnTo>
                    <a:pt x="20243" y="22472"/>
                  </a:lnTo>
                  <a:lnTo>
                    <a:pt x="18244" y="22618"/>
                  </a:lnTo>
                  <a:lnTo>
                    <a:pt x="16953" y="22014"/>
                  </a:lnTo>
                  <a:close/>
                  <a:moveTo>
                    <a:pt x="38924" y="22201"/>
                  </a:moveTo>
                  <a:lnTo>
                    <a:pt x="43110" y="22222"/>
                  </a:lnTo>
                  <a:lnTo>
                    <a:pt x="41819" y="22826"/>
                  </a:lnTo>
                  <a:lnTo>
                    <a:pt x="39820" y="22618"/>
                  </a:lnTo>
                  <a:lnTo>
                    <a:pt x="38924" y="22201"/>
                  </a:lnTo>
                  <a:close/>
                  <a:moveTo>
                    <a:pt x="20847" y="22701"/>
                  </a:moveTo>
                  <a:lnTo>
                    <a:pt x="20348" y="22888"/>
                  </a:lnTo>
                  <a:lnTo>
                    <a:pt x="19827" y="22972"/>
                  </a:lnTo>
                  <a:lnTo>
                    <a:pt x="20306" y="22743"/>
                  </a:lnTo>
                  <a:lnTo>
                    <a:pt x="20847" y="22701"/>
                  </a:lnTo>
                  <a:close/>
                  <a:moveTo>
                    <a:pt x="19473" y="22805"/>
                  </a:moveTo>
                  <a:lnTo>
                    <a:pt x="19056" y="23013"/>
                  </a:lnTo>
                  <a:lnTo>
                    <a:pt x="18765" y="22868"/>
                  </a:lnTo>
                  <a:lnTo>
                    <a:pt x="19473" y="22805"/>
                  </a:lnTo>
                  <a:close/>
                  <a:moveTo>
                    <a:pt x="10268" y="21951"/>
                  </a:moveTo>
                  <a:lnTo>
                    <a:pt x="16287" y="22014"/>
                  </a:lnTo>
                  <a:lnTo>
                    <a:pt x="17661" y="22659"/>
                  </a:lnTo>
                  <a:lnTo>
                    <a:pt x="13142" y="23034"/>
                  </a:lnTo>
                  <a:lnTo>
                    <a:pt x="10268" y="21951"/>
                  </a:lnTo>
                  <a:close/>
                  <a:moveTo>
                    <a:pt x="39216" y="22868"/>
                  </a:moveTo>
                  <a:lnTo>
                    <a:pt x="39757" y="22909"/>
                  </a:lnTo>
                  <a:lnTo>
                    <a:pt x="40236" y="23138"/>
                  </a:lnTo>
                  <a:lnTo>
                    <a:pt x="39716" y="23034"/>
                  </a:lnTo>
                  <a:lnTo>
                    <a:pt x="39216" y="22868"/>
                  </a:lnTo>
                  <a:close/>
                  <a:moveTo>
                    <a:pt x="40590" y="22992"/>
                  </a:moveTo>
                  <a:lnTo>
                    <a:pt x="41298" y="23055"/>
                  </a:lnTo>
                  <a:lnTo>
                    <a:pt x="41007" y="23180"/>
                  </a:lnTo>
                  <a:lnTo>
                    <a:pt x="40590" y="22992"/>
                  </a:lnTo>
                  <a:close/>
                  <a:moveTo>
                    <a:pt x="43797" y="22243"/>
                  </a:moveTo>
                  <a:lnTo>
                    <a:pt x="49795" y="22284"/>
                  </a:lnTo>
                  <a:lnTo>
                    <a:pt x="46921" y="23305"/>
                  </a:lnTo>
                  <a:lnTo>
                    <a:pt x="42402" y="22868"/>
                  </a:lnTo>
                  <a:lnTo>
                    <a:pt x="43797" y="22243"/>
                  </a:lnTo>
                  <a:close/>
                  <a:moveTo>
                    <a:pt x="167" y="21868"/>
                  </a:moveTo>
                  <a:lnTo>
                    <a:pt x="9414" y="21951"/>
                  </a:lnTo>
                  <a:lnTo>
                    <a:pt x="12455" y="23076"/>
                  </a:lnTo>
                  <a:lnTo>
                    <a:pt x="6290" y="23576"/>
                  </a:lnTo>
                  <a:lnTo>
                    <a:pt x="167" y="21868"/>
                  </a:lnTo>
                  <a:close/>
                  <a:moveTo>
                    <a:pt x="18182" y="22909"/>
                  </a:moveTo>
                  <a:lnTo>
                    <a:pt x="18702" y="23159"/>
                  </a:lnTo>
                  <a:lnTo>
                    <a:pt x="15099" y="23763"/>
                  </a:lnTo>
                  <a:lnTo>
                    <a:pt x="13787" y="23263"/>
                  </a:lnTo>
                  <a:lnTo>
                    <a:pt x="18182" y="22909"/>
                  </a:lnTo>
                  <a:close/>
                  <a:moveTo>
                    <a:pt x="41881" y="23117"/>
                  </a:moveTo>
                  <a:lnTo>
                    <a:pt x="46276" y="23534"/>
                  </a:lnTo>
                  <a:lnTo>
                    <a:pt x="44943" y="24013"/>
                  </a:lnTo>
                  <a:lnTo>
                    <a:pt x="41361" y="23347"/>
                  </a:lnTo>
                  <a:lnTo>
                    <a:pt x="41881" y="23117"/>
                  </a:lnTo>
                  <a:close/>
                  <a:moveTo>
                    <a:pt x="17703" y="23617"/>
                  </a:moveTo>
                  <a:lnTo>
                    <a:pt x="17224" y="23846"/>
                  </a:lnTo>
                  <a:lnTo>
                    <a:pt x="16099" y="24138"/>
                  </a:lnTo>
                  <a:lnTo>
                    <a:pt x="15641" y="23971"/>
                  </a:lnTo>
                  <a:lnTo>
                    <a:pt x="17703" y="23617"/>
                  </a:lnTo>
                  <a:close/>
                  <a:moveTo>
                    <a:pt x="42340" y="23826"/>
                  </a:moveTo>
                  <a:lnTo>
                    <a:pt x="44401" y="24200"/>
                  </a:lnTo>
                  <a:lnTo>
                    <a:pt x="43943" y="24367"/>
                  </a:lnTo>
                  <a:lnTo>
                    <a:pt x="42819" y="24055"/>
                  </a:lnTo>
                  <a:lnTo>
                    <a:pt x="42340" y="23826"/>
                  </a:lnTo>
                  <a:close/>
                  <a:moveTo>
                    <a:pt x="13100" y="23326"/>
                  </a:moveTo>
                  <a:lnTo>
                    <a:pt x="14537" y="23867"/>
                  </a:lnTo>
                  <a:lnTo>
                    <a:pt x="10060" y="24617"/>
                  </a:lnTo>
                  <a:lnTo>
                    <a:pt x="7102" y="23784"/>
                  </a:lnTo>
                  <a:lnTo>
                    <a:pt x="13100" y="23326"/>
                  </a:lnTo>
                  <a:close/>
                  <a:moveTo>
                    <a:pt x="46963" y="23596"/>
                  </a:moveTo>
                  <a:lnTo>
                    <a:pt x="52940" y="24180"/>
                  </a:lnTo>
                  <a:lnTo>
                    <a:pt x="49983" y="24929"/>
                  </a:lnTo>
                  <a:lnTo>
                    <a:pt x="45505" y="24117"/>
                  </a:lnTo>
                  <a:lnTo>
                    <a:pt x="46963" y="23596"/>
                  </a:lnTo>
                  <a:close/>
                  <a:moveTo>
                    <a:pt x="15079" y="24055"/>
                  </a:moveTo>
                  <a:lnTo>
                    <a:pt x="15599" y="24263"/>
                  </a:lnTo>
                  <a:lnTo>
                    <a:pt x="12080" y="25179"/>
                  </a:lnTo>
                  <a:lnTo>
                    <a:pt x="10726" y="24784"/>
                  </a:lnTo>
                  <a:lnTo>
                    <a:pt x="15079" y="24055"/>
                  </a:lnTo>
                  <a:close/>
                  <a:moveTo>
                    <a:pt x="15683" y="24534"/>
                  </a:moveTo>
                  <a:lnTo>
                    <a:pt x="13100" y="25450"/>
                  </a:lnTo>
                  <a:lnTo>
                    <a:pt x="12642" y="25325"/>
                  </a:lnTo>
                  <a:lnTo>
                    <a:pt x="15683" y="24534"/>
                  </a:lnTo>
                  <a:close/>
                  <a:moveTo>
                    <a:pt x="44964" y="24305"/>
                  </a:moveTo>
                  <a:lnTo>
                    <a:pt x="49316" y="25117"/>
                  </a:lnTo>
                  <a:lnTo>
                    <a:pt x="47942" y="25471"/>
                  </a:lnTo>
                  <a:lnTo>
                    <a:pt x="44422" y="24492"/>
                  </a:lnTo>
                  <a:lnTo>
                    <a:pt x="44964" y="24305"/>
                  </a:lnTo>
                  <a:close/>
                  <a:moveTo>
                    <a:pt x="6269" y="23867"/>
                  </a:moveTo>
                  <a:lnTo>
                    <a:pt x="9372" y="24721"/>
                  </a:lnTo>
                  <a:lnTo>
                    <a:pt x="3291" y="25742"/>
                  </a:lnTo>
                  <a:lnTo>
                    <a:pt x="3187" y="25721"/>
                  </a:lnTo>
                  <a:lnTo>
                    <a:pt x="271" y="24325"/>
                  </a:lnTo>
                  <a:lnTo>
                    <a:pt x="6269" y="23867"/>
                  </a:lnTo>
                  <a:close/>
                  <a:moveTo>
                    <a:pt x="44360" y="24784"/>
                  </a:moveTo>
                  <a:lnTo>
                    <a:pt x="47379" y="25617"/>
                  </a:lnTo>
                  <a:lnTo>
                    <a:pt x="46921" y="25742"/>
                  </a:lnTo>
                  <a:lnTo>
                    <a:pt x="44360" y="24784"/>
                  </a:lnTo>
                  <a:close/>
                  <a:moveTo>
                    <a:pt x="10039" y="24908"/>
                  </a:moveTo>
                  <a:lnTo>
                    <a:pt x="11517" y="25325"/>
                  </a:lnTo>
                  <a:lnTo>
                    <a:pt x="7123" y="26450"/>
                  </a:lnTo>
                  <a:lnTo>
                    <a:pt x="4124" y="25908"/>
                  </a:lnTo>
                  <a:lnTo>
                    <a:pt x="10039" y="24908"/>
                  </a:lnTo>
                  <a:close/>
                  <a:moveTo>
                    <a:pt x="49983" y="25242"/>
                  </a:moveTo>
                  <a:lnTo>
                    <a:pt x="55897" y="26325"/>
                  </a:lnTo>
                  <a:lnTo>
                    <a:pt x="52877" y="26824"/>
                  </a:lnTo>
                  <a:lnTo>
                    <a:pt x="48504" y="25617"/>
                  </a:lnTo>
                  <a:lnTo>
                    <a:pt x="49983" y="25242"/>
                  </a:lnTo>
                  <a:close/>
                  <a:moveTo>
                    <a:pt x="12080" y="25471"/>
                  </a:moveTo>
                  <a:lnTo>
                    <a:pt x="12621" y="25617"/>
                  </a:lnTo>
                  <a:lnTo>
                    <a:pt x="9185" y="26845"/>
                  </a:lnTo>
                  <a:lnTo>
                    <a:pt x="7790" y="26575"/>
                  </a:lnTo>
                  <a:lnTo>
                    <a:pt x="12080" y="25471"/>
                  </a:lnTo>
                  <a:close/>
                  <a:moveTo>
                    <a:pt x="4187" y="26200"/>
                  </a:moveTo>
                  <a:lnTo>
                    <a:pt x="6457" y="26637"/>
                  </a:lnTo>
                  <a:lnTo>
                    <a:pt x="5561" y="26866"/>
                  </a:lnTo>
                  <a:lnTo>
                    <a:pt x="4187" y="26200"/>
                  </a:lnTo>
                  <a:close/>
                  <a:moveTo>
                    <a:pt x="12705" y="25887"/>
                  </a:moveTo>
                  <a:lnTo>
                    <a:pt x="10226" y="27033"/>
                  </a:lnTo>
                  <a:lnTo>
                    <a:pt x="9768" y="26949"/>
                  </a:lnTo>
                  <a:lnTo>
                    <a:pt x="12705" y="25887"/>
                  </a:lnTo>
                  <a:close/>
                  <a:moveTo>
                    <a:pt x="47942" y="25762"/>
                  </a:moveTo>
                  <a:lnTo>
                    <a:pt x="52190" y="26949"/>
                  </a:lnTo>
                  <a:lnTo>
                    <a:pt x="50795" y="27179"/>
                  </a:lnTo>
                  <a:lnTo>
                    <a:pt x="47400" y="25908"/>
                  </a:lnTo>
                  <a:lnTo>
                    <a:pt x="47942" y="25762"/>
                  </a:lnTo>
                  <a:close/>
                  <a:moveTo>
                    <a:pt x="55814" y="26637"/>
                  </a:moveTo>
                  <a:lnTo>
                    <a:pt x="54439" y="27262"/>
                  </a:lnTo>
                  <a:lnTo>
                    <a:pt x="53544" y="27012"/>
                  </a:lnTo>
                  <a:lnTo>
                    <a:pt x="55814" y="26637"/>
                  </a:lnTo>
                  <a:close/>
                  <a:moveTo>
                    <a:pt x="47296" y="26179"/>
                  </a:moveTo>
                  <a:lnTo>
                    <a:pt x="50233" y="27283"/>
                  </a:lnTo>
                  <a:lnTo>
                    <a:pt x="49754" y="27366"/>
                  </a:lnTo>
                  <a:lnTo>
                    <a:pt x="47296" y="26179"/>
                  </a:lnTo>
                  <a:close/>
                  <a:moveTo>
                    <a:pt x="7144" y="26762"/>
                  </a:moveTo>
                  <a:lnTo>
                    <a:pt x="8643" y="27033"/>
                  </a:lnTo>
                  <a:lnTo>
                    <a:pt x="7082" y="27595"/>
                  </a:lnTo>
                  <a:lnTo>
                    <a:pt x="5978" y="27054"/>
                  </a:lnTo>
                  <a:lnTo>
                    <a:pt x="7144" y="26762"/>
                  </a:lnTo>
                  <a:close/>
                  <a:moveTo>
                    <a:pt x="52857" y="27137"/>
                  </a:moveTo>
                  <a:lnTo>
                    <a:pt x="54023" y="27449"/>
                  </a:lnTo>
                  <a:lnTo>
                    <a:pt x="52898" y="27970"/>
                  </a:lnTo>
                  <a:lnTo>
                    <a:pt x="51336" y="27387"/>
                  </a:lnTo>
                  <a:lnTo>
                    <a:pt x="52857" y="27137"/>
                  </a:lnTo>
                  <a:close/>
                  <a:moveTo>
                    <a:pt x="9227" y="27137"/>
                  </a:moveTo>
                  <a:lnTo>
                    <a:pt x="9768" y="27241"/>
                  </a:lnTo>
                  <a:lnTo>
                    <a:pt x="8019" y="28032"/>
                  </a:lnTo>
                  <a:lnTo>
                    <a:pt x="7456" y="27762"/>
                  </a:lnTo>
                  <a:lnTo>
                    <a:pt x="9227" y="27137"/>
                  </a:lnTo>
                  <a:close/>
                  <a:moveTo>
                    <a:pt x="28428" y="22097"/>
                  </a:moveTo>
                  <a:lnTo>
                    <a:pt x="31656" y="22139"/>
                  </a:lnTo>
                  <a:lnTo>
                    <a:pt x="34863" y="22451"/>
                  </a:lnTo>
                  <a:lnTo>
                    <a:pt x="38050" y="23034"/>
                  </a:lnTo>
                  <a:lnTo>
                    <a:pt x="40111" y="23596"/>
                  </a:lnTo>
                  <a:lnTo>
                    <a:pt x="29990" y="28220"/>
                  </a:lnTo>
                  <a:lnTo>
                    <a:pt x="19952" y="23430"/>
                  </a:lnTo>
                  <a:lnTo>
                    <a:pt x="22014" y="22888"/>
                  </a:lnTo>
                  <a:lnTo>
                    <a:pt x="25200" y="22368"/>
                  </a:lnTo>
                  <a:lnTo>
                    <a:pt x="28428" y="22097"/>
                  </a:lnTo>
                  <a:close/>
                  <a:moveTo>
                    <a:pt x="50774" y="27491"/>
                  </a:moveTo>
                  <a:lnTo>
                    <a:pt x="52523" y="28136"/>
                  </a:lnTo>
                  <a:lnTo>
                    <a:pt x="51940" y="28407"/>
                  </a:lnTo>
                  <a:lnTo>
                    <a:pt x="50212" y="27574"/>
                  </a:lnTo>
                  <a:lnTo>
                    <a:pt x="50774" y="27491"/>
                  </a:lnTo>
                  <a:close/>
                  <a:moveTo>
                    <a:pt x="5540" y="27158"/>
                  </a:moveTo>
                  <a:lnTo>
                    <a:pt x="6707" y="27720"/>
                  </a:lnTo>
                  <a:lnTo>
                    <a:pt x="4374" y="28553"/>
                  </a:lnTo>
                  <a:lnTo>
                    <a:pt x="1313" y="28261"/>
                  </a:lnTo>
                  <a:lnTo>
                    <a:pt x="5540" y="27158"/>
                  </a:lnTo>
                  <a:close/>
                  <a:moveTo>
                    <a:pt x="7061" y="27907"/>
                  </a:moveTo>
                  <a:lnTo>
                    <a:pt x="7685" y="28199"/>
                  </a:lnTo>
                  <a:lnTo>
                    <a:pt x="6457" y="28740"/>
                  </a:lnTo>
                  <a:lnTo>
                    <a:pt x="5041" y="28615"/>
                  </a:lnTo>
                  <a:lnTo>
                    <a:pt x="7061" y="27907"/>
                  </a:lnTo>
                  <a:close/>
                  <a:moveTo>
                    <a:pt x="19515" y="23555"/>
                  </a:moveTo>
                  <a:lnTo>
                    <a:pt x="29636" y="28366"/>
                  </a:lnTo>
                  <a:lnTo>
                    <a:pt x="28657" y="28824"/>
                  </a:lnTo>
                  <a:lnTo>
                    <a:pt x="16870" y="24429"/>
                  </a:lnTo>
                  <a:lnTo>
                    <a:pt x="18890" y="23701"/>
                  </a:lnTo>
                  <a:lnTo>
                    <a:pt x="19515" y="23555"/>
                  </a:lnTo>
                  <a:close/>
                  <a:moveTo>
                    <a:pt x="40549" y="23721"/>
                  </a:moveTo>
                  <a:lnTo>
                    <a:pt x="41153" y="23888"/>
                  </a:lnTo>
                  <a:lnTo>
                    <a:pt x="43152" y="24638"/>
                  </a:lnTo>
                  <a:lnTo>
                    <a:pt x="31302" y="28845"/>
                  </a:lnTo>
                  <a:lnTo>
                    <a:pt x="30323" y="28386"/>
                  </a:lnTo>
                  <a:lnTo>
                    <a:pt x="40549" y="23721"/>
                  </a:lnTo>
                  <a:close/>
                  <a:moveTo>
                    <a:pt x="54460" y="27574"/>
                  </a:moveTo>
                  <a:lnTo>
                    <a:pt x="58646" y="28740"/>
                  </a:lnTo>
                  <a:lnTo>
                    <a:pt x="55606" y="28970"/>
                  </a:lnTo>
                  <a:lnTo>
                    <a:pt x="53273" y="28116"/>
                  </a:lnTo>
                  <a:lnTo>
                    <a:pt x="54460" y="27574"/>
                  </a:lnTo>
                  <a:close/>
                  <a:moveTo>
                    <a:pt x="8019" y="28345"/>
                  </a:moveTo>
                  <a:lnTo>
                    <a:pt x="9456" y="29032"/>
                  </a:lnTo>
                  <a:lnTo>
                    <a:pt x="7040" y="28803"/>
                  </a:lnTo>
                  <a:lnTo>
                    <a:pt x="8019" y="28345"/>
                  </a:lnTo>
                  <a:close/>
                  <a:moveTo>
                    <a:pt x="1417" y="28553"/>
                  </a:moveTo>
                  <a:lnTo>
                    <a:pt x="3729" y="28782"/>
                  </a:lnTo>
                  <a:lnTo>
                    <a:pt x="2854" y="29094"/>
                  </a:lnTo>
                  <a:lnTo>
                    <a:pt x="1417" y="28553"/>
                  </a:lnTo>
                  <a:close/>
                  <a:moveTo>
                    <a:pt x="52898" y="28282"/>
                  </a:moveTo>
                  <a:lnTo>
                    <a:pt x="54918" y="29032"/>
                  </a:lnTo>
                  <a:lnTo>
                    <a:pt x="53502" y="29136"/>
                  </a:lnTo>
                  <a:lnTo>
                    <a:pt x="52294" y="28553"/>
                  </a:lnTo>
                  <a:lnTo>
                    <a:pt x="52898" y="28282"/>
                  </a:lnTo>
                  <a:close/>
                  <a:moveTo>
                    <a:pt x="29990" y="28532"/>
                  </a:moveTo>
                  <a:lnTo>
                    <a:pt x="30927" y="28990"/>
                  </a:lnTo>
                  <a:lnTo>
                    <a:pt x="29969" y="29324"/>
                  </a:lnTo>
                  <a:lnTo>
                    <a:pt x="29053" y="28970"/>
                  </a:lnTo>
                  <a:lnTo>
                    <a:pt x="29990" y="28532"/>
                  </a:lnTo>
                  <a:close/>
                  <a:moveTo>
                    <a:pt x="51940" y="28720"/>
                  </a:moveTo>
                  <a:lnTo>
                    <a:pt x="52919" y="29178"/>
                  </a:lnTo>
                  <a:lnTo>
                    <a:pt x="50503" y="29386"/>
                  </a:lnTo>
                  <a:lnTo>
                    <a:pt x="51940" y="28720"/>
                  </a:lnTo>
                  <a:close/>
                  <a:moveTo>
                    <a:pt x="16453" y="24575"/>
                  </a:moveTo>
                  <a:lnTo>
                    <a:pt x="28282" y="28990"/>
                  </a:lnTo>
                  <a:lnTo>
                    <a:pt x="27387" y="29407"/>
                  </a:lnTo>
                  <a:lnTo>
                    <a:pt x="13892" y="25679"/>
                  </a:lnTo>
                  <a:lnTo>
                    <a:pt x="15849" y="24784"/>
                  </a:lnTo>
                  <a:lnTo>
                    <a:pt x="16453" y="24575"/>
                  </a:lnTo>
                  <a:close/>
                  <a:moveTo>
                    <a:pt x="43589" y="24804"/>
                  </a:moveTo>
                  <a:lnTo>
                    <a:pt x="44172" y="25013"/>
                  </a:lnTo>
                  <a:lnTo>
                    <a:pt x="46109" y="25950"/>
                  </a:lnTo>
                  <a:lnTo>
                    <a:pt x="32572" y="29449"/>
                  </a:lnTo>
                  <a:lnTo>
                    <a:pt x="31677" y="29011"/>
                  </a:lnTo>
                  <a:lnTo>
                    <a:pt x="43589" y="24804"/>
                  </a:lnTo>
                  <a:close/>
                  <a:moveTo>
                    <a:pt x="58542" y="29032"/>
                  </a:moveTo>
                  <a:lnTo>
                    <a:pt x="57105" y="29532"/>
                  </a:lnTo>
                  <a:lnTo>
                    <a:pt x="56251" y="29219"/>
                  </a:lnTo>
                  <a:lnTo>
                    <a:pt x="58542" y="29032"/>
                  </a:lnTo>
                  <a:close/>
                  <a:moveTo>
                    <a:pt x="4395" y="28845"/>
                  </a:moveTo>
                  <a:lnTo>
                    <a:pt x="5936" y="28990"/>
                  </a:lnTo>
                  <a:lnTo>
                    <a:pt x="4416" y="29678"/>
                  </a:lnTo>
                  <a:lnTo>
                    <a:pt x="3270" y="29240"/>
                  </a:lnTo>
                  <a:lnTo>
                    <a:pt x="4395" y="28845"/>
                  </a:lnTo>
                  <a:close/>
                  <a:moveTo>
                    <a:pt x="28678" y="29136"/>
                  </a:moveTo>
                  <a:lnTo>
                    <a:pt x="29553" y="29469"/>
                  </a:lnTo>
                  <a:lnTo>
                    <a:pt x="28699" y="29761"/>
                  </a:lnTo>
                  <a:lnTo>
                    <a:pt x="27824" y="29532"/>
                  </a:lnTo>
                  <a:lnTo>
                    <a:pt x="28678" y="29136"/>
                  </a:lnTo>
                  <a:close/>
                  <a:moveTo>
                    <a:pt x="31281" y="29157"/>
                  </a:moveTo>
                  <a:lnTo>
                    <a:pt x="32135" y="29553"/>
                  </a:lnTo>
                  <a:lnTo>
                    <a:pt x="31260" y="29782"/>
                  </a:lnTo>
                  <a:lnTo>
                    <a:pt x="30406" y="29469"/>
                  </a:lnTo>
                  <a:lnTo>
                    <a:pt x="31281" y="29157"/>
                  </a:lnTo>
                  <a:close/>
                  <a:moveTo>
                    <a:pt x="13496" y="25866"/>
                  </a:moveTo>
                  <a:lnTo>
                    <a:pt x="26970" y="29594"/>
                  </a:lnTo>
                  <a:lnTo>
                    <a:pt x="26137" y="29969"/>
                  </a:lnTo>
                  <a:lnTo>
                    <a:pt x="10726" y="27116"/>
                  </a:lnTo>
                  <a:lnTo>
                    <a:pt x="13496" y="25866"/>
                  </a:lnTo>
                  <a:close/>
                  <a:moveTo>
                    <a:pt x="46526" y="26137"/>
                  </a:moveTo>
                  <a:lnTo>
                    <a:pt x="49254" y="27449"/>
                  </a:lnTo>
                  <a:lnTo>
                    <a:pt x="33801" y="30032"/>
                  </a:lnTo>
                  <a:lnTo>
                    <a:pt x="32989" y="29636"/>
                  </a:lnTo>
                  <a:lnTo>
                    <a:pt x="46526" y="26137"/>
                  </a:lnTo>
                  <a:close/>
                  <a:moveTo>
                    <a:pt x="55564" y="29261"/>
                  </a:moveTo>
                  <a:lnTo>
                    <a:pt x="56689" y="29698"/>
                  </a:lnTo>
                  <a:lnTo>
                    <a:pt x="55522" y="30094"/>
                  </a:lnTo>
                  <a:lnTo>
                    <a:pt x="54023" y="29386"/>
                  </a:lnTo>
                  <a:lnTo>
                    <a:pt x="55564" y="29261"/>
                  </a:lnTo>
                  <a:close/>
                  <a:moveTo>
                    <a:pt x="29969" y="29615"/>
                  </a:moveTo>
                  <a:lnTo>
                    <a:pt x="30760" y="29928"/>
                  </a:lnTo>
                  <a:lnTo>
                    <a:pt x="29969" y="30115"/>
                  </a:lnTo>
                  <a:lnTo>
                    <a:pt x="29178" y="29907"/>
                  </a:lnTo>
                  <a:lnTo>
                    <a:pt x="29969" y="29615"/>
                  </a:lnTo>
                  <a:close/>
                  <a:moveTo>
                    <a:pt x="27408" y="29719"/>
                  </a:moveTo>
                  <a:lnTo>
                    <a:pt x="28220" y="29948"/>
                  </a:lnTo>
                  <a:lnTo>
                    <a:pt x="27449" y="30219"/>
                  </a:lnTo>
                  <a:lnTo>
                    <a:pt x="26637" y="30073"/>
                  </a:lnTo>
                  <a:lnTo>
                    <a:pt x="27408" y="29719"/>
                  </a:lnTo>
                  <a:close/>
                  <a:moveTo>
                    <a:pt x="32551" y="29761"/>
                  </a:moveTo>
                  <a:lnTo>
                    <a:pt x="33301" y="30115"/>
                  </a:lnTo>
                  <a:lnTo>
                    <a:pt x="32489" y="30261"/>
                  </a:lnTo>
                  <a:lnTo>
                    <a:pt x="31718" y="29969"/>
                  </a:lnTo>
                  <a:lnTo>
                    <a:pt x="32551" y="29761"/>
                  </a:lnTo>
                  <a:close/>
                  <a:moveTo>
                    <a:pt x="28699" y="30073"/>
                  </a:moveTo>
                  <a:lnTo>
                    <a:pt x="29407" y="30261"/>
                  </a:lnTo>
                  <a:lnTo>
                    <a:pt x="28720" y="30448"/>
                  </a:lnTo>
                  <a:lnTo>
                    <a:pt x="28011" y="30323"/>
                  </a:lnTo>
                  <a:lnTo>
                    <a:pt x="28699" y="30073"/>
                  </a:lnTo>
                  <a:close/>
                  <a:moveTo>
                    <a:pt x="31239" y="30094"/>
                  </a:moveTo>
                  <a:lnTo>
                    <a:pt x="31927" y="30344"/>
                  </a:lnTo>
                  <a:lnTo>
                    <a:pt x="31219" y="30469"/>
                  </a:lnTo>
                  <a:lnTo>
                    <a:pt x="30531" y="30282"/>
                  </a:lnTo>
                  <a:lnTo>
                    <a:pt x="31239" y="30094"/>
                  </a:lnTo>
                  <a:close/>
                  <a:moveTo>
                    <a:pt x="10268" y="27324"/>
                  </a:moveTo>
                  <a:lnTo>
                    <a:pt x="25679" y="30177"/>
                  </a:lnTo>
                  <a:lnTo>
                    <a:pt x="24929" y="30531"/>
                  </a:lnTo>
                  <a:lnTo>
                    <a:pt x="10310" y="29115"/>
                  </a:lnTo>
                  <a:lnTo>
                    <a:pt x="8373" y="28199"/>
                  </a:lnTo>
                  <a:lnTo>
                    <a:pt x="10268" y="27324"/>
                  </a:lnTo>
                  <a:close/>
                  <a:moveTo>
                    <a:pt x="49712" y="27657"/>
                  </a:moveTo>
                  <a:lnTo>
                    <a:pt x="51607" y="28553"/>
                  </a:lnTo>
                  <a:lnTo>
                    <a:pt x="49649" y="29449"/>
                  </a:lnTo>
                  <a:lnTo>
                    <a:pt x="34988" y="30615"/>
                  </a:lnTo>
                  <a:lnTo>
                    <a:pt x="34259" y="30261"/>
                  </a:lnTo>
                  <a:lnTo>
                    <a:pt x="49712" y="27657"/>
                  </a:lnTo>
                  <a:close/>
                  <a:moveTo>
                    <a:pt x="26179" y="30282"/>
                  </a:moveTo>
                  <a:lnTo>
                    <a:pt x="26908" y="30407"/>
                  </a:lnTo>
                  <a:lnTo>
                    <a:pt x="26220" y="30636"/>
                  </a:lnTo>
                  <a:lnTo>
                    <a:pt x="25512" y="30573"/>
                  </a:lnTo>
                  <a:lnTo>
                    <a:pt x="26179" y="30282"/>
                  </a:lnTo>
                  <a:close/>
                  <a:moveTo>
                    <a:pt x="29969" y="30427"/>
                  </a:moveTo>
                  <a:lnTo>
                    <a:pt x="30531" y="30573"/>
                  </a:lnTo>
                  <a:lnTo>
                    <a:pt x="29969" y="30677"/>
                  </a:lnTo>
                  <a:lnTo>
                    <a:pt x="29386" y="30573"/>
                  </a:lnTo>
                  <a:lnTo>
                    <a:pt x="29969" y="30427"/>
                  </a:lnTo>
                  <a:close/>
                  <a:moveTo>
                    <a:pt x="33759" y="30344"/>
                  </a:moveTo>
                  <a:lnTo>
                    <a:pt x="34426" y="30656"/>
                  </a:lnTo>
                  <a:lnTo>
                    <a:pt x="33718" y="30698"/>
                  </a:lnTo>
                  <a:lnTo>
                    <a:pt x="33030" y="30448"/>
                  </a:lnTo>
                  <a:lnTo>
                    <a:pt x="33759" y="30344"/>
                  </a:lnTo>
                  <a:close/>
                  <a:moveTo>
                    <a:pt x="27470" y="30511"/>
                  </a:moveTo>
                  <a:lnTo>
                    <a:pt x="28053" y="30615"/>
                  </a:lnTo>
                  <a:lnTo>
                    <a:pt x="27491" y="30761"/>
                  </a:lnTo>
                  <a:lnTo>
                    <a:pt x="26908" y="30719"/>
                  </a:lnTo>
                  <a:lnTo>
                    <a:pt x="27470" y="30511"/>
                  </a:lnTo>
                  <a:close/>
                  <a:moveTo>
                    <a:pt x="32468" y="30552"/>
                  </a:moveTo>
                  <a:lnTo>
                    <a:pt x="33030" y="30761"/>
                  </a:lnTo>
                  <a:lnTo>
                    <a:pt x="32447" y="30802"/>
                  </a:lnTo>
                  <a:lnTo>
                    <a:pt x="31885" y="30656"/>
                  </a:lnTo>
                  <a:lnTo>
                    <a:pt x="32468" y="30552"/>
                  </a:lnTo>
                  <a:close/>
                  <a:moveTo>
                    <a:pt x="28720" y="30740"/>
                  </a:moveTo>
                  <a:lnTo>
                    <a:pt x="29136" y="30823"/>
                  </a:lnTo>
                  <a:lnTo>
                    <a:pt x="28740" y="30886"/>
                  </a:lnTo>
                  <a:lnTo>
                    <a:pt x="28324" y="30844"/>
                  </a:lnTo>
                  <a:lnTo>
                    <a:pt x="28720" y="30740"/>
                  </a:lnTo>
                  <a:close/>
                  <a:moveTo>
                    <a:pt x="31198" y="30761"/>
                  </a:moveTo>
                  <a:lnTo>
                    <a:pt x="31594" y="30865"/>
                  </a:lnTo>
                  <a:lnTo>
                    <a:pt x="31198" y="30906"/>
                  </a:lnTo>
                  <a:lnTo>
                    <a:pt x="30802" y="30823"/>
                  </a:lnTo>
                  <a:lnTo>
                    <a:pt x="31198" y="30761"/>
                  </a:lnTo>
                  <a:close/>
                  <a:moveTo>
                    <a:pt x="4437" y="29990"/>
                  </a:moveTo>
                  <a:lnTo>
                    <a:pt x="6915" y="30927"/>
                  </a:lnTo>
                  <a:lnTo>
                    <a:pt x="6915" y="30927"/>
                  </a:lnTo>
                  <a:lnTo>
                    <a:pt x="2479" y="30886"/>
                  </a:lnTo>
                  <a:lnTo>
                    <a:pt x="4437" y="29990"/>
                  </a:lnTo>
                  <a:close/>
                  <a:moveTo>
                    <a:pt x="6519" y="29053"/>
                  </a:moveTo>
                  <a:lnTo>
                    <a:pt x="10226" y="29407"/>
                  </a:lnTo>
                  <a:lnTo>
                    <a:pt x="13517" y="30969"/>
                  </a:lnTo>
                  <a:lnTo>
                    <a:pt x="7769" y="30927"/>
                  </a:lnTo>
                  <a:lnTo>
                    <a:pt x="4812" y="29823"/>
                  </a:lnTo>
                  <a:lnTo>
                    <a:pt x="6519" y="29053"/>
                  </a:lnTo>
                  <a:close/>
                  <a:moveTo>
                    <a:pt x="29969" y="30969"/>
                  </a:moveTo>
                  <a:lnTo>
                    <a:pt x="30073" y="30990"/>
                  </a:lnTo>
                  <a:lnTo>
                    <a:pt x="29969" y="31010"/>
                  </a:lnTo>
                  <a:lnTo>
                    <a:pt x="29844" y="30990"/>
                  </a:lnTo>
                  <a:lnTo>
                    <a:pt x="29969" y="30969"/>
                  </a:lnTo>
                  <a:close/>
                  <a:moveTo>
                    <a:pt x="11059" y="29490"/>
                  </a:moveTo>
                  <a:lnTo>
                    <a:pt x="24409" y="30761"/>
                  </a:lnTo>
                  <a:lnTo>
                    <a:pt x="23763" y="31052"/>
                  </a:lnTo>
                  <a:lnTo>
                    <a:pt x="14204" y="30990"/>
                  </a:lnTo>
                  <a:lnTo>
                    <a:pt x="11059" y="29490"/>
                  </a:lnTo>
                  <a:close/>
                  <a:moveTo>
                    <a:pt x="24992" y="30823"/>
                  </a:moveTo>
                  <a:lnTo>
                    <a:pt x="25575" y="30865"/>
                  </a:lnTo>
                  <a:lnTo>
                    <a:pt x="25033" y="31073"/>
                  </a:lnTo>
                  <a:lnTo>
                    <a:pt x="24450" y="31073"/>
                  </a:lnTo>
                  <a:lnTo>
                    <a:pt x="24992" y="30823"/>
                  </a:lnTo>
                  <a:close/>
                  <a:moveTo>
                    <a:pt x="26262" y="30948"/>
                  </a:moveTo>
                  <a:lnTo>
                    <a:pt x="26679" y="30969"/>
                  </a:lnTo>
                  <a:lnTo>
                    <a:pt x="26283" y="31073"/>
                  </a:lnTo>
                  <a:lnTo>
                    <a:pt x="25866" y="31073"/>
                  </a:lnTo>
                  <a:lnTo>
                    <a:pt x="26262" y="30948"/>
                  </a:lnTo>
                  <a:close/>
                  <a:moveTo>
                    <a:pt x="27512" y="31052"/>
                  </a:moveTo>
                  <a:lnTo>
                    <a:pt x="27637" y="31073"/>
                  </a:lnTo>
                  <a:lnTo>
                    <a:pt x="27512" y="31094"/>
                  </a:lnTo>
                  <a:lnTo>
                    <a:pt x="27408" y="31094"/>
                  </a:lnTo>
                  <a:lnTo>
                    <a:pt x="27512" y="31052"/>
                  </a:lnTo>
                  <a:close/>
                  <a:moveTo>
                    <a:pt x="32406" y="31094"/>
                  </a:moveTo>
                  <a:lnTo>
                    <a:pt x="32531" y="31135"/>
                  </a:lnTo>
                  <a:lnTo>
                    <a:pt x="32406" y="31135"/>
                  </a:lnTo>
                  <a:lnTo>
                    <a:pt x="32302" y="31115"/>
                  </a:lnTo>
                  <a:lnTo>
                    <a:pt x="32406" y="31094"/>
                  </a:lnTo>
                  <a:close/>
                  <a:moveTo>
                    <a:pt x="33676" y="31010"/>
                  </a:moveTo>
                  <a:lnTo>
                    <a:pt x="34051" y="31135"/>
                  </a:lnTo>
                  <a:lnTo>
                    <a:pt x="33655" y="31135"/>
                  </a:lnTo>
                  <a:lnTo>
                    <a:pt x="33260" y="31031"/>
                  </a:lnTo>
                  <a:lnTo>
                    <a:pt x="33676" y="31010"/>
                  </a:lnTo>
                  <a:close/>
                  <a:moveTo>
                    <a:pt x="34946" y="30906"/>
                  </a:moveTo>
                  <a:lnTo>
                    <a:pt x="35488" y="31156"/>
                  </a:lnTo>
                  <a:lnTo>
                    <a:pt x="34905" y="31156"/>
                  </a:lnTo>
                  <a:lnTo>
                    <a:pt x="34343" y="30948"/>
                  </a:lnTo>
                  <a:lnTo>
                    <a:pt x="34946" y="30906"/>
                  </a:lnTo>
                  <a:close/>
                  <a:moveTo>
                    <a:pt x="48879" y="29803"/>
                  </a:moveTo>
                  <a:lnTo>
                    <a:pt x="45713" y="31240"/>
                  </a:lnTo>
                  <a:lnTo>
                    <a:pt x="36175" y="31156"/>
                  </a:lnTo>
                  <a:lnTo>
                    <a:pt x="35530" y="30844"/>
                  </a:lnTo>
                  <a:lnTo>
                    <a:pt x="48879" y="29803"/>
                  </a:lnTo>
                  <a:close/>
                  <a:moveTo>
                    <a:pt x="53440" y="29428"/>
                  </a:moveTo>
                  <a:lnTo>
                    <a:pt x="55127" y="30240"/>
                  </a:lnTo>
                  <a:lnTo>
                    <a:pt x="52169" y="31302"/>
                  </a:lnTo>
                  <a:lnTo>
                    <a:pt x="46401" y="31240"/>
                  </a:lnTo>
                  <a:lnTo>
                    <a:pt x="49733" y="29719"/>
                  </a:lnTo>
                  <a:lnTo>
                    <a:pt x="53440" y="29428"/>
                  </a:lnTo>
                  <a:close/>
                  <a:moveTo>
                    <a:pt x="55502" y="30407"/>
                  </a:moveTo>
                  <a:lnTo>
                    <a:pt x="57438" y="31344"/>
                  </a:lnTo>
                  <a:lnTo>
                    <a:pt x="53002" y="31302"/>
                  </a:lnTo>
                  <a:lnTo>
                    <a:pt x="55502" y="30407"/>
                  </a:lnTo>
                  <a:close/>
                  <a:moveTo>
                    <a:pt x="25200" y="31365"/>
                  </a:moveTo>
                  <a:lnTo>
                    <a:pt x="25075" y="31385"/>
                  </a:lnTo>
                  <a:lnTo>
                    <a:pt x="24971" y="31406"/>
                  </a:lnTo>
                  <a:lnTo>
                    <a:pt x="24971" y="31406"/>
                  </a:lnTo>
                  <a:lnTo>
                    <a:pt x="25075" y="31365"/>
                  </a:lnTo>
                  <a:close/>
                  <a:moveTo>
                    <a:pt x="34842" y="31448"/>
                  </a:moveTo>
                  <a:lnTo>
                    <a:pt x="34946" y="31489"/>
                  </a:lnTo>
                  <a:lnTo>
                    <a:pt x="34946" y="31489"/>
                  </a:lnTo>
                  <a:lnTo>
                    <a:pt x="34842" y="31469"/>
                  </a:lnTo>
                  <a:lnTo>
                    <a:pt x="34738" y="31448"/>
                  </a:lnTo>
                  <a:close/>
                  <a:moveTo>
                    <a:pt x="24221" y="31344"/>
                  </a:moveTo>
                  <a:lnTo>
                    <a:pt x="23846" y="31489"/>
                  </a:lnTo>
                  <a:lnTo>
                    <a:pt x="23451" y="31510"/>
                  </a:lnTo>
                  <a:lnTo>
                    <a:pt x="23451" y="31510"/>
                  </a:lnTo>
                  <a:lnTo>
                    <a:pt x="23825" y="31344"/>
                  </a:lnTo>
                  <a:close/>
                  <a:moveTo>
                    <a:pt x="36092" y="31448"/>
                  </a:moveTo>
                  <a:lnTo>
                    <a:pt x="36467" y="31635"/>
                  </a:lnTo>
                  <a:lnTo>
                    <a:pt x="36071" y="31594"/>
                  </a:lnTo>
                  <a:lnTo>
                    <a:pt x="35696" y="31448"/>
                  </a:lnTo>
                  <a:close/>
                  <a:moveTo>
                    <a:pt x="22784" y="31864"/>
                  </a:moveTo>
                  <a:lnTo>
                    <a:pt x="22680" y="31906"/>
                  </a:lnTo>
                  <a:lnTo>
                    <a:pt x="22576" y="31927"/>
                  </a:lnTo>
                  <a:lnTo>
                    <a:pt x="22576" y="31927"/>
                  </a:lnTo>
                  <a:lnTo>
                    <a:pt x="22680" y="31864"/>
                  </a:lnTo>
                  <a:close/>
                  <a:moveTo>
                    <a:pt x="37237" y="31989"/>
                  </a:moveTo>
                  <a:lnTo>
                    <a:pt x="37341" y="32031"/>
                  </a:lnTo>
                  <a:lnTo>
                    <a:pt x="37237" y="32010"/>
                  </a:lnTo>
                  <a:lnTo>
                    <a:pt x="37112" y="31989"/>
                  </a:lnTo>
                  <a:close/>
                  <a:moveTo>
                    <a:pt x="14829" y="31281"/>
                  </a:moveTo>
                  <a:lnTo>
                    <a:pt x="23138" y="31344"/>
                  </a:lnTo>
                  <a:lnTo>
                    <a:pt x="22597" y="31594"/>
                  </a:lnTo>
                  <a:lnTo>
                    <a:pt x="16495" y="32073"/>
                  </a:lnTo>
                  <a:lnTo>
                    <a:pt x="14829" y="31281"/>
                  </a:lnTo>
                  <a:close/>
                  <a:moveTo>
                    <a:pt x="36779" y="31448"/>
                  </a:moveTo>
                  <a:lnTo>
                    <a:pt x="45089" y="31531"/>
                  </a:lnTo>
                  <a:lnTo>
                    <a:pt x="43423" y="32302"/>
                  </a:lnTo>
                  <a:lnTo>
                    <a:pt x="37321" y="31698"/>
                  </a:lnTo>
                  <a:lnTo>
                    <a:pt x="36779" y="31448"/>
                  </a:lnTo>
                  <a:close/>
                  <a:moveTo>
                    <a:pt x="8560" y="31219"/>
                  </a:moveTo>
                  <a:lnTo>
                    <a:pt x="14141" y="31260"/>
                  </a:lnTo>
                  <a:lnTo>
                    <a:pt x="15912" y="32114"/>
                  </a:lnTo>
                  <a:lnTo>
                    <a:pt x="11809" y="32447"/>
                  </a:lnTo>
                  <a:lnTo>
                    <a:pt x="8560" y="31219"/>
                  </a:lnTo>
                  <a:close/>
                  <a:moveTo>
                    <a:pt x="21826" y="31948"/>
                  </a:moveTo>
                  <a:lnTo>
                    <a:pt x="21472" y="32114"/>
                  </a:lnTo>
                  <a:lnTo>
                    <a:pt x="17848" y="32718"/>
                  </a:lnTo>
                  <a:lnTo>
                    <a:pt x="17015" y="32322"/>
                  </a:lnTo>
                  <a:lnTo>
                    <a:pt x="21826" y="31948"/>
                  </a:lnTo>
                  <a:close/>
                  <a:moveTo>
                    <a:pt x="45776" y="31531"/>
                  </a:moveTo>
                  <a:lnTo>
                    <a:pt x="51357" y="31573"/>
                  </a:lnTo>
                  <a:lnTo>
                    <a:pt x="48088" y="32739"/>
                  </a:lnTo>
                  <a:lnTo>
                    <a:pt x="43985" y="32343"/>
                  </a:lnTo>
                  <a:lnTo>
                    <a:pt x="45776" y="31531"/>
                  </a:lnTo>
                  <a:close/>
                  <a:moveTo>
                    <a:pt x="38070" y="32073"/>
                  </a:moveTo>
                  <a:lnTo>
                    <a:pt x="42881" y="32531"/>
                  </a:lnTo>
                  <a:lnTo>
                    <a:pt x="42048" y="32906"/>
                  </a:lnTo>
                  <a:lnTo>
                    <a:pt x="38445" y="32239"/>
                  </a:lnTo>
                  <a:lnTo>
                    <a:pt x="38070" y="32073"/>
                  </a:lnTo>
                  <a:close/>
                  <a:moveTo>
                    <a:pt x="1854" y="31177"/>
                  </a:moveTo>
                  <a:lnTo>
                    <a:pt x="7706" y="31219"/>
                  </a:lnTo>
                  <a:lnTo>
                    <a:pt x="11143" y="32489"/>
                  </a:lnTo>
                  <a:lnTo>
                    <a:pt x="5395" y="32947"/>
                  </a:lnTo>
                  <a:lnTo>
                    <a:pt x="771" y="31677"/>
                  </a:lnTo>
                  <a:lnTo>
                    <a:pt x="1854" y="31177"/>
                  </a:lnTo>
                  <a:close/>
                  <a:moveTo>
                    <a:pt x="20452" y="32572"/>
                  </a:moveTo>
                  <a:lnTo>
                    <a:pt x="20348" y="32614"/>
                  </a:lnTo>
                  <a:lnTo>
                    <a:pt x="18598" y="33072"/>
                  </a:lnTo>
                  <a:lnTo>
                    <a:pt x="18307" y="32926"/>
                  </a:lnTo>
                  <a:lnTo>
                    <a:pt x="20452" y="32572"/>
                  </a:lnTo>
                  <a:close/>
                  <a:moveTo>
                    <a:pt x="39445" y="32718"/>
                  </a:moveTo>
                  <a:lnTo>
                    <a:pt x="41590" y="33114"/>
                  </a:lnTo>
                  <a:lnTo>
                    <a:pt x="41298" y="33260"/>
                  </a:lnTo>
                  <a:lnTo>
                    <a:pt x="39549" y="32781"/>
                  </a:lnTo>
                  <a:lnTo>
                    <a:pt x="39445" y="32718"/>
                  </a:lnTo>
                  <a:close/>
                  <a:moveTo>
                    <a:pt x="16432" y="32364"/>
                  </a:moveTo>
                  <a:lnTo>
                    <a:pt x="17349" y="32801"/>
                  </a:lnTo>
                  <a:lnTo>
                    <a:pt x="14183" y="33322"/>
                  </a:lnTo>
                  <a:lnTo>
                    <a:pt x="12455" y="32677"/>
                  </a:lnTo>
                  <a:lnTo>
                    <a:pt x="16432" y="32364"/>
                  </a:lnTo>
                  <a:close/>
                  <a:moveTo>
                    <a:pt x="52211" y="31594"/>
                  </a:moveTo>
                  <a:lnTo>
                    <a:pt x="58063" y="31635"/>
                  </a:lnTo>
                  <a:lnTo>
                    <a:pt x="59146" y="32156"/>
                  </a:lnTo>
                  <a:lnTo>
                    <a:pt x="54502" y="33364"/>
                  </a:lnTo>
                  <a:lnTo>
                    <a:pt x="48775" y="32801"/>
                  </a:lnTo>
                  <a:lnTo>
                    <a:pt x="52211" y="31594"/>
                  </a:lnTo>
                  <a:close/>
                  <a:moveTo>
                    <a:pt x="43464" y="32593"/>
                  </a:moveTo>
                  <a:lnTo>
                    <a:pt x="47442" y="32968"/>
                  </a:lnTo>
                  <a:lnTo>
                    <a:pt x="45693" y="33593"/>
                  </a:lnTo>
                  <a:lnTo>
                    <a:pt x="42548" y="33010"/>
                  </a:lnTo>
                  <a:lnTo>
                    <a:pt x="43464" y="32593"/>
                  </a:lnTo>
                  <a:close/>
                  <a:moveTo>
                    <a:pt x="17807" y="33010"/>
                  </a:moveTo>
                  <a:lnTo>
                    <a:pt x="18161" y="33176"/>
                  </a:lnTo>
                  <a:lnTo>
                    <a:pt x="15599" y="33843"/>
                  </a:lnTo>
                  <a:lnTo>
                    <a:pt x="14725" y="33530"/>
                  </a:lnTo>
                  <a:lnTo>
                    <a:pt x="17807" y="33010"/>
                  </a:lnTo>
                  <a:close/>
                  <a:moveTo>
                    <a:pt x="11767" y="32739"/>
                  </a:moveTo>
                  <a:lnTo>
                    <a:pt x="13621" y="33426"/>
                  </a:lnTo>
                  <a:lnTo>
                    <a:pt x="9560" y="34093"/>
                  </a:lnTo>
                  <a:lnTo>
                    <a:pt x="6207" y="33176"/>
                  </a:lnTo>
                  <a:lnTo>
                    <a:pt x="11767" y="32739"/>
                  </a:lnTo>
                  <a:close/>
                  <a:moveTo>
                    <a:pt x="42090" y="33218"/>
                  </a:moveTo>
                  <a:lnTo>
                    <a:pt x="45151" y="33780"/>
                  </a:lnTo>
                  <a:lnTo>
                    <a:pt x="44297" y="34093"/>
                  </a:lnTo>
                  <a:lnTo>
                    <a:pt x="41736" y="33385"/>
                  </a:lnTo>
                  <a:lnTo>
                    <a:pt x="42090" y="33218"/>
                  </a:lnTo>
                  <a:close/>
                  <a:moveTo>
                    <a:pt x="18390" y="33426"/>
                  </a:moveTo>
                  <a:lnTo>
                    <a:pt x="16370" y="34134"/>
                  </a:lnTo>
                  <a:lnTo>
                    <a:pt x="16057" y="34030"/>
                  </a:lnTo>
                  <a:lnTo>
                    <a:pt x="18390" y="33426"/>
                  </a:lnTo>
                  <a:close/>
                  <a:moveTo>
                    <a:pt x="41486" y="33614"/>
                  </a:moveTo>
                  <a:lnTo>
                    <a:pt x="43818" y="34259"/>
                  </a:lnTo>
                  <a:lnTo>
                    <a:pt x="43506" y="34363"/>
                  </a:lnTo>
                  <a:lnTo>
                    <a:pt x="41486" y="33614"/>
                  </a:lnTo>
                  <a:close/>
                  <a:moveTo>
                    <a:pt x="48129" y="33031"/>
                  </a:moveTo>
                  <a:lnTo>
                    <a:pt x="53669" y="33572"/>
                  </a:lnTo>
                  <a:lnTo>
                    <a:pt x="50316" y="34447"/>
                  </a:lnTo>
                  <a:lnTo>
                    <a:pt x="46276" y="33697"/>
                  </a:lnTo>
                  <a:lnTo>
                    <a:pt x="48129" y="33031"/>
                  </a:lnTo>
                  <a:close/>
                  <a:moveTo>
                    <a:pt x="14162" y="33635"/>
                  </a:moveTo>
                  <a:lnTo>
                    <a:pt x="15099" y="33968"/>
                  </a:lnTo>
                  <a:lnTo>
                    <a:pt x="11996" y="34780"/>
                  </a:lnTo>
                  <a:lnTo>
                    <a:pt x="10226" y="34280"/>
                  </a:lnTo>
                  <a:lnTo>
                    <a:pt x="14162" y="33635"/>
                  </a:lnTo>
                  <a:close/>
                  <a:moveTo>
                    <a:pt x="45713" y="33884"/>
                  </a:moveTo>
                  <a:lnTo>
                    <a:pt x="49649" y="34613"/>
                  </a:lnTo>
                  <a:lnTo>
                    <a:pt x="47858" y="35072"/>
                  </a:lnTo>
                  <a:lnTo>
                    <a:pt x="44776" y="34218"/>
                  </a:lnTo>
                  <a:lnTo>
                    <a:pt x="45713" y="33884"/>
                  </a:lnTo>
                  <a:close/>
                  <a:moveTo>
                    <a:pt x="15578" y="34155"/>
                  </a:moveTo>
                  <a:lnTo>
                    <a:pt x="15953" y="34280"/>
                  </a:lnTo>
                  <a:lnTo>
                    <a:pt x="13454" y="35176"/>
                  </a:lnTo>
                  <a:lnTo>
                    <a:pt x="12559" y="34926"/>
                  </a:lnTo>
                  <a:lnTo>
                    <a:pt x="15578" y="34155"/>
                  </a:lnTo>
                  <a:close/>
                  <a:moveTo>
                    <a:pt x="1313" y="35113"/>
                  </a:moveTo>
                  <a:lnTo>
                    <a:pt x="2375" y="35301"/>
                  </a:lnTo>
                  <a:lnTo>
                    <a:pt x="1896" y="35384"/>
                  </a:lnTo>
                  <a:lnTo>
                    <a:pt x="1313" y="35113"/>
                  </a:lnTo>
                  <a:close/>
                  <a:moveTo>
                    <a:pt x="16203" y="34509"/>
                  </a:moveTo>
                  <a:lnTo>
                    <a:pt x="14246" y="35405"/>
                  </a:lnTo>
                  <a:lnTo>
                    <a:pt x="13933" y="35321"/>
                  </a:lnTo>
                  <a:lnTo>
                    <a:pt x="16203" y="34509"/>
                  </a:lnTo>
                  <a:close/>
                  <a:moveTo>
                    <a:pt x="44297" y="34384"/>
                  </a:moveTo>
                  <a:lnTo>
                    <a:pt x="47296" y="35217"/>
                  </a:lnTo>
                  <a:lnTo>
                    <a:pt x="46421" y="35446"/>
                  </a:lnTo>
                  <a:lnTo>
                    <a:pt x="43922" y="34530"/>
                  </a:lnTo>
                  <a:lnTo>
                    <a:pt x="44297" y="34384"/>
                  </a:lnTo>
                  <a:close/>
                  <a:moveTo>
                    <a:pt x="43672" y="34738"/>
                  </a:moveTo>
                  <a:lnTo>
                    <a:pt x="45922" y="35571"/>
                  </a:lnTo>
                  <a:lnTo>
                    <a:pt x="45609" y="35655"/>
                  </a:lnTo>
                  <a:lnTo>
                    <a:pt x="43672" y="34738"/>
                  </a:lnTo>
                  <a:close/>
                  <a:moveTo>
                    <a:pt x="58542" y="35592"/>
                  </a:moveTo>
                  <a:lnTo>
                    <a:pt x="57959" y="35863"/>
                  </a:lnTo>
                  <a:lnTo>
                    <a:pt x="57480" y="35759"/>
                  </a:lnTo>
                  <a:lnTo>
                    <a:pt x="58542" y="35592"/>
                  </a:lnTo>
                  <a:close/>
                  <a:moveTo>
                    <a:pt x="9539" y="34405"/>
                  </a:moveTo>
                  <a:lnTo>
                    <a:pt x="11434" y="34926"/>
                  </a:lnTo>
                  <a:lnTo>
                    <a:pt x="7456" y="35946"/>
                  </a:lnTo>
                  <a:lnTo>
                    <a:pt x="4041" y="35321"/>
                  </a:lnTo>
                  <a:lnTo>
                    <a:pt x="9539" y="34405"/>
                  </a:lnTo>
                  <a:close/>
                  <a:moveTo>
                    <a:pt x="50316" y="34738"/>
                  </a:moveTo>
                  <a:lnTo>
                    <a:pt x="55814" y="35759"/>
                  </a:lnTo>
                  <a:lnTo>
                    <a:pt x="52378" y="36321"/>
                  </a:lnTo>
                  <a:lnTo>
                    <a:pt x="48421" y="35238"/>
                  </a:lnTo>
                  <a:lnTo>
                    <a:pt x="50316" y="34738"/>
                  </a:lnTo>
                  <a:close/>
                  <a:moveTo>
                    <a:pt x="11996" y="35072"/>
                  </a:moveTo>
                  <a:lnTo>
                    <a:pt x="12975" y="35342"/>
                  </a:lnTo>
                  <a:lnTo>
                    <a:pt x="9955" y="36425"/>
                  </a:lnTo>
                  <a:lnTo>
                    <a:pt x="8144" y="36071"/>
                  </a:lnTo>
                  <a:lnTo>
                    <a:pt x="11996" y="35072"/>
                  </a:lnTo>
                  <a:close/>
                  <a:moveTo>
                    <a:pt x="3208" y="35467"/>
                  </a:moveTo>
                  <a:lnTo>
                    <a:pt x="6790" y="36134"/>
                  </a:lnTo>
                  <a:lnTo>
                    <a:pt x="4624" y="36696"/>
                  </a:lnTo>
                  <a:lnTo>
                    <a:pt x="2354" y="35613"/>
                  </a:lnTo>
                  <a:lnTo>
                    <a:pt x="3208" y="35467"/>
                  </a:lnTo>
                  <a:close/>
                  <a:moveTo>
                    <a:pt x="13454" y="35488"/>
                  </a:moveTo>
                  <a:lnTo>
                    <a:pt x="13829" y="35592"/>
                  </a:lnTo>
                  <a:lnTo>
                    <a:pt x="11413" y="36696"/>
                  </a:lnTo>
                  <a:lnTo>
                    <a:pt x="10518" y="36529"/>
                  </a:lnTo>
                  <a:lnTo>
                    <a:pt x="13454" y="35488"/>
                  </a:lnTo>
                  <a:close/>
                  <a:moveTo>
                    <a:pt x="47858" y="35384"/>
                  </a:moveTo>
                  <a:lnTo>
                    <a:pt x="51711" y="36446"/>
                  </a:lnTo>
                  <a:lnTo>
                    <a:pt x="49879" y="36738"/>
                  </a:lnTo>
                  <a:lnTo>
                    <a:pt x="46880" y="35634"/>
                  </a:lnTo>
                  <a:lnTo>
                    <a:pt x="47858" y="35384"/>
                  </a:lnTo>
                  <a:close/>
                  <a:moveTo>
                    <a:pt x="46401" y="35759"/>
                  </a:moveTo>
                  <a:lnTo>
                    <a:pt x="49316" y="36842"/>
                  </a:lnTo>
                  <a:lnTo>
                    <a:pt x="48400" y="36987"/>
                  </a:lnTo>
                  <a:lnTo>
                    <a:pt x="46005" y="35842"/>
                  </a:lnTo>
                  <a:lnTo>
                    <a:pt x="46401" y="35759"/>
                  </a:lnTo>
                  <a:close/>
                  <a:moveTo>
                    <a:pt x="56647" y="35905"/>
                  </a:moveTo>
                  <a:lnTo>
                    <a:pt x="57501" y="36071"/>
                  </a:lnTo>
                  <a:lnTo>
                    <a:pt x="55210" y="37112"/>
                  </a:lnTo>
                  <a:lnTo>
                    <a:pt x="53044" y="36508"/>
                  </a:lnTo>
                  <a:lnTo>
                    <a:pt x="56647" y="35905"/>
                  </a:lnTo>
                  <a:close/>
                  <a:moveTo>
                    <a:pt x="7477" y="36259"/>
                  </a:moveTo>
                  <a:lnTo>
                    <a:pt x="9414" y="36613"/>
                  </a:lnTo>
                  <a:lnTo>
                    <a:pt x="6561" y="37612"/>
                  </a:lnTo>
                  <a:lnTo>
                    <a:pt x="5020" y="36883"/>
                  </a:lnTo>
                  <a:lnTo>
                    <a:pt x="7477" y="36259"/>
                  </a:lnTo>
                  <a:close/>
                  <a:moveTo>
                    <a:pt x="4582" y="37008"/>
                  </a:moveTo>
                  <a:lnTo>
                    <a:pt x="6186" y="37758"/>
                  </a:lnTo>
                  <a:lnTo>
                    <a:pt x="5520" y="37987"/>
                  </a:lnTo>
                  <a:lnTo>
                    <a:pt x="2063" y="37654"/>
                  </a:lnTo>
                  <a:lnTo>
                    <a:pt x="4582" y="37008"/>
                  </a:lnTo>
                  <a:close/>
                  <a:moveTo>
                    <a:pt x="52357" y="36633"/>
                  </a:moveTo>
                  <a:lnTo>
                    <a:pt x="54793" y="37300"/>
                  </a:lnTo>
                  <a:lnTo>
                    <a:pt x="53252" y="38008"/>
                  </a:lnTo>
                  <a:lnTo>
                    <a:pt x="50420" y="36946"/>
                  </a:lnTo>
                  <a:lnTo>
                    <a:pt x="52357" y="36633"/>
                  </a:lnTo>
                  <a:close/>
                  <a:moveTo>
                    <a:pt x="6540" y="37925"/>
                  </a:moveTo>
                  <a:lnTo>
                    <a:pt x="6936" y="38112"/>
                  </a:lnTo>
                  <a:lnTo>
                    <a:pt x="6936" y="38112"/>
                  </a:lnTo>
                  <a:lnTo>
                    <a:pt x="6207" y="38050"/>
                  </a:lnTo>
                  <a:lnTo>
                    <a:pt x="6540" y="37925"/>
                  </a:lnTo>
                  <a:close/>
                  <a:moveTo>
                    <a:pt x="9976" y="36717"/>
                  </a:moveTo>
                  <a:lnTo>
                    <a:pt x="10955" y="36904"/>
                  </a:lnTo>
                  <a:lnTo>
                    <a:pt x="8060" y="38216"/>
                  </a:lnTo>
                  <a:lnTo>
                    <a:pt x="7790" y="38195"/>
                  </a:lnTo>
                  <a:lnTo>
                    <a:pt x="6936" y="37800"/>
                  </a:lnTo>
                  <a:lnTo>
                    <a:pt x="9976" y="36717"/>
                  </a:lnTo>
                  <a:close/>
                  <a:moveTo>
                    <a:pt x="55231" y="37425"/>
                  </a:moveTo>
                  <a:lnTo>
                    <a:pt x="57751" y="38112"/>
                  </a:lnTo>
                  <a:lnTo>
                    <a:pt x="54273" y="38383"/>
                  </a:lnTo>
                  <a:lnTo>
                    <a:pt x="53627" y="38154"/>
                  </a:lnTo>
                  <a:lnTo>
                    <a:pt x="55231" y="37425"/>
                  </a:lnTo>
                  <a:close/>
                  <a:moveTo>
                    <a:pt x="28761" y="31385"/>
                  </a:moveTo>
                  <a:lnTo>
                    <a:pt x="31177" y="31406"/>
                  </a:lnTo>
                  <a:lnTo>
                    <a:pt x="33572" y="31635"/>
                  </a:lnTo>
                  <a:lnTo>
                    <a:pt x="35946" y="32073"/>
                  </a:lnTo>
                  <a:lnTo>
                    <a:pt x="38279" y="32718"/>
                  </a:lnTo>
                  <a:lnTo>
                    <a:pt x="40549" y="33572"/>
                  </a:lnTo>
                  <a:lnTo>
                    <a:pt x="40569" y="33593"/>
                  </a:lnTo>
                  <a:lnTo>
                    <a:pt x="29907" y="38466"/>
                  </a:lnTo>
                  <a:lnTo>
                    <a:pt x="19306" y="33405"/>
                  </a:lnTo>
                  <a:lnTo>
                    <a:pt x="19327" y="33405"/>
                  </a:lnTo>
                  <a:lnTo>
                    <a:pt x="21618" y="32593"/>
                  </a:lnTo>
                  <a:lnTo>
                    <a:pt x="23950" y="31989"/>
                  </a:lnTo>
                  <a:lnTo>
                    <a:pt x="26345" y="31573"/>
                  </a:lnTo>
                  <a:lnTo>
                    <a:pt x="28761" y="31385"/>
                  </a:lnTo>
                  <a:close/>
                  <a:moveTo>
                    <a:pt x="53252" y="38320"/>
                  </a:moveTo>
                  <a:lnTo>
                    <a:pt x="53606" y="38445"/>
                  </a:lnTo>
                  <a:lnTo>
                    <a:pt x="52857" y="38508"/>
                  </a:lnTo>
                  <a:lnTo>
                    <a:pt x="53252" y="38320"/>
                  </a:lnTo>
                  <a:close/>
                  <a:moveTo>
                    <a:pt x="49858" y="37050"/>
                  </a:moveTo>
                  <a:lnTo>
                    <a:pt x="52877" y="38175"/>
                  </a:lnTo>
                  <a:lnTo>
                    <a:pt x="52024" y="38570"/>
                  </a:lnTo>
                  <a:lnTo>
                    <a:pt x="51753" y="38591"/>
                  </a:lnTo>
                  <a:lnTo>
                    <a:pt x="48858" y="37217"/>
                  </a:lnTo>
                  <a:lnTo>
                    <a:pt x="49858" y="37050"/>
                  </a:lnTo>
                  <a:close/>
                  <a:moveTo>
                    <a:pt x="18973" y="33572"/>
                  </a:moveTo>
                  <a:lnTo>
                    <a:pt x="29553" y="38612"/>
                  </a:lnTo>
                  <a:lnTo>
                    <a:pt x="29011" y="38862"/>
                  </a:lnTo>
                  <a:lnTo>
                    <a:pt x="17099" y="34405"/>
                  </a:lnTo>
                  <a:lnTo>
                    <a:pt x="18973" y="33572"/>
                  </a:lnTo>
                  <a:close/>
                  <a:moveTo>
                    <a:pt x="40923" y="33739"/>
                  </a:moveTo>
                  <a:lnTo>
                    <a:pt x="42756" y="34634"/>
                  </a:lnTo>
                  <a:lnTo>
                    <a:pt x="30781" y="38883"/>
                  </a:lnTo>
                  <a:lnTo>
                    <a:pt x="30240" y="38612"/>
                  </a:lnTo>
                  <a:lnTo>
                    <a:pt x="40923" y="33739"/>
                  </a:lnTo>
                  <a:close/>
                  <a:moveTo>
                    <a:pt x="1250" y="37862"/>
                  </a:moveTo>
                  <a:lnTo>
                    <a:pt x="4874" y="38216"/>
                  </a:lnTo>
                  <a:lnTo>
                    <a:pt x="2771" y="38966"/>
                  </a:lnTo>
                  <a:lnTo>
                    <a:pt x="396" y="38091"/>
                  </a:lnTo>
                  <a:lnTo>
                    <a:pt x="1250" y="37862"/>
                  </a:lnTo>
                  <a:close/>
                  <a:moveTo>
                    <a:pt x="29907" y="38779"/>
                  </a:moveTo>
                  <a:lnTo>
                    <a:pt x="30386" y="39008"/>
                  </a:lnTo>
                  <a:lnTo>
                    <a:pt x="29907" y="39195"/>
                  </a:lnTo>
                  <a:lnTo>
                    <a:pt x="29407" y="39008"/>
                  </a:lnTo>
                  <a:lnTo>
                    <a:pt x="29907" y="38779"/>
                  </a:lnTo>
                  <a:close/>
                  <a:moveTo>
                    <a:pt x="16724" y="34593"/>
                  </a:moveTo>
                  <a:lnTo>
                    <a:pt x="28636" y="39028"/>
                  </a:lnTo>
                  <a:lnTo>
                    <a:pt x="28157" y="39258"/>
                  </a:lnTo>
                  <a:lnTo>
                    <a:pt x="14683" y="35530"/>
                  </a:lnTo>
                  <a:lnTo>
                    <a:pt x="16724" y="34593"/>
                  </a:lnTo>
                  <a:close/>
                  <a:moveTo>
                    <a:pt x="43131" y="34801"/>
                  </a:moveTo>
                  <a:lnTo>
                    <a:pt x="45172" y="35780"/>
                  </a:lnTo>
                  <a:lnTo>
                    <a:pt x="31635" y="39278"/>
                  </a:lnTo>
                  <a:lnTo>
                    <a:pt x="31156" y="39049"/>
                  </a:lnTo>
                  <a:lnTo>
                    <a:pt x="43131" y="34801"/>
                  </a:lnTo>
                  <a:close/>
                  <a:moveTo>
                    <a:pt x="58563" y="38341"/>
                  </a:moveTo>
                  <a:lnTo>
                    <a:pt x="59396" y="38570"/>
                  </a:lnTo>
                  <a:lnTo>
                    <a:pt x="57022" y="39424"/>
                  </a:lnTo>
                  <a:lnTo>
                    <a:pt x="54918" y="38633"/>
                  </a:lnTo>
                  <a:lnTo>
                    <a:pt x="58563" y="38341"/>
                  </a:lnTo>
                  <a:close/>
                  <a:moveTo>
                    <a:pt x="29032" y="39174"/>
                  </a:moveTo>
                  <a:lnTo>
                    <a:pt x="29469" y="39341"/>
                  </a:lnTo>
                  <a:lnTo>
                    <a:pt x="29032" y="39487"/>
                  </a:lnTo>
                  <a:lnTo>
                    <a:pt x="28595" y="39362"/>
                  </a:lnTo>
                  <a:lnTo>
                    <a:pt x="29032" y="39174"/>
                  </a:lnTo>
                  <a:close/>
                  <a:moveTo>
                    <a:pt x="30760" y="39195"/>
                  </a:moveTo>
                  <a:lnTo>
                    <a:pt x="31198" y="39403"/>
                  </a:lnTo>
                  <a:lnTo>
                    <a:pt x="30740" y="39507"/>
                  </a:lnTo>
                  <a:lnTo>
                    <a:pt x="30323" y="39341"/>
                  </a:lnTo>
                  <a:lnTo>
                    <a:pt x="30760" y="39195"/>
                  </a:lnTo>
                  <a:close/>
                  <a:moveTo>
                    <a:pt x="14266" y="35717"/>
                  </a:moveTo>
                  <a:lnTo>
                    <a:pt x="27741" y="39445"/>
                  </a:lnTo>
                  <a:lnTo>
                    <a:pt x="27324" y="39632"/>
                  </a:lnTo>
                  <a:lnTo>
                    <a:pt x="11913" y="36779"/>
                  </a:lnTo>
                  <a:lnTo>
                    <a:pt x="14266" y="35717"/>
                  </a:lnTo>
                  <a:close/>
                  <a:moveTo>
                    <a:pt x="45568" y="35967"/>
                  </a:moveTo>
                  <a:lnTo>
                    <a:pt x="47921" y="37071"/>
                  </a:lnTo>
                  <a:lnTo>
                    <a:pt x="32447" y="39674"/>
                  </a:lnTo>
                  <a:lnTo>
                    <a:pt x="32031" y="39466"/>
                  </a:lnTo>
                  <a:lnTo>
                    <a:pt x="45568" y="35967"/>
                  </a:lnTo>
                  <a:close/>
                  <a:moveTo>
                    <a:pt x="5561" y="38279"/>
                  </a:moveTo>
                  <a:lnTo>
                    <a:pt x="7519" y="38466"/>
                  </a:lnTo>
                  <a:lnTo>
                    <a:pt x="4770" y="39716"/>
                  </a:lnTo>
                  <a:lnTo>
                    <a:pt x="3187" y="39133"/>
                  </a:lnTo>
                  <a:lnTo>
                    <a:pt x="5561" y="38279"/>
                  </a:lnTo>
                  <a:close/>
                  <a:moveTo>
                    <a:pt x="29886" y="39507"/>
                  </a:moveTo>
                  <a:lnTo>
                    <a:pt x="30261" y="39632"/>
                  </a:lnTo>
                  <a:lnTo>
                    <a:pt x="29886" y="39737"/>
                  </a:lnTo>
                  <a:lnTo>
                    <a:pt x="29532" y="39632"/>
                  </a:lnTo>
                  <a:lnTo>
                    <a:pt x="29886" y="39507"/>
                  </a:lnTo>
                  <a:close/>
                  <a:moveTo>
                    <a:pt x="28178" y="39549"/>
                  </a:moveTo>
                  <a:lnTo>
                    <a:pt x="28553" y="39653"/>
                  </a:lnTo>
                  <a:lnTo>
                    <a:pt x="28199" y="39799"/>
                  </a:lnTo>
                  <a:lnTo>
                    <a:pt x="27824" y="39716"/>
                  </a:lnTo>
                  <a:lnTo>
                    <a:pt x="28178" y="39549"/>
                  </a:lnTo>
                  <a:close/>
                  <a:moveTo>
                    <a:pt x="31594" y="39591"/>
                  </a:moveTo>
                  <a:lnTo>
                    <a:pt x="31948" y="39757"/>
                  </a:lnTo>
                  <a:lnTo>
                    <a:pt x="31573" y="39820"/>
                  </a:lnTo>
                  <a:lnTo>
                    <a:pt x="31219" y="39695"/>
                  </a:lnTo>
                  <a:lnTo>
                    <a:pt x="31594" y="39591"/>
                  </a:lnTo>
                  <a:close/>
                  <a:moveTo>
                    <a:pt x="29053" y="39799"/>
                  </a:moveTo>
                  <a:lnTo>
                    <a:pt x="29323" y="39882"/>
                  </a:lnTo>
                  <a:lnTo>
                    <a:pt x="29053" y="39945"/>
                  </a:lnTo>
                  <a:lnTo>
                    <a:pt x="28782" y="39903"/>
                  </a:lnTo>
                  <a:lnTo>
                    <a:pt x="29053" y="39799"/>
                  </a:lnTo>
                  <a:close/>
                  <a:moveTo>
                    <a:pt x="30740" y="39820"/>
                  </a:moveTo>
                  <a:lnTo>
                    <a:pt x="31010" y="39924"/>
                  </a:lnTo>
                  <a:lnTo>
                    <a:pt x="30719" y="39966"/>
                  </a:lnTo>
                  <a:lnTo>
                    <a:pt x="30448" y="39882"/>
                  </a:lnTo>
                  <a:lnTo>
                    <a:pt x="30740" y="39820"/>
                  </a:lnTo>
                  <a:close/>
                  <a:moveTo>
                    <a:pt x="11455" y="36987"/>
                  </a:moveTo>
                  <a:lnTo>
                    <a:pt x="26866" y="39841"/>
                  </a:lnTo>
                  <a:lnTo>
                    <a:pt x="26533" y="39986"/>
                  </a:lnTo>
                  <a:lnTo>
                    <a:pt x="8623" y="38279"/>
                  </a:lnTo>
                  <a:lnTo>
                    <a:pt x="11455" y="36987"/>
                  </a:lnTo>
                  <a:close/>
                  <a:moveTo>
                    <a:pt x="48358" y="37300"/>
                  </a:moveTo>
                  <a:lnTo>
                    <a:pt x="51170" y="38633"/>
                  </a:lnTo>
                  <a:lnTo>
                    <a:pt x="33260" y="40049"/>
                  </a:lnTo>
                  <a:lnTo>
                    <a:pt x="32906" y="39882"/>
                  </a:lnTo>
                  <a:lnTo>
                    <a:pt x="48358" y="37300"/>
                  </a:lnTo>
                  <a:close/>
                  <a:moveTo>
                    <a:pt x="27366" y="39924"/>
                  </a:moveTo>
                  <a:lnTo>
                    <a:pt x="27657" y="39986"/>
                  </a:lnTo>
                  <a:lnTo>
                    <a:pt x="27387" y="40070"/>
                  </a:lnTo>
                  <a:lnTo>
                    <a:pt x="27095" y="40049"/>
                  </a:lnTo>
                  <a:lnTo>
                    <a:pt x="27366" y="39924"/>
                  </a:lnTo>
                  <a:close/>
                  <a:moveTo>
                    <a:pt x="29886" y="40028"/>
                  </a:moveTo>
                  <a:lnTo>
                    <a:pt x="30052" y="40070"/>
                  </a:lnTo>
                  <a:lnTo>
                    <a:pt x="29886" y="40111"/>
                  </a:lnTo>
                  <a:lnTo>
                    <a:pt x="29719" y="40070"/>
                  </a:lnTo>
                  <a:lnTo>
                    <a:pt x="29886" y="40028"/>
                  </a:lnTo>
                  <a:close/>
                  <a:moveTo>
                    <a:pt x="32406" y="39966"/>
                  </a:moveTo>
                  <a:lnTo>
                    <a:pt x="32676" y="40091"/>
                  </a:lnTo>
                  <a:lnTo>
                    <a:pt x="32385" y="40111"/>
                  </a:lnTo>
                  <a:lnTo>
                    <a:pt x="32114" y="40028"/>
                  </a:lnTo>
                  <a:lnTo>
                    <a:pt x="32406" y="39966"/>
                  </a:lnTo>
                  <a:close/>
                  <a:moveTo>
                    <a:pt x="54231" y="38674"/>
                  </a:moveTo>
                  <a:lnTo>
                    <a:pt x="56605" y="39570"/>
                  </a:lnTo>
                  <a:lnTo>
                    <a:pt x="55002" y="40132"/>
                  </a:lnTo>
                  <a:lnTo>
                    <a:pt x="52274" y="38841"/>
                  </a:lnTo>
                  <a:lnTo>
                    <a:pt x="54231" y="38674"/>
                  </a:lnTo>
                  <a:close/>
                  <a:moveTo>
                    <a:pt x="28220" y="40091"/>
                  </a:moveTo>
                  <a:lnTo>
                    <a:pt x="28386" y="40111"/>
                  </a:lnTo>
                  <a:lnTo>
                    <a:pt x="28241" y="40153"/>
                  </a:lnTo>
                  <a:lnTo>
                    <a:pt x="28074" y="40153"/>
                  </a:lnTo>
                  <a:lnTo>
                    <a:pt x="28220" y="40091"/>
                  </a:lnTo>
                  <a:close/>
                  <a:moveTo>
                    <a:pt x="2750" y="39278"/>
                  </a:moveTo>
                  <a:lnTo>
                    <a:pt x="4416" y="39882"/>
                  </a:lnTo>
                  <a:lnTo>
                    <a:pt x="3791" y="40174"/>
                  </a:lnTo>
                  <a:lnTo>
                    <a:pt x="292" y="40153"/>
                  </a:lnTo>
                  <a:lnTo>
                    <a:pt x="2750" y="39278"/>
                  </a:lnTo>
                  <a:close/>
                  <a:moveTo>
                    <a:pt x="4791" y="40028"/>
                  </a:moveTo>
                  <a:lnTo>
                    <a:pt x="5207" y="40195"/>
                  </a:lnTo>
                  <a:lnTo>
                    <a:pt x="4457" y="40174"/>
                  </a:lnTo>
                  <a:lnTo>
                    <a:pt x="4791" y="40028"/>
                  </a:lnTo>
                  <a:close/>
                  <a:moveTo>
                    <a:pt x="31552" y="40111"/>
                  </a:moveTo>
                  <a:lnTo>
                    <a:pt x="31698" y="40174"/>
                  </a:lnTo>
                  <a:lnTo>
                    <a:pt x="31552" y="40195"/>
                  </a:lnTo>
                  <a:lnTo>
                    <a:pt x="31385" y="40153"/>
                  </a:lnTo>
                  <a:lnTo>
                    <a:pt x="31552" y="40111"/>
                  </a:lnTo>
                  <a:close/>
                  <a:moveTo>
                    <a:pt x="7935" y="38591"/>
                  </a:moveTo>
                  <a:lnTo>
                    <a:pt x="11392" y="40236"/>
                  </a:lnTo>
                  <a:lnTo>
                    <a:pt x="6061" y="40195"/>
                  </a:lnTo>
                  <a:lnTo>
                    <a:pt x="5166" y="39861"/>
                  </a:lnTo>
                  <a:lnTo>
                    <a:pt x="7935" y="38591"/>
                  </a:lnTo>
                  <a:close/>
                  <a:moveTo>
                    <a:pt x="8560" y="38570"/>
                  </a:moveTo>
                  <a:lnTo>
                    <a:pt x="25991" y="40236"/>
                  </a:lnTo>
                  <a:lnTo>
                    <a:pt x="25741" y="40361"/>
                  </a:lnTo>
                  <a:lnTo>
                    <a:pt x="12080" y="40236"/>
                  </a:lnTo>
                  <a:lnTo>
                    <a:pt x="8560" y="38570"/>
                  </a:lnTo>
                  <a:close/>
                  <a:moveTo>
                    <a:pt x="26741" y="40299"/>
                  </a:moveTo>
                  <a:lnTo>
                    <a:pt x="26595" y="40361"/>
                  </a:lnTo>
                  <a:lnTo>
                    <a:pt x="26429" y="40361"/>
                  </a:lnTo>
                  <a:lnTo>
                    <a:pt x="26574" y="40299"/>
                  </a:lnTo>
                  <a:close/>
                  <a:moveTo>
                    <a:pt x="33197" y="40340"/>
                  </a:moveTo>
                  <a:lnTo>
                    <a:pt x="33343" y="40424"/>
                  </a:lnTo>
                  <a:lnTo>
                    <a:pt x="33176" y="40424"/>
                  </a:lnTo>
                  <a:lnTo>
                    <a:pt x="33030" y="40361"/>
                  </a:lnTo>
                  <a:lnTo>
                    <a:pt x="33197" y="40340"/>
                  </a:lnTo>
                  <a:close/>
                  <a:moveTo>
                    <a:pt x="51253" y="38924"/>
                  </a:moveTo>
                  <a:lnTo>
                    <a:pt x="47692" y="40528"/>
                  </a:lnTo>
                  <a:lnTo>
                    <a:pt x="34030" y="40424"/>
                  </a:lnTo>
                  <a:lnTo>
                    <a:pt x="33780" y="40299"/>
                  </a:lnTo>
                  <a:lnTo>
                    <a:pt x="51253" y="38924"/>
                  </a:lnTo>
                  <a:close/>
                  <a:moveTo>
                    <a:pt x="51857" y="38966"/>
                  </a:moveTo>
                  <a:lnTo>
                    <a:pt x="54606" y="40278"/>
                  </a:lnTo>
                  <a:lnTo>
                    <a:pt x="53731" y="40590"/>
                  </a:lnTo>
                  <a:lnTo>
                    <a:pt x="48379" y="40549"/>
                  </a:lnTo>
                  <a:lnTo>
                    <a:pt x="51857" y="38966"/>
                  </a:lnTo>
                  <a:close/>
                  <a:moveTo>
                    <a:pt x="54981" y="40445"/>
                  </a:moveTo>
                  <a:lnTo>
                    <a:pt x="55314" y="40590"/>
                  </a:lnTo>
                  <a:lnTo>
                    <a:pt x="54564" y="40590"/>
                  </a:lnTo>
                  <a:lnTo>
                    <a:pt x="54981" y="40445"/>
                  </a:lnTo>
                  <a:close/>
                  <a:moveTo>
                    <a:pt x="12684" y="40528"/>
                  </a:moveTo>
                  <a:lnTo>
                    <a:pt x="25117" y="40632"/>
                  </a:lnTo>
                  <a:lnTo>
                    <a:pt x="24971" y="40715"/>
                  </a:lnTo>
                  <a:lnTo>
                    <a:pt x="14745" y="41507"/>
                  </a:lnTo>
                  <a:lnTo>
                    <a:pt x="12684" y="40528"/>
                  </a:lnTo>
                  <a:close/>
                  <a:moveTo>
                    <a:pt x="34655" y="40715"/>
                  </a:moveTo>
                  <a:lnTo>
                    <a:pt x="47067" y="40819"/>
                  </a:lnTo>
                  <a:lnTo>
                    <a:pt x="45005" y="41777"/>
                  </a:lnTo>
                  <a:lnTo>
                    <a:pt x="34801" y="40799"/>
                  </a:lnTo>
                  <a:lnTo>
                    <a:pt x="34655" y="40715"/>
                  </a:lnTo>
                  <a:close/>
                  <a:moveTo>
                    <a:pt x="6852" y="40486"/>
                  </a:moveTo>
                  <a:lnTo>
                    <a:pt x="12017" y="40528"/>
                  </a:lnTo>
                  <a:lnTo>
                    <a:pt x="14162" y="41569"/>
                  </a:lnTo>
                  <a:lnTo>
                    <a:pt x="10497" y="41861"/>
                  </a:lnTo>
                  <a:lnTo>
                    <a:pt x="6852" y="40486"/>
                  </a:lnTo>
                  <a:close/>
                  <a:moveTo>
                    <a:pt x="47754" y="40819"/>
                  </a:moveTo>
                  <a:lnTo>
                    <a:pt x="52919" y="40861"/>
                  </a:lnTo>
                  <a:lnTo>
                    <a:pt x="49254" y="42173"/>
                  </a:lnTo>
                  <a:lnTo>
                    <a:pt x="45588" y="41819"/>
                  </a:lnTo>
                  <a:lnTo>
                    <a:pt x="47754" y="40819"/>
                  </a:lnTo>
                  <a:close/>
                  <a:moveTo>
                    <a:pt x="3833" y="40465"/>
                  </a:moveTo>
                  <a:lnTo>
                    <a:pt x="5999" y="40486"/>
                  </a:lnTo>
                  <a:lnTo>
                    <a:pt x="9810" y="41902"/>
                  </a:lnTo>
                  <a:lnTo>
                    <a:pt x="4499" y="42319"/>
                  </a:lnTo>
                  <a:lnTo>
                    <a:pt x="1542" y="41507"/>
                  </a:lnTo>
                  <a:lnTo>
                    <a:pt x="3833" y="40465"/>
                  </a:lnTo>
                  <a:close/>
                  <a:moveTo>
                    <a:pt x="24159" y="41069"/>
                  </a:moveTo>
                  <a:lnTo>
                    <a:pt x="16495" y="42340"/>
                  </a:lnTo>
                  <a:lnTo>
                    <a:pt x="15266" y="41757"/>
                  </a:lnTo>
                  <a:lnTo>
                    <a:pt x="24159" y="41069"/>
                  </a:lnTo>
                  <a:close/>
                  <a:moveTo>
                    <a:pt x="35592" y="41153"/>
                  </a:moveTo>
                  <a:lnTo>
                    <a:pt x="44485" y="42007"/>
                  </a:lnTo>
                  <a:lnTo>
                    <a:pt x="43235" y="42569"/>
                  </a:lnTo>
                  <a:lnTo>
                    <a:pt x="35592" y="41153"/>
                  </a:lnTo>
                  <a:close/>
                  <a:moveTo>
                    <a:pt x="53773" y="40882"/>
                  </a:moveTo>
                  <a:lnTo>
                    <a:pt x="55918" y="40903"/>
                  </a:lnTo>
                  <a:lnTo>
                    <a:pt x="58209" y="41986"/>
                  </a:lnTo>
                  <a:lnTo>
                    <a:pt x="55252" y="42756"/>
                  </a:lnTo>
                  <a:lnTo>
                    <a:pt x="49920" y="42236"/>
                  </a:lnTo>
                  <a:lnTo>
                    <a:pt x="53773" y="40882"/>
                  </a:lnTo>
                  <a:close/>
                  <a:moveTo>
                    <a:pt x="14704" y="41819"/>
                  </a:moveTo>
                  <a:lnTo>
                    <a:pt x="15995" y="42423"/>
                  </a:lnTo>
                  <a:lnTo>
                    <a:pt x="13267" y="42881"/>
                  </a:lnTo>
                  <a:lnTo>
                    <a:pt x="11143" y="42090"/>
                  </a:lnTo>
                  <a:lnTo>
                    <a:pt x="14704" y="41819"/>
                  </a:lnTo>
                  <a:close/>
                  <a:moveTo>
                    <a:pt x="22618" y="41611"/>
                  </a:moveTo>
                  <a:lnTo>
                    <a:pt x="17661" y="42902"/>
                  </a:lnTo>
                  <a:lnTo>
                    <a:pt x="16953" y="42569"/>
                  </a:lnTo>
                  <a:lnTo>
                    <a:pt x="22618" y="41611"/>
                  </a:lnTo>
                  <a:close/>
                  <a:moveTo>
                    <a:pt x="37133" y="41736"/>
                  </a:moveTo>
                  <a:lnTo>
                    <a:pt x="42777" y="42777"/>
                  </a:lnTo>
                  <a:lnTo>
                    <a:pt x="42069" y="43110"/>
                  </a:lnTo>
                  <a:lnTo>
                    <a:pt x="37133" y="41736"/>
                  </a:lnTo>
                  <a:close/>
                  <a:moveTo>
                    <a:pt x="45047" y="42069"/>
                  </a:moveTo>
                  <a:lnTo>
                    <a:pt x="48608" y="42402"/>
                  </a:lnTo>
                  <a:lnTo>
                    <a:pt x="46463" y="43173"/>
                  </a:lnTo>
                  <a:lnTo>
                    <a:pt x="43735" y="42652"/>
                  </a:lnTo>
                  <a:lnTo>
                    <a:pt x="45047" y="42069"/>
                  </a:lnTo>
                  <a:close/>
                  <a:moveTo>
                    <a:pt x="21118" y="42298"/>
                  </a:moveTo>
                  <a:lnTo>
                    <a:pt x="18411" y="43256"/>
                  </a:lnTo>
                  <a:lnTo>
                    <a:pt x="18057" y="43089"/>
                  </a:lnTo>
                  <a:lnTo>
                    <a:pt x="21118" y="42298"/>
                  </a:lnTo>
                  <a:close/>
                  <a:moveTo>
                    <a:pt x="38633" y="42444"/>
                  </a:moveTo>
                  <a:lnTo>
                    <a:pt x="41673" y="43298"/>
                  </a:lnTo>
                  <a:lnTo>
                    <a:pt x="41319" y="43444"/>
                  </a:lnTo>
                  <a:lnTo>
                    <a:pt x="38633" y="42444"/>
                  </a:lnTo>
                  <a:close/>
                  <a:moveTo>
                    <a:pt x="19681" y="43110"/>
                  </a:moveTo>
                  <a:lnTo>
                    <a:pt x="18890" y="43485"/>
                  </a:lnTo>
                  <a:lnTo>
                    <a:pt x="18786" y="43444"/>
                  </a:lnTo>
                  <a:lnTo>
                    <a:pt x="19681" y="43110"/>
                  </a:lnTo>
                  <a:close/>
                  <a:moveTo>
                    <a:pt x="16453" y="42652"/>
                  </a:moveTo>
                  <a:lnTo>
                    <a:pt x="17224" y="43006"/>
                  </a:lnTo>
                  <a:lnTo>
                    <a:pt x="15079" y="43568"/>
                  </a:lnTo>
                  <a:lnTo>
                    <a:pt x="13808" y="43089"/>
                  </a:lnTo>
                  <a:lnTo>
                    <a:pt x="16453" y="42652"/>
                  </a:lnTo>
                  <a:close/>
                  <a:moveTo>
                    <a:pt x="10455" y="42152"/>
                  </a:moveTo>
                  <a:lnTo>
                    <a:pt x="12705" y="42985"/>
                  </a:lnTo>
                  <a:lnTo>
                    <a:pt x="9060" y="43589"/>
                  </a:lnTo>
                  <a:lnTo>
                    <a:pt x="5311" y="42548"/>
                  </a:lnTo>
                  <a:lnTo>
                    <a:pt x="10455" y="42152"/>
                  </a:lnTo>
                  <a:close/>
                  <a:moveTo>
                    <a:pt x="40049" y="43298"/>
                  </a:moveTo>
                  <a:lnTo>
                    <a:pt x="40944" y="43631"/>
                  </a:lnTo>
                  <a:lnTo>
                    <a:pt x="40840" y="43673"/>
                  </a:lnTo>
                  <a:lnTo>
                    <a:pt x="40049" y="43298"/>
                  </a:lnTo>
                  <a:close/>
                  <a:moveTo>
                    <a:pt x="43277" y="42881"/>
                  </a:moveTo>
                  <a:lnTo>
                    <a:pt x="45901" y="43360"/>
                  </a:lnTo>
                  <a:lnTo>
                    <a:pt x="44630" y="43818"/>
                  </a:lnTo>
                  <a:lnTo>
                    <a:pt x="42506" y="43214"/>
                  </a:lnTo>
                  <a:lnTo>
                    <a:pt x="43277" y="42881"/>
                  </a:lnTo>
                  <a:close/>
                  <a:moveTo>
                    <a:pt x="49275" y="42465"/>
                  </a:moveTo>
                  <a:lnTo>
                    <a:pt x="54419" y="42965"/>
                  </a:lnTo>
                  <a:lnTo>
                    <a:pt x="50649" y="43943"/>
                  </a:lnTo>
                  <a:lnTo>
                    <a:pt x="47025" y="43277"/>
                  </a:lnTo>
                  <a:lnTo>
                    <a:pt x="49275" y="42465"/>
                  </a:lnTo>
                  <a:close/>
                  <a:moveTo>
                    <a:pt x="17619" y="43214"/>
                  </a:moveTo>
                  <a:lnTo>
                    <a:pt x="18036" y="43402"/>
                  </a:lnTo>
                  <a:lnTo>
                    <a:pt x="16287" y="44006"/>
                  </a:lnTo>
                  <a:lnTo>
                    <a:pt x="15558" y="43735"/>
                  </a:lnTo>
                  <a:lnTo>
                    <a:pt x="17619" y="43214"/>
                  </a:lnTo>
                  <a:close/>
                  <a:moveTo>
                    <a:pt x="42090" y="43402"/>
                  </a:moveTo>
                  <a:lnTo>
                    <a:pt x="44151" y="43985"/>
                  </a:lnTo>
                  <a:lnTo>
                    <a:pt x="43423" y="44235"/>
                  </a:lnTo>
                  <a:lnTo>
                    <a:pt x="41694" y="43589"/>
                  </a:lnTo>
                  <a:lnTo>
                    <a:pt x="42090" y="43402"/>
                  </a:lnTo>
                  <a:close/>
                  <a:moveTo>
                    <a:pt x="18390" y="43568"/>
                  </a:moveTo>
                  <a:lnTo>
                    <a:pt x="18536" y="43652"/>
                  </a:lnTo>
                  <a:lnTo>
                    <a:pt x="17078" y="44318"/>
                  </a:lnTo>
                  <a:lnTo>
                    <a:pt x="16703" y="44172"/>
                  </a:lnTo>
                  <a:lnTo>
                    <a:pt x="18390" y="43568"/>
                  </a:lnTo>
                  <a:close/>
                  <a:moveTo>
                    <a:pt x="13246" y="43194"/>
                  </a:moveTo>
                  <a:lnTo>
                    <a:pt x="14600" y="43693"/>
                  </a:lnTo>
                  <a:lnTo>
                    <a:pt x="11934" y="44381"/>
                  </a:lnTo>
                  <a:lnTo>
                    <a:pt x="9726" y="43777"/>
                  </a:lnTo>
                  <a:lnTo>
                    <a:pt x="13246" y="43194"/>
                  </a:lnTo>
                  <a:close/>
                  <a:moveTo>
                    <a:pt x="41319" y="43756"/>
                  </a:moveTo>
                  <a:lnTo>
                    <a:pt x="43006" y="44381"/>
                  </a:lnTo>
                  <a:lnTo>
                    <a:pt x="42631" y="44526"/>
                  </a:lnTo>
                  <a:lnTo>
                    <a:pt x="41173" y="43839"/>
                  </a:lnTo>
                  <a:lnTo>
                    <a:pt x="41319" y="43756"/>
                  </a:lnTo>
                  <a:close/>
                  <a:moveTo>
                    <a:pt x="46484" y="43464"/>
                  </a:moveTo>
                  <a:lnTo>
                    <a:pt x="49983" y="44110"/>
                  </a:lnTo>
                  <a:lnTo>
                    <a:pt x="47775" y="44672"/>
                  </a:lnTo>
                  <a:lnTo>
                    <a:pt x="45109" y="43943"/>
                  </a:lnTo>
                  <a:lnTo>
                    <a:pt x="46484" y="43464"/>
                  </a:lnTo>
                  <a:close/>
                  <a:moveTo>
                    <a:pt x="15079" y="43860"/>
                  </a:moveTo>
                  <a:lnTo>
                    <a:pt x="15870" y="44172"/>
                  </a:lnTo>
                  <a:lnTo>
                    <a:pt x="13787" y="44901"/>
                  </a:lnTo>
                  <a:lnTo>
                    <a:pt x="12475" y="44547"/>
                  </a:lnTo>
                  <a:lnTo>
                    <a:pt x="15079" y="43860"/>
                  </a:lnTo>
                  <a:close/>
                  <a:moveTo>
                    <a:pt x="44651" y="44110"/>
                  </a:moveTo>
                  <a:lnTo>
                    <a:pt x="47213" y="44818"/>
                  </a:lnTo>
                  <a:lnTo>
                    <a:pt x="45901" y="45172"/>
                  </a:lnTo>
                  <a:lnTo>
                    <a:pt x="43839" y="44402"/>
                  </a:lnTo>
                  <a:lnTo>
                    <a:pt x="44651" y="44110"/>
                  </a:lnTo>
                  <a:close/>
                  <a:moveTo>
                    <a:pt x="16287" y="44318"/>
                  </a:moveTo>
                  <a:lnTo>
                    <a:pt x="16703" y="44485"/>
                  </a:lnTo>
                  <a:lnTo>
                    <a:pt x="15016" y="45235"/>
                  </a:lnTo>
                  <a:lnTo>
                    <a:pt x="14266" y="45047"/>
                  </a:lnTo>
                  <a:lnTo>
                    <a:pt x="16287" y="44318"/>
                  </a:lnTo>
                  <a:close/>
                  <a:moveTo>
                    <a:pt x="9060" y="43902"/>
                  </a:moveTo>
                  <a:lnTo>
                    <a:pt x="11372" y="44526"/>
                  </a:lnTo>
                  <a:lnTo>
                    <a:pt x="7790" y="45464"/>
                  </a:lnTo>
                  <a:lnTo>
                    <a:pt x="3958" y="44756"/>
                  </a:lnTo>
                  <a:lnTo>
                    <a:pt x="9060" y="43902"/>
                  </a:lnTo>
                  <a:close/>
                  <a:moveTo>
                    <a:pt x="43423" y="44547"/>
                  </a:moveTo>
                  <a:lnTo>
                    <a:pt x="45422" y="45297"/>
                  </a:lnTo>
                  <a:lnTo>
                    <a:pt x="44672" y="45484"/>
                  </a:lnTo>
                  <a:lnTo>
                    <a:pt x="43006" y="44693"/>
                  </a:lnTo>
                  <a:lnTo>
                    <a:pt x="43423" y="44547"/>
                  </a:lnTo>
                  <a:close/>
                  <a:moveTo>
                    <a:pt x="50649" y="44235"/>
                  </a:moveTo>
                  <a:lnTo>
                    <a:pt x="55731" y="45172"/>
                  </a:lnTo>
                  <a:lnTo>
                    <a:pt x="51899" y="45818"/>
                  </a:lnTo>
                  <a:lnTo>
                    <a:pt x="48337" y="44839"/>
                  </a:lnTo>
                  <a:lnTo>
                    <a:pt x="50649" y="44235"/>
                  </a:lnTo>
                  <a:close/>
                  <a:moveTo>
                    <a:pt x="11913" y="44693"/>
                  </a:moveTo>
                  <a:lnTo>
                    <a:pt x="13308" y="45068"/>
                  </a:lnTo>
                  <a:lnTo>
                    <a:pt x="10705" y="45984"/>
                  </a:lnTo>
                  <a:lnTo>
                    <a:pt x="8477" y="45589"/>
                  </a:lnTo>
                  <a:lnTo>
                    <a:pt x="11913" y="44693"/>
                  </a:lnTo>
                  <a:close/>
                  <a:moveTo>
                    <a:pt x="47775" y="44985"/>
                  </a:moveTo>
                  <a:lnTo>
                    <a:pt x="51211" y="45943"/>
                  </a:lnTo>
                  <a:lnTo>
                    <a:pt x="48962" y="46317"/>
                  </a:lnTo>
                  <a:lnTo>
                    <a:pt x="46380" y="45339"/>
                  </a:lnTo>
                  <a:lnTo>
                    <a:pt x="47775" y="44985"/>
                  </a:lnTo>
                  <a:close/>
                  <a:moveTo>
                    <a:pt x="13808" y="45214"/>
                  </a:moveTo>
                  <a:lnTo>
                    <a:pt x="14620" y="45422"/>
                  </a:lnTo>
                  <a:lnTo>
                    <a:pt x="12621" y="46338"/>
                  </a:lnTo>
                  <a:lnTo>
                    <a:pt x="11288" y="46109"/>
                  </a:lnTo>
                  <a:lnTo>
                    <a:pt x="13808" y="45214"/>
                  </a:lnTo>
                  <a:close/>
                  <a:moveTo>
                    <a:pt x="3125" y="44881"/>
                  </a:moveTo>
                  <a:lnTo>
                    <a:pt x="7123" y="45630"/>
                  </a:lnTo>
                  <a:lnTo>
                    <a:pt x="3687" y="46526"/>
                  </a:lnTo>
                  <a:lnTo>
                    <a:pt x="1000" y="45235"/>
                  </a:lnTo>
                  <a:lnTo>
                    <a:pt x="3125" y="44881"/>
                  </a:lnTo>
                  <a:close/>
                  <a:moveTo>
                    <a:pt x="45901" y="45464"/>
                  </a:moveTo>
                  <a:lnTo>
                    <a:pt x="48400" y="46401"/>
                  </a:lnTo>
                  <a:lnTo>
                    <a:pt x="47067" y="46630"/>
                  </a:lnTo>
                  <a:lnTo>
                    <a:pt x="45068" y="45693"/>
                  </a:lnTo>
                  <a:lnTo>
                    <a:pt x="45901" y="45464"/>
                  </a:lnTo>
                  <a:close/>
                  <a:moveTo>
                    <a:pt x="56564" y="45339"/>
                  </a:moveTo>
                  <a:lnTo>
                    <a:pt x="58688" y="45714"/>
                  </a:lnTo>
                  <a:lnTo>
                    <a:pt x="55981" y="46963"/>
                  </a:lnTo>
                  <a:lnTo>
                    <a:pt x="52544" y="46005"/>
                  </a:lnTo>
                  <a:lnTo>
                    <a:pt x="56564" y="45339"/>
                  </a:lnTo>
                  <a:close/>
                  <a:moveTo>
                    <a:pt x="3645" y="46838"/>
                  </a:moveTo>
                  <a:lnTo>
                    <a:pt x="4437" y="47192"/>
                  </a:lnTo>
                  <a:lnTo>
                    <a:pt x="4437" y="47192"/>
                  </a:lnTo>
                  <a:lnTo>
                    <a:pt x="2812" y="47046"/>
                  </a:lnTo>
                  <a:lnTo>
                    <a:pt x="3645" y="46838"/>
                  </a:lnTo>
                  <a:close/>
                  <a:moveTo>
                    <a:pt x="7810" y="45755"/>
                  </a:moveTo>
                  <a:lnTo>
                    <a:pt x="10164" y="46193"/>
                  </a:lnTo>
                  <a:lnTo>
                    <a:pt x="6686" y="47421"/>
                  </a:lnTo>
                  <a:lnTo>
                    <a:pt x="5270" y="47275"/>
                  </a:lnTo>
                  <a:lnTo>
                    <a:pt x="4083" y="46713"/>
                  </a:lnTo>
                  <a:lnTo>
                    <a:pt x="7810" y="45755"/>
                  </a:lnTo>
                  <a:close/>
                  <a:moveTo>
                    <a:pt x="56022" y="47255"/>
                  </a:moveTo>
                  <a:lnTo>
                    <a:pt x="56855" y="47484"/>
                  </a:lnTo>
                  <a:lnTo>
                    <a:pt x="55231" y="47630"/>
                  </a:lnTo>
                  <a:lnTo>
                    <a:pt x="56022" y="47255"/>
                  </a:lnTo>
                  <a:close/>
                  <a:moveTo>
                    <a:pt x="10726" y="46297"/>
                  </a:moveTo>
                  <a:lnTo>
                    <a:pt x="12142" y="46547"/>
                  </a:lnTo>
                  <a:lnTo>
                    <a:pt x="9643" y="47692"/>
                  </a:lnTo>
                  <a:lnTo>
                    <a:pt x="7373" y="47484"/>
                  </a:lnTo>
                  <a:lnTo>
                    <a:pt x="10726" y="46297"/>
                  </a:lnTo>
                  <a:close/>
                  <a:moveTo>
                    <a:pt x="51878" y="46109"/>
                  </a:moveTo>
                  <a:lnTo>
                    <a:pt x="55585" y="47151"/>
                  </a:lnTo>
                  <a:lnTo>
                    <a:pt x="54377" y="47692"/>
                  </a:lnTo>
                  <a:lnTo>
                    <a:pt x="52961" y="47796"/>
                  </a:lnTo>
                  <a:lnTo>
                    <a:pt x="49504" y="46505"/>
                  </a:lnTo>
                  <a:lnTo>
                    <a:pt x="51878" y="46109"/>
                  </a:lnTo>
                  <a:close/>
                  <a:moveTo>
                    <a:pt x="48941" y="46609"/>
                  </a:moveTo>
                  <a:lnTo>
                    <a:pt x="52274" y="47859"/>
                  </a:lnTo>
                  <a:lnTo>
                    <a:pt x="50004" y="48025"/>
                  </a:lnTo>
                  <a:lnTo>
                    <a:pt x="47525" y="46838"/>
                  </a:lnTo>
                  <a:lnTo>
                    <a:pt x="48941" y="46609"/>
                  </a:lnTo>
                  <a:close/>
                  <a:moveTo>
                    <a:pt x="6727" y="47713"/>
                  </a:moveTo>
                  <a:lnTo>
                    <a:pt x="9122" y="47942"/>
                  </a:lnTo>
                  <a:lnTo>
                    <a:pt x="7852" y="48504"/>
                  </a:lnTo>
                  <a:lnTo>
                    <a:pt x="6415" y="47817"/>
                  </a:lnTo>
                  <a:lnTo>
                    <a:pt x="6727" y="47713"/>
                  </a:lnTo>
                  <a:close/>
                  <a:moveTo>
                    <a:pt x="29074" y="40674"/>
                  </a:moveTo>
                  <a:lnTo>
                    <a:pt x="30677" y="40694"/>
                  </a:lnTo>
                  <a:lnTo>
                    <a:pt x="32281" y="40840"/>
                  </a:lnTo>
                  <a:lnTo>
                    <a:pt x="33864" y="41132"/>
                  </a:lnTo>
                  <a:lnTo>
                    <a:pt x="35425" y="41569"/>
                  </a:lnTo>
                  <a:lnTo>
                    <a:pt x="36925" y="42131"/>
                  </a:lnTo>
                  <a:lnTo>
                    <a:pt x="40486" y="43818"/>
                  </a:lnTo>
                  <a:lnTo>
                    <a:pt x="29823" y="48692"/>
                  </a:lnTo>
                  <a:lnTo>
                    <a:pt x="19223" y="43652"/>
                  </a:lnTo>
                  <a:lnTo>
                    <a:pt x="22826" y="42007"/>
                  </a:lnTo>
                  <a:lnTo>
                    <a:pt x="24325" y="41465"/>
                  </a:lnTo>
                  <a:lnTo>
                    <a:pt x="25887" y="41069"/>
                  </a:lnTo>
                  <a:lnTo>
                    <a:pt x="27470" y="40799"/>
                  </a:lnTo>
                  <a:lnTo>
                    <a:pt x="29074" y="40674"/>
                  </a:lnTo>
                  <a:close/>
                  <a:moveTo>
                    <a:pt x="52919" y="48088"/>
                  </a:moveTo>
                  <a:lnTo>
                    <a:pt x="53232" y="48213"/>
                  </a:lnTo>
                  <a:lnTo>
                    <a:pt x="51774" y="48879"/>
                  </a:lnTo>
                  <a:lnTo>
                    <a:pt x="50524" y="48275"/>
                  </a:lnTo>
                  <a:lnTo>
                    <a:pt x="52919" y="48088"/>
                  </a:lnTo>
                  <a:close/>
                  <a:moveTo>
                    <a:pt x="18869" y="43798"/>
                  </a:moveTo>
                  <a:lnTo>
                    <a:pt x="29469" y="48858"/>
                  </a:lnTo>
                  <a:lnTo>
                    <a:pt x="29365" y="48900"/>
                  </a:lnTo>
                  <a:lnTo>
                    <a:pt x="17453" y="44443"/>
                  </a:lnTo>
                  <a:lnTo>
                    <a:pt x="18869" y="43798"/>
                  </a:lnTo>
                  <a:close/>
                  <a:moveTo>
                    <a:pt x="40840" y="43985"/>
                  </a:moveTo>
                  <a:lnTo>
                    <a:pt x="42236" y="44651"/>
                  </a:lnTo>
                  <a:lnTo>
                    <a:pt x="30261" y="48900"/>
                  </a:lnTo>
                  <a:lnTo>
                    <a:pt x="30157" y="48858"/>
                  </a:lnTo>
                  <a:lnTo>
                    <a:pt x="40840" y="43985"/>
                  </a:lnTo>
                  <a:close/>
                  <a:moveTo>
                    <a:pt x="29823" y="49025"/>
                  </a:moveTo>
                  <a:lnTo>
                    <a:pt x="29865" y="49046"/>
                  </a:lnTo>
                  <a:lnTo>
                    <a:pt x="29823" y="49067"/>
                  </a:lnTo>
                  <a:lnTo>
                    <a:pt x="29761" y="49046"/>
                  </a:lnTo>
                  <a:lnTo>
                    <a:pt x="29823" y="49025"/>
                  </a:lnTo>
                  <a:close/>
                  <a:moveTo>
                    <a:pt x="17078" y="44631"/>
                  </a:moveTo>
                  <a:lnTo>
                    <a:pt x="28990" y="49067"/>
                  </a:lnTo>
                  <a:lnTo>
                    <a:pt x="28949" y="49087"/>
                  </a:lnTo>
                  <a:lnTo>
                    <a:pt x="15454" y="45359"/>
                  </a:lnTo>
                  <a:lnTo>
                    <a:pt x="17078" y="44631"/>
                  </a:lnTo>
                  <a:close/>
                  <a:moveTo>
                    <a:pt x="42610" y="44839"/>
                  </a:moveTo>
                  <a:lnTo>
                    <a:pt x="44235" y="45609"/>
                  </a:lnTo>
                  <a:lnTo>
                    <a:pt x="30698" y="49108"/>
                  </a:lnTo>
                  <a:lnTo>
                    <a:pt x="30636" y="49087"/>
                  </a:lnTo>
                  <a:lnTo>
                    <a:pt x="42610" y="44839"/>
                  </a:lnTo>
                  <a:close/>
                  <a:moveTo>
                    <a:pt x="30240" y="49212"/>
                  </a:moveTo>
                  <a:lnTo>
                    <a:pt x="30261" y="49233"/>
                  </a:lnTo>
                  <a:lnTo>
                    <a:pt x="30240" y="49233"/>
                  </a:lnTo>
                  <a:lnTo>
                    <a:pt x="30240" y="49212"/>
                  </a:lnTo>
                  <a:close/>
                  <a:moveTo>
                    <a:pt x="15058" y="45547"/>
                  </a:moveTo>
                  <a:lnTo>
                    <a:pt x="28532" y="49275"/>
                  </a:lnTo>
                  <a:lnTo>
                    <a:pt x="28532" y="49296"/>
                  </a:lnTo>
                  <a:lnTo>
                    <a:pt x="13100" y="46442"/>
                  </a:lnTo>
                  <a:lnTo>
                    <a:pt x="15058" y="45547"/>
                  </a:lnTo>
                  <a:close/>
                  <a:moveTo>
                    <a:pt x="44630" y="45797"/>
                  </a:moveTo>
                  <a:lnTo>
                    <a:pt x="46567" y="46713"/>
                  </a:lnTo>
                  <a:lnTo>
                    <a:pt x="31094" y="49316"/>
                  </a:lnTo>
                  <a:lnTo>
                    <a:pt x="31094" y="49296"/>
                  </a:lnTo>
                  <a:lnTo>
                    <a:pt x="44630" y="45797"/>
                  </a:lnTo>
                  <a:close/>
                  <a:moveTo>
                    <a:pt x="12642" y="46651"/>
                  </a:moveTo>
                  <a:lnTo>
                    <a:pt x="27720" y="49441"/>
                  </a:lnTo>
                  <a:lnTo>
                    <a:pt x="10226" y="47754"/>
                  </a:lnTo>
                  <a:lnTo>
                    <a:pt x="12642" y="46651"/>
                  </a:lnTo>
                  <a:close/>
                  <a:moveTo>
                    <a:pt x="2687" y="49150"/>
                  </a:moveTo>
                  <a:lnTo>
                    <a:pt x="3499" y="49462"/>
                  </a:lnTo>
                  <a:lnTo>
                    <a:pt x="1854" y="49441"/>
                  </a:lnTo>
                  <a:lnTo>
                    <a:pt x="2687" y="49150"/>
                  </a:lnTo>
                  <a:close/>
                  <a:moveTo>
                    <a:pt x="6019" y="47963"/>
                  </a:moveTo>
                  <a:lnTo>
                    <a:pt x="7519" y="48671"/>
                  </a:lnTo>
                  <a:lnTo>
                    <a:pt x="5770" y="49462"/>
                  </a:lnTo>
                  <a:lnTo>
                    <a:pt x="4333" y="49462"/>
                  </a:lnTo>
                  <a:lnTo>
                    <a:pt x="3104" y="49004"/>
                  </a:lnTo>
                  <a:lnTo>
                    <a:pt x="6019" y="47963"/>
                  </a:lnTo>
                  <a:close/>
                  <a:moveTo>
                    <a:pt x="47025" y="46921"/>
                  </a:moveTo>
                  <a:lnTo>
                    <a:pt x="49420" y="48088"/>
                  </a:lnTo>
                  <a:lnTo>
                    <a:pt x="31885" y="49462"/>
                  </a:lnTo>
                  <a:lnTo>
                    <a:pt x="47025" y="46921"/>
                  </a:lnTo>
                  <a:close/>
                  <a:moveTo>
                    <a:pt x="7852" y="48837"/>
                  </a:moveTo>
                  <a:lnTo>
                    <a:pt x="9247" y="49504"/>
                  </a:lnTo>
                  <a:lnTo>
                    <a:pt x="6457" y="49483"/>
                  </a:lnTo>
                  <a:lnTo>
                    <a:pt x="7852" y="48837"/>
                  </a:lnTo>
                  <a:close/>
                  <a:moveTo>
                    <a:pt x="9685" y="48004"/>
                  </a:moveTo>
                  <a:lnTo>
                    <a:pt x="26887" y="49650"/>
                  </a:lnTo>
                  <a:lnTo>
                    <a:pt x="9935" y="49504"/>
                  </a:lnTo>
                  <a:lnTo>
                    <a:pt x="8206" y="48671"/>
                  </a:lnTo>
                  <a:lnTo>
                    <a:pt x="9685" y="48004"/>
                  </a:lnTo>
                  <a:close/>
                  <a:moveTo>
                    <a:pt x="49962" y="48338"/>
                  </a:moveTo>
                  <a:lnTo>
                    <a:pt x="51441" y="49025"/>
                  </a:lnTo>
                  <a:lnTo>
                    <a:pt x="49670" y="49837"/>
                  </a:lnTo>
                  <a:lnTo>
                    <a:pt x="32718" y="49691"/>
                  </a:lnTo>
                  <a:lnTo>
                    <a:pt x="49962" y="48338"/>
                  </a:lnTo>
                  <a:close/>
                  <a:moveTo>
                    <a:pt x="51774" y="49191"/>
                  </a:moveTo>
                  <a:lnTo>
                    <a:pt x="53169" y="49858"/>
                  </a:lnTo>
                  <a:lnTo>
                    <a:pt x="50358" y="49837"/>
                  </a:lnTo>
                  <a:lnTo>
                    <a:pt x="51774" y="49191"/>
                  </a:lnTo>
                  <a:close/>
                  <a:moveTo>
                    <a:pt x="53627" y="48358"/>
                  </a:moveTo>
                  <a:lnTo>
                    <a:pt x="56522" y="49441"/>
                  </a:lnTo>
                  <a:lnTo>
                    <a:pt x="55272" y="49879"/>
                  </a:lnTo>
                  <a:lnTo>
                    <a:pt x="53856" y="49879"/>
                  </a:lnTo>
                  <a:lnTo>
                    <a:pt x="52128" y="49046"/>
                  </a:lnTo>
                  <a:lnTo>
                    <a:pt x="53627" y="48358"/>
                  </a:lnTo>
                  <a:close/>
                  <a:moveTo>
                    <a:pt x="56939" y="49608"/>
                  </a:moveTo>
                  <a:lnTo>
                    <a:pt x="57751" y="49900"/>
                  </a:lnTo>
                  <a:lnTo>
                    <a:pt x="56126" y="49879"/>
                  </a:lnTo>
                  <a:lnTo>
                    <a:pt x="56939" y="49608"/>
                  </a:lnTo>
                  <a:close/>
                  <a:moveTo>
                    <a:pt x="10559" y="49795"/>
                  </a:moveTo>
                  <a:lnTo>
                    <a:pt x="26075" y="49920"/>
                  </a:lnTo>
                  <a:lnTo>
                    <a:pt x="12996" y="50962"/>
                  </a:lnTo>
                  <a:lnTo>
                    <a:pt x="10559" y="49795"/>
                  </a:lnTo>
                  <a:close/>
                  <a:moveTo>
                    <a:pt x="33530" y="49983"/>
                  </a:moveTo>
                  <a:lnTo>
                    <a:pt x="49046" y="50129"/>
                  </a:lnTo>
                  <a:lnTo>
                    <a:pt x="46588" y="51232"/>
                  </a:lnTo>
                  <a:lnTo>
                    <a:pt x="33530" y="49983"/>
                  </a:lnTo>
                  <a:close/>
                  <a:moveTo>
                    <a:pt x="5832" y="49754"/>
                  </a:moveTo>
                  <a:lnTo>
                    <a:pt x="9872" y="49795"/>
                  </a:lnTo>
                  <a:lnTo>
                    <a:pt x="12434" y="51003"/>
                  </a:lnTo>
                  <a:lnTo>
                    <a:pt x="9185" y="51274"/>
                  </a:lnTo>
                  <a:lnTo>
                    <a:pt x="5520" y="49900"/>
                  </a:lnTo>
                  <a:lnTo>
                    <a:pt x="5832" y="49754"/>
                  </a:lnTo>
                  <a:close/>
                  <a:moveTo>
                    <a:pt x="49733" y="50129"/>
                  </a:moveTo>
                  <a:lnTo>
                    <a:pt x="53794" y="50149"/>
                  </a:lnTo>
                  <a:lnTo>
                    <a:pt x="54085" y="50295"/>
                  </a:lnTo>
                  <a:lnTo>
                    <a:pt x="50420" y="51607"/>
                  </a:lnTo>
                  <a:lnTo>
                    <a:pt x="47171" y="51295"/>
                  </a:lnTo>
                  <a:lnTo>
                    <a:pt x="49733" y="50129"/>
                  </a:lnTo>
                  <a:close/>
                  <a:moveTo>
                    <a:pt x="5145" y="50066"/>
                  </a:moveTo>
                  <a:lnTo>
                    <a:pt x="8498" y="51316"/>
                  </a:lnTo>
                  <a:lnTo>
                    <a:pt x="3604" y="51711"/>
                  </a:lnTo>
                  <a:lnTo>
                    <a:pt x="2333" y="51357"/>
                  </a:lnTo>
                  <a:lnTo>
                    <a:pt x="5145" y="50066"/>
                  </a:lnTo>
                  <a:close/>
                  <a:moveTo>
                    <a:pt x="1917" y="51545"/>
                  </a:moveTo>
                  <a:lnTo>
                    <a:pt x="2750" y="51774"/>
                  </a:lnTo>
                  <a:lnTo>
                    <a:pt x="1125" y="51899"/>
                  </a:lnTo>
                  <a:lnTo>
                    <a:pt x="1125" y="51899"/>
                  </a:lnTo>
                  <a:lnTo>
                    <a:pt x="1917" y="51545"/>
                  </a:lnTo>
                  <a:close/>
                  <a:moveTo>
                    <a:pt x="25304" y="50274"/>
                  </a:moveTo>
                  <a:lnTo>
                    <a:pt x="15141" y="51982"/>
                  </a:lnTo>
                  <a:lnTo>
                    <a:pt x="13517" y="51212"/>
                  </a:lnTo>
                  <a:lnTo>
                    <a:pt x="25304" y="50274"/>
                  </a:lnTo>
                  <a:close/>
                  <a:moveTo>
                    <a:pt x="54460" y="50483"/>
                  </a:moveTo>
                  <a:lnTo>
                    <a:pt x="57272" y="51816"/>
                  </a:lnTo>
                  <a:lnTo>
                    <a:pt x="55981" y="52149"/>
                  </a:lnTo>
                  <a:lnTo>
                    <a:pt x="51086" y="51670"/>
                  </a:lnTo>
                  <a:lnTo>
                    <a:pt x="54460" y="50483"/>
                  </a:lnTo>
                  <a:close/>
                  <a:moveTo>
                    <a:pt x="34322" y="50358"/>
                  </a:moveTo>
                  <a:lnTo>
                    <a:pt x="46067" y="51482"/>
                  </a:lnTo>
                  <a:lnTo>
                    <a:pt x="44443" y="52232"/>
                  </a:lnTo>
                  <a:lnTo>
                    <a:pt x="34322" y="50358"/>
                  </a:lnTo>
                  <a:close/>
                  <a:moveTo>
                    <a:pt x="57667" y="52003"/>
                  </a:moveTo>
                  <a:lnTo>
                    <a:pt x="58459" y="52378"/>
                  </a:lnTo>
                  <a:lnTo>
                    <a:pt x="56834" y="52232"/>
                  </a:lnTo>
                  <a:lnTo>
                    <a:pt x="57667" y="52003"/>
                  </a:lnTo>
                  <a:close/>
                  <a:moveTo>
                    <a:pt x="12954" y="51253"/>
                  </a:moveTo>
                  <a:lnTo>
                    <a:pt x="14641" y="52065"/>
                  </a:lnTo>
                  <a:lnTo>
                    <a:pt x="12350" y="52461"/>
                  </a:lnTo>
                  <a:lnTo>
                    <a:pt x="9831" y="51503"/>
                  </a:lnTo>
                  <a:lnTo>
                    <a:pt x="12954" y="51253"/>
                  </a:lnTo>
                  <a:close/>
                  <a:moveTo>
                    <a:pt x="24554" y="50712"/>
                  </a:moveTo>
                  <a:lnTo>
                    <a:pt x="16703" y="52732"/>
                  </a:lnTo>
                  <a:lnTo>
                    <a:pt x="15599" y="52211"/>
                  </a:lnTo>
                  <a:lnTo>
                    <a:pt x="24554" y="50712"/>
                  </a:lnTo>
                  <a:close/>
                  <a:moveTo>
                    <a:pt x="46651" y="51545"/>
                  </a:moveTo>
                  <a:lnTo>
                    <a:pt x="49754" y="51836"/>
                  </a:lnTo>
                  <a:lnTo>
                    <a:pt x="47213" y="52732"/>
                  </a:lnTo>
                  <a:lnTo>
                    <a:pt x="44922" y="52315"/>
                  </a:lnTo>
                  <a:lnTo>
                    <a:pt x="46651" y="51545"/>
                  </a:lnTo>
                  <a:close/>
                  <a:moveTo>
                    <a:pt x="35051" y="50795"/>
                  </a:moveTo>
                  <a:lnTo>
                    <a:pt x="43964" y="52440"/>
                  </a:lnTo>
                  <a:lnTo>
                    <a:pt x="42860" y="52940"/>
                  </a:lnTo>
                  <a:lnTo>
                    <a:pt x="35051" y="50795"/>
                  </a:lnTo>
                  <a:close/>
                  <a:moveTo>
                    <a:pt x="9143" y="51566"/>
                  </a:moveTo>
                  <a:lnTo>
                    <a:pt x="11788" y="52544"/>
                  </a:lnTo>
                  <a:lnTo>
                    <a:pt x="8581" y="53086"/>
                  </a:lnTo>
                  <a:lnTo>
                    <a:pt x="4416" y="51940"/>
                  </a:lnTo>
                  <a:lnTo>
                    <a:pt x="9143" y="51566"/>
                  </a:lnTo>
                  <a:close/>
                  <a:moveTo>
                    <a:pt x="15099" y="52295"/>
                  </a:moveTo>
                  <a:lnTo>
                    <a:pt x="16266" y="52836"/>
                  </a:lnTo>
                  <a:lnTo>
                    <a:pt x="14579" y="53294"/>
                  </a:lnTo>
                  <a:lnTo>
                    <a:pt x="12892" y="52649"/>
                  </a:lnTo>
                  <a:lnTo>
                    <a:pt x="15099" y="52295"/>
                  </a:lnTo>
                  <a:close/>
                  <a:moveTo>
                    <a:pt x="23825" y="51191"/>
                  </a:moveTo>
                  <a:lnTo>
                    <a:pt x="17890" y="53294"/>
                  </a:lnTo>
                  <a:lnTo>
                    <a:pt x="17120" y="52919"/>
                  </a:lnTo>
                  <a:lnTo>
                    <a:pt x="23825" y="51191"/>
                  </a:lnTo>
                  <a:close/>
                  <a:moveTo>
                    <a:pt x="50441" y="51899"/>
                  </a:moveTo>
                  <a:lnTo>
                    <a:pt x="55168" y="52357"/>
                  </a:lnTo>
                  <a:lnTo>
                    <a:pt x="50982" y="53440"/>
                  </a:lnTo>
                  <a:lnTo>
                    <a:pt x="47775" y="52857"/>
                  </a:lnTo>
                  <a:lnTo>
                    <a:pt x="50441" y="51899"/>
                  </a:lnTo>
                  <a:close/>
                  <a:moveTo>
                    <a:pt x="35759" y="51295"/>
                  </a:moveTo>
                  <a:lnTo>
                    <a:pt x="42444" y="53128"/>
                  </a:lnTo>
                  <a:lnTo>
                    <a:pt x="41673" y="53482"/>
                  </a:lnTo>
                  <a:lnTo>
                    <a:pt x="35759" y="51295"/>
                  </a:lnTo>
                  <a:close/>
                  <a:moveTo>
                    <a:pt x="44464" y="52524"/>
                  </a:moveTo>
                  <a:lnTo>
                    <a:pt x="46671" y="52940"/>
                  </a:lnTo>
                  <a:lnTo>
                    <a:pt x="44985" y="53544"/>
                  </a:lnTo>
                  <a:lnTo>
                    <a:pt x="43298" y="53065"/>
                  </a:lnTo>
                  <a:lnTo>
                    <a:pt x="44464" y="52524"/>
                  </a:lnTo>
                  <a:close/>
                  <a:moveTo>
                    <a:pt x="23159" y="51732"/>
                  </a:moveTo>
                  <a:lnTo>
                    <a:pt x="18786" y="53731"/>
                  </a:lnTo>
                  <a:lnTo>
                    <a:pt x="18265" y="53461"/>
                  </a:lnTo>
                  <a:lnTo>
                    <a:pt x="23159" y="51732"/>
                  </a:lnTo>
                  <a:close/>
                  <a:moveTo>
                    <a:pt x="16682" y="53044"/>
                  </a:moveTo>
                  <a:lnTo>
                    <a:pt x="17494" y="53440"/>
                  </a:lnTo>
                  <a:lnTo>
                    <a:pt x="16203" y="53898"/>
                  </a:lnTo>
                  <a:lnTo>
                    <a:pt x="15058" y="53461"/>
                  </a:lnTo>
                  <a:lnTo>
                    <a:pt x="16682" y="53044"/>
                  </a:lnTo>
                  <a:close/>
                  <a:moveTo>
                    <a:pt x="36425" y="51836"/>
                  </a:moveTo>
                  <a:lnTo>
                    <a:pt x="41298" y="53669"/>
                  </a:lnTo>
                  <a:lnTo>
                    <a:pt x="40757" y="53898"/>
                  </a:lnTo>
                  <a:lnTo>
                    <a:pt x="36425" y="51836"/>
                  </a:lnTo>
                  <a:close/>
                  <a:moveTo>
                    <a:pt x="12330" y="52753"/>
                  </a:moveTo>
                  <a:lnTo>
                    <a:pt x="14100" y="53419"/>
                  </a:lnTo>
                  <a:lnTo>
                    <a:pt x="11851" y="54002"/>
                  </a:lnTo>
                  <a:lnTo>
                    <a:pt x="9247" y="53273"/>
                  </a:lnTo>
                  <a:lnTo>
                    <a:pt x="12330" y="52753"/>
                  </a:lnTo>
                  <a:close/>
                  <a:moveTo>
                    <a:pt x="42881" y="53253"/>
                  </a:moveTo>
                  <a:lnTo>
                    <a:pt x="44506" y="53711"/>
                  </a:lnTo>
                  <a:lnTo>
                    <a:pt x="43339" y="54106"/>
                  </a:lnTo>
                  <a:lnTo>
                    <a:pt x="42048" y="53627"/>
                  </a:lnTo>
                  <a:lnTo>
                    <a:pt x="42881" y="53253"/>
                  </a:lnTo>
                  <a:close/>
                  <a:moveTo>
                    <a:pt x="47234" y="53044"/>
                  </a:moveTo>
                  <a:lnTo>
                    <a:pt x="50316" y="53607"/>
                  </a:lnTo>
                  <a:lnTo>
                    <a:pt x="47692" y="54294"/>
                  </a:lnTo>
                  <a:lnTo>
                    <a:pt x="45464" y="53669"/>
                  </a:lnTo>
                  <a:lnTo>
                    <a:pt x="47234" y="53044"/>
                  </a:lnTo>
                  <a:close/>
                  <a:moveTo>
                    <a:pt x="17869" y="53607"/>
                  </a:moveTo>
                  <a:lnTo>
                    <a:pt x="18452" y="53877"/>
                  </a:lnTo>
                  <a:lnTo>
                    <a:pt x="17432" y="54356"/>
                  </a:lnTo>
                  <a:lnTo>
                    <a:pt x="16620" y="54044"/>
                  </a:lnTo>
                  <a:lnTo>
                    <a:pt x="17869" y="53607"/>
                  </a:lnTo>
                  <a:close/>
                  <a:moveTo>
                    <a:pt x="41673" y="53794"/>
                  </a:moveTo>
                  <a:lnTo>
                    <a:pt x="42923" y="54273"/>
                  </a:lnTo>
                  <a:lnTo>
                    <a:pt x="42111" y="54544"/>
                  </a:lnTo>
                  <a:lnTo>
                    <a:pt x="41090" y="54065"/>
                  </a:lnTo>
                  <a:lnTo>
                    <a:pt x="41673" y="53794"/>
                  </a:lnTo>
                  <a:close/>
                  <a:moveTo>
                    <a:pt x="14558" y="53586"/>
                  </a:moveTo>
                  <a:lnTo>
                    <a:pt x="15787" y="54044"/>
                  </a:lnTo>
                  <a:lnTo>
                    <a:pt x="14141" y="54627"/>
                  </a:lnTo>
                  <a:lnTo>
                    <a:pt x="12413" y="54148"/>
                  </a:lnTo>
                  <a:lnTo>
                    <a:pt x="14558" y="53586"/>
                  </a:lnTo>
                  <a:close/>
                  <a:moveTo>
                    <a:pt x="44985" y="53836"/>
                  </a:moveTo>
                  <a:lnTo>
                    <a:pt x="47130" y="54440"/>
                  </a:lnTo>
                  <a:lnTo>
                    <a:pt x="45401" y="54877"/>
                  </a:lnTo>
                  <a:lnTo>
                    <a:pt x="43756" y="54273"/>
                  </a:lnTo>
                  <a:lnTo>
                    <a:pt x="44985" y="53836"/>
                  </a:lnTo>
                  <a:close/>
                  <a:moveTo>
                    <a:pt x="8560" y="53377"/>
                  </a:moveTo>
                  <a:lnTo>
                    <a:pt x="11288" y="54148"/>
                  </a:lnTo>
                  <a:lnTo>
                    <a:pt x="8123" y="54960"/>
                  </a:lnTo>
                  <a:lnTo>
                    <a:pt x="3895" y="54169"/>
                  </a:lnTo>
                  <a:lnTo>
                    <a:pt x="8560" y="53377"/>
                  </a:lnTo>
                  <a:close/>
                  <a:moveTo>
                    <a:pt x="16203" y="54190"/>
                  </a:moveTo>
                  <a:lnTo>
                    <a:pt x="17057" y="54523"/>
                  </a:lnTo>
                  <a:lnTo>
                    <a:pt x="15808" y="55085"/>
                  </a:lnTo>
                  <a:lnTo>
                    <a:pt x="14620" y="54752"/>
                  </a:lnTo>
                  <a:lnTo>
                    <a:pt x="16203" y="54190"/>
                  </a:lnTo>
                  <a:close/>
                  <a:moveTo>
                    <a:pt x="43339" y="54419"/>
                  </a:moveTo>
                  <a:lnTo>
                    <a:pt x="44922" y="55002"/>
                  </a:lnTo>
                  <a:lnTo>
                    <a:pt x="43714" y="55314"/>
                  </a:lnTo>
                  <a:lnTo>
                    <a:pt x="42485" y="54731"/>
                  </a:lnTo>
                  <a:lnTo>
                    <a:pt x="43339" y="54419"/>
                  </a:lnTo>
                  <a:close/>
                  <a:moveTo>
                    <a:pt x="51003" y="53731"/>
                  </a:moveTo>
                  <a:lnTo>
                    <a:pt x="55647" y="54606"/>
                  </a:lnTo>
                  <a:lnTo>
                    <a:pt x="51399" y="55314"/>
                  </a:lnTo>
                  <a:lnTo>
                    <a:pt x="48254" y="54440"/>
                  </a:lnTo>
                  <a:lnTo>
                    <a:pt x="51003" y="53731"/>
                  </a:lnTo>
                  <a:close/>
                  <a:moveTo>
                    <a:pt x="11851" y="54294"/>
                  </a:moveTo>
                  <a:lnTo>
                    <a:pt x="13662" y="54794"/>
                  </a:lnTo>
                  <a:lnTo>
                    <a:pt x="11476" y="55564"/>
                  </a:lnTo>
                  <a:lnTo>
                    <a:pt x="8810" y="55085"/>
                  </a:lnTo>
                  <a:lnTo>
                    <a:pt x="11851" y="54294"/>
                  </a:lnTo>
                  <a:close/>
                  <a:moveTo>
                    <a:pt x="47692" y="54585"/>
                  </a:moveTo>
                  <a:lnTo>
                    <a:pt x="50712" y="55418"/>
                  </a:lnTo>
                  <a:lnTo>
                    <a:pt x="48046" y="55877"/>
                  </a:lnTo>
                  <a:lnTo>
                    <a:pt x="45880" y="55064"/>
                  </a:lnTo>
                  <a:lnTo>
                    <a:pt x="47692" y="54585"/>
                  </a:lnTo>
                  <a:close/>
                  <a:moveTo>
                    <a:pt x="14141" y="54939"/>
                  </a:moveTo>
                  <a:lnTo>
                    <a:pt x="15391" y="55273"/>
                  </a:lnTo>
                  <a:lnTo>
                    <a:pt x="13808" y="56002"/>
                  </a:lnTo>
                  <a:lnTo>
                    <a:pt x="12038" y="55668"/>
                  </a:lnTo>
                  <a:lnTo>
                    <a:pt x="14141" y="54939"/>
                  </a:lnTo>
                  <a:close/>
                  <a:moveTo>
                    <a:pt x="45380" y="55189"/>
                  </a:moveTo>
                  <a:lnTo>
                    <a:pt x="47484" y="55960"/>
                  </a:lnTo>
                  <a:lnTo>
                    <a:pt x="45713" y="56272"/>
                  </a:lnTo>
                  <a:lnTo>
                    <a:pt x="44131" y="55523"/>
                  </a:lnTo>
                  <a:lnTo>
                    <a:pt x="45380" y="55189"/>
                  </a:lnTo>
                  <a:close/>
                  <a:moveTo>
                    <a:pt x="8144" y="55252"/>
                  </a:moveTo>
                  <a:lnTo>
                    <a:pt x="10913" y="55772"/>
                  </a:lnTo>
                  <a:lnTo>
                    <a:pt x="7852" y="56855"/>
                  </a:lnTo>
                  <a:lnTo>
                    <a:pt x="3562" y="56439"/>
                  </a:lnTo>
                  <a:lnTo>
                    <a:pt x="8144" y="55252"/>
                  </a:lnTo>
                  <a:close/>
                  <a:moveTo>
                    <a:pt x="11497" y="55877"/>
                  </a:moveTo>
                  <a:lnTo>
                    <a:pt x="13350" y="56210"/>
                  </a:lnTo>
                  <a:lnTo>
                    <a:pt x="11226" y="57168"/>
                  </a:lnTo>
                  <a:lnTo>
                    <a:pt x="8539" y="56918"/>
                  </a:lnTo>
                  <a:lnTo>
                    <a:pt x="11497" y="55877"/>
                  </a:lnTo>
                  <a:close/>
                  <a:moveTo>
                    <a:pt x="51378" y="55606"/>
                  </a:moveTo>
                  <a:lnTo>
                    <a:pt x="55960" y="56876"/>
                  </a:lnTo>
                  <a:lnTo>
                    <a:pt x="51649" y="57209"/>
                  </a:lnTo>
                  <a:lnTo>
                    <a:pt x="48587" y="56085"/>
                  </a:lnTo>
                  <a:lnTo>
                    <a:pt x="51378" y="55606"/>
                  </a:lnTo>
                  <a:close/>
                  <a:moveTo>
                    <a:pt x="48025" y="56168"/>
                  </a:moveTo>
                  <a:lnTo>
                    <a:pt x="50962" y="57272"/>
                  </a:lnTo>
                  <a:lnTo>
                    <a:pt x="48254" y="57480"/>
                  </a:lnTo>
                  <a:lnTo>
                    <a:pt x="46172" y="56481"/>
                  </a:lnTo>
                  <a:lnTo>
                    <a:pt x="48025" y="56168"/>
                  </a:lnTo>
                  <a:close/>
                  <a:moveTo>
                    <a:pt x="3520" y="56730"/>
                  </a:moveTo>
                  <a:lnTo>
                    <a:pt x="7206" y="57084"/>
                  </a:lnTo>
                  <a:lnTo>
                    <a:pt x="5520" y="57688"/>
                  </a:lnTo>
                  <a:lnTo>
                    <a:pt x="3520" y="56730"/>
                  </a:lnTo>
                  <a:close/>
                  <a:moveTo>
                    <a:pt x="18786" y="54044"/>
                  </a:moveTo>
                  <a:lnTo>
                    <a:pt x="26679" y="57793"/>
                  </a:lnTo>
                  <a:lnTo>
                    <a:pt x="17807" y="54481"/>
                  </a:lnTo>
                  <a:lnTo>
                    <a:pt x="18786" y="54044"/>
                  </a:lnTo>
                  <a:close/>
                  <a:moveTo>
                    <a:pt x="40757" y="54231"/>
                  </a:moveTo>
                  <a:lnTo>
                    <a:pt x="41715" y="54689"/>
                  </a:lnTo>
                  <a:lnTo>
                    <a:pt x="32822" y="57855"/>
                  </a:lnTo>
                  <a:lnTo>
                    <a:pt x="40757" y="54231"/>
                  </a:lnTo>
                  <a:close/>
                  <a:moveTo>
                    <a:pt x="17432" y="54669"/>
                  </a:moveTo>
                  <a:lnTo>
                    <a:pt x="26574" y="58063"/>
                  </a:lnTo>
                  <a:lnTo>
                    <a:pt x="16245" y="55210"/>
                  </a:lnTo>
                  <a:lnTo>
                    <a:pt x="17432" y="54669"/>
                  </a:lnTo>
                  <a:close/>
                  <a:moveTo>
                    <a:pt x="55981" y="57168"/>
                  </a:moveTo>
                  <a:lnTo>
                    <a:pt x="53960" y="58084"/>
                  </a:lnTo>
                  <a:lnTo>
                    <a:pt x="52294" y="57459"/>
                  </a:lnTo>
                  <a:lnTo>
                    <a:pt x="55981" y="57168"/>
                  </a:lnTo>
                  <a:close/>
                  <a:moveTo>
                    <a:pt x="42090" y="54856"/>
                  </a:moveTo>
                  <a:lnTo>
                    <a:pt x="43277" y="55439"/>
                  </a:lnTo>
                  <a:lnTo>
                    <a:pt x="32906" y="58126"/>
                  </a:lnTo>
                  <a:lnTo>
                    <a:pt x="42090" y="54856"/>
                  </a:lnTo>
                  <a:close/>
                  <a:moveTo>
                    <a:pt x="15828" y="55398"/>
                  </a:moveTo>
                  <a:lnTo>
                    <a:pt x="26491" y="58355"/>
                  </a:lnTo>
                  <a:lnTo>
                    <a:pt x="14308" y="56085"/>
                  </a:lnTo>
                  <a:lnTo>
                    <a:pt x="15828" y="55398"/>
                  </a:lnTo>
                  <a:close/>
                  <a:moveTo>
                    <a:pt x="43693" y="55627"/>
                  </a:moveTo>
                  <a:lnTo>
                    <a:pt x="45214" y="56356"/>
                  </a:lnTo>
                  <a:lnTo>
                    <a:pt x="32989" y="58396"/>
                  </a:lnTo>
                  <a:lnTo>
                    <a:pt x="32989" y="58396"/>
                  </a:lnTo>
                  <a:lnTo>
                    <a:pt x="43693" y="55627"/>
                  </a:lnTo>
                  <a:close/>
                  <a:moveTo>
                    <a:pt x="13850" y="56314"/>
                  </a:moveTo>
                  <a:lnTo>
                    <a:pt x="26450" y="58626"/>
                  </a:lnTo>
                  <a:lnTo>
                    <a:pt x="26450" y="58626"/>
                  </a:lnTo>
                  <a:lnTo>
                    <a:pt x="11809" y="57230"/>
                  </a:lnTo>
                  <a:lnTo>
                    <a:pt x="13850" y="56314"/>
                  </a:lnTo>
                  <a:close/>
                  <a:moveTo>
                    <a:pt x="45672" y="56564"/>
                  </a:moveTo>
                  <a:lnTo>
                    <a:pt x="47692" y="57522"/>
                  </a:lnTo>
                  <a:lnTo>
                    <a:pt x="33030" y="58688"/>
                  </a:lnTo>
                  <a:lnTo>
                    <a:pt x="45672" y="56564"/>
                  </a:lnTo>
                  <a:close/>
                  <a:moveTo>
                    <a:pt x="7894" y="57147"/>
                  </a:moveTo>
                  <a:lnTo>
                    <a:pt x="10705" y="57418"/>
                  </a:lnTo>
                  <a:lnTo>
                    <a:pt x="7769" y="58751"/>
                  </a:lnTo>
                  <a:lnTo>
                    <a:pt x="5894" y="57855"/>
                  </a:lnTo>
                  <a:lnTo>
                    <a:pt x="7894" y="57147"/>
                  </a:lnTo>
                  <a:close/>
                  <a:moveTo>
                    <a:pt x="5499" y="58001"/>
                  </a:moveTo>
                  <a:lnTo>
                    <a:pt x="7123" y="58771"/>
                  </a:lnTo>
                  <a:lnTo>
                    <a:pt x="7123" y="58771"/>
                  </a:lnTo>
                  <a:lnTo>
                    <a:pt x="3416" y="58730"/>
                  </a:lnTo>
                  <a:lnTo>
                    <a:pt x="5499" y="58001"/>
                  </a:lnTo>
                  <a:close/>
                  <a:moveTo>
                    <a:pt x="11288" y="57480"/>
                  </a:moveTo>
                  <a:lnTo>
                    <a:pt x="26408" y="58917"/>
                  </a:lnTo>
                  <a:lnTo>
                    <a:pt x="8435" y="58771"/>
                  </a:lnTo>
                  <a:lnTo>
                    <a:pt x="11288" y="57480"/>
                  </a:lnTo>
                  <a:close/>
                  <a:moveTo>
                    <a:pt x="30198" y="49962"/>
                  </a:moveTo>
                  <a:lnTo>
                    <a:pt x="31010" y="50045"/>
                  </a:lnTo>
                  <a:lnTo>
                    <a:pt x="31781" y="50191"/>
                  </a:lnTo>
                  <a:lnTo>
                    <a:pt x="32551" y="50399"/>
                  </a:lnTo>
                  <a:lnTo>
                    <a:pt x="33301" y="50670"/>
                  </a:lnTo>
                  <a:lnTo>
                    <a:pt x="40403" y="54065"/>
                  </a:lnTo>
                  <a:lnTo>
                    <a:pt x="29740" y="58938"/>
                  </a:lnTo>
                  <a:lnTo>
                    <a:pt x="19140" y="53898"/>
                  </a:lnTo>
                  <a:lnTo>
                    <a:pt x="26304" y="50628"/>
                  </a:lnTo>
                  <a:lnTo>
                    <a:pt x="27053" y="50358"/>
                  </a:lnTo>
                  <a:lnTo>
                    <a:pt x="27824" y="50149"/>
                  </a:lnTo>
                  <a:lnTo>
                    <a:pt x="28615" y="50024"/>
                  </a:lnTo>
                  <a:lnTo>
                    <a:pt x="29407" y="49962"/>
                  </a:lnTo>
                  <a:close/>
                  <a:moveTo>
                    <a:pt x="48213" y="57772"/>
                  </a:moveTo>
                  <a:lnTo>
                    <a:pt x="51045" y="59125"/>
                  </a:lnTo>
                  <a:lnTo>
                    <a:pt x="33051" y="58980"/>
                  </a:lnTo>
                  <a:lnTo>
                    <a:pt x="48213" y="57772"/>
                  </a:lnTo>
                  <a:close/>
                  <a:moveTo>
                    <a:pt x="51607" y="57501"/>
                  </a:moveTo>
                  <a:lnTo>
                    <a:pt x="53586" y="58251"/>
                  </a:lnTo>
                  <a:lnTo>
                    <a:pt x="51690" y="59125"/>
                  </a:lnTo>
                  <a:lnTo>
                    <a:pt x="48796" y="57730"/>
                  </a:lnTo>
                  <a:lnTo>
                    <a:pt x="51607" y="57501"/>
                  </a:lnTo>
                  <a:close/>
                  <a:moveTo>
                    <a:pt x="53981" y="58396"/>
                  </a:moveTo>
                  <a:lnTo>
                    <a:pt x="56043" y="59167"/>
                  </a:lnTo>
                  <a:lnTo>
                    <a:pt x="52336" y="59146"/>
                  </a:lnTo>
                  <a:lnTo>
                    <a:pt x="53981" y="58396"/>
                  </a:lnTo>
                  <a:close/>
                  <a:moveTo>
                    <a:pt x="3416" y="59021"/>
                  </a:moveTo>
                  <a:lnTo>
                    <a:pt x="7123" y="59063"/>
                  </a:lnTo>
                  <a:lnTo>
                    <a:pt x="5499" y="59792"/>
                  </a:lnTo>
                  <a:lnTo>
                    <a:pt x="3416" y="59021"/>
                  </a:lnTo>
                  <a:close/>
                  <a:moveTo>
                    <a:pt x="52336" y="59438"/>
                  </a:moveTo>
                  <a:lnTo>
                    <a:pt x="56043" y="59459"/>
                  </a:lnTo>
                  <a:lnTo>
                    <a:pt x="53960" y="60188"/>
                  </a:lnTo>
                  <a:lnTo>
                    <a:pt x="52336" y="59438"/>
                  </a:lnTo>
                  <a:close/>
                  <a:moveTo>
                    <a:pt x="8435" y="59063"/>
                  </a:moveTo>
                  <a:lnTo>
                    <a:pt x="26408" y="59209"/>
                  </a:lnTo>
                  <a:lnTo>
                    <a:pt x="11247" y="60417"/>
                  </a:lnTo>
                  <a:lnTo>
                    <a:pt x="8435" y="59063"/>
                  </a:lnTo>
                  <a:close/>
                  <a:moveTo>
                    <a:pt x="7769" y="59084"/>
                  </a:moveTo>
                  <a:lnTo>
                    <a:pt x="10684" y="60458"/>
                  </a:lnTo>
                  <a:lnTo>
                    <a:pt x="7852" y="60687"/>
                  </a:lnTo>
                  <a:lnTo>
                    <a:pt x="5874" y="59938"/>
                  </a:lnTo>
                  <a:lnTo>
                    <a:pt x="7769" y="59084"/>
                  </a:lnTo>
                  <a:close/>
                  <a:moveTo>
                    <a:pt x="33051" y="59271"/>
                  </a:moveTo>
                  <a:lnTo>
                    <a:pt x="51045" y="59417"/>
                  </a:lnTo>
                  <a:lnTo>
                    <a:pt x="48192" y="60708"/>
                  </a:lnTo>
                  <a:lnTo>
                    <a:pt x="33051" y="59271"/>
                  </a:lnTo>
                  <a:close/>
                  <a:moveTo>
                    <a:pt x="5499" y="60104"/>
                  </a:moveTo>
                  <a:lnTo>
                    <a:pt x="7186" y="60729"/>
                  </a:lnTo>
                  <a:lnTo>
                    <a:pt x="3499" y="61021"/>
                  </a:lnTo>
                  <a:lnTo>
                    <a:pt x="3499" y="61021"/>
                  </a:lnTo>
                  <a:lnTo>
                    <a:pt x="5499" y="60104"/>
                  </a:lnTo>
                  <a:close/>
                  <a:moveTo>
                    <a:pt x="51690" y="59438"/>
                  </a:moveTo>
                  <a:lnTo>
                    <a:pt x="53565" y="60333"/>
                  </a:lnTo>
                  <a:lnTo>
                    <a:pt x="51565" y="61041"/>
                  </a:lnTo>
                  <a:lnTo>
                    <a:pt x="48754" y="60771"/>
                  </a:lnTo>
                  <a:lnTo>
                    <a:pt x="51690" y="59438"/>
                  </a:lnTo>
                  <a:close/>
                  <a:moveTo>
                    <a:pt x="53940" y="60500"/>
                  </a:moveTo>
                  <a:lnTo>
                    <a:pt x="55939" y="61458"/>
                  </a:lnTo>
                  <a:lnTo>
                    <a:pt x="52253" y="61104"/>
                  </a:lnTo>
                  <a:lnTo>
                    <a:pt x="53940" y="60500"/>
                  </a:lnTo>
                  <a:close/>
                  <a:moveTo>
                    <a:pt x="26429" y="59500"/>
                  </a:moveTo>
                  <a:lnTo>
                    <a:pt x="13787" y="61625"/>
                  </a:lnTo>
                  <a:lnTo>
                    <a:pt x="11788" y="60667"/>
                  </a:lnTo>
                  <a:lnTo>
                    <a:pt x="26429" y="59500"/>
                  </a:lnTo>
                  <a:close/>
                  <a:moveTo>
                    <a:pt x="33030" y="59563"/>
                  </a:moveTo>
                  <a:lnTo>
                    <a:pt x="47650" y="60958"/>
                  </a:lnTo>
                  <a:lnTo>
                    <a:pt x="45630" y="61895"/>
                  </a:lnTo>
                  <a:lnTo>
                    <a:pt x="33030" y="59563"/>
                  </a:lnTo>
                  <a:close/>
                  <a:moveTo>
                    <a:pt x="11205" y="60708"/>
                  </a:moveTo>
                  <a:lnTo>
                    <a:pt x="13288" y="61708"/>
                  </a:lnTo>
                  <a:lnTo>
                    <a:pt x="11434" y="62020"/>
                  </a:lnTo>
                  <a:lnTo>
                    <a:pt x="8498" y="60916"/>
                  </a:lnTo>
                  <a:lnTo>
                    <a:pt x="11205" y="60708"/>
                  </a:lnTo>
                  <a:close/>
                  <a:moveTo>
                    <a:pt x="48233" y="61021"/>
                  </a:moveTo>
                  <a:lnTo>
                    <a:pt x="50920" y="61270"/>
                  </a:lnTo>
                  <a:lnTo>
                    <a:pt x="47963" y="62312"/>
                  </a:lnTo>
                  <a:lnTo>
                    <a:pt x="46130" y="61979"/>
                  </a:lnTo>
                  <a:lnTo>
                    <a:pt x="48233" y="61021"/>
                  </a:lnTo>
                  <a:close/>
                  <a:moveTo>
                    <a:pt x="26470" y="59792"/>
                  </a:moveTo>
                  <a:lnTo>
                    <a:pt x="15766" y="62562"/>
                  </a:lnTo>
                  <a:lnTo>
                    <a:pt x="14246" y="61833"/>
                  </a:lnTo>
                  <a:lnTo>
                    <a:pt x="26470" y="59792"/>
                  </a:lnTo>
                  <a:close/>
                  <a:moveTo>
                    <a:pt x="7810" y="60979"/>
                  </a:moveTo>
                  <a:lnTo>
                    <a:pt x="10872" y="62124"/>
                  </a:lnTo>
                  <a:lnTo>
                    <a:pt x="8081" y="62582"/>
                  </a:lnTo>
                  <a:lnTo>
                    <a:pt x="3520" y="61312"/>
                  </a:lnTo>
                  <a:lnTo>
                    <a:pt x="7810" y="60979"/>
                  </a:lnTo>
                  <a:close/>
                  <a:moveTo>
                    <a:pt x="32968" y="59833"/>
                  </a:moveTo>
                  <a:lnTo>
                    <a:pt x="45172" y="62104"/>
                  </a:lnTo>
                  <a:lnTo>
                    <a:pt x="43631" y="62791"/>
                  </a:lnTo>
                  <a:lnTo>
                    <a:pt x="32968" y="59833"/>
                  </a:lnTo>
                  <a:close/>
                  <a:moveTo>
                    <a:pt x="51607" y="61333"/>
                  </a:moveTo>
                  <a:lnTo>
                    <a:pt x="55918" y="61749"/>
                  </a:lnTo>
                  <a:lnTo>
                    <a:pt x="51316" y="62937"/>
                  </a:lnTo>
                  <a:lnTo>
                    <a:pt x="48546" y="62416"/>
                  </a:lnTo>
                  <a:lnTo>
                    <a:pt x="51607" y="61333"/>
                  </a:lnTo>
                  <a:close/>
                  <a:moveTo>
                    <a:pt x="13746" y="61916"/>
                  </a:moveTo>
                  <a:lnTo>
                    <a:pt x="15329" y="62687"/>
                  </a:lnTo>
                  <a:lnTo>
                    <a:pt x="14079" y="62999"/>
                  </a:lnTo>
                  <a:lnTo>
                    <a:pt x="11976" y="62228"/>
                  </a:lnTo>
                  <a:lnTo>
                    <a:pt x="13746" y="61916"/>
                  </a:lnTo>
                  <a:close/>
                  <a:moveTo>
                    <a:pt x="45651" y="62187"/>
                  </a:moveTo>
                  <a:lnTo>
                    <a:pt x="47421" y="62520"/>
                  </a:lnTo>
                  <a:lnTo>
                    <a:pt x="45318" y="63270"/>
                  </a:lnTo>
                  <a:lnTo>
                    <a:pt x="44068" y="62916"/>
                  </a:lnTo>
                  <a:lnTo>
                    <a:pt x="45651" y="62187"/>
                  </a:lnTo>
                  <a:close/>
                  <a:moveTo>
                    <a:pt x="26554" y="60063"/>
                  </a:moveTo>
                  <a:lnTo>
                    <a:pt x="17369" y="63332"/>
                  </a:lnTo>
                  <a:lnTo>
                    <a:pt x="16182" y="62749"/>
                  </a:lnTo>
                  <a:lnTo>
                    <a:pt x="26554" y="60063"/>
                  </a:lnTo>
                  <a:close/>
                  <a:moveTo>
                    <a:pt x="32906" y="60125"/>
                  </a:moveTo>
                  <a:lnTo>
                    <a:pt x="43214" y="62978"/>
                  </a:lnTo>
                  <a:lnTo>
                    <a:pt x="42027" y="63520"/>
                  </a:lnTo>
                  <a:lnTo>
                    <a:pt x="32906" y="60125"/>
                  </a:lnTo>
                  <a:close/>
                  <a:moveTo>
                    <a:pt x="11413" y="62312"/>
                  </a:moveTo>
                  <a:lnTo>
                    <a:pt x="13579" y="63124"/>
                  </a:lnTo>
                  <a:lnTo>
                    <a:pt x="11767" y="63603"/>
                  </a:lnTo>
                  <a:lnTo>
                    <a:pt x="8748" y="62770"/>
                  </a:lnTo>
                  <a:lnTo>
                    <a:pt x="11413" y="62312"/>
                  </a:lnTo>
                  <a:close/>
                  <a:moveTo>
                    <a:pt x="15745" y="62874"/>
                  </a:moveTo>
                  <a:lnTo>
                    <a:pt x="16974" y="63457"/>
                  </a:lnTo>
                  <a:lnTo>
                    <a:pt x="16120" y="63770"/>
                  </a:lnTo>
                  <a:lnTo>
                    <a:pt x="14558" y="63186"/>
                  </a:lnTo>
                  <a:lnTo>
                    <a:pt x="15745" y="62874"/>
                  </a:lnTo>
                  <a:close/>
                  <a:moveTo>
                    <a:pt x="48004" y="62624"/>
                  </a:moveTo>
                  <a:lnTo>
                    <a:pt x="50649" y="63103"/>
                  </a:lnTo>
                  <a:lnTo>
                    <a:pt x="47629" y="63895"/>
                  </a:lnTo>
                  <a:lnTo>
                    <a:pt x="45797" y="63395"/>
                  </a:lnTo>
                  <a:lnTo>
                    <a:pt x="48004" y="62624"/>
                  </a:lnTo>
                  <a:close/>
                  <a:moveTo>
                    <a:pt x="26658" y="60333"/>
                  </a:moveTo>
                  <a:lnTo>
                    <a:pt x="18702" y="63957"/>
                  </a:lnTo>
                  <a:lnTo>
                    <a:pt x="17744" y="63499"/>
                  </a:lnTo>
                  <a:lnTo>
                    <a:pt x="26658" y="60333"/>
                  </a:lnTo>
                  <a:close/>
                  <a:moveTo>
                    <a:pt x="43652" y="63103"/>
                  </a:moveTo>
                  <a:lnTo>
                    <a:pt x="44839" y="63436"/>
                  </a:lnTo>
                  <a:lnTo>
                    <a:pt x="43256" y="63999"/>
                  </a:lnTo>
                  <a:lnTo>
                    <a:pt x="42402" y="63665"/>
                  </a:lnTo>
                  <a:lnTo>
                    <a:pt x="43652" y="63103"/>
                  </a:lnTo>
                  <a:close/>
                  <a:moveTo>
                    <a:pt x="32801" y="60396"/>
                  </a:moveTo>
                  <a:lnTo>
                    <a:pt x="41652" y="63707"/>
                  </a:lnTo>
                  <a:lnTo>
                    <a:pt x="40674" y="64144"/>
                  </a:lnTo>
                  <a:lnTo>
                    <a:pt x="32801" y="60396"/>
                  </a:lnTo>
                  <a:close/>
                  <a:moveTo>
                    <a:pt x="14058" y="63311"/>
                  </a:moveTo>
                  <a:lnTo>
                    <a:pt x="15703" y="63915"/>
                  </a:lnTo>
                  <a:lnTo>
                    <a:pt x="14475" y="64353"/>
                  </a:lnTo>
                  <a:lnTo>
                    <a:pt x="12330" y="63749"/>
                  </a:lnTo>
                  <a:lnTo>
                    <a:pt x="14058" y="63311"/>
                  </a:lnTo>
                  <a:close/>
                  <a:moveTo>
                    <a:pt x="17349" y="63645"/>
                  </a:moveTo>
                  <a:lnTo>
                    <a:pt x="18369" y="64124"/>
                  </a:lnTo>
                  <a:lnTo>
                    <a:pt x="17786" y="64394"/>
                  </a:lnTo>
                  <a:lnTo>
                    <a:pt x="16557" y="63915"/>
                  </a:lnTo>
                  <a:lnTo>
                    <a:pt x="17349" y="63645"/>
                  </a:lnTo>
                  <a:close/>
                  <a:moveTo>
                    <a:pt x="8060" y="62874"/>
                  </a:moveTo>
                  <a:lnTo>
                    <a:pt x="11205" y="63749"/>
                  </a:lnTo>
                  <a:lnTo>
                    <a:pt x="8477" y="64457"/>
                  </a:lnTo>
                  <a:lnTo>
                    <a:pt x="3812" y="63603"/>
                  </a:lnTo>
                  <a:lnTo>
                    <a:pt x="8060" y="62874"/>
                  </a:lnTo>
                  <a:close/>
                  <a:moveTo>
                    <a:pt x="42027" y="63853"/>
                  </a:moveTo>
                  <a:lnTo>
                    <a:pt x="42839" y="64144"/>
                  </a:lnTo>
                  <a:lnTo>
                    <a:pt x="41590" y="64582"/>
                  </a:lnTo>
                  <a:lnTo>
                    <a:pt x="41007" y="64311"/>
                  </a:lnTo>
                  <a:lnTo>
                    <a:pt x="42027" y="63853"/>
                  </a:lnTo>
                  <a:close/>
                  <a:moveTo>
                    <a:pt x="45339" y="63561"/>
                  </a:moveTo>
                  <a:lnTo>
                    <a:pt x="47067" y="64040"/>
                  </a:lnTo>
                  <a:lnTo>
                    <a:pt x="44901" y="64603"/>
                  </a:lnTo>
                  <a:lnTo>
                    <a:pt x="43672" y="64144"/>
                  </a:lnTo>
                  <a:lnTo>
                    <a:pt x="45339" y="63561"/>
                  </a:lnTo>
                  <a:close/>
                  <a:moveTo>
                    <a:pt x="51336" y="63228"/>
                  </a:moveTo>
                  <a:lnTo>
                    <a:pt x="55585" y="64019"/>
                  </a:lnTo>
                  <a:lnTo>
                    <a:pt x="50899" y="64811"/>
                  </a:lnTo>
                  <a:lnTo>
                    <a:pt x="48171" y="64061"/>
                  </a:lnTo>
                  <a:lnTo>
                    <a:pt x="51336" y="63228"/>
                  </a:lnTo>
                  <a:close/>
                  <a:moveTo>
                    <a:pt x="16120" y="64082"/>
                  </a:moveTo>
                  <a:lnTo>
                    <a:pt x="17411" y="64561"/>
                  </a:lnTo>
                  <a:lnTo>
                    <a:pt x="16578" y="64936"/>
                  </a:lnTo>
                  <a:lnTo>
                    <a:pt x="14975" y="64478"/>
                  </a:lnTo>
                  <a:lnTo>
                    <a:pt x="16120" y="64082"/>
                  </a:lnTo>
                  <a:close/>
                  <a:moveTo>
                    <a:pt x="11767" y="63895"/>
                  </a:moveTo>
                  <a:lnTo>
                    <a:pt x="13996" y="64519"/>
                  </a:lnTo>
                  <a:lnTo>
                    <a:pt x="12226" y="65144"/>
                  </a:lnTo>
                  <a:lnTo>
                    <a:pt x="9143" y="64582"/>
                  </a:lnTo>
                  <a:lnTo>
                    <a:pt x="11767" y="63895"/>
                  </a:lnTo>
                  <a:close/>
                  <a:moveTo>
                    <a:pt x="43256" y="64290"/>
                  </a:moveTo>
                  <a:lnTo>
                    <a:pt x="44401" y="64728"/>
                  </a:lnTo>
                  <a:lnTo>
                    <a:pt x="42777" y="65144"/>
                  </a:lnTo>
                  <a:lnTo>
                    <a:pt x="41965" y="64769"/>
                  </a:lnTo>
                  <a:lnTo>
                    <a:pt x="43256" y="64290"/>
                  </a:lnTo>
                  <a:close/>
                  <a:moveTo>
                    <a:pt x="47609" y="64207"/>
                  </a:moveTo>
                  <a:lnTo>
                    <a:pt x="50233" y="64915"/>
                  </a:lnTo>
                  <a:lnTo>
                    <a:pt x="47130" y="65436"/>
                  </a:lnTo>
                  <a:lnTo>
                    <a:pt x="45380" y="64790"/>
                  </a:lnTo>
                  <a:lnTo>
                    <a:pt x="47609" y="64207"/>
                  </a:lnTo>
                  <a:close/>
                  <a:moveTo>
                    <a:pt x="14496" y="64665"/>
                  </a:moveTo>
                  <a:lnTo>
                    <a:pt x="16182" y="65123"/>
                  </a:lnTo>
                  <a:lnTo>
                    <a:pt x="14995" y="65665"/>
                  </a:lnTo>
                  <a:lnTo>
                    <a:pt x="12788" y="65248"/>
                  </a:lnTo>
                  <a:lnTo>
                    <a:pt x="14496" y="64665"/>
                  </a:lnTo>
                  <a:close/>
                  <a:moveTo>
                    <a:pt x="44880" y="64915"/>
                  </a:moveTo>
                  <a:lnTo>
                    <a:pt x="46567" y="65540"/>
                  </a:lnTo>
                  <a:lnTo>
                    <a:pt x="44360" y="65894"/>
                  </a:lnTo>
                  <a:lnTo>
                    <a:pt x="43193" y="65352"/>
                  </a:lnTo>
                  <a:lnTo>
                    <a:pt x="44880" y="64915"/>
                  </a:lnTo>
                  <a:close/>
                  <a:moveTo>
                    <a:pt x="1021" y="65811"/>
                  </a:moveTo>
                  <a:lnTo>
                    <a:pt x="2625" y="65977"/>
                  </a:lnTo>
                  <a:lnTo>
                    <a:pt x="1792" y="66185"/>
                  </a:lnTo>
                  <a:lnTo>
                    <a:pt x="1021" y="65811"/>
                  </a:lnTo>
                  <a:close/>
                  <a:moveTo>
                    <a:pt x="8477" y="64748"/>
                  </a:moveTo>
                  <a:lnTo>
                    <a:pt x="11684" y="65352"/>
                  </a:lnTo>
                  <a:lnTo>
                    <a:pt x="9018" y="66290"/>
                  </a:lnTo>
                  <a:lnTo>
                    <a:pt x="4291" y="65831"/>
                  </a:lnTo>
                  <a:lnTo>
                    <a:pt x="8477" y="64748"/>
                  </a:lnTo>
                  <a:close/>
                  <a:moveTo>
                    <a:pt x="18702" y="64290"/>
                  </a:moveTo>
                  <a:lnTo>
                    <a:pt x="23055" y="66352"/>
                  </a:lnTo>
                  <a:lnTo>
                    <a:pt x="23055" y="66352"/>
                  </a:lnTo>
                  <a:lnTo>
                    <a:pt x="18161" y="64540"/>
                  </a:lnTo>
                  <a:lnTo>
                    <a:pt x="18702" y="64290"/>
                  </a:lnTo>
                  <a:close/>
                  <a:moveTo>
                    <a:pt x="40674" y="64457"/>
                  </a:moveTo>
                  <a:lnTo>
                    <a:pt x="41194" y="64728"/>
                  </a:lnTo>
                  <a:lnTo>
                    <a:pt x="36300" y="66456"/>
                  </a:lnTo>
                  <a:lnTo>
                    <a:pt x="36300" y="66456"/>
                  </a:lnTo>
                  <a:lnTo>
                    <a:pt x="40674" y="64457"/>
                  </a:lnTo>
                  <a:close/>
                  <a:moveTo>
                    <a:pt x="50878" y="65102"/>
                  </a:moveTo>
                  <a:lnTo>
                    <a:pt x="55043" y="66248"/>
                  </a:lnTo>
                  <a:lnTo>
                    <a:pt x="50316" y="66623"/>
                  </a:lnTo>
                  <a:lnTo>
                    <a:pt x="47671" y="65644"/>
                  </a:lnTo>
                  <a:lnTo>
                    <a:pt x="50878" y="65102"/>
                  </a:lnTo>
                  <a:close/>
                  <a:moveTo>
                    <a:pt x="12246" y="65456"/>
                  </a:moveTo>
                  <a:lnTo>
                    <a:pt x="14537" y="65873"/>
                  </a:lnTo>
                  <a:lnTo>
                    <a:pt x="12829" y="66644"/>
                  </a:lnTo>
                  <a:lnTo>
                    <a:pt x="9706" y="66352"/>
                  </a:lnTo>
                  <a:lnTo>
                    <a:pt x="12246" y="65456"/>
                  </a:lnTo>
                  <a:close/>
                  <a:moveTo>
                    <a:pt x="58334" y="66290"/>
                  </a:moveTo>
                  <a:lnTo>
                    <a:pt x="57542" y="66644"/>
                  </a:lnTo>
                  <a:lnTo>
                    <a:pt x="56709" y="66414"/>
                  </a:lnTo>
                  <a:lnTo>
                    <a:pt x="58334" y="66290"/>
                  </a:lnTo>
                  <a:close/>
                  <a:moveTo>
                    <a:pt x="17807" y="64707"/>
                  </a:moveTo>
                  <a:lnTo>
                    <a:pt x="23701" y="66914"/>
                  </a:lnTo>
                  <a:lnTo>
                    <a:pt x="17015" y="65061"/>
                  </a:lnTo>
                  <a:lnTo>
                    <a:pt x="17807" y="64707"/>
                  </a:lnTo>
                  <a:close/>
                  <a:moveTo>
                    <a:pt x="47109" y="65727"/>
                  </a:moveTo>
                  <a:lnTo>
                    <a:pt x="49649" y="66685"/>
                  </a:lnTo>
                  <a:lnTo>
                    <a:pt x="46526" y="66935"/>
                  </a:lnTo>
                  <a:lnTo>
                    <a:pt x="44818" y="66123"/>
                  </a:lnTo>
                  <a:lnTo>
                    <a:pt x="47109" y="65727"/>
                  </a:lnTo>
                  <a:close/>
                  <a:moveTo>
                    <a:pt x="41569" y="64894"/>
                  </a:moveTo>
                  <a:lnTo>
                    <a:pt x="42340" y="65269"/>
                  </a:lnTo>
                  <a:lnTo>
                    <a:pt x="35634" y="66998"/>
                  </a:lnTo>
                  <a:lnTo>
                    <a:pt x="35634" y="66998"/>
                  </a:lnTo>
                  <a:lnTo>
                    <a:pt x="41569" y="64894"/>
                  </a:lnTo>
                  <a:close/>
                  <a:moveTo>
                    <a:pt x="16599" y="65248"/>
                  </a:moveTo>
                  <a:lnTo>
                    <a:pt x="24409" y="67393"/>
                  </a:lnTo>
                  <a:lnTo>
                    <a:pt x="15495" y="65748"/>
                  </a:lnTo>
                  <a:lnTo>
                    <a:pt x="16599" y="65248"/>
                  </a:lnTo>
                  <a:close/>
                  <a:moveTo>
                    <a:pt x="42756" y="65456"/>
                  </a:moveTo>
                  <a:lnTo>
                    <a:pt x="43860" y="65977"/>
                  </a:lnTo>
                  <a:lnTo>
                    <a:pt x="34926" y="67497"/>
                  </a:lnTo>
                  <a:lnTo>
                    <a:pt x="42756" y="65456"/>
                  </a:lnTo>
                  <a:close/>
                  <a:moveTo>
                    <a:pt x="3479" y="66040"/>
                  </a:moveTo>
                  <a:lnTo>
                    <a:pt x="8373" y="66519"/>
                  </a:lnTo>
                  <a:lnTo>
                    <a:pt x="4999" y="67706"/>
                  </a:lnTo>
                  <a:lnTo>
                    <a:pt x="2208" y="66373"/>
                  </a:lnTo>
                  <a:lnTo>
                    <a:pt x="3479" y="66040"/>
                  </a:lnTo>
                  <a:close/>
                  <a:moveTo>
                    <a:pt x="15037" y="65956"/>
                  </a:moveTo>
                  <a:lnTo>
                    <a:pt x="25158" y="67831"/>
                  </a:lnTo>
                  <a:lnTo>
                    <a:pt x="13392" y="66706"/>
                  </a:lnTo>
                  <a:lnTo>
                    <a:pt x="15037" y="65956"/>
                  </a:lnTo>
                  <a:close/>
                  <a:moveTo>
                    <a:pt x="44318" y="66206"/>
                  </a:moveTo>
                  <a:lnTo>
                    <a:pt x="45942" y="66977"/>
                  </a:lnTo>
                  <a:lnTo>
                    <a:pt x="34176" y="67914"/>
                  </a:lnTo>
                  <a:lnTo>
                    <a:pt x="44318" y="66206"/>
                  </a:lnTo>
                  <a:close/>
                  <a:moveTo>
                    <a:pt x="9060" y="66581"/>
                  </a:moveTo>
                  <a:lnTo>
                    <a:pt x="12288" y="66893"/>
                  </a:lnTo>
                  <a:lnTo>
                    <a:pt x="9726" y="68060"/>
                  </a:lnTo>
                  <a:lnTo>
                    <a:pt x="5665" y="68039"/>
                  </a:lnTo>
                  <a:lnTo>
                    <a:pt x="5374" y="67893"/>
                  </a:lnTo>
                  <a:lnTo>
                    <a:pt x="9060" y="66581"/>
                  </a:lnTo>
                  <a:close/>
                  <a:moveTo>
                    <a:pt x="55876" y="66477"/>
                  </a:moveTo>
                  <a:lnTo>
                    <a:pt x="57147" y="66831"/>
                  </a:lnTo>
                  <a:lnTo>
                    <a:pt x="54314" y="68122"/>
                  </a:lnTo>
                  <a:lnTo>
                    <a:pt x="50962" y="66873"/>
                  </a:lnTo>
                  <a:lnTo>
                    <a:pt x="55876" y="66477"/>
                  </a:lnTo>
                  <a:close/>
                  <a:moveTo>
                    <a:pt x="12871" y="66956"/>
                  </a:moveTo>
                  <a:lnTo>
                    <a:pt x="25929" y="68205"/>
                  </a:lnTo>
                  <a:lnTo>
                    <a:pt x="25929" y="68205"/>
                  </a:lnTo>
                  <a:lnTo>
                    <a:pt x="10414" y="68081"/>
                  </a:lnTo>
                  <a:lnTo>
                    <a:pt x="12871" y="66956"/>
                  </a:lnTo>
                  <a:close/>
                  <a:moveTo>
                    <a:pt x="29740" y="59250"/>
                  </a:moveTo>
                  <a:lnTo>
                    <a:pt x="40320" y="64311"/>
                  </a:lnTo>
                  <a:lnTo>
                    <a:pt x="33155" y="67581"/>
                  </a:lnTo>
                  <a:lnTo>
                    <a:pt x="32406" y="67831"/>
                  </a:lnTo>
                  <a:lnTo>
                    <a:pt x="31635" y="68039"/>
                  </a:lnTo>
                  <a:lnTo>
                    <a:pt x="30844" y="68164"/>
                  </a:lnTo>
                  <a:lnTo>
                    <a:pt x="30052" y="68226"/>
                  </a:lnTo>
                  <a:lnTo>
                    <a:pt x="29261" y="68226"/>
                  </a:lnTo>
                  <a:lnTo>
                    <a:pt x="28470" y="68143"/>
                  </a:lnTo>
                  <a:lnTo>
                    <a:pt x="27678" y="67997"/>
                  </a:lnTo>
                  <a:lnTo>
                    <a:pt x="26908" y="67789"/>
                  </a:lnTo>
                  <a:lnTo>
                    <a:pt x="26158" y="67518"/>
                  </a:lnTo>
                  <a:lnTo>
                    <a:pt x="19056" y="64124"/>
                  </a:lnTo>
                  <a:lnTo>
                    <a:pt x="29740" y="59250"/>
                  </a:lnTo>
                  <a:close/>
                  <a:moveTo>
                    <a:pt x="46463" y="67227"/>
                  </a:moveTo>
                  <a:lnTo>
                    <a:pt x="48900" y="68393"/>
                  </a:lnTo>
                  <a:lnTo>
                    <a:pt x="48900" y="68393"/>
                  </a:lnTo>
                  <a:lnTo>
                    <a:pt x="33385" y="68268"/>
                  </a:lnTo>
                  <a:lnTo>
                    <a:pt x="46463" y="67227"/>
                  </a:lnTo>
                  <a:close/>
                  <a:moveTo>
                    <a:pt x="50274" y="66914"/>
                  </a:moveTo>
                  <a:lnTo>
                    <a:pt x="53940" y="68289"/>
                  </a:lnTo>
                  <a:lnTo>
                    <a:pt x="53648" y="68435"/>
                  </a:lnTo>
                  <a:lnTo>
                    <a:pt x="49587" y="68393"/>
                  </a:lnTo>
                  <a:lnTo>
                    <a:pt x="47046" y="67185"/>
                  </a:lnTo>
                  <a:lnTo>
                    <a:pt x="50274" y="66914"/>
                  </a:lnTo>
                  <a:close/>
                  <a:moveTo>
                    <a:pt x="1708" y="68289"/>
                  </a:moveTo>
                  <a:lnTo>
                    <a:pt x="3333" y="68310"/>
                  </a:lnTo>
                  <a:lnTo>
                    <a:pt x="2521" y="68601"/>
                  </a:lnTo>
                  <a:lnTo>
                    <a:pt x="1708" y="68289"/>
                  </a:lnTo>
                  <a:close/>
                  <a:moveTo>
                    <a:pt x="6290" y="68330"/>
                  </a:moveTo>
                  <a:lnTo>
                    <a:pt x="9102" y="68351"/>
                  </a:lnTo>
                  <a:lnTo>
                    <a:pt x="7685" y="68997"/>
                  </a:lnTo>
                  <a:lnTo>
                    <a:pt x="6290" y="68330"/>
                  </a:lnTo>
                  <a:close/>
                  <a:moveTo>
                    <a:pt x="57605" y="68747"/>
                  </a:moveTo>
                  <a:lnTo>
                    <a:pt x="56793" y="69039"/>
                  </a:lnTo>
                  <a:lnTo>
                    <a:pt x="55981" y="68747"/>
                  </a:lnTo>
                  <a:close/>
                  <a:moveTo>
                    <a:pt x="29657" y="69122"/>
                  </a:moveTo>
                  <a:lnTo>
                    <a:pt x="29698" y="69143"/>
                  </a:lnTo>
                  <a:lnTo>
                    <a:pt x="29657" y="69184"/>
                  </a:lnTo>
                  <a:lnTo>
                    <a:pt x="29594" y="69143"/>
                  </a:lnTo>
                  <a:lnTo>
                    <a:pt x="29657" y="69122"/>
                  </a:lnTo>
                  <a:close/>
                  <a:moveTo>
                    <a:pt x="50212" y="68684"/>
                  </a:moveTo>
                  <a:lnTo>
                    <a:pt x="53023" y="68705"/>
                  </a:lnTo>
                  <a:lnTo>
                    <a:pt x="51607" y="69351"/>
                  </a:lnTo>
                  <a:lnTo>
                    <a:pt x="50212" y="68684"/>
                  </a:lnTo>
                  <a:close/>
                  <a:moveTo>
                    <a:pt x="4187" y="68310"/>
                  </a:moveTo>
                  <a:lnTo>
                    <a:pt x="5603" y="68330"/>
                  </a:lnTo>
                  <a:lnTo>
                    <a:pt x="7352" y="69143"/>
                  </a:lnTo>
                  <a:lnTo>
                    <a:pt x="5853" y="69830"/>
                  </a:lnTo>
                  <a:lnTo>
                    <a:pt x="2937" y="68747"/>
                  </a:lnTo>
                  <a:lnTo>
                    <a:pt x="4187" y="68310"/>
                  </a:lnTo>
                  <a:close/>
                  <a:moveTo>
                    <a:pt x="9789" y="68351"/>
                  </a:moveTo>
                  <a:lnTo>
                    <a:pt x="26741" y="68497"/>
                  </a:lnTo>
                  <a:lnTo>
                    <a:pt x="9518" y="69851"/>
                  </a:lnTo>
                  <a:lnTo>
                    <a:pt x="8040" y="69163"/>
                  </a:lnTo>
                  <a:lnTo>
                    <a:pt x="9789" y="68351"/>
                  </a:lnTo>
                  <a:close/>
                  <a:moveTo>
                    <a:pt x="7685" y="69309"/>
                  </a:moveTo>
                  <a:lnTo>
                    <a:pt x="8935" y="69913"/>
                  </a:lnTo>
                  <a:lnTo>
                    <a:pt x="6540" y="70101"/>
                  </a:lnTo>
                  <a:lnTo>
                    <a:pt x="6228" y="69976"/>
                  </a:lnTo>
                  <a:lnTo>
                    <a:pt x="7685" y="69309"/>
                  </a:lnTo>
                  <a:close/>
                  <a:moveTo>
                    <a:pt x="32572" y="68539"/>
                  </a:moveTo>
                  <a:lnTo>
                    <a:pt x="49525" y="68684"/>
                  </a:lnTo>
                  <a:lnTo>
                    <a:pt x="51253" y="69518"/>
                  </a:lnTo>
                  <a:lnTo>
                    <a:pt x="49774" y="70184"/>
                  </a:lnTo>
                  <a:lnTo>
                    <a:pt x="32572" y="68539"/>
                  </a:lnTo>
                  <a:close/>
                  <a:moveTo>
                    <a:pt x="55127" y="68726"/>
                  </a:moveTo>
                  <a:lnTo>
                    <a:pt x="56355" y="69184"/>
                  </a:lnTo>
                  <a:lnTo>
                    <a:pt x="53440" y="70226"/>
                  </a:lnTo>
                  <a:lnTo>
                    <a:pt x="51940" y="69518"/>
                  </a:lnTo>
                  <a:lnTo>
                    <a:pt x="53711" y="68726"/>
                  </a:lnTo>
                  <a:close/>
                  <a:moveTo>
                    <a:pt x="51607" y="69684"/>
                  </a:moveTo>
                  <a:lnTo>
                    <a:pt x="53044" y="70371"/>
                  </a:lnTo>
                  <a:lnTo>
                    <a:pt x="52732" y="70476"/>
                  </a:lnTo>
                  <a:lnTo>
                    <a:pt x="50358" y="70246"/>
                  </a:lnTo>
                  <a:lnTo>
                    <a:pt x="51607" y="69684"/>
                  </a:lnTo>
                  <a:close/>
                  <a:moveTo>
                    <a:pt x="4228" y="70559"/>
                  </a:moveTo>
                  <a:lnTo>
                    <a:pt x="3458" y="70934"/>
                  </a:lnTo>
                  <a:lnTo>
                    <a:pt x="2625" y="70705"/>
                  </a:lnTo>
                  <a:lnTo>
                    <a:pt x="4228" y="70559"/>
                  </a:lnTo>
                  <a:close/>
                  <a:moveTo>
                    <a:pt x="27574" y="68726"/>
                  </a:moveTo>
                  <a:lnTo>
                    <a:pt x="12455" y="71267"/>
                  </a:lnTo>
                  <a:lnTo>
                    <a:pt x="10039" y="70101"/>
                  </a:lnTo>
                  <a:lnTo>
                    <a:pt x="27574" y="68726"/>
                  </a:lnTo>
                  <a:close/>
                  <a:moveTo>
                    <a:pt x="55023" y="70996"/>
                  </a:moveTo>
                  <a:lnTo>
                    <a:pt x="56647" y="71142"/>
                  </a:lnTo>
                  <a:lnTo>
                    <a:pt x="55814" y="71371"/>
                  </a:lnTo>
                  <a:lnTo>
                    <a:pt x="55023" y="70996"/>
                  </a:lnTo>
                  <a:close/>
                  <a:moveTo>
                    <a:pt x="31739" y="68747"/>
                  </a:moveTo>
                  <a:lnTo>
                    <a:pt x="49254" y="70434"/>
                  </a:lnTo>
                  <a:lnTo>
                    <a:pt x="46817" y="71538"/>
                  </a:lnTo>
                  <a:lnTo>
                    <a:pt x="31739" y="68747"/>
                  </a:lnTo>
                  <a:close/>
                  <a:moveTo>
                    <a:pt x="9456" y="70163"/>
                  </a:moveTo>
                  <a:lnTo>
                    <a:pt x="11955" y="71350"/>
                  </a:lnTo>
                  <a:lnTo>
                    <a:pt x="10518" y="71579"/>
                  </a:lnTo>
                  <a:lnTo>
                    <a:pt x="7186" y="70330"/>
                  </a:lnTo>
                  <a:lnTo>
                    <a:pt x="9456" y="70163"/>
                  </a:lnTo>
                  <a:close/>
                  <a:moveTo>
                    <a:pt x="49816" y="70496"/>
                  </a:moveTo>
                  <a:lnTo>
                    <a:pt x="52086" y="70705"/>
                  </a:lnTo>
                  <a:lnTo>
                    <a:pt x="48733" y="71892"/>
                  </a:lnTo>
                  <a:lnTo>
                    <a:pt x="47317" y="71642"/>
                  </a:lnTo>
                  <a:lnTo>
                    <a:pt x="49816" y="70496"/>
                  </a:lnTo>
                  <a:close/>
                  <a:moveTo>
                    <a:pt x="6498" y="70392"/>
                  </a:moveTo>
                  <a:lnTo>
                    <a:pt x="9955" y="71683"/>
                  </a:lnTo>
                  <a:lnTo>
                    <a:pt x="7581" y="72079"/>
                  </a:lnTo>
                  <a:lnTo>
                    <a:pt x="3874" y="71059"/>
                  </a:lnTo>
                  <a:lnTo>
                    <a:pt x="5082" y="70496"/>
                  </a:lnTo>
                  <a:lnTo>
                    <a:pt x="6498" y="70392"/>
                  </a:lnTo>
                  <a:close/>
                  <a:moveTo>
                    <a:pt x="28366" y="68893"/>
                  </a:moveTo>
                  <a:lnTo>
                    <a:pt x="14829" y="72391"/>
                  </a:lnTo>
                  <a:lnTo>
                    <a:pt x="12913" y="71475"/>
                  </a:lnTo>
                  <a:lnTo>
                    <a:pt x="28366" y="68893"/>
                  </a:lnTo>
                  <a:close/>
                  <a:moveTo>
                    <a:pt x="52773" y="70767"/>
                  </a:moveTo>
                  <a:lnTo>
                    <a:pt x="54190" y="70913"/>
                  </a:lnTo>
                  <a:lnTo>
                    <a:pt x="55377" y="71475"/>
                  </a:lnTo>
                  <a:lnTo>
                    <a:pt x="51649" y="72433"/>
                  </a:lnTo>
                  <a:lnTo>
                    <a:pt x="49295" y="71996"/>
                  </a:lnTo>
                  <a:lnTo>
                    <a:pt x="52773" y="70767"/>
                  </a:lnTo>
                  <a:close/>
                  <a:moveTo>
                    <a:pt x="30948" y="68914"/>
                  </a:moveTo>
                  <a:lnTo>
                    <a:pt x="46359" y="71746"/>
                  </a:lnTo>
                  <a:lnTo>
                    <a:pt x="44422" y="72641"/>
                  </a:lnTo>
                  <a:lnTo>
                    <a:pt x="30927" y="68914"/>
                  </a:lnTo>
                  <a:close/>
                  <a:moveTo>
                    <a:pt x="12413" y="71558"/>
                  </a:moveTo>
                  <a:lnTo>
                    <a:pt x="14391" y="72516"/>
                  </a:lnTo>
                  <a:lnTo>
                    <a:pt x="13579" y="72725"/>
                  </a:lnTo>
                  <a:lnTo>
                    <a:pt x="11059" y="71788"/>
                  </a:lnTo>
                  <a:lnTo>
                    <a:pt x="12413" y="71558"/>
                  </a:lnTo>
                  <a:close/>
                  <a:moveTo>
                    <a:pt x="3479" y="71246"/>
                  </a:moveTo>
                  <a:lnTo>
                    <a:pt x="6915" y="72183"/>
                  </a:lnTo>
                  <a:lnTo>
                    <a:pt x="2896" y="72870"/>
                  </a:lnTo>
                  <a:lnTo>
                    <a:pt x="771" y="72475"/>
                  </a:lnTo>
                  <a:lnTo>
                    <a:pt x="3479" y="71246"/>
                  </a:lnTo>
                  <a:close/>
                  <a:moveTo>
                    <a:pt x="46859" y="71850"/>
                  </a:moveTo>
                  <a:lnTo>
                    <a:pt x="48192" y="72100"/>
                  </a:lnTo>
                  <a:lnTo>
                    <a:pt x="45672" y="72975"/>
                  </a:lnTo>
                  <a:lnTo>
                    <a:pt x="44839" y="72766"/>
                  </a:lnTo>
                  <a:lnTo>
                    <a:pt x="46859" y="71850"/>
                  </a:lnTo>
                  <a:close/>
                  <a:moveTo>
                    <a:pt x="10497" y="71871"/>
                  </a:moveTo>
                  <a:lnTo>
                    <a:pt x="13079" y="72850"/>
                  </a:lnTo>
                  <a:lnTo>
                    <a:pt x="11684" y="73204"/>
                  </a:lnTo>
                  <a:lnTo>
                    <a:pt x="8248" y="72267"/>
                  </a:lnTo>
                  <a:lnTo>
                    <a:pt x="10497" y="71871"/>
                  </a:lnTo>
                  <a:close/>
                  <a:moveTo>
                    <a:pt x="55793" y="71663"/>
                  </a:moveTo>
                  <a:lnTo>
                    <a:pt x="58459" y="72954"/>
                  </a:lnTo>
                  <a:lnTo>
                    <a:pt x="56335" y="73308"/>
                  </a:lnTo>
                  <a:lnTo>
                    <a:pt x="52336" y="72558"/>
                  </a:lnTo>
                  <a:lnTo>
                    <a:pt x="55793" y="71663"/>
                  </a:lnTo>
                  <a:close/>
                  <a:moveTo>
                    <a:pt x="28782" y="69080"/>
                  </a:moveTo>
                  <a:lnTo>
                    <a:pt x="28824" y="69101"/>
                  </a:lnTo>
                  <a:lnTo>
                    <a:pt x="16849" y="73349"/>
                  </a:lnTo>
                  <a:lnTo>
                    <a:pt x="15245" y="72579"/>
                  </a:lnTo>
                  <a:lnTo>
                    <a:pt x="28782" y="69080"/>
                  </a:lnTo>
                  <a:close/>
                  <a:moveTo>
                    <a:pt x="48754" y="72204"/>
                  </a:moveTo>
                  <a:lnTo>
                    <a:pt x="50982" y="72621"/>
                  </a:lnTo>
                  <a:lnTo>
                    <a:pt x="47546" y="73495"/>
                  </a:lnTo>
                  <a:lnTo>
                    <a:pt x="46151" y="73120"/>
                  </a:lnTo>
                  <a:lnTo>
                    <a:pt x="48754" y="72204"/>
                  </a:lnTo>
                  <a:close/>
                  <a:moveTo>
                    <a:pt x="30531" y="69101"/>
                  </a:moveTo>
                  <a:lnTo>
                    <a:pt x="44006" y="72829"/>
                  </a:lnTo>
                  <a:lnTo>
                    <a:pt x="42381" y="73579"/>
                  </a:lnTo>
                  <a:lnTo>
                    <a:pt x="30469" y="69122"/>
                  </a:lnTo>
                  <a:lnTo>
                    <a:pt x="30531" y="69101"/>
                  </a:lnTo>
                  <a:close/>
                  <a:moveTo>
                    <a:pt x="14808" y="72704"/>
                  </a:moveTo>
                  <a:lnTo>
                    <a:pt x="16453" y="73495"/>
                  </a:lnTo>
                  <a:lnTo>
                    <a:pt x="16037" y="73641"/>
                  </a:lnTo>
                  <a:lnTo>
                    <a:pt x="14037" y="72891"/>
                  </a:lnTo>
                  <a:lnTo>
                    <a:pt x="14808" y="72704"/>
                  </a:lnTo>
                  <a:close/>
                  <a:moveTo>
                    <a:pt x="44443" y="72954"/>
                  </a:moveTo>
                  <a:lnTo>
                    <a:pt x="45193" y="73162"/>
                  </a:lnTo>
                  <a:lnTo>
                    <a:pt x="43173" y="73870"/>
                  </a:lnTo>
                  <a:lnTo>
                    <a:pt x="42756" y="73704"/>
                  </a:lnTo>
                  <a:lnTo>
                    <a:pt x="44443" y="72954"/>
                  </a:lnTo>
                  <a:close/>
                  <a:moveTo>
                    <a:pt x="7581" y="72371"/>
                  </a:moveTo>
                  <a:lnTo>
                    <a:pt x="11122" y="73349"/>
                  </a:lnTo>
                  <a:lnTo>
                    <a:pt x="8810" y="73953"/>
                  </a:lnTo>
                  <a:lnTo>
                    <a:pt x="3729" y="73016"/>
                  </a:lnTo>
                  <a:lnTo>
                    <a:pt x="7581" y="72371"/>
                  </a:lnTo>
                  <a:close/>
                  <a:moveTo>
                    <a:pt x="13558" y="73016"/>
                  </a:moveTo>
                  <a:lnTo>
                    <a:pt x="15620" y="73787"/>
                  </a:lnTo>
                  <a:lnTo>
                    <a:pt x="14829" y="74078"/>
                  </a:lnTo>
                  <a:lnTo>
                    <a:pt x="12246" y="73370"/>
                  </a:lnTo>
                  <a:lnTo>
                    <a:pt x="13558" y="73016"/>
                  </a:lnTo>
                  <a:close/>
                  <a:moveTo>
                    <a:pt x="29199" y="69288"/>
                  </a:moveTo>
                  <a:lnTo>
                    <a:pt x="29303" y="69330"/>
                  </a:lnTo>
                  <a:lnTo>
                    <a:pt x="18619" y="74203"/>
                  </a:lnTo>
                  <a:lnTo>
                    <a:pt x="17224" y="73537"/>
                  </a:lnTo>
                  <a:lnTo>
                    <a:pt x="29199" y="69288"/>
                  </a:lnTo>
                  <a:close/>
                  <a:moveTo>
                    <a:pt x="51670" y="72746"/>
                  </a:moveTo>
                  <a:lnTo>
                    <a:pt x="55502" y="73454"/>
                  </a:lnTo>
                  <a:lnTo>
                    <a:pt x="50420" y="74307"/>
                  </a:lnTo>
                  <a:lnTo>
                    <a:pt x="48108" y="73662"/>
                  </a:lnTo>
                  <a:lnTo>
                    <a:pt x="51670" y="72746"/>
                  </a:lnTo>
                  <a:close/>
                  <a:moveTo>
                    <a:pt x="45672" y="73287"/>
                  </a:moveTo>
                  <a:lnTo>
                    <a:pt x="46984" y="73641"/>
                  </a:lnTo>
                  <a:lnTo>
                    <a:pt x="44401" y="74328"/>
                  </a:lnTo>
                  <a:lnTo>
                    <a:pt x="43610" y="74016"/>
                  </a:lnTo>
                  <a:lnTo>
                    <a:pt x="45672" y="73287"/>
                  </a:lnTo>
                  <a:close/>
                  <a:moveTo>
                    <a:pt x="30094" y="69288"/>
                  </a:moveTo>
                  <a:lnTo>
                    <a:pt x="42006" y="73745"/>
                  </a:lnTo>
                  <a:lnTo>
                    <a:pt x="40590" y="74391"/>
                  </a:lnTo>
                  <a:lnTo>
                    <a:pt x="29990" y="69330"/>
                  </a:lnTo>
                  <a:lnTo>
                    <a:pt x="30094" y="69288"/>
                  </a:lnTo>
                  <a:close/>
                  <a:moveTo>
                    <a:pt x="16828" y="73662"/>
                  </a:moveTo>
                  <a:lnTo>
                    <a:pt x="18286" y="74370"/>
                  </a:lnTo>
                  <a:lnTo>
                    <a:pt x="18140" y="74432"/>
                  </a:lnTo>
                  <a:lnTo>
                    <a:pt x="16474" y="73808"/>
                  </a:lnTo>
                  <a:lnTo>
                    <a:pt x="16828" y="73662"/>
                  </a:lnTo>
                  <a:close/>
                  <a:moveTo>
                    <a:pt x="42381" y="73891"/>
                  </a:moveTo>
                  <a:lnTo>
                    <a:pt x="42756" y="74016"/>
                  </a:lnTo>
                  <a:lnTo>
                    <a:pt x="41069" y="74620"/>
                  </a:lnTo>
                  <a:lnTo>
                    <a:pt x="40923" y="74557"/>
                  </a:lnTo>
                  <a:lnTo>
                    <a:pt x="42381" y="73891"/>
                  </a:lnTo>
                  <a:close/>
                  <a:moveTo>
                    <a:pt x="11684" y="73516"/>
                  </a:moveTo>
                  <a:lnTo>
                    <a:pt x="14350" y="74245"/>
                  </a:lnTo>
                  <a:lnTo>
                    <a:pt x="12975" y="74724"/>
                  </a:lnTo>
                  <a:lnTo>
                    <a:pt x="9477" y="74078"/>
                  </a:lnTo>
                  <a:lnTo>
                    <a:pt x="11684" y="73516"/>
                  </a:lnTo>
                  <a:close/>
                  <a:moveTo>
                    <a:pt x="16037" y="73953"/>
                  </a:moveTo>
                  <a:lnTo>
                    <a:pt x="17765" y="74599"/>
                  </a:lnTo>
                  <a:lnTo>
                    <a:pt x="17369" y="74786"/>
                  </a:lnTo>
                  <a:lnTo>
                    <a:pt x="15308" y="74203"/>
                  </a:lnTo>
                  <a:lnTo>
                    <a:pt x="16037" y="73953"/>
                  </a:lnTo>
                  <a:close/>
                  <a:moveTo>
                    <a:pt x="18619" y="74516"/>
                  </a:moveTo>
                  <a:lnTo>
                    <a:pt x="19410" y="74911"/>
                  </a:lnTo>
                  <a:lnTo>
                    <a:pt x="19410" y="74911"/>
                  </a:lnTo>
                  <a:lnTo>
                    <a:pt x="18536" y="74578"/>
                  </a:lnTo>
                  <a:lnTo>
                    <a:pt x="18619" y="74516"/>
                  </a:lnTo>
                  <a:close/>
                  <a:moveTo>
                    <a:pt x="43173" y="74183"/>
                  </a:moveTo>
                  <a:lnTo>
                    <a:pt x="43902" y="74453"/>
                  </a:lnTo>
                  <a:lnTo>
                    <a:pt x="41840" y="74974"/>
                  </a:lnTo>
                  <a:lnTo>
                    <a:pt x="41444" y="74786"/>
                  </a:lnTo>
                  <a:lnTo>
                    <a:pt x="43173" y="74183"/>
                  </a:lnTo>
                  <a:close/>
                  <a:moveTo>
                    <a:pt x="47546" y="73808"/>
                  </a:moveTo>
                  <a:lnTo>
                    <a:pt x="49733" y="74412"/>
                  </a:lnTo>
                  <a:lnTo>
                    <a:pt x="46213" y="74995"/>
                  </a:lnTo>
                  <a:lnTo>
                    <a:pt x="44860" y="74495"/>
                  </a:lnTo>
                  <a:lnTo>
                    <a:pt x="47546" y="73808"/>
                  </a:lnTo>
                  <a:close/>
                  <a:moveTo>
                    <a:pt x="40590" y="74703"/>
                  </a:moveTo>
                  <a:lnTo>
                    <a:pt x="40674" y="74745"/>
                  </a:lnTo>
                  <a:lnTo>
                    <a:pt x="39778" y="75078"/>
                  </a:lnTo>
                  <a:lnTo>
                    <a:pt x="39778" y="75078"/>
                  </a:lnTo>
                  <a:lnTo>
                    <a:pt x="40590" y="74703"/>
                  </a:lnTo>
                  <a:close/>
                  <a:moveTo>
                    <a:pt x="14829" y="74370"/>
                  </a:moveTo>
                  <a:lnTo>
                    <a:pt x="16953" y="74974"/>
                  </a:lnTo>
                  <a:lnTo>
                    <a:pt x="16182" y="75328"/>
                  </a:lnTo>
                  <a:lnTo>
                    <a:pt x="13558" y="74828"/>
                  </a:lnTo>
                  <a:lnTo>
                    <a:pt x="14829" y="74370"/>
                  </a:lnTo>
                  <a:close/>
                  <a:moveTo>
                    <a:pt x="44381" y="74620"/>
                  </a:moveTo>
                  <a:lnTo>
                    <a:pt x="45651" y="75099"/>
                  </a:lnTo>
                  <a:lnTo>
                    <a:pt x="43006" y="75536"/>
                  </a:lnTo>
                  <a:lnTo>
                    <a:pt x="42236" y="75182"/>
                  </a:lnTo>
                  <a:lnTo>
                    <a:pt x="44381" y="74620"/>
                  </a:lnTo>
                  <a:close/>
                  <a:moveTo>
                    <a:pt x="8810" y="74245"/>
                  </a:moveTo>
                  <a:lnTo>
                    <a:pt x="12434" y="74911"/>
                  </a:lnTo>
                  <a:lnTo>
                    <a:pt x="10185" y="75724"/>
                  </a:lnTo>
                  <a:lnTo>
                    <a:pt x="5041" y="75224"/>
                  </a:lnTo>
                  <a:lnTo>
                    <a:pt x="8810" y="74245"/>
                  </a:lnTo>
                  <a:close/>
                  <a:moveTo>
                    <a:pt x="18161" y="74745"/>
                  </a:moveTo>
                  <a:lnTo>
                    <a:pt x="20827" y="75744"/>
                  </a:lnTo>
                  <a:lnTo>
                    <a:pt x="17807" y="74891"/>
                  </a:lnTo>
                  <a:lnTo>
                    <a:pt x="18161" y="74745"/>
                  </a:lnTo>
                  <a:close/>
                  <a:moveTo>
                    <a:pt x="41048" y="74932"/>
                  </a:moveTo>
                  <a:lnTo>
                    <a:pt x="41402" y="75099"/>
                  </a:lnTo>
                  <a:lnTo>
                    <a:pt x="38341" y="75890"/>
                  </a:lnTo>
                  <a:lnTo>
                    <a:pt x="38341" y="75890"/>
                  </a:lnTo>
                  <a:lnTo>
                    <a:pt x="41048" y="74932"/>
                  </a:lnTo>
                  <a:close/>
                  <a:moveTo>
                    <a:pt x="50399" y="74599"/>
                  </a:moveTo>
                  <a:lnTo>
                    <a:pt x="54148" y="75640"/>
                  </a:lnTo>
                  <a:lnTo>
                    <a:pt x="49004" y="76036"/>
                  </a:lnTo>
                  <a:lnTo>
                    <a:pt x="46755" y="75203"/>
                  </a:lnTo>
                  <a:lnTo>
                    <a:pt x="50399" y="74599"/>
                  </a:lnTo>
                  <a:close/>
                  <a:moveTo>
                    <a:pt x="13017" y="75036"/>
                  </a:moveTo>
                  <a:lnTo>
                    <a:pt x="15724" y="75536"/>
                  </a:lnTo>
                  <a:lnTo>
                    <a:pt x="14412" y="76119"/>
                  </a:lnTo>
                  <a:lnTo>
                    <a:pt x="10872" y="75786"/>
                  </a:lnTo>
                  <a:lnTo>
                    <a:pt x="13017" y="75036"/>
                  </a:lnTo>
                  <a:close/>
                  <a:moveTo>
                    <a:pt x="46192" y="75307"/>
                  </a:moveTo>
                  <a:lnTo>
                    <a:pt x="48317" y="76098"/>
                  </a:lnTo>
                  <a:lnTo>
                    <a:pt x="44776" y="76369"/>
                  </a:lnTo>
                  <a:lnTo>
                    <a:pt x="43464" y="75765"/>
                  </a:lnTo>
                  <a:lnTo>
                    <a:pt x="46192" y="75307"/>
                  </a:lnTo>
                  <a:close/>
                  <a:moveTo>
                    <a:pt x="17390" y="75078"/>
                  </a:moveTo>
                  <a:lnTo>
                    <a:pt x="22326" y="76453"/>
                  </a:lnTo>
                  <a:lnTo>
                    <a:pt x="16682" y="75411"/>
                  </a:lnTo>
                  <a:lnTo>
                    <a:pt x="17390" y="75078"/>
                  </a:lnTo>
                  <a:close/>
                  <a:moveTo>
                    <a:pt x="41819" y="75286"/>
                  </a:moveTo>
                  <a:lnTo>
                    <a:pt x="42506" y="75619"/>
                  </a:lnTo>
                  <a:lnTo>
                    <a:pt x="36862" y="76577"/>
                  </a:lnTo>
                  <a:lnTo>
                    <a:pt x="41819" y="75286"/>
                  </a:lnTo>
                  <a:close/>
                  <a:moveTo>
                    <a:pt x="16224" y="75619"/>
                  </a:moveTo>
                  <a:lnTo>
                    <a:pt x="23867" y="77036"/>
                  </a:lnTo>
                  <a:lnTo>
                    <a:pt x="14995" y="76182"/>
                  </a:lnTo>
                  <a:lnTo>
                    <a:pt x="16224" y="75619"/>
                  </a:lnTo>
                  <a:close/>
                  <a:moveTo>
                    <a:pt x="42964" y="75849"/>
                  </a:moveTo>
                  <a:lnTo>
                    <a:pt x="44193" y="76432"/>
                  </a:lnTo>
                  <a:lnTo>
                    <a:pt x="35301" y="77119"/>
                  </a:lnTo>
                  <a:lnTo>
                    <a:pt x="42964" y="75849"/>
                  </a:lnTo>
                  <a:close/>
                  <a:moveTo>
                    <a:pt x="4228" y="75453"/>
                  </a:moveTo>
                  <a:lnTo>
                    <a:pt x="9539" y="75953"/>
                  </a:lnTo>
                  <a:lnTo>
                    <a:pt x="5686" y="77306"/>
                  </a:lnTo>
                  <a:lnTo>
                    <a:pt x="3541" y="77286"/>
                  </a:lnTo>
                  <a:lnTo>
                    <a:pt x="1250" y="76203"/>
                  </a:lnTo>
                  <a:lnTo>
                    <a:pt x="4228" y="75453"/>
                  </a:lnTo>
                  <a:close/>
                  <a:moveTo>
                    <a:pt x="10205" y="76015"/>
                  </a:moveTo>
                  <a:lnTo>
                    <a:pt x="13892" y="76369"/>
                  </a:lnTo>
                  <a:lnTo>
                    <a:pt x="11705" y="77369"/>
                  </a:lnTo>
                  <a:lnTo>
                    <a:pt x="6540" y="77327"/>
                  </a:lnTo>
                  <a:lnTo>
                    <a:pt x="10205" y="76015"/>
                  </a:lnTo>
                  <a:close/>
                  <a:moveTo>
                    <a:pt x="14454" y="76432"/>
                  </a:moveTo>
                  <a:lnTo>
                    <a:pt x="24659" y="77411"/>
                  </a:lnTo>
                  <a:lnTo>
                    <a:pt x="24804" y="77473"/>
                  </a:lnTo>
                  <a:lnTo>
                    <a:pt x="24804" y="77473"/>
                  </a:lnTo>
                  <a:lnTo>
                    <a:pt x="12392" y="77369"/>
                  </a:lnTo>
                  <a:lnTo>
                    <a:pt x="14454" y="76432"/>
                  </a:lnTo>
                  <a:close/>
                  <a:moveTo>
                    <a:pt x="29636" y="69497"/>
                  </a:moveTo>
                  <a:lnTo>
                    <a:pt x="40236" y="74537"/>
                  </a:lnTo>
                  <a:lnTo>
                    <a:pt x="36654" y="76182"/>
                  </a:lnTo>
                  <a:lnTo>
                    <a:pt x="35134" y="76723"/>
                  </a:lnTo>
                  <a:lnTo>
                    <a:pt x="33572" y="77119"/>
                  </a:lnTo>
                  <a:lnTo>
                    <a:pt x="31989" y="77390"/>
                  </a:lnTo>
                  <a:lnTo>
                    <a:pt x="30386" y="77515"/>
                  </a:lnTo>
                  <a:lnTo>
                    <a:pt x="28782" y="77494"/>
                  </a:lnTo>
                  <a:lnTo>
                    <a:pt x="27178" y="77348"/>
                  </a:lnTo>
                  <a:lnTo>
                    <a:pt x="25596" y="77056"/>
                  </a:lnTo>
                  <a:lnTo>
                    <a:pt x="24034" y="76619"/>
                  </a:lnTo>
                  <a:lnTo>
                    <a:pt x="22534" y="76057"/>
                  </a:lnTo>
                  <a:lnTo>
                    <a:pt x="18973" y="74370"/>
                  </a:lnTo>
                  <a:lnTo>
                    <a:pt x="29636" y="69497"/>
                  </a:lnTo>
                  <a:close/>
                  <a:moveTo>
                    <a:pt x="44714" y="76682"/>
                  </a:moveTo>
                  <a:lnTo>
                    <a:pt x="46776" y="77660"/>
                  </a:lnTo>
                  <a:lnTo>
                    <a:pt x="46776" y="77660"/>
                  </a:lnTo>
                  <a:lnTo>
                    <a:pt x="34343" y="77556"/>
                  </a:lnTo>
                  <a:lnTo>
                    <a:pt x="34488" y="77473"/>
                  </a:lnTo>
                  <a:lnTo>
                    <a:pt x="44714" y="76682"/>
                  </a:lnTo>
                  <a:close/>
                  <a:moveTo>
                    <a:pt x="48962" y="76328"/>
                  </a:moveTo>
                  <a:lnTo>
                    <a:pt x="52628" y="77702"/>
                  </a:lnTo>
                  <a:lnTo>
                    <a:pt x="47463" y="77660"/>
                  </a:lnTo>
                  <a:lnTo>
                    <a:pt x="45297" y="76619"/>
                  </a:lnTo>
                  <a:lnTo>
                    <a:pt x="48962" y="76328"/>
                  </a:lnTo>
                  <a:close/>
                  <a:moveTo>
                    <a:pt x="54960" y="75869"/>
                  </a:moveTo>
                  <a:lnTo>
                    <a:pt x="57917" y="76682"/>
                  </a:lnTo>
                  <a:lnTo>
                    <a:pt x="55626" y="77723"/>
                  </a:lnTo>
                  <a:lnTo>
                    <a:pt x="53461" y="77702"/>
                  </a:lnTo>
                  <a:lnTo>
                    <a:pt x="49649" y="76286"/>
                  </a:lnTo>
                  <a:lnTo>
                    <a:pt x="54960" y="75869"/>
                  </a:lnTo>
                  <a:close/>
                  <a:moveTo>
                    <a:pt x="4895" y="77598"/>
                  </a:moveTo>
                  <a:lnTo>
                    <a:pt x="4478" y="77744"/>
                  </a:lnTo>
                  <a:lnTo>
                    <a:pt x="4166" y="77598"/>
                  </a:lnTo>
                  <a:close/>
                  <a:moveTo>
                    <a:pt x="26283" y="77765"/>
                  </a:moveTo>
                  <a:lnTo>
                    <a:pt x="26429" y="77827"/>
                  </a:lnTo>
                  <a:lnTo>
                    <a:pt x="26262" y="77848"/>
                  </a:lnTo>
                  <a:lnTo>
                    <a:pt x="26116" y="77765"/>
                  </a:lnTo>
                  <a:close/>
                  <a:moveTo>
                    <a:pt x="33030" y="77827"/>
                  </a:moveTo>
                  <a:lnTo>
                    <a:pt x="32885" y="77890"/>
                  </a:lnTo>
                  <a:lnTo>
                    <a:pt x="32718" y="77890"/>
                  </a:lnTo>
                  <a:lnTo>
                    <a:pt x="32885" y="77827"/>
                  </a:lnTo>
                  <a:close/>
                  <a:moveTo>
                    <a:pt x="27928" y="77994"/>
                  </a:moveTo>
                  <a:lnTo>
                    <a:pt x="28074" y="78056"/>
                  </a:lnTo>
                  <a:lnTo>
                    <a:pt x="27907" y="78077"/>
                  </a:lnTo>
                  <a:lnTo>
                    <a:pt x="27762" y="78014"/>
                  </a:lnTo>
                  <a:lnTo>
                    <a:pt x="27928" y="77994"/>
                  </a:lnTo>
                  <a:close/>
                  <a:moveTo>
                    <a:pt x="31239" y="78035"/>
                  </a:moveTo>
                  <a:lnTo>
                    <a:pt x="31385" y="78056"/>
                  </a:lnTo>
                  <a:lnTo>
                    <a:pt x="31239" y="78098"/>
                  </a:lnTo>
                  <a:lnTo>
                    <a:pt x="31073" y="78077"/>
                  </a:lnTo>
                  <a:lnTo>
                    <a:pt x="31239" y="78035"/>
                  </a:lnTo>
                  <a:close/>
                  <a:moveTo>
                    <a:pt x="29573" y="78098"/>
                  </a:moveTo>
                  <a:lnTo>
                    <a:pt x="29740" y="78119"/>
                  </a:lnTo>
                  <a:lnTo>
                    <a:pt x="29573" y="78160"/>
                  </a:lnTo>
                  <a:lnTo>
                    <a:pt x="29407" y="78119"/>
                  </a:lnTo>
                  <a:lnTo>
                    <a:pt x="29573" y="78098"/>
                  </a:lnTo>
                  <a:close/>
                  <a:moveTo>
                    <a:pt x="55002" y="78014"/>
                  </a:moveTo>
                  <a:lnTo>
                    <a:pt x="54669" y="78160"/>
                  </a:lnTo>
                  <a:lnTo>
                    <a:pt x="54252" y="78014"/>
                  </a:lnTo>
                  <a:close/>
                  <a:moveTo>
                    <a:pt x="27074" y="78077"/>
                  </a:moveTo>
                  <a:lnTo>
                    <a:pt x="27345" y="78160"/>
                  </a:lnTo>
                  <a:lnTo>
                    <a:pt x="27053" y="78223"/>
                  </a:lnTo>
                  <a:lnTo>
                    <a:pt x="26783" y="78098"/>
                  </a:lnTo>
                  <a:lnTo>
                    <a:pt x="27074" y="78077"/>
                  </a:lnTo>
                  <a:close/>
                  <a:moveTo>
                    <a:pt x="32073" y="78119"/>
                  </a:moveTo>
                  <a:lnTo>
                    <a:pt x="32364" y="78139"/>
                  </a:lnTo>
                  <a:lnTo>
                    <a:pt x="32093" y="78264"/>
                  </a:lnTo>
                  <a:lnTo>
                    <a:pt x="31802" y="78202"/>
                  </a:lnTo>
                  <a:lnTo>
                    <a:pt x="32073" y="78119"/>
                  </a:lnTo>
                  <a:close/>
                  <a:moveTo>
                    <a:pt x="28740" y="78223"/>
                  </a:moveTo>
                  <a:lnTo>
                    <a:pt x="29011" y="78306"/>
                  </a:lnTo>
                  <a:lnTo>
                    <a:pt x="28740" y="78389"/>
                  </a:lnTo>
                  <a:lnTo>
                    <a:pt x="28449" y="78285"/>
                  </a:lnTo>
                  <a:lnTo>
                    <a:pt x="28740" y="78223"/>
                  </a:lnTo>
                  <a:close/>
                  <a:moveTo>
                    <a:pt x="30406" y="78244"/>
                  </a:moveTo>
                  <a:lnTo>
                    <a:pt x="30698" y="78285"/>
                  </a:lnTo>
                  <a:lnTo>
                    <a:pt x="30406" y="78389"/>
                  </a:lnTo>
                  <a:lnTo>
                    <a:pt x="30136" y="78306"/>
                  </a:lnTo>
                  <a:lnTo>
                    <a:pt x="30406" y="78244"/>
                  </a:lnTo>
                  <a:close/>
                  <a:moveTo>
                    <a:pt x="27887" y="78369"/>
                  </a:moveTo>
                  <a:lnTo>
                    <a:pt x="28241" y="78514"/>
                  </a:lnTo>
                  <a:lnTo>
                    <a:pt x="27866" y="78598"/>
                  </a:lnTo>
                  <a:lnTo>
                    <a:pt x="27512" y="78431"/>
                  </a:lnTo>
                  <a:lnTo>
                    <a:pt x="27887" y="78369"/>
                  </a:lnTo>
                  <a:close/>
                  <a:moveTo>
                    <a:pt x="31260" y="78410"/>
                  </a:moveTo>
                  <a:lnTo>
                    <a:pt x="31635" y="78473"/>
                  </a:lnTo>
                  <a:lnTo>
                    <a:pt x="31281" y="78639"/>
                  </a:lnTo>
                  <a:lnTo>
                    <a:pt x="30906" y="78535"/>
                  </a:lnTo>
                  <a:lnTo>
                    <a:pt x="31260" y="78410"/>
                  </a:lnTo>
                  <a:close/>
                  <a:moveTo>
                    <a:pt x="29573" y="78452"/>
                  </a:moveTo>
                  <a:lnTo>
                    <a:pt x="29948" y="78556"/>
                  </a:lnTo>
                  <a:lnTo>
                    <a:pt x="29573" y="78702"/>
                  </a:lnTo>
                  <a:lnTo>
                    <a:pt x="29199" y="78556"/>
                  </a:lnTo>
                  <a:lnTo>
                    <a:pt x="29573" y="78452"/>
                  </a:lnTo>
                  <a:close/>
                  <a:moveTo>
                    <a:pt x="55689" y="78014"/>
                  </a:moveTo>
                  <a:lnTo>
                    <a:pt x="59167" y="78035"/>
                  </a:lnTo>
                  <a:lnTo>
                    <a:pt x="56709" y="78910"/>
                  </a:lnTo>
                  <a:lnTo>
                    <a:pt x="55064" y="78306"/>
                  </a:lnTo>
                  <a:lnTo>
                    <a:pt x="55689" y="78014"/>
                  </a:lnTo>
                  <a:close/>
                  <a:moveTo>
                    <a:pt x="28720" y="78681"/>
                  </a:moveTo>
                  <a:lnTo>
                    <a:pt x="29136" y="78848"/>
                  </a:lnTo>
                  <a:lnTo>
                    <a:pt x="28699" y="78993"/>
                  </a:lnTo>
                  <a:lnTo>
                    <a:pt x="28261" y="78806"/>
                  </a:lnTo>
                  <a:lnTo>
                    <a:pt x="28720" y="78681"/>
                  </a:lnTo>
                  <a:close/>
                  <a:moveTo>
                    <a:pt x="30427" y="78702"/>
                  </a:moveTo>
                  <a:lnTo>
                    <a:pt x="30865" y="78827"/>
                  </a:lnTo>
                  <a:lnTo>
                    <a:pt x="30427" y="79014"/>
                  </a:lnTo>
                  <a:lnTo>
                    <a:pt x="29990" y="78848"/>
                  </a:lnTo>
                  <a:lnTo>
                    <a:pt x="30427" y="78702"/>
                  </a:lnTo>
                  <a:close/>
                  <a:moveTo>
                    <a:pt x="5749" y="77598"/>
                  </a:moveTo>
                  <a:lnTo>
                    <a:pt x="11080" y="77640"/>
                  </a:lnTo>
                  <a:lnTo>
                    <a:pt x="7602" y="79243"/>
                  </a:lnTo>
                  <a:lnTo>
                    <a:pt x="4853" y="77910"/>
                  </a:lnTo>
                  <a:lnTo>
                    <a:pt x="5749" y="77598"/>
                  </a:lnTo>
                  <a:close/>
                  <a:moveTo>
                    <a:pt x="11767" y="77660"/>
                  </a:moveTo>
                  <a:lnTo>
                    <a:pt x="25429" y="77765"/>
                  </a:lnTo>
                  <a:lnTo>
                    <a:pt x="25679" y="77890"/>
                  </a:lnTo>
                  <a:lnTo>
                    <a:pt x="8227" y="79264"/>
                  </a:lnTo>
                  <a:lnTo>
                    <a:pt x="11767" y="77660"/>
                  </a:lnTo>
                  <a:close/>
                  <a:moveTo>
                    <a:pt x="29573" y="78993"/>
                  </a:moveTo>
                  <a:lnTo>
                    <a:pt x="30073" y="79181"/>
                  </a:lnTo>
                  <a:lnTo>
                    <a:pt x="29573" y="79410"/>
                  </a:lnTo>
                  <a:lnTo>
                    <a:pt x="29074" y="79181"/>
                  </a:lnTo>
                  <a:lnTo>
                    <a:pt x="29573" y="78993"/>
                  </a:lnTo>
                  <a:close/>
                  <a:moveTo>
                    <a:pt x="4457" y="78056"/>
                  </a:moveTo>
                  <a:lnTo>
                    <a:pt x="7186" y="79347"/>
                  </a:lnTo>
                  <a:lnTo>
                    <a:pt x="5228" y="79514"/>
                  </a:lnTo>
                  <a:lnTo>
                    <a:pt x="2854" y="78618"/>
                  </a:lnTo>
                  <a:lnTo>
                    <a:pt x="4457" y="78056"/>
                  </a:lnTo>
                  <a:close/>
                  <a:moveTo>
                    <a:pt x="48067" y="77952"/>
                  </a:moveTo>
                  <a:lnTo>
                    <a:pt x="53419" y="77994"/>
                  </a:lnTo>
                  <a:lnTo>
                    <a:pt x="54294" y="78327"/>
                  </a:lnTo>
                  <a:lnTo>
                    <a:pt x="51524" y="79597"/>
                  </a:lnTo>
                  <a:lnTo>
                    <a:pt x="48067" y="77952"/>
                  </a:lnTo>
                  <a:close/>
                  <a:moveTo>
                    <a:pt x="33718" y="77827"/>
                  </a:moveTo>
                  <a:lnTo>
                    <a:pt x="47379" y="77952"/>
                  </a:lnTo>
                  <a:lnTo>
                    <a:pt x="50899" y="79618"/>
                  </a:lnTo>
                  <a:lnTo>
                    <a:pt x="33468" y="77952"/>
                  </a:lnTo>
                  <a:lnTo>
                    <a:pt x="33718" y="77827"/>
                  </a:lnTo>
                  <a:close/>
                  <a:moveTo>
                    <a:pt x="2437" y="78785"/>
                  </a:moveTo>
                  <a:lnTo>
                    <a:pt x="4541" y="79556"/>
                  </a:lnTo>
                  <a:lnTo>
                    <a:pt x="896" y="79847"/>
                  </a:lnTo>
                  <a:lnTo>
                    <a:pt x="63" y="79618"/>
                  </a:lnTo>
                  <a:lnTo>
                    <a:pt x="2437" y="78785"/>
                  </a:lnTo>
                  <a:close/>
                  <a:moveTo>
                    <a:pt x="6603" y="79701"/>
                  </a:moveTo>
                  <a:lnTo>
                    <a:pt x="6207" y="79868"/>
                  </a:lnTo>
                  <a:lnTo>
                    <a:pt x="5874" y="79743"/>
                  </a:lnTo>
                  <a:lnTo>
                    <a:pt x="6603" y="79701"/>
                  </a:lnTo>
                  <a:close/>
                  <a:moveTo>
                    <a:pt x="54689" y="78473"/>
                  </a:moveTo>
                  <a:lnTo>
                    <a:pt x="56272" y="79077"/>
                  </a:lnTo>
                  <a:lnTo>
                    <a:pt x="53898" y="79910"/>
                  </a:lnTo>
                  <a:lnTo>
                    <a:pt x="51940" y="79722"/>
                  </a:lnTo>
                  <a:lnTo>
                    <a:pt x="54689" y="78473"/>
                  </a:lnTo>
                  <a:close/>
                  <a:moveTo>
                    <a:pt x="52523" y="80076"/>
                  </a:moveTo>
                  <a:lnTo>
                    <a:pt x="53252" y="80139"/>
                  </a:lnTo>
                  <a:lnTo>
                    <a:pt x="52919" y="80264"/>
                  </a:lnTo>
                  <a:lnTo>
                    <a:pt x="52523" y="80076"/>
                  </a:lnTo>
                  <a:close/>
                  <a:moveTo>
                    <a:pt x="56709" y="79222"/>
                  </a:moveTo>
                  <a:lnTo>
                    <a:pt x="59063" y="80097"/>
                  </a:lnTo>
                  <a:lnTo>
                    <a:pt x="58209" y="80326"/>
                  </a:lnTo>
                  <a:lnTo>
                    <a:pt x="54585" y="79972"/>
                  </a:lnTo>
                  <a:lnTo>
                    <a:pt x="56709" y="79222"/>
                  </a:lnTo>
                  <a:close/>
                  <a:moveTo>
                    <a:pt x="5186" y="79806"/>
                  </a:moveTo>
                  <a:lnTo>
                    <a:pt x="5832" y="80035"/>
                  </a:lnTo>
                  <a:lnTo>
                    <a:pt x="4228" y="80763"/>
                  </a:lnTo>
                  <a:lnTo>
                    <a:pt x="1708" y="80076"/>
                  </a:lnTo>
                  <a:lnTo>
                    <a:pt x="5186" y="79806"/>
                  </a:lnTo>
                  <a:close/>
                  <a:moveTo>
                    <a:pt x="26220" y="78139"/>
                  </a:moveTo>
                  <a:lnTo>
                    <a:pt x="26554" y="78306"/>
                  </a:lnTo>
                  <a:lnTo>
                    <a:pt x="11101" y="80888"/>
                  </a:lnTo>
                  <a:lnTo>
                    <a:pt x="8289" y="79556"/>
                  </a:lnTo>
                  <a:lnTo>
                    <a:pt x="26220" y="78139"/>
                  </a:lnTo>
                  <a:close/>
                  <a:moveTo>
                    <a:pt x="7706" y="79597"/>
                  </a:moveTo>
                  <a:lnTo>
                    <a:pt x="10601" y="80972"/>
                  </a:lnTo>
                  <a:lnTo>
                    <a:pt x="9601" y="81138"/>
                  </a:lnTo>
                  <a:lnTo>
                    <a:pt x="6582" y="80014"/>
                  </a:lnTo>
                  <a:lnTo>
                    <a:pt x="7456" y="79618"/>
                  </a:lnTo>
                  <a:lnTo>
                    <a:pt x="7706" y="79597"/>
                  </a:lnTo>
                  <a:close/>
                  <a:moveTo>
                    <a:pt x="32926" y="78202"/>
                  </a:moveTo>
                  <a:lnTo>
                    <a:pt x="50837" y="79910"/>
                  </a:lnTo>
                  <a:lnTo>
                    <a:pt x="48004" y="81201"/>
                  </a:lnTo>
                  <a:lnTo>
                    <a:pt x="32593" y="78348"/>
                  </a:lnTo>
                  <a:lnTo>
                    <a:pt x="32926" y="78202"/>
                  </a:lnTo>
                  <a:close/>
                  <a:moveTo>
                    <a:pt x="53940" y="80201"/>
                  </a:moveTo>
                  <a:lnTo>
                    <a:pt x="57397" y="80534"/>
                  </a:lnTo>
                  <a:lnTo>
                    <a:pt x="54877" y="81201"/>
                  </a:lnTo>
                  <a:lnTo>
                    <a:pt x="53294" y="80430"/>
                  </a:lnTo>
                  <a:lnTo>
                    <a:pt x="53940" y="80201"/>
                  </a:lnTo>
                  <a:close/>
                  <a:moveTo>
                    <a:pt x="51420" y="79972"/>
                  </a:moveTo>
                  <a:lnTo>
                    <a:pt x="51670" y="79993"/>
                  </a:lnTo>
                  <a:lnTo>
                    <a:pt x="52523" y="80389"/>
                  </a:lnTo>
                  <a:lnTo>
                    <a:pt x="49483" y="81472"/>
                  </a:lnTo>
                  <a:lnTo>
                    <a:pt x="48504" y="81284"/>
                  </a:lnTo>
                  <a:lnTo>
                    <a:pt x="51420" y="79972"/>
                  </a:lnTo>
                  <a:close/>
                  <a:moveTo>
                    <a:pt x="6207" y="80180"/>
                  </a:moveTo>
                  <a:lnTo>
                    <a:pt x="9039" y="81242"/>
                  </a:lnTo>
                  <a:lnTo>
                    <a:pt x="7102" y="81576"/>
                  </a:lnTo>
                  <a:lnTo>
                    <a:pt x="4666" y="80888"/>
                  </a:lnTo>
                  <a:lnTo>
                    <a:pt x="6207" y="80180"/>
                  </a:lnTo>
                  <a:close/>
                  <a:moveTo>
                    <a:pt x="52898" y="80576"/>
                  </a:moveTo>
                  <a:lnTo>
                    <a:pt x="54439" y="81305"/>
                  </a:lnTo>
                  <a:lnTo>
                    <a:pt x="52003" y="81930"/>
                  </a:lnTo>
                  <a:lnTo>
                    <a:pt x="50066" y="81576"/>
                  </a:lnTo>
                  <a:lnTo>
                    <a:pt x="52898" y="80576"/>
                  </a:lnTo>
                  <a:close/>
                  <a:moveTo>
                    <a:pt x="27012" y="78514"/>
                  </a:moveTo>
                  <a:lnTo>
                    <a:pt x="27428" y="78723"/>
                  </a:lnTo>
                  <a:lnTo>
                    <a:pt x="13892" y="82221"/>
                  </a:lnTo>
                  <a:lnTo>
                    <a:pt x="11559" y="81118"/>
                  </a:lnTo>
                  <a:lnTo>
                    <a:pt x="27012" y="78514"/>
                  </a:lnTo>
                  <a:close/>
                  <a:moveTo>
                    <a:pt x="4249" y="81076"/>
                  </a:moveTo>
                  <a:lnTo>
                    <a:pt x="6415" y="81680"/>
                  </a:lnTo>
                  <a:lnTo>
                    <a:pt x="2812" y="82284"/>
                  </a:lnTo>
                  <a:lnTo>
                    <a:pt x="1958" y="82117"/>
                  </a:lnTo>
                  <a:lnTo>
                    <a:pt x="4249" y="81076"/>
                  </a:lnTo>
                  <a:close/>
                  <a:moveTo>
                    <a:pt x="11059" y="81201"/>
                  </a:moveTo>
                  <a:lnTo>
                    <a:pt x="13454" y="82346"/>
                  </a:lnTo>
                  <a:lnTo>
                    <a:pt x="13059" y="82430"/>
                  </a:lnTo>
                  <a:lnTo>
                    <a:pt x="10143" y="81347"/>
                  </a:lnTo>
                  <a:lnTo>
                    <a:pt x="11059" y="81201"/>
                  </a:lnTo>
                  <a:close/>
                  <a:moveTo>
                    <a:pt x="32135" y="78556"/>
                  </a:moveTo>
                  <a:lnTo>
                    <a:pt x="47546" y="81409"/>
                  </a:lnTo>
                  <a:lnTo>
                    <a:pt x="45193" y="82492"/>
                  </a:lnTo>
                  <a:lnTo>
                    <a:pt x="31718" y="78743"/>
                  </a:lnTo>
                  <a:lnTo>
                    <a:pt x="32135" y="78556"/>
                  </a:lnTo>
                  <a:close/>
                  <a:moveTo>
                    <a:pt x="1500" y="82346"/>
                  </a:moveTo>
                  <a:lnTo>
                    <a:pt x="1979" y="82430"/>
                  </a:lnTo>
                  <a:lnTo>
                    <a:pt x="917" y="82596"/>
                  </a:lnTo>
                  <a:lnTo>
                    <a:pt x="1500" y="82346"/>
                  </a:lnTo>
                  <a:close/>
                  <a:moveTo>
                    <a:pt x="48046" y="81513"/>
                  </a:moveTo>
                  <a:lnTo>
                    <a:pt x="48941" y="81680"/>
                  </a:lnTo>
                  <a:lnTo>
                    <a:pt x="46005" y="82700"/>
                  </a:lnTo>
                  <a:lnTo>
                    <a:pt x="45630" y="82596"/>
                  </a:lnTo>
                  <a:lnTo>
                    <a:pt x="48046" y="81513"/>
                  </a:lnTo>
                  <a:close/>
                  <a:moveTo>
                    <a:pt x="54835" y="81492"/>
                  </a:moveTo>
                  <a:lnTo>
                    <a:pt x="57126" y="82575"/>
                  </a:lnTo>
                  <a:lnTo>
                    <a:pt x="56251" y="82721"/>
                  </a:lnTo>
                  <a:lnTo>
                    <a:pt x="52669" y="82055"/>
                  </a:lnTo>
                  <a:lnTo>
                    <a:pt x="54835" y="81492"/>
                  </a:lnTo>
                  <a:close/>
                  <a:moveTo>
                    <a:pt x="9581" y="81451"/>
                  </a:moveTo>
                  <a:lnTo>
                    <a:pt x="12580" y="82555"/>
                  </a:lnTo>
                  <a:lnTo>
                    <a:pt x="11601" y="82825"/>
                  </a:lnTo>
                  <a:lnTo>
                    <a:pt x="7748" y="81742"/>
                  </a:lnTo>
                  <a:lnTo>
                    <a:pt x="9581" y="81451"/>
                  </a:lnTo>
                  <a:close/>
                  <a:moveTo>
                    <a:pt x="57584" y="82804"/>
                  </a:moveTo>
                  <a:lnTo>
                    <a:pt x="58167" y="83075"/>
                  </a:lnTo>
                  <a:lnTo>
                    <a:pt x="58167" y="83075"/>
                  </a:lnTo>
                  <a:lnTo>
                    <a:pt x="57084" y="82888"/>
                  </a:lnTo>
                  <a:lnTo>
                    <a:pt x="57584" y="82804"/>
                  </a:lnTo>
                  <a:close/>
                  <a:moveTo>
                    <a:pt x="49504" y="81784"/>
                  </a:moveTo>
                  <a:lnTo>
                    <a:pt x="51336" y="82117"/>
                  </a:lnTo>
                  <a:lnTo>
                    <a:pt x="47463" y="83117"/>
                  </a:lnTo>
                  <a:lnTo>
                    <a:pt x="46505" y="82846"/>
                  </a:lnTo>
                  <a:lnTo>
                    <a:pt x="49504" y="81784"/>
                  </a:lnTo>
                  <a:close/>
                  <a:moveTo>
                    <a:pt x="27824" y="78910"/>
                  </a:moveTo>
                  <a:lnTo>
                    <a:pt x="28303" y="79139"/>
                  </a:lnTo>
                  <a:lnTo>
                    <a:pt x="16328" y="83388"/>
                  </a:lnTo>
                  <a:lnTo>
                    <a:pt x="14287" y="82430"/>
                  </a:lnTo>
                  <a:lnTo>
                    <a:pt x="27824" y="78910"/>
                  </a:lnTo>
                  <a:close/>
                  <a:moveTo>
                    <a:pt x="7082" y="81867"/>
                  </a:moveTo>
                  <a:lnTo>
                    <a:pt x="11038" y="82971"/>
                  </a:lnTo>
                  <a:lnTo>
                    <a:pt x="9143" y="83450"/>
                  </a:lnTo>
                  <a:lnTo>
                    <a:pt x="3645" y="82450"/>
                  </a:lnTo>
                  <a:lnTo>
                    <a:pt x="7082" y="81867"/>
                  </a:lnTo>
                  <a:close/>
                  <a:moveTo>
                    <a:pt x="13850" y="82534"/>
                  </a:moveTo>
                  <a:lnTo>
                    <a:pt x="15787" y="83450"/>
                  </a:lnTo>
                  <a:lnTo>
                    <a:pt x="13538" y="82617"/>
                  </a:lnTo>
                  <a:lnTo>
                    <a:pt x="13850" y="82534"/>
                  </a:lnTo>
                  <a:close/>
                  <a:moveTo>
                    <a:pt x="31302" y="78931"/>
                  </a:moveTo>
                  <a:lnTo>
                    <a:pt x="44776" y="82679"/>
                  </a:lnTo>
                  <a:lnTo>
                    <a:pt x="42735" y="83617"/>
                  </a:lnTo>
                  <a:lnTo>
                    <a:pt x="30823" y="79160"/>
                  </a:lnTo>
                  <a:lnTo>
                    <a:pt x="31302" y="78931"/>
                  </a:lnTo>
                  <a:close/>
                  <a:moveTo>
                    <a:pt x="45214" y="82784"/>
                  </a:moveTo>
                  <a:lnTo>
                    <a:pt x="45526" y="82888"/>
                  </a:lnTo>
                  <a:lnTo>
                    <a:pt x="43256" y="83679"/>
                  </a:lnTo>
                  <a:lnTo>
                    <a:pt x="45214" y="82784"/>
                  </a:lnTo>
                  <a:close/>
                  <a:moveTo>
                    <a:pt x="52003" y="82242"/>
                  </a:moveTo>
                  <a:lnTo>
                    <a:pt x="55418" y="82867"/>
                  </a:lnTo>
                  <a:lnTo>
                    <a:pt x="49920" y="83783"/>
                  </a:lnTo>
                  <a:lnTo>
                    <a:pt x="48025" y="83263"/>
                  </a:lnTo>
                  <a:lnTo>
                    <a:pt x="52003" y="82242"/>
                  </a:lnTo>
                  <a:close/>
                  <a:moveTo>
                    <a:pt x="13059" y="82742"/>
                  </a:moveTo>
                  <a:lnTo>
                    <a:pt x="15537" y="83679"/>
                  </a:lnTo>
                  <a:lnTo>
                    <a:pt x="15162" y="83804"/>
                  </a:lnTo>
                  <a:lnTo>
                    <a:pt x="12163" y="82971"/>
                  </a:lnTo>
                  <a:lnTo>
                    <a:pt x="13059" y="82742"/>
                  </a:lnTo>
                  <a:close/>
                  <a:moveTo>
                    <a:pt x="46026" y="83013"/>
                  </a:moveTo>
                  <a:lnTo>
                    <a:pt x="46900" y="83263"/>
                  </a:lnTo>
                  <a:lnTo>
                    <a:pt x="43881" y="84033"/>
                  </a:lnTo>
                  <a:lnTo>
                    <a:pt x="43527" y="83908"/>
                  </a:lnTo>
                  <a:lnTo>
                    <a:pt x="46026" y="83013"/>
                  </a:lnTo>
                  <a:close/>
                  <a:moveTo>
                    <a:pt x="11601" y="83117"/>
                  </a:moveTo>
                  <a:lnTo>
                    <a:pt x="14683" y="83971"/>
                  </a:lnTo>
                  <a:lnTo>
                    <a:pt x="13746" y="84304"/>
                  </a:lnTo>
                  <a:lnTo>
                    <a:pt x="9810" y="83575"/>
                  </a:lnTo>
                  <a:lnTo>
                    <a:pt x="11601" y="83117"/>
                  </a:lnTo>
                  <a:close/>
                  <a:moveTo>
                    <a:pt x="28678" y="79306"/>
                  </a:moveTo>
                  <a:lnTo>
                    <a:pt x="29219" y="79576"/>
                  </a:lnTo>
                  <a:lnTo>
                    <a:pt x="18536" y="84450"/>
                  </a:lnTo>
                  <a:lnTo>
                    <a:pt x="16703" y="83575"/>
                  </a:lnTo>
                  <a:lnTo>
                    <a:pt x="28678" y="79306"/>
                  </a:lnTo>
                  <a:close/>
                  <a:moveTo>
                    <a:pt x="15953" y="83825"/>
                  </a:moveTo>
                  <a:lnTo>
                    <a:pt x="17973" y="84575"/>
                  </a:lnTo>
                  <a:lnTo>
                    <a:pt x="17973" y="84575"/>
                  </a:lnTo>
                  <a:lnTo>
                    <a:pt x="15662" y="83929"/>
                  </a:lnTo>
                  <a:lnTo>
                    <a:pt x="15953" y="83825"/>
                  </a:lnTo>
                  <a:close/>
                  <a:moveTo>
                    <a:pt x="47463" y="83408"/>
                  </a:moveTo>
                  <a:lnTo>
                    <a:pt x="49233" y="83908"/>
                  </a:lnTo>
                  <a:lnTo>
                    <a:pt x="45297" y="84575"/>
                  </a:lnTo>
                  <a:lnTo>
                    <a:pt x="44360" y="84221"/>
                  </a:lnTo>
                  <a:lnTo>
                    <a:pt x="47463" y="83408"/>
                  </a:lnTo>
                  <a:close/>
                  <a:moveTo>
                    <a:pt x="30448" y="79327"/>
                  </a:moveTo>
                  <a:lnTo>
                    <a:pt x="42360" y="83783"/>
                  </a:lnTo>
                  <a:lnTo>
                    <a:pt x="40507" y="84616"/>
                  </a:lnTo>
                  <a:lnTo>
                    <a:pt x="29907" y="79576"/>
                  </a:lnTo>
                  <a:lnTo>
                    <a:pt x="30448" y="79327"/>
                  </a:lnTo>
                  <a:close/>
                  <a:moveTo>
                    <a:pt x="43089" y="84054"/>
                  </a:moveTo>
                  <a:lnTo>
                    <a:pt x="43402" y="84158"/>
                  </a:lnTo>
                  <a:lnTo>
                    <a:pt x="41069" y="84762"/>
                  </a:lnTo>
                  <a:lnTo>
                    <a:pt x="43089" y="84054"/>
                  </a:lnTo>
                  <a:close/>
                  <a:moveTo>
                    <a:pt x="15183" y="84096"/>
                  </a:moveTo>
                  <a:lnTo>
                    <a:pt x="17724" y="84804"/>
                  </a:lnTo>
                  <a:lnTo>
                    <a:pt x="17369" y="84970"/>
                  </a:lnTo>
                  <a:lnTo>
                    <a:pt x="14308" y="84408"/>
                  </a:lnTo>
                  <a:lnTo>
                    <a:pt x="15183" y="84096"/>
                  </a:lnTo>
                  <a:close/>
                  <a:moveTo>
                    <a:pt x="9143" y="83742"/>
                  </a:moveTo>
                  <a:lnTo>
                    <a:pt x="13204" y="84491"/>
                  </a:lnTo>
                  <a:lnTo>
                    <a:pt x="11351" y="85158"/>
                  </a:lnTo>
                  <a:lnTo>
                    <a:pt x="5790" y="84616"/>
                  </a:lnTo>
                  <a:lnTo>
                    <a:pt x="9143" y="83742"/>
                  </a:lnTo>
                  <a:close/>
                  <a:moveTo>
                    <a:pt x="43881" y="84346"/>
                  </a:moveTo>
                  <a:lnTo>
                    <a:pt x="44735" y="84658"/>
                  </a:lnTo>
                  <a:lnTo>
                    <a:pt x="41652" y="85179"/>
                  </a:lnTo>
                  <a:lnTo>
                    <a:pt x="41298" y="85012"/>
                  </a:lnTo>
                  <a:lnTo>
                    <a:pt x="43881" y="84346"/>
                  </a:lnTo>
                  <a:close/>
                  <a:moveTo>
                    <a:pt x="49899" y="84096"/>
                  </a:moveTo>
                  <a:lnTo>
                    <a:pt x="53252" y="85012"/>
                  </a:lnTo>
                  <a:lnTo>
                    <a:pt x="47692" y="85449"/>
                  </a:lnTo>
                  <a:lnTo>
                    <a:pt x="45838" y="84762"/>
                  </a:lnTo>
                  <a:lnTo>
                    <a:pt x="49899" y="84096"/>
                  </a:lnTo>
                  <a:close/>
                  <a:moveTo>
                    <a:pt x="18161" y="84929"/>
                  </a:moveTo>
                  <a:lnTo>
                    <a:pt x="19910" y="85408"/>
                  </a:lnTo>
                  <a:lnTo>
                    <a:pt x="20014" y="85470"/>
                  </a:lnTo>
                  <a:lnTo>
                    <a:pt x="20014" y="85470"/>
                  </a:lnTo>
                  <a:lnTo>
                    <a:pt x="17869" y="85074"/>
                  </a:lnTo>
                  <a:lnTo>
                    <a:pt x="18161" y="84929"/>
                  </a:lnTo>
                  <a:close/>
                  <a:moveTo>
                    <a:pt x="13767" y="84595"/>
                  </a:moveTo>
                  <a:lnTo>
                    <a:pt x="16911" y="85179"/>
                  </a:lnTo>
                  <a:lnTo>
                    <a:pt x="15995" y="85595"/>
                  </a:lnTo>
                  <a:lnTo>
                    <a:pt x="12017" y="85220"/>
                  </a:lnTo>
                  <a:lnTo>
                    <a:pt x="13767" y="84595"/>
                  </a:lnTo>
                  <a:close/>
                  <a:moveTo>
                    <a:pt x="40861" y="85116"/>
                  </a:moveTo>
                  <a:lnTo>
                    <a:pt x="41153" y="85262"/>
                  </a:lnTo>
                  <a:lnTo>
                    <a:pt x="39008" y="85616"/>
                  </a:lnTo>
                  <a:lnTo>
                    <a:pt x="39132" y="85574"/>
                  </a:lnTo>
                  <a:lnTo>
                    <a:pt x="40861" y="85116"/>
                  </a:lnTo>
                  <a:close/>
                  <a:moveTo>
                    <a:pt x="45276" y="84866"/>
                  </a:moveTo>
                  <a:lnTo>
                    <a:pt x="47005" y="85512"/>
                  </a:lnTo>
                  <a:lnTo>
                    <a:pt x="43027" y="85824"/>
                  </a:lnTo>
                  <a:lnTo>
                    <a:pt x="42111" y="85387"/>
                  </a:lnTo>
                  <a:lnTo>
                    <a:pt x="45276" y="84866"/>
                  </a:lnTo>
                  <a:close/>
                  <a:moveTo>
                    <a:pt x="17411" y="85283"/>
                  </a:moveTo>
                  <a:lnTo>
                    <a:pt x="21014" y="85949"/>
                  </a:lnTo>
                  <a:lnTo>
                    <a:pt x="21389" y="86116"/>
                  </a:lnTo>
                  <a:lnTo>
                    <a:pt x="21389" y="86116"/>
                  </a:lnTo>
                  <a:lnTo>
                    <a:pt x="16578" y="85658"/>
                  </a:lnTo>
                  <a:lnTo>
                    <a:pt x="17411" y="85283"/>
                  </a:lnTo>
                  <a:close/>
                  <a:moveTo>
                    <a:pt x="22118" y="86157"/>
                  </a:moveTo>
                  <a:lnTo>
                    <a:pt x="22243" y="86178"/>
                  </a:lnTo>
                  <a:lnTo>
                    <a:pt x="22347" y="86220"/>
                  </a:lnTo>
                  <a:lnTo>
                    <a:pt x="22347" y="86220"/>
                  </a:lnTo>
                  <a:lnTo>
                    <a:pt x="22222" y="86199"/>
                  </a:lnTo>
                  <a:lnTo>
                    <a:pt x="22118" y="86157"/>
                  </a:lnTo>
                  <a:close/>
                  <a:moveTo>
                    <a:pt x="41611" y="85470"/>
                  </a:moveTo>
                  <a:lnTo>
                    <a:pt x="42444" y="85866"/>
                  </a:lnTo>
                  <a:lnTo>
                    <a:pt x="37633" y="86262"/>
                  </a:lnTo>
                  <a:lnTo>
                    <a:pt x="37987" y="86095"/>
                  </a:lnTo>
                  <a:lnTo>
                    <a:pt x="41611" y="85470"/>
                  </a:lnTo>
                  <a:close/>
                  <a:moveTo>
                    <a:pt x="36883" y="86262"/>
                  </a:moveTo>
                  <a:lnTo>
                    <a:pt x="36779" y="86324"/>
                  </a:lnTo>
                  <a:lnTo>
                    <a:pt x="36675" y="86324"/>
                  </a:lnTo>
                  <a:lnTo>
                    <a:pt x="36779" y="86282"/>
                  </a:lnTo>
                  <a:lnTo>
                    <a:pt x="36883" y="86262"/>
                  </a:lnTo>
                  <a:close/>
                  <a:moveTo>
                    <a:pt x="4957" y="84845"/>
                  </a:moveTo>
                  <a:lnTo>
                    <a:pt x="10705" y="85387"/>
                  </a:lnTo>
                  <a:lnTo>
                    <a:pt x="7248" y="86616"/>
                  </a:lnTo>
                  <a:lnTo>
                    <a:pt x="1396" y="86553"/>
                  </a:lnTo>
                  <a:lnTo>
                    <a:pt x="313" y="86032"/>
                  </a:lnTo>
                  <a:lnTo>
                    <a:pt x="4957" y="84845"/>
                  </a:lnTo>
                  <a:close/>
                  <a:moveTo>
                    <a:pt x="11372" y="85449"/>
                  </a:moveTo>
                  <a:lnTo>
                    <a:pt x="15474" y="85845"/>
                  </a:lnTo>
                  <a:lnTo>
                    <a:pt x="13683" y="86657"/>
                  </a:lnTo>
                  <a:lnTo>
                    <a:pt x="8102" y="86616"/>
                  </a:lnTo>
                  <a:lnTo>
                    <a:pt x="11372" y="85449"/>
                  </a:lnTo>
                  <a:close/>
                  <a:moveTo>
                    <a:pt x="16057" y="85907"/>
                  </a:moveTo>
                  <a:lnTo>
                    <a:pt x="22159" y="86491"/>
                  </a:lnTo>
                  <a:lnTo>
                    <a:pt x="22680" y="86741"/>
                  </a:lnTo>
                  <a:lnTo>
                    <a:pt x="14371" y="86657"/>
                  </a:lnTo>
                  <a:lnTo>
                    <a:pt x="16057" y="85907"/>
                  </a:lnTo>
                  <a:close/>
                  <a:moveTo>
                    <a:pt x="22992" y="86574"/>
                  </a:moveTo>
                  <a:lnTo>
                    <a:pt x="23388" y="86595"/>
                  </a:lnTo>
                  <a:lnTo>
                    <a:pt x="23763" y="86741"/>
                  </a:lnTo>
                  <a:lnTo>
                    <a:pt x="23367" y="86741"/>
                  </a:lnTo>
                  <a:lnTo>
                    <a:pt x="22992" y="86574"/>
                  </a:lnTo>
                  <a:close/>
                  <a:moveTo>
                    <a:pt x="24617" y="86720"/>
                  </a:moveTo>
                  <a:lnTo>
                    <a:pt x="24742" y="86761"/>
                  </a:lnTo>
                  <a:lnTo>
                    <a:pt x="24742" y="86761"/>
                  </a:lnTo>
                  <a:lnTo>
                    <a:pt x="24617" y="86741"/>
                  </a:lnTo>
                  <a:lnTo>
                    <a:pt x="24513" y="86720"/>
                  </a:lnTo>
                  <a:close/>
                  <a:moveTo>
                    <a:pt x="29553" y="79743"/>
                  </a:moveTo>
                  <a:lnTo>
                    <a:pt x="40153" y="84783"/>
                  </a:lnTo>
                  <a:lnTo>
                    <a:pt x="40132" y="84804"/>
                  </a:lnTo>
                  <a:lnTo>
                    <a:pt x="37841" y="85595"/>
                  </a:lnTo>
                  <a:lnTo>
                    <a:pt x="35509" y="86220"/>
                  </a:lnTo>
                  <a:lnTo>
                    <a:pt x="33114" y="86616"/>
                  </a:lnTo>
                  <a:lnTo>
                    <a:pt x="30719" y="86803"/>
                  </a:lnTo>
                  <a:lnTo>
                    <a:pt x="28303" y="86782"/>
                  </a:lnTo>
                  <a:lnTo>
                    <a:pt x="25887" y="86553"/>
                  </a:lnTo>
                  <a:lnTo>
                    <a:pt x="23513" y="86116"/>
                  </a:lnTo>
                  <a:lnTo>
                    <a:pt x="21181" y="85470"/>
                  </a:lnTo>
                  <a:lnTo>
                    <a:pt x="18911" y="84616"/>
                  </a:lnTo>
                  <a:lnTo>
                    <a:pt x="18890" y="84616"/>
                  </a:lnTo>
                  <a:lnTo>
                    <a:pt x="29553" y="79743"/>
                  </a:lnTo>
                  <a:close/>
                  <a:moveTo>
                    <a:pt x="34488" y="86782"/>
                  </a:moveTo>
                  <a:lnTo>
                    <a:pt x="34384" y="86824"/>
                  </a:lnTo>
                  <a:lnTo>
                    <a:pt x="34259" y="86824"/>
                  </a:lnTo>
                  <a:lnTo>
                    <a:pt x="34384" y="86803"/>
                  </a:lnTo>
                  <a:lnTo>
                    <a:pt x="34488" y="86782"/>
                  </a:lnTo>
                  <a:close/>
                  <a:moveTo>
                    <a:pt x="36009" y="86678"/>
                  </a:moveTo>
                  <a:lnTo>
                    <a:pt x="35634" y="86845"/>
                  </a:lnTo>
                  <a:lnTo>
                    <a:pt x="35238" y="86845"/>
                  </a:lnTo>
                  <a:lnTo>
                    <a:pt x="35613" y="86699"/>
                  </a:lnTo>
                  <a:lnTo>
                    <a:pt x="36009" y="86678"/>
                  </a:lnTo>
                  <a:close/>
                  <a:moveTo>
                    <a:pt x="42964" y="86116"/>
                  </a:moveTo>
                  <a:lnTo>
                    <a:pt x="44630" y="86907"/>
                  </a:lnTo>
                  <a:lnTo>
                    <a:pt x="36321" y="86845"/>
                  </a:lnTo>
                  <a:lnTo>
                    <a:pt x="36862" y="86616"/>
                  </a:lnTo>
                  <a:lnTo>
                    <a:pt x="42964" y="86116"/>
                  </a:lnTo>
                  <a:close/>
                  <a:moveTo>
                    <a:pt x="47650" y="85762"/>
                  </a:moveTo>
                  <a:lnTo>
                    <a:pt x="50899" y="86970"/>
                  </a:lnTo>
                  <a:lnTo>
                    <a:pt x="45318" y="86928"/>
                  </a:lnTo>
                  <a:lnTo>
                    <a:pt x="43548" y="86074"/>
                  </a:lnTo>
                  <a:lnTo>
                    <a:pt x="47650" y="85762"/>
                  </a:lnTo>
                  <a:close/>
                  <a:moveTo>
                    <a:pt x="54065" y="85241"/>
                  </a:moveTo>
                  <a:lnTo>
                    <a:pt x="58688" y="86532"/>
                  </a:lnTo>
                  <a:lnTo>
                    <a:pt x="57605" y="87032"/>
                  </a:lnTo>
                  <a:lnTo>
                    <a:pt x="51753" y="86970"/>
                  </a:lnTo>
                  <a:lnTo>
                    <a:pt x="48337" y="85699"/>
                  </a:lnTo>
                  <a:lnTo>
                    <a:pt x="54065" y="85241"/>
                  </a:lnTo>
                  <a:close/>
                  <a:moveTo>
                    <a:pt x="27053" y="87053"/>
                  </a:moveTo>
                  <a:lnTo>
                    <a:pt x="27158" y="87074"/>
                  </a:lnTo>
                  <a:lnTo>
                    <a:pt x="27053" y="87095"/>
                  </a:lnTo>
                  <a:lnTo>
                    <a:pt x="26929" y="87053"/>
                  </a:lnTo>
                  <a:close/>
                  <a:moveTo>
                    <a:pt x="32073" y="87095"/>
                  </a:moveTo>
                  <a:lnTo>
                    <a:pt x="31948" y="87136"/>
                  </a:lnTo>
                  <a:lnTo>
                    <a:pt x="31843" y="87115"/>
                  </a:lnTo>
                  <a:lnTo>
                    <a:pt x="31948" y="87095"/>
                  </a:lnTo>
                  <a:close/>
                  <a:moveTo>
                    <a:pt x="25825" y="87053"/>
                  </a:moveTo>
                  <a:lnTo>
                    <a:pt x="26200" y="87157"/>
                  </a:lnTo>
                  <a:lnTo>
                    <a:pt x="25804" y="87199"/>
                  </a:lnTo>
                  <a:lnTo>
                    <a:pt x="25408" y="87053"/>
                  </a:lnTo>
                  <a:close/>
                  <a:moveTo>
                    <a:pt x="29490" y="87178"/>
                  </a:moveTo>
                  <a:lnTo>
                    <a:pt x="29615" y="87199"/>
                  </a:lnTo>
                  <a:lnTo>
                    <a:pt x="29490" y="87220"/>
                  </a:lnTo>
                  <a:lnTo>
                    <a:pt x="29386" y="87199"/>
                  </a:lnTo>
                  <a:lnTo>
                    <a:pt x="29490" y="87178"/>
                  </a:lnTo>
                  <a:close/>
                  <a:moveTo>
                    <a:pt x="33593" y="87115"/>
                  </a:moveTo>
                  <a:lnTo>
                    <a:pt x="33197" y="87261"/>
                  </a:lnTo>
                  <a:lnTo>
                    <a:pt x="32801" y="87220"/>
                  </a:lnTo>
                  <a:lnTo>
                    <a:pt x="33176" y="87115"/>
                  </a:lnTo>
                  <a:close/>
                  <a:moveTo>
                    <a:pt x="24575" y="87032"/>
                  </a:moveTo>
                  <a:lnTo>
                    <a:pt x="25117" y="87240"/>
                  </a:lnTo>
                  <a:lnTo>
                    <a:pt x="24513" y="87282"/>
                  </a:lnTo>
                  <a:lnTo>
                    <a:pt x="23992" y="87032"/>
                  </a:lnTo>
                  <a:close/>
                  <a:moveTo>
                    <a:pt x="34426" y="87115"/>
                  </a:moveTo>
                  <a:lnTo>
                    <a:pt x="35009" y="87136"/>
                  </a:lnTo>
                  <a:lnTo>
                    <a:pt x="34467" y="87365"/>
                  </a:lnTo>
                  <a:lnTo>
                    <a:pt x="33884" y="87324"/>
                  </a:lnTo>
                  <a:lnTo>
                    <a:pt x="34426" y="87115"/>
                  </a:lnTo>
                  <a:close/>
                  <a:moveTo>
                    <a:pt x="28261" y="87282"/>
                  </a:moveTo>
                  <a:lnTo>
                    <a:pt x="28657" y="87365"/>
                  </a:lnTo>
                  <a:lnTo>
                    <a:pt x="28261" y="87428"/>
                  </a:lnTo>
                  <a:lnTo>
                    <a:pt x="27866" y="87324"/>
                  </a:lnTo>
                  <a:lnTo>
                    <a:pt x="28261" y="87282"/>
                  </a:lnTo>
                  <a:close/>
                  <a:moveTo>
                    <a:pt x="30740" y="87303"/>
                  </a:moveTo>
                  <a:lnTo>
                    <a:pt x="31135" y="87344"/>
                  </a:lnTo>
                  <a:lnTo>
                    <a:pt x="30740" y="87449"/>
                  </a:lnTo>
                  <a:lnTo>
                    <a:pt x="30323" y="87365"/>
                  </a:lnTo>
                  <a:lnTo>
                    <a:pt x="30740" y="87303"/>
                  </a:lnTo>
                  <a:close/>
                  <a:moveTo>
                    <a:pt x="27012" y="87386"/>
                  </a:moveTo>
                  <a:lnTo>
                    <a:pt x="27574" y="87532"/>
                  </a:lnTo>
                  <a:lnTo>
                    <a:pt x="26991" y="87636"/>
                  </a:lnTo>
                  <a:lnTo>
                    <a:pt x="26450" y="87428"/>
                  </a:lnTo>
                  <a:lnTo>
                    <a:pt x="27012" y="87386"/>
                  </a:lnTo>
                  <a:close/>
                  <a:moveTo>
                    <a:pt x="31968" y="87428"/>
                  </a:moveTo>
                  <a:lnTo>
                    <a:pt x="32551" y="87490"/>
                  </a:lnTo>
                  <a:lnTo>
                    <a:pt x="31989" y="87678"/>
                  </a:lnTo>
                  <a:lnTo>
                    <a:pt x="31406" y="87574"/>
                  </a:lnTo>
                  <a:lnTo>
                    <a:pt x="31968" y="87428"/>
                  </a:lnTo>
                  <a:close/>
                  <a:moveTo>
                    <a:pt x="29490" y="87511"/>
                  </a:moveTo>
                  <a:lnTo>
                    <a:pt x="30073" y="87615"/>
                  </a:lnTo>
                  <a:lnTo>
                    <a:pt x="29490" y="87761"/>
                  </a:lnTo>
                  <a:lnTo>
                    <a:pt x="28928" y="87615"/>
                  </a:lnTo>
                  <a:lnTo>
                    <a:pt x="29490" y="87511"/>
                  </a:lnTo>
                  <a:close/>
                  <a:moveTo>
                    <a:pt x="2021" y="86845"/>
                  </a:moveTo>
                  <a:lnTo>
                    <a:pt x="6457" y="86886"/>
                  </a:lnTo>
                  <a:lnTo>
                    <a:pt x="3958" y="87782"/>
                  </a:lnTo>
                  <a:lnTo>
                    <a:pt x="2021" y="86845"/>
                  </a:lnTo>
                  <a:close/>
                  <a:moveTo>
                    <a:pt x="25762" y="87490"/>
                  </a:moveTo>
                  <a:lnTo>
                    <a:pt x="26429" y="87740"/>
                  </a:lnTo>
                  <a:lnTo>
                    <a:pt x="25700" y="87865"/>
                  </a:lnTo>
                  <a:lnTo>
                    <a:pt x="25033" y="87532"/>
                  </a:lnTo>
                  <a:lnTo>
                    <a:pt x="25762" y="87490"/>
                  </a:lnTo>
                  <a:close/>
                  <a:moveTo>
                    <a:pt x="33239" y="87553"/>
                  </a:moveTo>
                  <a:lnTo>
                    <a:pt x="33947" y="87615"/>
                  </a:lnTo>
                  <a:lnTo>
                    <a:pt x="33280" y="87928"/>
                  </a:lnTo>
                  <a:lnTo>
                    <a:pt x="32572" y="87782"/>
                  </a:lnTo>
                  <a:lnTo>
                    <a:pt x="33239" y="87553"/>
                  </a:lnTo>
                  <a:close/>
                  <a:moveTo>
                    <a:pt x="28241" y="87719"/>
                  </a:moveTo>
                  <a:lnTo>
                    <a:pt x="28928" y="87907"/>
                  </a:lnTo>
                  <a:lnTo>
                    <a:pt x="28220" y="88094"/>
                  </a:lnTo>
                  <a:lnTo>
                    <a:pt x="27532" y="87844"/>
                  </a:lnTo>
                  <a:lnTo>
                    <a:pt x="28241" y="87719"/>
                  </a:lnTo>
                  <a:close/>
                  <a:moveTo>
                    <a:pt x="30740" y="87740"/>
                  </a:moveTo>
                  <a:lnTo>
                    <a:pt x="31448" y="87865"/>
                  </a:lnTo>
                  <a:lnTo>
                    <a:pt x="30760" y="88115"/>
                  </a:lnTo>
                  <a:lnTo>
                    <a:pt x="30052" y="87928"/>
                  </a:lnTo>
                  <a:lnTo>
                    <a:pt x="30740" y="87740"/>
                  </a:lnTo>
                  <a:close/>
                  <a:moveTo>
                    <a:pt x="52544" y="87282"/>
                  </a:moveTo>
                  <a:lnTo>
                    <a:pt x="56980" y="87303"/>
                  </a:lnTo>
                  <a:lnTo>
                    <a:pt x="55023" y="88198"/>
                  </a:lnTo>
                  <a:lnTo>
                    <a:pt x="52544" y="87282"/>
                  </a:lnTo>
                  <a:close/>
                  <a:moveTo>
                    <a:pt x="13746" y="86949"/>
                  </a:moveTo>
                  <a:lnTo>
                    <a:pt x="23305" y="87032"/>
                  </a:lnTo>
                  <a:lnTo>
                    <a:pt x="23950" y="87344"/>
                  </a:lnTo>
                  <a:lnTo>
                    <a:pt x="10580" y="88386"/>
                  </a:lnTo>
                  <a:lnTo>
                    <a:pt x="13746" y="86949"/>
                  </a:lnTo>
                  <a:close/>
                  <a:moveTo>
                    <a:pt x="26970" y="87928"/>
                  </a:moveTo>
                  <a:lnTo>
                    <a:pt x="27741" y="88219"/>
                  </a:lnTo>
                  <a:lnTo>
                    <a:pt x="26929" y="88427"/>
                  </a:lnTo>
                  <a:lnTo>
                    <a:pt x="26158" y="88073"/>
                  </a:lnTo>
                  <a:lnTo>
                    <a:pt x="26970" y="87928"/>
                  </a:lnTo>
                  <a:close/>
                  <a:moveTo>
                    <a:pt x="32010" y="87969"/>
                  </a:moveTo>
                  <a:lnTo>
                    <a:pt x="32822" y="88136"/>
                  </a:lnTo>
                  <a:lnTo>
                    <a:pt x="32052" y="88469"/>
                  </a:lnTo>
                  <a:lnTo>
                    <a:pt x="31239" y="88261"/>
                  </a:lnTo>
                  <a:lnTo>
                    <a:pt x="32010" y="87969"/>
                  </a:lnTo>
                  <a:close/>
                  <a:moveTo>
                    <a:pt x="29490" y="88073"/>
                  </a:moveTo>
                  <a:lnTo>
                    <a:pt x="30281" y="88282"/>
                  </a:lnTo>
                  <a:lnTo>
                    <a:pt x="29490" y="88573"/>
                  </a:lnTo>
                  <a:lnTo>
                    <a:pt x="28699" y="88282"/>
                  </a:lnTo>
                  <a:lnTo>
                    <a:pt x="29490" y="88073"/>
                  </a:lnTo>
                  <a:close/>
                  <a:moveTo>
                    <a:pt x="35696" y="87136"/>
                  </a:moveTo>
                  <a:lnTo>
                    <a:pt x="45255" y="87220"/>
                  </a:lnTo>
                  <a:lnTo>
                    <a:pt x="48400" y="88698"/>
                  </a:lnTo>
                  <a:lnTo>
                    <a:pt x="35051" y="87428"/>
                  </a:lnTo>
                  <a:lnTo>
                    <a:pt x="35696" y="87136"/>
                  </a:lnTo>
                  <a:close/>
                  <a:moveTo>
                    <a:pt x="7311" y="86907"/>
                  </a:moveTo>
                  <a:lnTo>
                    <a:pt x="13059" y="86949"/>
                  </a:lnTo>
                  <a:lnTo>
                    <a:pt x="9726" y="88469"/>
                  </a:lnTo>
                  <a:lnTo>
                    <a:pt x="6019" y="88761"/>
                  </a:lnTo>
                  <a:lnTo>
                    <a:pt x="4333" y="87948"/>
                  </a:lnTo>
                  <a:lnTo>
                    <a:pt x="7311" y="86907"/>
                  </a:lnTo>
                  <a:close/>
                  <a:moveTo>
                    <a:pt x="3937" y="88094"/>
                  </a:moveTo>
                  <a:lnTo>
                    <a:pt x="5436" y="88802"/>
                  </a:lnTo>
                  <a:lnTo>
                    <a:pt x="3916" y="88927"/>
                  </a:lnTo>
                  <a:lnTo>
                    <a:pt x="2771" y="88511"/>
                  </a:lnTo>
                  <a:lnTo>
                    <a:pt x="3937" y="88094"/>
                  </a:lnTo>
                  <a:close/>
                  <a:moveTo>
                    <a:pt x="28199" y="88407"/>
                  </a:moveTo>
                  <a:lnTo>
                    <a:pt x="29053" y="88719"/>
                  </a:lnTo>
                  <a:lnTo>
                    <a:pt x="28178" y="89031"/>
                  </a:lnTo>
                  <a:lnTo>
                    <a:pt x="27324" y="88636"/>
                  </a:lnTo>
                  <a:lnTo>
                    <a:pt x="28199" y="88407"/>
                  </a:lnTo>
                  <a:close/>
                  <a:moveTo>
                    <a:pt x="30760" y="88427"/>
                  </a:moveTo>
                  <a:lnTo>
                    <a:pt x="31656" y="88656"/>
                  </a:lnTo>
                  <a:lnTo>
                    <a:pt x="30802" y="89052"/>
                  </a:lnTo>
                  <a:lnTo>
                    <a:pt x="29907" y="88719"/>
                  </a:lnTo>
                  <a:lnTo>
                    <a:pt x="30760" y="88427"/>
                  </a:lnTo>
                  <a:close/>
                  <a:moveTo>
                    <a:pt x="45942" y="87220"/>
                  </a:moveTo>
                  <a:lnTo>
                    <a:pt x="51690" y="87261"/>
                  </a:lnTo>
                  <a:lnTo>
                    <a:pt x="54648" y="88365"/>
                  </a:lnTo>
                  <a:lnTo>
                    <a:pt x="52961" y="89135"/>
                  </a:lnTo>
                  <a:lnTo>
                    <a:pt x="49233" y="88781"/>
                  </a:lnTo>
                  <a:lnTo>
                    <a:pt x="45942" y="87220"/>
                  </a:lnTo>
                  <a:close/>
                  <a:moveTo>
                    <a:pt x="2354" y="88656"/>
                  </a:moveTo>
                  <a:lnTo>
                    <a:pt x="3229" y="88969"/>
                  </a:lnTo>
                  <a:lnTo>
                    <a:pt x="917" y="89156"/>
                  </a:lnTo>
                  <a:lnTo>
                    <a:pt x="2354" y="88656"/>
                  </a:lnTo>
                  <a:close/>
                  <a:moveTo>
                    <a:pt x="55043" y="88511"/>
                  </a:moveTo>
                  <a:lnTo>
                    <a:pt x="56189" y="88948"/>
                  </a:lnTo>
                  <a:lnTo>
                    <a:pt x="55064" y="89344"/>
                  </a:lnTo>
                  <a:lnTo>
                    <a:pt x="53523" y="89198"/>
                  </a:lnTo>
                  <a:lnTo>
                    <a:pt x="55043" y="88511"/>
                  </a:lnTo>
                  <a:close/>
                  <a:moveTo>
                    <a:pt x="8956" y="88823"/>
                  </a:moveTo>
                  <a:lnTo>
                    <a:pt x="7519" y="89469"/>
                  </a:lnTo>
                  <a:lnTo>
                    <a:pt x="6540" y="89011"/>
                  </a:lnTo>
                  <a:lnTo>
                    <a:pt x="8956" y="88823"/>
                  </a:lnTo>
                  <a:close/>
                  <a:moveTo>
                    <a:pt x="56626" y="89094"/>
                  </a:moveTo>
                  <a:lnTo>
                    <a:pt x="58042" y="89635"/>
                  </a:lnTo>
                  <a:lnTo>
                    <a:pt x="55751" y="89406"/>
                  </a:lnTo>
                  <a:lnTo>
                    <a:pt x="56626" y="89094"/>
                  </a:lnTo>
                  <a:close/>
                  <a:moveTo>
                    <a:pt x="29490" y="88886"/>
                  </a:moveTo>
                  <a:lnTo>
                    <a:pt x="30427" y="89219"/>
                  </a:lnTo>
                  <a:lnTo>
                    <a:pt x="29469" y="89656"/>
                  </a:lnTo>
                  <a:lnTo>
                    <a:pt x="28553" y="89219"/>
                  </a:lnTo>
                  <a:lnTo>
                    <a:pt x="29490" y="88886"/>
                  </a:lnTo>
                  <a:close/>
                  <a:moveTo>
                    <a:pt x="50004" y="89156"/>
                  </a:moveTo>
                  <a:lnTo>
                    <a:pt x="52419" y="89385"/>
                  </a:lnTo>
                  <a:lnTo>
                    <a:pt x="51441" y="89844"/>
                  </a:lnTo>
                  <a:lnTo>
                    <a:pt x="50004" y="89156"/>
                  </a:lnTo>
                  <a:close/>
                  <a:moveTo>
                    <a:pt x="5957" y="89052"/>
                  </a:moveTo>
                  <a:lnTo>
                    <a:pt x="7186" y="89635"/>
                  </a:lnTo>
                  <a:lnTo>
                    <a:pt x="6561" y="89906"/>
                  </a:lnTo>
                  <a:lnTo>
                    <a:pt x="4541" y="89156"/>
                  </a:lnTo>
                  <a:lnTo>
                    <a:pt x="5957" y="89052"/>
                  </a:lnTo>
                  <a:close/>
                  <a:moveTo>
                    <a:pt x="53002" y="89448"/>
                  </a:moveTo>
                  <a:lnTo>
                    <a:pt x="54419" y="89573"/>
                  </a:lnTo>
                  <a:lnTo>
                    <a:pt x="52398" y="90302"/>
                  </a:lnTo>
                  <a:lnTo>
                    <a:pt x="51774" y="89989"/>
                  </a:lnTo>
                  <a:lnTo>
                    <a:pt x="53002" y="89448"/>
                  </a:lnTo>
                  <a:close/>
                  <a:moveTo>
                    <a:pt x="24471" y="87594"/>
                  </a:moveTo>
                  <a:lnTo>
                    <a:pt x="25200" y="87948"/>
                  </a:lnTo>
                  <a:lnTo>
                    <a:pt x="9747" y="90531"/>
                  </a:lnTo>
                  <a:lnTo>
                    <a:pt x="7852" y="89635"/>
                  </a:lnTo>
                  <a:lnTo>
                    <a:pt x="9810" y="88740"/>
                  </a:lnTo>
                  <a:lnTo>
                    <a:pt x="24471" y="87594"/>
                  </a:lnTo>
                  <a:close/>
                  <a:moveTo>
                    <a:pt x="3874" y="89219"/>
                  </a:moveTo>
                  <a:lnTo>
                    <a:pt x="6186" y="90093"/>
                  </a:lnTo>
                  <a:lnTo>
                    <a:pt x="4999" y="90614"/>
                  </a:lnTo>
                  <a:lnTo>
                    <a:pt x="813" y="89469"/>
                  </a:lnTo>
                  <a:lnTo>
                    <a:pt x="3874" y="89219"/>
                  </a:lnTo>
                  <a:close/>
                  <a:moveTo>
                    <a:pt x="7519" y="89802"/>
                  </a:moveTo>
                  <a:lnTo>
                    <a:pt x="9247" y="90614"/>
                  </a:lnTo>
                  <a:lnTo>
                    <a:pt x="8685" y="90718"/>
                  </a:lnTo>
                  <a:lnTo>
                    <a:pt x="6936" y="90052"/>
                  </a:lnTo>
                  <a:lnTo>
                    <a:pt x="7519" y="89802"/>
                  </a:lnTo>
                  <a:close/>
                  <a:moveTo>
                    <a:pt x="34530" y="87678"/>
                  </a:moveTo>
                  <a:lnTo>
                    <a:pt x="49170" y="89073"/>
                  </a:lnTo>
                  <a:lnTo>
                    <a:pt x="51086" y="89989"/>
                  </a:lnTo>
                  <a:lnTo>
                    <a:pt x="49191" y="90864"/>
                  </a:lnTo>
                  <a:lnTo>
                    <a:pt x="33780" y="88011"/>
                  </a:lnTo>
                  <a:lnTo>
                    <a:pt x="34530" y="87678"/>
                  </a:lnTo>
                  <a:close/>
                  <a:moveTo>
                    <a:pt x="55106" y="89635"/>
                  </a:moveTo>
                  <a:lnTo>
                    <a:pt x="58146" y="89927"/>
                  </a:lnTo>
                  <a:lnTo>
                    <a:pt x="53940" y="91031"/>
                  </a:lnTo>
                  <a:lnTo>
                    <a:pt x="52773" y="90468"/>
                  </a:lnTo>
                  <a:lnTo>
                    <a:pt x="55106" y="89635"/>
                  </a:lnTo>
                  <a:close/>
                  <a:moveTo>
                    <a:pt x="6561" y="90218"/>
                  </a:moveTo>
                  <a:lnTo>
                    <a:pt x="8123" y="90802"/>
                  </a:lnTo>
                  <a:lnTo>
                    <a:pt x="6603" y="91051"/>
                  </a:lnTo>
                  <a:lnTo>
                    <a:pt x="5436" y="90739"/>
                  </a:lnTo>
                  <a:lnTo>
                    <a:pt x="6561" y="90218"/>
                  </a:lnTo>
                  <a:close/>
                  <a:moveTo>
                    <a:pt x="51441" y="90156"/>
                  </a:moveTo>
                  <a:lnTo>
                    <a:pt x="52003" y="90427"/>
                  </a:lnTo>
                  <a:lnTo>
                    <a:pt x="50253" y="91051"/>
                  </a:lnTo>
                  <a:lnTo>
                    <a:pt x="49691" y="90947"/>
                  </a:lnTo>
                  <a:lnTo>
                    <a:pt x="51441" y="90156"/>
                  </a:lnTo>
                  <a:close/>
                  <a:moveTo>
                    <a:pt x="52378" y="90614"/>
                  </a:moveTo>
                  <a:lnTo>
                    <a:pt x="53502" y="91135"/>
                  </a:lnTo>
                  <a:lnTo>
                    <a:pt x="52336" y="91447"/>
                  </a:lnTo>
                  <a:lnTo>
                    <a:pt x="50816" y="91156"/>
                  </a:lnTo>
                  <a:lnTo>
                    <a:pt x="52378" y="90614"/>
                  </a:lnTo>
                  <a:close/>
                  <a:moveTo>
                    <a:pt x="5041" y="90927"/>
                  </a:moveTo>
                  <a:lnTo>
                    <a:pt x="5936" y="91176"/>
                  </a:lnTo>
                  <a:lnTo>
                    <a:pt x="3645" y="91551"/>
                  </a:lnTo>
                  <a:lnTo>
                    <a:pt x="3645" y="91551"/>
                  </a:lnTo>
                  <a:lnTo>
                    <a:pt x="5041" y="90927"/>
                  </a:lnTo>
                  <a:close/>
                  <a:moveTo>
                    <a:pt x="53898" y="91322"/>
                  </a:moveTo>
                  <a:lnTo>
                    <a:pt x="55272" y="91989"/>
                  </a:lnTo>
                  <a:lnTo>
                    <a:pt x="55272" y="91989"/>
                  </a:lnTo>
                  <a:lnTo>
                    <a:pt x="53002" y="91572"/>
                  </a:lnTo>
                  <a:lnTo>
                    <a:pt x="53898" y="91322"/>
                  </a:lnTo>
                  <a:close/>
                  <a:moveTo>
                    <a:pt x="9706" y="90843"/>
                  </a:moveTo>
                  <a:lnTo>
                    <a:pt x="12163" y="92009"/>
                  </a:lnTo>
                  <a:lnTo>
                    <a:pt x="12163" y="92009"/>
                  </a:lnTo>
                  <a:lnTo>
                    <a:pt x="9227" y="90906"/>
                  </a:lnTo>
                  <a:lnTo>
                    <a:pt x="9706" y="90843"/>
                  </a:lnTo>
                  <a:close/>
                  <a:moveTo>
                    <a:pt x="25658" y="88157"/>
                  </a:moveTo>
                  <a:lnTo>
                    <a:pt x="26491" y="88552"/>
                  </a:lnTo>
                  <a:lnTo>
                    <a:pt x="12934" y="92051"/>
                  </a:lnTo>
                  <a:lnTo>
                    <a:pt x="10205" y="90760"/>
                  </a:lnTo>
                  <a:lnTo>
                    <a:pt x="25658" y="88157"/>
                  </a:lnTo>
                  <a:close/>
                  <a:moveTo>
                    <a:pt x="49233" y="91156"/>
                  </a:moveTo>
                  <a:lnTo>
                    <a:pt x="49691" y="91239"/>
                  </a:lnTo>
                  <a:lnTo>
                    <a:pt x="46755" y="92301"/>
                  </a:lnTo>
                  <a:lnTo>
                    <a:pt x="49233" y="91156"/>
                  </a:lnTo>
                  <a:close/>
                  <a:moveTo>
                    <a:pt x="33322" y="88219"/>
                  </a:moveTo>
                  <a:lnTo>
                    <a:pt x="48733" y="91072"/>
                  </a:lnTo>
                  <a:lnTo>
                    <a:pt x="45963" y="92322"/>
                  </a:lnTo>
                  <a:lnTo>
                    <a:pt x="32489" y="88594"/>
                  </a:lnTo>
                  <a:lnTo>
                    <a:pt x="33322" y="88219"/>
                  </a:lnTo>
                  <a:close/>
                  <a:moveTo>
                    <a:pt x="8664" y="91010"/>
                  </a:moveTo>
                  <a:lnTo>
                    <a:pt x="12080" y="92280"/>
                  </a:lnTo>
                  <a:lnTo>
                    <a:pt x="11517" y="92426"/>
                  </a:lnTo>
                  <a:lnTo>
                    <a:pt x="7269" y="91239"/>
                  </a:lnTo>
                  <a:lnTo>
                    <a:pt x="8664" y="91010"/>
                  </a:lnTo>
                  <a:close/>
                  <a:moveTo>
                    <a:pt x="50274" y="91343"/>
                  </a:moveTo>
                  <a:lnTo>
                    <a:pt x="51670" y="91614"/>
                  </a:lnTo>
                  <a:lnTo>
                    <a:pt x="47379" y="92718"/>
                  </a:lnTo>
                  <a:lnTo>
                    <a:pt x="46838" y="92572"/>
                  </a:lnTo>
                  <a:lnTo>
                    <a:pt x="50274" y="91343"/>
                  </a:lnTo>
                  <a:close/>
                  <a:moveTo>
                    <a:pt x="6582" y="91364"/>
                  </a:moveTo>
                  <a:lnTo>
                    <a:pt x="10976" y="92572"/>
                  </a:lnTo>
                  <a:lnTo>
                    <a:pt x="9477" y="92947"/>
                  </a:lnTo>
                  <a:lnTo>
                    <a:pt x="3583" y="91864"/>
                  </a:lnTo>
                  <a:lnTo>
                    <a:pt x="6582" y="91364"/>
                  </a:lnTo>
                  <a:close/>
                  <a:moveTo>
                    <a:pt x="52336" y="91739"/>
                  </a:moveTo>
                  <a:lnTo>
                    <a:pt x="55356" y="92301"/>
                  </a:lnTo>
                  <a:lnTo>
                    <a:pt x="49420" y="93280"/>
                  </a:lnTo>
                  <a:lnTo>
                    <a:pt x="47942" y="92884"/>
                  </a:lnTo>
                  <a:lnTo>
                    <a:pt x="52336" y="91739"/>
                  </a:lnTo>
                  <a:close/>
                  <a:moveTo>
                    <a:pt x="26887" y="88740"/>
                  </a:moveTo>
                  <a:lnTo>
                    <a:pt x="27782" y="89177"/>
                  </a:lnTo>
                  <a:lnTo>
                    <a:pt x="15891" y="93384"/>
                  </a:lnTo>
                  <a:lnTo>
                    <a:pt x="15287" y="93176"/>
                  </a:lnTo>
                  <a:lnTo>
                    <a:pt x="13350" y="92259"/>
                  </a:lnTo>
                  <a:lnTo>
                    <a:pt x="26887" y="88740"/>
                  </a:lnTo>
                  <a:close/>
                  <a:moveTo>
                    <a:pt x="12538" y="92468"/>
                  </a:moveTo>
                  <a:lnTo>
                    <a:pt x="15099" y="93405"/>
                  </a:lnTo>
                  <a:lnTo>
                    <a:pt x="12080" y="92572"/>
                  </a:lnTo>
                  <a:lnTo>
                    <a:pt x="12538" y="92468"/>
                  </a:lnTo>
                  <a:close/>
                  <a:moveTo>
                    <a:pt x="32073" y="88781"/>
                  </a:moveTo>
                  <a:lnTo>
                    <a:pt x="45568" y="92509"/>
                  </a:lnTo>
                  <a:lnTo>
                    <a:pt x="43610" y="93405"/>
                  </a:lnTo>
                  <a:lnTo>
                    <a:pt x="43006" y="93613"/>
                  </a:lnTo>
                  <a:lnTo>
                    <a:pt x="31177" y="89198"/>
                  </a:lnTo>
                  <a:lnTo>
                    <a:pt x="32073" y="88781"/>
                  </a:lnTo>
                  <a:close/>
                  <a:moveTo>
                    <a:pt x="46359" y="92738"/>
                  </a:moveTo>
                  <a:lnTo>
                    <a:pt x="46817" y="92863"/>
                  </a:lnTo>
                  <a:lnTo>
                    <a:pt x="43797" y="93655"/>
                  </a:lnTo>
                  <a:lnTo>
                    <a:pt x="43797" y="93655"/>
                  </a:lnTo>
                  <a:lnTo>
                    <a:pt x="46359" y="92738"/>
                  </a:lnTo>
                  <a:close/>
                  <a:moveTo>
                    <a:pt x="11517" y="92718"/>
                  </a:moveTo>
                  <a:lnTo>
                    <a:pt x="15037" y="93696"/>
                  </a:lnTo>
                  <a:lnTo>
                    <a:pt x="14496" y="93884"/>
                  </a:lnTo>
                  <a:lnTo>
                    <a:pt x="10143" y="93072"/>
                  </a:lnTo>
                  <a:lnTo>
                    <a:pt x="11517" y="92718"/>
                  </a:lnTo>
                  <a:close/>
                  <a:moveTo>
                    <a:pt x="47379" y="93030"/>
                  </a:moveTo>
                  <a:lnTo>
                    <a:pt x="48754" y="93405"/>
                  </a:lnTo>
                  <a:lnTo>
                    <a:pt x="44381" y="94134"/>
                  </a:lnTo>
                  <a:lnTo>
                    <a:pt x="43860" y="93925"/>
                  </a:lnTo>
                  <a:lnTo>
                    <a:pt x="47379" y="93030"/>
                  </a:lnTo>
                  <a:close/>
                  <a:moveTo>
                    <a:pt x="56189" y="92447"/>
                  </a:moveTo>
                  <a:lnTo>
                    <a:pt x="56272" y="92468"/>
                  </a:lnTo>
                  <a:lnTo>
                    <a:pt x="59209" y="93863"/>
                  </a:lnTo>
                  <a:lnTo>
                    <a:pt x="53190" y="94321"/>
                  </a:lnTo>
                  <a:lnTo>
                    <a:pt x="50087" y="93467"/>
                  </a:lnTo>
                  <a:lnTo>
                    <a:pt x="56189" y="92447"/>
                  </a:lnTo>
                  <a:close/>
                  <a:moveTo>
                    <a:pt x="15516" y="93821"/>
                  </a:moveTo>
                  <a:lnTo>
                    <a:pt x="16641" y="94134"/>
                  </a:lnTo>
                  <a:lnTo>
                    <a:pt x="17120" y="94363"/>
                  </a:lnTo>
                  <a:lnTo>
                    <a:pt x="15079" y="93988"/>
                  </a:lnTo>
                  <a:lnTo>
                    <a:pt x="15516" y="93821"/>
                  </a:lnTo>
                  <a:close/>
                  <a:moveTo>
                    <a:pt x="28157" y="89344"/>
                  </a:moveTo>
                  <a:lnTo>
                    <a:pt x="29136" y="89802"/>
                  </a:lnTo>
                  <a:lnTo>
                    <a:pt x="18931" y="94467"/>
                  </a:lnTo>
                  <a:lnTo>
                    <a:pt x="18307" y="94300"/>
                  </a:lnTo>
                  <a:lnTo>
                    <a:pt x="16307" y="93551"/>
                  </a:lnTo>
                  <a:lnTo>
                    <a:pt x="28157" y="89344"/>
                  </a:lnTo>
                  <a:close/>
                  <a:moveTo>
                    <a:pt x="43360" y="94050"/>
                  </a:moveTo>
                  <a:lnTo>
                    <a:pt x="43818" y="94217"/>
                  </a:lnTo>
                  <a:lnTo>
                    <a:pt x="41757" y="94571"/>
                  </a:lnTo>
                  <a:lnTo>
                    <a:pt x="42236" y="94363"/>
                  </a:lnTo>
                  <a:lnTo>
                    <a:pt x="43360" y="94050"/>
                  </a:lnTo>
                  <a:close/>
                  <a:moveTo>
                    <a:pt x="9497" y="93259"/>
                  </a:moveTo>
                  <a:lnTo>
                    <a:pt x="13954" y="94071"/>
                  </a:lnTo>
                  <a:lnTo>
                    <a:pt x="12496" y="94592"/>
                  </a:lnTo>
                  <a:lnTo>
                    <a:pt x="6519" y="94009"/>
                  </a:lnTo>
                  <a:lnTo>
                    <a:pt x="9497" y="93259"/>
                  </a:lnTo>
                  <a:close/>
                  <a:moveTo>
                    <a:pt x="30802" y="89365"/>
                  </a:moveTo>
                  <a:lnTo>
                    <a:pt x="42590" y="93780"/>
                  </a:lnTo>
                  <a:lnTo>
                    <a:pt x="40569" y="94488"/>
                  </a:lnTo>
                  <a:lnTo>
                    <a:pt x="39945" y="94654"/>
                  </a:lnTo>
                  <a:lnTo>
                    <a:pt x="29823" y="89823"/>
                  </a:lnTo>
                  <a:lnTo>
                    <a:pt x="30802" y="89365"/>
                  </a:lnTo>
                  <a:close/>
                  <a:moveTo>
                    <a:pt x="49400" y="93571"/>
                  </a:moveTo>
                  <a:lnTo>
                    <a:pt x="52357" y="94404"/>
                  </a:lnTo>
                  <a:lnTo>
                    <a:pt x="46359" y="94863"/>
                  </a:lnTo>
                  <a:lnTo>
                    <a:pt x="44922" y="94342"/>
                  </a:lnTo>
                  <a:lnTo>
                    <a:pt x="49400" y="93571"/>
                  </a:lnTo>
                  <a:close/>
                  <a:moveTo>
                    <a:pt x="14516" y="94175"/>
                  </a:moveTo>
                  <a:lnTo>
                    <a:pt x="18098" y="94842"/>
                  </a:lnTo>
                  <a:lnTo>
                    <a:pt x="17599" y="95071"/>
                  </a:lnTo>
                  <a:lnTo>
                    <a:pt x="13183" y="94654"/>
                  </a:lnTo>
                  <a:lnTo>
                    <a:pt x="14516" y="94175"/>
                  </a:lnTo>
                  <a:close/>
                  <a:moveTo>
                    <a:pt x="18452" y="95008"/>
                  </a:moveTo>
                  <a:lnTo>
                    <a:pt x="18869" y="95196"/>
                  </a:lnTo>
                  <a:lnTo>
                    <a:pt x="18161" y="95133"/>
                  </a:lnTo>
                  <a:lnTo>
                    <a:pt x="18452" y="95008"/>
                  </a:lnTo>
                  <a:close/>
                  <a:moveTo>
                    <a:pt x="44360" y="94425"/>
                  </a:moveTo>
                  <a:lnTo>
                    <a:pt x="45693" y="94925"/>
                  </a:lnTo>
                  <a:lnTo>
                    <a:pt x="41278" y="95279"/>
                  </a:lnTo>
                  <a:lnTo>
                    <a:pt x="40757" y="95029"/>
                  </a:lnTo>
                  <a:lnTo>
                    <a:pt x="44360" y="94425"/>
                  </a:lnTo>
                  <a:close/>
                  <a:moveTo>
                    <a:pt x="19244" y="95050"/>
                  </a:moveTo>
                  <a:lnTo>
                    <a:pt x="19744" y="95154"/>
                  </a:lnTo>
                  <a:lnTo>
                    <a:pt x="20243" y="95342"/>
                  </a:lnTo>
                  <a:lnTo>
                    <a:pt x="20243" y="95342"/>
                  </a:lnTo>
                  <a:lnTo>
                    <a:pt x="19723" y="95279"/>
                  </a:lnTo>
                  <a:lnTo>
                    <a:pt x="19244" y="95050"/>
                  </a:lnTo>
                  <a:close/>
                  <a:moveTo>
                    <a:pt x="40424" y="95175"/>
                  </a:moveTo>
                  <a:lnTo>
                    <a:pt x="40694" y="95321"/>
                  </a:lnTo>
                  <a:lnTo>
                    <a:pt x="39986" y="95383"/>
                  </a:lnTo>
                  <a:lnTo>
                    <a:pt x="40424" y="95175"/>
                  </a:lnTo>
                  <a:close/>
                  <a:moveTo>
                    <a:pt x="39632" y="95217"/>
                  </a:moveTo>
                  <a:lnTo>
                    <a:pt x="39153" y="95446"/>
                  </a:lnTo>
                  <a:lnTo>
                    <a:pt x="38612" y="95487"/>
                  </a:lnTo>
                  <a:lnTo>
                    <a:pt x="38612" y="95487"/>
                  </a:lnTo>
                  <a:lnTo>
                    <a:pt x="39112" y="95300"/>
                  </a:lnTo>
                  <a:lnTo>
                    <a:pt x="39632" y="95217"/>
                  </a:lnTo>
                  <a:close/>
                  <a:moveTo>
                    <a:pt x="12538" y="94883"/>
                  </a:moveTo>
                  <a:lnTo>
                    <a:pt x="17057" y="95321"/>
                  </a:lnTo>
                  <a:lnTo>
                    <a:pt x="15662" y="95966"/>
                  </a:lnTo>
                  <a:lnTo>
                    <a:pt x="9664" y="95904"/>
                  </a:lnTo>
                  <a:lnTo>
                    <a:pt x="12538" y="94883"/>
                  </a:lnTo>
                  <a:close/>
                  <a:moveTo>
                    <a:pt x="17640" y="95383"/>
                  </a:moveTo>
                  <a:lnTo>
                    <a:pt x="19639" y="95571"/>
                  </a:lnTo>
                  <a:lnTo>
                    <a:pt x="20535" y="96008"/>
                  </a:lnTo>
                  <a:lnTo>
                    <a:pt x="16349" y="95966"/>
                  </a:lnTo>
                  <a:lnTo>
                    <a:pt x="17640" y="95383"/>
                  </a:lnTo>
                  <a:close/>
                  <a:moveTo>
                    <a:pt x="20473" y="95654"/>
                  </a:moveTo>
                  <a:lnTo>
                    <a:pt x="21285" y="95716"/>
                  </a:lnTo>
                  <a:lnTo>
                    <a:pt x="22055" y="96008"/>
                  </a:lnTo>
                  <a:lnTo>
                    <a:pt x="21222" y="96008"/>
                  </a:lnTo>
                  <a:lnTo>
                    <a:pt x="20473" y="95654"/>
                  </a:lnTo>
                  <a:close/>
                  <a:moveTo>
                    <a:pt x="22409" y="95841"/>
                  </a:moveTo>
                  <a:lnTo>
                    <a:pt x="22930" y="95883"/>
                  </a:lnTo>
                  <a:lnTo>
                    <a:pt x="23430" y="96029"/>
                  </a:lnTo>
                  <a:lnTo>
                    <a:pt x="22909" y="96008"/>
                  </a:lnTo>
                  <a:lnTo>
                    <a:pt x="22409" y="95841"/>
                  </a:lnTo>
                  <a:close/>
                  <a:moveTo>
                    <a:pt x="29469" y="89969"/>
                  </a:moveTo>
                  <a:lnTo>
                    <a:pt x="39528" y="94758"/>
                  </a:lnTo>
                  <a:lnTo>
                    <a:pt x="37446" y="95300"/>
                  </a:lnTo>
                  <a:lnTo>
                    <a:pt x="34259" y="95821"/>
                  </a:lnTo>
                  <a:lnTo>
                    <a:pt x="31031" y="96091"/>
                  </a:lnTo>
                  <a:lnTo>
                    <a:pt x="27803" y="96050"/>
                  </a:lnTo>
                  <a:lnTo>
                    <a:pt x="24596" y="95758"/>
                  </a:lnTo>
                  <a:lnTo>
                    <a:pt x="21431" y="95154"/>
                  </a:lnTo>
                  <a:lnTo>
                    <a:pt x="19348" y="94592"/>
                  </a:lnTo>
                  <a:lnTo>
                    <a:pt x="29469" y="89969"/>
                  </a:lnTo>
                  <a:close/>
                  <a:moveTo>
                    <a:pt x="36446" y="95946"/>
                  </a:moveTo>
                  <a:lnTo>
                    <a:pt x="35946" y="96133"/>
                  </a:lnTo>
                  <a:lnTo>
                    <a:pt x="35405" y="96112"/>
                  </a:lnTo>
                  <a:lnTo>
                    <a:pt x="35925" y="95987"/>
                  </a:lnTo>
                  <a:lnTo>
                    <a:pt x="36446" y="95946"/>
                  </a:lnTo>
                  <a:close/>
                  <a:moveTo>
                    <a:pt x="38383" y="95800"/>
                  </a:moveTo>
                  <a:lnTo>
                    <a:pt x="37633" y="96133"/>
                  </a:lnTo>
                  <a:lnTo>
                    <a:pt x="36800" y="96133"/>
                  </a:lnTo>
                  <a:lnTo>
                    <a:pt x="37571" y="95862"/>
                  </a:lnTo>
                  <a:lnTo>
                    <a:pt x="38383" y="95800"/>
                  </a:lnTo>
                  <a:close/>
                  <a:moveTo>
                    <a:pt x="41215" y="95571"/>
                  </a:moveTo>
                  <a:lnTo>
                    <a:pt x="42506" y="96175"/>
                  </a:lnTo>
                  <a:lnTo>
                    <a:pt x="38299" y="96154"/>
                  </a:lnTo>
                  <a:lnTo>
                    <a:pt x="39216" y="95737"/>
                  </a:lnTo>
                  <a:lnTo>
                    <a:pt x="41215" y="95571"/>
                  </a:lnTo>
                  <a:close/>
                  <a:moveTo>
                    <a:pt x="46317" y="95175"/>
                  </a:moveTo>
                  <a:lnTo>
                    <a:pt x="49191" y="96237"/>
                  </a:lnTo>
                  <a:lnTo>
                    <a:pt x="43193" y="96175"/>
                  </a:lnTo>
                  <a:lnTo>
                    <a:pt x="41798" y="95529"/>
                  </a:lnTo>
                  <a:lnTo>
                    <a:pt x="46317" y="95175"/>
                  </a:lnTo>
                  <a:close/>
                  <a:moveTo>
                    <a:pt x="53169" y="94634"/>
                  </a:moveTo>
                  <a:lnTo>
                    <a:pt x="59292" y="96320"/>
                  </a:lnTo>
                  <a:lnTo>
                    <a:pt x="50045" y="96237"/>
                  </a:lnTo>
                  <a:lnTo>
                    <a:pt x="47005" y="95113"/>
                  </a:lnTo>
                  <a:lnTo>
                    <a:pt x="53169" y="94634"/>
                  </a:lnTo>
                  <a:close/>
                  <a:moveTo>
                    <a:pt x="25637" y="96320"/>
                  </a:moveTo>
                  <a:lnTo>
                    <a:pt x="26158" y="96341"/>
                  </a:lnTo>
                  <a:lnTo>
                    <a:pt x="26679" y="96425"/>
                  </a:lnTo>
                  <a:lnTo>
                    <a:pt x="26158" y="96466"/>
                  </a:lnTo>
                  <a:lnTo>
                    <a:pt x="25637" y="96320"/>
                  </a:lnTo>
                  <a:close/>
                  <a:moveTo>
                    <a:pt x="33218" y="96383"/>
                  </a:moveTo>
                  <a:lnTo>
                    <a:pt x="32697" y="96529"/>
                  </a:lnTo>
                  <a:lnTo>
                    <a:pt x="32177" y="96466"/>
                  </a:lnTo>
                  <a:lnTo>
                    <a:pt x="32676" y="96383"/>
                  </a:lnTo>
                  <a:close/>
                  <a:moveTo>
                    <a:pt x="24513" y="96320"/>
                  </a:moveTo>
                  <a:lnTo>
                    <a:pt x="25304" y="96529"/>
                  </a:lnTo>
                  <a:lnTo>
                    <a:pt x="24471" y="96612"/>
                  </a:lnTo>
                  <a:lnTo>
                    <a:pt x="23701" y="96320"/>
                  </a:lnTo>
                  <a:close/>
                  <a:moveTo>
                    <a:pt x="29428" y="96508"/>
                  </a:moveTo>
                  <a:lnTo>
                    <a:pt x="29948" y="96550"/>
                  </a:lnTo>
                  <a:lnTo>
                    <a:pt x="29428" y="96633"/>
                  </a:lnTo>
                  <a:lnTo>
                    <a:pt x="28907" y="96550"/>
                  </a:lnTo>
                  <a:lnTo>
                    <a:pt x="29428" y="96508"/>
                  </a:lnTo>
                  <a:close/>
                  <a:moveTo>
                    <a:pt x="35155" y="96404"/>
                  </a:moveTo>
                  <a:lnTo>
                    <a:pt x="34363" y="96695"/>
                  </a:lnTo>
                  <a:lnTo>
                    <a:pt x="33530" y="96612"/>
                  </a:lnTo>
                  <a:lnTo>
                    <a:pt x="34322" y="96404"/>
                  </a:lnTo>
                  <a:close/>
                  <a:moveTo>
                    <a:pt x="22847" y="96300"/>
                  </a:moveTo>
                  <a:lnTo>
                    <a:pt x="23784" y="96654"/>
                  </a:lnTo>
                  <a:lnTo>
                    <a:pt x="22763" y="96737"/>
                  </a:lnTo>
                  <a:lnTo>
                    <a:pt x="21847" y="96300"/>
                  </a:lnTo>
                  <a:close/>
                  <a:moveTo>
                    <a:pt x="37008" y="96425"/>
                  </a:moveTo>
                  <a:lnTo>
                    <a:pt x="36071" y="96841"/>
                  </a:lnTo>
                  <a:lnTo>
                    <a:pt x="35051" y="96758"/>
                  </a:lnTo>
                  <a:lnTo>
                    <a:pt x="35988" y="96425"/>
                  </a:lnTo>
                  <a:close/>
                  <a:moveTo>
                    <a:pt x="27782" y="96633"/>
                  </a:moveTo>
                  <a:lnTo>
                    <a:pt x="28595" y="96779"/>
                  </a:lnTo>
                  <a:lnTo>
                    <a:pt x="27762" y="96924"/>
                  </a:lnTo>
                  <a:lnTo>
                    <a:pt x="26970" y="96695"/>
                  </a:lnTo>
                  <a:lnTo>
                    <a:pt x="27782" y="96633"/>
                  </a:lnTo>
                  <a:close/>
                  <a:moveTo>
                    <a:pt x="31052" y="96654"/>
                  </a:moveTo>
                  <a:lnTo>
                    <a:pt x="31864" y="96737"/>
                  </a:lnTo>
                  <a:lnTo>
                    <a:pt x="31073" y="96945"/>
                  </a:lnTo>
                  <a:lnTo>
                    <a:pt x="30261" y="96799"/>
                  </a:lnTo>
                  <a:lnTo>
                    <a:pt x="31052" y="96654"/>
                  </a:lnTo>
                  <a:close/>
                  <a:moveTo>
                    <a:pt x="26116" y="96758"/>
                  </a:moveTo>
                  <a:lnTo>
                    <a:pt x="27095" y="97029"/>
                  </a:lnTo>
                  <a:lnTo>
                    <a:pt x="26075" y="97195"/>
                  </a:lnTo>
                  <a:lnTo>
                    <a:pt x="25117" y="96841"/>
                  </a:lnTo>
                  <a:lnTo>
                    <a:pt x="26116" y="96758"/>
                  </a:lnTo>
                  <a:close/>
                  <a:moveTo>
                    <a:pt x="32718" y="96820"/>
                  </a:moveTo>
                  <a:lnTo>
                    <a:pt x="33718" y="96924"/>
                  </a:lnTo>
                  <a:lnTo>
                    <a:pt x="32760" y="97258"/>
                  </a:lnTo>
                  <a:lnTo>
                    <a:pt x="31739" y="97070"/>
                  </a:lnTo>
                  <a:lnTo>
                    <a:pt x="32718" y="96820"/>
                  </a:lnTo>
                  <a:close/>
                  <a:moveTo>
                    <a:pt x="29428" y="96945"/>
                  </a:moveTo>
                  <a:lnTo>
                    <a:pt x="30406" y="97112"/>
                  </a:lnTo>
                  <a:lnTo>
                    <a:pt x="29407" y="97383"/>
                  </a:lnTo>
                  <a:lnTo>
                    <a:pt x="28428" y="97112"/>
                  </a:lnTo>
                  <a:lnTo>
                    <a:pt x="29428" y="96945"/>
                  </a:lnTo>
                  <a:close/>
                  <a:moveTo>
                    <a:pt x="24429" y="96904"/>
                  </a:moveTo>
                  <a:lnTo>
                    <a:pt x="25512" y="97299"/>
                  </a:lnTo>
                  <a:lnTo>
                    <a:pt x="24346" y="97487"/>
                  </a:lnTo>
                  <a:lnTo>
                    <a:pt x="23305" y="96987"/>
                  </a:lnTo>
                  <a:lnTo>
                    <a:pt x="24429" y="96904"/>
                  </a:lnTo>
                  <a:close/>
                  <a:moveTo>
                    <a:pt x="15724" y="96258"/>
                  </a:moveTo>
                  <a:lnTo>
                    <a:pt x="21160" y="96300"/>
                  </a:lnTo>
                  <a:lnTo>
                    <a:pt x="22201" y="96779"/>
                  </a:lnTo>
                  <a:lnTo>
                    <a:pt x="12954" y="97507"/>
                  </a:lnTo>
                  <a:lnTo>
                    <a:pt x="15724" y="96258"/>
                  </a:lnTo>
                  <a:close/>
                  <a:moveTo>
                    <a:pt x="34405" y="96987"/>
                  </a:moveTo>
                  <a:lnTo>
                    <a:pt x="35530" y="97091"/>
                  </a:lnTo>
                  <a:lnTo>
                    <a:pt x="34467" y="97570"/>
                  </a:lnTo>
                  <a:lnTo>
                    <a:pt x="33322" y="97362"/>
                  </a:lnTo>
                  <a:lnTo>
                    <a:pt x="34405" y="96987"/>
                  </a:lnTo>
                  <a:close/>
                  <a:moveTo>
                    <a:pt x="37695" y="96425"/>
                  </a:moveTo>
                  <a:lnTo>
                    <a:pt x="43131" y="96466"/>
                  </a:lnTo>
                  <a:lnTo>
                    <a:pt x="45880" y="97799"/>
                  </a:lnTo>
                  <a:lnTo>
                    <a:pt x="36654" y="96904"/>
                  </a:lnTo>
                  <a:lnTo>
                    <a:pt x="37695" y="96425"/>
                  </a:lnTo>
                  <a:close/>
                  <a:moveTo>
                    <a:pt x="27762" y="97216"/>
                  </a:moveTo>
                  <a:lnTo>
                    <a:pt x="28845" y="97528"/>
                  </a:lnTo>
                  <a:lnTo>
                    <a:pt x="27720" y="97820"/>
                  </a:lnTo>
                  <a:lnTo>
                    <a:pt x="26616" y="97403"/>
                  </a:lnTo>
                  <a:lnTo>
                    <a:pt x="27762" y="97216"/>
                  </a:lnTo>
                  <a:close/>
                  <a:moveTo>
                    <a:pt x="31073" y="97237"/>
                  </a:moveTo>
                  <a:lnTo>
                    <a:pt x="32197" y="97445"/>
                  </a:lnTo>
                  <a:lnTo>
                    <a:pt x="31094" y="97841"/>
                  </a:lnTo>
                  <a:lnTo>
                    <a:pt x="29969" y="97528"/>
                  </a:lnTo>
                  <a:lnTo>
                    <a:pt x="31073" y="97237"/>
                  </a:lnTo>
                  <a:close/>
                  <a:moveTo>
                    <a:pt x="8852" y="96195"/>
                  </a:moveTo>
                  <a:lnTo>
                    <a:pt x="15037" y="96237"/>
                  </a:lnTo>
                  <a:lnTo>
                    <a:pt x="12101" y="97591"/>
                  </a:lnTo>
                  <a:lnTo>
                    <a:pt x="4270" y="98195"/>
                  </a:lnTo>
                  <a:lnTo>
                    <a:pt x="3812" y="97986"/>
                  </a:lnTo>
                  <a:lnTo>
                    <a:pt x="8852" y="96195"/>
                  </a:lnTo>
                  <a:close/>
                  <a:moveTo>
                    <a:pt x="50837" y="96529"/>
                  </a:moveTo>
                  <a:lnTo>
                    <a:pt x="58959" y="96612"/>
                  </a:lnTo>
                  <a:lnTo>
                    <a:pt x="55377" y="98236"/>
                  </a:lnTo>
                  <a:lnTo>
                    <a:pt x="50837" y="96529"/>
                  </a:lnTo>
                  <a:close/>
                  <a:moveTo>
                    <a:pt x="26054" y="97507"/>
                  </a:moveTo>
                  <a:lnTo>
                    <a:pt x="27241" y="97945"/>
                  </a:lnTo>
                  <a:lnTo>
                    <a:pt x="25971" y="98257"/>
                  </a:lnTo>
                  <a:lnTo>
                    <a:pt x="24804" y="97716"/>
                  </a:lnTo>
                  <a:lnTo>
                    <a:pt x="26054" y="97507"/>
                  </a:lnTo>
                  <a:close/>
                  <a:moveTo>
                    <a:pt x="3416" y="98111"/>
                  </a:moveTo>
                  <a:lnTo>
                    <a:pt x="3687" y="98257"/>
                  </a:lnTo>
                  <a:lnTo>
                    <a:pt x="2875" y="98320"/>
                  </a:lnTo>
                  <a:lnTo>
                    <a:pt x="2875" y="98320"/>
                  </a:lnTo>
                  <a:lnTo>
                    <a:pt x="3416" y="98111"/>
                  </a:lnTo>
                  <a:close/>
                  <a:moveTo>
                    <a:pt x="32781" y="97549"/>
                  </a:moveTo>
                  <a:lnTo>
                    <a:pt x="34009" y="97778"/>
                  </a:lnTo>
                  <a:lnTo>
                    <a:pt x="32843" y="98320"/>
                  </a:lnTo>
                  <a:lnTo>
                    <a:pt x="31594" y="97986"/>
                  </a:lnTo>
                  <a:lnTo>
                    <a:pt x="32781" y="97549"/>
                  </a:lnTo>
                  <a:close/>
                  <a:moveTo>
                    <a:pt x="29407" y="97674"/>
                  </a:moveTo>
                  <a:lnTo>
                    <a:pt x="30636" y="98007"/>
                  </a:lnTo>
                  <a:lnTo>
                    <a:pt x="29407" y="98445"/>
                  </a:lnTo>
                  <a:lnTo>
                    <a:pt x="28199" y="97986"/>
                  </a:lnTo>
                  <a:lnTo>
                    <a:pt x="29407" y="97674"/>
                  </a:lnTo>
                  <a:close/>
                  <a:moveTo>
                    <a:pt x="43797" y="96487"/>
                  </a:moveTo>
                  <a:lnTo>
                    <a:pt x="49983" y="96529"/>
                  </a:lnTo>
                  <a:lnTo>
                    <a:pt x="55002" y="98403"/>
                  </a:lnTo>
                  <a:lnTo>
                    <a:pt x="54544" y="98611"/>
                  </a:lnTo>
                  <a:lnTo>
                    <a:pt x="46734" y="97862"/>
                  </a:lnTo>
                  <a:lnTo>
                    <a:pt x="43797" y="96487"/>
                  </a:lnTo>
                  <a:close/>
                  <a:moveTo>
                    <a:pt x="55397" y="98549"/>
                  </a:moveTo>
                  <a:lnTo>
                    <a:pt x="55939" y="98757"/>
                  </a:lnTo>
                  <a:lnTo>
                    <a:pt x="55127" y="98674"/>
                  </a:lnTo>
                  <a:lnTo>
                    <a:pt x="55397" y="98549"/>
                  </a:lnTo>
                  <a:close/>
                  <a:moveTo>
                    <a:pt x="27699" y="98111"/>
                  </a:moveTo>
                  <a:lnTo>
                    <a:pt x="28990" y="98590"/>
                  </a:lnTo>
                  <a:lnTo>
                    <a:pt x="27657" y="99069"/>
                  </a:lnTo>
                  <a:lnTo>
                    <a:pt x="26387" y="98465"/>
                  </a:lnTo>
                  <a:lnTo>
                    <a:pt x="27699" y="98111"/>
                  </a:lnTo>
                  <a:close/>
                  <a:moveTo>
                    <a:pt x="31115" y="98153"/>
                  </a:moveTo>
                  <a:lnTo>
                    <a:pt x="32427" y="98507"/>
                  </a:lnTo>
                  <a:lnTo>
                    <a:pt x="31156" y="99090"/>
                  </a:lnTo>
                  <a:lnTo>
                    <a:pt x="29823" y="98611"/>
                  </a:lnTo>
                  <a:lnTo>
                    <a:pt x="31115" y="98153"/>
                  </a:lnTo>
                  <a:close/>
                  <a:moveTo>
                    <a:pt x="58105" y="99257"/>
                  </a:moveTo>
                  <a:lnTo>
                    <a:pt x="58875" y="99319"/>
                  </a:lnTo>
                  <a:lnTo>
                    <a:pt x="58542" y="99423"/>
                  </a:lnTo>
                  <a:lnTo>
                    <a:pt x="58105" y="99257"/>
                  </a:lnTo>
                  <a:close/>
                  <a:moveTo>
                    <a:pt x="11330" y="97945"/>
                  </a:moveTo>
                  <a:lnTo>
                    <a:pt x="7436" y="99715"/>
                  </a:lnTo>
                  <a:lnTo>
                    <a:pt x="4791" y="98445"/>
                  </a:lnTo>
                  <a:lnTo>
                    <a:pt x="11330" y="97945"/>
                  </a:lnTo>
                  <a:close/>
                  <a:moveTo>
                    <a:pt x="29407" y="98757"/>
                  </a:moveTo>
                  <a:lnTo>
                    <a:pt x="30781" y="99257"/>
                  </a:lnTo>
                  <a:lnTo>
                    <a:pt x="29386" y="99902"/>
                  </a:lnTo>
                  <a:lnTo>
                    <a:pt x="28032" y="99236"/>
                  </a:lnTo>
                  <a:lnTo>
                    <a:pt x="29407" y="98757"/>
                  </a:lnTo>
                  <a:close/>
                  <a:moveTo>
                    <a:pt x="4208" y="98507"/>
                  </a:moveTo>
                  <a:lnTo>
                    <a:pt x="7082" y="99861"/>
                  </a:lnTo>
                  <a:lnTo>
                    <a:pt x="6915" y="99944"/>
                  </a:lnTo>
                  <a:lnTo>
                    <a:pt x="3229" y="98570"/>
                  </a:lnTo>
                  <a:lnTo>
                    <a:pt x="4208" y="98507"/>
                  </a:lnTo>
                  <a:close/>
                  <a:moveTo>
                    <a:pt x="47484" y="98236"/>
                  </a:moveTo>
                  <a:lnTo>
                    <a:pt x="54023" y="98861"/>
                  </a:lnTo>
                  <a:lnTo>
                    <a:pt x="51357" y="100069"/>
                  </a:lnTo>
                  <a:lnTo>
                    <a:pt x="47484" y="98236"/>
                  </a:lnTo>
                  <a:close/>
                  <a:moveTo>
                    <a:pt x="22722" y="97029"/>
                  </a:moveTo>
                  <a:lnTo>
                    <a:pt x="23846" y="97570"/>
                  </a:lnTo>
                  <a:lnTo>
                    <a:pt x="8394" y="100173"/>
                  </a:lnTo>
                  <a:lnTo>
                    <a:pt x="7769" y="99882"/>
                  </a:lnTo>
                  <a:lnTo>
                    <a:pt x="12184" y="97862"/>
                  </a:lnTo>
                  <a:lnTo>
                    <a:pt x="22722" y="97029"/>
                  </a:lnTo>
                  <a:close/>
                  <a:moveTo>
                    <a:pt x="7436" y="100027"/>
                  </a:moveTo>
                  <a:lnTo>
                    <a:pt x="7894" y="100257"/>
                  </a:lnTo>
                  <a:lnTo>
                    <a:pt x="7769" y="100277"/>
                  </a:lnTo>
                  <a:lnTo>
                    <a:pt x="7290" y="100090"/>
                  </a:lnTo>
                  <a:lnTo>
                    <a:pt x="7436" y="100027"/>
                  </a:lnTo>
                  <a:close/>
                  <a:moveTo>
                    <a:pt x="54585" y="98924"/>
                  </a:moveTo>
                  <a:lnTo>
                    <a:pt x="55585" y="99007"/>
                  </a:lnTo>
                  <a:lnTo>
                    <a:pt x="51878" y="100319"/>
                  </a:lnTo>
                  <a:lnTo>
                    <a:pt x="51690" y="100236"/>
                  </a:lnTo>
                  <a:lnTo>
                    <a:pt x="54585" y="98924"/>
                  </a:lnTo>
                  <a:close/>
                  <a:moveTo>
                    <a:pt x="2542" y="98632"/>
                  </a:moveTo>
                  <a:lnTo>
                    <a:pt x="6540" y="100132"/>
                  </a:lnTo>
                  <a:lnTo>
                    <a:pt x="5790" y="100465"/>
                  </a:lnTo>
                  <a:lnTo>
                    <a:pt x="750" y="99069"/>
                  </a:lnTo>
                  <a:lnTo>
                    <a:pt x="1813" y="98695"/>
                  </a:lnTo>
                  <a:lnTo>
                    <a:pt x="2542" y="98632"/>
                  </a:lnTo>
                  <a:close/>
                  <a:moveTo>
                    <a:pt x="6915" y="100257"/>
                  </a:moveTo>
                  <a:lnTo>
                    <a:pt x="7206" y="100361"/>
                  </a:lnTo>
                  <a:lnTo>
                    <a:pt x="6394" y="100506"/>
                  </a:lnTo>
                  <a:lnTo>
                    <a:pt x="6915" y="100257"/>
                  </a:lnTo>
                  <a:close/>
                  <a:moveTo>
                    <a:pt x="36113" y="97153"/>
                  </a:moveTo>
                  <a:lnTo>
                    <a:pt x="46651" y="98153"/>
                  </a:lnTo>
                  <a:lnTo>
                    <a:pt x="51003" y="100236"/>
                  </a:lnTo>
                  <a:lnTo>
                    <a:pt x="50378" y="100527"/>
                  </a:lnTo>
                  <a:lnTo>
                    <a:pt x="34967" y="97674"/>
                  </a:lnTo>
                  <a:lnTo>
                    <a:pt x="36113" y="97153"/>
                  </a:lnTo>
                  <a:close/>
                  <a:moveTo>
                    <a:pt x="8352" y="100465"/>
                  </a:moveTo>
                  <a:lnTo>
                    <a:pt x="8539" y="100569"/>
                  </a:lnTo>
                  <a:lnTo>
                    <a:pt x="8310" y="100486"/>
                  </a:lnTo>
                  <a:lnTo>
                    <a:pt x="8352" y="100465"/>
                  </a:lnTo>
                  <a:close/>
                  <a:moveTo>
                    <a:pt x="51357" y="100402"/>
                  </a:moveTo>
                  <a:lnTo>
                    <a:pt x="51482" y="100465"/>
                  </a:lnTo>
                  <a:lnTo>
                    <a:pt x="51003" y="100631"/>
                  </a:lnTo>
                  <a:lnTo>
                    <a:pt x="50878" y="100611"/>
                  </a:lnTo>
                  <a:lnTo>
                    <a:pt x="51357" y="100402"/>
                  </a:lnTo>
                  <a:close/>
                  <a:moveTo>
                    <a:pt x="56251" y="99069"/>
                  </a:moveTo>
                  <a:lnTo>
                    <a:pt x="56980" y="99153"/>
                  </a:lnTo>
                  <a:lnTo>
                    <a:pt x="58042" y="99548"/>
                  </a:lnTo>
                  <a:lnTo>
                    <a:pt x="52982" y="100860"/>
                  </a:lnTo>
                  <a:lnTo>
                    <a:pt x="52253" y="100506"/>
                  </a:lnTo>
                  <a:lnTo>
                    <a:pt x="56251" y="99069"/>
                  </a:lnTo>
                  <a:close/>
                  <a:moveTo>
                    <a:pt x="51857" y="100631"/>
                  </a:moveTo>
                  <a:lnTo>
                    <a:pt x="52378" y="100881"/>
                  </a:lnTo>
                  <a:lnTo>
                    <a:pt x="51565" y="100736"/>
                  </a:lnTo>
                  <a:lnTo>
                    <a:pt x="51857" y="100631"/>
                  </a:lnTo>
                  <a:close/>
                  <a:moveTo>
                    <a:pt x="50462" y="100819"/>
                  </a:moveTo>
                  <a:lnTo>
                    <a:pt x="50233" y="100902"/>
                  </a:lnTo>
                  <a:lnTo>
                    <a:pt x="50420" y="100819"/>
                  </a:lnTo>
                  <a:close/>
                  <a:moveTo>
                    <a:pt x="4270" y="101152"/>
                  </a:moveTo>
                  <a:lnTo>
                    <a:pt x="3854" y="101360"/>
                  </a:lnTo>
                  <a:lnTo>
                    <a:pt x="3499" y="101277"/>
                  </a:lnTo>
                  <a:lnTo>
                    <a:pt x="4270" y="101152"/>
                  </a:lnTo>
                  <a:close/>
                  <a:moveTo>
                    <a:pt x="54502" y="101569"/>
                  </a:moveTo>
                  <a:lnTo>
                    <a:pt x="55272" y="101714"/>
                  </a:lnTo>
                  <a:lnTo>
                    <a:pt x="54918" y="101777"/>
                  </a:lnTo>
                  <a:lnTo>
                    <a:pt x="54502" y="101569"/>
                  </a:lnTo>
                  <a:close/>
                  <a:moveTo>
                    <a:pt x="24304" y="97799"/>
                  </a:moveTo>
                  <a:lnTo>
                    <a:pt x="25533" y="98382"/>
                  </a:lnTo>
                  <a:lnTo>
                    <a:pt x="12059" y="101881"/>
                  </a:lnTo>
                  <a:lnTo>
                    <a:pt x="11663" y="101714"/>
                  </a:lnTo>
                  <a:lnTo>
                    <a:pt x="8852" y="100381"/>
                  </a:lnTo>
                  <a:lnTo>
                    <a:pt x="24304" y="97799"/>
                  </a:lnTo>
                  <a:close/>
                  <a:moveTo>
                    <a:pt x="7748" y="100569"/>
                  </a:moveTo>
                  <a:lnTo>
                    <a:pt x="11538" y="101985"/>
                  </a:lnTo>
                  <a:lnTo>
                    <a:pt x="11559" y="102006"/>
                  </a:lnTo>
                  <a:lnTo>
                    <a:pt x="11455" y="102027"/>
                  </a:lnTo>
                  <a:lnTo>
                    <a:pt x="6769" y="100736"/>
                  </a:lnTo>
                  <a:lnTo>
                    <a:pt x="7748" y="100569"/>
                  </a:lnTo>
                  <a:close/>
                  <a:moveTo>
                    <a:pt x="34509" y="97882"/>
                  </a:moveTo>
                  <a:lnTo>
                    <a:pt x="49920" y="100736"/>
                  </a:lnTo>
                  <a:lnTo>
                    <a:pt x="47088" y="102027"/>
                  </a:lnTo>
                  <a:lnTo>
                    <a:pt x="46692" y="102152"/>
                  </a:lnTo>
                  <a:lnTo>
                    <a:pt x="33280" y="98445"/>
                  </a:lnTo>
                  <a:lnTo>
                    <a:pt x="34509" y="97882"/>
                  </a:lnTo>
                  <a:close/>
                  <a:moveTo>
                    <a:pt x="51024" y="100923"/>
                  </a:moveTo>
                  <a:lnTo>
                    <a:pt x="52003" y="101110"/>
                  </a:lnTo>
                  <a:lnTo>
                    <a:pt x="47296" y="102318"/>
                  </a:lnTo>
                  <a:lnTo>
                    <a:pt x="47192" y="102297"/>
                  </a:lnTo>
                  <a:lnTo>
                    <a:pt x="47213" y="102277"/>
                  </a:lnTo>
                  <a:lnTo>
                    <a:pt x="51024" y="100923"/>
                  </a:lnTo>
                  <a:close/>
                  <a:moveTo>
                    <a:pt x="6103" y="100860"/>
                  </a:moveTo>
                  <a:lnTo>
                    <a:pt x="10893" y="102172"/>
                  </a:lnTo>
                  <a:lnTo>
                    <a:pt x="9810" y="102464"/>
                  </a:lnTo>
                  <a:lnTo>
                    <a:pt x="4333" y="101444"/>
                  </a:lnTo>
                  <a:lnTo>
                    <a:pt x="5374" y="100965"/>
                  </a:lnTo>
                  <a:lnTo>
                    <a:pt x="6103" y="100860"/>
                  </a:lnTo>
                  <a:close/>
                  <a:moveTo>
                    <a:pt x="52669" y="101235"/>
                  </a:moveTo>
                  <a:lnTo>
                    <a:pt x="53398" y="101360"/>
                  </a:lnTo>
                  <a:lnTo>
                    <a:pt x="54419" y="101860"/>
                  </a:lnTo>
                  <a:lnTo>
                    <a:pt x="48921" y="102776"/>
                  </a:lnTo>
                  <a:lnTo>
                    <a:pt x="47858" y="102485"/>
                  </a:lnTo>
                  <a:lnTo>
                    <a:pt x="52669" y="101235"/>
                  </a:lnTo>
                  <a:close/>
                  <a:moveTo>
                    <a:pt x="25950" y="98570"/>
                  </a:moveTo>
                  <a:lnTo>
                    <a:pt x="27262" y="99194"/>
                  </a:lnTo>
                  <a:lnTo>
                    <a:pt x="15849" y="103255"/>
                  </a:lnTo>
                  <a:lnTo>
                    <a:pt x="15454" y="103130"/>
                  </a:lnTo>
                  <a:lnTo>
                    <a:pt x="12538" y="102048"/>
                  </a:lnTo>
                  <a:lnTo>
                    <a:pt x="25950" y="98570"/>
                  </a:lnTo>
                  <a:close/>
                  <a:moveTo>
                    <a:pt x="11455" y="102339"/>
                  </a:moveTo>
                  <a:lnTo>
                    <a:pt x="13392" y="102860"/>
                  </a:lnTo>
                  <a:lnTo>
                    <a:pt x="14225" y="103276"/>
                  </a:lnTo>
                  <a:lnTo>
                    <a:pt x="10497" y="102589"/>
                  </a:lnTo>
                  <a:lnTo>
                    <a:pt x="11455" y="102339"/>
                  </a:lnTo>
                  <a:close/>
                  <a:moveTo>
                    <a:pt x="3874" y="101652"/>
                  </a:moveTo>
                  <a:lnTo>
                    <a:pt x="9143" y="102631"/>
                  </a:lnTo>
                  <a:lnTo>
                    <a:pt x="6436" y="103339"/>
                  </a:lnTo>
                  <a:lnTo>
                    <a:pt x="1292" y="102839"/>
                  </a:lnTo>
                  <a:lnTo>
                    <a:pt x="3874" y="101652"/>
                  </a:lnTo>
                  <a:close/>
                  <a:moveTo>
                    <a:pt x="14995" y="103318"/>
                  </a:moveTo>
                  <a:lnTo>
                    <a:pt x="15349" y="103422"/>
                  </a:lnTo>
                  <a:lnTo>
                    <a:pt x="15370" y="103422"/>
                  </a:lnTo>
                  <a:lnTo>
                    <a:pt x="15287" y="103443"/>
                  </a:lnTo>
                  <a:lnTo>
                    <a:pt x="14995" y="103318"/>
                  </a:lnTo>
                  <a:close/>
                  <a:moveTo>
                    <a:pt x="32864" y="98632"/>
                  </a:moveTo>
                  <a:lnTo>
                    <a:pt x="46213" y="102318"/>
                  </a:lnTo>
                  <a:lnTo>
                    <a:pt x="43298" y="103360"/>
                  </a:lnTo>
                  <a:lnTo>
                    <a:pt x="42881" y="103485"/>
                  </a:lnTo>
                  <a:lnTo>
                    <a:pt x="31531" y="99236"/>
                  </a:lnTo>
                  <a:lnTo>
                    <a:pt x="32864" y="98632"/>
                  </a:lnTo>
                  <a:close/>
                  <a:moveTo>
                    <a:pt x="47296" y="102631"/>
                  </a:moveTo>
                  <a:lnTo>
                    <a:pt x="48254" y="102901"/>
                  </a:lnTo>
                  <a:lnTo>
                    <a:pt x="44506" y="103526"/>
                  </a:lnTo>
                  <a:lnTo>
                    <a:pt x="44506" y="103526"/>
                  </a:lnTo>
                  <a:lnTo>
                    <a:pt x="45359" y="103130"/>
                  </a:lnTo>
                  <a:lnTo>
                    <a:pt x="47296" y="102631"/>
                  </a:lnTo>
                  <a:close/>
                  <a:moveTo>
                    <a:pt x="43735" y="103547"/>
                  </a:moveTo>
                  <a:lnTo>
                    <a:pt x="43443" y="103693"/>
                  </a:lnTo>
                  <a:lnTo>
                    <a:pt x="43360" y="103651"/>
                  </a:lnTo>
                  <a:lnTo>
                    <a:pt x="43381" y="103651"/>
                  </a:lnTo>
                  <a:lnTo>
                    <a:pt x="43735" y="103547"/>
                  </a:lnTo>
                  <a:close/>
                  <a:moveTo>
                    <a:pt x="54877" y="102068"/>
                  </a:moveTo>
                  <a:lnTo>
                    <a:pt x="57459" y="103297"/>
                  </a:lnTo>
                  <a:lnTo>
                    <a:pt x="52294" y="103714"/>
                  </a:lnTo>
                  <a:lnTo>
                    <a:pt x="49587" y="102964"/>
                  </a:lnTo>
                  <a:lnTo>
                    <a:pt x="54877" y="102068"/>
                  </a:lnTo>
                  <a:close/>
                  <a:moveTo>
                    <a:pt x="9831" y="102756"/>
                  </a:moveTo>
                  <a:lnTo>
                    <a:pt x="14704" y="103651"/>
                  </a:lnTo>
                  <a:lnTo>
                    <a:pt x="13662" y="104026"/>
                  </a:lnTo>
                  <a:lnTo>
                    <a:pt x="7269" y="103422"/>
                  </a:lnTo>
                  <a:lnTo>
                    <a:pt x="9831" y="102756"/>
                  </a:lnTo>
                  <a:close/>
                  <a:moveTo>
                    <a:pt x="15266" y="103755"/>
                  </a:moveTo>
                  <a:lnTo>
                    <a:pt x="16349" y="104276"/>
                  </a:lnTo>
                  <a:lnTo>
                    <a:pt x="16349" y="104276"/>
                  </a:lnTo>
                  <a:lnTo>
                    <a:pt x="14350" y="104088"/>
                  </a:lnTo>
                  <a:lnTo>
                    <a:pt x="15266" y="103755"/>
                  </a:lnTo>
                  <a:close/>
                  <a:moveTo>
                    <a:pt x="48921" y="103068"/>
                  </a:moveTo>
                  <a:lnTo>
                    <a:pt x="51461" y="103776"/>
                  </a:lnTo>
                  <a:lnTo>
                    <a:pt x="45047" y="104276"/>
                  </a:lnTo>
                  <a:lnTo>
                    <a:pt x="44006" y="103901"/>
                  </a:lnTo>
                  <a:lnTo>
                    <a:pt x="48921" y="103068"/>
                  </a:lnTo>
                  <a:close/>
                  <a:moveTo>
                    <a:pt x="27637" y="99382"/>
                  </a:moveTo>
                  <a:lnTo>
                    <a:pt x="29053" y="100048"/>
                  </a:lnTo>
                  <a:lnTo>
                    <a:pt x="19764" y="104297"/>
                  </a:lnTo>
                  <a:lnTo>
                    <a:pt x="19348" y="104213"/>
                  </a:lnTo>
                  <a:lnTo>
                    <a:pt x="16349" y="103380"/>
                  </a:lnTo>
                  <a:lnTo>
                    <a:pt x="27637" y="99382"/>
                  </a:lnTo>
                  <a:close/>
                  <a:moveTo>
                    <a:pt x="31156" y="99403"/>
                  </a:moveTo>
                  <a:lnTo>
                    <a:pt x="42381" y="103609"/>
                  </a:lnTo>
                  <a:lnTo>
                    <a:pt x="39382" y="104380"/>
                  </a:lnTo>
                  <a:lnTo>
                    <a:pt x="38966" y="104443"/>
                  </a:lnTo>
                  <a:lnTo>
                    <a:pt x="29740" y="100048"/>
                  </a:lnTo>
                  <a:lnTo>
                    <a:pt x="31156" y="99403"/>
                  </a:lnTo>
                  <a:close/>
                  <a:moveTo>
                    <a:pt x="16349" y="103964"/>
                  </a:moveTo>
                  <a:lnTo>
                    <a:pt x="17265" y="104130"/>
                  </a:lnTo>
                  <a:lnTo>
                    <a:pt x="18140" y="104463"/>
                  </a:lnTo>
                  <a:lnTo>
                    <a:pt x="17203" y="104359"/>
                  </a:lnTo>
                  <a:lnTo>
                    <a:pt x="16349" y="103964"/>
                  </a:lnTo>
                  <a:close/>
                  <a:moveTo>
                    <a:pt x="43443" y="104005"/>
                  </a:moveTo>
                  <a:lnTo>
                    <a:pt x="44360" y="104338"/>
                  </a:lnTo>
                  <a:lnTo>
                    <a:pt x="42360" y="104505"/>
                  </a:lnTo>
                  <a:lnTo>
                    <a:pt x="43443" y="104005"/>
                  </a:lnTo>
                  <a:close/>
                  <a:moveTo>
                    <a:pt x="18911" y="104422"/>
                  </a:moveTo>
                  <a:lnTo>
                    <a:pt x="19265" y="104505"/>
                  </a:lnTo>
                  <a:lnTo>
                    <a:pt x="19285" y="104505"/>
                  </a:lnTo>
                  <a:lnTo>
                    <a:pt x="19202" y="104547"/>
                  </a:lnTo>
                  <a:lnTo>
                    <a:pt x="18911" y="104422"/>
                  </a:lnTo>
                  <a:close/>
                  <a:moveTo>
                    <a:pt x="42381" y="104172"/>
                  </a:moveTo>
                  <a:lnTo>
                    <a:pt x="41507" y="104567"/>
                  </a:lnTo>
                  <a:lnTo>
                    <a:pt x="40569" y="104630"/>
                  </a:lnTo>
                  <a:lnTo>
                    <a:pt x="41444" y="104318"/>
                  </a:lnTo>
                  <a:lnTo>
                    <a:pt x="42381" y="104172"/>
                  </a:lnTo>
                  <a:close/>
                  <a:moveTo>
                    <a:pt x="39799" y="104609"/>
                  </a:moveTo>
                  <a:lnTo>
                    <a:pt x="39507" y="104713"/>
                  </a:lnTo>
                  <a:lnTo>
                    <a:pt x="39424" y="104672"/>
                  </a:lnTo>
                  <a:lnTo>
                    <a:pt x="39445" y="104672"/>
                  </a:lnTo>
                  <a:lnTo>
                    <a:pt x="39799" y="104609"/>
                  </a:lnTo>
                  <a:close/>
                  <a:moveTo>
                    <a:pt x="17973" y="104734"/>
                  </a:moveTo>
                  <a:lnTo>
                    <a:pt x="18661" y="104797"/>
                  </a:lnTo>
                  <a:lnTo>
                    <a:pt x="18369" y="104922"/>
                  </a:lnTo>
                  <a:lnTo>
                    <a:pt x="17973" y="104734"/>
                  </a:lnTo>
                  <a:close/>
                  <a:moveTo>
                    <a:pt x="40736" y="104922"/>
                  </a:moveTo>
                  <a:lnTo>
                    <a:pt x="40340" y="105109"/>
                  </a:lnTo>
                  <a:lnTo>
                    <a:pt x="40049" y="104963"/>
                  </a:lnTo>
                  <a:lnTo>
                    <a:pt x="40736" y="104922"/>
                  </a:lnTo>
                  <a:close/>
                  <a:moveTo>
                    <a:pt x="6457" y="103630"/>
                  </a:moveTo>
                  <a:lnTo>
                    <a:pt x="13017" y="104255"/>
                  </a:lnTo>
                  <a:lnTo>
                    <a:pt x="10372" y="105192"/>
                  </a:lnTo>
                  <a:lnTo>
                    <a:pt x="709" y="105109"/>
                  </a:lnTo>
                  <a:lnTo>
                    <a:pt x="6457" y="103630"/>
                  </a:lnTo>
                  <a:close/>
                  <a:moveTo>
                    <a:pt x="13704" y="104318"/>
                  </a:moveTo>
                  <a:lnTo>
                    <a:pt x="17120" y="104651"/>
                  </a:lnTo>
                  <a:lnTo>
                    <a:pt x="18036" y="105088"/>
                  </a:lnTo>
                  <a:lnTo>
                    <a:pt x="17640" y="105255"/>
                  </a:lnTo>
                  <a:lnTo>
                    <a:pt x="11226" y="105192"/>
                  </a:lnTo>
                  <a:lnTo>
                    <a:pt x="13704" y="104318"/>
                  </a:lnTo>
                  <a:close/>
                  <a:moveTo>
                    <a:pt x="18369" y="105234"/>
                  </a:moveTo>
                  <a:lnTo>
                    <a:pt x="18411" y="105255"/>
                  </a:lnTo>
                  <a:lnTo>
                    <a:pt x="18327" y="105255"/>
                  </a:lnTo>
                  <a:lnTo>
                    <a:pt x="18369" y="105234"/>
                  </a:lnTo>
                  <a:close/>
                  <a:moveTo>
                    <a:pt x="19223" y="104859"/>
                  </a:moveTo>
                  <a:lnTo>
                    <a:pt x="20348" y="105276"/>
                  </a:lnTo>
                  <a:lnTo>
                    <a:pt x="19098" y="105276"/>
                  </a:lnTo>
                  <a:lnTo>
                    <a:pt x="18723" y="105088"/>
                  </a:lnTo>
                  <a:lnTo>
                    <a:pt x="19223" y="104859"/>
                  </a:lnTo>
                  <a:close/>
                  <a:moveTo>
                    <a:pt x="20306" y="104963"/>
                  </a:moveTo>
                  <a:lnTo>
                    <a:pt x="21243" y="105046"/>
                  </a:lnTo>
                  <a:lnTo>
                    <a:pt x="22139" y="105296"/>
                  </a:lnTo>
                  <a:lnTo>
                    <a:pt x="21201" y="105276"/>
                  </a:lnTo>
                  <a:lnTo>
                    <a:pt x="20306" y="104963"/>
                  </a:lnTo>
                  <a:close/>
                  <a:moveTo>
                    <a:pt x="22909" y="105192"/>
                  </a:moveTo>
                  <a:lnTo>
                    <a:pt x="23263" y="105234"/>
                  </a:lnTo>
                  <a:lnTo>
                    <a:pt x="23638" y="105296"/>
                  </a:lnTo>
                  <a:lnTo>
                    <a:pt x="23263" y="105296"/>
                  </a:lnTo>
                  <a:lnTo>
                    <a:pt x="22909" y="105192"/>
                  </a:lnTo>
                  <a:close/>
                  <a:moveTo>
                    <a:pt x="29386" y="100215"/>
                  </a:moveTo>
                  <a:lnTo>
                    <a:pt x="38466" y="104526"/>
                  </a:lnTo>
                  <a:lnTo>
                    <a:pt x="35405" y="105046"/>
                  </a:lnTo>
                  <a:lnTo>
                    <a:pt x="31364" y="105359"/>
                  </a:lnTo>
                  <a:lnTo>
                    <a:pt x="27324" y="105338"/>
                  </a:lnTo>
                  <a:lnTo>
                    <a:pt x="23305" y="104942"/>
                  </a:lnTo>
                  <a:lnTo>
                    <a:pt x="20243" y="104380"/>
                  </a:lnTo>
                  <a:lnTo>
                    <a:pt x="29386" y="100215"/>
                  </a:lnTo>
                  <a:close/>
                  <a:moveTo>
                    <a:pt x="35800" y="105317"/>
                  </a:moveTo>
                  <a:lnTo>
                    <a:pt x="35446" y="105401"/>
                  </a:lnTo>
                  <a:lnTo>
                    <a:pt x="35071" y="105401"/>
                  </a:lnTo>
                  <a:lnTo>
                    <a:pt x="35425" y="105338"/>
                  </a:lnTo>
                  <a:lnTo>
                    <a:pt x="35800" y="105317"/>
                  </a:lnTo>
                  <a:close/>
                  <a:moveTo>
                    <a:pt x="38404" y="105109"/>
                  </a:moveTo>
                  <a:lnTo>
                    <a:pt x="37508" y="105421"/>
                  </a:lnTo>
                  <a:lnTo>
                    <a:pt x="36550" y="105421"/>
                  </a:lnTo>
                  <a:lnTo>
                    <a:pt x="37466" y="105171"/>
                  </a:lnTo>
                  <a:lnTo>
                    <a:pt x="38404" y="105109"/>
                  </a:lnTo>
                  <a:close/>
                  <a:moveTo>
                    <a:pt x="39486" y="105026"/>
                  </a:moveTo>
                  <a:lnTo>
                    <a:pt x="39986" y="105255"/>
                  </a:lnTo>
                  <a:lnTo>
                    <a:pt x="39611" y="105442"/>
                  </a:lnTo>
                  <a:lnTo>
                    <a:pt x="38362" y="105421"/>
                  </a:lnTo>
                  <a:lnTo>
                    <a:pt x="39486" y="105026"/>
                  </a:lnTo>
                  <a:close/>
                  <a:moveTo>
                    <a:pt x="40320" y="105421"/>
                  </a:moveTo>
                  <a:lnTo>
                    <a:pt x="40361" y="105442"/>
                  </a:lnTo>
                  <a:lnTo>
                    <a:pt x="40299" y="105442"/>
                  </a:lnTo>
                  <a:lnTo>
                    <a:pt x="40320" y="105421"/>
                  </a:lnTo>
                  <a:close/>
                  <a:moveTo>
                    <a:pt x="45005" y="104588"/>
                  </a:moveTo>
                  <a:lnTo>
                    <a:pt x="47484" y="105505"/>
                  </a:lnTo>
                  <a:lnTo>
                    <a:pt x="41048" y="105442"/>
                  </a:lnTo>
                  <a:lnTo>
                    <a:pt x="40674" y="105276"/>
                  </a:lnTo>
                  <a:lnTo>
                    <a:pt x="41590" y="104859"/>
                  </a:lnTo>
                  <a:lnTo>
                    <a:pt x="45005" y="104588"/>
                  </a:lnTo>
                  <a:close/>
                  <a:moveTo>
                    <a:pt x="52274" y="104005"/>
                  </a:moveTo>
                  <a:lnTo>
                    <a:pt x="58001" y="105588"/>
                  </a:lnTo>
                  <a:lnTo>
                    <a:pt x="48317" y="105505"/>
                  </a:lnTo>
                  <a:lnTo>
                    <a:pt x="45693" y="104526"/>
                  </a:lnTo>
                  <a:lnTo>
                    <a:pt x="52274" y="104005"/>
                  </a:lnTo>
                  <a:close/>
                  <a:moveTo>
                    <a:pt x="27324" y="105630"/>
                  </a:moveTo>
                  <a:lnTo>
                    <a:pt x="27678" y="105650"/>
                  </a:lnTo>
                  <a:lnTo>
                    <a:pt x="27303" y="105692"/>
                  </a:lnTo>
                  <a:lnTo>
                    <a:pt x="26949" y="105630"/>
                  </a:lnTo>
                  <a:close/>
                  <a:moveTo>
                    <a:pt x="31385" y="105650"/>
                  </a:moveTo>
                  <a:lnTo>
                    <a:pt x="31739" y="105671"/>
                  </a:lnTo>
                  <a:lnTo>
                    <a:pt x="31385" y="105713"/>
                  </a:lnTo>
                  <a:lnTo>
                    <a:pt x="31010" y="105692"/>
                  </a:lnTo>
                  <a:lnTo>
                    <a:pt x="31385" y="105650"/>
                  </a:lnTo>
                  <a:close/>
                  <a:moveTo>
                    <a:pt x="25283" y="105609"/>
                  </a:moveTo>
                  <a:lnTo>
                    <a:pt x="26200" y="105775"/>
                  </a:lnTo>
                  <a:lnTo>
                    <a:pt x="25242" y="105859"/>
                  </a:lnTo>
                  <a:lnTo>
                    <a:pt x="24346" y="105609"/>
                  </a:lnTo>
                  <a:close/>
                  <a:moveTo>
                    <a:pt x="33426" y="105671"/>
                  </a:moveTo>
                  <a:lnTo>
                    <a:pt x="34363" y="105692"/>
                  </a:lnTo>
                  <a:lnTo>
                    <a:pt x="33447" y="105921"/>
                  </a:lnTo>
                  <a:lnTo>
                    <a:pt x="32489" y="105838"/>
                  </a:lnTo>
                  <a:lnTo>
                    <a:pt x="33426" y="105671"/>
                  </a:lnTo>
                  <a:close/>
                  <a:moveTo>
                    <a:pt x="23222" y="105588"/>
                  </a:moveTo>
                  <a:lnTo>
                    <a:pt x="24409" y="105921"/>
                  </a:lnTo>
                  <a:lnTo>
                    <a:pt x="23159" y="106025"/>
                  </a:lnTo>
                  <a:lnTo>
                    <a:pt x="21993" y="105588"/>
                  </a:lnTo>
                  <a:close/>
                  <a:moveTo>
                    <a:pt x="29344" y="105817"/>
                  </a:moveTo>
                  <a:lnTo>
                    <a:pt x="30281" y="105900"/>
                  </a:lnTo>
                  <a:lnTo>
                    <a:pt x="29344" y="106067"/>
                  </a:lnTo>
                  <a:lnTo>
                    <a:pt x="28407" y="105900"/>
                  </a:lnTo>
                  <a:lnTo>
                    <a:pt x="29344" y="105817"/>
                  </a:lnTo>
                  <a:close/>
                  <a:moveTo>
                    <a:pt x="36717" y="105692"/>
                  </a:moveTo>
                  <a:lnTo>
                    <a:pt x="35530" y="106129"/>
                  </a:lnTo>
                  <a:lnTo>
                    <a:pt x="34280" y="106004"/>
                  </a:lnTo>
                  <a:lnTo>
                    <a:pt x="35467" y="105692"/>
                  </a:lnTo>
                  <a:close/>
                  <a:moveTo>
                    <a:pt x="21139" y="105567"/>
                  </a:moveTo>
                  <a:lnTo>
                    <a:pt x="22472" y="106067"/>
                  </a:lnTo>
                  <a:lnTo>
                    <a:pt x="21035" y="106192"/>
                  </a:lnTo>
                  <a:lnTo>
                    <a:pt x="19723" y="105567"/>
                  </a:lnTo>
                  <a:close/>
                  <a:moveTo>
                    <a:pt x="38987" y="105713"/>
                  </a:moveTo>
                  <a:lnTo>
                    <a:pt x="37654" y="106317"/>
                  </a:lnTo>
                  <a:lnTo>
                    <a:pt x="36217" y="106192"/>
                  </a:lnTo>
                  <a:lnTo>
                    <a:pt x="37550" y="105713"/>
                  </a:lnTo>
                  <a:close/>
                  <a:moveTo>
                    <a:pt x="27303" y="105984"/>
                  </a:moveTo>
                  <a:lnTo>
                    <a:pt x="28511" y="106213"/>
                  </a:lnTo>
                  <a:lnTo>
                    <a:pt x="27283" y="106421"/>
                  </a:lnTo>
                  <a:lnTo>
                    <a:pt x="26075" y="106088"/>
                  </a:lnTo>
                  <a:lnTo>
                    <a:pt x="27303" y="105984"/>
                  </a:lnTo>
                  <a:close/>
                  <a:moveTo>
                    <a:pt x="31385" y="106025"/>
                  </a:moveTo>
                  <a:lnTo>
                    <a:pt x="32614" y="106129"/>
                  </a:lnTo>
                  <a:lnTo>
                    <a:pt x="31406" y="106442"/>
                  </a:lnTo>
                  <a:lnTo>
                    <a:pt x="30177" y="106213"/>
                  </a:lnTo>
                  <a:lnTo>
                    <a:pt x="31385" y="106025"/>
                  </a:lnTo>
                  <a:close/>
                  <a:moveTo>
                    <a:pt x="19036" y="105546"/>
                  </a:moveTo>
                  <a:lnTo>
                    <a:pt x="20452" y="106234"/>
                  </a:lnTo>
                  <a:lnTo>
                    <a:pt x="15308" y="106629"/>
                  </a:lnTo>
                  <a:lnTo>
                    <a:pt x="17703" y="105546"/>
                  </a:lnTo>
                  <a:close/>
                  <a:moveTo>
                    <a:pt x="25221" y="106150"/>
                  </a:moveTo>
                  <a:lnTo>
                    <a:pt x="26595" y="106525"/>
                  </a:lnTo>
                  <a:lnTo>
                    <a:pt x="25158" y="106775"/>
                  </a:lnTo>
                  <a:lnTo>
                    <a:pt x="23805" y="106254"/>
                  </a:lnTo>
                  <a:lnTo>
                    <a:pt x="25221" y="106150"/>
                  </a:lnTo>
                  <a:close/>
                  <a:moveTo>
                    <a:pt x="33468" y="106213"/>
                  </a:moveTo>
                  <a:lnTo>
                    <a:pt x="34884" y="106359"/>
                  </a:lnTo>
                  <a:lnTo>
                    <a:pt x="33509" y="106837"/>
                  </a:lnTo>
                  <a:lnTo>
                    <a:pt x="32073" y="106567"/>
                  </a:lnTo>
                  <a:lnTo>
                    <a:pt x="33468" y="106213"/>
                  </a:lnTo>
                  <a:close/>
                  <a:moveTo>
                    <a:pt x="40986" y="105734"/>
                  </a:moveTo>
                  <a:lnTo>
                    <a:pt x="43360" y="106879"/>
                  </a:lnTo>
                  <a:lnTo>
                    <a:pt x="38237" y="106379"/>
                  </a:lnTo>
                  <a:lnTo>
                    <a:pt x="39674" y="105734"/>
                  </a:lnTo>
                  <a:close/>
                  <a:moveTo>
                    <a:pt x="29344" y="106359"/>
                  </a:moveTo>
                  <a:lnTo>
                    <a:pt x="30740" y="106608"/>
                  </a:lnTo>
                  <a:lnTo>
                    <a:pt x="29344" y="106983"/>
                  </a:lnTo>
                  <a:lnTo>
                    <a:pt x="27928" y="106588"/>
                  </a:lnTo>
                  <a:lnTo>
                    <a:pt x="29344" y="106359"/>
                  </a:lnTo>
                  <a:close/>
                  <a:moveTo>
                    <a:pt x="23117" y="106317"/>
                  </a:moveTo>
                  <a:lnTo>
                    <a:pt x="24596" y="106858"/>
                  </a:lnTo>
                  <a:lnTo>
                    <a:pt x="23013" y="107129"/>
                  </a:lnTo>
                  <a:lnTo>
                    <a:pt x="21555" y="106442"/>
                  </a:lnTo>
                  <a:lnTo>
                    <a:pt x="23117" y="106317"/>
                  </a:lnTo>
                  <a:close/>
                  <a:moveTo>
                    <a:pt x="35571" y="106421"/>
                  </a:moveTo>
                  <a:lnTo>
                    <a:pt x="37133" y="106567"/>
                  </a:lnTo>
                  <a:lnTo>
                    <a:pt x="35655" y="107233"/>
                  </a:lnTo>
                  <a:lnTo>
                    <a:pt x="34072" y="106942"/>
                  </a:lnTo>
                  <a:lnTo>
                    <a:pt x="35571" y="106421"/>
                  </a:lnTo>
                  <a:close/>
                  <a:moveTo>
                    <a:pt x="10414" y="105484"/>
                  </a:moveTo>
                  <a:lnTo>
                    <a:pt x="17015" y="105546"/>
                  </a:lnTo>
                  <a:lnTo>
                    <a:pt x="14454" y="106713"/>
                  </a:lnTo>
                  <a:lnTo>
                    <a:pt x="4832" y="107462"/>
                  </a:lnTo>
                  <a:lnTo>
                    <a:pt x="10414" y="105484"/>
                  </a:lnTo>
                  <a:close/>
                  <a:moveTo>
                    <a:pt x="27262" y="106713"/>
                  </a:moveTo>
                  <a:lnTo>
                    <a:pt x="28782" y="107129"/>
                  </a:lnTo>
                  <a:lnTo>
                    <a:pt x="27220" y="107525"/>
                  </a:lnTo>
                  <a:lnTo>
                    <a:pt x="25700" y="106962"/>
                  </a:lnTo>
                  <a:lnTo>
                    <a:pt x="27262" y="106713"/>
                  </a:lnTo>
                  <a:close/>
                  <a:moveTo>
                    <a:pt x="31427" y="106733"/>
                  </a:moveTo>
                  <a:lnTo>
                    <a:pt x="32968" y="107025"/>
                  </a:lnTo>
                  <a:lnTo>
                    <a:pt x="31448" y="107566"/>
                  </a:lnTo>
                  <a:lnTo>
                    <a:pt x="29886" y="107129"/>
                  </a:lnTo>
                  <a:lnTo>
                    <a:pt x="31427" y="106733"/>
                  </a:lnTo>
                  <a:close/>
                  <a:moveTo>
                    <a:pt x="41673" y="105734"/>
                  </a:moveTo>
                  <a:lnTo>
                    <a:pt x="48275" y="105796"/>
                  </a:lnTo>
                  <a:lnTo>
                    <a:pt x="53835" y="107879"/>
                  </a:lnTo>
                  <a:lnTo>
                    <a:pt x="44214" y="106962"/>
                  </a:lnTo>
                  <a:lnTo>
                    <a:pt x="41673" y="105734"/>
                  </a:lnTo>
                  <a:close/>
                  <a:moveTo>
                    <a:pt x="25138" y="107067"/>
                  </a:moveTo>
                  <a:lnTo>
                    <a:pt x="26720" y="107650"/>
                  </a:lnTo>
                  <a:lnTo>
                    <a:pt x="25033" y="108108"/>
                  </a:lnTo>
                  <a:lnTo>
                    <a:pt x="23451" y="107337"/>
                  </a:lnTo>
                  <a:lnTo>
                    <a:pt x="25138" y="107067"/>
                  </a:lnTo>
                  <a:close/>
                  <a:moveTo>
                    <a:pt x="33530" y="107129"/>
                  </a:moveTo>
                  <a:lnTo>
                    <a:pt x="35196" y="107441"/>
                  </a:lnTo>
                  <a:lnTo>
                    <a:pt x="33614" y="108170"/>
                  </a:lnTo>
                  <a:lnTo>
                    <a:pt x="31927" y="107712"/>
                  </a:lnTo>
                  <a:lnTo>
                    <a:pt x="33530" y="107129"/>
                  </a:lnTo>
                  <a:close/>
                  <a:moveTo>
                    <a:pt x="29323" y="107275"/>
                  </a:moveTo>
                  <a:lnTo>
                    <a:pt x="30969" y="107733"/>
                  </a:lnTo>
                  <a:lnTo>
                    <a:pt x="29323" y="108316"/>
                  </a:lnTo>
                  <a:lnTo>
                    <a:pt x="27699" y="107712"/>
                  </a:lnTo>
                  <a:lnTo>
                    <a:pt x="29323" y="107275"/>
                  </a:lnTo>
                  <a:close/>
                  <a:moveTo>
                    <a:pt x="27199" y="107837"/>
                  </a:moveTo>
                  <a:lnTo>
                    <a:pt x="28907" y="108462"/>
                  </a:lnTo>
                  <a:lnTo>
                    <a:pt x="27137" y="109087"/>
                  </a:lnTo>
                  <a:lnTo>
                    <a:pt x="25450" y="108295"/>
                  </a:lnTo>
                  <a:lnTo>
                    <a:pt x="27199" y="107837"/>
                  </a:lnTo>
                  <a:close/>
                  <a:moveTo>
                    <a:pt x="31448" y="107879"/>
                  </a:moveTo>
                  <a:lnTo>
                    <a:pt x="33197" y="108358"/>
                  </a:lnTo>
                  <a:lnTo>
                    <a:pt x="31510" y="109128"/>
                  </a:lnTo>
                  <a:lnTo>
                    <a:pt x="29740" y="108483"/>
                  </a:lnTo>
                  <a:lnTo>
                    <a:pt x="31448" y="107879"/>
                  </a:lnTo>
                  <a:close/>
                  <a:moveTo>
                    <a:pt x="20972" y="106483"/>
                  </a:moveTo>
                  <a:lnTo>
                    <a:pt x="22513" y="107212"/>
                  </a:lnTo>
                  <a:lnTo>
                    <a:pt x="9143" y="109462"/>
                  </a:lnTo>
                  <a:lnTo>
                    <a:pt x="9143" y="109462"/>
                  </a:lnTo>
                  <a:lnTo>
                    <a:pt x="14537" y="106983"/>
                  </a:lnTo>
                  <a:lnTo>
                    <a:pt x="20972" y="106483"/>
                  </a:lnTo>
                  <a:close/>
                  <a:moveTo>
                    <a:pt x="37716" y="106629"/>
                  </a:moveTo>
                  <a:lnTo>
                    <a:pt x="44131" y="107233"/>
                  </a:lnTo>
                  <a:lnTo>
                    <a:pt x="49483" y="109795"/>
                  </a:lnTo>
                  <a:lnTo>
                    <a:pt x="36154" y="107316"/>
                  </a:lnTo>
                  <a:lnTo>
                    <a:pt x="37716" y="106629"/>
                  </a:lnTo>
                  <a:close/>
                  <a:moveTo>
                    <a:pt x="29323" y="108629"/>
                  </a:moveTo>
                  <a:lnTo>
                    <a:pt x="31135" y="109295"/>
                  </a:lnTo>
                  <a:lnTo>
                    <a:pt x="29303" y="110128"/>
                  </a:lnTo>
                  <a:lnTo>
                    <a:pt x="27512" y="109274"/>
                  </a:lnTo>
                  <a:lnTo>
                    <a:pt x="29323" y="108629"/>
                  </a:lnTo>
                  <a:close/>
                  <a:moveTo>
                    <a:pt x="3708" y="1"/>
                  </a:moveTo>
                  <a:lnTo>
                    <a:pt x="27574" y="8914"/>
                  </a:lnTo>
                  <a:lnTo>
                    <a:pt x="25825" y="9706"/>
                  </a:lnTo>
                  <a:lnTo>
                    <a:pt x="1" y="2562"/>
                  </a:lnTo>
                  <a:lnTo>
                    <a:pt x="1" y="2875"/>
                  </a:lnTo>
                  <a:lnTo>
                    <a:pt x="25408" y="9893"/>
                  </a:lnTo>
                  <a:lnTo>
                    <a:pt x="23763" y="10664"/>
                  </a:lnTo>
                  <a:lnTo>
                    <a:pt x="8956" y="7915"/>
                  </a:lnTo>
                  <a:lnTo>
                    <a:pt x="1" y="3666"/>
                  </a:lnTo>
                  <a:lnTo>
                    <a:pt x="1" y="3978"/>
                  </a:lnTo>
                  <a:lnTo>
                    <a:pt x="7852" y="7706"/>
                  </a:lnTo>
                  <a:lnTo>
                    <a:pt x="7852" y="7706"/>
                  </a:lnTo>
                  <a:lnTo>
                    <a:pt x="1" y="6269"/>
                  </a:lnTo>
                  <a:lnTo>
                    <a:pt x="1" y="6561"/>
                  </a:lnTo>
                  <a:lnTo>
                    <a:pt x="8873" y="8206"/>
                  </a:lnTo>
                  <a:lnTo>
                    <a:pt x="14496" y="10872"/>
                  </a:lnTo>
                  <a:lnTo>
                    <a:pt x="4582" y="9935"/>
                  </a:lnTo>
                  <a:lnTo>
                    <a:pt x="1" y="8227"/>
                  </a:lnTo>
                  <a:lnTo>
                    <a:pt x="1" y="8519"/>
                  </a:lnTo>
                  <a:lnTo>
                    <a:pt x="3458" y="9810"/>
                  </a:lnTo>
                  <a:lnTo>
                    <a:pt x="1" y="9477"/>
                  </a:lnTo>
                  <a:lnTo>
                    <a:pt x="1" y="9768"/>
                  </a:lnTo>
                  <a:lnTo>
                    <a:pt x="4520" y="10205"/>
                  </a:lnTo>
                  <a:lnTo>
                    <a:pt x="10351" y="12392"/>
                  </a:lnTo>
                  <a:lnTo>
                    <a:pt x="396" y="12309"/>
                  </a:lnTo>
                  <a:lnTo>
                    <a:pt x="1" y="12205"/>
                  </a:lnTo>
                  <a:lnTo>
                    <a:pt x="1" y="12600"/>
                  </a:lnTo>
                  <a:lnTo>
                    <a:pt x="355" y="12600"/>
                  </a:lnTo>
                  <a:lnTo>
                    <a:pt x="6353" y="14246"/>
                  </a:lnTo>
                  <a:lnTo>
                    <a:pt x="1479" y="14641"/>
                  </a:lnTo>
                  <a:lnTo>
                    <a:pt x="1" y="13933"/>
                  </a:lnTo>
                  <a:lnTo>
                    <a:pt x="1" y="14266"/>
                  </a:lnTo>
                  <a:lnTo>
                    <a:pt x="917" y="14683"/>
                  </a:lnTo>
                  <a:lnTo>
                    <a:pt x="1" y="14745"/>
                  </a:lnTo>
                  <a:lnTo>
                    <a:pt x="1" y="15037"/>
                  </a:lnTo>
                  <a:lnTo>
                    <a:pt x="1438" y="14933"/>
                  </a:lnTo>
                  <a:lnTo>
                    <a:pt x="4083" y="16203"/>
                  </a:lnTo>
                  <a:lnTo>
                    <a:pt x="3354" y="16328"/>
                  </a:lnTo>
                  <a:lnTo>
                    <a:pt x="1" y="15703"/>
                  </a:lnTo>
                  <a:lnTo>
                    <a:pt x="1" y="15995"/>
                  </a:lnTo>
                  <a:lnTo>
                    <a:pt x="2521" y="16453"/>
                  </a:lnTo>
                  <a:lnTo>
                    <a:pt x="1" y="16891"/>
                  </a:lnTo>
                  <a:lnTo>
                    <a:pt x="1" y="17182"/>
                  </a:lnTo>
                  <a:lnTo>
                    <a:pt x="3354" y="16620"/>
                  </a:lnTo>
                  <a:lnTo>
                    <a:pt x="5978" y="17099"/>
                  </a:lnTo>
                  <a:lnTo>
                    <a:pt x="6061" y="17140"/>
                  </a:lnTo>
                  <a:lnTo>
                    <a:pt x="938" y="18473"/>
                  </a:lnTo>
                  <a:lnTo>
                    <a:pt x="1" y="18119"/>
                  </a:lnTo>
                  <a:lnTo>
                    <a:pt x="1" y="18432"/>
                  </a:lnTo>
                  <a:lnTo>
                    <a:pt x="438" y="18598"/>
                  </a:lnTo>
                  <a:lnTo>
                    <a:pt x="1" y="18702"/>
                  </a:lnTo>
                  <a:lnTo>
                    <a:pt x="1" y="19098"/>
                  </a:lnTo>
                  <a:lnTo>
                    <a:pt x="2417" y="19327"/>
                  </a:lnTo>
                  <a:lnTo>
                    <a:pt x="2500" y="19369"/>
                  </a:lnTo>
                  <a:lnTo>
                    <a:pt x="1" y="20243"/>
                  </a:lnTo>
                  <a:lnTo>
                    <a:pt x="1" y="20556"/>
                  </a:lnTo>
                  <a:lnTo>
                    <a:pt x="2916" y="19515"/>
                  </a:lnTo>
                  <a:lnTo>
                    <a:pt x="3687" y="19806"/>
                  </a:lnTo>
                  <a:lnTo>
                    <a:pt x="1" y="21493"/>
                  </a:lnTo>
                  <a:lnTo>
                    <a:pt x="1" y="22139"/>
                  </a:lnTo>
                  <a:lnTo>
                    <a:pt x="5436" y="23638"/>
                  </a:lnTo>
                  <a:lnTo>
                    <a:pt x="1" y="24055"/>
                  </a:lnTo>
                  <a:lnTo>
                    <a:pt x="1" y="24534"/>
                  </a:lnTo>
                  <a:lnTo>
                    <a:pt x="2083" y="25533"/>
                  </a:lnTo>
                  <a:lnTo>
                    <a:pt x="1" y="25138"/>
                  </a:lnTo>
                  <a:lnTo>
                    <a:pt x="1" y="25429"/>
                  </a:lnTo>
                  <a:lnTo>
                    <a:pt x="2458" y="25887"/>
                  </a:lnTo>
                  <a:lnTo>
                    <a:pt x="1" y="26304"/>
                  </a:lnTo>
                  <a:lnTo>
                    <a:pt x="1" y="26595"/>
                  </a:lnTo>
                  <a:lnTo>
                    <a:pt x="3187" y="26054"/>
                  </a:lnTo>
                  <a:lnTo>
                    <a:pt x="5124" y="26970"/>
                  </a:lnTo>
                  <a:lnTo>
                    <a:pt x="480" y="28178"/>
                  </a:lnTo>
                  <a:lnTo>
                    <a:pt x="376" y="28157"/>
                  </a:lnTo>
                  <a:lnTo>
                    <a:pt x="1" y="28032"/>
                  </a:lnTo>
                  <a:lnTo>
                    <a:pt x="1" y="28595"/>
                  </a:lnTo>
                  <a:lnTo>
                    <a:pt x="417" y="28491"/>
                  </a:lnTo>
                  <a:lnTo>
                    <a:pt x="2417" y="29240"/>
                  </a:lnTo>
                  <a:lnTo>
                    <a:pt x="1" y="30094"/>
                  </a:lnTo>
                  <a:lnTo>
                    <a:pt x="1" y="30407"/>
                  </a:lnTo>
                  <a:lnTo>
                    <a:pt x="2833" y="29407"/>
                  </a:lnTo>
                  <a:lnTo>
                    <a:pt x="4041" y="29844"/>
                  </a:lnTo>
                  <a:lnTo>
                    <a:pt x="1792" y="30886"/>
                  </a:lnTo>
                  <a:lnTo>
                    <a:pt x="1" y="30865"/>
                  </a:lnTo>
                  <a:lnTo>
                    <a:pt x="1" y="31156"/>
                  </a:lnTo>
                  <a:lnTo>
                    <a:pt x="1167" y="31156"/>
                  </a:lnTo>
                  <a:lnTo>
                    <a:pt x="334" y="31552"/>
                  </a:lnTo>
                  <a:lnTo>
                    <a:pt x="1" y="31448"/>
                  </a:lnTo>
                  <a:lnTo>
                    <a:pt x="1" y="32010"/>
                  </a:lnTo>
                  <a:lnTo>
                    <a:pt x="355" y="31864"/>
                  </a:lnTo>
                  <a:lnTo>
                    <a:pt x="4541" y="33010"/>
                  </a:lnTo>
                  <a:lnTo>
                    <a:pt x="1" y="33385"/>
                  </a:lnTo>
                  <a:lnTo>
                    <a:pt x="1" y="33655"/>
                  </a:lnTo>
                  <a:lnTo>
                    <a:pt x="5374" y="33239"/>
                  </a:lnTo>
                  <a:lnTo>
                    <a:pt x="8893" y="34218"/>
                  </a:lnTo>
                  <a:lnTo>
                    <a:pt x="3208" y="35176"/>
                  </a:lnTo>
                  <a:lnTo>
                    <a:pt x="292" y="34634"/>
                  </a:lnTo>
                  <a:lnTo>
                    <a:pt x="1" y="34488"/>
                  </a:lnTo>
                  <a:lnTo>
                    <a:pt x="1" y="34863"/>
                  </a:lnTo>
                  <a:lnTo>
                    <a:pt x="209" y="34905"/>
                  </a:lnTo>
                  <a:lnTo>
                    <a:pt x="1396" y="35467"/>
                  </a:lnTo>
                  <a:lnTo>
                    <a:pt x="1" y="35696"/>
                  </a:lnTo>
                  <a:lnTo>
                    <a:pt x="1" y="36009"/>
                  </a:lnTo>
                  <a:lnTo>
                    <a:pt x="1854" y="35696"/>
                  </a:lnTo>
                  <a:lnTo>
                    <a:pt x="4187" y="36800"/>
                  </a:lnTo>
                  <a:lnTo>
                    <a:pt x="1229" y="37571"/>
                  </a:lnTo>
                  <a:lnTo>
                    <a:pt x="1" y="37446"/>
                  </a:lnTo>
                  <a:lnTo>
                    <a:pt x="1" y="37737"/>
                  </a:lnTo>
                  <a:lnTo>
                    <a:pt x="396" y="37779"/>
                  </a:lnTo>
                  <a:lnTo>
                    <a:pt x="1" y="37883"/>
                  </a:lnTo>
                  <a:lnTo>
                    <a:pt x="1" y="38237"/>
                  </a:lnTo>
                  <a:lnTo>
                    <a:pt x="2333" y="39112"/>
                  </a:lnTo>
                  <a:lnTo>
                    <a:pt x="1" y="39945"/>
                  </a:lnTo>
                  <a:lnTo>
                    <a:pt x="1" y="40424"/>
                  </a:lnTo>
                  <a:lnTo>
                    <a:pt x="3166" y="40465"/>
                  </a:lnTo>
                  <a:lnTo>
                    <a:pt x="1105" y="41403"/>
                  </a:lnTo>
                  <a:lnTo>
                    <a:pt x="1" y="41090"/>
                  </a:lnTo>
                  <a:lnTo>
                    <a:pt x="1" y="41382"/>
                  </a:lnTo>
                  <a:lnTo>
                    <a:pt x="709" y="41590"/>
                  </a:lnTo>
                  <a:lnTo>
                    <a:pt x="1" y="41902"/>
                  </a:lnTo>
                  <a:lnTo>
                    <a:pt x="1" y="42215"/>
                  </a:lnTo>
                  <a:lnTo>
                    <a:pt x="1125" y="41694"/>
                  </a:lnTo>
                  <a:lnTo>
                    <a:pt x="3645" y="42402"/>
                  </a:lnTo>
                  <a:lnTo>
                    <a:pt x="1" y="42694"/>
                  </a:lnTo>
                  <a:lnTo>
                    <a:pt x="1" y="42965"/>
                  </a:lnTo>
                  <a:lnTo>
                    <a:pt x="4457" y="42631"/>
                  </a:lnTo>
                  <a:lnTo>
                    <a:pt x="8394" y="43714"/>
                  </a:lnTo>
                  <a:lnTo>
                    <a:pt x="3125" y="44589"/>
                  </a:lnTo>
                  <a:lnTo>
                    <a:pt x="1" y="44006"/>
                  </a:lnTo>
                  <a:lnTo>
                    <a:pt x="1" y="44318"/>
                  </a:lnTo>
                  <a:lnTo>
                    <a:pt x="2292" y="44735"/>
                  </a:lnTo>
                  <a:lnTo>
                    <a:pt x="542" y="45026"/>
                  </a:lnTo>
                  <a:lnTo>
                    <a:pt x="1" y="44776"/>
                  </a:lnTo>
                  <a:lnTo>
                    <a:pt x="1" y="45089"/>
                  </a:lnTo>
                  <a:lnTo>
                    <a:pt x="42" y="45110"/>
                  </a:lnTo>
                  <a:lnTo>
                    <a:pt x="1" y="45110"/>
                  </a:lnTo>
                  <a:lnTo>
                    <a:pt x="1" y="45401"/>
                  </a:lnTo>
                  <a:lnTo>
                    <a:pt x="501" y="45318"/>
                  </a:lnTo>
                  <a:lnTo>
                    <a:pt x="3250" y="46630"/>
                  </a:lnTo>
                  <a:lnTo>
                    <a:pt x="1958" y="46963"/>
                  </a:lnTo>
                  <a:lnTo>
                    <a:pt x="1" y="46776"/>
                  </a:lnTo>
                  <a:lnTo>
                    <a:pt x="1" y="47067"/>
                  </a:lnTo>
                  <a:lnTo>
                    <a:pt x="1146" y="47171"/>
                  </a:lnTo>
                  <a:lnTo>
                    <a:pt x="1" y="47463"/>
                  </a:lnTo>
                  <a:lnTo>
                    <a:pt x="1" y="47775"/>
                  </a:lnTo>
                  <a:lnTo>
                    <a:pt x="1979" y="47255"/>
                  </a:lnTo>
                  <a:lnTo>
                    <a:pt x="5186" y="47567"/>
                  </a:lnTo>
                  <a:lnTo>
                    <a:pt x="5665" y="47796"/>
                  </a:lnTo>
                  <a:lnTo>
                    <a:pt x="2687" y="48837"/>
                  </a:lnTo>
                  <a:lnTo>
                    <a:pt x="1" y="47838"/>
                  </a:lnTo>
                  <a:lnTo>
                    <a:pt x="1" y="48150"/>
                  </a:lnTo>
                  <a:lnTo>
                    <a:pt x="2250" y="48983"/>
                  </a:lnTo>
                  <a:lnTo>
                    <a:pt x="1021" y="49441"/>
                  </a:lnTo>
                  <a:lnTo>
                    <a:pt x="1" y="49421"/>
                  </a:lnTo>
                  <a:lnTo>
                    <a:pt x="1" y="49712"/>
                  </a:lnTo>
                  <a:lnTo>
                    <a:pt x="209" y="49712"/>
                  </a:lnTo>
                  <a:lnTo>
                    <a:pt x="1" y="49795"/>
                  </a:lnTo>
                  <a:lnTo>
                    <a:pt x="1" y="50087"/>
                  </a:lnTo>
                  <a:lnTo>
                    <a:pt x="1063" y="49733"/>
                  </a:lnTo>
                  <a:lnTo>
                    <a:pt x="4291" y="49754"/>
                  </a:lnTo>
                  <a:lnTo>
                    <a:pt x="4770" y="49920"/>
                  </a:lnTo>
                  <a:lnTo>
                    <a:pt x="1896" y="51232"/>
                  </a:lnTo>
                  <a:lnTo>
                    <a:pt x="1" y="50712"/>
                  </a:lnTo>
                  <a:lnTo>
                    <a:pt x="1" y="51024"/>
                  </a:lnTo>
                  <a:lnTo>
                    <a:pt x="1479" y="51420"/>
                  </a:lnTo>
                  <a:lnTo>
                    <a:pt x="271" y="51982"/>
                  </a:lnTo>
                  <a:lnTo>
                    <a:pt x="1" y="52003"/>
                  </a:lnTo>
                  <a:lnTo>
                    <a:pt x="1" y="52419"/>
                  </a:lnTo>
                  <a:lnTo>
                    <a:pt x="355" y="52253"/>
                  </a:lnTo>
                  <a:lnTo>
                    <a:pt x="3562" y="52003"/>
                  </a:lnTo>
                  <a:lnTo>
                    <a:pt x="7894" y="53211"/>
                  </a:lnTo>
                  <a:lnTo>
                    <a:pt x="3041" y="54023"/>
                  </a:lnTo>
                  <a:lnTo>
                    <a:pt x="1" y="53461"/>
                  </a:lnTo>
                  <a:lnTo>
                    <a:pt x="1" y="53752"/>
                  </a:lnTo>
                  <a:lnTo>
                    <a:pt x="2208" y="54148"/>
                  </a:lnTo>
                  <a:lnTo>
                    <a:pt x="1" y="54523"/>
                  </a:lnTo>
                  <a:lnTo>
                    <a:pt x="1" y="54814"/>
                  </a:lnTo>
                  <a:lnTo>
                    <a:pt x="3041" y="54315"/>
                  </a:lnTo>
                  <a:lnTo>
                    <a:pt x="7477" y="55127"/>
                  </a:lnTo>
                  <a:lnTo>
                    <a:pt x="2729" y="56356"/>
                  </a:lnTo>
                  <a:lnTo>
                    <a:pt x="1" y="55064"/>
                  </a:lnTo>
                  <a:lnTo>
                    <a:pt x="1" y="55377"/>
                  </a:lnTo>
                  <a:lnTo>
                    <a:pt x="1917" y="56293"/>
                  </a:lnTo>
                  <a:lnTo>
                    <a:pt x="1" y="56106"/>
                  </a:lnTo>
                  <a:lnTo>
                    <a:pt x="1" y="56397"/>
                  </a:lnTo>
                  <a:lnTo>
                    <a:pt x="1896" y="56564"/>
                  </a:lnTo>
                  <a:lnTo>
                    <a:pt x="1" y="57064"/>
                  </a:lnTo>
                  <a:lnTo>
                    <a:pt x="1" y="57355"/>
                  </a:lnTo>
                  <a:lnTo>
                    <a:pt x="2708" y="56668"/>
                  </a:lnTo>
                  <a:lnTo>
                    <a:pt x="5145" y="57813"/>
                  </a:lnTo>
                  <a:lnTo>
                    <a:pt x="2604" y="58709"/>
                  </a:lnTo>
                  <a:lnTo>
                    <a:pt x="1" y="57751"/>
                  </a:lnTo>
                  <a:lnTo>
                    <a:pt x="1" y="58063"/>
                  </a:lnTo>
                  <a:lnTo>
                    <a:pt x="1771" y="58730"/>
                  </a:lnTo>
                  <a:lnTo>
                    <a:pt x="1" y="58709"/>
                  </a:lnTo>
                  <a:lnTo>
                    <a:pt x="1" y="59000"/>
                  </a:lnTo>
                  <a:lnTo>
                    <a:pt x="1771" y="59000"/>
                  </a:lnTo>
                  <a:lnTo>
                    <a:pt x="1" y="59625"/>
                  </a:lnTo>
                  <a:lnTo>
                    <a:pt x="1" y="59938"/>
                  </a:lnTo>
                  <a:lnTo>
                    <a:pt x="2604" y="59021"/>
                  </a:lnTo>
                  <a:lnTo>
                    <a:pt x="5124" y="59958"/>
                  </a:lnTo>
                  <a:lnTo>
                    <a:pt x="2666" y="61083"/>
                  </a:lnTo>
                  <a:lnTo>
                    <a:pt x="1" y="60354"/>
                  </a:lnTo>
                  <a:lnTo>
                    <a:pt x="1" y="60646"/>
                  </a:lnTo>
                  <a:lnTo>
                    <a:pt x="1854" y="61166"/>
                  </a:lnTo>
                  <a:lnTo>
                    <a:pt x="1" y="61312"/>
                  </a:lnTo>
                  <a:lnTo>
                    <a:pt x="1" y="61604"/>
                  </a:lnTo>
                  <a:lnTo>
                    <a:pt x="1875" y="61437"/>
                  </a:lnTo>
                  <a:lnTo>
                    <a:pt x="1875" y="61437"/>
                  </a:lnTo>
                  <a:lnTo>
                    <a:pt x="1" y="62291"/>
                  </a:lnTo>
                  <a:lnTo>
                    <a:pt x="1" y="62624"/>
                  </a:lnTo>
                  <a:lnTo>
                    <a:pt x="2687" y="61395"/>
                  </a:lnTo>
                  <a:lnTo>
                    <a:pt x="7415" y="62687"/>
                  </a:lnTo>
                  <a:lnTo>
                    <a:pt x="2979" y="63436"/>
                  </a:lnTo>
                  <a:lnTo>
                    <a:pt x="1" y="62895"/>
                  </a:lnTo>
                  <a:lnTo>
                    <a:pt x="1" y="63186"/>
                  </a:lnTo>
                  <a:lnTo>
                    <a:pt x="2146" y="63582"/>
                  </a:lnTo>
                  <a:lnTo>
                    <a:pt x="1" y="63936"/>
                  </a:lnTo>
                  <a:lnTo>
                    <a:pt x="1" y="64228"/>
                  </a:lnTo>
                  <a:lnTo>
                    <a:pt x="2979" y="63728"/>
                  </a:lnTo>
                  <a:lnTo>
                    <a:pt x="7810" y="64623"/>
                  </a:lnTo>
                  <a:lnTo>
                    <a:pt x="3458" y="65748"/>
                  </a:lnTo>
                  <a:lnTo>
                    <a:pt x="251" y="65456"/>
                  </a:lnTo>
                  <a:lnTo>
                    <a:pt x="1" y="65332"/>
                  </a:lnTo>
                  <a:lnTo>
                    <a:pt x="1" y="65706"/>
                  </a:lnTo>
                  <a:lnTo>
                    <a:pt x="167" y="65727"/>
                  </a:lnTo>
                  <a:lnTo>
                    <a:pt x="1354" y="66290"/>
                  </a:lnTo>
                  <a:lnTo>
                    <a:pt x="1" y="66644"/>
                  </a:lnTo>
                  <a:lnTo>
                    <a:pt x="1" y="66956"/>
                  </a:lnTo>
                  <a:lnTo>
                    <a:pt x="1771" y="66498"/>
                  </a:lnTo>
                  <a:lnTo>
                    <a:pt x="4624" y="67851"/>
                  </a:lnTo>
                  <a:lnTo>
                    <a:pt x="4124" y="68018"/>
                  </a:lnTo>
                  <a:lnTo>
                    <a:pt x="917" y="67997"/>
                  </a:lnTo>
                  <a:lnTo>
                    <a:pt x="1" y="67664"/>
                  </a:lnTo>
                  <a:lnTo>
                    <a:pt x="1" y="67976"/>
                  </a:lnTo>
                  <a:lnTo>
                    <a:pt x="1" y="68268"/>
                  </a:lnTo>
                  <a:lnTo>
                    <a:pt x="855" y="68289"/>
                  </a:lnTo>
                  <a:lnTo>
                    <a:pt x="2083" y="68747"/>
                  </a:lnTo>
                  <a:lnTo>
                    <a:pt x="1" y="69476"/>
                  </a:lnTo>
                  <a:lnTo>
                    <a:pt x="1" y="69788"/>
                  </a:lnTo>
                  <a:lnTo>
                    <a:pt x="2521" y="68893"/>
                  </a:lnTo>
                  <a:lnTo>
                    <a:pt x="5478" y="69997"/>
                  </a:lnTo>
                  <a:lnTo>
                    <a:pt x="4999" y="70226"/>
                  </a:lnTo>
                  <a:lnTo>
                    <a:pt x="1792" y="70476"/>
                  </a:lnTo>
                  <a:lnTo>
                    <a:pt x="1" y="69976"/>
                  </a:lnTo>
                  <a:lnTo>
                    <a:pt x="1" y="70267"/>
                  </a:lnTo>
                  <a:lnTo>
                    <a:pt x="959" y="70538"/>
                  </a:lnTo>
                  <a:lnTo>
                    <a:pt x="1" y="70621"/>
                  </a:lnTo>
                  <a:lnTo>
                    <a:pt x="1" y="70913"/>
                  </a:lnTo>
                  <a:lnTo>
                    <a:pt x="1771" y="70767"/>
                  </a:lnTo>
                  <a:lnTo>
                    <a:pt x="3041" y="71121"/>
                  </a:lnTo>
                  <a:lnTo>
                    <a:pt x="271" y="72371"/>
                  </a:lnTo>
                  <a:lnTo>
                    <a:pt x="1" y="72329"/>
                  </a:lnTo>
                  <a:lnTo>
                    <a:pt x="1" y="72808"/>
                  </a:lnTo>
                  <a:lnTo>
                    <a:pt x="313" y="72683"/>
                  </a:lnTo>
                  <a:lnTo>
                    <a:pt x="2063" y="72995"/>
                  </a:lnTo>
                  <a:lnTo>
                    <a:pt x="1" y="73349"/>
                  </a:lnTo>
                  <a:lnTo>
                    <a:pt x="1" y="73641"/>
                  </a:lnTo>
                  <a:lnTo>
                    <a:pt x="2896" y="73162"/>
                  </a:lnTo>
                  <a:lnTo>
                    <a:pt x="8144" y="74120"/>
                  </a:lnTo>
                  <a:lnTo>
                    <a:pt x="4187" y="75141"/>
                  </a:lnTo>
                  <a:lnTo>
                    <a:pt x="1" y="74745"/>
                  </a:lnTo>
                  <a:lnTo>
                    <a:pt x="1" y="75036"/>
                  </a:lnTo>
                  <a:lnTo>
                    <a:pt x="3375" y="75370"/>
                  </a:lnTo>
                  <a:lnTo>
                    <a:pt x="855" y="76015"/>
                  </a:lnTo>
                  <a:lnTo>
                    <a:pt x="1" y="75619"/>
                  </a:lnTo>
                  <a:lnTo>
                    <a:pt x="1" y="75932"/>
                  </a:lnTo>
                  <a:lnTo>
                    <a:pt x="417" y="76119"/>
                  </a:lnTo>
                  <a:lnTo>
                    <a:pt x="1" y="76244"/>
                  </a:lnTo>
                  <a:lnTo>
                    <a:pt x="1" y="76536"/>
                  </a:lnTo>
                  <a:lnTo>
                    <a:pt x="813" y="76328"/>
                  </a:lnTo>
                  <a:lnTo>
                    <a:pt x="2854" y="77286"/>
                  </a:lnTo>
                  <a:lnTo>
                    <a:pt x="1" y="77265"/>
                  </a:lnTo>
                  <a:lnTo>
                    <a:pt x="1" y="77556"/>
                  </a:lnTo>
                  <a:lnTo>
                    <a:pt x="3479" y="77577"/>
                  </a:lnTo>
                  <a:lnTo>
                    <a:pt x="4083" y="77890"/>
                  </a:lnTo>
                  <a:lnTo>
                    <a:pt x="2437" y="78473"/>
                  </a:lnTo>
                  <a:lnTo>
                    <a:pt x="1" y="77556"/>
                  </a:lnTo>
                  <a:lnTo>
                    <a:pt x="1" y="77869"/>
                  </a:lnTo>
                  <a:lnTo>
                    <a:pt x="2021" y="78618"/>
                  </a:lnTo>
                  <a:lnTo>
                    <a:pt x="1" y="79327"/>
                  </a:lnTo>
                  <a:lnTo>
                    <a:pt x="1" y="79910"/>
                  </a:lnTo>
                  <a:lnTo>
                    <a:pt x="42" y="79910"/>
                  </a:lnTo>
                  <a:lnTo>
                    <a:pt x="1" y="79930"/>
                  </a:lnTo>
                  <a:lnTo>
                    <a:pt x="1" y="80222"/>
                  </a:lnTo>
                  <a:lnTo>
                    <a:pt x="875" y="80139"/>
                  </a:lnTo>
                  <a:lnTo>
                    <a:pt x="3812" y="80951"/>
                  </a:lnTo>
                  <a:lnTo>
                    <a:pt x="1459" y="82034"/>
                  </a:lnTo>
                  <a:lnTo>
                    <a:pt x="1" y="81763"/>
                  </a:lnTo>
                  <a:lnTo>
                    <a:pt x="1" y="82055"/>
                  </a:lnTo>
                  <a:lnTo>
                    <a:pt x="1000" y="82242"/>
                  </a:lnTo>
                  <a:lnTo>
                    <a:pt x="1" y="82700"/>
                  </a:lnTo>
                  <a:lnTo>
                    <a:pt x="1" y="83054"/>
                  </a:lnTo>
                  <a:lnTo>
                    <a:pt x="2812" y="82575"/>
                  </a:lnTo>
                  <a:lnTo>
                    <a:pt x="8477" y="83637"/>
                  </a:lnTo>
                  <a:lnTo>
                    <a:pt x="4936" y="84533"/>
                  </a:lnTo>
                  <a:lnTo>
                    <a:pt x="1" y="84075"/>
                  </a:lnTo>
                  <a:lnTo>
                    <a:pt x="1" y="84366"/>
                  </a:lnTo>
                  <a:lnTo>
                    <a:pt x="4124" y="84762"/>
                  </a:lnTo>
                  <a:lnTo>
                    <a:pt x="1" y="85824"/>
                  </a:lnTo>
                  <a:lnTo>
                    <a:pt x="1" y="86220"/>
                  </a:lnTo>
                  <a:lnTo>
                    <a:pt x="709" y="86553"/>
                  </a:lnTo>
                  <a:lnTo>
                    <a:pt x="1" y="86553"/>
                  </a:lnTo>
                  <a:lnTo>
                    <a:pt x="1" y="86845"/>
                  </a:lnTo>
                  <a:lnTo>
                    <a:pt x="1334" y="86845"/>
                  </a:lnTo>
                  <a:lnTo>
                    <a:pt x="3562" y="87907"/>
                  </a:lnTo>
                  <a:lnTo>
                    <a:pt x="2354" y="88344"/>
                  </a:lnTo>
                  <a:lnTo>
                    <a:pt x="1" y="87469"/>
                  </a:lnTo>
                  <a:lnTo>
                    <a:pt x="1" y="87782"/>
                  </a:lnTo>
                  <a:lnTo>
                    <a:pt x="1938" y="88490"/>
                  </a:lnTo>
                  <a:lnTo>
                    <a:pt x="1" y="89177"/>
                  </a:lnTo>
                  <a:lnTo>
                    <a:pt x="1" y="89531"/>
                  </a:lnTo>
                  <a:lnTo>
                    <a:pt x="4603" y="90802"/>
                  </a:lnTo>
                  <a:lnTo>
                    <a:pt x="2646" y="91697"/>
                  </a:lnTo>
                  <a:lnTo>
                    <a:pt x="1" y="91197"/>
                  </a:lnTo>
                  <a:lnTo>
                    <a:pt x="1" y="91510"/>
                  </a:lnTo>
                  <a:lnTo>
                    <a:pt x="1896" y="91843"/>
                  </a:lnTo>
                  <a:lnTo>
                    <a:pt x="1" y="92176"/>
                  </a:lnTo>
                  <a:lnTo>
                    <a:pt x="1" y="92468"/>
                  </a:lnTo>
                  <a:lnTo>
                    <a:pt x="1521" y="92197"/>
                  </a:lnTo>
                  <a:lnTo>
                    <a:pt x="1521" y="92197"/>
                  </a:lnTo>
                  <a:lnTo>
                    <a:pt x="1" y="92905"/>
                  </a:lnTo>
                  <a:lnTo>
                    <a:pt x="1" y="93217"/>
                  </a:lnTo>
                  <a:lnTo>
                    <a:pt x="2625" y="92030"/>
                  </a:lnTo>
                  <a:lnTo>
                    <a:pt x="2729" y="92009"/>
                  </a:lnTo>
                  <a:lnTo>
                    <a:pt x="8810" y="93134"/>
                  </a:lnTo>
                  <a:lnTo>
                    <a:pt x="5686" y="93946"/>
                  </a:lnTo>
                  <a:lnTo>
                    <a:pt x="1" y="93384"/>
                  </a:lnTo>
                  <a:lnTo>
                    <a:pt x="1" y="93676"/>
                  </a:lnTo>
                  <a:lnTo>
                    <a:pt x="4853" y="94155"/>
                  </a:lnTo>
                  <a:lnTo>
                    <a:pt x="1" y="95404"/>
                  </a:lnTo>
                  <a:lnTo>
                    <a:pt x="1" y="95716"/>
                  </a:lnTo>
                  <a:lnTo>
                    <a:pt x="5707" y="94238"/>
                  </a:lnTo>
                  <a:lnTo>
                    <a:pt x="11851" y="94821"/>
                  </a:lnTo>
                  <a:lnTo>
                    <a:pt x="8810" y="95904"/>
                  </a:lnTo>
                  <a:lnTo>
                    <a:pt x="1" y="95821"/>
                  </a:lnTo>
                  <a:lnTo>
                    <a:pt x="1" y="96112"/>
                  </a:lnTo>
                  <a:lnTo>
                    <a:pt x="8019" y="96175"/>
                  </a:lnTo>
                  <a:lnTo>
                    <a:pt x="3437" y="97799"/>
                  </a:lnTo>
                  <a:lnTo>
                    <a:pt x="1" y="96175"/>
                  </a:lnTo>
                  <a:lnTo>
                    <a:pt x="1" y="96487"/>
                  </a:lnTo>
                  <a:lnTo>
                    <a:pt x="3041" y="97945"/>
                  </a:lnTo>
                  <a:lnTo>
                    <a:pt x="2271" y="98216"/>
                  </a:lnTo>
                  <a:lnTo>
                    <a:pt x="1" y="97383"/>
                  </a:lnTo>
                  <a:lnTo>
                    <a:pt x="1" y="97695"/>
                  </a:lnTo>
                  <a:lnTo>
                    <a:pt x="1854" y="98361"/>
                  </a:lnTo>
                  <a:lnTo>
                    <a:pt x="1750" y="98403"/>
                  </a:lnTo>
                  <a:lnTo>
                    <a:pt x="1" y="98549"/>
                  </a:lnTo>
                  <a:lnTo>
                    <a:pt x="1" y="98840"/>
                  </a:lnTo>
                  <a:lnTo>
                    <a:pt x="709" y="98778"/>
                  </a:lnTo>
                  <a:lnTo>
                    <a:pt x="251" y="98944"/>
                  </a:lnTo>
                  <a:lnTo>
                    <a:pt x="1" y="98861"/>
                  </a:lnTo>
                  <a:lnTo>
                    <a:pt x="1" y="99340"/>
                  </a:lnTo>
                  <a:lnTo>
                    <a:pt x="271" y="99236"/>
                  </a:lnTo>
                  <a:lnTo>
                    <a:pt x="5374" y="100652"/>
                  </a:lnTo>
                  <a:lnTo>
                    <a:pt x="5291" y="100694"/>
                  </a:lnTo>
                  <a:lnTo>
                    <a:pt x="2666" y="101131"/>
                  </a:lnTo>
                  <a:lnTo>
                    <a:pt x="1" y="100652"/>
                  </a:lnTo>
                  <a:lnTo>
                    <a:pt x="1" y="100944"/>
                  </a:lnTo>
                  <a:lnTo>
                    <a:pt x="1833" y="101277"/>
                  </a:lnTo>
                  <a:lnTo>
                    <a:pt x="1" y="101569"/>
                  </a:lnTo>
                  <a:lnTo>
                    <a:pt x="1" y="101881"/>
                  </a:lnTo>
                  <a:lnTo>
                    <a:pt x="2666" y="101423"/>
                  </a:lnTo>
                  <a:lnTo>
                    <a:pt x="3375" y="101569"/>
                  </a:lnTo>
                  <a:lnTo>
                    <a:pt x="709" y="102776"/>
                  </a:lnTo>
                  <a:lnTo>
                    <a:pt x="1" y="102714"/>
                  </a:lnTo>
                  <a:lnTo>
                    <a:pt x="1" y="103006"/>
                  </a:lnTo>
                  <a:lnTo>
                    <a:pt x="167" y="103026"/>
                  </a:lnTo>
                  <a:lnTo>
                    <a:pt x="1" y="103110"/>
                  </a:lnTo>
                  <a:lnTo>
                    <a:pt x="1" y="103422"/>
                  </a:lnTo>
                  <a:lnTo>
                    <a:pt x="750" y="103089"/>
                  </a:lnTo>
                  <a:lnTo>
                    <a:pt x="5603" y="103547"/>
                  </a:lnTo>
                  <a:lnTo>
                    <a:pt x="1" y="105005"/>
                  </a:lnTo>
                  <a:lnTo>
                    <a:pt x="1" y="105401"/>
                  </a:lnTo>
                  <a:lnTo>
                    <a:pt x="9581" y="105484"/>
                  </a:lnTo>
                  <a:lnTo>
                    <a:pt x="3708" y="107566"/>
                  </a:lnTo>
                  <a:lnTo>
                    <a:pt x="1" y="107858"/>
                  </a:lnTo>
                  <a:lnTo>
                    <a:pt x="1" y="108150"/>
                  </a:lnTo>
                  <a:lnTo>
                    <a:pt x="2646" y="107941"/>
                  </a:lnTo>
                  <a:lnTo>
                    <a:pt x="1" y="108878"/>
                  </a:lnTo>
                  <a:lnTo>
                    <a:pt x="1" y="109170"/>
                  </a:lnTo>
                  <a:lnTo>
                    <a:pt x="3770" y="107837"/>
                  </a:lnTo>
                  <a:lnTo>
                    <a:pt x="13683" y="107067"/>
                  </a:lnTo>
                  <a:lnTo>
                    <a:pt x="8040" y="109649"/>
                  </a:lnTo>
                  <a:lnTo>
                    <a:pt x="1" y="110982"/>
                  </a:lnTo>
                  <a:lnTo>
                    <a:pt x="1" y="111273"/>
                  </a:lnTo>
                  <a:lnTo>
                    <a:pt x="7019" y="110107"/>
                  </a:lnTo>
                  <a:lnTo>
                    <a:pt x="1" y="113294"/>
                  </a:lnTo>
                  <a:lnTo>
                    <a:pt x="1" y="113627"/>
                  </a:lnTo>
                  <a:lnTo>
                    <a:pt x="8123" y="109920"/>
                  </a:lnTo>
                  <a:lnTo>
                    <a:pt x="22972" y="107421"/>
                  </a:lnTo>
                  <a:lnTo>
                    <a:pt x="24596" y="108212"/>
                  </a:lnTo>
                  <a:lnTo>
                    <a:pt x="1" y="114585"/>
                  </a:lnTo>
                  <a:lnTo>
                    <a:pt x="1" y="114876"/>
                  </a:lnTo>
                  <a:lnTo>
                    <a:pt x="25013" y="108399"/>
                  </a:lnTo>
                  <a:lnTo>
                    <a:pt x="26741" y="109232"/>
                  </a:lnTo>
                  <a:lnTo>
                    <a:pt x="1" y="118708"/>
                  </a:lnTo>
                  <a:lnTo>
                    <a:pt x="1" y="119021"/>
                  </a:lnTo>
                  <a:lnTo>
                    <a:pt x="27116" y="109420"/>
                  </a:lnTo>
                  <a:lnTo>
                    <a:pt x="28969" y="110295"/>
                  </a:lnTo>
                  <a:lnTo>
                    <a:pt x="8227" y="119750"/>
                  </a:lnTo>
                  <a:lnTo>
                    <a:pt x="8914" y="119750"/>
                  </a:lnTo>
                  <a:lnTo>
                    <a:pt x="29303" y="110461"/>
                  </a:lnTo>
                  <a:lnTo>
                    <a:pt x="48837" y="119750"/>
                  </a:lnTo>
                  <a:lnTo>
                    <a:pt x="49504" y="119750"/>
                  </a:lnTo>
                  <a:lnTo>
                    <a:pt x="29657" y="110295"/>
                  </a:lnTo>
                  <a:lnTo>
                    <a:pt x="31510" y="109441"/>
                  </a:lnTo>
                  <a:lnTo>
                    <a:pt x="59125" y="119750"/>
                  </a:lnTo>
                  <a:lnTo>
                    <a:pt x="59458" y="119750"/>
                  </a:lnTo>
                  <a:lnTo>
                    <a:pt x="59458" y="119562"/>
                  </a:lnTo>
                  <a:lnTo>
                    <a:pt x="31885" y="109274"/>
                  </a:lnTo>
                  <a:lnTo>
                    <a:pt x="33634" y="108483"/>
                  </a:lnTo>
                  <a:lnTo>
                    <a:pt x="59458" y="115626"/>
                  </a:lnTo>
                  <a:lnTo>
                    <a:pt x="59458" y="115314"/>
                  </a:lnTo>
                  <a:lnTo>
                    <a:pt x="34051" y="108295"/>
                  </a:lnTo>
                  <a:lnTo>
                    <a:pt x="35696" y="107546"/>
                  </a:lnTo>
                  <a:lnTo>
                    <a:pt x="50503" y="110274"/>
                  </a:lnTo>
                  <a:lnTo>
                    <a:pt x="59458" y="114543"/>
                  </a:lnTo>
                  <a:lnTo>
                    <a:pt x="59458" y="114210"/>
                  </a:lnTo>
                  <a:lnTo>
                    <a:pt x="51607" y="110482"/>
                  </a:lnTo>
                  <a:lnTo>
                    <a:pt x="59458" y="111919"/>
                  </a:lnTo>
                  <a:lnTo>
                    <a:pt x="59458" y="111627"/>
                  </a:lnTo>
                  <a:lnTo>
                    <a:pt x="50587" y="110003"/>
                  </a:lnTo>
                  <a:lnTo>
                    <a:pt x="44985" y="107316"/>
                  </a:lnTo>
                  <a:lnTo>
                    <a:pt x="54877" y="108274"/>
                  </a:lnTo>
                  <a:lnTo>
                    <a:pt x="59458" y="109982"/>
                  </a:lnTo>
                  <a:lnTo>
                    <a:pt x="59458" y="109670"/>
                  </a:lnTo>
                  <a:lnTo>
                    <a:pt x="56001" y="108379"/>
                  </a:lnTo>
                  <a:lnTo>
                    <a:pt x="56001" y="108379"/>
                  </a:lnTo>
                  <a:lnTo>
                    <a:pt x="59458" y="108712"/>
                  </a:lnTo>
                  <a:lnTo>
                    <a:pt x="59458" y="108420"/>
                  </a:lnTo>
                  <a:lnTo>
                    <a:pt x="54960" y="107983"/>
                  </a:lnTo>
                  <a:lnTo>
                    <a:pt x="49129" y="105796"/>
                  </a:lnTo>
                  <a:lnTo>
                    <a:pt x="49129" y="105796"/>
                  </a:lnTo>
                  <a:lnTo>
                    <a:pt x="59084" y="105880"/>
                  </a:lnTo>
                  <a:lnTo>
                    <a:pt x="59458" y="105984"/>
                  </a:lnTo>
                  <a:lnTo>
                    <a:pt x="59458" y="105609"/>
                  </a:lnTo>
                  <a:lnTo>
                    <a:pt x="59125" y="105588"/>
                  </a:lnTo>
                  <a:lnTo>
                    <a:pt x="53127" y="103943"/>
                  </a:lnTo>
                  <a:lnTo>
                    <a:pt x="57980" y="103547"/>
                  </a:lnTo>
                  <a:lnTo>
                    <a:pt x="59458" y="104255"/>
                  </a:lnTo>
                  <a:lnTo>
                    <a:pt x="59458" y="103943"/>
                  </a:lnTo>
                  <a:lnTo>
                    <a:pt x="58563" y="103505"/>
                  </a:lnTo>
                  <a:lnTo>
                    <a:pt x="59458" y="103443"/>
                  </a:lnTo>
                  <a:lnTo>
                    <a:pt x="59458" y="103151"/>
                  </a:lnTo>
                  <a:lnTo>
                    <a:pt x="58042" y="103255"/>
                  </a:lnTo>
                  <a:lnTo>
                    <a:pt x="55377" y="101985"/>
                  </a:lnTo>
                  <a:lnTo>
                    <a:pt x="56105" y="101860"/>
                  </a:lnTo>
                  <a:lnTo>
                    <a:pt x="59458" y="102485"/>
                  </a:lnTo>
                  <a:lnTo>
                    <a:pt x="59458" y="102193"/>
                  </a:lnTo>
                  <a:lnTo>
                    <a:pt x="56939" y="101735"/>
                  </a:lnTo>
                  <a:lnTo>
                    <a:pt x="59458" y="101298"/>
                  </a:lnTo>
                  <a:lnTo>
                    <a:pt x="59458" y="101006"/>
                  </a:lnTo>
                  <a:lnTo>
                    <a:pt x="56105" y="101569"/>
                  </a:lnTo>
                  <a:lnTo>
                    <a:pt x="53481" y="101090"/>
                  </a:lnTo>
                  <a:lnTo>
                    <a:pt x="53398" y="101048"/>
                  </a:lnTo>
                  <a:lnTo>
                    <a:pt x="58521" y="99715"/>
                  </a:lnTo>
                  <a:lnTo>
                    <a:pt x="59458" y="100069"/>
                  </a:lnTo>
                  <a:lnTo>
                    <a:pt x="59458" y="99757"/>
                  </a:lnTo>
                  <a:lnTo>
                    <a:pt x="59021" y="99590"/>
                  </a:lnTo>
                  <a:lnTo>
                    <a:pt x="59458" y="99486"/>
                  </a:lnTo>
                  <a:lnTo>
                    <a:pt x="59458" y="99090"/>
                  </a:lnTo>
                  <a:lnTo>
                    <a:pt x="57043" y="98861"/>
                  </a:lnTo>
                  <a:lnTo>
                    <a:pt x="56959" y="98820"/>
                  </a:lnTo>
                  <a:lnTo>
                    <a:pt x="59458" y="97945"/>
                  </a:lnTo>
                  <a:lnTo>
                    <a:pt x="59458" y="97632"/>
                  </a:lnTo>
                  <a:lnTo>
                    <a:pt x="56543" y="98674"/>
                  </a:lnTo>
                  <a:lnTo>
                    <a:pt x="55772" y="98382"/>
                  </a:lnTo>
                  <a:lnTo>
                    <a:pt x="59458" y="96695"/>
                  </a:lnTo>
                  <a:lnTo>
                    <a:pt x="59458" y="96071"/>
                  </a:lnTo>
                  <a:lnTo>
                    <a:pt x="54023" y="94550"/>
                  </a:lnTo>
                  <a:lnTo>
                    <a:pt x="59458" y="94134"/>
                  </a:lnTo>
                  <a:lnTo>
                    <a:pt x="59458" y="93655"/>
                  </a:lnTo>
                  <a:lnTo>
                    <a:pt x="57376" y="92676"/>
                  </a:lnTo>
                  <a:lnTo>
                    <a:pt x="59458" y="93051"/>
                  </a:lnTo>
                  <a:lnTo>
                    <a:pt x="59458" y="92759"/>
                  </a:lnTo>
                  <a:lnTo>
                    <a:pt x="57022" y="92301"/>
                  </a:lnTo>
                  <a:lnTo>
                    <a:pt x="59458" y="91905"/>
                  </a:lnTo>
                  <a:lnTo>
                    <a:pt x="59458" y="91593"/>
                  </a:lnTo>
                  <a:lnTo>
                    <a:pt x="56272" y="92134"/>
                  </a:lnTo>
                  <a:lnTo>
                    <a:pt x="54335" y="91218"/>
                  </a:lnTo>
                  <a:lnTo>
                    <a:pt x="58979" y="90010"/>
                  </a:lnTo>
                  <a:lnTo>
                    <a:pt x="59084" y="90031"/>
                  </a:lnTo>
                  <a:lnTo>
                    <a:pt x="59458" y="90156"/>
                  </a:lnTo>
                  <a:lnTo>
                    <a:pt x="59458" y="89594"/>
                  </a:lnTo>
                  <a:lnTo>
                    <a:pt x="59042" y="89698"/>
                  </a:lnTo>
                  <a:lnTo>
                    <a:pt x="57043" y="88948"/>
                  </a:lnTo>
                  <a:lnTo>
                    <a:pt x="59458" y="88094"/>
                  </a:lnTo>
                  <a:lnTo>
                    <a:pt x="59458" y="87782"/>
                  </a:lnTo>
                  <a:lnTo>
                    <a:pt x="56626" y="88802"/>
                  </a:lnTo>
                  <a:lnTo>
                    <a:pt x="55418" y="88344"/>
                  </a:lnTo>
                  <a:lnTo>
                    <a:pt x="57667" y="87324"/>
                  </a:lnTo>
                  <a:lnTo>
                    <a:pt x="59458" y="87324"/>
                  </a:lnTo>
                  <a:lnTo>
                    <a:pt x="59458" y="87032"/>
                  </a:lnTo>
                  <a:lnTo>
                    <a:pt x="58292" y="87032"/>
                  </a:lnTo>
                  <a:lnTo>
                    <a:pt x="59125" y="86636"/>
                  </a:lnTo>
                  <a:lnTo>
                    <a:pt x="59458" y="86741"/>
                  </a:lnTo>
                  <a:lnTo>
                    <a:pt x="59458" y="86178"/>
                  </a:lnTo>
                  <a:lnTo>
                    <a:pt x="59104" y="86345"/>
                  </a:lnTo>
                  <a:lnTo>
                    <a:pt x="54918" y="85179"/>
                  </a:lnTo>
                  <a:lnTo>
                    <a:pt x="59458" y="84825"/>
                  </a:lnTo>
                  <a:lnTo>
                    <a:pt x="59458" y="84533"/>
                  </a:lnTo>
                  <a:lnTo>
                    <a:pt x="54106" y="84949"/>
                  </a:lnTo>
                  <a:lnTo>
                    <a:pt x="50587" y="83971"/>
                  </a:lnTo>
                  <a:lnTo>
                    <a:pt x="56251" y="83013"/>
                  </a:lnTo>
                  <a:lnTo>
                    <a:pt x="59167" y="83554"/>
                  </a:lnTo>
                  <a:lnTo>
                    <a:pt x="59458" y="83700"/>
                  </a:lnTo>
                  <a:lnTo>
                    <a:pt x="59458" y="83325"/>
                  </a:lnTo>
                  <a:lnTo>
                    <a:pt x="59250" y="83283"/>
                  </a:lnTo>
                  <a:lnTo>
                    <a:pt x="58063" y="82721"/>
                  </a:lnTo>
                  <a:lnTo>
                    <a:pt x="59458" y="82492"/>
                  </a:lnTo>
                  <a:lnTo>
                    <a:pt x="59458" y="82200"/>
                  </a:lnTo>
                  <a:lnTo>
                    <a:pt x="57626" y="82492"/>
                  </a:lnTo>
                  <a:lnTo>
                    <a:pt x="55272" y="81388"/>
                  </a:lnTo>
                  <a:lnTo>
                    <a:pt x="58251" y="80618"/>
                  </a:lnTo>
                  <a:lnTo>
                    <a:pt x="59458" y="80743"/>
                  </a:lnTo>
                  <a:lnTo>
                    <a:pt x="59458" y="80451"/>
                  </a:lnTo>
                  <a:lnTo>
                    <a:pt x="59063" y="80409"/>
                  </a:lnTo>
                  <a:lnTo>
                    <a:pt x="59458" y="80305"/>
                  </a:lnTo>
                  <a:lnTo>
                    <a:pt x="59458" y="79951"/>
                  </a:lnTo>
                  <a:lnTo>
                    <a:pt x="57126" y="79077"/>
                  </a:lnTo>
                  <a:lnTo>
                    <a:pt x="59458" y="78244"/>
                  </a:lnTo>
                  <a:lnTo>
                    <a:pt x="59458" y="77765"/>
                  </a:lnTo>
                  <a:lnTo>
                    <a:pt x="56314" y="77723"/>
                  </a:lnTo>
                  <a:lnTo>
                    <a:pt x="58355" y="76807"/>
                  </a:lnTo>
                  <a:lnTo>
                    <a:pt x="59458" y="77098"/>
                  </a:lnTo>
                  <a:lnTo>
                    <a:pt x="59458" y="76807"/>
                  </a:lnTo>
                  <a:lnTo>
                    <a:pt x="58771" y="76619"/>
                  </a:lnTo>
                  <a:lnTo>
                    <a:pt x="59458" y="76286"/>
                  </a:lnTo>
                  <a:lnTo>
                    <a:pt x="59458" y="75974"/>
                  </a:lnTo>
                  <a:lnTo>
                    <a:pt x="58334" y="76494"/>
                  </a:lnTo>
                  <a:lnTo>
                    <a:pt x="55814" y="75786"/>
                  </a:lnTo>
                  <a:lnTo>
                    <a:pt x="59458" y="75515"/>
                  </a:lnTo>
                  <a:lnTo>
                    <a:pt x="59458" y="75224"/>
                  </a:lnTo>
                  <a:lnTo>
                    <a:pt x="55002" y="75578"/>
                  </a:lnTo>
                  <a:lnTo>
                    <a:pt x="51066" y="74474"/>
                  </a:lnTo>
                  <a:lnTo>
                    <a:pt x="56335" y="73599"/>
                  </a:lnTo>
                  <a:lnTo>
                    <a:pt x="59458" y="74183"/>
                  </a:lnTo>
                  <a:lnTo>
                    <a:pt x="59458" y="73870"/>
                  </a:lnTo>
                  <a:lnTo>
                    <a:pt x="57168" y="73454"/>
                  </a:lnTo>
                  <a:lnTo>
                    <a:pt x="58917" y="73162"/>
                  </a:lnTo>
                  <a:lnTo>
                    <a:pt x="59458" y="73412"/>
                  </a:lnTo>
                  <a:lnTo>
                    <a:pt x="59458" y="73100"/>
                  </a:lnTo>
                  <a:lnTo>
                    <a:pt x="59417" y="73079"/>
                  </a:lnTo>
                  <a:lnTo>
                    <a:pt x="59458" y="73079"/>
                  </a:lnTo>
                  <a:lnTo>
                    <a:pt x="59458" y="72787"/>
                  </a:lnTo>
                  <a:lnTo>
                    <a:pt x="58959" y="72870"/>
                  </a:lnTo>
                  <a:lnTo>
                    <a:pt x="56230" y="71558"/>
                  </a:lnTo>
                  <a:lnTo>
                    <a:pt x="57501" y="71225"/>
                  </a:lnTo>
                  <a:lnTo>
                    <a:pt x="59458" y="71413"/>
                  </a:lnTo>
                  <a:lnTo>
                    <a:pt x="59458" y="71121"/>
                  </a:lnTo>
                  <a:lnTo>
                    <a:pt x="58313" y="71017"/>
                  </a:lnTo>
                  <a:lnTo>
                    <a:pt x="59458" y="70725"/>
                  </a:lnTo>
                  <a:lnTo>
                    <a:pt x="59458" y="70413"/>
                  </a:lnTo>
                  <a:lnTo>
                    <a:pt x="57480" y="70934"/>
                  </a:lnTo>
                  <a:lnTo>
                    <a:pt x="54273" y="70621"/>
                  </a:lnTo>
                  <a:lnTo>
                    <a:pt x="53815" y="70413"/>
                  </a:lnTo>
                  <a:lnTo>
                    <a:pt x="56772" y="69351"/>
                  </a:lnTo>
                  <a:lnTo>
                    <a:pt x="59458" y="70351"/>
                  </a:lnTo>
                  <a:lnTo>
                    <a:pt x="59458" y="70038"/>
                  </a:lnTo>
                  <a:lnTo>
                    <a:pt x="57209" y="69205"/>
                  </a:lnTo>
                  <a:lnTo>
                    <a:pt x="58459" y="68768"/>
                  </a:lnTo>
                  <a:lnTo>
                    <a:pt x="59458" y="68768"/>
                  </a:lnTo>
                  <a:lnTo>
                    <a:pt x="59458" y="68476"/>
                  </a:lnTo>
                  <a:lnTo>
                    <a:pt x="59250" y="68476"/>
                  </a:lnTo>
                  <a:lnTo>
                    <a:pt x="59458" y="68393"/>
                  </a:lnTo>
                  <a:lnTo>
                    <a:pt x="59458" y="68101"/>
                  </a:lnTo>
                  <a:lnTo>
                    <a:pt x="58396" y="68476"/>
                  </a:lnTo>
                  <a:lnTo>
                    <a:pt x="55189" y="68435"/>
                  </a:lnTo>
                  <a:lnTo>
                    <a:pt x="54710" y="68268"/>
                  </a:lnTo>
                  <a:lnTo>
                    <a:pt x="57563" y="66956"/>
                  </a:lnTo>
                  <a:lnTo>
                    <a:pt x="59458" y="67477"/>
                  </a:lnTo>
                  <a:lnTo>
                    <a:pt x="59458" y="67164"/>
                  </a:lnTo>
                  <a:lnTo>
                    <a:pt x="57980" y="66769"/>
                  </a:lnTo>
                  <a:lnTo>
                    <a:pt x="59188" y="66227"/>
                  </a:lnTo>
                  <a:lnTo>
                    <a:pt x="59458" y="66206"/>
                  </a:lnTo>
                  <a:lnTo>
                    <a:pt x="59458" y="65769"/>
                  </a:lnTo>
                  <a:lnTo>
                    <a:pt x="59104" y="65935"/>
                  </a:lnTo>
                  <a:lnTo>
                    <a:pt x="55897" y="66185"/>
                  </a:lnTo>
                  <a:lnTo>
                    <a:pt x="51565" y="64998"/>
                  </a:lnTo>
                  <a:lnTo>
                    <a:pt x="56418" y="64165"/>
                  </a:lnTo>
                  <a:lnTo>
                    <a:pt x="59458" y="64728"/>
                  </a:lnTo>
                  <a:lnTo>
                    <a:pt x="59458" y="64436"/>
                  </a:lnTo>
                  <a:lnTo>
                    <a:pt x="57251" y="64040"/>
                  </a:lnTo>
                  <a:lnTo>
                    <a:pt x="59458" y="63665"/>
                  </a:lnTo>
                  <a:lnTo>
                    <a:pt x="59458" y="63374"/>
                  </a:lnTo>
                  <a:lnTo>
                    <a:pt x="56418" y="63874"/>
                  </a:lnTo>
                  <a:lnTo>
                    <a:pt x="52003" y="63061"/>
                  </a:lnTo>
                  <a:lnTo>
                    <a:pt x="56730" y="61833"/>
                  </a:lnTo>
                  <a:lnTo>
                    <a:pt x="59458" y="63145"/>
                  </a:lnTo>
                  <a:lnTo>
                    <a:pt x="59458" y="62812"/>
                  </a:lnTo>
                  <a:lnTo>
                    <a:pt x="57542" y="61916"/>
                  </a:lnTo>
                  <a:lnTo>
                    <a:pt x="59458" y="62083"/>
                  </a:lnTo>
                  <a:lnTo>
                    <a:pt x="59458" y="61791"/>
                  </a:lnTo>
                  <a:lnTo>
                    <a:pt x="57584" y="61625"/>
                  </a:lnTo>
                  <a:lnTo>
                    <a:pt x="59458" y="61125"/>
                  </a:lnTo>
                  <a:lnTo>
                    <a:pt x="59458" y="60833"/>
                  </a:lnTo>
                  <a:lnTo>
                    <a:pt x="56751" y="61520"/>
                  </a:lnTo>
                  <a:lnTo>
                    <a:pt x="54335" y="60375"/>
                  </a:lnTo>
                  <a:lnTo>
                    <a:pt x="56855" y="59479"/>
                  </a:lnTo>
                  <a:lnTo>
                    <a:pt x="59458" y="60437"/>
                  </a:lnTo>
                  <a:lnTo>
                    <a:pt x="59458" y="60125"/>
                  </a:lnTo>
                  <a:lnTo>
                    <a:pt x="57688" y="59479"/>
                  </a:lnTo>
                  <a:lnTo>
                    <a:pt x="59458" y="59479"/>
                  </a:lnTo>
                  <a:lnTo>
                    <a:pt x="59458" y="59188"/>
                  </a:lnTo>
                  <a:lnTo>
                    <a:pt x="57688" y="59188"/>
                  </a:lnTo>
                  <a:lnTo>
                    <a:pt x="59458" y="58563"/>
                  </a:lnTo>
                  <a:lnTo>
                    <a:pt x="59458" y="58251"/>
                  </a:lnTo>
                  <a:lnTo>
                    <a:pt x="56876" y="59167"/>
                  </a:lnTo>
                  <a:lnTo>
                    <a:pt x="54356" y="58230"/>
                  </a:lnTo>
                  <a:lnTo>
                    <a:pt x="56793" y="57105"/>
                  </a:lnTo>
                  <a:lnTo>
                    <a:pt x="59458" y="57834"/>
                  </a:lnTo>
                  <a:lnTo>
                    <a:pt x="59458" y="57543"/>
                  </a:lnTo>
                  <a:lnTo>
                    <a:pt x="57605" y="57043"/>
                  </a:lnTo>
                  <a:lnTo>
                    <a:pt x="59458" y="56897"/>
                  </a:lnTo>
                  <a:lnTo>
                    <a:pt x="59458" y="56605"/>
                  </a:lnTo>
                  <a:lnTo>
                    <a:pt x="57584" y="56751"/>
                  </a:lnTo>
                  <a:lnTo>
                    <a:pt x="59458" y="55897"/>
                  </a:lnTo>
                  <a:lnTo>
                    <a:pt x="59458" y="55585"/>
                  </a:lnTo>
                  <a:lnTo>
                    <a:pt x="56772" y="56793"/>
                  </a:lnTo>
                  <a:lnTo>
                    <a:pt x="52065" y="55502"/>
                  </a:lnTo>
                  <a:lnTo>
                    <a:pt x="56501" y="54752"/>
                  </a:lnTo>
                  <a:lnTo>
                    <a:pt x="59458" y="55293"/>
                  </a:lnTo>
                  <a:lnTo>
                    <a:pt x="59458" y="55002"/>
                  </a:lnTo>
                  <a:lnTo>
                    <a:pt x="57334" y="54606"/>
                  </a:lnTo>
                  <a:lnTo>
                    <a:pt x="59458" y="54252"/>
                  </a:lnTo>
                  <a:lnTo>
                    <a:pt x="59458" y="53961"/>
                  </a:lnTo>
                  <a:lnTo>
                    <a:pt x="56501" y="54460"/>
                  </a:lnTo>
                  <a:lnTo>
                    <a:pt x="51649" y="53565"/>
                  </a:lnTo>
                  <a:lnTo>
                    <a:pt x="56001" y="52440"/>
                  </a:lnTo>
                  <a:lnTo>
                    <a:pt x="59209" y="52753"/>
                  </a:lnTo>
                  <a:lnTo>
                    <a:pt x="59458" y="52857"/>
                  </a:lnTo>
                  <a:lnTo>
                    <a:pt x="59458" y="52482"/>
                  </a:lnTo>
                  <a:lnTo>
                    <a:pt x="59292" y="52461"/>
                  </a:lnTo>
                  <a:lnTo>
                    <a:pt x="58105" y="51899"/>
                  </a:lnTo>
                  <a:lnTo>
                    <a:pt x="59458" y="51545"/>
                  </a:lnTo>
                  <a:lnTo>
                    <a:pt x="59458" y="51253"/>
                  </a:lnTo>
                  <a:lnTo>
                    <a:pt x="57709" y="51691"/>
                  </a:lnTo>
                  <a:lnTo>
                    <a:pt x="54856" y="50337"/>
                  </a:lnTo>
                  <a:lnTo>
                    <a:pt x="55335" y="50170"/>
                  </a:lnTo>
                  <a:lnTo>
                    <a:pt x="58542" y="50191"/>
                  </a:lnTo>
                  <a:lnTo>
                    <a:pt x="59458" y="50524"/>
                  </a:lnTo>
                  <a:lnTo>
                    <a:pt x="59458" y="50233"/>
                  </a:lnTo>
                  <a:lnTo>
                    <a:pt x="59396" y="50212"/>
                  </a:lnTo>
                  <a:lnTo>
                    <a:pt x="59458" y="50212"/>
                  </a:lnTo>
                  <a:lnTo>
                    <a:pt x="59458" y="49920"/>
                  </a:lnTo>
                  <a:lnTo>
                    <a:pt x="58605" y="49900"/>
                  </a:lnTo>
                  <a:lnTo>
                    <a:pt x="57376" y="49441"/>
                  </a:lnTo>
                  <a:lnTo>
                    <a:pt x="59458" y="48712"/>
                  </a:lnTo>
                  <a:lnTo>
                    <a:pt x="59458" y="48400"/>
                  </a:lnTo>
                  <a:lnTo>
                    <a:pt x="56939" y="49296"/>
                  </a:lnTo>
                  <a:lnTo>
                    <a:pt x="53981" y="48192"/>
                  </a:lnTo>
                  <a:lnTo>
                    <a:pt x="54460" y="47984"/>
                  </a:lnTo>
                  <a:lnTo>
                    <a:pt x="57667" y="47713"/>
                  </a:lnTo>
                  <a:lnTo>
                    <a:pt x="59458" y="48213"/>
                  </a:lnTo>
                  <a:lnTo>
                    <a:pt x="59458" y="47921"/>
                  </a:lnTo>
                  <a:lnTo>
                    <a:pt x="58521" y="47650"/>
                  </a:lnTo>
                  <a:lnTo>
                    <a:pt x="59458" y="47588"/>
                  </a:lnTo>
                  <a:lnTo>
                    <a:pt x="59458" y="47296"/>
                  </a:lnTo>
                  <a:lnTo>
                    <a:pt x="57688" y="47421"/>
                  </a:lnTo>
                  <a:lnTo>
                    <a:pt x="56418" y="47067"/>
                  </a:lnTo>
                  <a:lnTo>
                    <a:pt x="59188" y="45818"/>
                  </a:lnTo>
                  <a:lnTo>
                    <a:pt x="59458" y="45859"/>
                  </a:lnTo>
                  <a:lnTo>
                    <a:pt x="59458" y="45380"/>
                  </a:lnTo>
                  <a:lnTo>
                    <a:pt x="59146" y="45505"/>
                  </a:lnTo>
                  <a:lnTo>
                    <a:pt x="57397" y="45193"/>
                  </a:lnTo>
                  <a:lnTo>
                    <a:pt x="59458" y="44839"/>
                  </a:lnTo>
                  <a:lnTo>
                    <a:pt x="59458" y="44547"/>
                  </a:lnTo>
                  <a:lnTo>
                    <a:pt x="56564" y="45026"/>
                  </a:lnTo>
                  <a:lnTo>
                    <a:pt x="51316" y="44068"/>
                  </a:lnTo>
                  <a:lnTo>
                    <a:pt x="55272" y="43048"/>
                  </a:lnTo>
                  <a:lnTo>
                    <a:pt x="59458" y="43444"/>
                  </a:lnTo>
                  <a:lnTo>
                    <a:pt x="59458" y="43152"/>
                  </a:lnTo>
                  <a:lnTo>
                    <a:pt x="56085" y="42840"/>
                  </a:lnTo>
                  <a:lnTo>
                    <a:pt x="58605" y="42173"/>
                  </a:lnTo>
                  <a:lnTo>
                    <a:pt x="59458" y="42569"/>
                  </a:lnTo>
                  <a:lnTo>
                    <a:pt x="59458" y="42256"/>
                  </a:lnTo>
                  <a:lnTo>
                    <a:pt x="59042" y="42069"/>
                  </a:lnTo>
                  <a:lnTo>
                    <a:pt x="59458" y="41965"/>
                  </a:lnTo>
                  <a:lnTo>
                    <a:pt x="59458" y="41652"/>
                  </a:lnTo>
                  <a:lnTo>
                    <a:pt x="58646" y="41861"/>
                  </a:lnTo>
                  <a:lnTo>
                    <a:pt x="56605" y="40903"/>
                  </a:lnTo>
                  <a:lnTo>
                    <a:pt x="59458" y="40924"/>
                  </a:lnTo>
                  <a:lnTo>
                    <a:pt x="59458" y="40632"/>
                  </a:lnTo>
                  <a:lnTo>
                    <a:pt x="56001" y="40611"/>
                  </a:lnTo>
                  <a:lnTo>
                    <a:pt x="55377" y="40320"/>
                  </a:lnTo>
                  <a:lnTo>
                    <a:pt x="57022" y="39716"/>
                  </a:lnTo>
                  <a:lnTo>
                    <a:pt x="59458" y="40632"/>
                  </a:lnTo>
                  <a:lnTo>
                    <a:pt x="59458" y="40320"/>
                  </a:lnTo>
                  <a:lnTo>
                    <a:pt x="57459" y="39570"/>
                  </a:lnTo>
                  <a:lnTo>
                    <a:pt x="59458" y="38862"/>
                  </a:lnTo>
                  <a:lnTo>
                    <a:pt x="59458" y="38279"/>
                  </a:lnTo>
                  <a:lnTo>
                    <a:pt x="59458" y="37987"/>
                  </a:lnTo>
                  <a:lnTo>
                    <a:pt x="58584" y="38050"/>
                  </a:lnTo>
                  <a:lnTo>
                    <a:pt x="55647" y="37237"/>
                  </a:lnTo>
                  <a:lnTo>
                    <a:pt x="58001" y="36154"/>
                  </a:lnTo>
                  <a:lnTo>
                    <a:pt x="59458" y="36425"/>
                  </a:lnTo>
                  <a:lnTo>
                    <a:pt x="59458" y="36134"/>
                  </a:lnTo>
                  <a:lnTo>
                    <a:pt x="58459" y="35946"/>
                  </a:lnTo>
                  <a:lnTo>
                    <a:pt x="59458" y="35488"/>
                  </a:lnTo>
                  <a:lnTo>
                    <a:pt x="59458" y="35134"/>
                  </a:lnTo>
                  <a:lnTo>
                    <a:pt x="56647" y="35613"/>
                  </a:lnTo>
                  <a:lnTo>
                    <a:pt x="50982" y="34572"/>
                  </a:lnTo>
                  <a:lnTo>
                    <a:pt x="54523" y="33655"/>
                  </a:lnTo>
                  <a:lnTo>
                    <a:pt x="59458" y="34114"/>
                  </a:lnTo>
                  <a:lnTo>
                    <a:pt x="59458" y="33822"/>
                  </a:lnTo>
                  <a:lnTo>
                    <a:pt x="55335" y="33426"/>
                  </a:lnTo>
                  <a:lnTo>
                    <a:pt x="59458" y="32364"/>
                  </a:lnTo>
                  <a:lnTo>
                    <a:pt x="59458" y="31968"/>
                  </a:lnTo>
                  <a:lnTo>
                    <a:pt x="58750" y="31635"/>
                  </a:lnTo>
                  <a:lnTo>
                    <a:pt x="59458" y="31635"/>
                  </a:lnTo>
                  <a:lnTo>
                    <a:pt x="59458" y="31344"/>
                  </a:lnTo>
                  <a:lnTo>
                    <a:pt x="58126" y="31344"/>
                  </a:lnTo>
                  <a:lnTo>
                    <a:pt x="55897" y="30282"/>
                  </a:lnTo>
                  <a:lnTo>
                    <a:pt x="57105" y="29844"/>
                  </a:lnTo>
                  <a:lnTo>
                    <a:pt x="59458" y="30719"/>
                  </a:lnTo>
                  <a:lnTo>
                    <a:pt x="59458" y="30407"/>
                  </a:lnTo>
                  <a:lnTo>
                    <a:pt x="57542" y="29698"/>
                  </a:lnTo>
                  <a:lnTo>
                    <a:pt x="59458" y="29011"/>
                  </a:lnTo>
                  <a:lnTo>
                    <a:pt x="59458" y="28657"/>
                  </a:lnTo>
                  <a:lnTo>
                    <a:pt x="54856" y="27387"/>
                  </a:lnTo>
                  <a:lnTo>
                    <a:pt x="56814" y="26491"/>
                  </a:lnTo>
                  <a:lnTo>
                    <a:pt x="59458" y="26991"/>
                  </a:lnTo>
                  <a:lnTo>
                    <a:pt x="59458" y="26700"/>
                  </a:lnTo>
                  <a:lnTo>
                    <a:pt x="57563" y="26345"/>
                  </a:lnTo>
                  <a:lnTo>
                    <a:pt x="59458" y="26033"/>
                  </a:lnTo>
                  <a:lnTo>
                    <a:pt x="59458" y="25721"/>
                  </a:lnTo>
                  <a:lnTo>
                    <a:pt x="57938" y="25991"/>
                  </a:lnTo>
                  <a:lnTo>
                    <a:pt x="59458" y="25283"/>
                  </a:lnTo>
                  <a:lnTo>
                    <a:pt x="59458" y="24971"/>
                  </a:lnTo>
                  <a:lnTo>
                    <a:pt x="56834" y="26179"/>
                  </a:lnTo>
                  <a:lnTo>
                    <a:pt x="56730" y="26179"/>
                  </a:lnTo>
                  <a:lnTo>
                    <a:pt x="50649" y="25054"/>
                  </a:lnTo>
                  <a:lnTo>
                    <a:pt x="53773" y="24263"/>
                  </a:lnTo>
                  <a:lnTo>
                    <a:pt x="59458" y="24804"/>
                  </a:lnTo>
                  <a:lnTo>
                    <a:pt x="59458" y="24513"/>
                  </a:lnTo>
                  <a:lnTo>
                    <a:pt x="54606" y="24034"/>
                  </a:lnTo>
                  <a:lnTo>
                    <a:pt x="59458" y="22784"/>
                  </a:lnTo>
                  <a:lnTo>
                    <a:pt x="59458" y="22493"/>
                  </a:lnTo>
                  <a:lnTo>
                    <a:pt x="53752" y="23950"/>
                  </a:lnTo>
                  <a:lnTo>
                    <a:pt x="47609" y="23367"/>
                  </a:lnTo>
                  <a:lnTo>
                    <a:pt x="50649" y="22284"/>
                  </a:lnTo>
                  <a:lnTo>
                    <a:pt x="59458" y="22368"/>
                  </a:lnTo>
                  <a:lnTo>
                    <a:pt x="59458" y="22076"/>
                  </a:lnTo>
                  <a:lnTo>
                    <a:pt x="51441" y="22014"/>
                  </a:lnTo>
                  <a:lnTo>
                    <a:pt x="56022" y="20389"/>
                  </a:lnTo>
                  <a:lnTo>
                    <a:pt x="59458" y="22014"/>
                  </a:lnTo>
                  <a:lnTo>
                    <a:pt x="59458" y="21701"/>
                  </a:lnTo>
                  <a:lnTo>
                    <a:pt x="56418" y="20243"/>
                  </a:lnTo>
                  <a:lnTo>
                    <a:pt x="57188" y="19973"/>
                  </a:lnTo>
                  <a:lnTo>
                    <a:pt x="59458" y="20806"/>
                  </a:lnTo>
                  <a:lnTo>
                    <a:pt x="59458" y="20514"/>
                  </a:lnTo>
                  <a:lnTo>
                    <a:pt x="57626" y="19827"/>
                  </a:lnTo>
                  <a:lnTo>
                    <a:pt x="57709" y="19785"/>
                  </a:lnTo>
                  <a:lnTo>
                    <a:pt x="59458" y="19640"/>
                  </a:lnTo>
                  <a:lnTo>
                    <a:pt x="59458" y="19369"/>
                  </a:lnTo>
                  <a:lnTo>
                    <a:pt x="58771" y="19410"/>
                  </a:lnTo>
                  <a:lnTo>
                    <a:pt x="59209" y="19265"/>
                  </a:lnTo>
                  <a:lnTo>
                    <a:pt x="59458" y="19327"/>
                  </a:lnTo>
                  <a:lnTo>
                    <a:pt x="59458" y="18869"/>
                  </a:lnTo>
                  <a:lnTo>
                    <a:pt x="59188" y="18952"/>
                  </a:lnTo>
                  <a:lnTo>
                    <a:pt x="54085" y="17536"/>
                  </a:lnTo>
                  <a:lnTo>
                    <a:pt x="54169" y="17494"/>
                  </a:lnTo>
                  <a:lnTo>
                    <a:pt x="56793" y="17057"/>
                  </a:lnTo>
                  <a:lnTo>
                    <a:pt x="59458" y="17557"/>
                  </a:lnTo>
                  <a:lnTo>
                    <a:pt x="59458" y="17245"/>
                  </a:lnTo>
                  <a:lnTo>
                    <a:pt x="57647" y="16911"/>
                  </a:lnTo>
                  <a:lnTo>
                    <a:pt x="59458" y="16620"/>
                  </a:lnTo>
                  <a:lnTo>
                    <a:pt x="59458" y="16328"/>
                  </a:lnTo>
                  <a:lnTo>
                    <a:pt x="56814" y="16766"/>
                  </a:lnTo>
                  <a:lnTo>
                    <a:pt x="56085" y="16620"/>
                  </a:lnTo>
                  <a:lnTo>
                    <a:pt x="58750" y="15412"/>
                  </a:lnTo>
                  <a:lnTo>
                    <a:pt x="59458" y="15474"/>
                  </a:lnTo>
                  <a:lnTo>
                    <a:pt x="59458" y="15183"/>
                  </a:lnTo>
                  <a:lnTo>
                    <a:pt x="59292" y="15162"/>
                  </a:lnTo>
                  <a:lnTo>
                    <a:pt x="59458" y="15099"/>
                  </a:lnTo>
                  <a:lnTo>
                    <a:pt x="59458" y="14766"/>
                  </a:lnTo>
                  <a:lnTo>
                    <a:pt x="58709" y="15120"/>
                  </a:lnTo>
                  <a:lnTo>
                    <a:pt x="53856" y="14641"/>
                  </a:lnTo>
                  <a:lnTo>
                    <a:pt x="59458" y="13204"/>
                  </a:lnTo>
                  <a:lnTo>
                    <a:pt x="59458" y="12788"/>
                  </a:lnTo>
                  <a:lnTo>
                    <a:pt x="49899" y="12705"/>
                  </a:lnTo>
                  <a:lnTo>
                    <a:pt x="55751" y="10643"/>
                  </a:lnTo>
                  <a:lnTo>
                    <a:pt x="59458" y="10330"/>
                  </a:lnTo>
                  <a:lnTo>
                    <a:pt x="59458" y="10039"/>
                  </a:lnTo>
                  <a:lnTo>
                    <a:pt x="56814" y="10268"/>
                  </a:lnTo>
                  <a:lnTo>
                    <a:pt x="59458" y="9331"/>
                  </a:lnTo>
                  <a:lnTo>
                    <a:pt x="59458" y="9018"/>
                  </a:lnTo>
                  <a:lnTo>
                    <a:pt x="55689" y="10351"/>
                  </a:lnTo>
                  <a:lnTo>
                    <a:pt x="45776" y="11143"/>
                  </a:lnTo>
                  <a:lnTo>
                    <a:pt x="45776" y="11143"/>
                  </a:lnTo>
                  <a:lnTo>
                    <a:pt x="51441" y="8539"/>
                  </a:lnTo>
                  <a:lnTo>
                    <a:pt x="59458" y="7206"/>
                  </a:lnTo>
                  <a:lnTo>
                    <a:pt x="59458" y="6915"/>
                  </a:lnTo>
                  <a:lnTo>
                    <a:pt x="52461" y="8081"/>
                  </a:lnTo>
                  <a:lnTo>
                    <a:pt x="59458" y="4895"/>
                  </a:lnTo>
                  <a:lnTo>
                    <a:pt x="59458" y="4562"/>
                  </a:lnTo>
                  <a:lnTo>
                    <a:pt x="51336" y="8269"/>
                  </a:lnTo>
                  <a:lnTo>
                    <a:pt x="36508" y="10768"/>
                  </a:lnTo>
                  <a:lnTo>
                    <a:pt x="34863" y="9976"/>
                  </a:lnTo>
                  <a:lnTo>
                    <a:pt x="59458" y="3604"/>
                  </a:lnTo>
                  <a:lnTo>
                    <a:pt x="59458" y="3312"/>
                  </a:lnTo>
                  <a:lnTo>
                    <a:pt x="34447" y="9789"/>
                  </a:lnTo>
                  <a:lnTo>
                    <a:pt x="32718" y="8956"/>
                  </a:lnTo>
                  <a:lnTo>
                    <a:pt x="57980" y="1"/>
                  </a:lnTo>
                  <a:lnTo>
                    <a:pt x="57105" y="1"/>
                  </a:lnTo>
                  <a:lnTo>
                    <a:pt x="32343" y="8789"/>
                  </a:lnTo>
                  <a:lnTo>
                    <a:pt x="30490" y="7894"/>
                  </a:lnTo>
                  <a:lnTo>
                    <a:pt x="47817" y="1"/>
                  </a:lnTo>
                  <a:lnTo>
                    <a:pt x="47109" y="1"/>
                  </a:lnTo>
                  <a:lnTo>
                    <a:pt x="30157" y="7727"/>
                  </a:lnTo>
                  <a:lnTo>
                    <a:pt x="13912" y="1"/>
                  </a:lnTo>
                  <a:lnTo>
                    <a:pt x="13246" y="1"/>
                  </a:lnTo>
                  <a:lnTo>
                    <a:pt x="29802" y="7894"/>
                  </a:lnTo>
                  <a:lnTo>
                    <a:pt x="27949" y="8748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 rot="5400000">
              <a:off x="1565984" y="108583"/>
              <a:ext cx="595500" cy="2145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" name="Google Shape;909;p42"/>
          <p:cNvGrpSpPr/>
          <p:nvPr/>
        </p:nvGrpSpPr>
        <p:grpSpPr>
          <a:xfrm>
            <a:off x="790744" y="3568668"/>
            <a:ext cx="2145940" cy="595516"/>
            <a:chOff x="790744" y="883767"/>
            <a:chExt cx="2145940" cy="595516"/>
          </a:xfrm>
        </p:grpSpPr>
        <p:sp>
          <p:nvSpPr>
            <p:cNvPr id="910" name="Google Shape;910;p42"/>
            <p:cNvSpPr/>
            <p:nvPr/>
          </p:nvSpPr>
          <p:spPr>
            <a:xfrm rot="5400000">
              <a:off x="1566037" y="108474"/>
              <a:ext cx="595333" cy="2145920"/>
            </a:xfrm>
            <a:custGeom>
              <a:rect b="b" l="l" r="r" t="t"/>
              <a:pathLst>
                <a:path extrusionOk="0" h="119750" w="59459">
                  <a:moveTo>
                    <a:pt x="30157" y="8060"/>
                  </a:moveTo>
                  <a:lnTo>
                    <a:pt x="31968" y="8914"/>
                  </a:lnTo>
                  <a:lnTo>
                    <a:pt x="30136" y="9560"/>
                  </a:lnTo>
                  <a:lnTo>
                    <a:pt x="28345" y="8893"/>
                  </a:lnTo>
                  <a:lnTo>
                    <a:pt x="30157" y="8060"/>
                  </a:lnTo>
                  <a:close/>
                  <a:moveTo>
                    <a:pt x="27970" y="9060"/>
                  </a:moveTo>
                  <a:lnTo>
                    <a:pt x="29719" y="9706"/>
                  </a:lnTo>
                  <a:lnTo>
                    <a:pt x="28011" y="10310"/>
                  </a:lnTo>
                  <a:lnTo>
                    <a:pt x="26262" y="9831"/>
                  </a:lnTo>
                  <a:lnTo>
                    <a:pt x="27970" y="9060"/>
                  </a:lnTo>
                  <a:close/>
                  <a:moveTo>
                    <a:pt x="32322" y="9102"/>
                  </a:moveTo>
                  <a:lnTo>
                    <a:pt x="34030" y="9893"/>
                  </a:lnTo>
                  <a:lnTo>
                    <a:pt x="32260" y="10351"/>
                  </a:lnTo>
                  <a:lnTo>
                    <a:pt x="30573" y="9726"/>
                  </a:lnTo>
                  <a:lnTo>
                    <a:pt x="32322" y="9102"/>
                  </a:lnTo>
                  <a:close/>
                  <a:moveTo>
                    <a:pt x="30136" y="9872"/>
                  </a:moveTo>
                  <a:lnTo>
                    <a:pt x="31781" y="10476"/>
                  </a:lnTo>
                  <a:lnTo>
                    <a:pt x="30136" y="10913"/>
                  </a:lnTo>
                  <a:lnTo>
                    <a:pt x="28490" y="10455"/>
                  </a:lnTo>
                  <a:lnTo>
                    <a:pt x="30136" y="9872"/>
                  </a:lnTo>
                  <a:close/>
                  <a:moveTo>
                    <a:pt x="25846" y="10018"/>
                  </a:moveTo>
                  <a:lnTo>
                    <a:pt x="27532" y="10497"/>
                  </a:lnTo>
                  <a:lnTo>
                    <a:pt x="25929" y="11059"/>
                  </a:lnTo>
                  <a:lnTo>
                    <a:pt x="24263" y="10747"/>
                  </a:lnTo>
                  <a:lnTo>
                    <a:pt x="25846" y="10018"/>
                  </a:lnTo>
                  <a:close/>
                  <a:moveTo>
                    <a:pt x="34426" y="10101"/>
                  </a:moveTo>
                  <a:lnTo>
                    <a:pt x="36009" y="10851"/>
                  </a:lnTo>
                  <a:lnTo>
                    <a:pt x="34322" y="11122"/>
                  </a:lnTo>
                  <a:lnTo>
                    <a:pt x="32739" y="10539"/>
                  </a:lnTo>
                  <a:lnTo>
                    <a:pt x="34426" y="10101"/>
                  </a:lnTo>
                  <a:close/>
                  <a:moveTo>
                    <a:pt x="28011" y="10622"/>
                  </a:moveTo>
                  <a:lnTo>
                    <a:pt x="29573" y="11059"/>
                  </a:lnTo>
                  <a:lnTo>
                    <a:pt x="28053" y="11455"/>
                  </a:lnTo>
                  <a:lnTo>
                    <a:pt x="26491" y="11163"/>
                  </a:lnTo>
                  <a:lnTo>
                    <a:pt x="28011" y="10622"/>
                  </a:lnTo>
                  <a:close/>
                  <a:moveTo>
                    <a:pt x="32239" y="10664"/>
                  </a:moveTo>
                  <a:lnTo>
                    <a:pt x="33759" y="11226"/>
                  </a:lnTo>
                  <a:lnTo>
                    <a:pt x="32197" y="11476"/>
                  </a:lnTo>
                  <a:lnTo>
                    <a:pt x="30698" y="11059"/>
                  </a:lnTo>
                  <a:lnTo>
                    <a:pt x="32239" y="10664"/>
                  </a:lnTo>
                  <a:close/>
                  <a:moveTo>
                    <a:pt x="9976" y="8394"/>
                  </a:moveTo>
                  <a:lnTo>
                    <a:pt x="23305" y="10872"/>
                  </a:lnTo>
                  <a:lnTo>
                    <a:pt x="21764" y="11580"/>
                  </a:lnTo>
                  <a:lnTo>
                    <a:pt x="15329" y="10955"/>
                  </a:lnTo>
                  <a:lnTo>
                    <a:pt x="9976" y="8394"/>
                  </a:lnTo>
                  <a:close/>
                  <a:moveTo>
                    <a:pt x="50337" y="8727"/>
                  </a:moveTo>
                  <a:lnTo>
                    <a:pt x="44922" y="11205"/>
                  </a:lnTo>
                  <a:lnTo>
                    <a:pt x="38487" y="11705"/>
                  </a:lnTo>
                  <a:lnTo>
                    <a:pt x="36967" y="10976"/>
                  </a:lnTo>
                  <a:lnTo>
                    <a:pt x="50337" y="8727"/>
                  </a:lnTo>
                  <a:close/>
                  <a:moveTo>
                    <a:pt x="23805" y="10955"/>
                  </a:moveTo>
                  <a:lnTo>
                    <a:pt x="25387" y="11247"/>
                  </a:lnTo>
                  <a:lnTo>
                    <a:pt x="23909" y="11767"/>
                  </a:lnTo>
                  <a:lnTo>
                    <a:pt x="22326" y="11622"/>
                  </a:lnTo>
                  <a:lnTo>
                    <a:pt x="23805" y="10955"/>
                  </a:lnTo>
                  <a:close/>
                  <a:moveTo>
                    <a:pt x="30136" y="11205"/>
                  </a:moveTo>
                  <a:lnTo>
                    <a:pt x="31531" y="11601"/>
                  </a:lnTo>
                  <a:lnTo>
                    <a:pt x="30115" y="11830"/>
                  </a:lnTo>
                  <a:lnTo>
                    <a:pt x="28720" y="11580"/>
                  </a:lnTo>
                  <a:lnTo>
                    <a:pt x="30136" y="11205"/>
                  </a:lnTo>
                  <a:close/>
                  <a:moveTo>
                    <a:pt x="36467" y="11059"/>
                  </a:moveTo>
                  <a:lnTo>
                    <a:pt x="37904" y="11747"/>
                  </a:lnTo>
                  <a:lnTo>
                    <a:pt x="36342" y="11871"/>
                  </a:lnTo>
                  <a:lnTo>
                    <a:pt x="34863" y="11330"/>
                  </a:lnTo>
                  <a:lnTo>
                    <a:pt x="36467" y="11059"/>
                  </a:lnTo>
                  <a:close/>
                  <a:moveTo>
                    <a:pt x="25950" y="11351"/>
                  </a:moveTo>
                  <a:lnTo>
                    <a:pt x="27387" y="11622"/>
                  </a:lnTo>
                  <a:lnTo>
                    <a:pt x="26012" y="11976"/>
                  </a:lnTo>
                  <a:lnTo>
                    <a:pt x="24575" y="11851"/>
                  </a:lnTo>
                  <a:lnTo>
                    <a:pt x="25950" y="11351"/>
                  </a:lnTo>
                  <a:close/>
                  <a:moveTo>
                    <a:pt x="34301" y="11434"/>
                  </a:moveTo>
                  <a:lnTo>
                    <a:pt x="35655" y="11934"/>
                  </a:lnTo>
                  <a:lnTo>
                    <a:pt x="34238" y="12038"/>
                  </a:lnTo>
                  <a:lnTo>
                    <a:pt x="32864" y="11663"/>
                  </a:lnTo>
                  <a:lnTo>
                    <a:pt x="34301" y="11434"/>
                  </a:lnTo>
                  <a:close/>
                  <a:moveTo>
                    <a:pt x="28053" y="11747"/>
                  </a:moveTo>
                  <a:lnTo>
                    <a:pt x="29282" y="11976"/>
                  </a:lnTo>
                  <a:lnTo>
                    <a:pt x="28074" y="12184"/>
                  </a:lnTo>
                  <a:lnTo>
                    <a:pt x="26845" y="12059"/>
                  </a:lnTo>
                  <a:lnTo>
                    <a:pt x="28053" y="11747"/>
                  </a:lnTo>
                  <a:close/>
                  <a:moveTo>
                    <a:pt x="32197" y="11788"/>
                  </a:moveTo>
                  <a:lnTo>
                    <a:pt x="33385" y="12121"/>
                  </a:lnTo>
                  <a:lnTo>
                    <a:pt x="32177" y="12205"/>
                  </a:lnTo>
                  <a:lnTo>
                    <a:pt x="30948" y="11976"/>
                  </a:lnTo>
                  <a:lnTo>
                    <a:pt x="32197" y="11788"/>
                  </a:lnTo>
                  <a:close/>
                  <a:moveTo>
                    <a:pt x="30115" y="12121"/>
                  </a:moveTo>
                  <a:lnTo>
                    <a:pt x="31052" y="12288"/>
                  </a:lnTo>
                  <a:lnTo>
                    <a:pt x="30115" y="12371"/>
                  </a:lnTo>
                  <a:lnTo>
                    <a:pt x="29178" y="12288"/>
                  </a:lnTo>
                  <a:lnTo>
                    <a:pt x="30115" y="12121"/>
                  </a:lnTo>
                  <a:close/>
                  <a:moveTo>
                    <a:pt x="5624" y="10310"/>
                  </a:moveTo>
                  <a:lnTo>
                    <a:pt x="15245" y="11247"/>
                  </a:lnTo>
                  <a:lnTo>
                    <a:pt x="17786" y="12455"/>
                  </a:lnTo>
                  <a:lnTo>
                    <a:pt x="11184" y="12392"/>
                  </a:lnTo>
                  <a:lnTo>
                    <a:pt x="5624" y="10310"/>
                  </a:lnTo>
                  <a:close/>
                  <a:moveTo>
                    <a:pt x="16099" y="11309"/>
                  </a:moveTo>
                  <a:lnTo>
                    <a:pt x="21222" y="11809"/>
                  </a:lnTo>
                  <a:lnTo>
                    <a:pt x="19806" y="12455"/>
                  </a:lnTo>
                  <a:lnTo>
                    <a:pt x="18473" y="12455"/>
                  </a:lnTo>
                  <a:lnTo>
                    <a:pt x="16099" y="11309"/>
                  </a:lnTo>
                  <a:close/>
                  <a:moveTo>
                    <a:pt x="21805" y="11871"/>
                  </a:moveTo>
                  <a:lnTo>
                    <a:pt x="23263" y="11996"/>
                  </a:lnTo>
                  <a:lnTo>
                    <a:pt x="21910" y="12475"/>
                  </a:lnTo>
                  <a:lnTo>
                    <a:pt x="20493" y="12475"/>
                  </a:lnTo>
                  <a:lnTo>
                    <a:pt x="21805" y="11871"/>
                  </a:lnTo>
                  <a:close/>
                  <a:moveTo>
                    <a:pt x="23930" y="12080"/>
                  </a:moveTo>
                  <a:lnTo>
                    <a:pt x="25179" y="12184"/>
                  </a:lnTo>
                  <a:lnTo>
                    <a:pt x="23992" y="12496"/>
                  </a:lnTo>
                  <a:lnTo>
                    <a:pt x="22763" y="12496"/>
                  </a:lnTo>
                  <a:lnTo>
                    <a:pt x="23930" y="12080"/>
                  </a:lnTo>
                  <a:close/>
                  <a:moveTo>
                    <a:pt x="26033" y="12267"/>
                  </a:moveTo>
                  <a:lnTo>
                    <a:pt x="26970" y="12371"/>
                  </a:lnTo>
                  <a:lnTo>
                    <a:pt x="26054" y="12517"/>
                  </a:lnTo>
                  <a:lnTo>
                    <a:pt x="25117" y="12517"/>
                  </a:lnTo>
                  <a:lnTo>
                    <a:pt x="26033" y="12267"/>
                  </a:lnTo>
                  <a:close/>
                  <a:moveTo>
                    <a:pt x="28074" y="12475"/>
                  </a:moveTo>
                  <a:lnTo>
                    <a:pt x="28449" y="12496"/>
                  </a:lnTo>
                  <a:lnTo>
                    <a:pt x="28095" y="12538"/>
                  </a:lnTo>
                  <a:lnTo>
                    <a:pt x="27720" y="12538"/>
                  </a:lnTo>
                  <a:lnTo>
                    <a:pt x="28074" y="12475"/>
                  </a:lnTo>
                  <a:close/>
                  <a:moveTo>
                    <a:pt x="32156" y="12496"/>
                  </a:moveTo>
                  <a:lnTo>
                    <a:pt x="32510" y="12580"/>
                  </a:lnTo>
                  <a:lnTo>
                    <a:pt x="32510" y="12580"/>
                  </a:lnTo>
                  <a:lnTo>
                    <a:pt x="32156" y="12559"/>
                  </a:lnTo>
                  <a:lnTo>
                    <a:pt x="31781" y="12538"/>
                  </a:lnTo>
                  <a:lnTo>
                    <a:pt x="32156" y="12496"/>
                  </a:lnTo>
                  <a:close/>
                  <a:moveTo>
                    <a:pt x="34218" y="12330"/>
                  </a:moveTo>
                  <a:lnTo>
                    <a:pt x="35113" y="12600"/>
                  </a:lnTo>
                  <a:lnTo>
                    <a:pt x="34197" y="12580"/>
                  </a:lnTo>
                  <a:lnTo>
                    <a:pt x="33260" y="12413"/>
                  </a:lnTo>
                  <a:lnTo>
                    <a:pt x="34218" y="12330"/>
                  </a:lnTo>
                  <a:close/>
                  <a:moveTo>
                    <a:pt x="36300" y="12163"/>
                  </a:moveTo>
                  <a:lnTo>
                    <a:pt x="37466" y="12600"/>
                  </a:lnTo>
                  <a:lnTo>
                    <a:pt x="36238" y="12600"/>
                  </a:lnTo>
                  <a:lnTo>
                    <a:pt x="35051" y="12267"/>
                  </a:lnTo>
                  <a:lnTo>
                    <a:pt x="36300" y="12163"/>
                  </a:lnTo>
                  <a:close/>
                  <a:moveTo>
                    <a:pt x="38445" y="11996"/>
                  </a:moveTo>
                  <a:lnTo>
                    <a:pt x="39757" y="12621"/>
                  </a:lnTo>
                  <a:lnTo>
                    <a:pt x="38320" y="12621"/>
                  </a:lnTo>
                  <a:lnTo>
                    <a:pt x="36987" y="12121"/>
                  </a:lnTo>
                  <a:lnTo>
                    <a:pt x="38445" y="11996"/>
                  </a:lnTo>
                  <a:close/>
                  <a:moveTo>
                    <a:pt x="44151" y="11559"/>
                  </a:moveTo>
                  <a:lnTo>
                    <a:pt x="41757" y="12642"/>
                  </a:lnTo>
                  <a:lnTo>
                    <a:pt x="40444" y="12642"/>
                  </a:lnTo>
                  <a:lnTo>
                    <a:pt x="39008" y="11955"/>
                  </a:lnTo>
                  <a:lnTo>
                    <a:pt x="44151" y="11559"/>
                  </a:lnTo>
                  <a:close/>
                  <a:moveTo>
                    <a:pt x="54648" y="10726"/>
                  </a:moveTo>
                  <a:lnTo>
                    <a:pt x="49046" y="12705"/>
                  </a:lnTo>
                  <a:lnTo>
                    <a:pt x="42444" y="12642"/>
                  </a:lnTo>
                  <a:lnTo>
                    <a:pt x="45005" y="11476"/>
                  </a:lnTo>
                  <a:lnTo>
                    <a:pt x="54648" y="10726"/>
                  </a:lnTo>
                  <a:close/>
                  <a:moveTo>
                    <a:pt x="19181" y="12746"/>
                  </a:moveTo>
                  <a:lnTo>
                    <a:pt x="19140" y="12767"/>
                  </a:lnTo>
                  <a:lnTo>
                    <a:pt x="19098" y="12746"/>
                  </a:lnTo>
                  <a:close/>
                  <a:moveTo>
                    <a:pt x="24388" y="12788"/>
                  </a:moveTo>
                  <a:lnTo>
                    <a:pt x="24034" y="12850"/>
                  </a:lnTo>
                  <a:lnTo>
                    <a:pt x="23659" y="12892"/>
                  </a:lnTo>
                  <a:lnTo>
                    <a:pt x="24034" y="12788"/>
                  </a:lnTo>
                  <a:close/>
                  <a:moveTo>
                    <a:pt x="41132" y="12934"/>
                  </a:moveTo>
                  <a:lnTo>
                    <a:pt x="41090" y="12954"/>
                  </a:lnTo>
                  <a:lnTo>
                    <a:pt x="41048" y="12934"/>
                  </a:lnTo>
                  <a:close/>
                  <a:moveTo>
                    <a:pt x="36196" y="12892"/>
                  </a:moveTo>
                  <a:lnTo>
                    <a:pt x="36571" y="12996"/>
                  </a:lnTo>
                  <a:lnTo>
                    <a:pt x="36196" y="12954"/>
                  </a:lnTo>
                  <a:lnTo>
                    <a:pt x="35821" y="12892"/>
                  </a:lnTo>
                  <a:close/>
                  <a:moveTo>
                    <a:pt x="21951" y="12767"/>
                  </a:moveTo>
                  <a:lnTo>
                    <a:pt x="22909" y="12788"/>
                  </a:lnTo>
                  <a:lnTo>
                    <a:pt x="21993" y="13017"/>
                  </a:lnTo>
                  <a:lnTo>
                    <a:pt x="21076" y="13079"/>
                  </a:lnTo>
                  <a:lnTo>
                    <a:pt x="21951" y="12767"/>
                  </a:lnTo>
                  <a:close/>
                  <a:moveTo>
                    <a:pt x="19869" y="12746"/>
                  </a:moveTo>
                  <a:lnTo>
                    <a:pt x="21118" y="12767"/>
                  </a:lnTo>
                  <a:lnTo>
                    <a:pt x="19973" y="13163"/>
                  </a:lnTo>
                  <a:lnTo>
                    <a:pt x="19473" y="12934"/>
                  </a:lnTo>
                  <a:lnTo>
                    <a:pt x="19869" y="12746"/>
                  </a:lnTo>
                  <a:close/>
                  <a:moveTo>
                    <a:pt x="37321" y="12892"/>
                  </a:moveTo>
                  <a:lnTo>
                    <a:pt x="38279" y="12913"/>
                  </a:lnTo>
                  <a:lnTo>
                    <a:pt x="39153" y="13246"/>
                  </a:lnTo>
                  <a:lnTo>
                    <a:pt x="39153" y="13246"/>
                  </a:lnTo>
                  <a:lnTo>
                    <a:pt x="38216" y="13142"/>
                  </a:lnTo>
                  <a:lnTo>
                    <a:pt x="37321" y="12892"/>
                  </a:lnTo>
                  <a:close/>
                  <a:moveTo>
                    <a:pt x="19140" y="13079"/>
                  </a:moveTo>
                  <a:lnTo>
                    <a:pt x="19410" y="13225"/>
                  </a:lnTo>
                  <a:lnTo>
                    <a:pt x="18723" y="13267"/>
                  </a:lnTo>
                  <a:lnTo>
                    <a:pt x="19140" y="13079"/>
                  </a:lnTo>
                  <a:close/>
                  <a:moveTo>
                    <a:pt x="39112" y="12913"/>
                  </a:moveTo>
                  <a:lnTo>
                    <a:pt x="40361" y="12934"/>
                  </a:lnTo>
                  <a:lnTo>
                    <a:pt x="40757" y="13100"/>
                  </a:lnTo>
                  <a:lnTo>
                    <a:pt x="40236" y="13329"/>
                  </a:lnTo>
                  <a:lnTo>
                    <a:pt x="39112" y="12913"/>
                  </a:lnTo>
                  <a:close/>
                  <a:moveTo>
                    <a:pt x="41090" y="13267"/>
                  </a:moveTo>
                  <a:lnTo>
                    <a:pt x="41507" y="13454"/>
                  </a:lnTo>
                  <a:lnTo>
                    <a:pt x="40819" y="13392"/>
                  </a:lnTo>
                  <a:lnTo>
                    <a:pt x="41090" y="13267"/>
                  </a:lnTo>
                  <a:close/>
                  <a:moveTo>
                    <a:pt x="19952" y="13475"/>
                  </a:moveTo>
                  <a:lnTo>
                    <a:pt x="20035" y="13517"/>
                  </a:lnTo>
                  <a:lnTo>
                    <a:pt x="20014" y="13517"/>
                  </a:lnTo>
                  <a:lnTo>
                    <a:pt x="19660" y="13579"/>
                  </a:lnTo>
                  <a:lnTo>
                    <a:pt x="19952" y="13475"/>
                  </a:lnTo>
                  <a:close/>
                  <a:moveTo>
                    <a:pt x="11976" y="12684"/>
                  </a:moveTo>
                  <a:lnTo>
                    <a:pt x="18411" y="12746"/>
                  </a:lnTo>
                  <a:lnTo>
                    <a:pt x="18786" y="12934"/>
                  </a:lnTo>
                  <a:lnTo>
                    <a:pt x="17869" y="13350"/>
                  </a:lnTo>
                  <a:lnTo>
                    <a:pt x="14454" y="13621"/>
                  </a:lnTo>
                  <a:lnTo>
                    <a:pt x="11976" y="12684"/>
                  </a:lnTo>
                  <a:close/>
                  <a:moveTo>
                    <a:pt x="40257" y="13642"/>
                  </a:moveTo>
                  <a:lnTo>
                    <a:pt x="40549" y="13767"/>
                  </a:lnTo>
                  <a:lnTo>
                    <a:pt x="40195" y="13683"/>
                  </a:lnTo>
                  <a:lnTo>
                    <a:pt x="40174" y="13683"/>
                  </a:lnTo>
                  <a:lnTo>
                    <a:pt x="40257" y="13642"/>
                  </a:lnTo>
                  <a:close/>
                  <a:moveTo>
                    <a:pt x="41819" y="12934"/>
                  </a:moveTo>
                  <a:lnTo>
                    <a:pt x="48233" y="12996"/>
                  </a:lnTo>
                  <a:lnTo>
                    <a:pt x="45755" y="13871"/>
                  </a:lnTo>
                  <a:lnTo>
                    <a:pt x="42340" y="13538"/>
                  </a:lnTo>
                  <a:lnTo>
                    <a:pt x="41444" y="13121"/>
                  </a:lnTo>
                  <a:lnTo>
                    <a:pt x="41819" y="12934"/>
                  </a:lnTo>
                  <a:close/>
                  <a:moveTo>
                    <a:pt x="18890" y="13558"/>
                  </a:moveTo>
                  <a:lnTo>
                    <a:pt x="18015" y="13871"/>
                  </a:lnTo>
                  <a:lnTo>
                    <a:pt x="17099" y="14017"/>
                  </a:lnTo>
                  <a:lnTo>
                    <a:pt x="17953" y="13621"/>
                  </a:lnTo>
                  <a:lnTo>
                    <a:pt x="18890" y="13558"/>
                  </a:lnTo>
                  <a:close/>
                  <a:moveTo>
                    <a:pt x="1459" y="12600"/>
                  </a:moveTo>
                  <a:lnTo>
                    <a:pt x="11143" y="12684"/>
                  </a:lnTo>
                  <a:lnTo>
                    <a:pt x="13767" y="13663"/>
                  </a:lnTo>
                  <a:lnTo>
                    <a:pt x="7186" y="14183"/>
                  </a:lnTo>
                  <a:lnTo>
                    <a:pt x="1459" y="12600"/>
                  </a:lnTo>
                  <a:close/>
                  <a:moveTo>
                    <a:pt x="17099" y="13683"/>
                  </a:moveTo>
                  <a:lnTo>
                    <a:pt x="16016" y="14183"/>
                  </a:lnTo>
                  <a:lnTo>
                    <a:pt x="15099" y="13850"/>
                  </a:lnTo>
                  <a:lnTo>
                    <a:pt x="17099" y="13683"/>
                  </a:lnTo>
                  <a:close/>
                  <a:moveTo>
                    <a:pt x="41319" y="13746"/>
                  </a:moveTo>
                  <a:lnTo>
                    <a:pt x="42256" y="13829"/>
                  </a:lnTo>
                  <a:lnTo>
                    <a:pt x="43110" y="14225"/>
                  </a:lnTo>
                  <a:lnTo>
                    <a:pt x="42194" y="14058"/>
                  </a:lnTo>
                  <a:lnTo>
                    <a:pt x="41319" y="13746"/>
                  </a:lnTo>
                  <a:close/>
                  <a:moveTo>
                    <a:pt x="43110" y="13912"/>
                  </a:moveTo>
                  <a:lnTo>
                    <a:pt x="45109" y="14100"/>
                  </a:lnTo>
                  <a:lnTo>
                    <a:pt x="44193" y="14433"/>
                  </a:lnTo>
                  <a:lnTo>
                    <a:pt x="43110" y="13912"/>
                  </a:lnTo>
                  <a:close/>
                  <a:moveTo>
                    <a:pt x="49087" y="12996"/>
                  </a:moveTo>
                  <a:lnTo>
                    <a:pt x="58750" y="13079"/>
                  </a:lnTo>
                  <a:lnTo>
                    <a:pt x="53002" y="14558"/>
                  </a:lnTo>
                  <a:lnTo>
                    <a:pt x="46442" y="13933"/>
                  </a:lnTo>
                  <a:lnTo>
                    <a:pt x="49087" y="12996"/>
                  </a:lnTo>
                  <a:close/>
                  <a:moveTo>
                    <a:pt x="16016" y="14516"/>
                  </a:moveTo>
                  <a:lnTo>
                    <a:pt x="16099" y="14537"/>
                  </a:lnTo>
                  <a:lnTo>
                    <a:pt x="15724" y="14641"/>
                  </a:lnTo>
                  <a:lnTo>
                    <a:pt x="15724" y="14641"/>
                  </a:lnTo>
                  <a:lnTo>
                    <a:pt x="16016" y="14516"/>
                  </a:lnTo>
                  <a:close/>
                  <a:moveTo>
                    <a:pt x="44172" y="14745"/>
                  </a:moveTo>
                  <a:lnTo>
                    <a:pt x="44464" y="14870"/>
                  </a:lnTo>
                  <a:lnTo>
                    <a:pt x="44464" y="14870"/>
                  </a:lnTo>
                  <a:lnTo>
                    <a:pt x="44110" y="14787"/>
                  </a:lnTo>
                  <a:lnTo>
                    <a:pt x="44089" y="14766"/>
                  </a:lnTo>
                  <a:lnTo>
                    <a:pt x="44172" y="14745"/>
                  </a:lnTo>
                  <a:close/>
                  <a:moveTo>
                    <a:pt x="14412" y="13912"/>
                  </a:moveTo>
                  <a:lnTo>
                    <a:pt x="15454" y="14287"/>
                  </a:lnTo>
                  <a:lnTo>
                    <a:pt x="10539" y="15120"/>
                  </a:lnTo>
                  <a:lnTo>
                    <a:pt x="7998" y="14412"/>
                  </a:lnTo>
                  <a:lnTo>
                    <a:pt x="14412" y="13912"/>
                  </a:lnTo>
                  <a:close/>
                  <a:moveTo>
                    <a:pt x="45797" y="14162"/>
                  </a:moveTo>
                  <a:lnTo>
                    <a:pt x="52190" y="14787"/>
                  </a:lnTo>
                  <a:lnTo>
                    <a:pt x="49649" y="15433"/>
                  </a:lnTo>
                  <a:lnTo>
                    <a:pt x="44755" y="14537"/>
                  </a:lnTo>
                  <a:lnTo>
                    <a:pt x="45797" y="14162"/>
                  </a:lnTo>
                  <a:close/>
                  <a:moveTo>
                    <a:pt x="14975" y="14662"/>
                  </a:moveTo>
                  <a:lnTo>
                    <a:pt x="14121" y="15058"/>
                  </a:lnTo>
                  <a:lnTo>
                    <a:pt x="12163" y="15558"/>
                  </a:lnTo>
                  <a:lnTo>
                    <a:pt x="11205" y="15308"/>
                  </a:lnTo>
                  <a:lnTo>
                    <a:pt x="14975" y="14662"/>
                  </a:lnTo>
                  <a:close/>
                  <a:moveTo>
                    <a:pt x="45234" y="14912"/>
                  </a:moveTo>
                  <a:lnTo>
                    <a:pt x="48983" y="15620"/>
                  </a:lnTo>
                  <a:lnTo>
                    <a:pt x="48025" y="15849"/>
                  </a:lnTo>
                  <a:lnTo>
                    <a:pt x="46067" y="15329"/>
                  </a:lnTo>
                  <a:lnTo>
                    <a:pt x="45234" y="14912"/>
                  </a:lnTo>
                  <a:close/>
                  <a:moveTo>
                    <a:pt x="7165" y="14475"/>
                  </a:moveTo>
                  <a:lnTo>
                    <a:pt x="9872" y="15224"/>
                  </a:lnTo>
                  <a:lnTo>
                    <a:pt x="4582" y="16120"/>
                  </a:lnTo>
                  <a:lnTo>
                    <a:pt x="2000" y="14891"/>
                  </a:lnTo>
                  <a:lnTo>
                    <a:pt x="7165" y="14475"/>
                  </a:lnTo>
                  <a:close/>
                  <a:moveTo>
                    <a:pt x="53044" y="14850"/>
                  </a:moveTo>
                  <a:lnTo>
                    <a:pt x="58188" y="15349"/>
                  </a:lnTo>
                  <a:lnTo>
                    <a:pt x="55585" y="16536"/>
                  </a:lnTo>
                  <a:lnTo>
                    <a:pt x="50316" y="15558"/>
                  </a:lnTo>
                  <a:lnTo>
                    <a:pt x="53044" y="14850"/>
                  </a:lnTo>
                  <a:close/>
                  <a:moveTo>
                    <a:pt x="4541" y="16412"/>
                  </a:moveTo>
                  <a:lnTo>
                    <a:pt x="4978" y="16620"/>
                  </a:lnTo>
                  <a:lnTo>
                    <a:pt x="4187" y="16474"/>
                  </a:lnTo>
                  <a:lnTo>
                    <a:pt x="4541" y="16412"/>
                  </a:lnTo>
                  <a:close/>
                  <a:moveTo>
                    <a:pt x="10539" y="15412"/>
                  </a:moveTo>
                  <a:lnTo>
                    <a:pt x="11601" y="15703"/>
                  </a:lnTo>
                  <a:lnTo>
                    <a:pt x="6790" y="16953"/>
                  </a:lnTo>
                  <a:lnTo>
                    <a:pt x="6061" y="16828"/>
                  </a:lnTo>
                  <a:lnTo>
                    <a:pt x="5041" y="16328"/>
                  </a:lnTo>
                  <a:lnTo>
                    <a:pt x="10539" y="15412"/>
                  </a:lnTo>
                  <a:close/>
                  <a:moveTo>
                    <a:pt x="55626" y="16849"/>
                  </a:moveTo>
                  <a:lnTo>
                    <a:pt x="55960" y="16911"/>
                  </a:lnTo>
                  <a:lnTo>
                    <a:pt x="55189" y="17036"/>
                  </a:lnTo>
                  <a:lnTo>
                    <a:pt x="55626" y="16849"/>
                  </a:lnTo>
                  <a:close/>
                  <a:moveTo>
                    <a:pt x="12163" y="15870"/>
                  </a:moveTo>
                  <a:lnTo>
                    <a:pt x="12267" y="15891"/>
                  </a:lnTo>
                  <a:lnTo>
                    <a:pt x="12246" y="15912"/>
                  </a:lnTo>
                  <a:lnTo>
                    <a:pt x="8435" y="17265"/>
                  </a:lnTo>
                  <a:lnTo>
                    <a:pt x="7456" y="17078"/>
                  </a:lnTo>
                  <a:lnTo>
                    <a:pt x="12163" y="15870"/>
                  </a:lnTo>
                  <a:close/>
                  <a:moveTo>
                    <a:pt x="49649" y="15745"/>
                  </a:moveTo>
                  <a:lnTo>
                    <a:pt x="55127" y="16745"/>
                  </a:lnTo>
                  <a:lnTo>
                    <a:pt x="54085" y="17224"/>
                  </a:lnTo>
                  <a:lnTo>
                    <a:pt x="53377" y="17349"/>
                  </a:lnTo>
                  <a:lnTo>
                    <a:pt x="48587" y="16016"/>
                  </a:lnTo>
                  <a:lnTo>
                    <a:pt x="49649" y="15745"/>
                  </a:lnTo>
                  <a:close/>
                  <a:moveTo>
                    <a:pt x="9227" y="17286"/>
                  </a:moveTo>
                  <a:lnTo>
                    <a:pt x="9039" y="17370"/>
                  </a:lnTo>
                  <a:lnTo>
                    <a:pt x="8998" y="17370"/>
                  </a:lnTo>
                  <a:lnTo>
                    <a:pt x="9227" y="17286"/>
                  </a:lnTo>
                  <a:close/>
                  <a:moveTo>
                    <a:pt x="7082" y="17307"/>
                  </a:moveTo>
                  <a:lnTo>
                    <a:pt x="7894" y="17453"/>
                  </a:lnTo>
                  <a:lnTo>
                    <a:pt x="7602" y="17557"/>
                  </a:lnTo>
                  <a:lnTo>
                    <a:pt x="7082" y="17307"/>
                  </a:lnTo>
                  <a:close/>
                  <a:moveTo>
                    <a:pt x="48025" y="16162"/>
                  </a:moveTo>
                  <a:lnTo>
                    <a:pt x="52690" y="17453"/>
                  </a:lnTo>
                  <a:lnTo>
                    <a:pt x="51711" y="17619"/>
                  </a:lnTo>
                  <a:lnTo>
                    <a:pt x="47921" y="16203"/>
                  </a:lnTo>
                  <a:lnTo>
                    <a:pt x="47900" y="16182"/>
                  </a:lnTo>
                  <a:lnTo>
                    <a:pt x="48025" y="16162"/>
                  </a:lnTo>
                  <a:close/>
                  <a:moveTo>
                    <a:pt x="50920" y="17640"/>
                  </a:moveTo>
                  <a:lnTo>
                    <a:pt x="51149" y="17724"/>
                  </a:lnTo>
                  <a:lnTo>
                    <a:pt x="51107" y="17724"/>
                  </a:lnTo>
                  <a:lnTo>
                    <a:pt x="50920" y="17640"/>
                  </a:lnTo>
                  <a:close/>
                  <a:moveTo>
                    <a:pt x="8456" y="17557"/>
                  </a:moveTo>
                  <a:lnTo>
                    <a:pt x="8581" y="17578"/>
                  </a:lnTo>
                  <a:lnTo>
                    <a:pt x="8123" y="17786"/>
                  </a:lnTo>
                  <a:lnTo>
                    <a:pt x="7977" y="17724"/>
                  </a:lnTo>
                  <a:lnTo>
                    <a:pt x="8456" y="17557"/>
                  </a:lnTo>
                  <a:close/>
                  <a:moveTo>
                    <a:pt x="53065" y="17682"/>
                  </a:moveTo>
                  <a:lnTo>
                    <a:pt x="52544" y="17932"/>
                  </a:lnTo>
                  <a:lnTo>
                    <a:pt x="52253" y="17828"/>
                  </a:lnTo>
                  <a:lnTo>
                    <a:pt x="53065" y="17682"/>
                  </a:lnTo>
                  <a:close/>
                  <a:moveTo>
                    <a:pt x="28095" y="12829"/>
                  </a:moveTo>
                  <a:lnTo>
                    <a:pt x="32135" y="12850"/>
                  </a:lnTo>
                  <a:lnTo>
                    <a:pt x="36154" y="13246"/>
                  </a:lnTo>
                  <a:lnTo>
                    <a:pt x="39216" y="13808"/>
                  </a:lnTo>
                  <a:lnTo>
                    <a:pt x="30073" y="17973"/>
                  </a:lnTo>
                  <a:lnTo>
                    <a:pt x="20993" y="13663"/>
                  </a:lnTo>
                  <a:lnTo>
                    <a:pt x="24075" y="13142"/>
                  </a:lnTo>
                  <a:lnTo>
                    <a:pt x="28095" y="12829"/>
                  </a:lnTo>
                  <a:close/>
                  <a:moveTo>
                    <a:pt x="51690" y="17911"/>
                  </a:moveTo>
                  <a:lnTo>
                    <a:pt x="52169" y="18098"/>
                  </a:lnTo>
                  <a:lnTo>
                    <a:pt x="52024" y="18161"/>
                  </a:lnTo>
                  <a:lnTo>
                    <a:pt x="51565" y="17932"/>
                  </a:lnTo>
                  <a:lnTo>
                    <a:pt x="51690" y="17911"/>
                  </a:lnTo>
                  <a:close/>
                  <a:moveTo>
                    <a:pt x="20493" y="13746"/>
                  </a:moveTo>
                  <a:lnTo>
                    <a:pt x="29719" y="18140"/>
                  </a:lnTo>
                  <a:lnTo>
                    <a:pt x="28303" y="18786"/>
                  </a:lnTo>
                  <a:lnTo>
                    <a:pt x="17078" y="14600"/>
                  </a:lnTo>
                  <a:lnTo>
                    <a:pt x="20077" y="13808"/>
                  </a:lnTo>
                  <a:lnTo>
                    <a:pt x="20493" y="13746"/>
                  </a:lnTo>
                  <a:close/>
                  <a:moveTo>
                    <a:pt x="39716" y="13892"/>
                  </a:moveTo>
                  <a:lnTo>
                    <a:pt x="40132" y="13975"/>
                  </a:lnTo>
                  <a:lnTo>
                    <a:pt x="43131" y="14808"/>
                  </a:lnTo>
                  <a:lnTo>
                    <a:pt x="31823" y="18806"/>
                  </a:lnTo>
                  <a:lnTo>
                    <a:pt x="30406" y="18140"/>
                  </a:lnTo>
                  <a:lnTo>
                    <a:pt x="39716" y="13892"/>
                  </a:lnTo>
                  <a:close/>
                  <a:moveTo>
                    <a:pt x="917" y="18765"/>
                  </a:moveTo>
                  <a:lnTo>
                    <a:pt x="1354" y="18931"/>
                  </a:lnTo>
                  <a:lnTo>
                    <a:pt x="584" y="18869"/>
                  </a:lnTo>
                  <a:lnTo>
                    <a:pt x="917" y="18765"/>
                  </a:lnTo>
                  <a:close/>
                  <a:moveTo>
                    <a:pt x="6478" y="17328"/>
                  </a:moveTo>
                  <a:lnTo>
                    <a:pt x="7227" y="17682"/>
                  </a:lnTo>
                  <a:lnTo>
                    <a:pt x="3208" y="19119"/>
                  </a:lnTo>
                  <a:lnTo>
                    <a:pt x="2479" y="19056"/>
                  </a:lnTo>
                  <a:lnTo>
                    <a:pt x="1417" y="18640"/>
                  </a:lnTo>
                  <a:lnTo>
                    <a:pt x="6478" y="17328"/>
                  </a:lnTo>
                  <a:close/>
                  <a:moveTo>
                    <a:pt x="7581" y="17869"/>
                  </a:moveTo>
                  <a:lnTo>
                    <a:pt x="7769" y="17953"/>
                  </a:lnTo>
                  <a:lnTo>
                    <a:pt x="4874" y="19285"/>
                  </a:lnTo>
                  <a:lnTo>
                    <a:pt x="3895" y="19181"/>
                  </a:lnTo>
                  <a:lnTo>
                    <a:pt x="7581" y="17869"/>
                  </a:lnTo>
                  <a:close/>
                  <a:moveTo>
                    <a:pt x="30073" y="18307"/>
                  </a:moveTo>
                  <a:lnTo>
                    <a:pt x="31448" y="18952"/>
                  </a:lnTo>
                  <a:lnTo>
                    <a:pt x="30052" y="19431"/>
                  </a:lnTo>
                  <a:lnTo>
                    <a:pt x="28699" y="18931"/>
                  </a:lnTo>
                  <a:lnTo>
                    <a:pt x="30073" y="18307"/>
                  </a:lnTo>
                  <a:close/>
                  <a:moveTo>
                    <a:pt x="16578" y="14725"/>
                  </a:moveTo>
                  <a:lnTo>
                    <a:pt x="27928" y="18952"/>
                  </a:lnTo>
                  <a:lnTo>
                    <a:pt x="26595" y="19556"/>
                  </a:lnTo>
                  <a:lnTo>
                    <a:pt x="13246" y="15870"/>
                  </a:lnTo>
                  <a:lnTo>
                    <a:pt x="16182" y="14829"/>
                  </a:lnTo>
                  <a:lnTo>
                    <a:pt x="16578" y="14725"/>
                  </a:lnTo>
                  <a:close/>
                  <a:moveTo>
                    <a:pt x="53669" y="17724"/>
                  </a:moveTo>
                  <a:lnTo>
                    <a:pt x="58709" y="19119"/>
                  </a:lnTo>
                  <a:lnTo>
                    <a:pt x="57647" y="19494"/>
                  </a:lnTo>
                  <a:lnTo>
                    <a:pt x="56918" y="19556"/>
                  </a:lnTo>
                  <a:lnTo>
                    <a:pt x="52919" y="18078"/>
                  </a:lnTo>
                  <a:lnTo>
                    <a:pt x="53669" y="17724"/>
                  </a:lnTo>
                  <a:close/>
                  <a:moveTo>
                    <a:pt x="43610" y="14933"/>
                  </a:moveTo>
                  <a:lnTo>
                    <a:pt x="44027" y="15058"/>
                  </a:lnTo>
                  <a:lnTo>
                    <a:pt x="46942" y="16141"/>
                  </a:lnTo>
                  <a:lnTo>
                    <a:pt x="33509" y="19619"/>
                  </a:lnTo>
                  <a:lnTo>
                    <a:pt x="32197" y="18994"/>
                  </a:lnTo>
                  <a:lnTo>
                    <a:pt x="43610" y="14933"/>
                  </a:lnTo>
                  <a:close/>
                  <a:moveTo>
                    <a:pt x="3520" y="19431"/>
                  </a:moveTo>
                  <a:lnTo>
                    <a:pt x="4333" y="19515"/>
                  </a:lnTo>
                  <a:lnTo>
                    <a:pt x="4062" y="19640"/>
                  </a:lnTo>
                  <a:lnTo>
                    <a:pt x="3520" y="19431"/>
                  </a:lnTo>
                  <a:close/>
                  <a:moveTo>
                    <a:pt x="52544" y="18244"/>
                  </a:moveTo>
                  <a:lnTo>
                    <a:pt x="56230" y="19619"/>
                  </a:lnTo>
                  <a:lnTo>
                    <a:pt x="55252" y="19702"/>
                  </a:lnTo>
                  <a:lnTo>
                    <a:pt x="52378" y="18328"/>
                  </a:lnTo>
                  <a:lnTo>
                    <a:pt x="52544" y="18244"/>
                  </a:lnTo>
                  <a:close/>
                  <a:moveTo>
                    <a:pt x="8102" y="18119"/>
                  </a:moveTo>
                  <a:lnTo>
                    <a:pt x="11976" y="19952"/>
                  </a:lnTo>
                  <a:lnTo>
                    <a:pt x="5457" y="19327"/>
                  </a:lnTo>
                  <a:lnTo>
                    <a:pt x="8102" y="18119"/>
                  </a:lnTo>
                  <a:close/>
                  <a:moveTo>
                    <a:pt x="28324" y="19098"/>
                  </a:moveTo>
                  <a:lnTo>
                    <a:pt x="29636" y="19598"/>
                  </a:lnTo>
                  <a:lnTo>
                    <a:pt x="28345" y="20035"/>
                  </a:lnTo>
                  <a:lnTo>
                    <a:pt x="27033" y="19681"/>
                  </a:lnTo>
                  <a:lnTo>
                    <a:pt x="28324" y="19098"/>
                  </a:lnTo>
                  <a:close/>
                  <a:moveTo>
                    <a:pt x="31802" y="19119"/>
                  </a:moveTo>
                  <a:lnTo>
                    <a:pt x="33072" y="19723"/>
                  </a:lnTo>
                  <a:lnTo>
                    <a:pt x="31760" y="20077"/>
                  </a:lnTo>
                  <a:lnTo>
                    <a:pt x="30490" y="19598"/>
                  </a:lnTo>
                  <a:lnTo>
                    <a:pt x="31802" y="19119"/>
                  </a:lnTo>
                  <a:close/>
                  <a:moveTo>
                    <a:pt x="56584" y="19869"/>
                  </a:moveTo>
                  <a:lnTo>
                    <a:pt x="56043" y="20077"/>
                  </a:lnTo>
                  <a:lnTo>
                    <a:pt x="55772" y="19931"/>
                  </a:lnTo>
                  <a:lnTo>
                    <a:pt x="56584" y="19869"/>
                  </a:lnTo>
                  <a:close/>
                  <a:moveTo>
                    <a:pt x="52024" y="18473"/>
                  </a:moveTo>
                  <a:lnTo>
                    <a:pt x="54669" y="19744"/>
                  </a:lnTo>
                  <a:lnTo>
                    <a:pt x="48129" y="20264"/>
                  </a:lnTo>
                  <a:lnTo>
                    <a:pt x="52024" y="18473"/>
                  </a:lnTo>
                  <a:close/>
                  <a:moveTo>
                    <a:pt x="12767" y="16037"/>
                  </a:moveTo>
                  <a:lnTo>
                    <a:pt x="26200" y="19744"/>
                  </a:lnTo>
                  <a:lnTo>
                    <a:pt x="24950" y="20306"/>
                  </a:lnTo>
                  <a:lnTo>
                    <a:pt x="9539" y="17474"/>
                  </a:lnTo>
                  <a:lnTo>
                    <a:pt x="12371" y="16182"/>
                  </a:lnTo>
                  <a:lnTo>
                    <a:pt x="12767" y="16037"/>
                  </a:lnTo>
                  <a:close/>
                  <a:moveTo>
                    <a:pt x="47400" y="16307"/>
                  </a:moveTo>
                  <a:lnTo>
                    <a:pt x="47796" y="16474"/>
                  </a:lnTo>
                  <a:lnTo>
                    <a:pt x="50607" y="17807"/>
                  </a:lnTo>
                  <a:lnTo>
                    <a:pt x="35155" y="20389"/>
                  </a:lnTo>
                  <a:lnTo>
                    <a:pt x="33926" y="19806"/>
                  </a:lnTo>
                  <a:lnTo>
                    <a:pt x="47400" y="16307"/>
                  </a:lnTo>
                  <a:close/>
                  <a:moveTo>
                    <a:pt x="30052" y="19744"/>
                  </a:moveTo>
                  <a:lnTo>
                    <a:pt x="31260" y="20202"/>
                  </a:lnTo>
                  <a:lnTo>
                    <a:pt x="30052" y="20514"/>
                  </a:lnTo>
                  <a:lnTo>
                    <a:pt x="28845" y="20181"/>
                  </a:lnTo>
                  <a:lnTo>
                    <a:pt x="30052" y="19744"/>
                  </a:lnTo>
                  <a:close/>
                  <a:moveTo>
                    <a:pt x="26616" y="19869"/>
                  </a:moveTo>
                  <a:lnTo>
                    <a:pt x="27866" y="20223"/>
                  </a:lnTo>
                  <a:lnTo>
                    <a:pt x="26679" y="20639"/>
                  </a:lnTo>
                  <a:lnTo>
                    <a:pt x="25450" y="20410"/>
                  </a:lnTo>
                  <a:lnTo>
                    <a:pt x="26616" y="19869"/>
                  </a:lnTo>
                  <a:close/>
                  <a:moveTo>
                    <a:pt x="33489" y="19931"/>
                  </a:moveTo>
                  <a:lnTo>
                    <a:pt x="34655" y="20473"/>
                  </a:lnTo>
                  <a:lnTo>
                    <a:pt x="33405" y="20681"/>
                  </a:lnTo>
                  <a:lnTo>
                    <a:pt x="32239" y="20243"/>
                  </a:lnTo>
                  <a:lnTo>
                    <a:pt x="33489" y="19931"/>
                  </a:lnTo>
                  <a:close/>
                  <a:moveTo>
                    <a:pt x="28366" y="20348"/>
                  </a:moveTo>
                  <a:lnTo>
                    <a:pt x="29490" y="20660"/>
                  </a:lnTo>
                  <a:lnTo>
                    <a:pt x="28386" y="20952"/>
                  </a:lnTo>
                  <a:lnTo>
                    <a:pt x="27262" y="20743"/>
                  </a:lnTo>
                  <a:lnTo>
                    <a:pt x="28366" y="20348"/>
                  </a:lnTo>
                  <a:close/>
                  <a:moveTo>
                    <a:pt x="31739" y="20368"/>
                  </a:moveTo>
                  <a:lnTo>
                    <a:pt x="32843" y="20785"/>
                  </a:lnTo>
                  <a:lnTo>
                    <a:pt x="31718" y="20972"/>
                  </a:lnTo>
                  <a:lnTo>
                    <a:pt x="30615" y="20660"/>
                  </a:lnTo>
                  <a:lnTo>
                    <a:pt x="31739" y="20368"/>
                  </a:lnTo>
                  <a:close/>
                  <a:moveTo>
                    <a:pt x="9081" y="17682"/>
                  </a:moveTo>
                  <a:lnTo>
                    <a:pt x="24492" y="20514"/>
                  </a:lnTo>
                  <a:lnTo>
                    <a:pt x="23346" y="21056"/>
                  </a:lnTo>
                  <a:lnTo>
                    <a:pt x="12809" y="20035"/>
                  </a:lnTo>
                  <a:lnTo>
                    <a:pt x="8456" y="17953"/>
                  </a:lnTo>
                  <a:lnTo>
                    <a:pt x="9081" y="17682"/>
                  </a:lnTo>
                  <a:close/>
                  <a:moveTo>
                    <a:pt x="51066" y="18015"/>
                  </a:moveTo>
                  <a:lnTo>
                    <a:pt x="51690" y="18307"/>
                  </a:lnTo>
                  <a:lnTo>
                    <a:pt x="47296" y="20327"/>
                  </a:lnTo>
                  <a:lnTo>
                    <a:pt x="36737" y="21160"/>
                  </a:lnTo>
                  <a:lnTo>
                    <a:pt x="35613" y="20618"/>
                  </a:lnTo>
                  <a:lnTo>
                    <a:pt x="51066" y="18015"/>
                  </a:lnTo>
                  <a:close/>
                  <a:moveTo>
                    <a:pt x="24992" y="20618"/>
                  </a:moveTo>
                  <a:lnTo>
                    <a:pt x="26137" y="20827"/>
                  </a:lnTo>
                  <a:lnTo>
                    <a:pt x="25054" y="21201"/>
                  </a:lnTo>
                  <a:lnTo>
                    <a:pt x="23930" y="21097"/>
                  </a:lnTo>
                  <a:lnTo>
                    <a:pt x="24992" y="20618"/>
                  </a:lnTo>
                  <a:close/>
                  <a:moveTo>
                    <a:pt x="30052" y="20806"/>
                  </a:moveTo>
                  <a:lnTo>
                    <a:pt x="31031" y="21097"/>
                  </a:lnTo>
                  <a:lnTo>
                    <a:pt x="30052" y="21264"/>
                  </a:lnTo>
                  <a:lnTo>
                    <a:pt x="29053" y="21077"/>
                  </a:lnTo>
                  <a:lnTo>
                    <a:pt x="30052" y="20806"/>
                  </a:lnTo>
                  <a:close/>
                  <a:moveTo>
                    <a:pt x="35113" y="20702"/>
                  </a:moveTo>
                  <a:lnTo>
                    <a:pt x="36175" y="21201"/>
                  </a:lnTo>
                  <a:lnTo>
                    <a:pt x="35030" y="21285"/>
                  </a:lnTo>
                  <a:lnTo>
                    <a:pt x="33947" y="20889"/>
                  </a:lnTo>
                  <a:lnTo>
                    <a:pt x="35113" y="20702"/>
                  </a:lnTo>
                  <a:close/>
                  <a:moveTo>
                    <a:pt x="26720" y="20931"/>
                  </a:moveTo>
                  <a:lnTo>
                    <a:pt x="27720" y="21118"/>
                  </a:lnTo>
                  <a:lnTo>
                    <a:pt x="26741" y="21368"/>
                  </a:lnTo>
                  <a:lnTo>
                    <a:pt x="25741" y="21285"/>
                  </a:lnTo>
                  <a:lnTo>
                    <a:pt x="26720" y="20931"/>
                  </a:lnTo>
                  <a:close/>
                  <a:moveTo>
                    <a:pt x="33385" y="20993"/>
                  </a:moveTo>
                  <a:lnTo>
                    <a:pt x="34343" y="21347"/>
                  </a:lnTo>
                  <a:lnTo>
                    <a:pt x="33343" y="21431"/>
                  </a:lnTo>
                  <a:lnTo>
                    <a:pt x="32364" y="21160"/>
                  </a:lnTo>
                  <a:lnTo>
                    <a:pt x="33385" y="20993"/>
                  </a:lnTo>
                  <a:close/>
                  <a:moveTo>
                    <a:pt x="28386" y="21243"/>
                  </a:moveTo>
                  <a:lnTo>
                    <a:pt x="29199" y="21389"/>
                  </a:lnTo>
                  <a:lnTo>
                    <a:pt x="28407" y="21535"/>
                  </a:lnTo>
                  <a:lnTo>
                    <a:pt x="27595" y="21451"/>
                  </a:lnTo>
                  <a:lnTo>
                    <a:pt x="28386" y="21243"/>
                  </a:lnTo>
                  <a:close/>
                  <a:moveTo>
                    <a:pt x="31698" y="21264"/>
                  </a:moveTo>
                  <a:lnTo>
                    <a:pt x="32489" y="21493"/>
                  </a:lnTo>
                  <a:lnTo>
                    <a:pt x="31677" y="21556"/>
                  </a:lnTo>
                  <a:lnTo>
                    <a:pt x="30885" y="21410"/>
                  </a:lnTo>
                  <a:lnTo>
                    <a:pt x="31698" y="21264"/>
                  </a:lnTo>
                  <a:close/>
                  <a:moveTo>
                    <a:pt x="4083" y="19952"/>
                  </a:moveTo>
                  <a:lnTo>
                    <a:pt x="8623" y="21660"/>
                  </a:lnTo>
                  <a:lnTo>
                    <a:pt x="501" y="21576"/>
                  </a:lnTo>
                  <a:lnTo>
                    <a:pt x="4083" y="19952"/>
                  </a:lnTo>
                  <a:close/>
                  <a:moveTo>
                    <a:pt x="30052" y="21556"/>
                  </a:moveTo>
                  <a:lnTo>
                    <a:pt x="30573" y="21639"/>
                  </a:lnTo>
                  <a:lnTo>
                    <a:pt x="30032" y="21680"/>
                  </a:lnTo>
                  <a:lnTo>
                    <a:pt x="29511" y="21639"/>
                  </a:lnTo>
                  <a:lnTo>
                    <a:pt x="30052" y="21556"/>
                  </a:lnTo>
                  <a:close/>
                  <a:moveTo>
                    <a:pt x="4916" y="19577"/>
                  </a:moveTo>
                  <a:lnTo>
                    <a:pt x="12746" y="20327"/>
                  </a:lnTo>
                  <a:lnTo>
                    <a:pt x="15662" y="21701"/>
                  </a:lnTo>
                  <a:lnTo>
                    <a:pt x="15662" y="21701"/>
                  </a:lnTo>
                  <a:lnTo>
                    <a:pt x="9477" y="21660"/>
                  </a:lnTo>
                  <a:lnTo>
                    <a:pt x="4457" y="19785"/>
                  </a:lnTo>
                  <a:lnTo>
                    <a:pt x="4916" y="19577"/>
                  </a:lnTo>
                  <a:close/>
                  <a:moveTo>
                    <a:pt x="13579" y="20410"/>
                  </a:moveTo>
                  <a:lnTo>
                    <a:pt x="22826" y="21285"/>
                  </a:lnTo>
                  <a:lnTo>
                    <a:pt x="21785" y="21764"/>
                  </a:lnTo>
                  <a:lnTo>
                    <a:pt x="16349" y="21722"/>
                  </a:lnTo>
                  <a:lnTo>
                    <a:pt x="13579" y="20410"/>
                  </a:lnTo>
                  <a:close/>
                  <a:moveTo>
                    <a:pt x="23388" y="21347"/>
                  </a:moveTo>
                  <a:lnTo>
                    <a:pt x="24409" y="21431"/>
                  </a:lnTo>
                  <a:lnTo>
                    <a:pt x="23471" y="21785"/>
                  </a:lnTo>
                  <a:lnTo>
                    <a:pt x="22472" y="21764"/>
                  </a:lnTo>
                  <a:lnTo>
                    <a:pt x="23388" y="21347"/>
                  </a:lnTo>
                  <a:close/>
                  <a:moveTo>
                    <a:pt x="25096" y="21514"/>
                  </a:moveTo>
                  <a:lnTo>
                    <a:pt x="25929" y="21576"/>
                  </a:lnTo>
                  <a:lnTo>
                    <a:pt x="25138" y="21785"/>
                  </a:lnTo>
                  <a:lnTo>
                    <a:pt x="24325" y="21785"/>
                  </a:lnTo>
                  <a:lnTo>
                    <a:pt x="25096" y="21514"/>
                  </a:lnTo>
                  <a:close/>
                  <a:moveTo>
                    <a:pt x="26762" y="21660"/>
                  </a:moveTo>
                  <a:lnTo>
                    <a:pt x="27303" y="21722"/>
                  </a:lnTo>
                  <a:lnTo>
                    <a:pt x="26783" y="21805"/>
                  </a:lnTo>
                  <a:lnTo>
                    <a:pt x="26262" y="21805"/>
                  </a:lnTo>
                  <a:lnTo>
                    <a:pt x="26762" y="21660"/>
                  </a:lnTo>
                  <a:close/>
                  <a:moveTo>
                    <a:pt x="33322" y="21722"/>
                  </a:moveTo>
                  <a:lnTo>
                    <a:pt x="33822" y="21868"/>
                  </a:lnTo>
                  <a:lnTo>
                    <a:pt x="33301" y="21847"/>
                  </a:lnTo>
                  <a:lnTo>
                    <a:pt x="32781" y="21764"/>
                  </a:lnTo>
                  <a:lnTo>
                    <a:pt x="33322" y="21722"/>
                  </a:lnTo>
                  <a:close/>
                  <a:moveTo>
                    <a:pt x="34988" y="21576"/>
                  </a:moveTo>
                  <a:lnTo>
                    <a:pt x="35759" y="21868"/>
                  </a:lnTo>
                  <a:lnTo>
                    <a:pt x="34946" y="21868"/>
                  </a:lnTo>
                  <a:lnTo>
                    <a:pt x="34155" y="21660"/>
                  </a:lnTo>
                  <a:lnTo>
                    <a:pt x="34988" y="21576"/>
                  </a:lnTo>
                  <a:close/>
                  <a:moveTo>
                    <a:pt x="36696" y="21451"/>
                  </a:moveTo>
                  <a:lnTo>
                    <a:pt x="37612" y="21889"/>
                  </a:lnTo>
                  <a:lnTo>
                    <a:pt x="36613" y="21889"/>
                  </a:lnTo>
                  <a:lnTo>
                    <a:pt x="35675" y="21535"/>
                  </a:lnTo>
                  <a:lnTo>
                    <a:pt x="36696" y="21451"/>
                  </a:lnTo>
                  <a:close/>
                  <a:moveTo>
                    <a:pt x="46526" y="20681"/>
                  </a:moveTo>
                  <a:lnTo>
                    <a:pt x="43735" y="21951"/>
                  </a:lnTo>
                  <a:lnTo>
                    <a:pt x="38299" y="21889"/>
                  </a:lnTo>
                  <a:lnTo>
                    <a:pt x="37279" y="21410"/>
                  </a:lnTo>
                  <a:lnTo>
                    <a:pt x="46526" y="20681"/>
                  </a:lnTo>
                  <a:close/>
                  <a:moveTo>
                    <a:pt x="55189" y="19994"/>
                  </a:moveTo>
                  <a:lnTo>
                    <a:pt x="55647" y="20202"/>
                  </a:lnTo>
                  <a:lnTo>
                    <a:pt x="50607" y="21993"/>
                  </a:lnTo>
                  <a:lnTo>
                    <a:pt x="44422" y="21951"/>
                  </a:lnTo>
                  <a:lnTo>
                    <a:pt x="47359" y="20598"/>
                  </a:lnTo>
                  <a:lnTo>
                    <a:pt x="55189" y="19994"/>
                  </a:lnTo>
                  <a:close/>
                  <a:moveTo>
                    <a:pt x="24055" y="22076"/>
                  </a:moveTo>
                  <a:lnTo>
                    <a:pt x="23534" y="22201"/>
                  </a:lnTo>
                  <a:lnTo>
                    <a:pt x="23013" y="22243"/>
                  </a:lnTo>
                  <a:lnTo>
                    <a:pt x="23513" y="22076"/>
                  </a:lnTo>
                  <a:close/>
                  <a:moveTo>
                    <a:pt x="36029" y="22159"/>
                  </a:moveTo>
                  <a:lnTo>
                    <a:pt x="36550" y="22180"/>
                  </a:lnTo>
                  <a:lnTo>
                    <a:pt x="37050" y="22368"/>
                  </a:lnTo>
                  <a:lnTo>
                    <a:pt x="37050" y="22368"/>
                  </a:lnTo>
                  <a:lnTo>
                    <a:pt x="36529" y="22305"/>
                  </a:lnTo>
                  <a:lnTo>
                    <a:pt x="36029" y="22159"/>
                  </a:lnTo>
                  <a:close/>
                  <a:moveTo>
                    <a:pt x="22659" y="22055"/>
                  </a:moveTo>
                  <a:lnTo>
                    <a:pt x="21910" y="22326"/>
                  </a:lnTo>
                  <a:lnTo>
                    <a:pt x="21076" y="22389"/>
                  </a:lnTo>
                  <a:lnTo>
                    <a:pt x="21847" y="22055"/>
                  </a:lnTo>
                  <a:close/>
                  <a:moveTo>
                    <a:pt x="38237" y="22180"/>
                  </a:moveTo>
                  <a:lnTo>
                    <a:pt x="38987" y="22534"/>
                  </a:lnTo>
                  <a:lnTo>
                    <a:pt x="38174" y="22472"/>
                  </a:lnTo>
                  <a:lnTo>
                    <a:pt x="37404" y="22180"/>
                  </a:lnTo>
                  <a:close/>
                  <a:moveTo>
                    <a:pt x="16953" y="22014"/>
                  </a:moveTo>
                  <a:lnTo>
                    <a:pt x="21160" y="22055"/>
                  </a:lnTo>
                  <a:lnTo>
                    <a:pt x="20243" y="22472"/>
                  </a:lnTo>
                  <a:lnTo>
                    <a:pt x="18244" y="22618"/>
                  </a:lnTo>
                  <a:lnTo>
                    <a:pt x="16953" y="22014"/>
                  </a:lnTo>
                  <a:close/>
                  <a:moveTo>
                    <a:pt x="38924" y="22201"/>
                  </a:moveTo>
                  <a:lnTo>
                    <a:pt x="43110" y="22222"/>
                  </a:lnTo>
                  <a:lnTo>
                    <a:pt x="41819" y="22826"/>
                  </a:lnTo>
                  <a:lnTo>
                    <a:pt x="39820" y="22618"/>
                  </a:lnTo>
                  <a:lnTo>
                    <a:pt x="38924" y="22201"/>
                  </a:lnTo>
                  <a:close/>
                  <a:moveTo>
                    <a:pt x="20847" y="22701"/>
                  </a:moveTo>
                  <a:lnTo>
                    <a:pt x="20348" y="22888"/>
                  </a:lnTo>
                  <a:lnTo>
                    <a:pt x="19827" y="22972"/>
                  </a:lnTo>
                  <a:lnTo>
                    <a:pt x="20306" y="22743"/>
                  </a:lnTo>
                  <a:lnTo>
                    <a:pt x="20847" y="22701"/>
                  </a:lnTo>
                  <a:close/>
                  <a:moveTo>
                    <a:pt x="19473" y="22805"/>
                  </a:moveTo>
                  <a:lnTo>
                    <a:pt x="19056" y="23013"/>
                  </a:lnTo>
                  <a:lnTo>
                    <a:pt x="18765" y="22868"/>
                  </a:lnTo>
                  <a:lnTo>
                    <a:pt x="19473" y="22805"/>
                  </a:lnTo>
                  <a:close/>
                  <a:moveTo>
                    <a:pt x="10268" y="21951"/>
                  </a:moveTo>
                  <a:lnTo>
                    <a:pt x="16287" y="22014"/>
                  </a:lnTo>
                  <a:lnTo>
                    <a:pt x="17661" y="22659"/>
                  </a:lnTo>
                  <a:lnTo>
                    <a:pt x="13142" y="23034"/>
                  </a:lnTo>
                  <a:lnTo>
                    <a:pt x="10268" y="21951"/>
                  </a:lnTo>
                  <a:close/>
                  <a:moveTo>
                    <a:pt x="39216" y="22868"/>
                  </a:moveTo>
                  <a:lnTo>
                    <a:pt x="39757" y="22909"/>
                  </a:lnTo>
                  <a:lnTo>
                    <a:pt x="40236" y="23138"/>
                  </a:lnTo>
                  <a:lnTo>
                    <a:pt x="39716" y="23034"/>
                  </a:lnTo>
                  <a:lnTo>
                    <a:pt x="39216" y="22868"/>
                  </a:lnTo>
                  <a:close/>
                  <a:moveTo>
                    <a:pt x="40590" y="22992"/>
                  </a:moveTo>
                  <a:lnTo>
                    <a:pt x="41298" y="23055"/>
                  </a:lnTo>
                  <a:lnTo>
                    <a:pt x="41007" y="23180"/>
                  </a:lnTo>
                  <a:lnTo>
                    <a:pt x="40590" y="22992"/>
                  </a:lnTo>
                  <a:close/>
                  <a:moveTo>
                    <a:pt x="43797" y="22243"/>
                  </a:moveTo>
                  <a:lnTo>
                    <a:pt x="49795" y="22284"/>
                  </a:lnTo>
                  <a:lnTo>
                    <a:pt x="46921" y="23305"/>
                  </a:lnTo>
                  <a:lnTo>
                    <a:pt x="42402" y="22868"/>
                  </a:lnTo>
                  <a:lnTo>
                    <a:pt x="43797" y="22243"/>
                  </a:lnTo>
                  <a:close/>
                  <a:moveTo>
                    <a:pt x="167" y="21868"/>
                  </a:moveTo>
                  <a:lnTo>
                    <a:pt x="9414" y="21951"/>
                  </a:lnTo>
                  <a:lnTo>
                    <a:pt x="12455" y="23076"/>
                  </a:lnTo>
                  <a:lnTo>
                    <a:pt x="6290" y="23576"/>
                  </a:lnTo>
                  <a:lnTo>
                    <a:pt x="167" y="21868"/>
                  </a:lnTo>
                  <a:close/>
                  <a:moveTo>
                    <a:pt x="18182" y="22909"/>
                  </a:moveTo>
                  <a:lnTo>
                    <a:pt x="18702" y="23159"/>
                  </a:lnTo>
                  <a:lnTo>
                    <a:pt x="15099" y="23763"/>
                  </a:lnTo>
                  <a:lnTo>
                    <a:pt x="13787" y="23263"/>
                  </a:lnTo>
                  <a:lnTo>
                    <a:pt x="18182" y="22909"/>
                  </a:lnTo>
                  <a:close/>
                  <a:moveTo>
                    <a:pt x="41881" y="23117"/>
                  </a:moveTo>
                  <a:lnTo>
                    <a:pt x="46276" y="23534"/>
                  </a:lnTo>
                  <a:lnTo>
                    <a:pt x="44943" y="24013"/>
                  </a:lnTo>
                  <a:lnTo>
                    <a:pt x="41361" y="23347"/>
                  </a:lnTo>
                  <a:lnTo>
                    <a:pt x="41881" y="23117"/>
                  </a:lnTo>
                  <a:close/>
                  <a:moveTo>
                    <a:pt x="17703" y="23617"/>
                  </a:moveTo>
                  <a:lnTo>
                    <a:pt x="17224" y="23846"/>
                  </a:lnTo>
                  <a:lnTo>
                    <a:pt x="16099" y="24138"/>
                  </a:lnTo>
                  <a:lnTo>
                    <a:pt x="15641" y="23971"/>
                  </a:lnTo>
                  <a:lnTo>
                    <a:pt x="17703" y="23617"/>
                  </a:lnTo>
                  <a:close/>
                  <a:moveTo>
                    <a:pt x="42340" y="23826"/>
                  </a:moveTo>
                  <a:lnTo>
                    <a:pt x="44401" y="24200"/>
                  </a:lnTo>
                  <a:lnTo>
                    <a:pt x="43943" y="24367"/>
                  </a:lnTo>
                  <a:lnTo>
                    <a:pt x="42819" y="24055"/>
                  </a:lnTo>
                  <a:lnTo>
                    <a:pt x="42340" y="23826"/>
                  </a:lnTo>
                  <a:close/>
                  <a:moveTo>
                    <a:pt x="13100" y="23326"/>
                  </a:moveTo>
                  <a:lnTo>
                    <a:pt x="14537" y="23867"/>
                  </a:lnTo>
                  <a:lnTo>
                    <a:pt x="10060" y="24617"/>
                  </a:lnTo>
                  <a:lnTo>
                    <a:pt x="7102" y="23784"/>
                  </a:lnTo>
                  <a:lnTo>
                    <a:pt x="13100" y="23326"/>
                  </a:lnTo>
                  <a:close/>
                  <a:moveTo>
                    <a:pt x="46963" y="23596"/>
                  </a:moveTo>
                  <a:lnTo>
                    <a:pt x="52940" y="24180"/>
                  </a:lnTo>
                  <a:lnTo>
                    <a:pt x="49983" y="24929"/>
                  </a:lnTo>
                  <a:lnTo>
                    <a:pt x="45505" y="24117"/>
                  </a:lnTo>
                  <a:lnTo>
                    <a:pt x="46963" y="23596"/>
                  </a:lnTo>
                  <a:close/>
                  <a:moveTo>
                    <a:pt x="15079" y="24055"/>
                  </a:moveTo>
                  <a:lnTo>
                    <a:pt x="15599" y="24263"/>
                  </a:lnTo>
                  <a:lnTo>
                    <a:pt x="12080" y="25179"/>
                  </a:lnTo>
                  <a:lnTo>
                    <a:pt x="10726" y="24784"/>
                  </a:lnTo>
                  <a:lnTo>
                    <a:pt x="15079" y="24055"/>
                  </a:lnTo>
                  <a:close/>
                  <a:moveTo>
                    <a:pt x="15683" y="24534"/>
                  </a:moveTo>
                  <a:lnTo>
                    <a:pt x="13100" y="25450"/>
                  </a:lnTo>
                  <a:lnTo>
                    <a:pt x="12642" y="25325"/>
                  </a:lnTo>
                  <a:lnTo>
                    <a:pt x="15683" y="24534"/>
                  </a:lnTo>
                  <a:close/>
                  <a:moveTo>
                    <a:pt x="44964" y="24305"/>
                  </a:moveTo>
                  <a:lnTo>
                    <a:pt x="49316" y="25117"/>
                  </a:lnTo>
                  <a:lnTo>
                    <a:pt x="47942" y="25471"/>
                  </a:lnTo>
                  <a:lnTo>
                    <a:pt x="44422" y="24492"/>
                  </a:lnTo>
                  <a:lnTo>
                    <a:pt x="44964" y="24305"/>
                  </a:lnTo>
                  <a:close/>
                  <a:moveTo>
                    <a:pt x="6269" y="23867"/>
                  </a:moveTo>
                  <a:lnTo>
                    <a:pt x="9372" y="24721"/>
                  </a:lnTo>
                  <a:lnTo>
                    <a:pt x="3291" y="25742"/>
                  </a:lnTo>
                  <a:lnTo>
                    <a:pt x="3187" y="25721"/>
                  </a:lnTo>
                  <a:lnTo>
                    <a:pt x="271" y="24325"/>
                  </a:lnTo>
                  <a:lnTo>
                    <a:pt x="6269" y="23867"/>
                  </a:lnTo>
                  <a:close/>
                  <a:moveTo>
                    <a:pt x="44360" y="24784"/>
                  </a:moveTo>
                  <a:lnTo>
                    <a:pt x="47379" y="25617"/>
                  </a:lnTo>
                  <a:lnTo>
                    <a:pt x="46921" y="25742"/>
                  </a:lnTo>
                  <a:lnTo>
                    <a:pt x="44360" y="24784"/>
                  </a:lnTo>
                  <a:close/>
                  <a:moveTo>
                    <a:pt x="10039" y="24908"/>
                  </a:moveTo>
                  <a:lnTo>
                    <a:pt x="11517" y="25325"/>
                  </a:lnTo>
                  <a:lnTo>
                    <a:pt x="7123" y="26450"/>
                  </a:lnTo>
                  <a:lnTo>
                    <a:pt x="4124" y="25908"/>
                  </a:lnTo>
                  <a:lnTo>
                    <a:pt x="10039" y="24908"/>
                  </a:lnTo>
                  <a:close/>
                  <a:moveTo>
                    <a:pt x="49983" y="25242"/>
                  </a:moveTo>
                  <a:lnTo>
                    <a:pt x="55897" y="26325"/>
                  </a:lnTo>
                  <a:lnTo>
                    <a:pt x="52877" y="26824"/>
                  </a:lnTo>
                  <a:lnTo>
                    <a:pt x="48504" y="25617"/>
                  </a:lnTo>
                  <a:lnTo>
                    <a:pt x="49983" y="25242"/>
                  </a:lnTo>
                  <a:close/>
                  <a:moveTo>
                    <a:pt x="12080" y="25471"/>
                  </a:moveTo>
                  <a:lnTo>
                    <a:pt x="12621" y="25617"/>
                  </a:lnTo>
                  <a:lnTo>
                    <a:pt x="9185" y="26845"/>
                  </a:lnTo>
                  <a:lnTo>
                    <a:pt x="7790" y="26575"/>
                  </a:lnTo>
                  <a:lnTo>
                    <a:pt x="12080" y="25471"/>
                  </a:lnTo>
                  <a:close/>
                  <a:moveTo>
                    <a:pt x="4187" y="26200"/>
                  </a:moveTo>
                  <a:lnTo>
                    <a:pt x="6457" y="26637"/>
                  </a:lnTo>
                  <a:lnTo>
                    <a:pt x="5561" y="26866"/>
                  </a:lnTo>
                  <a:lnTo>
                    <a:pt x="4187" y="26200"/>
                  </a:lnTo>
                  <a:close/>
                  <a:moveTo>
                    <a:pt x="12705" y="25887"/>
                  </a:moveTo>
                  <a:lnTo>
                    <a:pt x="10226" y="27033"/>
                  </a:lnTo>
                  <a:lnTo>
                    <a:pt x="9768" y="26949"/>
                  </a:lnTo>
                  <a:lnTo>
                    <a:pt x="12705" y="25887"/>
                  </a:lnTo>
                  <a:close/>
                  <a:moveTo>
                    <a:pt x="47942" y="25762"/>
                  </a:moveTo>
                  <a:lnTo>
                    <a:pt x="52190" y="26949"/>
                  </a:lnTo>
                  <a:lnTo>
                    <a:pt x="50795" y="27179"/>
                  </a:lnTo>
                  <a:lnTo>
                    <a:pt x="47400" y="25908"/>
                  </a:lnTo>
                  <a:lnTo>
                    <a:pt x="47942" y="25762"/>
                  </a:lnTo>
                  <a:close/>
                  <a:moveTo>
                    <a:pt x="55814" y="26637"/>
                  </a:moveTo>
                  <a:lnTo>
                    <a:pt x="54439" y="27262"/>
                  </a:lnTo>
                  <a:lnTo>
                    <a:pt x="53544" y="27012"/>
                  </a:lnTo>
                  <a:lnTo>
                    <a:pt x="55814" y="26637"/>
                  </a:lnTo>
                  <a:close/>
                  <a:moveTo>
                    <a:pt x="47296" y="26179"/>
                  </a:moveTo>
                  <a:lnTo>
                    <a:pt x="50233" y="27283"/>
                  </a:lnTo>
                  <a:lnTo>
                    <a:pt x="49754" y="27366"/>
                  </a:lnTo>
                  <a:lnTo>
                    <a:pt x="47296" y="26179"/>
                  </a:lnTo>
                  <a:close/>
                  <a:moveTo>
                    <a:pt x="7144" y="26762"/>
                  </a:moveTo>
                  <a:lnTo>
                    <a:pt x="8643" y="27033"/>
                  </a:lnTo>
                  <a:lnTo>
                    <a:pt x="7082" y="27595"/>
                  </a:lnTo>
                  <a:lnTo>
                    <a:pt x="5978" y="27054"/>
                  </a:lnTo>
                  <a:lnTo>
                    <a:pt x="7144" y="26762"/>
                  </a:lnTo>
                  <a:close/>
                  <a:moveTo>
                    <a:pt x="52857" y="27137"/>
                  </a:moveTo>
                  <a:lnTo>
                    <a:pt x="54023" y="27449"/>
                  </a:lnTo>
                  <a:lnTo>
                    <a:pt x="52898" y="27970"/>
                  </a:lnTo>
                  <a:lnTo>
                    <a:pt x="51336" y="27387"/>
                  </a:lnTo>
                  <a:lnTo>
                    <a:pt x="52857" y="27137"/>
                  </a:lnTo>
                  <a:close/>
                  <a:moveTo>
                    <a:pt x="9227" y="27137"/>
                  </a:moveTo>
                  <a:lnTo>
                    <a:pt x="9768" y="27241"/>
                  </a:lnTo>
                  <a:lnTo>
                    <a:pt x="8019" y="28032"/>
                  </a:lnTo>
                  <a:lnTo>
                    <a:pt x="7456" y="27762"/>
                  </a:lnTo>
                  <a:lnTo>
                    <a:pt x="9227" y="27137"/>
                  </a:lnTo>
                  <a:close/>
                  <a:moveTo>
                    <a:pt x="28428" y="22097"/>
                  </a:moveTo>
                  <a:lnTo>
                    <a:pt x="31656" y="22139"/>
                  </a:lnTo>
                  <a:lnTo>
                    <a:pt x="34863" y="22451"/>
                  </a:lnTo>
                  <a:lnTo>
                    <a:pt x="38050" y="23034"/>
                  </a:lnTo>
                  <a:lnTo>
                    <a:pt x="40111" y="23596"/>
                  </a:lnTo>
                  <a:lnTo>
                    <a:pt x="29990" y="28220"/>
                  </a:lnTo>
                  <a:lnTo>
                    <a:pt x="19952" y="23430"/>
                  </a:lnTo>
                  <a:lnTo>
                    <a:pt x="22014" y="22888"/>
                  </a:lnTo>
                  <a:lnTo>
                    <a:pt x="25200" y="22368"/>
                  </a:lnTo>
                  <a:lnTo>
                    <a:pt x="28428" y="22097"/>
                  </a:lnTo>
                  <a:close/>
                  <a:moveTo>
                    <a:pt x="50774" y="27491"/>
                  </a:moveTo>
                  <a:lnTo>
                    <a:pt x="52523" y="28136"/>
                  </a:lnTo>
                  <a:lnTo>
                    <a:pt x="51940" y="28407"/>
                  </a:lnTo>
                  <a:lnTo>
                    <a:pt x="50212" y="27574"/>
                  </a:lnTo>
                  <a:lnTo>
                    <a:pt x="50774" y="27491"/>
                  </a:lnTo>
                  <a:close/>
                  <a:moveTo>
                    <a:pt x="5540" y="27158"/>
                  </a:moveTo>
                  <a:lnTo>
                    <a:pt x="6707" y="27720"/>
                  </a:lnTo>
                  <a:lnTo>
                    <a:pt x="4374" y="28553"/>
                  </a:lnTo>
                  <a:lnTo>
                    <a:pt x="1313" y="28261"/>
                  </a:lnTo>
                  <a:lnTo>
                    <a:pt x="5540" y="27158"/>
                  </a:lnTo>
                  <a:close/>
                  <a:moveTo>
                    <a:pt x="7061" y="27907"/>
                  </a:moveTo>
                  <a:lnTo>
                    <a:pt x="7685" y="28199"/>
                  </a:lnTo>
                  <a:lnTo>
                    <a:pt x="6457" y="28740"/>
                  </a:lnTo>
                  <a:lnTo>
                    <a:pt x="5041" y="28615"/>
                  </a:lnTo>
                  <a:lnTo>
                    <a:pt x="7061" y="27907"/>
                  </a:lnTo>
                  <a:close/>
                  <a:moveTo>
                    <a:pt x="19515" y="23555"/>
                  </a:moveTo>
                  <a:lnTo>
                    <a:pt x="29636" y="28366"/>
                  </a:lnTo>
                  <a:lnTo>
                    <a:pt x="28657" y="28824"/>
                  </a:lnTo>
                  <a:lnTo>
                    <a:pt x="16870" y="24429"/>
                  </a:lnTo>
                  <a:lnTo>
                    <a:pt x="18890" y="23701"/>
                  </a:lnTo>
                  <a:lnTo>
                    <a:pt x="19515" y="23555"/>
                  </a:lnTo>
                  <a:close/>
                  <a:moveTo>
                    <a:pt x="40549" y="23721"/>
                  </a:moveTo>
                  <a:lnTo>
                    <a:pt x="41153" y="23888"/>
                  </a:lnTo>
                  <a:lnTo>
                    <a:pt x="43152" y="24638"/>
                  </a:lnTo>
                  <a:lnTo>
                    <a:pt x="31302" y="28845"/>
                  </a:lnTo>
                  <a:lnTo>
                    <a:pt x="30323" y="28386"/>
                  </a:lnTo>
                  <a:lnTo>
                    <a:pt x="40549" y="23721"/>
                  </a:lnTo>
                  <a:close/>
                  <a:moveTo>
                    <a:pt x="54460" y="27574"/>
                  </a:moveTo>
                  <a:lnTo>
                    <a:pt x="58646" y="28740"/>
                  </a:lnTo>
                  <a:lnTo>
                    <a:pt x="55606" y="28970"/>
                  </a:lnTo>
                  <a:lnTo>
                    <a:pt x="53273" y="28116"/>
                  </a:lnTo>
                  <a:lnTo>
                    <a:pt x="54460" y="27574"/>
                  </a:lnTo>
                  <a:close/>
                  <a:moveTo>
                    <a:pt x="8019" y="28345"/>
                  </a:moveTo>
                  <a:lnTo>
                    <a:pt x="9456" y="29032"/>
                  </a:lnTo>
                  <a:lnTo>
                    <a:pt x="7040" y="28803"/>
                  </a:lnTo>
                  <a:lnTo>
                    <a:pt x="8019" y="28345"/>
                  </a:lnTo>
                  <a:close/>
                  <a:moveTo>
                    <a:pt x="1417" y="28553"/>
                  </a:moveTo>
                  <a:lnTo>
                    <a:pt x="3729" y="28782"/>
                  </a:lnTo>
                  <a:lnTo>
                    <a:pt x="2854" y="29094"/>
                  </a:lnTo>
                  <a:lnTo>
                    <a:pt x="1417" y="28553"/>
                  </a:lnTo>
                  <a:close/>
                  <a:moveTo>
                    <a:pt x="52898" y="28282"/>
                  </a:moveTo>
                  <a:lnTo>
                    <a:pt x="54918" y="29032"/>
                  </a:lnTo>
                  <a:lnTo>
                    <a:pt x="53502" y="29136"/>
                  </a:lnTo>
                  <a:lnTo>
                    <a:pt x="52294" y="28553"/>
                  </a:lnTo>
                  <a:lnTo>
                    <a:pt x="52898" y="28282"/>
                  </a:lnTo>
                  <a:close/>
                  <a:moveTo>
                    <a:pt x="29990" y="28532"/>
                  </a:moveTo>
                  <a:lnTo>
                    <a:pt x="30927" y="28990"/>
                  </a:lnTo>
                  <a:lnTo>
                    <a:pt x="29969" y="29324"/>
                  </a:lnTo>
                  <a:lnTo>
                    <a:pt x="29053" y="28970"/>
                  </a:lnTo>
                  <a:lnTo>
                    <a:pt x="29990" y="28532"/>
                  </a:lnTo>
                  <a:close/>
                  <a:moveTo>
                    <a:pt x="51940" y="28720"/>
                  </a:moveTo>
                  <a:lnTo>
                    <a:pt x="52919" y="29178"/>
                  </a:lnTo>
                  <a:lnTo>
                    <a:pt x="50503" y="29386"/>
                  </a:lnTo>
                  <a:lnTo>
                    <a:pt x="51940" y="28720"/>
                  </a:lnTo>
                  <a:close/>
                  <a:moveTo>
                    <a:pt x="16453" y="24575"/>
                  </a:moveTo>
                  <a:lnTo>
                    <a:pt x="28282" y="28990"/>
                  </a:lnTo>
                  <a:lnTo>
                    <a:pt x="27387" y="29407"/>
                  </a:lnTo>
                  <a:lnTo>
                    <a:pt x="13892" y="25679"/>
                  </a:lnTo>
                  <a:lnTo>
                    <a:pt x="15849" y="24784"/>
                  </a:lnTo>
                  <a:lnTo>
                    <a:pt x="16453" y="24575"/>
                  </a:lnTo>
                  <a:close/>
                  <a:moveTo>
                    <a:pt x="43589" y="24804"/>
                  </a:moveTo>
                  <a:lnTo>
                    <a:pt x="44172" y="25013"/>
                  </a:lnTo>
                  <a:lnTo>
                    <a:pt x="46109" y="25950"/>
                  </a:lnTo>
                  <a:lnTo>
                    <a:pt x="32572" y="29449"/>
                  </a:lnTo>
                  <a:lnTo>
                    <a:pt x="31677" y="29011"/>
                  </a:lnTo>
                  <a:lnTo>
                    <a:pt x="43589" y="24804"/>
                  </a:lnTo>
                  <a:close/>
                  <a:moveTo>
                    <a:pt x="58542" y="29032"/>
                  </a:moveTo>
                  <a:lnTo>
                    <a:pt x="57105" y="29532"/>
                  </a:lnTo>
                  <a:lnTo>
                    <a:pt x="56251" y="29219"/>
                  </a:lnTo>
                  <a:lnTo>
                    <a:pt x="58542" y="29032"/>
                  </a:lnTo>
                  <a:close/>
                  <a:moveTo>
                    <a:pt x="4395" y="28845"/>
                  </a:moveTo>
                  <a:lnTo>
                    <a:pt x="5936" y="28990"/>
                  </a:lnTo>
                  <a:lnTo>
                    <a:pt x="4416" y="29678"/>
                  </a:lnTo>
                  <a:lnTo>
                    <a:pt x="3270" y="29240"/>
                  </a:lnTo>
                  <a:lnTo>
                    <a:pt x="4395" y="28845"/>
                  </a:lnTo>
                  <a:close/>
                  <a:moveTo>
                    <a:pt x="28678" y="29136"/>
                  </a:moveTo>
                  <a:lnTo>
                    <a:pt x="29553" y="29469"/>
                  </a:lnTo>
                  <a:lnTo>
                    <a:pt x="28699" y="29761"/>
                  </a:lnTo>
                  <a:lnTo>
                    <a:pt x="27824" y="29532"/>
                  </a:lnTo>
                  <a:lnTo>
                    <a:pt x="28678" y="29136"/>
                  </a:lnTo>
                  <a:close/>
                  <a:moveTo>
                    <a:pt x="31281" y="29157"/>
                  </a:moveTo>
                  <a:lnTo>
                    <a:pt x="32135" y="29553"/>
                  </a:lnTo>
                  <a:lnTo>
                    <a:pt x="31260" y="29782"/>
                  </a:lnTo>
                  <a:lnTo>
                    <a:pt x="30406" y="29469"/>
                  </a:lnTo>
                  <a:lnTo>
                    <a:pt x="31281" y="29157"/>
                  </a:lnTo>
                  <a:close/>
                  <a:moveTo>
                    <a:pt x="13496" y="25866"/>
                  </a:moveTo>
                  <a:lnTo>
                    <a:pt x="26970" y="29594"/>
                  </a:lnTo>
                  <a:lnTo>
                    <a:pt x="26137" y="29969"/>
                  </a:lnTo>
                  <a:lnTo>
                    <a:pt x="10726" y="27116"/>
                  </a:lnTo>
                  <a:lnTo>
                    <a:pt x="13496" y="25866"/>
                  </a:lnTo>
                  <a:close/>
                  <a:moveTo>
                    <a:pt x="46526" y="26137"/>
                  </a:moveTo>
                  <a:lnTo>
                    <a:pt x="49254" y="27449"/>
                  </a:lnTo>
                  <a:lnTo>
                    <a:pt x="33801" y="30032"/>
                  </a:lnTo>
                  <a:lnTo>
                    <a:pt x="32989" y="29636"/>
                  </a:lnTo>
                  <a:lnTo>
                    <a:pt x="46526" y="26137"/>
                  </a:lnTo>
                  <a:close/>
                  <a:moveTo>
                    <a:pt x="55564" y="29261"/>
                  </a:moveTo>
                  <a:lnTo>
                    <a:pt x="56689" y="29698"/>
                  </a:lnTo>
                  <a:lnTo>
                    <a:pt x="55522" y="30094"/>
                  </a:lnTo>
                  <a:lnTo>
                    <a:pt x="54023" y="29386"/>
                  </a:lnTo>
                  <a:lnTo>
                    <a:pt x="55564" y="29261"/>
                  </a:lnTo>
                  <a:close/>
                  <a:moveTo>
                    <a:pt x="29969" y="29615"/>
                  </a:moveTo>
                  <a:lnTo>
                    <a:pt x="30760" y="29928"/>
                  </a:lnTo>
                  <a:lnTo>
                    <a:pt x="29969" y="30115"/>
                  </a:lnTo>
                  <a:lnTo>
                    <a:pt x="29178" y="29907"/>
                  </a:lnTo>
                  <a:lnTo>
                    <a:pt x="29969" y="29615"/>
                  </a:lnTo>
                  <a:close/>
                  <a:moveTo>
                    <a:pt x="27408" y="29719"/>
                  </a:moveTo>
                  <a:lnTo>
                    <a:pt x="28220" y="29948"/>
                  </a:lnTo>
                  <a:lnTo>
                    <a:pt x="27449" y="30219"/>
                  </a:lnTo>
                  <a:lnTo>
                    <a:pt x="26637" y="30073"/>
                  </a:lnTo>
                  <a:lnTo>
                    <a:pt x="27408" y="29719"/>
                  </a:lnTo>
                  <a:close/>
                  <a:moveTo>
                    <a:pt x="32551" y="29761"/>
                  </a:moveTo>
                  <a:lnTo>
                    <a:pt x="33301" y="30115"/>
                  </a:lnTo>
                  <a:lnTo>
                    <a:pt x="32489" y="30261"/>
                  </a:lnTo>
                  <a:lnTo>
                    <a:pt x="31718" y="29969"/>
                  </a:lnTo>
                  <a:lnTo>
                    <a:pt x="32551" y="29761"/>
                  </a:lnTo>
                  <a:close/>
                  <a:moveTo>
                    <a:pt x="28699" y="30073"/>
                  </a:moveTo>
                  <a:lnTo>
                    <a:pt x="29407" y="30261"/>
                  </a:lnTo>
                  <a:lnTo>
                    <a:pt x="28720" y="30448"/>
                  </a:lnTo>
                  <a:lnTo>
                    <a:pt x="28011" y="30323"/>
                  </a:lnTo>
                  <a:lnTo>
                    <a:pt x="28699" y="30073"/>
                  </a:lnTo>
                  <a:close/>
                  <a:moveTo>
                    <a:pt x="31239" y="30094"/>
                  </a:moveTo>
                  <a:lnTo>
                    <a:pt x="31927" y="30344"/>
                  </a:lnTo>
                  <a:lnTo>
                    <a:pt x="31219" y="30469"/>
                  </a:lnTo>
                  <a:lnTo>
                    <a:pt x="30531" y="30282"/>
                  </a:lnTo>
                  <a:lnTo>
                    <a:pt x="31239" y="30094"/>
                  </a:lnTo>
                  <a:close/>
                  <a:moveTo>
                    <a:pt x="10268" y="27324"/>
                  </a:moveTo>
                  <a:lnTo>
                    <a:pt x="25679" y="30177"/>
                  </a:lnTo>
                  <a:lnTo>
                    <a:pt x="24929" y="30531"/>
                  </a:lnTo>
                  <a:lnTo>
                    <a:pt x="10310" y="29115"/>
                  </a:lnTo>
                  <a:lnTo>
                    <a:pt x="8373" y="28199"/>
                  </a:lnTo>
                  <a:lnTo>
                    <a:pt x="10268" y="27324"/>
                  </a:lnTo>
                  <a:close/>
                  <a:moveTo>
                    <a:pt x="49712" y="27657"/>
                  </a:moveTo>
                  <a:lnTo>
                    <a:pt x="51607" y="28553"/>
                  </a:lnTo>
                  <a:lnTo>
                    <a:pt x="49649" y="29449"/>
                  </a:lnTo>
                  <a:lnTo>
                    <a:pt x="34988" y="30615"/>
                  </a:lnTo>
                  <a:lnTo>
                    <a:pt x="34259" y="30261"/>
                  </a:lnTo>
                  <a:lnTo>
                    <a:pt x="49712" y="27657"/>
                  </a:lnTo>
                  <a:close/>
                  <a:moveTo>
                    <a:pt x="26179" y="30282"/>
                  </a:moveTo>
                  <a:lnTo>
                    <a:pt x="26908" y="30407"/>
                  </a:lnTo>
                  <a:lnTo>
                    <a:pt x="26220" y="30636"/>
                  </a:lnTo>
                  <a:lnTo>
                    <a:pt x="25512" y="30573"/>
                  </a:lnTo>
                  <a:lnTo>
                    <a:pt x="26179" y="30282"/>
                  </a:lnTo>
                  <a:close/>
                  <a:moveTo>
                    <a:pt x="29969" y="30427"/>
                  </a:moveTo>
                  <a:lnTo>
                    <a:pt x="30531" y="30573"/>
                  </a:lnTo>
                  <a:lnTo>
                    <a:pt x="29969" y="30677"/>
                  </a:lnTo>
                  <a:lnTo>
                    <a:pt x="29386" y="30573"/>
                  </a:lnTo>
                  <a:lnTo>
                    <a:pt x="29969" y="30427"/>
                  </a:lnTo>
                  <a:close/>
                  <a:moveTo>
                    <a:pt x="33759" y="30344"/>
                  </a:moveTo>
                  <a:lnTo>
                    <a:pt x="34426" y="30656"/>
                  </a:lnTo>
                  <a:lnTo>
                    <a:pt x="33718" y="30698"/>
                  </a:lnTo>
                  <a:lnTo>
                    <a:pt x="33030" y="30448"/>
                  </a:lnTo>
                  <a:lnTo>
                    <a:pt x="33759" y="30344"/>
                  </a:lnTo>
                  <a:close/>
                  <a:moveTo>
                    <a:pt x="27470" y="30511"/>
                  </a:moveTo>
                  <a:lnTo>
                    <a:pt x="28053" y="30615"/>
                  </a:lnTo>
                  <a:lnTo>
                    <a:pt x="27491" y="30761"/>
                  </a:lnTo>
                  <a:lnTo>
                    <a:pt x="26908" y="30719"/>
                  </a:lnTo>
                  <a:lnTo>
                    <a:pt x="27470" y="30511"/>
                  </a:lnTo>
                  <a:close/>
                  <a:moveTo>
                    <a:pt x="32468" y="30552"/>
                  </a:moveTo>
                  <a:lnTo>
                    <a:pt x="33030" y="30761"/>
                  </a:lnTo>
                  <a:lnTo>
                    <a:pt x="32447" y="30802"/>
                  </a:lnTo>
                  <a:lnTo>
                    <a:pt x="31885" y="30656"/>
                  </a:lnTo>
                  <a:lnTo>
                    <a:pt x="32468" y="30552"/>
                  </a:lnTo>
                  <a:close/>
                  <a:moveTo>
                    <a:pt x="28720" y="30740"/>
                  </a:moveTo>
                  <a:lnTo>
                    <a:pt x="29136" y="30823"/>
                  </a:lnTo>
                  <a:lnTo>
                    <a:pt x="28740" y="30886"/>
                  </a:lnTo>
                  <a:lnTo>
                    <a:pt x="28324" y="30844"/>
                  </a:lnTo>
                  <a:lnTo>
                    <a:pt x="28720" y="30740"/>
                  </a:lnTo>
                  <a:close/>
                  <a:moveTo>
                    <a:pt x="31198" y="30761"/>
                  </a:moveTo>
                  <a:lnTo>
                    <a:pt x="31594" y="30865"/>
                  </a:lnTo>
                  <a:lnTo>
                    <a:pt x="31198" y="30906"/>
                  </a:lnTo>
                  <a:lnTo>
                    <a:pt x="30802" y="30823"/>
                  </a:lnTo>
                  <a:lnTo>
                    <a:pt x="31198" y="30761"/>
                  </a:lnTo>
                  <a:close/>
                  <a:moveTo>
                    <a:pt x="4437" y="29990"/>
                  </a:moveTo>
                  <a:lnTo>
                    <a:pt x="6915" y="30927"/>
                  </a:lnTo>
                  <a:lnTo>
                    <a:pt x="6915" y="30927"/>
                  </a:lnTo>
                  <a:lnTo>
                    <a:pt x="2479" y="30886"/>
                  </a:lnTo>
                  <a:lnTo>
                    <a:pt x="4437" y="29990"/>
                  </a:lnTo>
                  <a:close/>
                  <a:moveTo>
                    <a:pt x="6519" y="29053"/>
                  </a:moveTo>
                  <a:lnTo>
                    <a:pt x="10226" y="29407"/>
                  </a:lnTo>
                  <a:lnTo>
                    <a:pt x="13517" y="30969"/>
                  </a:lnTo>
                  <a:lnTo>
                    <a:pt x="7769" y="30927"/>
                  </a:lnTo>
                  <a:lnTo>
                    <a:pt x="4812" y="29823"/>
                  </a:lnTo>
                  <a:lnTo>
                    <a:pt x="6519" y="29053"/>
                  </a:lnTo>
                  <a:close/>
                  <a:moveTo>
                    <a:pt x="29969" y="30969"/>
                  </a:moveTo>
                  <a:lnTo>
                    <a:pt x="30073" y="30990"/>
                  </a:lnTo>
                  <a:lnTo>
                    <a:pt x="29969" y="31010"/>
                  </a:lnTo>
                  <a:lnTo>
                    <a:pt x="29844" y="30990"/>
                  </a:lnTo>
                  <a:lnTo>
                    <a:pt x="29969" y="30969"/>
                  </a:lnTo>
                  <a:close/>
                  <a:moveTo>
                    <a:pt x="11059" y="29490"/>
                  </a:moveTo>
                  <a:lnTo>
                    <a:pt x="24409" y="30761"/>
                  </a:lnTo>
                  <a:lnTo>
                    <a:pt x="23763" y="31052"/>
                  </a:lnTo>
                  <a:lnTo>
                    <a:pt x="14204" y="30990"/>
                  </a:lnTo>
                  <a:lnTo>
                    <a:pt x="11059" y="29490"/>
                  </a:lnTo>
                  <a:close/>
                  <a:moveTo>
                    <a:pt x="24992" y="30823"/>
                  </a:moveTo>
                  <a:lnTo>
                    <a:pt x="25575" y="30865"/>
                  </a:lnTo>
                  <a:lnTo>
                    <a:pt x="25033" y="31073"/>
                  </a:lnTo>
                  <a:lnTo>
                    <a:pt x="24450" y="31073"/>
                  </a:lnTo>
                  <a:lnTo>
                    <a:pt x="24992" y="30823"/>
                  </a:lnTo>
                  <a:close/>
                  <a:moveTo>
                    <a:pt x="26262" y="30948"/>
                  </a:moveTo>
                  <a:lnTo>
                    <a:pt x="26679" y="30969"/>
                  </a:lnTo>
                  <a:lnTo>
                    <a:pt x="26283" y="31073"/>
                  </a:lnTo>
                  <a:lnTo>
                    <a:pt x="25866" y="31073"/>
                  </a:lnTo>
                  <a:lnTo>
                    <a:pt x="26262" y="30948"/>
                  </a:lnTo>
                  <a:close/>
                  <a:moveTo>
                    <a:pt x="27512" y="31052"/>
                  </a:moveTo>
                  <a:lnTo>
                    <a:pt x="27637" y="31073"/>
                  </a:lnTo>
                  <a:lnTo>
                    <a:pt x="27512" y="31094"/>
                  </a:lnTo>
                  <a:lnTo>
                    <a:pt x="27408" y="31094"/>
                  </a:lnTo>
                  <a:lnTo>
                    <a:pt x="27512" y="31052"/>
                  </a:lnTo>
                  <a:close/>
                  <a:moveTo>
                    <a:pt x="32406" y="31094"/>
                  </a:moveTo>
                  <a:lnTo>
                    <a:pt x="32531" y="31135"/>
                  </a:lnTo>
                  <a:lnTo>
                    <a:pt x="32406" y="31135"/>
                  </a:lnTo>
                  <a:lnTo>
                    <a:pt x="32302" y="31115"/>
                  </a:lnTo>
                  <a:lnTo>
                    <a:pt x="32406" y="31094"/>
                  </a:lnTo>
                  <a:close/>
                  <a:moveTo>
                    <a:pt x="33676" y="31010"/>
                  </a:moveTo>
                  <a:lnTo>
                    <a:pt x="34051" y="31135"/>
                  </a:lnTo>
                  <a:lnTo>
                    <a:pt x="33655" y="31135"/>
                  </a:lnTo>
                  <a:lnTo>
                    <a:pt x="33260" y="31031"/>
                  </a:lnTo>
                  <a:lnTo>
                    <a:pt x="33676" y="31010"/>
                  </a:lnTo>
                  <a:close/>
                  <a:moveTo>
                    <a:pt x="34946" y="30906"/>
                  </a:moveTo>
                  <a:lnTo>
                    <a:pt x="35488" y="31156"/>
                  </a:lnTo>
                  <a:lnTo>
                    <a:pt x="34905" y="31156"/>
                  </a:lnTo>
                  <a:lnTo>
                    <a:pt x="34343" y="30948"/>
                  </a:lnTo>
                  <a:lnTo>
                    <a:pt x="34946" y="30906"/>
                  </a:lnTo>
                  <a:close/>
                  <a:moveTo>
                    <a:pt x="48879" y="29803"/>
                  </a:moveTo>
                  <a:lnTo>
                    <a:pt x="45713" y="31240"/>
                  </a:lnTo>
                  <a:lnTo>
                    <a:pt x="36175" y="31156"/>
                  </a:lnTo>
                  <a:lnTo>
                    <a:pt x="35530" y="30844"/>
                  </a:lnTo>
                  <a:lnTo>
                    <a:pt x="48879" y="29803"/>
                  </a:lnTo>
                  <a:close/>
                  <a:moveTo>
                    <a:pt x="53440" y="29428"/>
                  </a:moveTo>
                  <a:lnTo>
                    <a:pt x="55127" y="30240"/>
                  </a:lnTo>
                  <a:lnTo>
                    <a:pt x="52169" y="31302"/>
                  </a:lnTo>
                  <a:lnTo>
                    <a:pt x="46401" y="31240"/>
                  </a:lnTo>
                  <a:lnTo>
                    <a:pt x="49733" y="29719"/>
                  </a:lnTo>
                  <a:lnTo>
                    <a:pt x="53440" y="29428"/>
                  </a:lnTo>
                  <a:close/>
                  <a:moveTo>
                    <a:pt x="55502" y="30407"/>
                  </a:moveTo>
                  <a:lnTo>
                    <a:pt x="57438" y="31344"/>
                  </a:lnTo>
                  <a:lnTo>
                    <a:pt x="53002" y="31302"/>
                  </a:lnTo>
                  <a:lnTo>
                    <a:pt x="55502" y="30407"/>
                  </a:lnTo>
                  <a:close/>
                  <a:moveTo>
                    <a:pt x="25200" y="31365"/>
                  </a:moveTo>
                  <a:lnTo>
                    <a:pt x="25075" y="31385"/>
                  </a:lnTo>
                  <a:lnTo>
                    <a:pt x="24971" y="31406"/>
                  </a:lnTo>
                  <a:lnTo>
                    <a:pt x="24971" y="31406"/>
                  </a:lnTo>
                  <a:lnTo>
                    <a:pt x="25075" y="31365"/>
                  </a:lnTo>
                  <a:close/>
                  <a:moveTo>
                    <a:pt x="34842" y="31448"/>
                  </a:moveTo>
                  <a:lnTo>
                    <a:pt x="34946" y="31489"/>
                  </a:lnTo>
                  <a:lnTo>
                    <a:pt x="34946" y="31489"/>
                  </a:lnTo>
                  <a:lnTo>
                    <a:pt x="34842" y="31469"/>
                  </a:lnTo>
                  <a:lnTo>
                    <a:pt x="34738" y="31448"/>
                  </a:lnTo>
                  <a:close/>
                  <a:moveTo>
                    <a:pt x="24221" y="31344"/>
                  </a:moveTo>
                  <a:lnTo>
                    <a:pt x="23846" y="31489"/>
                  </a:lnTo>
                  <a:lnTo>
                    <a:pt x="23451" y="31510"/>
                  </a:lnTo>
                  <a:lnTo>
                    <a:pt x="23451" y="31510"/>
                  </a:lnTo>
                  <a:lnTo>
                    <a:pt x="23825" y="31344"/>
                  </a:lnTo>
                  <a:close/>
                  <a:moveTo>
                    <a:pt x="36092" y="31448"/>
                  </a:moveTo>
                  <a:lnTo>
                    <a:pt x="36467" y="31635"/>
                  </a:lnTo>
                  <a:lnTo>
                    <a:pt x="36071" y="31594"/>
                  </a:lnTo>
                  <a:lnTo>
                    <a:pt x="35696" y="31448"/>
                  </a:lnTo>
                  <a:close/>
                  <a:moveTo>
                    <a:pt x="22784" y="31864"/>
                  </a:moveTo>
                  <a:lnTo>
                    <a:pt x="22680" y="31906"/>
                  </a:lnTo>
                  <a:lnTo>
                    <a:pt x="22576" y="31927"/>
                  </a:lnTo>
                  <a:lnTo>
                    <a:pt x="22576" y="31927"/>
                  </a:lnTo>
                  <a:lnTo>
                    <a:pt x="22680" y="31864"/>
                  </a:lnTo>
                  <a:close/>
                  <a:moveTo>
                    <a:pt x="37237" y="31989"/>
                  </a:moveTo>
                  <a:lnTo>
                    <a:pt x="37341" y="32031"/>
                  </a:lnTo>
                  <a:lnTo>
                    <a:pt x="37237" y="32010"/>
                  </a:lnTo>
                  <a:lnTo>
                    <a:pt x="37112" y="31989"/>
                  </a:lnTo>
                  <a:close/>
                  <a:moveTo>
                    <a:pt x="14829" y="31281"/>
                  </a:moveTo>
                  <a:lnTo>
                    <a:pt x="23138" y="31344"/>
                  </a:lnTo>
                  <a:lnTo>
                    <a:pt x="22597" y="31594"/>
                  </a:lnTo>
                  <a:lnTo>
                    <a:pt x="16495" y="32073"/>
                  </a:lnTo>
                  <a:lnTo>
                    <a:pt x="14829" y="31281"/>
                  </a:lnTo>
                  <a:close/>
                  <a:moveTo>
                    <a:pt x="36779" y="31448"/>
                  </a:moveTo>
                  <a:lnTo>
                    <a:pt x="45089" y="31531"/>
                  </a:lnTo>
                  <a:lnTo>
                    <a:pt x="43423" y="32302"/>
                  </a:lnTo>
                  <a:lnTo>
                    <a:pt x="37321" y="31698"/>
                  </a:lnTo>
                  <a:lnTo>
                    <a:pt x="36779" y="31448"/>
                  </a:lnTo>
                  <a:close/>
                  <a:moveTo>
                    <a:pt x="8560" y="31219"/>
                  </a:moveTo>
                  <a:lnTo>
                    <a:pt x="14141" y="31260"/>
                  </a:lnTo>
                  <a:lnTo>
                    <a:pt x="15912" y="32114"/>
                  </a:lnTo>
                  <a:lnTo>
                    <a:pt x="11809" y="32447"/>
                  </a:lnTo>
                  <a:lnTo>
                    <a:pt x="8560" y="31219"/>
                  </a:lnTo>
                  <a:close/>
                  <a:moveTo>
                    <a:pt x="21826" y="31948"/>
                  </a:moveTo>
                  <a:lnTo>
                    <a:pt x="21472" y="32114"/>
                  </a:lnTo>
                  <a:lnTo>
                    <a:pt x="17848" y="32718"/>
                  </a:lnTo>
                  <a:lnTo>
                    <a:pt x="17015" y="32322"/>
                  </a:lnTo>
                  <a:lnTo>
                    <a:pt x="21826" y="31948"/>
                  </a:lnTo>
                  <a:close/>
                  <a:moveTo>
                    <a:pt x="45776" y="31531"/>
                  </a:moveTo>
                  <a:lnTo>
                    <a:pt x="51357" y="31573"/>
                  </a:lnTo>
                  <a:lnTo>
                    <a:pt x="48088" y="32739"/>
                  </a:lnTo>
                  <a:lnTo>
                    <a:pt x="43985" y="32343"/>
                  </a:lnTo>
                  <a:lnTo>
                    <a:pt x="45776" y="31531"/>
                  </a:lnTo>
                  <a:close/>
                  <a:moveTo>
                    <a:pt x="38070" y="32073"/>
                  </a:moveTo>
                  <a:lnTo>
                    <a:pt x="42881" y="32531"/>
                  </a:lnTo>
                  <a:lnTo>
                    <a:pt x="42048" y="32906"/>
                  </a:lnTo>
                  <a:lnTo>
                    <a:pt x="38445" y="32239"/>
                  </a:lnTo>
                  <a:lnTo>
                    <a:pt x="38070" y="32073"/>
                  </a:lnTo>
                  <a:close/>
                  <a:moveTo>
                    <a:pt x="1854" y="31177"/>
                  </a:moveTo>
                  <a:lnTo>
                    <a:pt x="7706" y="31219"/>
                  </a:lnTo>
                  <a:lnTo>
                    <a:pt x="11143" y="32489"/>
                  </a:lnTo>
                  <a:lnTo>
                    <a:pt x="5395" y="32947"/>
                  </a:lnTo>
                  <a:lnTo>
                    <a:pt x="771" y="31677"/>
                  </a:lnTo>
                  <a:lnTo>
                    <a:pt x="1854" y="31177"/>
                  </a:lnTo>
                  <a:close/>
                  <a:moveTo>
                    <a:pt x="20452" y="32572"/>
                  </a:moveTo>
                  <a:lnTo>
                    <a:pt x="20348" y="32614"/>
                  </a:lnTo>
                  <a:lnTo>
                    <a:pt x="18598" y="33072"/>
                  </a:lnTo>
                  <a:lnTo>
                    <a:pt x="18307" y="32926"/>
                  </a:lnTo>
                  <a:lnTo>
                    <a:pt x="20452" y="32572"/>
                  </a:lnTo>
                  <a:close/>
                  <a:moveTo>
                    <a:pt x="39445" y="32718"/>
                  </a:moveTo>
                  <a:lnTo>
                    <a:pt x="41590" y="33114"/>
                  </a:lnTo>
                  <a:lnTo>
                    <a:pt x="41298" y="33260"/>
                  </a:lnTo>
                  <a:lnTo>
                    <a:pt x="39549" y="32781"/>
                  </a:lnTo>
                  <a:lnTo>
                    <a:pt x="39445" y="32718"/>
                  </a:lnTo>
                  <a:close/>
                  <a:moveTo>
                    <a:pt x="16432" y="32364"/>
                  </a:moveTo>
                  <a:lnTo>
                    <a:pt x="17349" y="32801"/>
                  </a:lnTo>
                  <a:lnTo>
                    <a:pt x="14183" y="33322"/>
                  </a:lnTo>
                  <a:lnTo>
                    <a:pt x="12455" y="32677"/>
                  </a:lnTo>
                  <a:lnTo>
                    <a:pt x="16432" y="32364"/>
                  </a:lnTo>
                  <a:close/>
                  <a:moveTo>
                    <a:pt x="52211" y="31594"/>
                  </a:moveTo>
                  <a:lnTo>
                    <a:pt x="58063" y="31635"/>
                  </a:lnTo>
                  <a:lnTo>
                    <a:pt x="59146" y="32156"/>
                  </a:lnTo>
                  <a:lnTo>
                    <a:pt x="54502" y="33364"/>
                  </a:lnTo>
                  <a:lnTo>
                    <a:pt x="48775" y="32801"/>
                  </a:lnTo>
                  <a:lnTo>
                    <a:pt x="52211" y="31594"/>
                  </a:lnTo>
                  <a:close/>
                  <a:moveTo>
                    <a:pt x="43464" y="32593"/>
                  </a:moveTo>
                  <a:lnTo>
                    <a:pt x="47442" y="32968"/>
                  </a:lnTo>
                  <a:lnTo>
                    <a:pt x="45693" y="33593"/>
                  </a:lnTo>
                  <a:lnTo>
                    <a:pt x="42548" y="33010"/>
                  </a:lnTo>
                  <a:lnTo>
                    <a:pt x="43464" y="32593"/>
                  </a:lnTo>
                  <a:close/>
                  <a:moveTo>
                    <a:pt x="17807" y="33010"/>
                  </a:moveTo>
                  <a:lnTo>
                    <a:pt x="18161" y="33176"/>
                  </a:lnTo>
                  <a:lnTo>
                    <a:pt x="15599" y="33843"/>
                  </a:lnTo>
                  <a:lnTo>
                    <a:pt x="14725" y="33530"/>
                  </a:lnTo>
                  <a:lnTo>
                    <a:pt x="17807" y="33010"/>
                  </a:lnTo>
                  <a:close/>
                  <a:moveTo>
                    <a:pt x="11767" y="32739"/>
                  </a:moveTo>
                  <a:lnTo>
                    <a:pt x="13621" y="33426"/>
                  </a:lnTo>
                  <a:lnTo>
                    <a:pt x="9560" y="34093"/>
                  </a:lnTo>
                  <a:lnTo>
                    <a:pt x="6207" y="33176"/>
                  </a:lnTo>
                  <a:lnTo>
                    <a:pt x="11767" y="32739"/>
                  </a:lnTo>
                  <a:close/>
                  <a:moveTo>
                    <a:pt x="42090" y="33218"/>
                  </a:moveTo>
                  <a:lnTo>
                    <a:pt x="45151" y="33780"/>
                  </a:lnTo>
                  <a:lnTo>
                    <a:pt x="44297" y="34093"/>
                  </a:lnTo>
                  <a:lnTo>
                    <a:pt x="41736" y="33385"/>
                  </a:lnTo>
                  <a:lnTo>
                    <a:pt x="42090" y="33218"/>
                  </a:lnTo>
                  <a:close/>
                  <a:moveTo>
                    <a:pt x="18390" y="33426"/>
                  </a:moveTo>
                  <a:lnTo>
                    <a:pt x="16370" y="34134"/>
                  </a:lnTo>
                  <a:lnTo>
                    <a:pt x="16057" y="34030"/>
                  </a:lnTo>
                  <a:lnTo>
                    <a:pt x="18390" y="33426"/>
                  </a:lnTo>
                  <a:close/>
                  <a:moveTo>
                    <a:pt x="41486" y="33614"/>
                  </a:moveTo>
                  <a:lnTo>
                    <a:pt x="43818" y="34259"/>
                  </a:lnTo>
                  <a:lnTo>
                    <a:pt x="43506" y="34363"/>
                  </a:lnTo>
                  <a:lnTo>
                    <a:pt x="41486" y="33614"/>
                  </a:lnTo>
                  <a:close/>
                  <a:moveTo>
                    <a:pt x="48129" y="33031"/>
                  </a:moveTo>
                  <a:lnTo>
                    <a:pt x="53669" y="33572"/>
                  </a:lnTo>
                  <a:lnTo>
                    <a:pt x="50316" y="34447"/>
                  </a:lnTo>
                  <a:lnTo>
                    <a:pt x="46276" y="33697"/>
                  </a:lnTo>
                  <a:lnTo>
                    <a:pt x="48129" y="33031"/>
                  </a:lnTo>
                  <a:close/>
                  <a:moveTo>
                    <a:pt x="14162" y="33635"/>
                  </a:moveTo>
                  <a:lnTo>
                    <a:pt x="15099" y="33968"/>
                  </a:lnTo>
                  <a:lnTo>
                    <a:pt x="11996" y="34780"/>
                  </a:lnTo>
                  <a:lnTo>
                    <a:pt x="10226" y="34280"/>
                  </a:lnTo>
                  <a:lnTo>
                    <a:pt x="14162" y="33635"/>
                  </a:lnTo>
                  <a:close/>
                  <a:moveTo>
                    <a:pt x="45713" y="33884"/>
                  </a:moveTo>
                  <a:lnTo>
                    <a:pt x="49649" y="34613"/>
                  </a:lnTo>
                  <a:lnTo>
                    <a:pt x="47858" y="35072"/>
                  </a:lnTo>
                  <a:lnTo>
                    <a:pt x="44776" y="34218"/>
                  </a:lnTo>
                  <a:lnTo>
                    <a:pt x="45713" y="33884"/>
                  </a:lnTo>
                  <a:close/>
                  <a:moveTo>
                    <a:pt x="15578" y="34155"/>
                  </a:moveTo>
                  <a:lnTo>
                    <a:pt x="15953" y="34280"/>
                  </a:lnTo>
                  <a:lnTo>
                    <a:pt x="13454" y="35176"/>
                  </a:lnTo>
                  <a:lnTo>
                    <a:pt x="12559" y="34926"/>
                  </a:lnTo>
                  <a:lnTo>
                    <a:pt x="15578" y="34155"/>
                  </a:lnTo>
                  <a:close/>
                  <a:moveTo>
                    <a:pt x="1313" y="35113"/>
                  </a:moveTo>
                  <a:lnTo>
                    <a:pt x="2375" y="35301"/>
                  </a:lnTo>
                  <a:lnTo>
                    <a:pt x="1896" y="35384"/>
                  </a:lnTo>
                  <a:lnTo>
                    <a:pt x="1313" y="35113"/>
                  </a:lnTo>
                  <a:close/>
                  <a:moveTo>
                    <a:pt x="16203" y="34509"/>
                  </a:moveTo>
                  <a:lnTo>
                    <a:pt x="14246" y="35405"/>
                  </a:lnTo>
                  <a:lnTo>
                    <a:pt x="13933" y="35321"/>
                  </a:lnTo>
                  <a:lnTo>
                    <a:pt x="16203" y="34509"/>
                  </a:lnTo>
                  <a:close/>
                  <a:moveTo>
                    <a:pt x="44297" y="34384"/>
                  </a:moveTo>
                  <a:lnTo>
                    <a:pt x="47296" y="35217"/>
                  </a:lnTo>
                  <a:lnTo>
                    <a:pt x="46421" y="35446"/>
                  </a:lnTo>
                  <a:lnTo>
                    <a:pt x="43922" y="34530"/>
                  </a:lnTo>
                  <a:lnTo>
                    <a:pt x="44297" y="34384"/>
                  </a:lnTo>
                  <a:close/>
                  <a:moveTo>
                    <a:pt x="43672" y="34738"/>
                  </a:moveTo>
                  <a:lnTo>
                    <a:pt x="45922" y="35571"/>
                  </a:lnTo>
                  <a:lnTo>
                    <a:pt x="45609" y="35655"/>
                  </a:lnTo>
                  <a:lnTo>
                    <a:pt x="43672" y="34738"/>
                  </a:lnTo>
                  <a:close/>
                  <a:moveTo>
                    <a:pt x="58542" y="35592"/>
                  </a:moveTo>
                  <a:lnTo>
                    <a:pt x="57959" y="35863"/>
                  </a:lnTo>
                  <a:lnTo>
                    <a:pt x="57480" y="35759"/>
                  </a:lnTo>
                  <a:lnTo>
                    <a:pt x="58542" y="35592"/>
                  </a:lnTo>
                  <a:close/>
                  <a:moveTo>
                    <a:pt x="9539" y="34405"/>
                  </a:moveTo>
                  <a:lnTo>
                    <a:pt x="11434" y="34926"/>
                  </a:lnTo>
                  <a:lnTo>
                    <a:pt x="7456" y="35946"/>
                  </a:lnTo>
                  <a:lnTo>
                    <a:pt x="4041" y="35321"/>
                  </a:lnTo>
                  <a:lnTo>
                    <a:pt x="9539" y="34405"/>
                  </a:lnTo>
                  <a:close/>
                  <a:moveTo>
                    <a:pt x="50316" y="34738"/>
                  </a:moveTo>
                  <a:lnTo>
                    <a:pt x="55814" y="35759"/>
                  </a:lnTo>
                  <a:lnTo>
                    <a:pt x="52378" y="36321"/>
                  </a:lnTo>
                  <a:lnTo>
                    <a:pt x="48421" y="35238"/>
                  </a:lnTo>
                  <a:lnTo>
                    <a:pt x="50316" y="34738"/>
                  </a:lnTo>
                  <a:close/>
                  <a:moveTo>
                    <a:pt x="11996" y="35072"/>
                  </a:moveTo>
                  <a:lnTo>
                    <a:pt x="12975" y="35342"/>
                  </a:lnTo>
                  <a:lnTo>
                    <a:pt x="9955" y="36425"/>
                  </a:lnTo>
                  <a:lnTo>
                    <a:pt x="8144" y="36071"/>
                  </a:lnTo>
                  <a:lnTo>
                    <a:pt x="11996" y="35072"/>
                  </a:lnTo>
                  <a:close/>
                  <a:moveTo>
                    <a:pt x="3208" y="35467"/>
                  </a:moveTo>
                  <a:lnTo>
                    <a:pt x="6790" y="36134"/>
                  </a:lnTo>
                  <a:lnTo>
                    <a:pt x="4624" y="36696"/>
                  </a:lnTo>
                  <a:lnTo>
                    <a:pt x="2354" y="35613"/>
                  </a:lnTo>
                  <a:lnTo>
                    <a:pt x="3208" y="35467"/>
                  </a:lnTo>
                  <a:close/>
                  <a:moveTo>
                    <a:pt x="13454" y="35488"/>
                  </a:moveTo>
                  <a:lnTo>
                    <a:pt x="13829" y="35592"/>
                  </a:lnTo>
                  <a:lnTo>
                    <a:pt x="11413" y="36696"/>
                  </a:lnTo>
                  <a:lnTo>
                    <a:pt x="10518" y="36529"/>
                  </a:lnTo>
                  <a:lnTo>
                    <a:pt x="13454" y="35488"/>
                  </a:lnTo>
                  <a:close/>
                  <a:moveTo>
                    <a:pt x="47858" y="35384"/>
                  </a:moveTo>
                  <a:lnTo>
                    <a:pt x="51711" y="36446"/>
                  </a:lnTo>
                  <a:lnTo>
                    <a:pt x="49879" y="36738"/>
                  </a:lnTo>
                  <a:lnTo>
                    <a:pt x="46880" y="35634"/>
                  </a:lnTo>
                  <a:lnTo>
                    <a:pt x="47858" y="35384"/>
                  </a:lnTo>
                  <a:close/>
                  <a:moveTo>
                    <a:pt x="46401" y="35759"/>
                  </a:moveTo>
                  <a:lnTo>
                    <a:pt x="49316" y="36842"/>
                  </a:lnTo>
                  <a:lnTo>
                    <a:pt x="48400" y="36987"/>
                  </a:lnTo>
                  <a:lnTo>
                    <a:pt x="46005" y="35842"/>
                  </a:lnTo>
                  <a:lnTo>
                    <a:pt x="46401" y="35759"/>
                  </a:lnTo>
                  <a:close/>
                  <a:moveTo>
                    <a:pt x="56647" y="35905"/>
                  </a:moveTo>
                  <a:lnTo>
                    <a:pt x="57501" y="36071"/>
                  </a:lnTo>
                  <a:lnTo>
                    <a:pt x="55210" y="37112"/>
                  </a:lnTo>
                  <a:lnTo>
                    <a:pt x="53044" y="36508"/>
                  </a:lnTo>
                  <a:lnTo>
                    <a:pt x="56647" y="35905"/>
                  </a:lnTo>
                  <a:close/>
                  <a:moveTo>
                    <a:pt x="7477" y="36259"/>
                  </a:moveTo>
                  <a:lnTo>
                    <a:pt x="9414" y="36613"/>
                  </a:lnTo>
                  <a:lnTo>
                    <a:pt x="6561" y="37612"/>
                  </a:lnTo>
                  <a:lnTo>
                    <a:pt x="5020" y="36883"/>
                  </a:lnTo>
                  <a:lnTo>
                    <a:pt x="7477" y="36259"/>
                  </a:lnTo>
                  <a:close/>
                  <a:moveTo>
                    <a:pt x="4582" y="37008"/>
                  </a:moveTo>
                  <a:lnTo>
                    <a:pt x="6186" y="37758"/>
                  </a:lnTo>
                  <a:lnTo>
                    <a:pt x="5520" y="37987"/>
                  </a:lnTo>
                  <a:lnTo>
                    <a:pt x="2063" y="37654"/>
                  </a:lnTo>
                  <a:lnTo>
                    <a:pt x="4582" y="37008"/>
                  </a:lnTo>
                  <a:close/>
                  <a:moveTo>
                    <a:pt x="52357" y="36633"/>
                  </a:moveTo>
                  <a:lnTo>
                    <a:pt x="54793" y="37300"/>
                  </a:lnTo>
                  <a:lnTo>
                    <a:pt x="53252" y="38008"/>
                  </a:lnTo>
                  <a:lnTo>
                    <a:pt x="50420" y="36946"/>
                  </a:lnTo>
                  <a:lnTo>
                    <a:pt x="52357" y="36633"/>
                  </a:lnTo>
                  <a:close/>
                  <a:moveTo>
                    <a:pt x="6540" y="37925"/>
                  </a:moveTo>
                  <a:lnTo>
                    <a:pt x="6936" y="38112"/>
                  </a:lnTo>
                  <a:lnTo>
                    <a:pt x="6936" y="38112"/>
                  </a:lnTo>
                  <a:lnTo>
                    <a:pt x="6207" y="38050"/>
                  </a:lnTo>
                  <a:lnTo>
                    <a:pt x="6540" y="37925"/>
                  </a:lnTo>
                  <a:close/>
                  <a:moveTo>
                    <a:pt x="9976" y="36717"/>
                  </a:moveTo>
                  <a:lnTo>
                    <a:pt x="10955" y="36904"/>
                  </a:lnTo>
                  <a:lnTo>
                    <a:pt x="8060" y="38216"/>
                  </a:lnTo>
                  <a:lnTo>
                    <a:pt x="7790" y="38195"/>
                  </a:lnTo>
                  <a:lnTo>
                    <a:pt x="6936" y="37800"/>
                  </a:lnTo>
                  <a:lnTo>
                    <a:pt x="9976" y="36717"/>
                  </a:lnTo>
                  <a:close/>
                  <a:moveTo>
                    <a:pt x="55231" y="37425"/>
                  </a:moveTo>
                  <a:lnTo>
                    <a:pt x="57751" y="38112"/>
                  </a:lnTo>
                  <a:lnTo>
                    <a:pt x="54273" y="38383"/>
                  </a:lnTo>
                  <a:lnTo>
                    <a:pt x="53627" y="38154"/>
                  </a:lnTo>
                  <a:lnTo>
                    <a:pt x="55231" y="37425"/>
                  </a:lnTo>
                  <a:close/>
                  <a:moveTo>
                    <a:pt x="28761" y="31385"/>
                  </a:moveTo>
                  <a:lnTo>
                    <a:pt x="31177" y="31406"/>
                  </a:lnTo>
                  <a:lnTo>
                    <a:pt x="33572" y="31635"/>
                  </a:lnTo>
                  <a:lnTo>
                    <a:pt x="35946" y="32073"/>
                  </a:lnTo>
                  <a:lnTo>
                    <a:pt x="38279" y="32718"/>
                  </a:lnTo>
                  <a:lnTo>
                    <a:pt x="40549" y="33572"/>
                  </a:lnTo>
                  <a:lnTo>
                    <a:pt x="40569" y="33593"/>
                  </a:lnTo>
                  <a:lnTo>
                    <a:pt x="29907" y="38466"/>
                  </a:lnTo>
                  <a:lnTo>
                    <a:pt x="19306" y="33405"/>
                  </a:lnTo>
                  <a:lnTo>
                    <a:pt x="19327" y="33405"/>
                  </a:lnTo>
                  <a:lnTo>
                    <a:pt x="21618" y="32593"/>
                  </a:lnTo>
                  <a:lnTo>
                    <a:pt x="23950" y="31989"/>
                  </a:lnTo>
                  <a:lnTo>
                    <a:pt x="26345" y="31573"/>
                  </a:lnTo>
                  <a:lnTo>
                    <a:pt x="28761" y="31385"/>
                  </a:lnTo>
                  <a:close/>
                  <a:moveTo>
                    <a:pt x="53252" y="38320"/>
                  </a:moveTo>
                  <a:lnTo>
                    <a:pt x="53606" y="38445"/>
                  </a:lnTo>
                  <a:lnTo>
                    <a:pt x="52857" y="38508"/>
                  </a:lnTo>
                  <a:lnTo>
                    <a:pt x="53252" y="38320"/>
                  </a:lnTo>
                  <a:close/>
                  <a:moveTo>
                    <a:pt x="49858" y="37050"/>
                  </a:moveTo>
                  <a:lnTo>
                    <a:pt x="52877" y="38175"/>
                  </a:lnTo>
                  <a:lnTo>
                    <a:pt x="52024" y="38570"/>
                  </a:lnTo>
                  <a:lnTo>
                    <a:pt x="51753" y="38591"/>
                  </a:lnTo>
                  <a:lnTo>
                    <a:pt x="48858" y="37217"/>
                  </a:lnTo>
                  <a:lnTo>
                    <a:pt x="49858" y="37050"/>
                  </a:lnTo>
                  <a:close/>
                  <a:moveTo>
                    <a:pt x="18973" y="33572"/>
                  </a:moveTo>
                  <a:lnTo>
                    <a:pt x="29553" y="38612"/>
                  </a:lnTo>
                  <a:lnTo>
                    <a:pt x="29011" y="38862"/>
                  </a:lnTo>
                  <a:lnTo>
                    <a:pt x="17099" y="34405"/>
                  </a:lnTo>
                  <a:lnTo>
                    <a:pt x="18973" y="33572"/>
                  </a:lnTo>
                  <a:close/>
                  <a:moveTo>
                    <a:pt x="40923" y="33739"/>
                  </a:moveTo>
                  <a:lnTo>
                    <a:pt x="42756" y="34634"/>
                  </a:lnTo>
                  <a:lnTo>
                    <a:pt x="30781" y="38883"/>
                  </a:lnTo>
                  <a:lnTo>
                    <a:pt x="30240" y="38612"/>
                  </a:lnTo>
                  <a:lnTo>
                    <a:pt x="40923" y="33739"/>
                  </a:lnTo>
                  <a:close/>
                  <a:moveTo>
                    <a:pt x="1250" y="37862"/>
                  </a:moveTo>
                  <a:lnTo>
                    <a:pt x="4874" y="38216"/>
                  </a:lnTo>
                  <a:lnTo>
                    <a:pt x="2771" y="38966"/>
                  </a:lnTo>
                  <a:lnTo>
                    <a:pt x="396" y="38091"/>
                  </a:lnTo>
                  <a:lnTo>
                    <a:pt x="1250" y="37862"/>
                  </a:lnTo>
                  <a:close/>
                  <a:moveTo>
                    <a:pt x="29907" y="38779"/>
                  </a:moveTo>
                  <a:lnTo>
                    <a:pt x="30386" y="39008"/>
                  </a:lnTo>
                  <a:lnTo>
                    <a:pt x="29907" y="39195"/>
                  </a:lnTo>
                  <a:lnTo>
                    <a:pt x="29407" y="39008"/>
                  </a:lnTo>
                  <a:lnTo>
                    <a:pt x="29907" y="38779"/>
                  </a:lnTo>
                  <a:close/>
                  <a:moveTo>
                    <a:pt x="16724" y="34593"/>
                  </a:moveTo>
                  <a:lnTo>
                    <a:pt x="28636" y="39028"/>
                  </a:lnTo>
                  <a:lnTo>
                    <a:pt x="28157" y="39258"/>
                  </a:lnTo>
                  <a:lnTo>
                    <a:pt x="14683" y="35530"/>
                  </a:lnTo>
                  <a:lnTo>
                    <a:pt x="16724" y="34593"/>
                  </a:lnTo>
                  <a:close/>
                  <a:moveTo>
                    <a:pt x="43131" y="34801"/>
                  </a:moveTo>
                  <a:lnTo>
                    <a:pt x="45172" y="35780"/>
                  </a:lnTo>
                  <a:lnTo>
                    <a:pt x="31635" y="39278"/>
                  </a:lnTo>
                  <a:lnTo>
                    <a:pt x="31156" y="39049"/>
                  </a:lnTo>
                  <a:lnTo>
                    <a:pt x="43131" y="34801"/>
                  </a:lnTo>
                  <a:close/>
                  <a:moveTo>
                    <a:pt x="58563" y="38341"/>
                  </a:moveTo>
                  <a:lnTo>
                    <a:pt x="59396" y="38570"/>
                  </a:lnTo>
                  <a:lnTo>
                    <a:pt x="57022" y="39424"/>
                  </a:lnTo>
                  <a:lnTo>
                    <a:pt x="54918" y="38633"/>
                  </a:lnTo>
                  <a:lnTo>
                    <a:pt x="58563" y="38341"/>
                  </a:lnTo>
                  <a:close/>
                  <a:moveTo>
                    <a:pt x="29032" y="39174"/>
                  </a:moveTo>
                  <a:lnTo>
                    <a:pt x="29469" y="39341"/>
                  </a:lnTo>
                  <a:lnTo>
                    <a:pt x="29032" y="39487"/>
                  </a:lnTo>
                  <a:lnTo>
                    <a:pt x="28595" y="39362"/>
                  </a:lnTo>
                  <a:lnTo>
                    <a:pt x="29032" y="39174"/>
                  </a:lnTo>
                  <a:close/>
                  <a:moveTo>
                    <a:pt x="30760" y="39195"/>
                  </a:moveTo>
                  <a:lnTo>
                    <a:pt x="31198" y="39403"/>
                  </a:lnTo>
                  <a:lnTo>
                    <a:pt x="30740" y="39507"/>
                  </a:lnTo>
                  <a:lnTo>
                    <a:pt x="30323" y="39341"/>
                  </a:lnTo>
                  <a:lnTo>
                    <a:pt x="30760" y="39195"/>
                  </a:lnTo>
                  <a:close/>
                  <a:moveTo>
                    <a:pt x="14266" y="35717"/>
                  </a:moveTo>
                  <a:lnTo>
                    <a:pt x="27741" y="39445"/>
                  </a:lnTo>
                  <a:lnTo>
                    <a:pt x="27324" y="39632"/>
                  </a:lnTo>
                  <a:lnTo>
                    <a:pt x="11913" y="36779"/>
                  </a:lnTo>
                  <a:lnTo>
                    <a:pt x="14266" y="35717"/>
                  </a:lnTo>
                  <a:close/>
                  <a:moveTo>
                    <a:pt x="45568" y="35967"/>
                  </a:moveTo>
                  <a:lnTo>
                    <a:pt x="47921" y="37071"/>
                  </a:lnTo>
                  <a:lnTo>
                    <a:pt x="32447" y="39674"/>
                  </a:lnTo>
                  <a:lnTo>
                    <a:pt x="32031" y="39466"/>
                  </a:lnTo>
                  <a:lnTo>
                    <a:pt x="45568" y="35967"/>
                  </a:lnTo>
                  <a:close/>
                  <a:moveTo>
                    <a:pt x="5561" y="38279"/>
                  </a:moveTo>
                  <a:lnTo>
                    <a:pt x="7519" y="38466"/>
                  </a:lnTo>
                  <a:lnTo>
                    <a:pt x="4770" y="39716"/>
                  </a:lnTo>
                  <a:lnTo>
                    <a:pt x="3187" y="39133"/>
                  </a:lnTo>
                  <a:lnTo>
                    <a:pt x="5561" y="38279"/>
                  </a:lnTo>
                  <a:close/>
                  <a:moveTo>
                    <a:pt x="29886" y="39507"/>
                  </a:moveTo>
                  <a:lnTo>
                    <a:pt x="30261" y="39632"/>
                  </a:lnTo>
                  <a:lnTo>
                    <a:pt x="29886" y="39737"/>
                  </a:lnTo>
                  <a:lnTo>
                    <a:pt x="29532" y="39632"/>
                  </a:lnTo>
                  <a:lnTo>
                    <a:pt x="29886" y="39507"/>
                  </a:lnTo>
                  <a:close/>
                  <a:moveTo>
                    <a:pt x="28178" y="39549"/>
                  </a:moveTo>
                  <a:lnTo>
                    <a:pt x="28553" y="39653"/>
                  </a:lnTo>
                  <a:lnTo>
                    <a:pt x="28199" y="39799"/>
                  </a:lnTo>
                  <a:lnTo>
                    <a:pt x="27824" y="39716"/>
                  </a:lnTo>
                  <a:lnTo>
                    <a:pt x="28178" y="39549"/>
                  </a:lnTo>
                  <a:close/>
                  <a:moveTo>
                    <a:pt x="31594" y="39591"/>
                  </a:moveTo>
                  <a:lnTo>
                    <a:pt x="31948" y="39757"/>
                  </a:lnTo>
                  <a:lnTo>
                    <a:pt x="31573" y="39820"/>
                  </a:lnTo>
                  <a:lnTo>
                    <a:pt x="31219" y="39695"/>
                  </a:lnTo>
                  <a:lnTo>
                    <a:pt x="31594" y="39591"/>
                  </a:lnTo>
                  <a:close/>
                  <a:moveTo>
                    <a:pt x="29053" y="39799"/>
                  </a:moveTo>
                  <a:lnTo>
                    <a:pt x="29323" y="39882"/>
                  </a:lnTo>
                  <a:lnTo>
                    <a:pt x="29053" y="39945"/>
                  </a:lnTo>
                  <a:lnTo>
                    <a:pt x="28782" y="39903"/>
                  </a:lnTo>
                  <a:lnTo>
                    <a:pt x="29053" y="39799"/>
                  </a:lnTo>
                  <a:close/>
                  <a:moveTo>
                    <a:pt x="30740" y="39820"/>
                  </a:moveTo>
                  <a:lnTo>
                    <a:pt x="31010" y="39924"/>
                  </a:lnTo>
                  <a:lnTo>
                    <a:pt x="30719" y="39966"/>
                  </a:lnTo>
                  <a:lnTo>
                    <a:pt x="30448" y="39882"/>
                  </a:lnTo>
                  <a:lnTo>
                    <a:pt x="30740" y="39820"/>
                  </a:lnTo>
                  <a:close/>
                  <a:moveTo>
                    <a:pt x="11455" y="36987"/>
                  </a:moveTo>
                  <a:lnTo>
                    <a:pt x="26866" y="39841"/>
                  </a:lnTo>
                  <a:lnTo>
                    <a:pt x="26533" y="39986"/>
                  </a:lnTo>
                  <a:lnTo>
                    <a:pt x="8623" y="38279"/>
                  </a:lnTo>
                  <a:lnTo>
                    <a:pt x="11455" y="36987"/>
                  </a:lnTo>
                  <a:close/>
                  <a:moveTo>
                    <a:pt x="48358" y="37300"/>
                  </a:moveTo>
                  <a:lnTo>
                    <a:pt x="51170" y="38633"/>
                  </a:lnTo>
                  <a:lnTo>
                    <a:pt x="33260" y="40049"/>
                  </a:lnTo>
                  <a:lnTo>
                    <a:pt x="32906" y="39882"/>
                  </a:lnTo>
                  <a:lnTo>
                    <a:pt x="48358" y="37300"/>
                  </a:lnTo>
                  <a:close/>
                  <a:moveTo>
                    <a:pt x="27366" y="39924"/>
                  </a:moveTo>
                  <a:lnTo>
                    <a:pt x="27657" y="39986"/>
                  </a:lnTo>
                  <a:lnTo>
                    <a:pt x="27387" y="40070"/>
                  </a:lnTo>
                  <a:lnTo>
                    <a:pt x="27095" y="40049"/>
                  </a:lnTo>
                  <a:lnTo>
                    <a:pt x="27366" y="39924"/>
                  </a:lnTo>
                  <a:close/>
                  <a:moveTo>
                    <a:pt x="29886" y="40028"/>
                  </a:moveTo>
                  <a:lnTo>
                    <a:pt x="30052" y="40070"/>
                  </a:lnTo>
                  <a:lnTo>
                    <a:pt x="29886" y="40111"/>
                  </a:lnTo>
                  <a:lnTo>
                    <a:pt x="29719" y="40070"/>
                  </a:lnTo>
                  <a:lnTo>
                    <a:pt x="29886" y="40028"/>
                  </a:lnTo>
                  <a:close/>
                  <a:moveTo>
                    <a:pt x="32406" y="39966"/>
                  </a:moveTo>
                  <a:lnTo>
                    <a:pt x="32676" y="40091"/>
                  </a:lnTo>
                  <a:lnTo>
                    <a:pt x="32385" y="40111"/>
                  </a:lnTo>
                  <a:lnTo>
                    <a:pt x="32114" y="40028"/>
                  </a:lnTo>
                  <a:lnTo>
                    <a:pt x="32406" y="39966"/>
                  </a:lnTo>
                  <a:close/>
                  <a:moveTo>
                    <a:pt x="54231" y="38674"/>
                  </a:moveTo>
                  <a:lnTo>
                    <a:pt x="56605" y="39570"/>
                  </a:lnTo>
                  <a:lnTo>
                    <a:pt x="55002" y="40132"/>
                  </a:lnTo>
                  <a:lnTo>
                    <a:pt x="52274" y="38841"/>
                  </a:lnTo>
                  <a:lnTo>
                    <a:pt x="54231" y="38674"/>
                  </a:lnTo>
                  <a:close/>
                  <a:moveTo>
                    <a:pt x="28220" y="40091"/>
                  </a:moveTo>
                  <a:lnTo>
                    <a:pt x="28386" y="40111"/>
                  </a:lnTo>
                  <a:lnTo>
                    <a:pt x="28241" y="40153"/>
                  </a:lnTo>
                  <a:lnTo>
                    <a:pt x="28074" y="40153"/>
                  </a:lnTo>
                  <a:lnTo>
                    <a:pt x="28220" y="40091"/>
                  </a:lnTo>
                  <a:close/>
                  <a:moveTo>
                    <a:pt x="2750" y="39278"/>
                  </a:moveTo>
                  <a:lnTo>
                    <a:pt x="4416" y="39882"/>
                  </a:lnTo>
                  <a:lnTo>
                    <a:pt x="3791" y="40174"/>
                  </a:lnTo>
                  <a:lnTo>
                    <a:pt x="292" y="40153"/>
                  </a:lnTo>
                  <a:lnTo>
                    <a:pt x="2750" y="39278"/>
                  </a:lnTo>
                  <a:close/>
                  <a:moveTo>
                    <a:pt x="4791" y="40028"/>
                  </a:moveTo>
                  <a:lnTo>
                    <a:pt x="5207" y="40195"/>
                  </a:lnTo>
                  <a:lnTo>
                    <a:pt x="4457" y="40174"/>
                  </a:lnTo>
                  <a:lnTo>
                    <a:pt x="4791" y="40028"/>
                  </a:lnTo>
                  <a:close/>
                  <a:moveTo>
                    <a:pt x="31552" y="40111"/>
                  </a:moveTo>
                  <a:lnTo>
                    <a:pt x="31698" y="40174"/>
                  </a:lnTo>
                  <a:lnTo>
                    <a:pt x="31552" y="40195"/>
                  </a:lnTo>
                  <a:lnTo>
                    <a:pt x="31385" y="40153"/>
                  </a:lnTo>
                  <a:lnTo>
                    <a:pt x="31552" y="40111"/>
                  </a:lnTo>
                  <a:close/>
                  <a:moveTo>
                    <a:pt x="7935" y="38591"/>
                  </a:moveTo>
                  <a:lnTo>
                    <a:pt x="11392" y="40236"/>
                  </a:lnTo>
                  <a:lnTo>
                    <a:pt x="6061" y="40195"/>
                  </a:lnTo>
                  <a:lnTo>
                    <a:pt x="5166" y="39861"/>
                  </a:lnTo>
                  <a:lnTo>
                    <a:pt x="7935" y="38591"/>
                  </a:lnTo>
                  <a:close/>
                  <a:moveTo>
                    <a:pt x="8560" y="38570"/>
                  </a:moveTo>
                  <a:lnTo>
                    <a:pt x="25991" y="40236"/>
                  </a:lnTo>
                  <a:lnTo>
                    <a:pt x="25741" y="40361"/>
                  </a:lnTo>
                  <a:lnTo>
                    <a:pt x="12080" y="40236"/>
                  </a:lnTo>
                  <a:lnTo>
                    <a:pt x="8560" y="38570"/>
                  </a:lnTo>
                  <a:close/>
                  <a:moveTo>
                    <a:pt x="26741" y="40299"/>
                  </a:moveTo>
                  <a:lnTo>
                    <a:pt x="26595" y="40361"/>
                  </a:lnTo>
                  <a:lnTo>
                    <a:pt x="26429" y="40361"/>
                  </a:lnTo>
                  <a:lnTo>
                    <a:pt x="26574" y="40299"/>
                  </a:lnTo>
                  <a:close/>
                  <a:moveTo>
                    <a:pt x="33197" y="40340"/>
                  </a:moveTo>
                  <a:lnTo>
                    <a:pt x="33343" y="40424"/>
                  </a:lnTo>
                  <a:lnTo>
                    <a:pt x="33176" y="40424"/>
                  </a:lnTo>
                  <a:lnTo>
                    <a:pt x="33030" y="40361"/>
                  </a:lnTo>
                  <a:lnTo>
                    <a:pt x="33197" y="40340"/>
                  </a:lnTo>
                  <a:close/>
                  <a:moveTo>
                    <a:pt x="51253" y="38924"/>
                  </a:moveTo>
                  <a:lnTo>
                    <a:pt x="47692" y="40528"/>
                  </a:lnTo>
                  <a:lnTo>
                    <a:pt x="34030" y="40424"/>
                  </a:lnTo>
                  <a:lnTo>
                    <a:pt x="33780" y="40299"/>
                  </a:lnTo>
                  <a:lnTo>
                    <a:pt x="51253" y="38924"/>
                  </a:lnTo>
                  <a:close/>
                  <a:moveTo>
                    <a:pt x="51857" y="38966"/>
                  </a:moveTo>
                  <a:lnTo>
                    <a:pt x="54606" y="40278"/>
                  </a:lnTo>
                  <a:lnTo>
                    <a:pt x="53731" y="40590"/>
                  </a:lnTo>
                  <a:lnTo>
                    <a:pt x="48379" y="40549"/>
                  </a:lnTo>
                  <a:lnTo>
                    <a:pt x="51857" y="38966"/>
                  </a:lnTo>
                  <a:close/>
                  <a:moveTo>
                    <a:pt x="54981" y="40445"/>
                  </a:moveTo>
                  <a:lnTo>
                    <a:pt x="55314" y="40590"/>
                  </a:lnTo>
                  <a:lnTo>
                    <a:pt x="54564" y="40590"/>
                  </a:lnTo>
                  <a:lnTo>
                    <a:pt x="54981" y="40445"/>
                  </a:lnTo>
                  <a:close/>
                  <a:moveTo>
                    <a:pt x="12684" y="40528"/>
                  </a:moveTo>
                  <a:lnTo>
                    <a:pt x="25117" y="40632"/>
                  </a:lnTo>
                  <a:lnTo>
                    <a:pt x="24971" y="40715"/>
                  </a:lnTo>
                  <a:lnTo>
                    <a:pt x="14745" y="41507"/>
                  </a:lnTo>
                  <a:lnTo>
                    <a:pt x="12684" y="40528"/>
                  </a:lnTo>
                  <a:close/>
                  <a:moveTo>
                    <a:pt x="34655" y="40715"/>
                  </a:moveTo>
                  <a:lnTo>
                    <a:pt x="47067" y="40819"/>
                  </a:lnTo>
                  <a:lnTo>
                    <a:pt x="45005" y="41777"/>
                  </a:lnTo>
                  <a:lnTo>
                    <a:pt x="34801" y="40799"/>
                  </a:lnTo>
                  <a:lnTo>
                    <a:pt x="34655" y="40715"/>
                  </a:lnTo>
                  <a:close/>
                  <a:moveTo>
                    <a:pt x="6852" y="40486"/>
                  </a:moveTo>
                  <a:lnTo>
                    <a:pt x="12017" y="40528"/>
                  </a:lnTo>
                  <a:lnTo>
                    <a:pt x="14162" y="41569"/>
                  </a:lnTo>
                  <a:lnTo>
                    <a:pt x="10497" y="41861"/>
                  </a:lnTo>
                  <a:lnTo>
                    <a:pt x="6852" y="40486"/>
                  </a:lnTo>
                  <a:close/>
                  <a:moveTo>
                    <a:pt x="47754" y="40819"/>
                  </a:moveTo>
                  <a:lnTo>
                    <a:pt x="52919" y="40861"/>
                  </a:lnTo>
                  <a:lnTo>
                    <a:pt x="49254" y="42173"/>
                  </a:lnTo>
                  <a:lnTo>
                    <a:pt x="45588" y="41819"/>
                  </a:lnTo>
                  <a:lnTo>
                    <a:pt x="47754" y="40819"/>
                  </a:lnTo>
                  <a:close/>
                  <a:moveTo>
                    <a:pt x="3833" y="40465"/>
                  </a:moveTo>
                  <a:lnTo>
                    <a:pt x="5999" y="40486"/>
                  </a:lnTo>
                  <a:lnTo>
                    <a:pt x="9810" y="41902"/>
                  </a:lnTo>
                  <a:lnTo>
                    <a:pt x="4499" y="42319"/>
                  </a:lnTo>
                  <a:lnTo>
                    <a:pt x="1542" y="41507"/>
                  </a:lnTo>
                  <a:lnTo>
                    <a:pt x="3833" y="40465"/>
                  </a:lnTo>
                  <a:close/>
                  <a:moveTo>
                    <a:pt x="24159" y="41069"/>
                  </a:moveTo>
                  <a:lnTo>
                    <a:pt x="16495" y="42340"/>
                  </a:lnTo>
                  <a:lnTo>
                    <a:pt x="15266" y="41757"/>
                  </a:lnTo>
                  <a:lnTo>
                    <a:pt x="24159" y="41069"/>
                  </a:lnTo>
                  <a:close/>
                  <a:moveTo>
                    <a:pt x="35592" y="41153"/>
                  </a:moveTo>
                  <a:lnTo>
                    <a:pt x="44485" y="42007"/>
                  </a:lnTo>
                  <a:lnTo>
                    <a:pt x="43235" y="42569"/>
                  </a:lnTo>
                  <a:lnTo>
                    <a:pt x="35592" y="41153"/>
                  </a:lnTo>
                  <a:close/>
                  <a:moveTo>
                    <a:pt x="53773" y="40882"/>
                  </a:moveTo>
                  <a:lnTo>
                    <a:pt x="55918" y="40903"/>
                  </a:lnTo>
                  <a:lnTo>
                    <a:pt x="58209" y="41986"/>
                  </a:lnTo>
                  <a:lnTo>
                    <a:pt x="55252" y="42756"/>
                  </a:lnTo>
                  <a:lnTo>
                    <a:pt x="49920" y="42236"/>
                  </a:lnTo>
                  <a:lnTo>
                    <a:pt x="53773" y="40882"/>
                  </a:lnTo>
                  <a:close/>
                  <a:moveTo>
                    <a:pt x="14704" y="41819"/>
                  </a:moveTo>
                  <a:lnTo>
                    <a:pt x="15995" y="42423"/>
                  </a:lnTo>
                  <a:lnTo>
                    <a:pt x="13267" y="42881"/>
                  </a:lnTo>
                  <a:lnTo>
                    <a:pt x="11143" y="42090"/>
                  </a:lnTo>
                  <a:lnTo>
                    <a:pt x="14704" y="41819"/>
                  </a:lnTo>
                  <a:close/>
                  <a:moveTo>
                    <a:pt x="22618" y="41611"/>
                  </a:moveTo>
                  <a:lnTo>
                    <a:pt x="17661" y="42902"/>
                  </a:lnTo>
                  <a:lnTo>
                    <a:pt x="16953" y="42569"/>
                  </a:lnTo>
                  <a:lnTo>
                    <a:pt x="22618" y="41611"/>
                  </a:lnTo>
                  <a:close/>
                  <a:moveTo>
                    <a:pt x="37133" y="41736"/>
                  </a:moveTo>
                  <a:lnTo>
                    <a:pt x="42777" y="42777"/>
                  </a:lnTo>
                  <a:lnTo>
                    <a:pt x="42069" y="43110"/>
                  </a:lnTo>
                  <a:lnTo>
                    <a:pt x="37133" y="41736"/>
                  </a:lnTo>
                  <a:close/>
                  <a:moveTo>
                    <a:pt x="45047" y="42069"/>
                  </a:moveTo>
                  <a:lnTo>
                    <a:pt x="48608" y="42402"/>
                  </a:lnTo>
                  <a:lnTo>
                    <a:pt x="46463" y="43173"/>
                  </a:lnTo>
                  <a:lnTo>
                    <a:pt x="43735" y="42652"/>
                  </a:lnTo>
                  <a:lnTo>
                    <a:pt x="45047" y="42069"/>
                  </a:lnTo>
                  <a:close/>
                  <a:moveTo>
                    <a:pt x="21118" y="42298"/>
                  </a:moveTo>
                  <a:lnTo>
                    <a:pt x="18411" y="43256"/>
                  </a:lnTo>
                  <a:lnTo>
                    <a:pt x="18057" y="43089"/>
                  </a:lnTo>
                  <a:lnTo>
                    <a:pt x="21118" y="42298"/>
                  </a:lnTo>
                  <a:close/>
                  <a:moveTo>
                    <a:pt x="38633" y="42444"/>
                  </a:moveTo>
                  <a:lnTo>
                    <a:pt x="41673" y="43298"/>
                  </a:lnTo>
                  <a:lnTo>
                    <a:pt x="41319" y="43444"/>
                  </a:lnTo>
                  <a:lnTo>
                    <a:pt x="38633" y="42444"/>
                  </a:lnTo>
                  <a:close/>
                  <a:moveTo>
                    <a:pt x="19681" y="43110"/>
                  </a:moveTo>
                  <a:lnTo>
                    <a:pt x="18890" y="43485"/>
                  </a:lnTo>
                  <a:lnTo>
                    <a:pt x="18786" y="43444"/>
                  </a:lnTo>
                  <a:lnTo>
                    <a:pt x="19681" y="43110"/>
                  </a:lnTo>
                  <a:close/>
                  <a:moveTo>
                    <a:pt x="16453" y="42652"/>
                  </a:moveTo>
                  <a:lnTo>
                    <a:pt x="17224" y="43006"/>
                  </a:lnTo>
                  <a:lnTo>
                    <a:pt x="15079" y="43568"/>
                  </a:lnTo>
                  <a:lnTo>
                    <a:pt x="13808" y="43089"/>
                  </a:lnTo>
                  <a:lnTo>
                    <a:pt x="16453" y="42652"/>
                  </a:lnTo>
                  <a:close/>
                  <a:moveTo>
                    <a:pt x="10455" y="42152"/>
                  </a:moveTo>
                  <a:lnTo>
                    <a:pt x="12705" y="42985"/>
                  </a:lnTo>
                  <a:lnTo>
                    <a:pt x="9060" y="43589"/>
                  </a:lnTo>
                  <a:lnTo>
                    <a:pt x="5311" y="42548"/>
                  </a:lnTo>
                  <a:lnTo>
                    <a:pt x="10455" y="42152"/>
                  </a:lnTo>
                  <a:close/>
                  <a:moveTo>
                    <a:pt x="40049" y="43298"/>
                  </a:moveTo>
                  <a:lnTo>
                    <a:pt x="40944" y="43631"/>
                  </a:lnTo>
                  <a:lnTo>
                    <a:pt x="40840" y="43673"/>
                  </a:lnTo>
                  <a:lnTo>
                    <a:pt x="40049" y="43298"/>
                  </a:lnTo>
                  <a:close/>
                  <a:moveTo>
                    <a:pt x="43277" y="42881"/>
                  </a:moveTo>
                  <a:lnTo>
                    <a:pt x="45901" y="43360"/>
                  </a:lnTo>
                  <a:lnTo>
                    <a:pt x="44630" y="43818"/>
                  </a:lnTo>
                  <a:lnTo>
                    <a:pt x="42506" y="43214"/>
                  </a:lnTo>
                  <a:lnTo>
                    <a:pt x="43277" y="42881"/>
                  </a:lnTo>
                  <a:close/>
                  <a:moveTo>
                    <a:pt x="49275" y="42465"/>
                  </a:moveTo>
                  <a:lnTo>
                    <a:pt x="54419" y="42965"/>
                  </a:lnTo>
                  <a:lnTo>
                    <a:pt x="50649" y="43943"/>
                  </a:lnTo>
                  <a:lnTo>
                    <a:pt x="47025" y="43277"/>
                  </a:lnTo>
                  <a:lnTo>
                    <a:pt x="49275" y="42465"/>
                  </a:lnTo>
                  <a:close/>
                  <a:moveTo>
                    <a:pt x="17619" y="43214"/>
                  </a:moveTo>
                  <a:lnTo>
                    <a:pt x="18036" y="43402"/>
                  </a:lnTo>
                  <a:lnTo>
                    <a:pt x="16287" y="44006"/>
                  </a:lnTo>
                  <a:lnTo>
                    <a:pt x="15558" y="43735"/>
                  </a:lnTo>
                  <a:lnTo>
                    <a:pt x="17619" y="43214"/>
                  </a:lnTo>
                  <a:close/>
                  <a:moveTo>
                    <a:pt x="42090" y="43402"/>
                  </a:moveTo>
                  <a:lnTo>
                    <a:pt x="44151" y="43985"/>
                  </a:lnTo>
                  <a:lnTo>
                    <a:pt x="43423" y="44235"/>
                  </a:lnTo>
                  <a:lnTo>
                    <a:pt x="41694" y="43589"/>
                  </a:lnTo>
                  <a:lnTo>
                    <a:pt x="42090" y="43402"/>
                  </a:lnTo>
                  <a:close/>
                  <a:moveTo>
                    <a:pt x="18390" y="43568"/>
                  </a:moveTo>
                  <a:lnTo>
                    <a:pt x="18536" y="43652"/>
                  </a:lnTo>
                  <a:lnTo>
                    <a:pt x="17078" y="44318"/>
                  </a:lnTo>
                  <a:lnTo>
                    <a:pt x="16703" y="44172"/>
                  </a:lnTo>
                  <a:lnTo>
                    <a:pt x="18390" y="43568"/>
                  </a:lnTo>
                  <a:close/>
                  <a:moveTo>
                    <a:pt x="13246" y="43194"/>
                  </a:moveTo>
                  <a:lnTo>
                    <a:pt x="14600" y="43693"/>
                  </a:lnTo>
                  <a:lnTo>
                    <a:pt x="11934" y="44381"/>
                  </a:lnTo>
                  <a:lnTo>
                    <a:pt x="9726" y="43777"/>
                  </a:lnTo>
                  <a:lnTo>
                    <a:pt x="13246" y="43194"/>
                  </a:lnTo>
                  <a:close/>
                  <a:moveTo>
                    <a:pt x="41319" y="43756"/>
                  </a:moveTo>
                  <a:lnTo>
                    <a:pt x="43006" y="44381"/>
                  </a:lnTo>
                  <a:lnTo>
                    <a:pt x="42631" y="44526"/>
                  </a:lnTo>
                  <a:lnTo>
                    <a:pt x="41173" y="43839"/>
                  </a:lnTo>
                  <a:lnTo>
                    <a:pt x="41319" y="43756"/>
                  </a:lnTo>
                  <a:close/>
                  <a:moveTo>
                    <a:pt x="46484" y="43464"/>
                  </a:moveTo>
                  <a:lnTo>
                    <a:pt x="49983" y="44110"/>
                  </a:lnTo>
                  <a:lnTo>
                    <a:pt x="47775" y="44672"/>
                  </a:lnTo>
                  <a:lnTo>
                    <a:pt x="45109" y="43943"/>
                  </a:lnTo>
                  <a:lnTo>
                    <a:pt x="46484" y="43464"/>
                  </a:lnTo>
                  <a:close/>
                  <a:moveTo>
                    <a:pt x="15079" y="43860"/>
                  </a:moveTo>
                  <a:lnTo>
                    <a:pt x="15870" y="44172"/>
                  </a:lnTo>
                  <a:lnTo>
                    <a:pt x="13787" y="44901"/>
                  </a:lnTo>
                  <a:lnTo>
                    <a:pt x="12475" y="44547"/>
                  </a:lnTo>
                  <a:lnTo>
                    <a:pt x="15079" y="43860"/>
                  </a:lnTo>
                  <a:close/>
                  <a:moveTo>
                    <a:pt x="44651" y="44110"/>
                  </a:moveTo>
                  <a:lnTo>
                    <a:pt x="47213" y="44818"/>
                  </a:lnTo>
                  <a:lnTo>
                    <a:pt x="45901" y="45172"/>
                  </a:lnTo>
                  <a:lnTo>
                    <a:pt x="43839" y="44402"/>
                  </a:lnTo>
                  <a:lnTo>
                    <a:pt x="44651" y="44110"/>
                  </a:lnTo>
                  <a:close/>
                  <a:moveTo>
                    <a:pt x="16287" y="44318"/>
                  </a:moveTo>
                  <a:lnTo>
                    <a:pt x="16703" y="44485"/>
                  </a:lnTo>
                  <a:lnTo>
                    <a:pt x="15016" y="45235"/>
                  </a:lnTo>
                  <a:lnTo>
                    <a:pt x="14266" y="45047"/>
                  </a:lnTo>
                  <a:lnTo>
                    <a:pt x="16287" y="44318"/>
                  </a:lnTo>
                  <a:close/>
                  <a:moveTo>
                    <a:pt x="9060" y="43902"/>
                  </a:moveTo>
                  <a:lnTo>
                    <a:pt x="11372" y="44526"/>
                  </a:lnTo>
                  <a:lnTo>
                    <a:pt x="7790" y="45464"/>
                  </a:lnTo>
                  <a:lnTo>
                    <a:pt x="3958" y="44756"/>
                  </a:lnTo>
                  <a:lnTo>
                    <a:pt x="9060" y="43902"/>
                  </a:lnTo>
                  <a:close/>
                  <a:moveTo>
                    <a:pt x="43423" y="44547"/>
                  </a:moveTo>
                  <a:lnTo>
                    <a:pt x="45422" y="45297"/>
                  </a:lnTo>
                  <a:lnTo>
                    <a:pt x="44672" y="45484"/>
                  </a:lnTo>
                  <a:lnTo>
                    <a:pt x="43006" y="44693"/>
                  </a:lnTo>
                  <a:lnTo>
                    <a:pt x="43423" y="44547"/>
                  </a:lnTo>
                  <a:close/>
                  <a:moveTo>
                    <a:pt x="50649" y="44235"/>
                  </a:moveTo>
                  <a:lnTo>
                    <a:pt x="55731" y="45172"/>
                  </a:lnTo>
                  <a:lnTo>
                    <a:pt x="51899" y="45818"/>
                  </a:lnTo>
                  <a:lnTo>
                    <a:pt x="48337" y="44839"/>
                  </a:lnTo>
                  <a:lnTo>
                    <a:pt x="50649" y="44235"/>
                  </a:lnTo>
                  <a:close/>
                  <a:moveTo>
                    <a:pt x="11913" y="44693"/>
                  </a:moveTo>
                  <a:lnTo>
                    <a:pt x="13308" y="45068"/>
                  </a:lnTo>
                  <a:lnTo>
                    <a:pt x="10705" y="45984"/>
                  </a:lnTo>
                  <a:lnTo>
                    <a:pt x="8477" y="45589"/>
                  </a:lnTo>
                  <a:lnTo>
                    <a:pt x="11913" y="44693"/>
                  </a:lnTo>
                  <a:close/>
                  <a:moveTo>
                    <a:pt x="47775" y="44985"/>
                  </a:moveTo>
                  <a:lnTo>
                    <a:pt x="51211" y="45943"/>
                  </a:lnTo>
                  <a:lnTo>
                    <a:pt x="48962" y="46317"/>
                  </a:lnTo>
                  <a:lnTo>
                    <a:pt x="46380" y="45339"/>
                  </a:lnTo>
                  <a:lnTo>
                    <a:pt x="47775" y="44985"/>
                  </a:lnTo>
                  <a:close/>
                  <a:moveTo>
                    <a:pt x="13808" y="45214"/>
                  </a:moveTo>
                  <a:lnTo>
                    <a:pt x="14620" y="45422"/>
                  </a:lnTo>
                  <a:lnTo>
                    <a:pt x="12621" y="46338"/>
                  </a:lnTo>
                  <a:lnTo>
                    <a:pt x="11288" y="46109"/>
                  </a:lnTo>
                  <a:lnTo>
                    <a:pt x="13808" y="45214"/>
                  </a:lnTo>
                  <a:close/>
                  <a:moveTo>
                    <a:pt x="3125" y="44881"/>
                  </a:moveTo>
                  <a:lnTo>
                    <a:pt x="7123" y="45630"/>
                  </a:lnTo>
                  <a:lnTo>
                    <a:pt x="3687" y="46526"/>
                  </a:lnTo>
                  <a:lnTo>
                    <a:pt x="1000" y="45235"/>
                  </a:lnTo>
                  <a:lnTo>
                    <a:pt x="3125" y="44881"/>
                  </a:lnTo>
                  <a:close/>
                  <a:moveTo>
                    <a:pt x="45901" y="45464"/>
                  </a:moveTo>
                  <a:lnTo>
                    <a:pt x="48400" y="46401"/>
                  </a:lnTo>
                  <a:lnTo>
                    <a:pt x="47067" y="46630"/>
                  </a:lnTo>
                  <a:lnTo>
                    <a:pt x="45068" y="45693"/>
                  </a:lnTo>
                  <a:lnTo>
                    <a:pt x="45901" y="45464"/>
                  </a:lnTo>
                  <a:close/>
                  <a:moveTo>
                    <a:pt x="56564" y="45339"/>
                  </a:moveTo>
                  <a:lnTo>
                    <a:pt x="58688" y="45714"/>
                  </a:lnTo>
                  <a:lnTo>
                    <a:pt x="55981" y="46963"/>
                  </a:lnTo>
                  <a:lnTo>
                    <a:pt x="52544" y="46005"/>
                  </a:lnTo>
                  <a:lnTo>
                    <a:pt x="56564" y="45339"/>
                  </a:lnTo>
                  <a:close/>
                  <a:moveTo>
                    <a:pt x="3645" y="46838"/>
                  </a:moveTo>
                  <a:lnTo>
                    <a:pt x="4437" y="47192"/>
                  </a:lnTo>
                  <a:lnTo>
                    <a:pt x="4437" y="47192"/>
                  </a:lnTo>
                  <a:lnTo>
                    <a:pt x="2812" y="47046"/>
                  </a:lnTo>
                  <a:lnTo>
                    <a:pt x="3645" y="46838"/>
                  </a:lnTo>
                  <a:close/>
                  <a:moveTo>
                    <a:pt x="7810" y="45755"/>
                  </a:moveTo>
                  <a:lnTo>
                    <a:pt x="10164" y="46193"/>
                  </a:lnTo>
                  <a:lnTo>
                    <a:pt x="6686" y="47421"/>
                  </a:lnTo>
                  <a:lnTo>
                    <a:pt x="5270" y="47275"/>
                  </a:lnTo>
                  <a:lnTo>
                    <a:pt x="4083" y="46713"/>
                  </a:lnTo>
                  <a:lnTo>
                    <a:pt x="7810" y="45755"/>
                  </a:lnTo>
                  <a:close/>
                  <a:moveTo>
                    <a:pt x="56022" y="47255"/>
                  </a:moveTo>
                  <a:lnTo>
                    <a:pt x="56855" y="47484"/>
                  </a:lnTo>
                  <a:lnTo>
                    <a:pt x="55231" y="47630"/>
                  </a:lnTo>
                  <a:lnTo>
                    <a:pt x="56022" y="47255"/>
                  </a:lnTo>
                  <a:close/>
                  <a:moveTo>
                    <a:pt x="10726" y="46297"/>
                  </a:moveTo>
                  <a:lnTo>
                    <a:pt x="12142" y="46547"/>
                  </a:lnTo>
                  <a:lnTo>
                    <a:pt x="9643" y="47692"/>
                  </a:lnTo>
                  <a:lnTo>
                    <a:pt x="7373" y="47484"/>
                  </a:lnTo>
                  <a:lnTo>
                    <a:pt x="10726" y="46297"/>
                  </a:lnTo>
                  <a:close/>
                  <a:moveTo>
                    <a:pt x="51878" y="46109"/>
                  </a:moveTo>
                  <a:lnTo>
                    <a:pt x="55585" y="47151"/>
                  </a:lnTo>
                  <a:lnTo>
                    <a:pt x="54377" y="47692"/>
                  </a:lnTo>
                  <a:lnTo>
                    <a:pt x="52961" y="47796"/>
                  </a:lnTo>
                  <a:lnTo>
                    <a:pt x="49504" y="46505"/>
                  </a:lnTo>
                  <a:lnTo>
                    <a:pt x="51878" y="46109"/>
                  </a:lnTo>
                  <a:close/>
                  <a:moveTo>
                    <a:pt x="48941" y="46609"/>
                  </a:moveTo>
                  <a:lnTo>
                    <a:pt x="52274" y="47859"/>
                  </a:lnTo>
                  <a:lnTo>
                    <a:pt x="50004" y="48025"/>
                  </a:lnTo>
                  <a:lnTo>
                    <a:pt x="47525" y="46838"/>
                  </a:lnTo>
                  <a:lnTo>
                    <a:pt x="48941" y="46609"/>
                  </a:lnTo>
                  <a:close/>
                  <a:moveTo>
                    <a:pt x="6727" y="47713"/>
                  </a:moveTo>
                  <a:lnTo>
                    <a:pt x="9122" y="47942"/>
                  </a:lnTo>
                  <a:lnTo>
                    <a:pt x="7852" y="48504"/>
                  </a:lnTo>
                  <a:lnTo>
                    <a:pt x="6415" y="47817"/>
                  </a:lnTo>
                  <a:lnTo>
                    <a:pt x="6727" y="47713"/>
                  </a:lnTo>
                  <a:close/>
                  <a:moveTo>
                    <a:pt x="29074" y="40674"/>
                  </a:moveTo>
                  <a:lnTo>
                    <a:pt x="30677" y="40694"/>
                  </a:lnTo>
                  <a:lnTo>
                    <a:pt x="32281" y="40840"/>
                  </a:lnTo>
                  <a:lnTo>
                    <a:pt x="33864" y="41132"/>
                  </a:lnTo>
                  <a:lnTo>
                    <a:pt x="35425" y="41569"/>
                  </a:lnTo>
                  <a:lnTo>
                    <a:pt x="36925" y="42131"/>
                  </a:lnTo>
                  <a:lnTo>
                    <a:pt x="40486" y="43818"/>
                  </a:lnTo>
                  <a:lnTo>
                    <a:pt x="29823" y="48692"/>
                  </a:lnTo>
                  <a:lnTo>
                    <a:pt x="19223" y="43652"/>
                  </a:lnTo>
                  <a:lnTo>
                    <a:pt x="22826" y="42007"/>
                  </a:lnTo>
                  <a:lnTo>
                    <a:pt x="24325" y="41465"/>
                  </a:lnTo>
                  <a:lnTo>
                    <a:pt x="25887" y="41069"/>
                  </a:lnTo>
                  <a:lnTo>
                    <a:pt x="27470" y="40799"/>
                  </a:lnTo>
                  <a:lnTo>
                    <a:pt x="29074" y="40674"/>
                  </a:lnTo>
                  <a:close/>
                  <a:moveTo>
                    <a:pt x="52919" y="48088"/>
                  </a:moveTo>
                  <a:lnTo>
                    <a:pt x="53232" y="48213"/>
                  </a:lnTo>
                  <a:lnTo>
                    <a:pt x="51774" y="48879"/>
                  </a:lnTo>
                  <a:lnTo>
                    <a:pt x="50524" y="48275"/>
                  </a:lnTo>
                  <a:lnTo>
                    <a:pt x="52919" y="48088"/>
                  </a:lnTo>
                  <a:close/>
                  <a:moveTo>
                    <a:pt x="18869" y="43798"/>
                  </a:moveTo>
                  <a:lnTo>
                    <a:pt x="29469" y="48858"/>
                  </a:lnTo>
                  <a:lnTo>
                    <a:pt x="29365" y="48900"/>
                  </a:lnTo>
                  <a:lnTo>
                    <a:pt x="17453" y="44443"/>
                  </a:lnTo>
                  <a:lnTo>
                    <a:pt x="18869" y="43798"/>
                  </a:lnTo>
                  <a:close/>
                  <a:moveTo>
                    <a:pt x="40840" y="43985"/>
                  </a:moveTo>
                  <a:lnTo>
                    <a:pt x="42236" y="44651"/>
                  </a:lnTo>
                  <a:lnTo>
                    <a:pt x="30261" y="48900"/>
                  </a:lnTo>
                  <a:lnTo>
                    <a:pt x="30157" y="48858"/>
                  </a:lnTo>
                  <a:lnTo>
                    <a:pt x="40840" y="43985"/>
                  </a:lnTo>
                  <a:close/>
                  <a:moveTo>
                    <a:pt x="29823" y="49025"/>
                  </a:moveTo>
                  <a:lnTo>
                    <a:pt x="29865" y="49046"/>
                  </a:lnTo>
                  <a:lnTo>
                    <a:pt x="29823" y="49067"/>
                  </a:lnTo>
                  <a:lnTo>
                    <a:pt x="29761" y="49046"/>
                  </a:lnTo>
                  <a:lnTo>
                    <a:pt x="29823" y="49025"/>
                  </a:lnTo>
                  <a:close/>
                  <a:moveTo>
                    <a:pt x="17078" y="44631"/>
                  </a:moveTo>
                  <a:lnTo>
                    <a:pt x="28990" y="49067"/>
                  </a:lnTo>
                  <a:lnTo>
                    <a:pt x="28949" y="49087"/>
                  </a:lnTo>
                  <a:lnTo>
                    <a:pt x="15454" y="45359"/>
                  </a:lnTo>
                  <a:lnTo>
                    <a:pt x="17078" y="44631"/>
                  </a:lnTo>
                  <a:close/>
                  <a:moveTo>
                    <a:pt x="42610" y="44839"/>
                  </a:moveTo>
                  <a:lnTo>
                    <a:pt x="44235" y="45609"/>
                  </a:lnTo>
                  <a:lnTo>
                    <a:pt x="30698" y="49108"/>
                  </a:lnTo>
                  <a:lnTo>
                    <a:pt x="30636" y="49087"/>
                  </a:lnTo>
                  <a:lnTo>
                    <a:pt x="42610" y="44839"/>
                  </a:lnTo>
                  <a:close/>
                  <a:moveTo>
                    <a:pt x="30240" y="49212"/>
                  </a:moveTo>
                  <a:lnTo>
                    <a:pt x="30261" y="49233"/>
                  </a:lnTo>
                  <a:lnTo>
                    <a:pt x="30240" y="49233"/>
                  </a:lnTo>
                  <a:lnTo>
                    <a:pt x="30240" y="49212"/>
                  </a:lnTo>
                  <a:close/>
                  <a:moveTo>
                    <a:pt x="15058" y="45547"/>
                  </a:moveTo>
                  <a:lnTo>
                    <a:pt x="28532" y="49275"/>
                  </a:lnTo>
                  <a:lnTo>
                    <a:pt x="28532" y="49296"/>
                  </a:lnTo>
                  <a:lnTo>
                    <a:pt x="13100" y="46442"/>
                  </a:lnTo>
                  <a:lnTo>
                    <a:pt x="15058" y="45547"/>
                  </a:lnTo>
                  <a:close/>
                  <a:moveTo>
                    <a:pt x="44630" y="45797"/>
                  </a:moveTo>
                  <a:lnTo>
                    <a:pt x="46567" y="46713"/>
                  </a:lnTo>
                  <a:lnTo>
                    <a:pt x="31094" y="49316"/>
                  </a:lnTo>
                  <a:lnTo>
                    <a:pt x="31094" y="49296"/>
                  </a:lnTo>
                  <a:lnTo>
                    <a:pt x="44630" y="45797"/>
                  </a:lnTo>
                  <a:close/>
                  <a:moveTo>
                    <a:pt x="12642" y="46651"/>
                  </a:moveTo>
                  <a:lnTo>
                    <a:pt x="27720" y="49441"/>
                  </a:lnTo>
                  <a:lnTo>
                    <a:pt x="10226" y="47754"/>
                  </a:lnTo>
                  <a:lnTo>
                    <a:pt x="12642" y="46651"/>
                  </a:lnTo>
                  <a:close/>
                  <a:moveTo>
                    <a:pt x="2687" y="49150"/>
                  </a:moveTo>
                  <a:lnTo>
                    <a:pt x="3499" y="49462"/>
                  </a:lnTo>
                  <a:lnTo>
                    <a:pt x="1854" y="49441"/>
                  </a:lnTo>
                  <a:lnTo>
                    <a:pt x="2687" y="49150"/>
                  </a:lnTo>
                  <a:close/>
                  <a:moveTo>
                    <a:pt x="6019" y="47963"/>
                  </a:moveTo>
                  <a:lnTo>
                    <a:pt x="7519" y="48671"/>
                  </a:lnTo>
                  <a:lnTo>
                    <a:pt x="5770" y="49462"/>
                  </a:lnTo>
                  <a:lnTo>
                    <a:pt x="4333" y="49462"/>
                  </a:lnTo>
                  <a:lnTo>
                    <a:pt x="3104" y="49004"/>
                  </a:lnTo>
                  <a:lnTo>
                    <a:pt x="6019" y="47963"/>
                  </a:lnTo>
                  <a:close/>
                  <a:moveTo>
                    <a:pt x="47025" y="46921"/>
                  </a:moveTo>
                  <a:lnTo>
                    <a:pt x="49420" y="48088"/>
                  </a:lnTo>
                  <a:lnTo>
                    <a:pt x="31885" y="49462"/>
                  </a:lnTo>
                  <a:lnTo>
                    <a:pt x="47025" y="46921"/>
                  </a:lnTo>
                  <a:close/>
                  <a:moveTo>
                    <a:pt x="7852" y="48837"/>
                  </a:moveTo>
                  <a:lnTo>
                    <a:pt x="9247" y="49504"/>
                  </a:lnTo>
                  <a:lnTo>
                    <a:pt x="6457" y="49483"/>
                  </a:lnTo>
                  <a:lnTo>
                    <a:pt x="7852" y="48837"/>
                  </a:lnTo>
                  <a:close/>
                  <a:moveTo>
                    <a:pt x="9685" y="48004"/>
                  </a:moveTo>
                  <a:lnTo>
                    <a:pt x="26887" y="49650"/>
                  </a:lnTo>
                  <a:lnTo>
                    <a:pt x="9935" y="49504"/>
                  </a:lnTo>
                  <a:lnTo>
                    <a:pt x="8206" y="48671"/>
                  </a:lnTo>
                  <a:lnTo>
                    <a:pt x="9685" y="48004"/>
                  </a:lnTo>
                  <a:close/>
                  <a:moveTo>
                    <a:pt x="49962" y="48338"/>
                  </a:moveTo>
                  <a:lnTo>
                    <a:pt x="51441" y="49025"/>
                  </a:lnTo>
                  <a:lnTo>
                    <a:pt x="49670" y="49837"/>
                  </a:lnTo>
                  <a:lnTo>
                    <a:pt x="32718" y="49691"/>
                  </a:lnTo>
                  <a:lnTo>
                    <a:pt x="49962" y="48338"/>
                  </a:lnTo>
                  <a:close/>
                  <a:moveTo>
                    <a:pt x="51774" y="49191"/>
                  </a:moveTo>
                  <a:lnTo>
                    <a:pt x="53169" y="49858"/>
                  </a:lnTo>
                  <a:lnTo>
                    <a:pt x="50358" y="49837"/>
                  </a:lnTo>
                  <a:lnTo>
                    <a:pt x="51774" y="49191"/>
                  </a:lnTo>
                  <a:close/>
                  <a:moveTo>
                    <a:pt x="53627" y="48358"/>
                  </a:moveTo>
                  <a:lnTo>
                    <a:pt x="56522" y="49441"/>
                  </a:lnTo>
                  <a:lnTo>
                    <a:pt x="55272" y="49879"/>
                  </a:lnTo>
                  <a:lnTo>
                    <a:pt x="53856" y="49879"/>
                  </a:lnTo>
                  <a:lnTo>
                    <a:pt x="52128" y="49046"/>
                  </a:lnTo>
                  <a:lnTo>
                    <a:pt x="53627" y="48358"/>
                  </a:lnTo>
                  <a:close/>
                  <a:moveTo>
                    <a:pt x="56939" y="49608"/>
                  </a:moveTo>
                  <a:lnTo>
                    <a:pt x="57751" y="49900"/>
                  </a:lnTo>
                  <a:lnTo>
                    <a:pt x="56126" y="49879"/>
                  </a:lnTo>
                  <a:lnTo>
                    <a:pt x="56939" y="49608"/>
                  </a:lnTo>
                  <a:close/>
                  <a:moveTo>
                    <a:pt x="10559" y="49795"/>
                  </a:moveTo>
                  <a:lnTo>
                    <a:pt x="26075" y="49920"/>
                  </a:lnTo>
                  <a:lnTo>
                    <a:pt x="12996" y="50962"/>
                  </a:lnTo>
                  <a:lnTo>
                    <a:pt x="10559" y="49795"/>
                  </a:lnTo>
                  <a:close/>
                  <a:moveTo>
                    <a:pt x="33530" y="49983"/>
                  </a:moveTo>
                  <a:lnTo>
                    <a:pt x="49046" y="50129"/>
                  </a:lnTo>
                  <a:lnTo>
                    <a:pt x="46588" y="51232"/>
                  </a:lnTo>
                  <a:lnTo>
                    <a:pt x="33530" y="49983"/>
                  </a:lnTo>
                  <a:close/>
                  <a:moveTo>
                    <a:pt x="5832" y="49754"/>
                  </a:moveTo>
                  <a:lnTo>
                    <a:pt x="9872" y="49795"/>
                  </a:lnTo>
                  <a:lnTo>
                    <a:pt x="12434" y="51003"/>
                  </a:lnTo>
                  <a:lnTo>
                    <a:pt x="9185" y="51274"/>
                  </a:lnTo>
                  <a:lnTo>
                    <a:pt x="5520" y="49900"/>
                  </a:lnTo>
                  <a:lnTo>
                    <a:pt x="5832" y="49754"/>
                  </a:lnTo>
                  <a:close/>
                  <a:moveTo>
                    <a:pt x="49733" y="50129"/>
                  </a:moveTo>
                  <a:lnTo>
                    <a:pt x="53794" y="50149"/>
                  </a:lnTo>
                  <a:lnTo>
                    <a:pt x="54085" y="50295"/>
                  </a:lnTo>
                  <a:lnTo>
                    <a:pt x="50420" y="51607"/>
                  </a:lnTo>
                  <a:lnTo>
                    <a:pt x="47171" y="51295"/>
                  </a:lnTo>
                  <a:lnTo>
                    <a:pt x="49733" y="50129"/>
                  </a:lnTo>
                  <a:close/>
                  <a:moveTo>
                    <a:pt x="5145" y="50066"/>
                  </a:moveTo>
                  <a:lnTo>
                    <a:pt x="8498" y="51316"/>
                  </a:lnTo>
                  <a:lnTo>
                    <a:pt x="3604" y="51711"/>
                  </a:lnTo>
                  <a:lnTo>
                    <a:pt x="2333" y="51357"/>
                  </a:lnTo>
                  <a:lnTo>
                    <a:pt x="5145" y="50066"/>
                  </a:lnTo>
                  <a:close/>
                  <a:moveTo>
                    <a:pt x="1917" y="51545"/>
                  </a:moveTo>
                  <a:lnTo>
                    <a:pt x="2750" y="51774"/>
                  </a:lnTo>
                  <a:lnTo>
                    <a:pt x="1125" y="51899"/>
                  </a:lnTo>
                  <a:lnTo>
                    <a:pt x="1125" y="51899"/>
                  </a:lnTo>
                  <a:lnTo>
                    <a:pt x="1917" y="51545"/>
                  </a:lnTo>
                  <a:close/>
                  <a:moveTo>
                    <a:pt x="25304" y="50274"/>
                  </a:moveTo>
                  <a:lnTo>
                    <a:pt x="15141" y="51982"/>
                  </a:lnTo>
                  <a:lnTo>
                    <a:pt x="13517" y="51212"/>
                  </a:lnTo>
                  <a:lnTo>
                    <a:pt x="25304" y="50274"/>
                  </a:lnTo>
                  <a:close/>
                  <a:moveTo>
                    <a:pt x="54460" y="50483"/>
                  </a:moveTo>
                  <a:lnTo>
                    <a:pt x="57272" y="51816"/>
                  </a:lnTo>
                  <a:lnTo>
                    <a:pt x="55981" y="52149"/>
                  </a:lnTo>
                  <a:lnTo>
                    <a:pt x="51086" y="51670"/>
                  </a:lnTo>
                  <a:lnTo>
                    <a:pt x="54460" y="50483"/>
                  </a:lnTo>
                  <a:close/>
                  <a:moveTo>
                    <a:pt x="34322" y="50358"/>
                  </a:moveTo>
                  <a:lnTo>
                    <a:pt x="46067" y="51482"/>
                  </a:lnTo>
                  <a:lnTo>
                    <a:pt x="44443" y="52232"/>
                  </a:lnTo>
                  <a:lnTo>
                    <a:pt x="34322" y="50358"/>
                  </a:lnTo>
                  <a:close/>
                  <a:moveTo>
                    <a:pt x="57667" y="52003"/>
                  </a:moveTo>
                  <a:lnTo>
                    <a:pt x="58459" y="52378"/>
                  </a:lnTo>
                  <a:lnTo>
                    <a:pt x="56834" y="52232"/>
                  </a:lnTo>
                  <a:lnTo>
                    <a:pt x="57667" y="52003"/>
                  </a:lnTo>
                  <a:close/>
                  <a:moveTo>
                    <a:pt x="12954" y="51253"/>
                  </a:moveTo>
                  <a:lnTo>
                    <a:pt x="14641" y="52065"/>
                  </a:lnTo>
                  <a:lnTo>
                    <a:pt x="12350" y="52461"/>
                  </a:lnTo>
                  <a:lnTo>
                    <a:pt x="9831" y="51503"/>
                  </a:lnTo>
                  <a:lnTo>
                    <a:pt x="12954" y="51253"/>
                  </a:lnTo>
                  <a:close/>
                  <a:moveTo>
                    <a:pt x="24554" y="50712"/>
                  </a:moveTo>
                  <a:lnTo>
                    <a:pt x="16703" y="52732"/>
                  </a:lnTo>
                  <a:lnTo>
                    <a:pt x="15599" y="52211"/>
                  </a:lnTo>
                  <a:lnTo>
                    <a:pt x="24554" y="50712"/>
                  </a:lnTo>
                  <a:close/>
                  <a:moveTo>
                    <a:pt x="46651" y="51545"/>
                  </a:moveTo>
                  <a:lnTo>
                    <a:pt x="49754" y="51836"/>
                  </a:lnTo>
                  <a:lnTo>
                    <a:pt x="47213" y="52732"/>
                  </a:lnTo>
                  <a:lnTo>
                    <a:pt x="44922" y="52315"/>
                  </a:lnTo>
                  <a:lnTo>
                    <a:pt x="46651" y="51545"/>
                  </a:lnTo>
                  <a:close/>
                  <a:moveTo>
                    <a:pt x="35051" y="50795"/>
                  </a:moveTo>
                  <a:lnTo>
                    <a:pt x="43964" y="52440"/>
                  </a:lnTo>
                  <a:lnTo>
                    <a:pt x="42860" y="52940"/>
                  </a:lnTo>
                  <a:lnTo>
                    <a:pt x="35051" y="50795"/>
                  </a:lnTo>
                  <a:close/>
                  <a:moveTo>
                    <a:pt x="9143" y="51566"/>
                  </a:moveTo>
                  <a:lnTo>
                    <a:pt x="11788" y="52544"/>
                  </a:lnTo>
                  <a:lnTo>
                    <a:pt x="8581" y="53086"/>
                  </a:lnTo>
                  <a:lnTo>
                    <a:pt x="4416" y="51940"/>
                  </a:lnTo>
                  <a:lnTo>
                    <a:pt x="9143" y="51566"/>
                  </a:lnTo>
                  <a:close/>
                  <a:moveTo>
                    <a:pt x="15099" y="52295"/>
                  </a:moveTo>
                  <a:lnTo>
                    <a:pt x="16266" y="52836"/>
                  </a:lnTo>
                  <a:lnTo>
                    <a:pt x="14579" y="53294"/>
                  </a:lnTo>
                  <a:lnTo>
                    <a:pt x="12892" y="52649"/>
                  </a:lnTo>
                  <a:lnTo>
                    <a:pt x="15099" y="52295"/>
                  </a:lnTo>
                  <a:close/>
                  <a:moveTo>
                    <a:pt x="23825" y="51191"/>
                  </a:moveTo>
                  <a:lnTo>
                    <a:pt x="17890" y="53294"/>
                  </a:lnTo>
                  <a:lnTo>
                    <a:pt x="17120" y="52919"/>
                  </a:lnTo>
                  <a:lnTo>
                    <a:pt x="23825" y="51191"/>
                  </a:lnTo>
                  <a:close/>
                  <a:moveTo>
                    <a:pt x="50441" y="51899"/>
                  </a:moveTo>
                  <a:lnTo>
                    <a:pt x="55168" y="52357"/>
                  </a:lnTo>
                  <a:lnTo>
                    <a:pt x="50982" y="53440"/>
                  </a:lnTo>
                  <a:lnTo>
                    <a:pt x="47775" y="52857"/>
                  </a:lnTo>
                  <a:lnTo>
                    <a:pt x="50441" y="51899"/>
                  </a:lnTo>
                  <a:close/>
                  <a:moveTo>
                    <a:pt x="35759" y="51295"/>
                  </a:moveTo>
                  <a:lnTo>
                    <a:pt x="42444" y="53128"/>
                  </a:lnTo>
                  <a:lnTo>
                    <a:pt x="41673" y="53482"/>
                  </a:lnTo>
                  <a:lnTo>
                    <a:pt x="35759" y="51295"/>
                  </a:lnTo>
                  <a:close/>
                  <a:moveTo>
                    <a:pt x="44464" y="52524"/>
                  </a:moveTo>
                  <a:lnTo>
                    <a:pt x="46671" y="52940"/>
                  </a:lnTo>
                  <a:lnTo>
                    <a:pt x="44985" y="53544"/>
                  </a:lnTo>
                  <a:lnTo>
                    <a:pt x="43298" y="53065"/>
                  </a:lnTo>
                  <a:lnTo>
                    <a:pt x="44464" y="52524"/>
                  </a:lnTo>
                  <a:close/>
                  <a:moveTo>
                    <a:pt x="23159" y="51732"/>
                  </a:moveTo>
                  <a:lnTo>
                    <a:pt x="18786" y="53731"/>
                  </a:lnTo>
                  <a:lnTo>
                    <a:pt x="18265" y="53461"/>
                  </a:lnTo>
                  <a:lnTo>
                    <a:pt x="23159" y="51732"/>
                  </a:lnTo>
                  <a:close/>
                  <a:moveTo>
                    <a:pt x="16682" y="53044"/>
                  </a:moveTo>
                  <a:lnTo>
                    <a:pt x="17494" y="53440"/>
                  </a:lnTo>
                  <a:lnTo>
                    <a:pt x="16203" y="53898"/>
                  </a:lnTo>
                  <a:lnTo>
                    <a:pt x="15058" y="53461"/>
                  </a:lnTo>
                  <a:lnTo>
                    <a:pt x="16682" y="53044"/>
                  </a:lnTo>
                  <a:close/>
                  <a:moveTo>
                    <a:pt x="36425" y="51836"/>
                  </a:moveTo>
                  <a:lnTo>
                    <a:pt x="41298" y="53669"/>
                  </a:lnTo>
                  <a:lnTo>
                    <a:pt x="40757" y="53898"/>
                  </a:lnTo>
                  <a:lnTo>
                    <a:pt x="36425" y="51836"/>
                  </a:lnTo>
                  <a:close/>
                  <a:moveTo>
                    <a:pt x="12330" y="52753"/>
                  </a:moveTo>
                  <a:lnTo>
                    <a:pt x="14100" y="53419"/>
                  </a:lnTo>
                  <a:lnTo>
                    <a:pt x="11851" y="54002"/>
                  </a:lnTo>
                  <a:lnTo>
                    <a:pt x="9247" y="53273"/>
                  </a:lnTo>
                  <a:lnTo>
                    <a:pt x="12330" y="52753"/>
                  </a:lnTo>
                  <a:close/>
                  <a:moveTo>
                    <a:pt x="42881" y="53253"/>
                  </a:moveTo>
                  <a:lnTo>
                    <a:pt x="44506" y="53711"/>
                  </a:lnTo>
                  <a:lnTo>
                    <a:pt x="43339" y="54106"/>
                  </a:lnTo>
                  <a:lnTo>
                    <a:pt x="42048" y="53627"/>
                  </a:lnTo>
                  <a:lnTo>
                    <a:pt x="42881" y="53253"/>
                  </a:lnTo>
                  <a:close/>
                  <a:moveTo>
                    <a:pt x="47234" y="53044"/>
                  </a:moveTo>
                  <a:lnTo>
                    <a:pt x="50316" y="53607"/>
                  </a:lnTo>
                  <a:lnTo>
                    <a:pt x="47692" y="54294"/>
                  </a:lnTo>
                  <a:lnTo>
                    <a:pt x="45464" y="53669"/>
                  </a:lnTo>
                  <a:lnTo>
                    <a:pt x="47234" y="53044"/>
                  </a:lnTo>
                  <a:close/>
                  <a:moveTo>
                    <a:pt x="17869" y="53607"/>
                  </a:moveTo>
                  <a:lnTo>
                    <a:pt x="18452" y="53877"/>
                  </a:lnTo>
                  <a:lnTo>
                    <a:pt x="17432" y="54356"/>
                  </a:lnTo>
                  <a:lnTo>
                    <a:pt x="16620" y="54044"/>
                  </a:lnTo>
                  <a:lnTo>
                    <a:pt x="17869" y="53607"/>
                  </a:lnTo>
                  <a:close/>
                  <a:moveTo>
                    <a:pt x="41673" y="53794"/>
                  </a:moveTo>
                  <a:lnTo>
                    <a:pt x="42923" y="54273"/>
                  </a:lnTo>
                  <a:lnTo>
                    <a:pt x="42111" y="54544"/>
                  </a:lnTo>
                  <a:lnTo>
                    <a:pt x="41090" y="54065"/>
                  </a:lnTo>
                  <a:lnTo>
                    <a:pt x="41673" y="53794"/>
                  </a:lnTo>
                  <a:close/>
                  <a:moveTo>
                    <a:pt x="14558" y="53586"/>
                  </a:moveTo>
                  <a:lnTo>
                    <a:pt x="15787" y="54044"/>
                  </a:lnTo>
                  <a:lnTo>
                    <a:pt x="14141" y="54627"/>
                  </a:lnTo>
                  <a:lnTo>
                    <a:pt x="12413" y="54148"/>
                  </a:lnTo>
                  <a:lnTo>
                    <a:pt x="14558" y="53586"/>
                  </a:lnTo>
                  <a:close/>
                  <a:moveTo>
                    <a:pt x="44985" y="53836"/>
                  </a:moveTo>
                  <a:lnTo>
                    <a:pt x="47130" y="54440"/>
                  </a:lnTo>
                  <a:lnTo>
                    <a:pt x="45401" y="54877"/>
                  </a:lnTo>
                  <a:lnTo>
                    <a:pt x="43756" y="54273"/>
                  </a:lnTo>
                  <a:lnTo>
                    <a:pt x="44985" y="53836"/>
                  </a:lnTo>
                  <a:close/>
                  <a:moveTo>
                    <a:pt x="8560" y="53377"/>
                  </a:moveTo>
                  <a:lnTo>
                    <a:pt x="11288" y="54148"/>
                  </a:lnTo>
                  <a:lnTo>
                    <a:pt x="8123" y="54960"/>
                  </a:lnTo>
                  <a:lnTo>
                    <a:pt x="3895" y="54169"/>
                  </a:lnTo>
                  <a:lnTo>
                    <a:pt x="8560" y="53377"/>
                  </a:lnTo>
                  <a:close/>
                  <a:moveTo>
                    <a:pt x="16203" y="54190"/>
                  </a:moveTo>
                  <a:lnTo>
                    <a:pt x="17057" y="54523"/>
                  </a:lnTo>
                  <a:lnTo>
                    <a:pt x="15808" y="55085"/>
                  </a:lnTo>
                  <a:lnTo>
                    <a:pt x="14620" y="54752"/>
                  </a:lnTo>
                  <a:lnTo>
                    <a:pt x="16203" y="54190"/>
                  </a:lnTo>
                  <a:close/>
                  <a:moveTo>
                    <a:pt x="43339" y="54419"/>
                  </a:moveTo>
                  <a:lnTo>
                    <a:pt x="44922" y="55002"/>
                  </a:lnTo>
                  <a:lnTo>
                    <a:pt x="43714" y="55314"/>
                  </a:lnTo>
                  <a:lnTo>
                    <a:pt x="42485" y="54731"/>
                  </a:lnTo>
                  <a:lnTo>
                    <a:pt x="43339" y="54419"/>
                  </a:lnTo>
                  <a:close/>
                  <a:moveTo>
                    <a:pt x="51003" y="53731"/>
                  </a:moveTo>
                  <a:lnTo>
                    <a:pt x="55647" y="54606"/>
                  </a:lnTo>
                  <a:lnTo>
                    <a:pt x="51399" y="55314"/>
                  </a:lnTo>
                  <a:lnTo>
                    <a:pt x="48254" y="54440"/>
                  </a:lnTo>
                  <a:lnTo>
                    <a:pt x="51003" y="53731"/>
                  </a:lnTo>
                  <a:close/>
                  <a:moveTo>
                    <a:pt x="11851" y="54294"/>
                  </a:moveTo>
                  <a:lnTo>
                    <a:pt x="13662" y="54794"/>
                  </a:lnTo>
                  <a:lnTo>
                    <a:pt x="11476" y="55564"/>
                  </a:lnTo>
                  <a:lnTo>
                    <a:pt x="8810" y="55085"/>
                  </a:lnTo>
                  <a:lnTo>
                    <a:pt x="11851" y="54294"/>
                  </a:lnTo>
                  <a:close/>
                  <a:moveTo>
                    <a:pt x="47692" y="54585"/>
                  </a:moveTo>
                  <a:lnTo>
                    <a:pt x="50712" y="55418"/>
                  </a:lnTo>
                  <a:lnTo>
                    <a:pt x="48046" y="55877"/>
                  </a:lnTo>
                  <a:lnTo>
                    <a:pt x="45880" y="55064"/>
                  </a:lnTo>
                  <a:lnTo>
                    <a:pt x="47692" y="54585"/>
                  </a:lnTo>
                  <a:close/>
                  <a:moveTo>
                    <a:pt x="14141" y="54939"/>
                  </a:moveTo>
                  <a:lnTo>
                    <a:pt x="15391" y="55273"/>
                  </a:lnTo>
                  <a:lnTo>
                    <a:pt x="13808" y="56002"/>
                  </a:lnTo>
                  <a:lnTo>
                    <a:pt x="12038" y="55668"/>
                  </a:lnTo>
                  <a:lnTo>
                    <a:pt x="14141" y="54939"/>
                  </a:lnTo>
                  <a:close/>
                  <a:moveTo>
                    <a:pt x="45380" y="55189"/>
                  </a:moveTo>
                  <a:lnTo>
                    <a:pt x="47484" y="55960"/>
                  </a:lnTo>
                  <a:lnTo>
                    <a:pt x="45713" y="56272"/>
                  </a:lnTo>
                  <a:lnTo>
                    <a:pt x="44131" y="55523"/>
                  </a:lnTo>
                  <a:lnTo>
                    <a:pt x="45380" y="55189"/>
                  </a:lnTo>
                  <a:close/>
                  <a:moveTo>
                    <a:pt x="8144" y="55252"/>
                  </a:moveTo>
                  <a:lnTo>
                    <a:pt x="10913" y="55772"/>
                  </a:lnTo>
                  <a:lnTo>
                    <a:pt x="7852" y="56855"/>
                  </a:lnTo>
                  <a:lnTo>
                    <a:pt x="3562" y="56439"/>
                  </a:lnTo>
                  <a:lnTo>
                    <a:pt x="8144" y="55252"/>
                  </a:lnTo>
                  <a:close/>
                  <a:moveTo>
                    <a:pt x="11497" y="55877"/>
                  </a:moveTo>
                  <a:lnTo>
                    <a:pt x="13350" y="56210"/>
                  </a:lnTo>
                  <a:lnTo>
                    <a:pt x="11226" y="57168"/>
                  </a:lnTo>
                  <a:lnTo>
                    <a:pt x="8539" y="56918"/>
                  </a:lnTo>
                  <a:lnTo>
                    <a:pt x="11497" y="55877"/>
                  </a:lnTo>
                  <a:close/>
                  <a:moveTo>
                    <a:pt x="51378" y="55606"/>
                  </a:moveTo>
                  <a:lnTo>
                    <a:pt x="55960" y="56876"/>
                  </a:lnTo>
                  <a:lnTo>
                    <a:pt x="51649" y="57209"/>
                  </a:lnTo>
                  <a:lnTo>
                    <a:pt x="48587" y="56085"/>
                  </a:lnTo>
                  <a:lnTo>
                    <a:pt x="51378" y="55606"/>
                  </a:lnTo>
                  <a:close/>
                  <a:moveTo>
                    <a:pt x="48025" y="56168"/>
                  </a:moveTo>
                  <a:lnTo>
                    <a:pt x="50962" y="57272"/>
                  </a:lnTo>
                  <a:lnTo>
                    <a:pt x="48254" y="57480"/>
                  </a:lnTo>
                  <a:lnTo>
                    <a:pt x="46172" y="56481"/>
                  </a:lnTo>
                  <a:lnTo>
                    <a:pt x="48025" y="56168"/>
                  </a:lnTo>
                  <a:close/>
                  <a:moveTo>
                    <a:pt x="3520" y="56730"/>
                  </a:moveTo>
                  <a:lnTo>
                    <a:pt x="7206" y="57084"/>
                  </a:lnTo>
                  <a:lnTo>
                    <a:pt x="5520" y="57688"/>
                  </a:lnTo>
                  <a:lnTo>
                    <a:pt x="3520" y="56730"/>
                  </a:lnTo>
                  <a:close/>
                  <a:moveTo>
                    <a:pt x="18786" y="54044"/>
                  </a:moveTo>
                  <a:lnTo>
                    <a:pt x="26679" y="57793"/>
                  </a:lnTo>
                  <a:lnTo>
                    <a:pt x="17807" y="54481"/>
                  </a:lnTo>
                  <a:lnTo>
                    <a:pt x="18786" y="54044"/>
                  </a:lnTo>
                  <a:close/>
                  <a:moveTo>
                    <a:pt x="40757" y="54231"/>
                  </a:moveTo>
                  <a:lnTo>
                    <a:pt x="41715" y="54689"/>
                  </a:lnTo>
                  <a:lnTo>
                    <a:pt x="32822" y="57855"/>
                  </a:lnTo>
                  <a:lnTo>
                    <a:pt x="40757" y="54231"/>
                  </a:lnTo>
                  <a:close/>
                  <a:moveTo>
                    <a:pt x="17432" y="54669"/>
                  </a:moveTo>
                  <a:lnTo>
                    <a:pt x="26574" y="58063"/>
                  </a:lnTo>
                  <a:lnTo>
                    <a:pt x="16245" y="55210"/>
                  </a:lnTo>
                  <a:lnTo>
                    <a:pt x="17432" y="54669"/>
                  </a:lnTo>
                  <a:close/>
                  <a:moveTo>
                    <a:pt x="55981" y="57168"/>
                  </a:moveTo>
                  <a:lnTo>
                    <a:pt x="53960" y="58084"/>
                  </a:lnTo>
                  <a:lnTo>
                    <a:pt x="52294" y="57459"/>
                  </a:lnTo>
                  <a:lnTo>
                    <a:pt x="55981" y="57168"/>
                  </a:lnTo>
                  <a:close/>
                  <a:moveTo>
                    <a:pt x="42090" y="54856"/>
                  </a:moveTo>
                  <a:lnTo>
                    <a:pt x="43277" y="55439"/>
                  </a:lnTo>
                  <a:lnTo>
                    <a:pt x="32906" y="58126"/>
                  </a:lnTo>
                  <a:lnTo>
                    <a:pt x="42090" y="54856"/>
                  </a:lnTo>
                  <a:close/>
                  <a:moveTo>
                    <a:pt x="15828" y="55398"/>
                  </a:moveTo>
                  <a:lnTo>
                    <a:pt x="26491" y="58355"/>
                  </a:lnTo>
                  <a:lnTo>
                    <a:pt x="14308" y="56085"/>
                  </a:lnTo>
                  <a:lnTo>
                    <a:pt x="15828" y="55398"/>
                  </a:lnTo>
                  <a:close/>
                  <a:moveTo>
                    <a:pt x="43693" y="55627"/>
                  </a:moveTo>
                  <a:lnTo>
                    <a:pt x="45214" y="56356"/>
                  </a:lnTo>
                  <a:lnTo>
                    <a:pt x="32989" y="58396"/>
                  </a:lnTo>
                  <a:lnTo>
                    <a:pt x="32989" y="58396"/>
                  </a:lnTo>
                  <a:lnTo>
                    <a:pt x="43693" y="55627"/>
                  </a:lnTo>
                  <a:close/>
                  <a:moveTo>
                    <a:pt x="13850" y="56314"/>
                  </a:moveTo>
                  <a:lnTo>
                    <a:pt x="26450" y="58626"/>
                  </a:lnTo>
                  <a:lnTo>
                    <a:pt x="26450" y="58626"/>
                  </a:lnTo>
                  <a:lnTo>
                    <a:pt x="11809" y="57230"/>
                  </a:lnTo>
                  <a:lnTo>
                    <a:pt x="13850" y="56314"/>
                  </a:lnTo>
                  <a:close/>
                  <a:moveTo>
                    <a:pt x="45672" y="56564"/>
                  </a:moveTo>
                  <a:lnTo>
                    <a:pt x="47692" y="57522"/>
                  </a:lnTo>
                  <a:lnTo>
                    <a:pt x="33030" y="58688"/>
                  </a:lnTo>
                  <a:lnTo>
                    <a:pt x="45672" y="56564"/>
                  </a:lnTo>
                  <a:close/>
                  <a:moveTo>
                    <a:pt x="7894" y="57147"/>
                  </a:moveTo>
                  <a:lnTo>
                    <a:pt x="10705" y="57418"/>
                  </a:lnTo>
                  <a:lnTo>
                    <a:pt x="7769" y="58751"/>
                  </a:lnTo>
                  <a:lnTo>
                    <a:pt x="5894" y="57855"/>
                  </a:lnTo>
                  <a:lnTo>
                    <a:pt x="7894" y="57147"/>
                  </a:lnTo>
                  <a:close/>
                  <a:moveTo>
                    <a:pt x="5499" y="58001"/>
                  </a:moveTo>
                  <a:lnTo>
                    <a:pt x="7123" y="58771"/>
                  </a:lnTo>
                  <a:lnTo>
                    <a:pt x="7123" y="58771"/>
                  </a:lnTo>
                  <a:lnTo>
                    <a:pt x="3416" y="58730"/>
                  </a:lnTo>
                  <a:lnTo>
                    <a:pt x="5499" y="58001"/>
                  </a:lnTo>
                  <a:close/>
                  <a:moveTo>
                    <a:pt x="11288" y="57480"/>
                  </a:moveTo>
                  <a:lnTo>
                    <a:pt x="26408" y="58917"/>
                  </a:lnTo>
                  <a:lnTo>
                    <a:pt x="8435" y="58771"/>
                  </a:lnTo>
                  <a:lnTo>
                    <a:pt x="11288" y="57480"/>
                  </a:lnTo>
                  <a:close/>
                  <a:moveTo>
                    <a:pt x="30198" y="49962"/>
                  </a:moveTo>
                  <a:lnTo>
                    <a:pt x="31010" y="50045"/>
                  </a:lnTo>
                  <a:lnTo>
                    <a:pt x="31781" y="50191"/>
                  </a:lnTo>
                  <a:lnTo>
                    <a:pt x="32551" y="50399"/>
                  </a:lnTo>
                  <a:lnTo>
                    <a:pt x="33301" y="50670"/>
                  </a:lnTo>
                  <a:lnTo>
                    <a:pt x="40403" y="54065"/>
                  </a:lnTo>
                  <a:lnTo>
                    <a:pt x="29740" y="58938"/>
                  </a:lnTo>
                  <a:lnTo>
                    <a:pt x="19140" y="53898"/>
                  </a:lnTo>
                  <a:lnTo>
                    <a:pt x="26304" y="50628"/>
                  </a:lnTo>
                  <a:lnTo>
                    <a:pt x="27053" y="50358"/>
                  </a:lnTo>
                  <a:lnTo>
                    <a:pt x="27824" y="50149"/>
                  </a:lnTo>
                  <a:lnTo>
                    <a:pt x="28615" y="50024"/>
                  </a:lnTo>
                  <a:lnTo>
                    <a:pt x="29407" y="49962"/>
                  </a:lnTo>
                  <a:close/>
                  <a:moveTo>
                    <a:pt x="48213" y="57772"/>
                  </a:moveTo>
                  <a:lnTo>
                    <a:pt x="51045" y="59125"/>
                  </a:lnTo>
                  <a:lnTo>
                    <a:pt x="33051" y="58980"/>
                  </a:lnTo>
                  <a:lnTo>
                    <a:pt x="48213" y="57772"/>
                  </a:lnTo>
                  <a:close/>
                  <a:moveTo>
                    <a:pt x="51607" y="57501"/>
                  </a:moveTo>
                  <a:lnTo>
                    <a:pt x="53586" y="58251"/>
                  </a:lnTo>
                  <a:lnTo>
                    <a:pt x="51690" y="59125"/>
                  </a:lnTo>
                  <a:lnTo>
                    <a:pt x="48796" y="57730"/>
                  </a:lnTo>
                  <a:lnTo>
                    <a:pt x="51607" y="57501"/>
                  </a:lnTo>
                  <a:close/>
                  <a:moveTo>
                    <a:pt x="53981" y="58396"/>
                  </a:moveTo>
                  <a:lnTo>
                    <a:pt x="56043" y="59167"/>
                  </a:lnTo>
                  <a:lnTo>
                    <a:pt x="52336" y="59146"/>
                  </a:lnTo>
                  <a:lnTo>
                    <a:pt x="53981" y="58396"/>
                  </a:lnTo>
                  <a:close/>
                  <a:moveTo>
                    <a:pt x="3416" y="59021"/>
                  </a:moveTo>
                  <a:lnTo>
                    <a:pt x="7123" y="59063"/>
                  </a:lnTo>
                  <a:lnTo>
                    <a:pt x="5499" y="59792"/>
                  </a:lnTo>
                  <a:lnTo>
                    <a:pt x="3416" y="59021"/>
                  </a:lnTo>
                  <a:close/>
                  <a:moveTo>
                    <a:pt x="52336" y="59438"/>
                  </a:moveTo>
                  <a:lnTo>
                    <a:pt x="56043" y="59459"/>
                  </a:lnTo>
                  <a:lnTo>
                    <a:pt x="53960" y="60188"/>
                  </a:lnTo>
                  <a:lnTo>
                    <a:pt x="52336" y="59438"/>
                  </a:lnTo>
                  <a:close/>
                  <a:moveTo>
                    <a:pt x="8435" y="59063"/>
                  </a:moveTo>
                  <a:lnTo>
                    <a:pt x="26408" y="59209"/>
                  </a:lnTo>
                  <a:lnTo>
                    <a:pt x="11247" y="60417"/>
                  </a:lnTo>
                  <a:lnTo>
                    <a:pt x="8435" y="59063"/>
                  </a:lnTo>
                  <a:close/>
                  <a:moveTo>
                    <a:pt x="7769" y="59084"/>
                  </a:moveTo>
                  <a:lnTo>
                    <a:pt x="10684" y="60458"/>
                  </a:lnTo>
                  <a:lnTo>
                    <a:pt x="7852" y="60687"/>
                  </a:lnTo>
                  <a:lnTo>
                    <a:pt x="5874" y="59938"/>
                  </a:lnTo>
                  <a:lnTo>
                    <a:pt x="7769" y="59084"/>
                  </a:lnTo>
                  <a:close/>
                  <a:moveTo>
                    <a:pt x="33051" y="59271"/>
                  </a:moveTo>
                  <a:lnTo>
                    <a:pt x="51045" y="59417"/>
                  </a:lnTo>
                  <a:lnTo>
                    <a:pt x="48192" y="60708"/>
                  </a:lnTo>
                  <a:lnTo>
                    <a:pt x="33051" y="59271"/>
                  </a:lnTo>
                  <a:close/>
                  <a:moveTo>
                    <a:pt x="5499" y="60104"/>
                  </a:moveTo>
                  <a:lnTo>
                    <a:pt x="7186" y="60729"/>
                  </a:lnTo>
                  <a:lnTo>
                    <a:pt x="3499" y="61021"/>
                  </a:lnTo>
                  <a:lnTo>
                    <a:pt x="3499" y="61021"/>
                  </a:lnTo>
                  <a:lnTo>
                    <a:pt x="5499" y="60104"/>
                  </a:lnTo>
                  <a:close/>
                  <a:moveTo>
                    <a:pt x="51690" y="59438"/>
                  </a:moveTo>
                  <a:lnTo>
                    <a:pt x="53565" y="60333"/>
                  </a:lnTo>
                  <a:lnTo>
                    <a:pt x="51565" y="61041"/>
                  </a:lnTo>
                  <a:lnTo>
                    <a:pt x="48754" y="60771"/>
                  </a:lnTo>
                  <a:lnTo>
                    <a:pt x="51690" y="59438"/>
                  </a:lnTo>
                  <a:close/>
                  <a:moveTo>
                    <a:pt x="53940" y="60500"/>
                  </a:moveTo>
                  <a:lnTo>
                    <a:pt x="55939" y="61458"/>
                  </a:lnTo>
                  <a:lnTo>
                    <a:pt x="52253" y="61104"/>
                  </a:lnTo>
                  <a:lnTo>
                    <a:pt x="53940" y="60500"/>
                  </a:lnTo>
                  <a:close/>
                  <a:moveTo>
                    <a:pt x="26429" y="59500"/>
                  </a:moveTo>
                  <a:lnTo>
                    <a:pt x="13787" y="61625"/>
                  </a:lnTo>
                  <a:lnTo>
                    <a:pt x="11788" y="60667"/>
                  </a:lnTo>
                  <a:lnTo>
                    <a:pt x="26429" y="59500"/>
                  </a:lnTo>
                  <a:close/>
                  <a:moveTo>
                    <a:pt x="33030" y="59563"/>
                  </a:moveTo>
                  <a:lnTo>
                    <a:pt x="47650" y="60958"/>
                  </a:lnTo>
                  <a:lnTo>
                    <a:pt x="45630" y="61895"/>
                  </a:lnTo>
                  <a:lnTo>
                    <a:pt x="33030" y="59563"/>
                  </a:lnTo>
                  <a:close/>
                  <a:moveTo>
                    <a:pt x="11205" y="60708"/>
                  </a:moveTo>
                  <a:lnTo>
                    <a:pt x="13288" y="61708"/>
                  </a:lnTo>
                  <a:lnTo>
                    <a:pt x="11434" y="62020"/>
                  </a:lnTo>
                  <a:lnTo>
                    <a:pt x="8498" y="60916"/>
                  </a:lnTo>
                  <a:lnTo>
                    <a:pt x="11205" y="60708"/>
                  </a:lnTo>
                  <a:close/>
                  <a:moveTo>
                    <a:pt x="48233" y="61021"/>
                  </a:moveTo>
                  <a:lnTo>
                    <a:pt x="50920" y="61270"/>
                  </a:lnTo>
                  <a:lnTo>
                    <a:pt x="47963" y="62312"/>
                  </a:lnTo>
                  <a:lnTo>
                    <a:pt x="46130" y="61979"/>
                  </a:lnTo>
                  <a:lnTo>
                    <a:pt x="48233" y="61021"/>
                  </a:lnTo>
                  <a:close/>
                  <a:moveTo>
                    <a:pt x="26470" y="59792"/>
                  </a:moveTo>
                  <a:lnTo>
                    <a:pt x="15766" y="62562"/>
                  </a:lnTo>
                  <a:lnTo>
                    <a:pt x="14246" y="61833"/>
                  </a:lnTo>
                  <a:lnTo>
                    <a:pt x="26470" y="59792"/>
                  </a:lnTo>
                  <a:close/>
                  <a:moveTo>
                    <a:pt x="7810" y="60979"/>
                  </a:moveTo>
                  <a:lnTo>
                    <a:pt x="10872" y="62124"/>
                  </a:lnTo>
                  <a:lnTo>
                    <a:pt x="8081" y="62582"/>
                  </a:lnTo>
                  <a:lnTo>
                    <a:pt x="3520" y="61312"/>
                  </a:lnTo>
                  <a:lnTo>
                    <a:pt x="7810" y="60979"/>
                  </a:lnTo>
                  <a:close/>
                  <a:moveTo>
                    <a:pt x="32968" y="59833"/>
                  </a:moveTo>
                  <a:lnTo>
                    <a:pt x="45172" y="62104"/>
                  </a:lnTo>
                  <a:lnTo>
                    <a:pt x="43631" y="62791"/>
                  </a:lnTo>
                  <a:lnTo>
                    <a:pt x="32968" y="59833"/>
                  </a:lnTo>
                  <a:close/>
                  <a:moveTo>
                    <a:pt x="51607" y="61333"/>
                  </a:moveTo>
                  <a:lnTo>
                    <a:pt x="55918" y="61749"/>
                  </a:lnTo>
                  <a:lnTo>
                    <a:pt x="51316" y="62937"/>
                  </a:lnTo>
                  <a:lnTo>
                    <a:pt x="48546" y="62416"/>
                  </a:lnTo>
                  <a:lnTo>
                    <a:pt x="51607" y="61333"/>
                  </a:lnTo>
                  <a:close/>
                  <a:moveTo>
                    <a:pt x="13746" y="61916"/>
                  </a:moveTo>
                  <a:lnTo>
                    <a:pt x="15329" y="62687"/>
                  </a:lnTo>
                  <a:lnTo>
                    <a:pt x="14079" y="62999"/>
                  </a:lnTo>
                  <a:lnTo>
                    <a:pt x="11976" y="62228"/>
                  </a:lnTo>
                  <a:lnTo>
                    <a:pt x="13746" y="61916"/>
                  </a:lnTo>
                  <a:close/>
                  <a:moveTo>
                    <a:pt x="45651" y="62187"/>
                  </a:moveTo>
                  <a:lnTo>
                    <a:pt x="47421" y="62520"/>
                  </a:lnTo>
                  <a:lnTo>
                    <a:pt x="45318" y="63270"/>
                  </a:lnTo>
                  <a:lnTo>
                    <a:pt x="44068" y="62916"/>
                  </a:lnTo>
                  <a:lnTo>
                    <a:pt x="45651" y="62187"/>
                  </a:lnTo>
                  <a:close/>
                  <a:moveTo>
                    <a:pt x="26554" y="60063"/>
                  </a:moveTo>
                  <a:lnTo>
                    <a:pt x="17369" y="63332"/>
                  </a:lnTo>
                  <a:lnTo>
                    <a:pt x="16182" y="62749"/>
                  </a:lnTo>
                  <a:lnTo>
                    <a:pt x="26554" y="60063"/>
                  </a:lnTo>
                  <a:close/>
                  <a:moveTo>
                    <a:pt x="32906" y="60125"/>
                  </a:moveTo>
                  <a:lnTo>
                    <a:pt x="43214" y="62978"/>
                  </a:lnTo>
                  <a:lnTo>
                    <a:pt x="42027" y="63520"/>
                  </a:lnTo>
                  <a:lnTo>
                    <a:pt x="32906" y="60125"/>
                  </a:lnTo>
                  <a:close/>
                  <a:moveTo>
                    <a:pt x="11413" y="62312"/>
                  </a:moveTo>
                  <a:lnTo>
                    <a:pt x="13579" y="63124"/>
                  </a:lnTo>
                  <a:lnTo>
                    <a:pt x="11767" y="63603"/>
                  </a:lnTo>
                  <a:lnTo>
                    <a:pt x="8748" y="62770"/>
                  </a:lnTo>
                  <a:lnTo>
                    <a:pt x="11413" y="62312"/>
                  </a:lnTo>
                  <a:close/>
                  <a:moveTo>
                    <a:pt x="15745" y="62874"/>
                  </a:moveTo>
                  <a:lnTo>
                    <a:pt x="16974" y="63457"/>
                  </a:lnTo>
                  <a:lnTo>
                    <a:pt x="16120" y="63770"/>
                  </a:lnTo>
                  <a:lnTo>
                    <a:pt x="14558" y="63186"/>
                  </a:lnTo>
                  <a:lnTo>
                    <a:pt x="15745" y="62874"/>
                  </a:lnTo>
                  <a:close/>
                  <a:moveTo>
                    <a:pt x="48004" y="62624"/>
                  </a:moveTo>
                  <a:lnTo>
                    <a:pt x="50649" y="63103"/>
                  </a:lnTo>
                  <a:lnTo>
                    <a:pt x="47629" y="63895"/>
                  </a:lnTo>
                  <a:lnTo>
                    <a:pt x="45797" y="63395"/>
                  </a:lnTo>
                  <a:lnTo>
                    <a:pt x="48004" y="62624"/>
                  </a:lnTo>
                  <a:close/>
                  <a:moveTo>
                    <a:pt x="26658" y="60333"/>
                  </a:moveTo>
                  <a:lnTo>
                    <a:pt x="18702" y="63957"/>
                  </a:lnTo>
                  <a:lnTo>
                    <a:pt x="17744" y="63499"/>
                  </a:lnTo>
                  <a:lnTo>
                    <a:pt x="26658" y="60333"/>
                  </a:lnTo>
                  <a:close/>
                  <a:moveTo>
                    <a:pt x="43652" y="63103"/>
                  </a:moveTo>
                  <a:lnTo>
                    <a:pt x="44839" y="63436"/>
                  </a:lnTo>
                  <a:lnTo>
                    <a:pt x="43256" y="63999"/>
                  </a:lnTo>
                  <a:lnTo>
                    <a:pt x="42402" y="63665"/>
                  </a:lnTo>
                  <a:lnTo>
                    <a:pt x="43652" y="63103"/>
                  </a:lnTo>
                  <a:close/>
                  <a:moveTo>
                    <a:pt x="32801" y="60396"/>
                  </a:moveTo>
                  <a:lnTo>
                    <a:pt x="41652" y="63707"/>
                  </a:lnTo>
                  <a:lnTo>
                    <a:pt x="40674" y="64144"/>
                  </a:lnTo>
                  <a:lnTo>
                    <a:pt x="32801" y="60396"/>
                  </a:lnTo>
                  <a:close/>
                  <a:moveTo>
                    <a:pt x="14058" y="63311"/>
                  </a:moveTo>
                  <a:lnTo>
                    <a:pt x="15703" y="63915"/>
                  </a:lnTo>
                  <a:lnTo>
                    <a:pt x="14475" y="64353"/>
                  </a:lnTo>
                  <a:lnTo>
                    <a:pt x="12330" y="63749"/>
                  </a:lnTo>
                  <a:lnTo>
                    <a:pt x="14058" y="63311"/>
                  </a:lnTo>
                  <a:close/>
                  <a:moveTo>
                    <a:pt x="17349" y="63645"/>
                  </a:moveTo>
                  <a:lnTo>
                    <a:pt x="18369" y="64124"/>
                  </a:lnTo>
                  <a:lnTo>
                    <a:pt x="17786" y="64394"/>
                  </a:lnTo>
                  <a:lnTo>
                    <a:pt x="16557" y="63915"/>
                  </a:lnTo>
                  <a:lnTo>
                    <a:pt x="17349" y="63645"/>
                  </a:lnTo>
                  <a:close/>
                  <a:moveTo>
                    <a:pt x="8060" y="62874"/>
                  </a:moveTo>
                  <a:lnTo>
                    <a:pt x="11205" y="63749"/>
                  </a:lnTo>
                  <a:lnTo>
                    <a:pt x="8477" y="64457"/>
                  </a:lnTo>
                  <a:lnTo>
                    <a:pt x="3812" y="63603"/>
                  </a:lnTo>
                  <a:lnTo>
                    <a:pt x="8060" y="62874"/>
                  </a:lnTo>
                  <a:close/>
                  <a:moveTo>
                    <a:pt x="42027" y="63853"/>
                  </a:moveTo>
                  <a:lnTo>
                    <a:pt x="42839" y="64144"/>
                  </a:lnTo>
                  <a:lnTo>
                    <a:pt x="41590" y="64582"/>
                  </a:lnTo>
                  <a:lnTo>
                    <a:pt x="41007" y="64311"/>
                  </a:lnTo>
                  <a:lnTo>
                    <a:pt x="42027" y="63853"/>
                  </a:lnTo>
                  <a:close/>
                  <a:moveTo>
                    <a:pt x="45339" y="63561"/>
                  </a:moveTo>
                  <a:lnTo>
                    <a:pt x="47067" y="64040"/>
                  </a:lnTo>
                  <a:lnTo>
                    <a:pt x="44901" y="64603"/>
                  </a:lnTo>
                  <a:lnTo>
                    <a:pt x="43672" y="64144"/>
                  </a:lnTo>
                  <a:lnTo>
                    <a:pt x="45339" y="63561"/>
                  </a:lnTo>
                  <a:close/>
                  <a:moveTo>
                    <a:pt x="51336" y="63228"/>
                  </a:moveTo>
                  <a:lnTo>
                    <a:pt x="55585" y="64019"/>
                  </a:lnTo>
                  <a:lnTo>
                    <a:pt x="50899" y="64811"/>
                  </a:lnTo>
                  <a:lnTo>
                    <a:pt x="48171" y="64061"/>
                  </a:lnTo>
                  <a:lnTo>
                    <a:pt x="51336" y="63228"/>
                  </a:lnTo>
                  <a:close/>
                  <a:moveTo>
                    <a:pt x="16120" y="64082"/>
                  </a:moveTo>
                  <a:lnTo>
                    <a:pt x="17411" y="64561"/>
                  </a:lnTo>
                  <a:lnTo>
                    <a:pt x="16578" y="64936"/>
                  </a:lnTo>
                  <a:lnTo>
                    <a:pt x="14975" y="64478"/>
                  </a:lnTo>
                  <a:lnTo>
                    <a:pt x="16120" y="64082"/>
                  </a:lnTo>
                  <a:close/>
                  <a:moveTo>
                    <a:pt x="11767" y="63895"/>
                  </a:moveTo>
                  <a:lnTo>
                    <a:pt x="13996" y="64519"/>
                  </a:lnTo>
                  <a:lnTo>
                    <a:pt x="12226" y="65144"/>
                  </a:lnTo>
                  <a:lnTo>
                    <a:pt x="9143" y="64582"/>
                  </a:lnTo>
                  <a:lnTo>
                    <a:pt x="11767" y="63895"/>
                  </a:lnTo>
                  <a:close/>
                  <a:moveTo>
                    <a:pt x="43256" y="64290"/>
                  </a:moveTo>
                  <a:lnTo>
                    <a:pt x="44401" y="64728"/>
                  </a:lnTo>
                  <a:lnTo>
                    <a:pt x="42777" y="65144"/>
                  </a:lnTo>
                  <a:lnTo>
                    <a:pt x="41965" y="64769"/>
                  </a:lnTo>
                  <a:lnTo>
                    <a:pt x="43256" y="64290"/>
                  </a:lnTo>
                  <a:close/>
                  <a:moveTo>
                    <a:pt x="47609" y="64207"/>
                  </a:moveTo>
                  <a:lnTo>
                    <a:pt x="50233" y="64915"/>
                  </a:lnTo>
                  <a:lnTo>
                    <a:pt x="47130" y="65436"/>
                  </a:lnTo>
                  <a:lnTo>
                    <a:pt x="45380" y="64790"/>
                  </a:lnTo>
                  <a:lnTo>
                    <a:pt x="47609" y="64207"/>
                  </a:lnTo>
                  <a:close/>
                  <a:moveTo>
                    <a:pt x="14496" y="64665"/>
                  </a:moveTo>
                  <a:lnTo>
                    <a:pt x="16182" y="65123"/>
                  </a:lnTo>
                  <a:lnTo>
                    <a:pt x="14995" y="65665"/>
                  </a:lnTo>
                  <a:lnTo>
                    <a:pt x="12788" y="65248"/>
                  </a:lnTo>
                  <a:lnTo>
                    <a:pt x="14496" y="64665"/>
                  </a:lnTo>
                  <a:close/>
                  <a:moveTo>
                    <a:pt x="44880" y="64915"/>
                  </a:moveTo>
                  <a:lnTo>
                    <a:pt x="46567" y="65540"/>
                  </a:lnTo>
                  <a:lnTo>
                    <a:pt x="44360" y="65894"/>
                  </a:lnTo>
                  <a:lnTo>
                    <a:pt x="43193" y="65352"/>
                  </a:lnTo>
                  <a:lnTo>
                    <a:pt x="44880" y="64915"/>
                  </a:lnTo>
                  <a:close/>
                  <a:moveTo>
                    <a:pt x="1021" y="65811"/>
                  </a:moveTo>
                  <a:lnTo>
                    <a:pt x="2625" y="65977"/>
                  </a:lnTo>
                  <a:lnTo>
                    <a:pt x="1792" y="66185"/>
                  </a:lnTo>
                  <a:lnTo>
                    <a:pt x="1021" y="65811"/>
                  </a:lnTo>
                  <a:close/>
                  <a:moveTo>
                    <a:pt x="8477" y="64748"/>
                  </a:moveTo>
                  <a:lnTo>
                    <a:pt x="11684" y="65352"/>
                  </a:lnTo>
                  <a:lnTo>
                    <a:pt x="9018" y="66290"/>
                  </a:lnTo>
                  <a:lnTo>
                    <a:pt x="4291" y="65831"/>
                  </a:lnTo>
                  <a:lnTo>
                    <a:pt x="8477" y="64748"/>
                  </a:lnTo>
                  <a:close/>
                  <a:moveTo>
                    <a:pt x="18702" y="64290"/>
                  </a:moveTo>
                  <a:lnTo>
                    <a:pt x="23055" y="66352"/>
                  </a:lnTo>
                  <a:lnTo>
                    <a:pt x="23055" y="66352"/>
                  </a:lnTo>
                  <a:lnTo>
                    <a:pt x="18161" y="64540"/>
                  </a:lnTo>
                  <a:lnTo>
                    <a:pt x="18702" y="64290"/>
                  </a:lnTo>
                  <a:close/>
                  <a:moveTo>
                    <a:pt x="40674" y="64457"/>
                  </a:moveTo>
                  <a:lnTo>
                    <a:pt x="41194" y="64728"/>
                  </a:lnTo>
                  <a:lnTo>
                    <a:pt x="36300" y="66456"/>
                  </a:lnTo>
                  <a:lnTo>
                    <a:pt x="36300" y="66456"/>
                  </a:lnTo>
                  <a:lnTo>
                    <a:pt x="40674" y="64457"/>
                  </a:lnTo>
                  <a:close/>
                  <a:moveTo>
                    <a:pt x="50878" y="65102"/>
                  </a:moveTo>
                  <a:lnTo>
                    <a:pt x="55043" y="66248"/>
                  </a:lnTo>
                  <a:lnTo>
                    <a:pt x="50316" y="66623"/>
                  </a:lnTo>
                  <a:lnTo>
                    <a:pt x="47671" y="65644"/>
                  </a:lnTo>
                  <a:lnTo>
                    <a:pt x="50878" y="65102"/>
                  </a:lnTo>
                  <a:close/>
                  <a:moveTo>
                    <a:pt x="12246" y="65456"/>
                  </a:moveTo>
                  <a:lnTo>
                    <a:pt x="14537" y="65873"/>
                  </a:lnTo>
                  <a:lnTo>
                    <a:pt x="12829" y="66644"/>
                  </a:lnTo>
                  <a:lnTo>
                    <a:pt x="9706" y="66352"/>
                  </a:lnTo>
                  <a:lnTo>
                    <a:pt x="12246" y="65456"/>
                  </a:lnTo>
                  <a:close/>
                  <a:moveTo>
                    <a:pt x="58334" y="66290"/>
                  </a:moveTo>
                  <a:lnTo>
                    <a:pt x="57542" y="66644"/>
                  </a:lnTo>
                  <a:lnTo>
                    <a:pt x="56709" y="66414"/>
                  </a:lnTo>
                  <a:lnTo>
                    <a:pt x="58334" y="66290"/>
                  </a:lnTo>
                  <a:close/>
                  <a:moveTo>
                    <a:pt x="17807" y="64707"/>
                  </a:moveTo>
                  <a:lnTo>
                    <a:pt x="23701" y="66914"/>
                  </a:lnTo>
                  <a:lnTo>
                    <a:pt x="17015" y="65061"/>
                  </a:lnTo>
                  <a:lnTo>
                    <a:pt x="17807" y="64707"/>
                  </a:lnTo>
                  <a:close/>
                  <a:moveTo>
                    <a:pt x="47109" y="65727"/>
                  </a:moveTo>
                  <a:lnTo>
                    <a:pt x="49649" y="66685"/>
                  </a:lnTo>
                  <a:lnTo>
                    <a:pt x="46526" y="66935"/>
                  </a:lnTo>
                  <a:lnTo>
                    <a:pt x="44818" y="66123"/>
                  </a:lnTo>
                  <a:lnTo>
                    <a:pt x="47109" y="65727"/>
                  </a:lnTo>
                  <a:close/>
                  <a:moveTo>
                    <a:pt x="41569" y="64894"/>
                  </a:moveTo>
                  <a:lnTo>
                    <a:pt x="42340" y="65269"/>
                  </a:lnTo>
                  <a:lnTo>
                    <a:pt x="35634" y="66998"/>
                  </a:lnTo>
                  <a:lnTo>
                    <a:pt x="35634" y="66998"/>
                  </a:lnTo>
                  <a:lnTo>
                    <a:pt x="41569" y="64894"/>
                  </a:lnTo>
                  <a:close/>
                  <a:moveTo>
                    <a:pt x="16599" y="65248"/>
                  </a:moveTo>
                  <a:lnTo>
                    <a:pt x="24409" y="67393"/>
                  </a:lnTo>
                  <a:lnTo>
                    <a:pt x="15495" y="65748"/>
                  </a:lnTo>
                  <a:lnTo>
                    <a:pt x="16599" y="65248"/>
                  </a:lnTo>
                  <a:close/>
                  <a:moveTo>
                    <a:pt x="42756" y="65456"/>
                  </a:moveTo>
                  <a:lnTo>
                    <a:pt x="43860" y="65977"/>
                  </a:lnTo>
                  <a:lnTo>
                    <a:pt x="34926" y="67497"/>
                  </a:lnTo>
                  <a:lnTo>
                    <a:pt x="42756" y="65456"/>
                  </a:lnTo>
                  <a:close/>
                  <a:moveTo>
                    <a:pt x="3479" y="66040"/>
                  </a:moveTo>
                  <a:lnTo>
                    <a:pt x="8373" y="66519"/>
                  </a:lnTo>
                  <a:lnTo>
                    <a:pt x="4999" y="67706"/>
                  </a:lnTo>
                  <a:lnTo>
                    <a:pt x="2208" y="66373"/>
                  </a:lnTo>
                  <a:lnTo>
                    <a:pt x="3479" y="66040"/>
                  </a:lnTo>
                  <a:close/>
                  <a:moveTo>
                    <a:pt x="15037" y="65956"/>
                  </a:moveTo>
                  <a:lnTo>
                    <a:pt x="25158" y="67831"/>
                  </a:lnTo>
                  <a:lnTo>
                    <a:pt x="13392" y="66706"/>
                  </a:lnTo>
                  <a:lnTo>
                    <a:pt x="15037" y="65956"/>
                  </a:lnTo>
                  <a:close/>
                  <a:moveTo>
                    <a:pt x="44318" y="66206"/>
                  </a:moveTo>
                  <a:lnTo>
                    <a:pt x="45942" y="66977"/>
                  </a:lnTo>
                  <a:lnTo>
                    <a:pt x="34176" y="67914"/>
                  </a:lnTo>
                  <a:lnTo>
                    <a:pt x="44318" y="66206"/>
                  </a:lnTo>
                  <a:close/>
                  <a:moveTo>
                    <a:pt x="9060" y="66581"/>
                  </a:moveTo>
                  <a:lnTo>
                    <a:pt x="12288" y="66893"/>
                  </a:lnTo>
                  <a:lnTo>
                    <a:pt x="9726" y="68060"/>
                  </a:lnTo>
                  <a:lnTo>
                    <a:pt x="5665" y="68039"/>
                  </a:lnTo>
                  <a:lnTo>
                    <a:pt x="5374" y="67893"/>
                  </a:lnTo>
                  <a:lnTo>
                    <a:pt x="9060" y="66581"/>
                  </a:lnTo>
                  <a:close/>
                  <a:moveTo>
                    <a:pt x="55876" y="66477"/>
                  </a:moveTo>
                  <a:lnTo>
                    <a:pt x="57147" y="66831"/>
                  </a:lnTo>
                  <a:lnTo>
                    <a:pt x="54314" y="68122"/>
                  </a:lnTo>
                  <a:lnTo>
                    <a:pt x="50962" y="66873"/>
                  </a:lnTo>
                  <a:lnTo>
                    <a:pt x="55876" y="66477"/>
                  </a:lnTo>
                  <a:close/>
                  <a:moveTo>
                    <a:pt x="12871" y="66956"/>
                  </a:moveTo>
                  <a:lnTo>
                    <a:pt x="25929" y="68205"/>
                  </a:lnTo>
                  <a:lnTo>
                    <a:pt x="25929" y="68205"/>
                  </a:lnTo>
                  <a:lnTo>
                    <a:pt x="10414" y="68081"/>
                  </a:lnTo>
                  <a:lnTo>
                    <a:pt x="12871" y="66956"/>
                  </a:lnTo>
                  <a:close/>
                  <a:moveTo>
                    <a:pt x="29740" y="59250"/>
                  </a:moveTo>
                  <a:lnTo>
                    <a:pt x="40320" y="64311"/>
                  </a:lnTo>
                  <a:lnTo>
                    <a:pt x="33155" y="67581"/>
                  </a:lnTo>
                  <a:lnTo>
                    <a:pt x="32406" y="67831"/>
                  </a:lnTo>
                  <a:lnTo>
                    <a:pt x="31635" y="68039"/>
                  </a:lnTo>
                  <a:lnTo>
                    <a:pt x="30844" y="68164"/>
                  </a:lnTo>
                  <a:lnTo>
                    <a:pt x="30052" y="68226"/>
                  </a:lnTo>
                  <a:lnTo>
                    <a:pt x="29261" y="68226"/>
                  </a:lnTo>
                  <a:lnTo>
                    <a:pt x="28470" y="68143"/>
                  </a:lnTo>
                  <a:lnTo>
                    <a:pt x="27678" y="67997"/>
                  </a:lnTo>
                  <a:lnTo>
                    <a:pt x="26908" y="67789"/>
                  </a:lnTo>
                  <a:lnTo>
                    <a:pt x="26158" y="67518"/>
                  </a:lnTo>
                  <a:lnTo>
                    <a:pt x="19056" y="64124"/>
                  </a:lnTo>
                  <a:lnTo>
                    <a:pt x="29740" y="59250"/>
                  </a:lnTo>
                  <a:close/>
                  <a:moveTo>
                    <a:pt x="46463" y="67227"/>
                  </a:moveTo>
                  <a:lnTo>
                    <a:pt x="48900" y="68393"/>
                  </a:lnTo>
                  <a:lnTo>
                    <a:pt x="48900" y="68393"/>
                  </a:lnTo>
                  <a:lnTo>
                    <a:pt x="33385" y="68268"/>
                  </a:lnTo>
                  <a:lnTo>
                    <a:pt x="46463" y="67227"/>
                  </a:lnTo>
                  <a:close/>
                  <a:moveTo>
                    <a:pt x="50274" y="66914"/>
                  </a:moveTo>
                  <a:lnTo>
                    <a:pt x="53940" y="68289"/>
                  </a:lnTo>
                  <a:lnTo>
                    <a:pt x="53648" y="68435"/>
                  </a:lnTo>
                  <a:lnTo>
                    <a:pt x="49587" y="68393"/>
                  </a:lnTo>
                  <a:lnTo>
                    <a:pt x="47046" y="67185"/>
                  </a:lnTo>
                  <a:lnTo>
                    <a:pt x="50274" y="66914"/>
                  </a:lnTo>
                  <a:close/>
                  <a:moveTo>
                    <a:pt x="1708" y="68289"/>
                  </a:moveTo>
                  <a:lnTo>
                    <a:pt x="3333" y="68310"/>
                  </a:lnTo>
                  <a:lnTo>
                    <a:pt x="2521" y="68601"/>
                  </a:lnTo>
                  <a:lnTo>
                    <a:pt x="1708" y="68289"/>
                  </a:lnTo>
                  <a:close/>
                  <a:moveTo>
                    <a:pt x="6290" y="68330"/>
                  </a:moveTo>
                  <a:lnTo>
                    <a:pt x="9102" y="68351"/>
                  </a:lnTo>
                  <a:lnTo>
                    <a:pt x="7685" y="68997"/>
                  </a:lnTo>
                  <a:lnTo>
                    <a:pt x="6290" y="68330"/>
                  </a:lnTo>
                  <a:close/>
                  <a:moveTo>
                    <a:pt x="57605" y="68747"/>
                  </a:moveTo>
                  <a:lnTo>
                    <a:pt x="56793" y="69039"/>
                  </a:lnTo>
                  <a:lnTo>
                    <a:pt x="55981" y="68747"/>
                  </a:lnTo>
                  <a:close/>
                  <a:moveTo>
                    <a:pt x="29657" y="69122"/>
                  </a:moveTo>
                  <a:lnTo>
                    <a:pt x="29698" y="69143"/>
                  </a:lnTo>
                  <a:lnTo>
                    <a:pt x="29657" y="69184"/>
                  </a:lnTo>
                  <a:lnTo>
                    <a:pt x="29594" y="69143"/>
                  </a:lnTo>
                  <a:lnTo>
                    <a:pt x="29657" y="69122"/>
                  </a:lnTo>
                  <a:close/>
                  <a:moveTo>
                    <a:pt x="50212" y="68684"/>
                  </a:moveTo>
                  <a:lnTo>
                    <a:pt x="53023" y="68705"/>
                  </a:lnTo>
                  <a:lnTo>
                    <a:pt x="51607" y="69351"/>
                  </a:lnTo>
                  <a:lnTo>
                    <a:pt x="50212" y="68684"/>
                  </a:lnTo>
                  <a:close/>
                  <a:moveTo>
                    <a:pt x="4187" y="68310"/>
                  </a:moveTo>
                  <a:lnTo>
                    <a:pt x="5603" y="68330"/>
                  </a:lnTo>
                  <a:lnTo>
                    <a:pt x="7352" y="69143"/>
                  </a:lnTo>
                  <a:lnTo>
                    <a:pt x="5853" y="69830"/>
                  </a:lnTo>
                  <a:lnTo>
                    <a:pt x="2937" y="68747"/>
                  </a:lnTo>
                  <a:lnTo>
                    <a:pt x="4187" y="68310"/>
                  </a:lnTo>
                  <a:close/>
                  <a:moveTo>
                    <a:pt x="9789" y="68351"/>
                  </a:moveTo>
                  <a:lnTo>
                    <a:pt x="26741" y="68497"/>
                  </a:lnTo>
                  <a:lnTo>
                    <a:pt x="9518" y="69851"/>
                  </a:lnTo>
                  <a:lnTo>
                    <a:pt x="8040" y="69163"/>
                  </a:lnTo>
                  <a:lnTo>
                    <a:pt x="9789" y="68351"/>
                  </a:lnTo>
                  <a:close/>
                  <a:moveTo>
                    <a:pt x="7685" y="69309"/>
                  </a:moveTo>
                  <a:lnTo>
                    <a:pt x="8935" y="69913"/>
                  </a:lnTo>
                  <a:lnTo>
                    <a:pt x="6540" y="70101"/>
                  </a:lnTo>
                  <a:lnTo>
                    <a:pt x="6228" y="69976"/>
                  </a:lnTo>
                  <a:lnTo>
                    <a:pt x="7685" y="69309"/>
                  </a:lnTo>
                  <a:close/>
                  <a:moveTo>
                    <a:pt x="32572" y="68539"/>
                  </a:moveTo>
                  <a:lnTo>
                    <a:pt x="49525" y="68684"/>
                  </a:lnTo>
                  <a:lnTo>
                    <a:pt x="51253" y="69518"/>
                  </a:lnTo>
                  <a:lnTo>
                    <a:pt x="49774" y="70184"/>
                  </a:lnTo>
                  <a:lnTo>
                    <a:pt x="32572" y="68539"/>
                  </a:lnTo>
                  <a:close/>
                  <a:moveTo>
                    <a:pt x="55127" y="68726"/>
                  </a:moveTo>
                  <a:lnTo>
                    <a:pt x="56355" y="69184"/>
                  </a:lnTo>
                  <a:lnTo>
                    <a:pt x="53440" y="70226"/>
                  </a:lnTo>
                  <a:lnTo>
                    <a:pt x="51940" y="69518"/>
                  </a:lnTo>
                  <a:lnTo>
                    <a:pt x="53711" y="68726"/>
                  </a:lnTo>
                  <a:close/>
                  <a:moveTo>
                    <a:pt x="51607" y="69684"/>
                  </a:moveTo>
                  <a:lnTo>
                    <a:pt x="53044" y="70371"/>
                  </a:lnTo>
                  <a:lnTo>
                    <a:pt x="52732" y="70476"/>
                  </a:lnTo>
                  <a:lnTo>
                    <a:pt x="50358" y="70246"/>
                  </a:lnTo>
                  <a:lnTo>
                    <a:pt x="51607" y="69684"/>
                  </a:lnTo>
                  <a:close/>
                  <a:moveTo>
                    <a:pt x="4228" y="70559"/>
                  </a:moveTo>
                  <a:lnTo>
                    <a:pt x="3458" y="70934"/>
                  </a:lnTo>
                  <a:lnTo>
                    <a:pt x="2625" y="70705"/>
                  </a:lnTo>
                  <a:lnTo>
                    <a:pt x="4228" y="70559"/>
                  </a:lnTo>
                  <a:close/>
                  <a:moveTo>
                    <a:pt x="27574" y="68726"/>
                  </a:moveTo>
                  <a:lnTo>
                    <a:pt x="12455" y="71267"/>
                  </a:lnTo>
                  <a:lnTo>
                    <a:pt x="10039" y="70101"/>
                  </a:lnTo>
                  <a:lnTo>
                    <a:pt x="27574" y="68726"/>
                  </a:lnTo>
                  <a:close/>
                  <a:moveTo>
                    <a:pt x="55023" y="70996"/>
                  </a:moveTo>
                  <a:lnTo>
                    <a:pt x="56647" y="71142"/>
                  </a:lnTo>
                  <a:lnTo>
                    <a:pt x="55814" y="71371"/>
                  </a:lnTo>
                  <a:lnTo>
                    <a:pt x="55023" y="70996"/>
                  </a:lnTo>
                  <a:close/>
                  <a:moveTo>
                    <a:pt x="31739" y="68747"/>
                  </a:moveTo>
                  <a:lnTo>
                    <a:pt x="49254" y="70434"/>
                  </a:lnTo>
                  <a:lnTo>
                    <a:pt x="46817" y="71538"/>
                  </a:lnTo>
                  <a:lnTo>
                    <a:pt x="31739" y="68747"/>
                  </a:lnTo>
                  <a:close/>
                  <a:moveTo>
                    <a:pt x="9456" y="70163"/>
                  </a:moveTo>
                  <a:lnTo>
                    <a:pt x="11955" y="71350"/>
                  </a:lnTo>
                  <a:lnTo>
                    <a:pt x="10518" y="71579"/>
                  </a:lnTo>
                  <a:lnTo>
                    <a:pt x="7186" y="70330"/>
                  </a:lnTo>
                  <a:lnTo>
                    <a:pt x="9456" y="70163"/>
                  </a:lnTo>
                  <a:close/>
                  <a:moveTo>
                    <a:pt x="49816" y="70496"/>
                  </a:moveTo>
                  <a:lnTo>
                    <a:pt x="52086" y="70705"/>
                  </a:lnTo>
                  <a:lnTo>
                    <a:pt x="48733" y="71892"/>
                  </a:lnTo>
                  <a:lnTo>
                    <a:pt x="47317" y="71642"/>
                  </a:lnTo>
                  <a:lnTo>
                    <a:pt x="49816" y="70496"/>
                  </a:lnTo>
                  <a:close/>
                  <a:moveTo>
                    <a:pt x="6498" y="70392"/>
                  </a:moveTo>
                  <a:lnTo>
                    <a:pt x="9955" y="71683"/>
                  </a:lnTo>
                  <a:lnTo>
                    <a:pt x="7581" y="72079"/>
                  </a:lnTo>
                  <a:lnTo>
                    <a:pt x="3874" y="71059"/>
                  </a:lnTo>
                  <a:lnTo>
                    <a:pt x="5082" y="70496"/>
                  </a:lnTo>
                  <a:lnTo>
                    <a:pt x="6498" y="70392"/>
                  </a:lnTo>
                  <a:close/>
                  <a:moveTo>
                    <a:pt x="28366" y="68893"/>
                  </a:moveTo>
                  <a:lnTo>
                    <a:pt x="14829" y="72391"/>
                  </a:lnTo>
                  <a:lnTo>
                    <a:pt x="12913" y="71475"/>
                  </a:lnTo>
                  <a:lnTo>
                    <a:pt x="28366" y="68893"/>
                  </a:lnTo>
                  <a:close/>
                  <a:moveTo>
                    <a:pt x="52773" y="70767"/>
                  </a:moveTo>
                  <a:lnTo>
                    <a:pt x="54190" y="70913"/>
                  </a:lnTo>
                  <a:lnTo>
                    <a:pt x="55377" y="71475"/>
                  </a:lnTo>
                  <a:lnTo>
                    <a:pt x="51649" y="72433"/>
                  </a:lnTo>
                  <a:lnTo>
                    <a:pt x="49295" y="71996"/>
                  </a:lnTo>
                  <a:lnTo>
                    <a:pt x="52773" y="70767"/>
                  </a:lnTo>
                  <a:close/>
                  <a:moveTo>
                    <a:pt x="30948" y="68914"/>
                  </a:moveTo>
                  <a:lnTo>
                    <a:pt x="46359" y="71746"/>
                  </a:lnTo>
                  <a:lnTo>
                    <a:pt x="44422" y="72641"/>
                  </a:lnTo>
                  <a:lnTo>
                    <a:pt x="30927" y="68914"/>
                  </a:lnTo>
                  <a:close/>
                  <a:moveTo>
                    <a:pt x="12413" y="71558"/>
                  </a:moveTo>
                  <a:lnTo>
                    <a:pt x="14391" y="72516"/>
                  </a:lnTo>
                  <a:lnTo>
                    <a:pt x="13579" y="72725"/>
                  </a:lnTo>
                  <a:lnTo>
                    <a:pt x="11059" y="71788"/>
                  </a:lnTo>
                  <a:lnTo>
                    <a:pt x="12413" y="71558"/>
                  </a:lnTo>
                  <a:close/>
                  <a:moveTo>
                    <a:pt x="3479" y="71246"/>
                  </a:moveTo>
                  <a:lnTo>
                    <a:pt x="6915" y="72183"/>
                  </a:lnTo>
                  <a:lnTo>
                    <a:pt x="2896" y="72870"/>
                  </a:lnTo>
                  <a:lnTo>
                    <a:pt x="771" y="72475"/>
                  </a:lnTo>
                  <a:lnTo>
                    <a:pt x="3479" y="71246"/>
                  </a:lnTo>
                  <a:close/>
                  <a:moveTo>
                    <a:pt x="46859" y="71850"/>
                  </a:moveTo>
                  <a:lnTo>
                    <a:pt x="48192" y="72100"/>
                  </a:lnTo>
                  <a:lnTo>
                    <a:pt x="45672" y="72975"/>
                  </a:lnTo>
                  <a:lnTo>
                    <a:pt x="44839" y="72766"/>
                  </a:lnTo>
                  <a:lnTo>
                    <a:pt x="46859" y="71850"/>
                  </a:lnTo>
                  <a:close/>
                  <a:moveTo>
                    <a:pt x="10497" y="71871"/>
                  </a:moveTo>
                  <a:lnTo>
                    <a:pt x="13079" y="72850"/>
                  </a:lnTo>
                  <a:lnTo>
                    <a:pt x="11684" y="73204"/>
                  </a:lnTo>
                  <a:lnTo>
                    <a:pt x="8248" y="72267"/>
                  </a:lnTo>
                  <a:lnTo>
                    <a:pt x="10497" y="71871"/>
                  </a:lnTo>
                  <a:close/>
                  <a:moveTo>
                    <a:pt x="55793" y="71663"/>
                  </a:moveTo>
                  <a:lnTo>
                    <a:pt x="58459" y="72954"/>
                  </a:lnTo>
                  <a:lnTo>
                    <a:pt x="56335" y="73308"/>
                  </a:lnTo>
                  <a:lnTo>
                    <a:pt x="52336" y="72558"/>
                  </a:lnTo>
                  <a:lnTo>
                    <a:pt x="55793" y="71663"/>
                  </a:lnTo>
                  <a:close/>
                  <a:moveTo>
                    <a:pt x="28782" y="69080"/>
                  </a:moveTo>
                  <a:lnTo>
                    <a:pt x="28824" y="69101"/>
                  </a:lnTo>
                  <a:lnTo>
                    <a:pt x="16849" y="73349"/>
                  </a:lnTo>
                  <a:lnTo>
                    <a:pt x="15245" y="72579"/>
                  </a:lnTo>
                  <a:lnTo>
                    <a:pt x="28782" y="69080"/>
                  </a:lnTo>
                  <a:close/>
                  <a:moveTo>
                    <a:pt x="48754" y="72204"/>
                  </a:moveTo>
                  <a:lnTo>
                    <a:pt x="50982" y="72621"/>
                  </a:lnTo>
                  <a:lnTo>
                    <a:pt x="47546" y="73495"/>
                  </a:lnTo>
                  <a:lnTo>
                    <a:pt x="46151" y="73120"/>
                  </a:lnTo>
                  <a:lnTo>
                    <a:pt x="48754" y="72204"/>
                  </a:lnTo>
                  <a:close/>
                  <a:moveTo>
                    <a:pt x="30531" y="69101"/>
                  </a:moveTo>
                  <a:lnTo>
                    <a:pt x="44006" y="72829"/>
                  </a:lnTo>
                  <a:lnTo>
                    <a:pt x="42381" y="73579"/>
                  </a:lnTo>
                  <a:lnTo>
                    <a:pt x="30469" y="69122"/>
                  </a:lnTo>
                  <a:lnTo>
                    <a:pt x="30531" y="69101"/>
                  </a:lnTo>
                  <a:close/>
                  <a:moveTo>
                    <a:pt x="14808" y="72704"/>
                  </a:moveTo>
                  <a:lnTo>
                    <a:pt x="16453" y="73495"/>
                  </a:lnTo>
                  <a:lnTo>
                    <a:pt x="16037" y="73641"/>
                  </a:lnTo>
                  <a:lnTo>
                    <a:pt x="14037" y="72891"/>
                  </a:lnTo>
                  <a:lnTo>
                    <a:pt x="14808" y="72704"/>
                  </a:lnTo>
                  <a:close/>
                  <a:moveTo>
                    <a:pt x="44443" y="72954"/>
                  </a:moveTo>
                  <a:lnTo>
                    <a:pt x="45193" y="73162"/>
                  </a:lnTo>
                  <a:lnTo>
                    <a:pt x="43173" y="73870"/>
                  </a:lnTo>
                  <a:lnTo>
                    <a:pt x="42756" y="73704"/>
                  </a:lnTo>
                  <a:lnTo>
                    <a:pt x="44443" y="72954"/>
                  </a:lnTo>
                  <a:close/>
                  <a:moveTo>
                    <a:pt x="7581" y="72371"/>
                  </a:moveTo>
                  <a:lnTo>
                    <a:pt x="11122" y="73349"/>
                  </a:lnTo>
                  <a:lnTo>
                    <a:pt x="8810" y="73953"/>
                  </a:lnTo>
                  <a:lnTo>
                    <a:pt x="3729" y="73016"/>
                  </a:lnTo>
                  <a:lnTo>
                    <a:pt x="7581" y="72371"/>
                  </a:lnTo>
                  <a:close/>
                  <a:moveTo>
                    <a:pt x="13558" y="73016"/>
                  </a:moveTo>
                  <a:lnTo>
                    <a:pt x="15620" y="73787"/>
                  </a:lnTo>
                  <a:lnTo>
                    <a:pt x="14829" y="74078"/>
                  </a:lnTo>
                  <a:lnTo>
                    <a:pt x="12246" y="73370"/>
                  </a:lnTo>
                  <a:lnTo>
                    <a:pt x="13558" y="73016"/>
                  </a:lnTo>
                  <a:close/>
                  <a:moveTo>
                    <a:pt x="29199" y="69288"/>
                  </a:moveTo>
                  <a:lnTo>
                    <a:pt x="29303" y="69330"/>
                  </a:lnTo>
                  <a:lnTo>
                    <a:pt x="18619" y="74203"/>
                  </a:lnTo>
                  <a:lnTo>
                    <a:pt x="17224" y="73537"/>
                  </a:lnTo>
                  <a:lnTo>
                    <a:pt x="29199" y="69288"/>
                  </a:lnTo>
                  <a:close/>
                  <a:moveTo>
                    <a:pt x="51670" y="72746"/>
                  </a:moveTo>
                  <a:lnTo>
                    <a:pt x="55502" y="73454"/>
                  </a:lnTo>
                  <a:lnTo>
                    <a:pt x="50420" y="74307"/>
                  </a:lnTo>
                  <a:lnTo>
                    <a:pt x="48108" y="73662"/>
                  </a:lnTo>
                  <a:lnTo>
                    <a:pt x="51670" y="72746"/>
                  </a:lnTo>
                  <a:close/>
                  <a:moveTo>
                    <a:pt x="45672" y="73287"/>
                  </a:moveTo>
                  <a:lnTo>
                    <a:pt x="46984" y="73641"/>
                  </a:lnTo>
                  <a:lnTo>
                    <a:pt x="44401" y="74328"/>
                  </a:lnTo>
                  <a:lnTo>
                    <a:pt x="43610" y="74016"/>
                  </a:lnTo>
                  <a:lnTo>
                    <a:pt x="45672" y="73287"/>
                  </a:lnTo>
                  <a:close/>
                  <a:moveTo>
                    <a:pt x="30094" y="69288"/>
                  </a:moveTo>
                  <a:lnTo>
                    <a:pt x="42006" y="73745"/>
                  </a:lnTo>
                  <a:lnTo>
                    <a:pt x="40590" y="74391"/>
                  </a:lnTo>
                  <a:lnTo>
                    <a:pt x="29990" y="69330"/>
                  </a:lnTo>
                  <a:lnTo>
                    <a:pt x="30094" y="69288"/>
                  </a:lnTo>
                  <a:close/>
                  <a:moveTo>
                    <a:pt x="16828" y="73662"/>
                  </a:moveTo>
                  <a:lnTo>
                    <a:pt x="18286" y="74370"/>
                  </a:lnTo>
                  <a:lnTo>
                    <a:pt x="18140" y="74432"/>
                  </a:lnTo>
                  <a:lnTo>
                    <a:pt x="16474" y="73808"/>
                  </a:lnTo>
                  <a:lnTo>
                    <a:pt x="16828" y="73662"/>
                  </a:lnTo>
                  <a:close/>
                  <a:moveTo>
                    <a:pt x="42381" y="73891"/>
                  </a:moveTo>
                  <a:lnTo>
                    <a:pt x="42756" y="74016"/>
                  </a:lnTo>
                  <a:lnTo>
                    <a:pt x="41069" y="74620"/>
                  </a:lnTo>
                  <a:lnTo>
                    <a:pt x="40923" y="74557"/>
                  </a:lnTo>
                  <a:lnTo>
                    <a:pt x="42381" y="73891"/>
                  </a:lnTo>
                  <a:close/>
                  <a:moveTo>
                    <a:pt x="11684" y="73516"/>
                  </a:moveTo>
                  <a:lnTo>
                    <a:pt x="14350" y="74245"/>
                  </a:lnTo>
                  <a:lnTo>
                    <a:pt x="12975" y="74724"/>
                  </a:lnTo>
                  <a:lnTo>
                    <a:pt x="9477" y="74078"/>
                  </a:lnTo>
                  <a:lnTo>
                    <a:pt x="11684" y="73516"/>
                  </a:lnTo>
                  <a:close/>
                  <a:moveTo>
                    <a:pt x="16037" y="73953"/>
                  </a:moveTo>
                  <a:lnTo>
                    <a:pt x="17765" y="74599"/>
                  </a:lnTo>
                  <a:lnTo>
                    <a:pt x="17369" y="74786"/>
                  </a:lnTo>
                  <a:lnTo>
                    <a:pt x="15308" y="74203"/>
                  </a:lnTo>
                  <a:lnTo>
                    <a:pt x="16037" y="73953"/>
                  </a:lnTo>
                  <a:close/>
                  <a:moveTo>
                    <a:pt x="18619" y="74516"/>
                  </a:moveTo>
                  <a:lnTo>
                    <a:pt x="19410" y="74911"/>
                  </a:lnTo>
                  <a:lnTo>
                    <a:pt x="19410" y="74911"/>
                  </a:lnTo>
                  <a:lnTo>
                    <a:pt x="18536" y="74578"/>
                  </a:lnTo>
                  <a:lnTo>
                    <a:pt x="18619" y="74516"/>
                  </a:lnTo>
                  <a:close/>
                  <a:moveTo>
                    <a:pt x="43173" y="74183"/>
                  </a:moveTo>
                  <a:lnTo>
                    <a:pt x="43902" y="74453"/>
                  </a:lnTo>
                  <a:lnTo>
                    <a:pt x="41840" y="74974"/>
                  </a:lnTo>
                  <a:lnTo>
                    <a:pt x="41444" y="74786"/>
                  </a:lnTo>
                  <a:lnTo>
                    <a:pt x="43173" y="74183"/>
                  </a:lnTo>
                  <a:close/>
                  <a:moveTo>
                    <a:pt x="47546" y="73808"/>
                  </a:moveTo>
                  <a:lnTo>
                    <a:pt x="49733" y="74412"/>
                  </a:lnTo>
                  <a:lnTo>
                    <a:pt x="46213" y="74995"/>
                  </a:lnTo>
                  <a:lnTo>
                    <a:pt x="44860" y="74495"/>
                  </a:lnTo>
                  <a:lnTo>
                    <a:pt x="47546" y="73808"/>
                  </a:lnTo>
                  <a:close/>
                  <a:moveTo>
                    <a:pt x="40590" y="74703"/>
                  </a:moveTo>
                  <a:lnTo>
                    <a:pt x="40674" y="74745"/>
                  </a:lnTo>
                  <a:lnTo>
                    <a:pt x="39778" y="75078"/>
                  </a:lnTo>
                  <a:lnTo>
                    <a:pt x="39778" y="75078"/>
                  </a:lnTo>
                  <a:lnTo>
                    <a:pt x="40590" y="74703"/>
                  </a:lnTo>
                  <a:close/>
                  <a:moveTo>
                    <a:pt x="14829" y="74370"/>
                  </a:moveTo>
                  <a:lnTo>
                    <a:pt x="16953" y="74974"/>
                  </a:lnTo>
                  <a:lnTo>
                    <a:pt x="16182" y="75328"/>
                  </a:lnTo>
                  <a:lnTo>
                    <a:pt x="13558" y="74828"/>
                  </a:lnTo>
                  <a:lnTo>
                    <a:pt x="14829" y="74370"/>
                  </a:lnTo>
                  <a:close/>
                  <a:moveTo>
                    <a:pt x="44381" y="74620"/>
                  </a:moveTo>
                  <a:lnTo>
                    <a:pt x="45651" y="75099"/>
                  </a:lnTo>
                  <a:lnTo>
                    <a:pt x="43006" y="75536"/>
                  </a:lnTo>
                  <a:lnTo>
                    <a:pt x="42236" y="75182"/>
                  </a:lnTo>
                  <a:lnTo>
                    <a:pt x="44381" y="74620"/>
                  </a:lnTo>
                  <a:close/>
                  <a:moveTo>
                    <a:pt x="8810" y="74245"/>
                  </a:moveTo>
                  <a:lnTo>
                    <a:pt x="12434" y="74911"/>
                  </a:lnTo>
                  <a:lnTo>
                    <a:pt x="10185" y="75724"/>
                  </a:lnTo>
                  <a:lnTo>
                    <a:pt x="5041" y="75224"/>
                  </a:lnTo>
                  <a:lnTo>
                    <a:pt x="8810" y="74245"/>
                  </a:lnTo>
                  <a:close/>
                  <a:moveTo>
                    <a:pt x="18161" y="74745"/>
                  </a:moveTo>
                  <a:lnTo>
                    <a:pt x="20827" y="75744"/>
                  </a:lnTo>
                  <a:lnTo>
                    <a:pt x="17807" y="74891"/>
                  </a:lnTo>
                  <a:lnTo>
                    <a:pt x="18161" y="74745"/>
                  </a:lnTo>
                  <a:close/>
                  <a:moveTo>
                    <a:pt x="41048" y="74932"/>
                  </a:moveTo>
                  <a:lnTo>
                    <a:pt x="41402" y="75099"/>
                  </a:lnTo>
                  <a:lnTo>
                    <a:pt x="38341" y="75890"/>
                  </a:lnTo>
                  <a:lnTo>
                    <a:pt x="38341" y="75890"/>
                  </a:lnTo>
                  <a:lnTo>
                    <a:pt x="41048" y="74932"/>
                  </a:lnTo>
                  <a:close/>
                  <a:moveTo>
                    <a:pt x="50399" y="74599"/>
                  </a:moveTo>
                  <a:lnTo>
                    <a:pt x="54148" y="75640"/>
                  </a:lnTo>
                  <a:lnTo>
                    <a:pt x="49004" y="76036"/>
                  </a:lnTo>
                  <a:lnTo>
                    <a:pt x="46755" y="75203"/>
                  </a:lnTo>
                  <a:lnTo>
                    <a:pt x="50399" y="74599"/>
                  </a:lnTo>
                  <a:close/>
                  <a:moveTo>
                    <a:pt x="13017" y="75036"/>
                  </a:moveTo>
                  <a:lnTo>
                    <a:pt x="15724" y="75536"/>
                  </a:lnTo>
                  <a:lnTo>
                    <a:pt x="14412" y="76119"/>
                  </a:lnTo>
                  <a:lnTo>
                    <a:pt x="10872" y="75786"/>
                  </a:lnTo>
                  <a:lnTo>
                    <a:pt x="13017" y="75036"/>
                  </a:lnTo>
                  <a:close/>
                  <a:moveTo>
                    <a:pt x="46192" y="75307"/>
                  </a:moveTo>
                  <a:lnTo>
                    <a:pt x="48317" y="76098"/>
                  </a:lnTo>
                  <a:lnTo>
                    <a:pt x="44776" y="76369"/>
                  </a:lnTo>
                  <a:lnTo>
                    <a:pt x="43464" y="75765"/>
                  </a:lnTo>
                  <a:lnTo>
                    <a:pt x="46192" y="75307"/>
                  </a:lnTo>
                  <a:close/>
                  <a:moveTo>
                    <a:pt x="17390" y="75078"/>
                  </a:moveTo>
                  <a:lnTo>
                    <a:pt x="22326" y="76453"/>
                  </a:lnTo>
                  <a:lnTo>
                    <a:pt x="16682" y="75411"/>
                  </a:lnTo>
                  <a:lnTo>
                    <a:pt x="17390" y="75078"/>
                  </a:lnTo>
                  <a:close/>
                  <a:moveTo>
                    <a:pt x="41819" y="75286"/>
                  </a:moveTo>
                  <a:lnTo>
                    <a:pt x="42506" y="75619"/>
                  </a:lnTo>
                  <a:lnTo>
                    <a:pt x="36862" y="76577"/>
                  </a:lnTo>
                  <a:lnTo>
                    <a:pt x="41819" y="75286"/>
                  </a:lnTo>
                  <a:close/>
                  <a:moveTo>
                    <a:pt x="16224" y="75619"/>
                  </a:moveTo>
                  <a:lnTo>
                    <a:pt x="23867" y="77036"/>
                  </a:lnTo>
                  <a:lnTo>
                    <a:pt x="14995" y="76182"/>
                  </a:lnTo>
                  <a:lnTo>
                    <a:pt x="16224" y="75619"/>
                  </a:lnTo>
                  <a:close/>
                  <a:moveTo>
                    <a:pt x="42964" y="75849"/>
                  </a:moveTo>
                  <a:lnTo>
                    <a:pt x="44193" y="76432"/>
                  </a:lnTo>
                  <a:lnTo>
                    <a:pt x="35301" y="77119"/>
                  </a:lnTo>
                  <a:lnTo>
                    <a:pt x="42964" y="75849"/>
                  </a:lnTo>
                  <a:close/>
                  <a:moveTo>
                    <a:pt x="4228" y="75453"/>
                  </a:moveTo>
                  <a:lnTo>
                    <a:pt x="9539" y="75953"/>
                  </a:lnTo>
                  <a:lnTo>
                    <a:pt x="5686" y="77306"/>
                  </a:lnTo>
                  <a:lnTo>
                    <a:pt x="3541" y="77286"/>
                  </a:lnTo>
                  <a:lnTo>
                    <a:pt x="1250" y="76203"/>
                  </a:lnTo>
                  <a:lnTo>
                    <a:pt x="4228" y="75453"/>
                  </a:lnTo>
                  <a:close/>
                  <a:moveTo>
                    <a:pt x="10205" y="76015"/>
                  </a:moveTo>
                  <a:lnTo>
                    <a:pt x="13892" y="76369"/>
                  </a:lnTo>
                  <a:lnTo>
                    <a:pt x="11705" y="77369"/>
                  </a:lnTo>
                  <a:lnTo>
                    <a:pt x="6540" y="77327"/>
                  </a:lnTo>
                  <a:lnTo>
                    <a:pt x="10205" y="76015"/>
                  </a:lnTo>
                  <a:close/>
                  <a:moveTo>
                    <a:pt x="14454" y="76432"/>
                  </a:moveTo>
                  <a:lnTo>
                    <a:pt x="24659" y="77411"/>
                  </a:lnTo>
                  <a:lnTo>
                    <a:pt x="24804" y="77473"/>
                  </a:lnTo>
                  <a:lnTo>
                    <a:pt x="24804" y="77473"/>
                  </a:lnTo>
                  <a:lnTo>
                    <a:pt x="12392" y="77369"/>
                  </a:lnTo>
                  <a:lnTo>
                    <a:pt x="14454" y="76432"/>
                  </a:lnTo>
                  <a:close/>
                  <a:moveTo>
                    <a:pt x="29636" y="69497"/>
                  </a:moveTo>
                  <a:lnTo>
                    <a:pt x="40236" y="74537"/>
                  </a:lnTo>
                  <a:lnTo>
                    <a:pt x="36654" y="76182"/>
                  </a:lnTo>
                  <a:lnTo>
                    <a:pt x="35134" y="76723"/>
                  </a:lnTo>
                  <a:lnTo>
                    <a:pt x="33572" y="77119"/>
                  </a:lnTo>
                  <a:lnTo>
                    <a:pt x="31989" y="77390"/>
                  </a:lnTo>
                  <a:lnTo>
                    <a:pt x="30386" y="77515"/>
                  </a:lnTo>
                  <a:lnTo>
                    <a:pt x="28782" y="77494"/>
                  </a:lnTo>
                  <a:lnTo>
                    <a:pt x="27178" y="77348"/>
                  </a:lnTo>
                  <a:lnTo>
                    <a:pt x="25596" y="77056"/>
                  </a:lnTo>
                  <a:lnTo>
                    <a:pt x="24034" y="76619"/>
                  </a:lnTo>
                  <a:lnTo>
                    <a:pt x="22534" y="76057"/>
                  </a:lnTo>
                  <a:lnTo>
                    <a:pt x="18973" y="74370"/>
                  </a:lnTo>
                  <a:lnTo>
                    <a:pt x="29636" y="69497"/>
                  </a:lnTo>
                  <a:close/>
                  <a:moveTo>
                    <a:pt x="44714" y="76682"/>
                  </a:moveTo>
                  <a:lnTo>
                    <a:pt x="46776" y="77660"/>
                  </a:lnTo>
                  <a:lnTo>
                    <a:pt x="46776" y="77660"/>
                  </a:lnTo>
                  <a:lnTo>
                    <a:pt x="34343" y="77556"/>
                  </a:lnTo>
                  <a:lnTo>
                    <a:pt x="34488" y="77473"/>
                  </a:lnTo>
                  <a:lnTo>
                    <a:pt x="44714" y="76682"/>
                  </a:lnTo>
                  <a:close/>
                  <a:moveTo>
                    <a:pt x="48962" y="76328"/>
                  </a:moveTo>
                  <a:lnTo>
                    <a:pt x="52628" y="77702"/>
                  </a:lnTo>
                  <a:lnTo>
                    <a:pt x="47463" y="77660"/>
                  </a:lnTo>
                  <a:lnTo>
                    <a:pt x="45297" y="76619"/>
                  </a:lnTo>
                  <a:lnTo>
                    <a:pt x="48962" y="76328"/>
                  </a:lnTo>
                  <a:close/>
                  <a:moveTo>
                    <a:pt x="54960" y="75869"/>
                  </a:moveTo>
                  <a:lnTo>
                    <a:pt x="57917" y="76682"/>
                  </a:lnTo>
                  <a:lnTo>
                    <a:pt x="55626" y="77723"/>
                  </a:lnTo>
                  <a:lnTo>
                    <a:pt x="53461" y="77702"/>
                  </a:lnTo>
                  <a:lnTo>
                    <a:pt x="49649" y="76286"/>
                  </a:lnTo>
                  <a:lnTo>
                    <a:pt x="54960" y="75869"/>
                  </a:lnTo>
                  <a:close/>
                  <a:moveTo>
                    <a:pt x="4895" y="77598"/>
                  </a:moveTo>
                  <a:lnTo>
                    <a:pt x="4478" y="77744"/>
                  </a:lnTo>
                  <a:lnTo>
                    <a:pt x="4166" y="77598"/>
                  </a:lnTo>
                  <a:close/>
                  <a:moveTo>
                    <a:pt x="26283" y="77765"/>
                  </a:moveTo>
                  <a:lnTo>
                    <a:pt x="26429" y="77827"/>
                  </a:lnTo>
                  <a:lnTo>
                    <a:pt x="26262" y="77848"/>
                  </a:lnTo>
                  <a:lnTo>
                    <a:pt x="26116" y="77765"/>
                  </a:lnTo>
                  <a:close/>
                  <a:moveTo>
                    <a:pt x="33030" y="77827"/>
                  </a:moveTo>
                  <a:lnTo>
                    <a:pt x="32885" y="77890"/>
                  </a:lnTo>
                  <a:lnTo>
                    <a:pt x="32718" y="77890"/>
                  </a:lnTo>
                  <a:lnTo>
                    <a:pt x="32885" y="77827"/>
                  </a:lnTo>
                  <a:close/>
                  <a:moveTo>
                    <a:pt x="27928" y="77994"/>
                  </a:moveTo>
                  <a:lnTo>
                    <a:pt x="28074" y="78056"/>
                  </a:lnTo>
                  <a:lnTo>
                    <a:pt x="27907" y="78077"/>
                  </a:lnTo>
                  <a:lnTo>
                    <a:pt x="27762" y="78014"/>
                  </a:lnTo>
                  <a:lnTo>
                    <a:pt x="27928" y="77994"/>
                  </a:lnTo>
                  <a:close/>
                  <a:moveTo>
                    <a:pt x="31239" y="78035"/>
                  </a:moveTo>
                  <a:lnTo>
                    <a:pt x="31385" y="78056"/>
                  </a:lnTo>
                  <a:lnTo>
                    <a:pt x="31239" y="78098"/>
                  </a:lnTo>
                  <a:lnTo>
                    <a:pt x="31073" y="78077"/>
                  </a:lnTo>
                  <a:lnTo>
                    <a:pt x="31239" y="78035"/>
                  </a:lnTo>
                  <a:close/>
                  <a:moveTo>
                    <a:pt x="29573" y="78098"/>
                  </a:moveTo>
                  <a:lnTo>
                    <a:pt x="29740" y="78119"/>
                  </a:lnTo>
                  <a:lnTo>
                    <a:pt x="29573" y="78160"/>
                  </a:lnTo>
                  <a:lnTo>
                    <a:pt x="29407" y="78119"/>
                  </a:lnTo>
                  <a:lnTo>
                    <a:pt x="29573" y="78098"/>
                  </a:lnTo>
                  <a:close/>
                  <a:moveTo>
                    <a:pt x="55002" y="78014"/>
                  </a:moveTo>
                  <a:lnTo>
                    <a:pt x="54669" y="78160"/>
                  </a:lnTo>
                  <a:lnTo>
                    <a:pt x="54252" y="78014"/>
                  </a:lnTo>
                  <a:close/>
                  <a:moveTo>
                    <a:pt x="27074" y="78077"/>
                  </a:moveTo>
                  <a:lnTo>
                    <a:pt x="27345" y="78160"/>
                  </a:lnTo>
                  <a:lnTo>
                    <a:pt x="27053" y="78223"/>
                  </a:lnTo>
                  <a:lnTo>
                    <a:pt x="26783" y="78098"/>
                  </a:lnTo>
                  <a:lnTo>
                    <a:pt x="27074" y="78077"/>
                  </a:lnTo>
                  <a:close/>
                  <a:moveTo>
                    <a:pt x="32073" y="78119"/>
                  </a:moveTo>
                  <a:lnTo>
                    <a:pt x="32364" y="78139"/>
                  </a:lnTo>
                  <a:lnTo>
                    <a:pt x="32093" y="78264"/>
                  </a:lnTo>
                  <a:lnTo>
                    <a:pt x="31802" y="78202"/>
                  </a:lnTo>
                  <a:lnTo>
                    <a:pt x="32073" y="78119"/>
                  </a:lnTo>
                  <a:close/>
                  <a:moveTo>
                    <a:pt x="28740" y="78223"/>
                  </a:moveTo>
                  <a:lnTo>
                    <a:pt x="29011" y="78306"/>
                  </a:lnTo>
                  <a:lnTo>
                    <a:pt x="28740" y="78389"/>
                  </a:lnTo>
                  <a:lnTo>
                    <a:pt x="28449" y="78285"/>
                  </a:lnTo>
                  <a:lnTo>
                    <a:pt x="28740" y="78223"/>
                  </a:lnTo>
                  <a:close/>
                  <a:moveTo>
                    <a:pt x="30406" y="78244"/>
                  </a:moveTo>
                  <a:lnTo>
                    <a:pt x="30698" y="78285"/>
                  </a:lnTo>
                  <a:lnTo>
                    <a:pt x="30406" y="78389"/>
                  </a:lnTo>
                  <a:lnTo>
                    <a:pt x="30136" y="78306"/>
                  </a:lnTo>
                  <a:lnTo>
                    <a:pt x="30406" y="78244"/>
                  </a:lnTo>
                  <a:close/>
                  <a:moveTo>
                    <a:pt x="27887" y="78369"/>
                  </a:moveTo>
                  <a:lnTo>
                    <a:pt x="28241" y="78514"/>
                  </a:lnTo>
                  <a:lnTo>
                    <a:pt x="27866" y="78598"/>
                  </a:lnTo>
                  <a:lnTo>
                    <a:pt x="27512" y="78431"/>
                  </a:lnTo>
                  <a:lnTo>
                    <a:pt x="27887" y="78369"/>
                  </a:lnTo>
                  <a:close/>
                  <a:moveTo>
                    <a:pt x="31260" y="78410"/>
                  </a:moveTo>
                  <a:lnTo>
                    <a:pt x="31635" y="78473"/>
                  </a:lnTo>
                  <a:lnTo>
                    <a:pt x="31281" y="78639"/>
                  </a:lnTo>
                  <a:lnTo>
                    <a:pt x="30906" y="78535"/>
                  </a:lnTo>
                  <a:lnTo>
                    <a:pt x="31260" y="78410"/>
                  </a:lnTo>
                  <a:close/>
                  <a:moveTo>
                    <a:pt x="29573" y="78452"/>
                  </a:moveTo>
                  <a:lnTo>
                    <a:pt x="29948" y="78556"/>
                  </a:lnTo>
                  <a:lnTo>
                    <a:pt x="29573" y="78702"/>
                  </a:lnTo>
                  <a:lnTo>
                    <a:pt x="29199" y="78556"/>
                  </a:lnTo>
                  <a:lnTo>
                    <a:pt x="29573" y="78452"/>
                  </a:lnTo>
                  <a:close/>
                  <a:moveTo>
                    <a:pt x="55689" y="78014"/>
                  </a:moveTo>
                  <a:lnTo>
                    <a:pt x="59167" y="78035"/>
                  </a:lnTo>
                  <a:lnTo>
                    <a:pt x="56709" y="78910"/>
                  </a:lnTo>
                  <a:lnTo>
                    <a:pt x="55064" y="78306"/>
                  </a:lnTo>
                  <a:lnTo>
                    <a:pt x="55689" y="78014"/>
                  </a:lnTo>
                  <a:close/>
                  <a:moveTo>
                    <a:pt x="28720" y="78681"/>
                  </a:moveTo>
                  <a:lnTo>
                    <a:pt x="29136" y="78848"/>
                  </a:lnTo>
                  <a:lnTo>
                    <a:pt x="28699" y="78993"/>
                  </a:lnTo>
                  <a:lnTo>
                    <a:pt x="28261" y="78806"/>
                  </a:lnTo>
                  <a:lnTo>
                    <a:pt x="28720" y="78681"/>
                  </a:lnTo>
                  <a:close/>
                  <a:moveTo>
                    <a:pt x="30427" y="78702"/>
                  </a:moveTo>
                  <a:lnTo>
                    <a:pt x="30865" y="78827"/>
                  </a:lnTo>
                  <a:lnTo>
                    <a:pt x="30427" y="79014"/>
                  </a:lnTo>
                  <a:lnTo>
                    <a:pt x="29990" y="78848"/>
                  </a:lnTo>
                  <a:lnTo>
                    <a:pt x="30427" y="78702"/>
                  </a:lnTo>
                  <a:close/>
                  <a:moveTo>
                    <a:pt x="5749" y="77598"/>
                  </a:moveTo>
                  <a:lnTo>
                    <a:pt x="11080" y="77640"/>
                  </a:lnTo>
                  <a:lnTo>
                    <a:pt x="7602" y="79243"/>
                  </a:lnTo>
                  <a:lnTo>
                    <a:pt x="4853" y="77910"/>
                  </a:lnTo>
                  <a:lnTo>
                    <a:pt x="5749" y="77598"/>
                  </a:lnTo>
                  <a:close/>
                  <a:moveTo>
                    <a:pt x="11767" y="77660"/>
                  </a:moveTo>
                  <a:lnTo>
                    <a:pt x="25429" y="77765"/>
                  </a:lnTo>
                  <a:lnTo>
                    <a:pt x="25679" y="77890"/>
                  </a:lnTo>
                  <a:lnTo>
                    <a:pt x="8227" y="79264"/>
                  </a:lnTo>
                  <a:lnTo>
                    <a:pt x="11767" y="77660"/>
                  </a:lnTo>
                  <a:close/>
                  <a:moveTo>
                    <a:pt x="29573" y="78993"/>
                  </a:moveTo>
                  <a:lnTo>
                    <a:pt x="30073" y="79181"/>
                  </a:lnTo>
                  <a:lnTo>
                    <a:pt x="29573" y="79410"/>
                  </a:lnTo>
                  <a:lnTo>
                    <a:pt x="29074" y="79181"/>
                  </a:lnTo>
                  <a:lnTo>
                    <a:pt x="29573" y="78993"/>
                  </a:lnTo>
                  <a:close/>
                  <a:moveTo>
                    <a:pt x="4457" y="78056"/>
                  </a:moveTo>
                  <a:lnTo>
                    <a:pt x="7186" y="79347"/>
                  </a:lnTo>
                  <a:lnTo>
                    <a:pt x="5228" y="79514"/>
                  </a:lnTo>
                  <a:lnTo>
                    <a:pt x="2854" y="78618"/>
                  </a:lnTo>
                  <a:lnTo>
                    <a:pt x="4457" y="78056"/>
                  </a:lnTo>
                  <a:close/>
                  <a:moveTo>
                    <a:pt x="48067" y="77952"/>
                  </a:moveTo>
                  <a:lnTo>
                    <a:pt x="53419" y="77994"/>
                  </a:lnTo>
                  <a:lnTo>
                    <a:pt x="54294" y="78327"/>
                  </a:lnTo>
                  <a:lnTo>
                    <a:pt x="51524" y="79597"/>
                  </a:lnTo>
                  <a:lnTo>
                    <a:pt x="48067" y="77952"/>
                  </a:lnTo>
                  <a:close/>
                  <a:moveTo>
                    <a:pt x="33718" y="77827"/>
                  </a:moveTo>
                  <a:lnTo>
                    <a:pt x="47379" y="77952"/>
                  </a:lnTo>
                  <a:lnTo>
                    <a:pt x="50899" y="79618"/>
                  </a:lnTo>
                  <a:lnTo>
                    <a:pt x="33468" y="77952"/>
                  </a:lnTo>
                  <a:lnTo>
                    <a:pt x="33718" y="77827"/>
                  </a:lnTo>
                  <a:close/>
                  <a:moveTo>
                    <a:pt x="2437" y="78785"/>
                  </a:moveTo>
                  <a:lnTo>
                    <a:pt x="4541" y="79556"/>
                  </a:lnTo>
                  <a:lnTo>
                    <a:pt x="896" y="79847"/>
                  </a:lnTo>
                  <a:lnTo>
                    <a:pt x="63" y="79618"/>
                  </a:lnTo>
                  <a:lnTo>
                    <a:pt x="2437" y="78785"/>
                  </a:lnTo>
                  <a:close/>
                  <a:moveTo>
                    <a:pt x="6603" y="79701"/>
                  </a:moveTo>
                  <a:lnTo>
                    <a:pt x="6207" y="79868"/>
                  </a:lnTo>
                  <a:lnTo>
                    <a:pt x="5874" y="79743"/>
                  </a:lnTo>
                  <a:lnTo>
                    <a:pt x="6603" y="79701"/>
                  </a:lnTo>
                  <a:close/>
                  <a:moveTo>
                    <a:pt x="54689" y="78473"/>
                  </a:moveTo>
                  <a:lnTo>
                    <a:pt x="56272" y="79077"/>
                  </a:lnTo>
                  <a:lnTo>
                    <a:pt x="53898" y="79910"/>
                  </a:lnTo>
                  <a:lnTo>
                    <a:pt x="51940" y="79722"/>
                  </a:lnTo>
                  <a:lnTo>
                    <a:pt x="54689" y="78473"/>
                  </a:lnTo>
                  <a:close/>
                  <a:moveTo>
                    <a:pt x="52523" y="80076"/>
                  </a:moveTo>
                  <a:lnTo>
                    <a:pt x="53252" y="80139"/>
                  </a:lnTo>
                  <a:lnTo>
                    <a:pt x="52919" y="80264"/>
                  </a:lnTo>
                  <a:lnTo>
                    <a:pt x="52523" y="80076"/>
                  </a:lnTo>
                  <a:close/>
                  <a:moveTo>
                    <a:pt x="56709" y="79222"/>
                  </a:moveTo>
                  <a:lnTo>
                    <a:pt x="59063" y="80097"/>
                  </a:lnTo>
                  <a:lnTo>
                    <a:pt x="58209" y="80326"/>
                  </a:lnTo>
                  <a:lnTo>
                    <a:pt x="54585" y="79972"/>
                  </a:lnTo>
                  <a:lnTo>
                    <a:pt x="56709" y="79222"/>
                  </a:lnTo>
                  <a:close/>
                  <a:moveTo>
                    <a:pt x="5186" y="79806"/>
                  </a:moveTo>
                  <a:lnTo>
                    <a:pt x="5832" y="80035"/>
                  </a:lnTo>
                  <a:lnTo>
                    <a:pt x="4228" y="80763"/>
                  </a:lnTo>
                  <a:lnTo>
                    <a:pt x="1708" y="80076"/>
                  </a:lnTo>
                  <a:lnTo>
                    <a:pt x="5186" y="79806"/>
                  </a:lnTo>
                  <a:close/>
                  <a:moveTo>
                    <a:pt x="26220" y="78139"/>
                  </a:moveTo>
                  <a:lnTo>
                    <a:pt x="26554" y="78306"/>
                  </a:lnTo>
                  <a:lnTo>
                    <a:pt x="11101" y="80888"/>
                  </a:lnTo>
                  <a:lnTo>
                    <a:pt x="8289" y="79556"/>
                  </a:lnTo>
                  <a:lnTo>
                    <a:pt x="26220" y="78139"/>
                  </a:lnTo>
                  <a:close/>
                  <a:moveTo>
                    <a:pt x="7706" y="79597"/>
                  </a:moveTo>
                  <a:lnTo>
                    <a:pt x="10601" y="80972"/>
                  </a:lnTo>
                  <a:lnTo>
                    <a:pt x="9601" y="81138"/>
                  </a:lnTo>
                  <a:lnTo>
                    <a:pt x="6582" y="80014"/>
                  </a:lnTo>
                  <a:lnTo>
                    <a:pt x="7456" y="79618"/>
                  </a:lnTo>
                  <a:lnTo>
                    <a:pt x="7706" y="79597"/>
                  </a:lnTo>
                  <a:close/>
                  <a:moveTo>
                    <a:pt x="32926" y="78202"/>
                  </a:moveTo>
                  <a:lnTo>
                    <a:pt x="50837" y="79910"/>
                  </a:lnTo>
                  <a:lnTo>
                    <a:pt x="48004" y="81201"/>
                  </a:lnTo>
                  <a:lnTo>
                    <a:pt x="32593" y="78348"/>
                  </a:lnTo>
                  <a:lnTo>
                    <a:pt x="32926" y="78202"/>
                  </a:lnTo>
                  <a:close/>
                  <a:moveTo>
                    <a:pt x="53940" y="80201"/>
                  </a:moveTo>
                  <a:lnTo>
                    <a:pt x="57397" y="80534"/>
                  </a:lnTo>
                  <a:lnTo>
                    <a:pt x="54877" y="81201"/>
                  </a:lnTo>
                  <a:lnTo>
                    <a:pt x="53294" y="80430"/>
                  </a:lnTo>
                  <a:lnTo>
                    <a:pt x="53940" y="80201"/>
                  </a:lnTo>
                  <a:close/>
                  <a:moveTo>
                    <a:pt x="51420" y="79972"/>
                  </a:moveTo>
                  <a:lnTo>
                    <a:pt x="51670" y="79993"/>
                  </a:lnTo>
                  <a:lnTo>
                    <a:pt x="52523" y="80389"/>
                  </a:lnTo>
                  <a:lnTo>
                    <a:pt x="49483" y="81472"/>
                  </a:lnTo>
                  <a:lnTo>
                    <a:pt x="48504" y="81284"/>
                  </a:lnTo>
                  <a:lnTo>
                    <a:pt x="51420" y="79972"/>
                  </a:lnTo>
                  <a:close/>
                  <a:moveTo>
                    <a:pt x="6207" y="80180"/>
                  </a:moveTo>
                  <a:lnTo>
                    <a:pt x="9039" y="81242"/>
                  </a:lnTo>
                  <a:lnTo>
                    <a:pt x="7102" y="81576"/>
                  </a:lnTo>
                  <a:lnTo>
                    <a:pt x="4666" y="80888"/>
                  </a:lnTo>
                  <a:lnTo>
                    <a:pt x="6207" y="80180"/>
                  </a:lnTo>
                  <a:close/>
                  <a:moveTo>
                    <a:pt x="52898" y="80576"/>
                  </a:moveTo>
                  <a:lnTo>
                    <a:pt x="54439" y="81305"/>
                  </a:lnTo>
                  <a:lnTo>
                    <a:pt x="52003" y="81930"/>
                  </a:lnTo>
                  <a:lnTo>
                    <a:pt x="50066" y="81576"/>
                  </a:lnTo>
                  <a:lnTo>
                    <a:pt x="52898" y="80576"/>
                  </a:lnTo>
                  <a:close/>
                  <a:moveTo>
                    <a:pt x="27012" y="78514"/>
                  </a:moveTo>
                  <a:lnTo>
                    <a:pt x="27428" y="78723"/>
                  </a:lnTo>
                  <a:lnTo>
                    <a:pt x="13892" y="82221"/>
                  </a:lnTo>
                  <a:lnTo>
                    <a:pt x="11559" y="81118"/>
                  </a:lnTo>
                  <a:lnTo>
                    <a:pt x="27012" y="78514"/>
                  </a:lnTo>
                  <a:close/>
                  <a:moveTo>
                    <a:pt x="4249" y="81076"/>
                  </a:moveTo>
                  <a:lnTo>
                    <a:pt x="6415" y="81680"/>
                  </a:lnTo>
                  <a:lnTo>
                    <a:pt x="2812" y="82284"/>
                  </a:lnTo>
                  <a:lnTo>
                    <a:pt x="1958" y="82117"/>
                  </a:lnTo>
                  <a:lnTo>
                    <a:pt x="4249" y="81076"/>
                  </a:lnTo>
                  <a:close/>
                  <a:moveTo>
                    <a:pt x="11059" y="81201"/>
                  </a:moveTo>
                  <a:lnTo>
                    <a:pt x="13454" y="82346"/>
                  </a:lnTo>
                  <a:lnTo>
                    <a:pt x="13059" y="82430"/>
                  </a:lnTo>
                  <a:lnTo>
                    <a:pt x="10143" y="81347"/>
                  </a:lnTo>
                  <a:lnTo>
                    <a:pt x="11059" y="81201"/>
                  </a:lnTo>
                  <a:close/>
                  <a:moveTo>
                    <a:pt x="32135" y="78556"/>
                  </a:moveTo>
                  <a:lnTo>
                    <a:pt x="47546" y="81409"/>
                  </a:lnTo>
                  <a:lnTo>
                    <a:pt x="45193" y="82492"/>
                  </a:lnTo>
                  <a:lnTo>
                    <a:pt x="31718" y="78743"/>
                  </a:lnTo>
                  <a:lnTo>
                    <a:pt x="32135" y="78556"/>
                  </a:lnTo>
                  <a:close/>
                  <a:moveTo>
                    <a:pt x="1500" y="82346"/>
                  </a:moveTo>
                  <a:lnTo>
                    <a:pt x="1979" y="82430"/>
                  </a:lnTo>
                  <a:lnTo>
                    <a:pt x="917" y="82596"/>
                  </a:lnTo>
                  <a:lnTo>
                    <a:pt x="1500" y="82346"/>
                  </a:lnTo>
                  <a:close/>
                  <a:moveTo>
                    <a:pt x="48046" y="81513"/>
                  </a:moveTo>
                  <a:lnTo>
                    <a:pt x="48941" y="81680"/>
                  </a:lnTo>
                  <a:lnTo>
                    <a:pt x="46005" y="82700"/>
                  </a:lnTo>
                  <a:lnTo>
                    <a:pt x="45630" y="82596"/>
                  </a:lnTo>
                  <a:lnTo>
                    <a:pt x="48046" y="81513"/>
                  </a:lnTo>
                  <a:close/>
                  <a:moveTo>
                    <a:pt x="54835" y="81492"/>
                  </a:moveTo>
                  <a:lnTo>
                    <a:pt x="57126" y="82575"/>
                  </a:lnTo>
                  <a:lnTo>
                    <a:pt x="56251" y="82721"/>
                  </a:lnTo>
                  <a:lnTo>
                    <a:pt x="52669" y="82055"/>
                  </a:lnTo>
                  <a:lnTo>
                    <a:pt x="54835" y="81492"/>
                  </a:lnTo>
                  <a:close/>
                  <a:moveTo>
                    <a:pt x="9581" y="81451"/>
                  </a:moveTo>
                  <a:lnTo>
                    <a:pt x="12580" y="82555"/>
                  </a:lnTo>
                  <a:lnTo>
                    <a:pt x="11601" y="82825"/>
                  </a:lnTo>
                  <a:lnTo>
                    <a:pt x="7748" y="81742"/>
                  </a:lnTo>
                  <a:lnTo>
                    <a:pt x="9581" y="81451"/>
                  </a:lnTo>
                  <a:close/>
                  <a:moveTo>
                    <a:pt x="57584" y="82804"/>
                  </a:moveTo>
                  <a:lnTo>
                    <a:pt x="58167" y="83075"/>
                  </a:lnTo>
                  <a:lnTo>
                    <a:pt x="58167" y="83075"/>
                  </a:lnTo>
                  <a:lnTo>
                    <a:pt x="57084" y="82888"/>
                  </a:lnTo>
                  <a:lnTo>
                    <a:pt x="57584" y="82804"/>
                  </a:lnTo>
                  <a:close/>
                  <a:moveTo>
                    <a:pt x="49504" y="81784"/>
                  </a:moveTo>
                  <a:lnTo>
                    <a:pt x="51336" y="82117"/>
                  </a:lnTo>
                  <a:lnTo>
                    <a:pt x="47463" y="83117"/>
                  </a:lnTo>
                  <a:lnTo>
                    <a:pt x="46505" y="82846"/>
                  </a:lnTo>
                  <a:lnTo>
                    <a:pt x="49504" y="81784"/>
                  </a:lnTo>
                  <a:close/>
                  <a:moveTo>
                    <a:pt x="27824" y="78910"/>
                  </a:moveTo>
                  <a:lnTo>
                    <a:pt x="28303" y="79139"/>
                  </a:lnTo>
                  <a:lnTo>
                    <a:pt x="16328" y="83388"/>
                  </a:lnTo>
                  <a:lnTo>
                    <a:pt x="14287" y="82430"/>
                  </a:lnTo>
                  <a:lnTo>
                    <a:pt x="27824" y="78910"/>
                  </a:lnTo>
                  <a:close/>
                  <a:moveTo>
                    <a:pt x="7082" y="81867"/>
                  </a:moveTo>
                  <a:lnTo>
                    <a:pt x="11038" y="82971"/>
                  </a:lnTo>
                  <a:lnTo>
                    <a:pt x="9143" y="83450"/>
                  </a:lnTo>
                  <a:lnTo>
                    <a:pt x="3645" y="82450"/>
                  </a:lnTo>
                  <a:lnTo>
                    <a:pt x="7082" y="81867"/>
                  </a:lnTo>
                  <a:close/>
                  <a:moveTo>
                    <a:pt x="13850" y="82534"/>
                  </a:moveTo>
                  <a:lnTo>
                    <a:pt x="15787" y="83450"/>
                  </a:lnTo>
                  <a:lnTo>
                    <a:pt x="13538" y="82617"/>
                  </a:lnTo>
                  <a:lnTo>
                    <a:pt x="13850" y="82534"/>
                  </a:lnTo>
                  <a:close/>
                  <a:moveTo>
                    <a:pt x="31302" y="78931"/>
                  </a:moveTo>
                  <a:lnTo>
                    <a:pt x="44776" y="82679"/>
                  </a:lnTo>
                  <a:lnTo>
                    <a:pt x="42735" y="83617"/>
                  </a:lnTo>
                  <a:lnTo>
                    <a:pt x="30823" y="79160"/>
                  </a:lnTo>
                  <a:lnTo>
                    <a:pt x="31302" y="78931"/>
                  </a:lnTo>
                  <a:close/>
                  <a:moveTo>
                    <a:pt x="45214" y="82784"/>
                  </a:moveTo>
                  <a:lnTo>
                    <a:pt x="45526" y="82888"/>
                  </a:lnTo>
                  <a:lnTo>
                    <a:pt x="43256" y="83679"/>
                  </a:lnTo>
                  <a:lnTo>
                    <a:pt x="45214" y="82784"/>
                  </a:lnTo>
                  <a:close/>
                  <a:moveTo>
                    <a:pt x="52003" y="82242"/>
                  </a:moveTo>
                  <a:lnTo>
                    <a:pt x="55418" y="82867"/>
                  </a:lnTo>
                  <a:lnTo>
                    <a:pt x="49920" y="83783"/>
                  </a:lnTo>
                  <a:lnTo>
                    <a:pt x="48025" y="83263"/>
                  </a:lnTo>
                  <a:lnTo>
                    <a:pt x="52003" y="82242"/>
                  </a:lnTo>
                  <a:close/>
                  <a:moveTo>
                    <a:pt x="13059" y="82742"/>
                  </a:moveTo>
                  <a:lnTo>
                    <a:pt x="15537" y="83679"/>
                  </a:lnTo>
                  <a:lnTo>
                    <a:pt x="15162" y="83804"/>
                  </a:lnTo>
                  <a:lnTo>
                    <a:pt x="12163" y="82971"/>
                  </a:lnTo>
                  <a:lnTo>
                    <a:pt x="13059" y="82742"/>
                  </a:lnTo>
                  <a:close/>
                  <a:moveTo>
                    <a:pt x="46026" y="83013"/>
                  </a:moveTo>
                  <a:lnTo>
                    <a:pt x="46900" y="83263"/>
                  </a:lnTo>
                  <a:lnTo>
                    <a:pt x="43881" y="84033"/>
                  </a:lnTo>
                  <a:lnTo>
                    <a:pt x="43527" y="83908"/>
                  </a:lnTo>
                  <a:lnTo>
                    <a:pt x="46026" y="83013"/>
                  </a:lnTo>
                  <a:close/>
                  <a:moveTo>
                    <a:pt x="11601" y="83117"/>
                  </a:moveTo>
                  <a:lnTo>
                    <a:pt x="14683" y="83971"/>
                  </a:lnTo>
                  <a:lnTo>
                    <a:pt x="13746" y="84304"/>
                  </a:lnTo>
                  <a:lnTo>
                    <a:pt x="9810" y="83575"/>
                  </a:lnTo>
                  <a:lnTo>
                    <a:pt x="11601" y="83117"/>
                  </a:lnTo>
                  <a:close/>
                  <a:moveTo>
                    <a:pt x="28678" y="79306"/>
                  </a:moveTo>
                  <a:lnTo>
                    <a:pt x="29219" y="79576"/>
                  </a:lnTo>
                  <a:lnTo>
                    <a:pt x="18536" y="84450"/>
                  </a:lnTo>
                  <a:lnTo>
                    <a:pt x="16703" y="83575"/>
                  </a:lnTo>
                  <a:lnTo>
                    <a:pt x="28678" y="79306"/>
                  </a:lnTo>
                  <a:close/>
                  <a:moveTo>
                    <a:pt x="15953" y="83825"/>
                  </a:moveTo>
                  <a:lnTo>
                    <a:pt x="17973" y="84575"/>
                  </a:lnTo>
                  <a:lnTo>
                    <a:pt x="17973" y="84575"/>
                  </a:lnTo>
                  <a:lnTo>
                    <a:pt x="15662" y="83929"/>
                  </a:lnTo>
                  <a:lnTo>
                    <a:pt x="15953" y="83825"/>
                  </a:lnTo>
                  <a:close/>
                  <a:moveTo>
                    <a:pt x="47463" y="83408"/>
                  </a:moveTo>
                  <a:lnTo>
                    <a:pt x="49233" y="83908"/>
                  </a:lnTo>
                  <a:lnTo>
                    <a:pt x="45297" y="84575"/>
                  </a:lnTo>
                  <a:lnTo>
                    <a:pt x="44360" y="84221"/>
                  </a:lnTo>
                  <a:lnTo>
                    <a:pt x="47463" y="83408"/>
                  </a:lnTo>
                  <a:close/>
                  <a:moveTo>
                    <a:pt x="30448" y="79327"/>
                  </a:moveTo>
                  <a:lnTo>
                    <a:pt x="42360" y="83783"/>
                  </a:lnTo>
                  <a:lnTo>
                    <a:pt x="40507" y="84616"/>
                  </a:lnTo>
                  <a:lnTo>
                    <a:pt x="29907" y="79576"/>
                  </a:lnTo>
                  <a:lnTo>
                    <a:pt x="30448" y="79327"/>
                  </a:lnTo>
                  <a:close/>
                  <a:moveTo>
                    <a:pt x="43089" y="84054"/>
                  </a:moveTo>
                  <a:lnTo>
                    <a:pt x="43402" y="84158"/>
                  </a:lnTo>
                  <a:lnTo>
                    <a:pt x="41069" y="84762"/>
                  </a:lnTo>
                  <a:lnTo>
                    <a:pt x="43089" y="84054"/>
                  </a:lnTo>
                  <a:close/>
                  <a:moveTo>
                    <a:pt x="15183" y="84096"/>
                  </a:moveTo>
                  <a:lnTo>
                    <a:pt x="17724" y="84804"/>
                  </a:lnTo>
                  <a:lnTo>
                    <a:pt x="17369" y="84970"/>
                  </a:lnTo>
                  <a:lnTo>
                    <a:pt x="14308" y="84408"/>
                  </a:lnTo>
                  <a:lnTo>
                    <a:pt x="15183" y="84096"/>
                  </a:lnTo>
                  <a:close/>
                  <a:moveTo>
                    <a:pt x="9143" y="83742"/>
                  </a:moveTo>
                  <a:lnTo>
                    <a:pt x="13204" y="84491"/>
                  </a:lnTo>
                  <a:lnTo>
                    <a:pt x="11351" y="85158"/>
                  </a:lnTo>
                  <a:lnTo>
                    <a:pt x="5790" y="84616"/>
                  </a:lnTo>
                  <a:lnTo>
                    <a:pt x="9143" y="83742"/>
                  </a:lnTo>
                  <a:close/>
                  <a:moveTo>
                    <a:pt x="43881" y="84346"/>
                  </a:moveTo>
                  <a:lnTo>
                    <a:pt x="44735" y="84658"/>
                  </a:lnTo>
                  <a:lnTo>
                    <a:pt x="41652" y="85179"/>
                  </a:lnTo>
                  <a:lnTo>
                    <a:pt x="41298" y="85012"/>
                  </a:lnTo>
                  <a:lnTo>
                    <a:pt x="43881" y="84346"/>
                  </a:lnTo>
                  <a:close/>
                  <a:moveTo>
                    <a:pt x="49899" y="84096"/>
                  </a:moveTo>
                  <a:lnTo>
                    <a:pt x="53252" y="85012"/>
                  </a:lnTo>
                  <a:lnTo>
                    <a:pt x="47692" y="85449"/>
                  </a:lnTo>
                  <a:lnTo>
                    <a:pt x="45838" y="84762"/>
                  </a:lnTo>
                  <a:lnTo>
                    <a:pt x="49899" y="84096"/>
                  </a:lnTo>
                  <a:close/>
                  <a:moveTo>
                    <a:pt x="18161" y="84929"/>
                  </a:moveTo>
                  <a:lnTo>
                    <a:pt x="19910" y="85408"/>
                  </a:lnTo>
                  <a:lnTo>
                    <a:pt x="20014" y="85470"/>
                  </a:lnTo>
                  <a:lnTo>
                    <a:pt x="20014" y="85470"/>
                  </a:lnTo>
                  <a:lnTo>
                    <a:pt x="17869" y="85074"/>
                  </a:lnTo>
                  <a:lnTo>
                    <a:pt x="18161" y="84929"/>
                  </a:lnTo>
                  <a:close/>
                  <a:moveTo>
                    <a:pt x="13767" y="84595"/>
                  </a:moveTo>
                  <a:lnTo>
                    <a:pt x="16911" y="85179"/>
                  </a:lnTo>
                  <a:lnTo>
                    <a:pt x="15995" y="85595"/>
                  </a:lnTo>
                  <a:lnTo>
                    <a:pt x="12017" y="85220"/>
                  </a:lnTo>
                  <a:lnTo>
                    <a:pt x="13767" y="84595"/>
                  </a:lnTo>
                  <a:close/>
                  <a:moveTo>
                    <a:pt x="40861" y="85116"/>
                  </a:moveTo>
                  <a:lnTo>
                    <a:pt x="41153" y="85262"/>
                  </a:lnTo>
                  <a:lnTo>
                    <a:pt x="39008" y="85616"/>
                  </a:lnTo>
                  <a:lnTo>
                    <a:pt x="39132" y="85574"/>
                  </a:lnTo>
                  <a:lnTo>
                    <a:pt x="40861" y="85116"/>
                  </a:lnTo>
                  <a:close/>
                  <a:moveTo>
                    <a:pt x="45276" y="84866"/>
                  </a:moveTo>
                  <a:lnTo>
                    <a:pt x="47005" y="85512"/>
                  </a:lnTo>
                  <a:lnTo>
                    <a:pt x="43027" y="85824"/>
                  </a:lnTo>
                  <a:lnTo>
                    <a:pt x="42111" y="85387"/>
                  </a:lnTo>
                  <a:lnTo>
                    <a:pt x="45276" y="84866"/>
                  </a:lnTo>
                  <a:close/>
                  <a:moveTo>
                    <a:pt x="17411" y="85283"/>
                  </a:moveTo>
                  <a:lnTo>
                    <a:pt x="21014" y="85949"/>
                  </a:lnTo>
                  <a:lnTo>
                    <a:pt x="21389" y="86116"/>
                  </a:lnTo>
                  <a:lnTo>
                    <a:pt x="21389" y="86116"/>
                  </a:lnTo>
                  <a:lnTo>
                    <a:pt x="16578" y="85658"/>
                  </a:lnTo>
                  <a:lnTo>
                    <a:pt x="17411" y="85283"/>
                  </a:lnTo>
                  <a:close/>
                  <a:moveTo>
                    <a:pt x="22118" y="86157"/>
                  </a:moveTo>
                  <a:lnTo>
                    <a:pt x="22243" y="86178"/>
                  </a:lnTo>
                  <a:lnTo>
                    <a:pt x="22347" y="86220"/>
                  </a:lnTo>
                  <a:lnTo>
                    <a:pt x="22347" y="86220"/>
                  </a:lnTo>
                  <a:lnTo>
                    <a:pt x="22222" y="86199"/>
                  </a:lnTo>
                  <a:lnTo>
                    <a:pt x="22118" y="86157"/>
                  </a:lnTo>
                  <a:close/>
                  <a:moveTo>
                    <a:pt x="41611" y="85470"/>
                  </a:moveTo>
                  <a:lnTo>
                    <a:pt x="42444" y="85866"/>
                  </a:lnTo>
                  <a:lnTo>
                    <a:pt x="37633" y="86262"/>
                  </a:lnTo>
                  <a:lnTo>
                    <a:pt x="37987" y="86095"/>
                  </a:lnTo>
                  <a:lnTo>
                    <a:pt x="41611" y="85470"/>
                  </a:lnTo>
                  <a:close/>
                  <a:moveTo>
                    <a:pt x="36883" y="86262"/>
                  </a:moveTo>
                  <a:lnTo>
                    <a:pt x="36779" y="86324"/>
                  </a:lnTo>
                  <a:lnTo>
                    <a:pt x="36675" y="86324"/>
                  </a:lnTo>
                  <a:lnTo>
                    <a:pt x="36779" y="86282"/>
                  </a:lnTo>
                  <a:lnTo>
                    <a:pt x="36883" y="86262"/>
                  </a:lnTo>
                  <a:close/>
                  <a:moveTo>
                    <a:pt x="4957" y="84845"/>
                  </a:moveTo>
                  <a:lnTo>
                    <a:pt x="10705" y="85387"/>
                  </a:lnTo>
                  <a:lnTo>
                    <a:pt x="7248" y="86616"/>
                  </a:lnTo>
                  <a:lnTo>
                    <a:pt x="1396" y="86553"/>
                  </a:lnTo>
                  <a:lnTo>
                    <a:pt x="313" y="86032"/>
                  </a:lnTo>
                  <a:lnTo>
                    <a:pt x="4957" y="84845"/>
                  </a:lnTo>
                  <a:close/>
                  <a:moveTo>
                    <a:pt x="11372" y="85449"/>
                  </a:moveTo>
                  <a:lnTo>
                    <a:pt x="15474" y="85845"/>
                  </a:lnTo>
                  <a:lnTo>
                    <a:pt x="13683" y="86657"/>
                  </a:lnTo>
                  <a:lnTo>
                    <a:pt x="8102" y="86616"/>
                  </a:lnTo>
                  <a:lnTo>
                    <a:pt x="11372" y="85449"/>
                  </a:lnTo>
                  <a:close/>
                  <a:moveTo>
                    <a:pt x="16057" y="85907"/>
                  </a:moveTo>
                  <a:lnTo>
                    <a:pt x="22159" y="86491"/>
                  </a:lnTo>
                  <a:lnTo>
                    <a:pt x="22680" y="86741"/>
                  </a:lnTo>
                  <a:lnTo>
                    <a:pt x="14371" y="86657"/>
                  </a:lnTo>
                  <a:lnTo>
                    <a:pt x="16057" y="85907"/>
                  </a:lnTo>
                  <a:close/>
                  <a:moveTo>
                    <a:pt x="22992" y="86574"/>
                  </a:moveTo>
                  <a:lnTo>
                    <a:pt x="23388" y="86595"/>
                  </a:lnTo>
                  <a:lnTo>
                    <a:pt x="23763" y="86741"/>
                  </a:lnTo>
                  <a:lnTo>
                    <a:pt x="23367" y="86741"/>
                  </a:lnTo>
                  <a:lnTo>
                    <a:pt x="22992" y="86574"/>
                  </a:lnTo>
                  <a:close/>
                  <a:moveTo>
                    <a:pt x="24617" y="86720"/>
                  </a:moveTo>
                  <a:lnTo>
                    <a:pt x="24742" y="86761"/>
                  </a:lnTo>
                  <a:lnTo>
                    <a:pt x="24742" y="86761"/>
                  </a:lnTo>
                  <a:lnTo>
                    <a:pt x="24617" y="86741"/>
                  </a:lnTo>
                  <a:lnTo>
                    <a:pt x="24513" y="86720"/>
                  </a:lnTo>
                  <a:close/>
                  <a:moveTo>
                    <a:pt x="29553" y="79743"/>
                  </a:moveTo>
                  <a:lnTo>
                    <a:pt x="40153" y="84783"/>
                  </a:lnTo>
                  <a:lnTo>
                    <a:pt x="40132" y="84804"/>
                  </a:lnTo>
                  <a:lnTo>
                    <a:pt x="37841" y="85595"/>
                  </a:lnTo>
                  <a:lnTo>
                    <a:pt x="35509" y="86220"/>
                  </a:lnTo>
                  <a:lnTo>
                    <a:pt x="33114" y="86616"/>
                  </a:lnTo>
                  <a:lnTo>
                    <a:pt x="30719" y="86803"/>
                  </a:lnTo>
                  <a:lnTo>
                    <a:pt x="28303" y="86782"/>
                  </a:lnTo>
                  <a:lnTo>
                    <a:pt x="25887" y="86553"/>
                  </a:lnTo>
                  <a:lnTo>
                    <a:pt x="23513" y="86116"/>
                  </a:lnTo>
                  <a:lnTo>
                    <a:pt x="21181" y="85470"/>
                  </a:lnTo>
                  <a:lnTo>
                    <a:pt x="18911" y="84616"/>
                  </a:lnTo>
                  <a:lnTo>
                    <a:pt x="18890" y="84616"/>
                  </a:lnTo>
                  <a:lnTo>
                    <a:pt x="29553" y="79743"/>
                  </a:lnTo>
                  <a:close/>
                  <a:moveTo>
                    <a:pt x="34488" y="86782"/>
                  </a:moveTo>
                  <a:lnTo>
                    <a:pt x="34384" y="86824"/>
                  </a:lnTo>
                  <a:lnTo>
                    <a:pt x="34259" y="86824"/>
                  </a:lnTo>
                  <a:lnTo>
                    <a:pt x="34384" y="86803"/>
                  </a:lnTo>
                  <a:lnTo>
                    <a:pt x="34488" y="86782"/>
                  </a:lnTo>
                  <a:close/>
                  <a:moveTo>
                    <a:pt x="36009" y="86678"/>
                  </a:moveTo>
                  <a:lnTo>
                    <a:pt x="35634" y="86845"/>
                  </a:lnTo>
                  <a:lnTo>
                    <a:pt x="35238" y="86845"/>
                  </a:lnTo>
                  <a:lnTo>
                    <a:pt x="35613" y="86699"/>
                  </a:lnTo>
                  <a:lnTo>
                    <a:pt x="36009" y="86678"/>
                  </a:lnTo>
                  <a:close/>
                  <a:moveTo>
                    <a:pt x="42964" y="86116"/>
                  </a:moveTo>
                  <a:lnTo>
                    <a:pt x="44630" y="86907"/>
                  </a:lnTo>
                  <a:lnTo>
                    <a:pt x="36321" y="86845"/>
                  </a:lnTo>
                  <a:lnTo>
                    <a:pt x="36862" y="86616"/>
                  </a:lnTo>
                  <a:lnTo>
                    <a:pt x="42964" y="86116"/>
                  </a:lnTo>
                  <a:close/>
                  <a:moveTo>
                    <a:pt x="47650" y="85762"/>
                  </a:moveTo>
                  <a:lnTo>
                    <a:pt x="50899" y="86970"/>
                  </a:lnTo>
                  <a:lnTo>
                    <a:pt x="45318" y="86928"/>
                  </a:lnTo>
                  <a:lnTo>
                    <a:pt x="43548" y="86074"/>
                  </a:lnTo>
                  <a:lnTo>
                    <a:pt x="47650" y="85762"/>
                  </a:lnTo>
                  <a:close/>
                  <a:moveTo>
                    <a:pt x="54065" y="85241"/>
                  </a:moveTo>
                  <a:lnTo>
                    <a:pt x="58688" y="86532"/>
                  </a:lnTo>
                  <a:lnTo>
                    <a:pt x="57605" y="87032"/>
                  </a:lnTo>
                  <a:lnTo>
                    <a:pt x="51753" y="86970"/>
                  </a:lnTo>
                  <a:lnTo>
                    <a:pt x="48337" y="85699"/>
                  </a:lnTo>
                  <a:lnTo>
                    <a:pt x="54065" y="85241"/>
                  </a:lnTo>
                  <a:close/>
                  <a:moveTo>
                    <a:pt x="27053" y="87053"/>
                  </a:moveTo>
                  <a:lnTo>
                    <a:pt x="27158" y="87074"/>
                  </a:lnTo>
                  <a:lnTo>
                    <a:pt x="27053" y="87095"/>
                  </a:lnTo>
                  <a:lnTo>
                    <a:pt x="26929" y="87053"/>
                  </a:lnTo>
                  <a:close/>
                  <a:moveTo>
                    <a:pt x="32073" y="87095"/>
                  </a:moveTo>
                  <a:lnTo>
                    <a:pt x="31948" y="87136"/>
                  </a:lnTo>
                  <a:lnTo>
                    <a:pt x="31843" y="87115"/>
                  </a:lnTo>
                  <a:lnTo>
                    <a:pt x="31948" y="87095"/>
                  </a:lnTo>
                  <a:close/>
                  <a:moveTo>
                    <a:pt x="25825" y="87053"/>
                  </a:moveTo>
                  <a:lnTo>
                    <a:pt x="26200" y="87157"/>
                  </a:lnTo>
                  <a:lnTo>
                    <a:pt x="25804" y="87199"/>
                  </a:lnTo>
                  <a:lnTo>
                    <a:pt x="25408" y="87053"/>
                  </a:lnTo>
                  <a:close/>
                  <a:moveTo>
                    <a:pt x="29490" y="87178"/>
                  </a:moveTo>
                  <a:lnTo>
                    <a:pt x="29615" y="87199"/>
                  </a:lnTo>
                  <a:lnTo>
                    <a:pt x="29490" y="87220"/>
                  </a:lnTo>
                  <a:lnTo>
                    <a:pt x="29386" y="87199"/>
                  </a:lnTo>
                  <a:lnTo>
                    <a:pt x="29490" y="87178"/>
                  </a:lnTo>
                  <a:close/>
                  <a:moveTo>
                    <a:pt x="33593" y="87115"/>
                  </a:moveTo>
                  <a:lnTo>
                    <a:pt x="33197" y="87261"/>
                  </a:lnTo>
                  <a:lnTo>
                    <a:pt x="32801" y="87220"/>
                  </a:lnTo>
                  <a:lnTo>
                    <a:pt x="33176" y="87115"/>
                  </a:lnTo>
                  <a:close/>
                  <a:moveTo>
                    <a:pt x="24575" y="87032"/>
                  </a:moveTo>
                  <a:lnTo>
                    <a:pt x="25117" y="87240"/>
                  </a:lnTo>
                  <a:lnTo>
                    <a:pt x="24513" y="87282"/>
                  </a:lnTo>
                  <a:lnTo>
                    <a:pt x="23992" y="87032"/>
                  </a:lnTo>
                  <a:close/>
                  <a:moveTo>
                    <a:pt x="34426" y="87115"/>
                  </a:moveTo>
                  <a:lnTo>
                    <a:pt x="35009" y="87136"/>
                  </a:lnTo>
                  <a:lnTo>
                    <a:pt x="34467" y="87365"/>
                  </a:lnTo>
                  <a:lnTo>
                    <a:pt x="33884" y="87324"/>
                  </a:lnTo>
                  <a:lnTo>
                    <a:pt x="34426" y="87115"/>
                  </a:lnTo>
                  <a:close/>
                  <a:moveTo>
                    <a:pt x="28261" y="87282"/>
                  </a:moveTo>
                  <a:lnTo>
                    <a:pt x="28657" y="87365"/>
                  </a:lnTo>
                  <a:lnTo>
                    <a:pt x="28261" y="87428"/>
                  </a:lnTo>
                  <a:lnTo>
                    <a:pt x="27866" y="87324"/>
                  </a:lnTo>
                  <a:lnTo>
                    <a:pt x="28261" y="87282"/>
                  </a:lnTo>
                  <a:close/>
                  <a:moveTo>
                    <a:pt x="30740" y="87303"/>
                  </a:moveTo>
                  <a:lnTo>
                    <a:pt x="31135" y="87344"/>
                  </a:lnTo>
                  <a:lnTo>
                    <a:pt x="30740" y="87449"/>
                  </a:lnTo>
                  <a:lnTo>
                    <a:pt x="30323" y="87365"/>
                  </a:lnTo>
                  <a:lnTo>
                    <a:pt x="30740" y="87303"/>
                  </a:lnTo>
                  <a:close/>
                  <a:moveTo>
                    <a:pt x="27012" y="87386"/>
                  </a:moveTo>
                  <a:lnTo>
                    <a:pt x="27574" y="87532"/>
                  </a:lnTo>
                  <a:lnTo>
                    <a:pt x="26991" y="87636"/>
                  </a:lnTo>
                  <a:lnTo>
                    <a:pt x="26450" y="87428"/>
                  </a:lnTo>
                  <a:lnTo>
                    <a:pt x="27012" y="87386"/>
                  </a:lnTo>
                  <a:close/>
                  <a:moveTo>
                    <a:pt x="31968" y="87428"/>
                  </a:moveTo>
                  <a:lnTo>
                    <a:pt x="32551" y="87490"/>
                  </a:lnTo>
                  <a:lnTo>
                    <a:pt x="31989" y="87678"/>
                  </a:lnTo>
                  <a:lnTo>
                    <a:pt x="31406" y="87574"/>
                  </a:lnTo>
                  <a:lnTo>
                    <a:pt x="31968" y="87428"/>
                  </a:lnTo>
                  <a:close/>
                  <a:moveTo>
                    <a:pt x="29490" y="87511"/>
                  </a:moveTo>
                  <a:lnTo>
                    <a:pt x="30073" y="87615"/>
                  </a:lnTo>
                  <a:lnTo>
                    <a:pt x="29490" y="87761"/>
                  </a:lnTo>
                  <a:lnTo>
                    <a:pt x="28928" y="87615"/>
                  </a:lnTo>
                  <a:lnTo>
                    <a:pt x="29490" y="87511"/>
                  </a:lnTo>
                  <a:close/>
                  <a:moveTo>
                    <a:pt x="2021" y="86845"/>
                  </a:moveTo>
                  <a:lnTo>
                    <a:pt x="6457" y="86886"/>
                  </a:lnTo>
                  <a:lnTo>
                    <a:pt x="3958" y="87782"/>
                  </a:lnTo>
                  <a:lnTo>
                    <a:pt x="2021" y="86845"/>
                  </a:lnTo>
                  <a:close/>
                  <a:moveTo>
                    <a:pt x="25762" y="87490"/>
                  </a:moveTo>
                  <a:lnTo>
                    <a:pt x="26429" y="87740"/>
                  </a:lnTo>
                  <a:lnTo>
                    <a:pt x="25700" y="87865"/>
                  </a:lnTo>
                  <a:lnTo>
                    <a:pt x="25033" y="87532"/>
                  </a:lnTo>
                  <a:lnTo>
                    <a:pt x="25762" y="87490"/>
                  </a:lnTo>
                  <a:close/>
                  <a:moveTo>
                    <a:pt x="33239" y="87553"/>
                  </a:moveTo>
                  <a:lnTo>
                    <a:pt x="33947" y="87615"/>
                  </a:lnTo>
                  <a:lnTo>
                    <a:pt x="33280" y="87928"/>
                  </a:lnTo>
                  <a:lnTo>
                    <a:pt x="32572" y="87782"/>
                  </a:lnTo>
                  <a:lnTo>
                    <a:pt x="33239" y="87553"/>
                  </a:lnTo>
                  <a:close/>
                  <a:moveTo>
                    <a:pt x="28241" y="87719"/>
                  </a:moveTo>
                  <a:lnTo>
                    <a:pt x="28928" y="87907"/>
                  </a:lnTo>
                  <a:lnTo>
                    <a:pt x="28220" y="88094"/>
                  </a:lnTo>
                  <a:lnTo>
                    <a:pt x="27532" y="87844"/>
                  </a:lnTo>
                  <a:lnTo>
                    <a:pt x="28241" y="87719"/>
                  </a:lnTo>
                  <a:close/>
                  <a:moveTo>
                    <a:pt x="30740" y="87740"/>
                  </a:moveTo>
                  <a:lnTo>
                    <a:pt x="31448" y="87865"/>
                  </a:lnTo>
                  <a:lnTo>
                    <a:pt x="30760" y="88115"/>
                  </a:lnTo>
                  <a:lnTo>
                    <a:pt x="30052" y="87928"/>
                  </a:lnTo>
                  <a:lnTo>
                    <a:pt x="30740" y="87740"/>
                  </a:lnTo>
                  <a:close/>
                  <a:moveTo>
                    <a:pt x="52544" y="87282"/>
                  </a:moveTo>
                  <a:lnTo>
                    <a:pt x="56980" y="87303"/>
                  </a:lnTo>
                  <a:lnTo>
                    <a:pt x="55023" y="88198"/>
                  </a:lnTo>
                  <a:lnTo>
                    <a:pt x="52544" y="87282"/>
                  </a:lnTo>
                  <a:close/>
                  <a:moveTo>
                    <a:pt x="13746" y="86949"/>
                  </a:moveTo>
                  <a:lnTo>
                    <a:pt x="23305" y="87032"/>
                  </a:lnTo>
                  <a:lnTo>
                    <a:pt x="23950" y="87344"/>
                  </a:lnTo>
                  <a:lnTo>
                    <a:pt x="10580" y="88386"/>
                  </a:lnTo>
                  <a:lnTo>
                    <a:pt x="13746" y="86949"/>
                  </a:lnTo>
                  <a:close/>
                  <a:moveTo>
                    <a:pt x="26970" y="87928"/>
                  </a:moveTo>
                  <a:lnTo>
                    <a:pt x="27741" y="88219"/>
                  </a:lnTo>
                  <a:lnTo>
                    <a:pt x="26929" y="88427"/>
                  </a:lnTo>
                  <a:lnTo>
                    <a:pt x="26158" y="88073"/>
                  </a:lnTo>
                  <a:lnTo>
                    <a:pt x="26970" y="87928"/>
                  </a:lnTo>
                  <a:close/>
                  <a:moveTo>
                    <a:pt x="32010" y="87969"/>
                  </a:moveTo>
                  <a:lnTo>
                    <a:pt x="32822" y="88136"/>
                  </a:lnTo>
                  <a:lnTo>
                    <a:pt x="32052" y="88469"/>
                  </a:lnTo>
                  <a:lnTo>
                    <a:pt x="31239" y="88261"/>
                  </a:lnTo>
                  <a:lnTo>
                    <a:pt x="32010" y="87969"/>
                  </a:lnTo>
                  <a:close/>
                  <a:moveTo>
                    <a:pt x="29490" y="88073"/>
                  </a:moveTo>
                  <a:lnTo>
                    <a:pt x="30281" y="88282"/>
                  </a:lnTo>
                  <a:lnTo>
                    <a:pt x="29490" y="88573"/>
                  </a:lnTo>
                  <a:lnTo>
                    <a:pt x="28699" y="88282"/>
                  </a:lnTo>
                  <a:lnTo>
                    <a:pt x="29490" y="88073"/>
                  </a:lnTo>
                  <a:close/>
                  <a:moveTo>
                    <a:pt x="35696" y="87136"/>
                  </a:moveTo>
                  <a:lnTo>
                    <a:pt x="45255" y="87220"/>
                  </a:lnTo>
                  <a:lnTo>
                    <a:pt x="48400" y="88698"/>
                  </a:lnTo>
                  <a:lnTo>
                    <a:pt x="35051" y="87428"/>
                  </a:lnTo>
                  <a:lnTo>
                    <a:pt x="35696" y="87136"/>
                  </a:lnTo>
                  <a:close/>
                  <a:moveTo>
                    <a:pt x="7311" y="86907"/>
                  </a:moveTo>
                  <a:lnTo>
                    <a:pt x="13059" y="86949"/>
                  </a:lnTo>
                  <a:lnTo>
                    <a:pt x="9726" y="88469"/>
                  </a:lnTo>
                  <a:lnTo>
                    <a:pt x="6019" y="88761"/>
                  </a:lnTo>
                  <a:lnTo>
                    <a:pt x="4333" y="87948"/>
                  </a:lnTo>
                  <a:lnTo>
                    <a:pt x="7311" y="86907"/>
                  </a:lnTo>
                  <a:close/>
                  <a:moveTo>
                    <a:pt x="3937" y="88094"/>
                  </a:moveTo>
                  <a:lnTo>
                    <a:pt x="5436" y="88802"/>
                  </a:lnTo>
                  <a:lnTo>
                    <a:pt x="3916" y="88927"/>
                  </a:lnTo>
                  <a:lnTo>
                    <a:pt x="2771" y="88511"/>
                  </a:lnTo>
                  <a:lnTo>
                    <a:pt x="3937" y="88094"/>
                  </a:lnTo>
                  <a:close/>
                  <a:moveTo>
                    <a:pt x="28199" y="88407"/>
                  </a:moveTo>
                  <a:lnTo>
                    <a:pt x="29053" y="88719"/>
                  </a:lnTo>
                  <a:lnTo>
                    <a:pt x="28178" y="89031"/>
                  </a:lnTo>
                  <a:lnTo>
                    <a:pt x="27324" y="88636"/>
                  </a:lnTo>
                  <a:lnTo>
                    <a:pt x="28199" y="88407"/>
                  </a:lnTo>
                  <a:close/>
                  <a:moveTo>
                    <a:pt x="30760" y="88427"/>
                  </a:moveTo>
                  <a:lnTo>
                    <a:pt x="31656" y="88656"/>
                  </a:lnTo>
                  <a:lnTo>
                    <a:pt x="30802" y="89052"/>
                  </a:lnTo>
                  <a:lnTo>
                    <a:pt x="29907" y="88719"/>
                  </a:lnTo>
                  <a:lnTo>
                    <a:pt x="30760" y="88427"/>
                  </a:lnTo>
                  <a:close/>
                  <a:moveTo>
                    <a:pt x="45942" y="87220"/>
                  </a:moveTo>
                  <a:lnTo>
                    <a:pt x="51690" y="87261"/>
                  </a:lnTo>
                  <a:lnTo>
                    <a:pt x="54648" y="88365"/>
                  </a:lnTo>
                  <a:lnTo>
                    <a:pt x="52961" y="89135"/>
                  </a:lnTo>
                  <a:lnTo>
                    <a:pt x="49233" y="88781"/>
                  </a:lnTo>
                  <a:lnTo>
                    <a:pt x="45942" y="87220"/>
                  </a:lnTo>
                  <a:close/>
                  <a:moveTo>
                    <a:pt x="2354" y="88656"/>
                  </a:moveTo>
                  <a:lnTo>
                    <a:pt x="3229" y="88969"/>
                  </a:lnTo>
                  <a:lnTo>
                    <a:pt x="917" y="89156"/>
                  </a:lnTo>
                  <a:lnTo>
                    <a:pt x="2354" y="88656"/>
                  </a:lnTo>
                  <a:close/>
                  <a:moveTo>
                    <a:pt x="55043" y="88511"/>
                  </a:moveTo>
                  <a:lnTo>
                    <a:pt x="56189" y="88948"/>
                  </a:lnTo>
                  <a:lnTo>
                    <a:pt x="55064" y="89344"/>
                  </a:lnTo>
                  <a:lnTo>
                    <a:pt x="53523" y="89198"/>
                  </a:lnTo>
                  <a:lnTo>
                    <a:pt x="55043" y="88511"/>
                  </a:lnTo>
                  <a:close/>
                  <a:moveTo>
                    <a:pt x="8956" y="88823"/>
                  </a:moveTo>
                  <a:lnTo>
                    <a:pt x="7519" y="89469"/>
                  </a:lnTo>
                  <a:lnTo>
                    <a:pt x="6540" y="89011"/>
                  </a:lnTo>
                  <a:lnTo>
                    <a:pt x="8956" y="88823"/>
                  </a:lnTo>
                  <a:close/>
                  <a:moveTo>
                    <a:pt x="56626" y="89094"/>
                  </a:moveTo>
                  <a:lnTo>
                    <a:pt x="58042" y="89635"/>
                  </a:lnTo>
                  <a:lnTo>
                    <a:pt x="55751" y="89406"/>
                  </a:lnTo>
                  <a:lnTo>
                    <a:pt x="56626" y="89094"/>
                  </a:lnTo>
                  <a:close/>
                  <a:moveTo>
                    <a:pt x="29490" y="88886"/>
                  </a:moveTo>
                  <a:lnTo>
                    <a:pt x="30427" y="89219"/>
                  </a:lnTo>
                  <a:lnTo>
                    <a:pt x="29469" y="89656"/>
                  </a:lnTo>
                  <a:lnTo>
                    <a:pt x="28553" y="89219"/>
                  </a:lnTo>
                  <a:lnTo>
                    <a:pt x="29490" y="88886"/>
                  </a:lnTo>
                  <a:close/>
                  <a:moveTo>
                    <a:pt x="50004" y="89156"/>
                  </a:moveTo>
                  <a:lnTo>
                    <a:pt x="52419" y="89385"/>
                  </a:lnTo>
                  <a:lnTo>
                    <a:pt x="51441" y="89844"/>
                  </a:lnTo>
                  <a:lnTo>
                    <a:pt x="50004" y="89156"/>
                  </a:lnTo>
                  <a:close/>
                  <a:moveTo>
                    <a:pt x="5957" y="89052"/>
                  </a:moveTo>
                  <a:lnTo>
                    <a:pt x="7186" y="89635"/>
                  </a:lnTo>
                  <a:lnTo>
                    <a:pt x="6561" y="89906"/>
                  </a:lnTo>
                  <a:lnTo>
                    <a:pt x="4541" y="89156"/>
                  </a:lnTo>
                  <a:lnTo>
                    <a:pt x="5957" y="89052"/>
                  </a:lnTo>
                  <a:close/>
                  <a:moveTo>
                    <a:pt x="53002" y="89448"/>
                  </a:moveTo>
                  <a:lnTo>
                    <a:pt x="54419" y="89573"/>
                  </a:lnTo>
                  <a:lnTo>
                    <a:pt x="52398" y="90302"/>
                  </a:lnTo>
                  <a:lnTo>
                    <a:pt x="51774" y="89989"/>
                  </a:lnTo>
                  <a:lnTo>
                    <a:pt x="53002" y="89448"/>
                  </a:lnTo>
                  <a:close/>
                  <a:moveTo>
                    <a:pt x="24471" y="87594"/>
                  </a:moveTo>
                  <a:lnTo>
                    <a:pt x="25200" y="87948"/>
                  </a:lnTo>
                  <a:lnTo>
                    <a:pt x="9747" y="90531"/>
                  </a:lnTo>
                  <a:lnTo>
                    <a:pt x="7852" y="89635"/>
                  </a:lnTo>
                  <a:lnTo>
                    <a:pt x="9810" y="88740"/>
                  </a:lnTo>
                  <a:lnTo>
                    <a:pt x="24471" y="87594"/>
                  </a:lnTo>
                  <a:close/>
                  <a:moveTo>
                    <a:pt x="3874" y="89219"/>
                  </a:moveTo>
                  <a:lnTo>
                    <a:pt x="6186" y="90093"/>
                  </a:lnTo>
                  <a:lnTo>
                    <a:pt x="4999" y="90614"/>
                  </a:lnTo>
                  <a:lnTo>
                    <a:pt x="813" y="89469"/>
                  </a:lnTo>
                  <a:lnTo>
                    <a:pt x="3874" y="89219"/>
                  </a:lnTo>
                  <a:close/>
                  <a:moveTo>
                    <a:pt x="7519" y="89802"/>
                  </a:moveTo>
                  <a:lnTo>
                    <a:pt x="9247" y="90614"/>
                  </a:lnTo>
                  <a:lnTo>
                    <a:pt x="8685" y="90718"/>
                  </a:lnTo>
                  <a:lnTo>
                    <a:pt x="6936" y="90052"/>
                  </a:lnTo>
                  <a:lnTo>
                    <a:pt x="7519" y="89802"/>
                  </a:lnTo>
                  <a:close/>
                  <a:moveTo>
                    <a:pt x="34530" y="87678"/>
                  </a:moveTo>
                  <a:lnTo>
                    <a:pt x="49170" y="89073"/>
                  </a:lnTo>
                  <a:lnTo>
                    <a:pt x="51086" y="89989"/>
                  </a:lnTo>
                  <a:lnTo>
                    <a:pt x="49191" y="90864"/>
                  </a:lnTo>
                  <a:lnTo>
                    <a:pt x="33780" y="88011"/>
                  </a:lnTo>
                  <a:lnTo>
                    <a:pt x="34530" y="87678"/>
                  </a:lnTo>
                  <a:close/>
                  <a:moveTo>
                    <a:pt x="55106" y="89635"/>
                  </a:moveTo>
                  <a:lnTo>
                    <a:pt x="58146" y="89927"/>
                  </a:lnTo>
                  <a:lnTo>
                    <a:pt x="53940" y="91031"/>
                  </a:lnTo>
                  <a:lnTo>
                    <a:pt x="52773" y="90468"/>
                  </a:lnTo>
                  <a:lnTo>
                    <a:pt x="55106" y="89635"/>
                  </a:lnTo>
                  <a:close/>
                  <a:moveTo>
                    <a:pt x="6561" y="90218"/>
                  </a:moveTo>
                  <a:lnTo>
                    <a:pt x="8123" y="90802"/>
                  </a:lnTo>
                  <a:lnTo>
                    <a:pt x="6603" y="91051"/>
                  </a:lnTo>
                  <a:lnTo>
                    <a:pt x="5436" y="90739"/>
                  </a:lnTo>
                  <a:lnTo>
                    <a:pt x="6561" y="90218"/>
                  </a:lnTo>
                  <a:close/>
                  <a:moveTo>
                    <a:pt x="51441" y="90156"/>
                  </a:moveTo>
                  <a:lnTo>
                    <a:pt x="52003" y="90427"/>
                  </a:lnTo>
                  <a:lnTo>
                    <a:pt x="50253" y="91051"/>
                  </a:lnTo>
                  <a:lnTo>
                    <a:pt x="49691" y="90947"/>
                  </a:lnTo>
                  <a:lnTo>
                    <a:pt x="51441" y="90156"/>
                  </a:lnTo>
                  <a:close/>
                  <a:moveTo>
                    <a:pt x="52378" y="90614"/>
                  </a:moveTo>
                  <a:lnTo>
                    <a:pt x="53502" y="91135"/>
                  </a:lnTo>
                  <a:lnTo>
                    <a:pt x="52336" y="91447"/>
                  </a:lnTo>
                  <a:lnTo>
                    <a:pt x="50816" y="91156"/>
                  </a:lnTo>
                  <a:lnTo>
                    <a:pt x="52378" y="90614"/>
                  </a:lnTo>
                  <a:close/>
                  <a:moveTo>
                    <a:pt x="5041" y="90927"/>
                  </a:moveTo>
                  <a:lnTo>
                    <a:pt x="5936" y="91176"/>
                  </a:lnTo>
                  <a:lnTo>
                    <a:pt x="3645" y="91551"/>
                  </a:lnTo>
                  <a:lnTo>
                    <a:pt x="3645" y="91551"/>
                  </a:lnTo>
                  <a:lnTo>
                    <a:pt x="5041" y="90927"/>
                  </a:lnTo>
                  <a:close/>
                  <a:moveTo>
                    <a:pt x="53898" y="91322"/>
                  </a:moveTo>
                  <a:lnTo>
                    <a:pt x="55272" y="91989"/>
                  </a:lnTo>
                  <a:lnTo>
                    <a:pt x="55272" y="91989"/>
                  </a:lnTo>
                  <a:lnTo>
                    <a:pt x="53002" y="91572"/>
                  </a:lnTo>
                  <a:lnTo>
                    <a:pt x="53898" y="91322"/>
                  </a:lnTo>
                  <a:close/>
                  <a:moveTo>
                    <a:pt x="9706" y="90843"/>
                  </a:moveTo>
                  <a:lnTo>
                    <a:pt x="12163" y="92009"/>
                  </a:lnTo>
                  <a:lnTo>
                    <a:pt x="12163" y="92009"/>
                  </a:lnTo>
                  <a:lnTo>
                    <a:pt x="9227" y="90906"/>
                  </a:lnTo>
                  <a:lnTo>
                    <a:pt x="9706" y="90843"/>
                  </a:lnTo>
                  <a:close/>
                  <a:moveTo>
                    <a:pt x="25658" y="88157"/>
                  </a:moveTo>
                  <a:lnTo>
                    <a:pt x="26491" y="88552"/>
                  </a:lnTo>
                  <a:lnTo>
                    <a:pt x="12934" y="92051"/>
                  </a:lnTo>
                  <a:lnTo>
                    <a:pt x="10205" y="90760"/>
                  </a:lnTo>
                  <a:lnTo>
                    <a:pt x="25658" y="88157"/>
                  </a:lnTo>
                  <a:close/>
                  <a:moveTo>
                    <a:pt x="49233" y="91156"/>
                  </a:moveTo>
                  <a:lnTo>
                    <a:pt x="49691" y="91239"/>
                  </a:lnTo>
                  <a:lnTo>
                    <a:pt x="46755" y="92301"/>
                  </a:lnTo>
                  <a:lnTo>
                    <a:pt x="49233" y="91156"/>
                  </a:lnTo>
                  <a:close/>
                  <a:moveTo>
                    <a:pt x="33322" y="88219"/>
                  </a:moveTo>
                  <a:lnTo>
                    <a:pt x="48733" y="91072"/>
                  </a:lnTo>
                  <a:lnTo>
                    <a:pt x="45963" y="92322"/>
                  </a:lnTo>
                  <a:lnTo>
                    <a:pt x="32489" y="88594"/>
                  </a:lnTo>
                  <a:lnTo>
                    <a:pt x="33322" y="88219"/>
                  </a:lnTo>
                  <a:close/>
                  <a:moveTo>
                    <a:pt x="8664" y="91010"/>
                  </a:moveTo>
                  <a:lnTo>
                    <a:pt x="12080" y="92280"/>
                  </a:lnTo>
                  <a:lnTo>
                    <a:pt x="11517" y="92426"/>
                  </a:lnTo>
                  <a:lnTo>
                    <a:pt x="7269" y="91239"/>
                  </a:lnTo>
                  <a:lnTo>
                    <a:pt x="8664" y="91010"/>
                  </a:lnTo>
                  <a:close/>
                  <a:moveTo>
                    <a:pt x="50274" y="91343"/>
                  </a:moveTo>
                  <a:lnTo>
                    <a:pt x="51670" y="91614"/>
                  </a:lnTo>
                  <a:lnTo>
                    <a:pt x="47379" y="92718"/>
                  </a:lnTo>
                  <a:lnTo>
                    <a:pt x="46838" y="92572"/>
                  </a:lnTo>
                  <a:lnTo>
                    <a:pt x="50274" y="91343"/>
                  </a:lnTo>
                  <a:close/>
                  <a:moveTo>
                    <a:pt x="6582" y="91364"/>
                  </a:moveTo>
                  <a:lnTo>
                    <a:pt x="10976" y="92572"/>
                  </a:lnTo>
                  <a:lnTo>
                    <a:pt x="9477" y="92947"/>
                  </a:lnTo>
                  <a:lnTo>
                    <a:pt x="3583" y="91864"/>
                  </a:lnTo>
                  <a:lnTo>
                    <a:pt x="6582" y="91364"/>
                  </a:lnTo>
                  <a:close/>
                  <a:moveTo>
                    <a:pt x="52336" y="91739"/>
                  </a:moveTo>
                  <a:lnTo>
                    <a:pt x="55356" y="92301"/>
                  </a:lnTo>
                  <a:lnTo>
                    <a:pt x="49420" y="93280"/>
                  </a:lnTo>
                  <a:lnTo>
                    <a:pt x="47942" y="92884"/>
                  </a:lnTo>
                  <a:lnTo>
                    <a:pt x="52336" y="91739"/>
                  </a:lnTo>
                  <a:close/>
                  <a:moveTo>
                    <a:pt x="26887" y="88740"/>
                  </a:moveTo>
                  <a:lnTo>
                    <a:pt x="27782" y="89177"/>
                  </a:lnTo>
                  <a:lnTo>
                    <a:pt x="15891" y="93384"/>
                  </a:lnTo>
                  <a:lnTo>
                    <a:pt x="15287" y="93176"/>
                  </a:lnTo>
                  <a:lnTo>
                    <a:pt x="13350" y="92259"/>
                  </a:lnTo>
                  <a:lnTo>
                    <a:pt x="26887" y="88740"/>
                  </a:lnTo>
                  <a:close/>
                  <a:moveTo>
                    <a:pt x="12538" y="92468"/>
                  </a:moveTo>
                  <a:lnTo>
                    <a:pt x="15099" y="93405"/>
                  </a:lnTo>
                  <a:lnTo>
                    <a:pt x="12080" y="92572"/>
                  </a:lnTo>
                  <a:lnTo>
                    <a:pt x="12538" y="92468"/>
                  </a:lnTo>
                  <a:close/>
                  <a:moveTo>
                    <a:pt x="32073" y="88781"/>
                  </a:moveTo>
                  <a:lnTo>
                    <a:pt x="45568" y="92509"/>
                  </a:lnTo>
                  <a:lnTo>
                    <a:pt x="43610" y="93405"/>
                  </a:lnTo>
                  <a:lnTo>
                    <a:pt x="43006" y="93613"/>
                  </a:lnTo>
                  <a:lnTo>
                    <a:pt x="31177" y="89198"/>
                  </a:lnTo>
                  <a:lnTo>
                    <a:pt x="32073" y="88781"/>
                  </a:lnTo>
                  <a:close/>
                  <a:moveTo>
                    <a:pt x="46359" y="92738"/>
                  </a:moveTo>
                  <a:lnTo>
                    <a:pt x="46817" y="92863"/>
                  </a:lnTo>
                  <a:lnTo>
                    <a:pt x="43797" y="93655"/>
                  </a:lnTo>
                  <a:lnTo>
                    <a:pt x="43797" y="93655"/>
                  </a:lnTo>
                  <a:lnTo>
                    <a:pt x="46359" y="92738"/>
                  </a:lnTo>
                  <a:close/>
                  <a:moveTo>
                    <a:pt x="11517" y="92718"/>
                  </a:moveTo>
                  <a:lnTo>
                    <a:pt x="15037" y="93696"/>
                  </a:lnTo>
                  <a:lnTo>
                    <a:pt x="14496" y="93884"/>
                  </a:lnTo>
                  <a:lnTo>
                    <a:pt x="10143" y="93072"/>
                  </a:lnTo>
                  <a:lnTo>
                    <a:pt x="11517" y="92718"/>
                  </a:lnTo>
                  <a:close/>
                  <a:moveTo>
                    <a:pt x="47379" y="93030"/>
                  </a:moveTo>
                  <a:lnTo>
                    <a:pt x="48754" y="93405"/>
                  </a:lnTo>
                  <a:lnTo>
                    <a:pt x="44381" y="94134"/>
                  </a:lnTo>
                  <a:lnTo>
                    <a:pt x="43860" y="93925"/>
                  </a:lnTo>
                  <a:lnTo>
                    <a:pt x="47379" y="93030"/>
                  </a:lnTo>
                  <a:close/>
                  <a:moveTo>
                    <a:pt x="56189" y="92447"/>
                  </a:moveTo>
                  <a:lnTo>
                    <a:pt x="56272" y="92468"/>
                  </a:lnTo>
                  <a:lnTo>
                    <a:pt x="59209" y="93863"/>
                  </a:lnTo>
                  <a:lnTo>
                    <a:pt x="53190" y="94321"/>
                  </a:lnTo>
                  <a:lnTo>
                    <a:pt x="50087" y="93467"/>
                  </a:lnTo>
                  <a:lnTo>
                    <a:pt x="56189" y="92447"/>
                  </a:lnTo>
                  <a:close/>
                  <a:moveTo>
                    <a:pt x="15516" y="93821"/>
                  </a:moveTo>
                  <a:lnTo>
                    <a:pt x="16641" y="94134"/>
                  </a:lnTo>
                  <a:lnTo>
                    <a:pt x="17120" y="94363"/>
                  </a:lnTo>
                  <a:lnTo>
                    <a:pt x="15079" y="93988"/>
                  </a:lnTo>
                  <a:lnTo>
                    <a:pt x="15516" y="93821"/>
                  </a:lnTo>
                  <a:close/>
                  <a:moveTo>
                    <a:pt x="28157" y="89344"/>
                  </a:moveTo>
                  <a:lnTo>
                    <a:pt x="29136" y="89802"/>
                  </a:lnTo>
                  <a:lnTo>
                    <a:pt x="18931" y="94467"/>
                  </a:lnTo>
                  <a:lnTo>
                    <a:pt x="18307" y="94300"/>
                  </a:lnTo>
                  <a:lnTo>
                    <a:pt x="16307" y="93551"/>
                  </a:lnTo>
                  <a:lnTo>
                    <a:pt x="28157" y="89344"/>
                  </a:lnTo>
                  <a:close/>
                  <a:moveTo>
                    <a:pt x="43360" y="94050"/>
                  </a:moveTo>
                  <a:lnTo>
                    <a:pt x="43818" y="94217"/>
                  </a:lnTo>
                  <a:lnTo>
                    <a:pt x="41757" y="94571"/>
                  </a:lnTo>
                  <a:lnTo>
                    <a:pt x="42236" y="94363"/>
                  </a:lnTo>
                  <a:lnTo>
                    <a:pt x="43360" y="94050"/>
                  </a:lnTo>
                  <a:close/>
                  <a:moveTo>
                    <a:pt x="9497" y="93259"/>
                  </a:moveTo>
                  <a:lnTo>
                    <a:pt x="13954" y="94071"/>
                  </a:lnTo>
                  <a:lnTo>
                    <a:pt x="12496" y="94592"/>
                  </a:lnTo>
                  <a:lnTo>
                    <a:pt x="6519" y="94009"/>
                  </a:lnTo>
                  <a:lnTo>
                    <a:pt x="9497" y="93259"/>
                  </a:lnTo>
                  <a:close/>
                  <a:moveTo>
                    <a:pt x="30802" y="89365"/>
                  </a:moveTo>
                  <a:lnTo>
                    <a:pt x="42590" y="93780"/>
                  </a:lnTo>
                  <a:lnTo>
                    <a:pt x="40569" y="94488"/>
                  </a:lnTo>
                  <a:lnTo>
                    <a:pt x="39945" y="94654"/>
                  </a:lnTo>
                  <a:lnTo>
                    <a:pt x="29823" y="89823"/>
                  </a:lnTo>
                  <a:lnTo>
                    <a:pt x="30802" y="89365"/>
                  </a:lnTo>
                  <a:close/>
                  <a:moveTo>
                    <a:pt x="49400" y="93571"/>
                  </a:moveTo>
                  <a:lnTo>
                    <a:pt x="52357" y="94404"/>
                  </a:lnTo>
                  <a:lnTo>
                    <a:pt x="46359" y="94863"/>
                  </a:lnTo>
                  <a:lnTo>
                    <a:pt x="44922" y="94342"/>
                  </a:lnTo>
                  <a:lnTo>
                    <a:pt x="49400" y="93571"/>
                  </a:lnTo>
                  <a:close/>
                  <a:moveTo>
                    <a:pt x="14516" y="94175"/>
                  </a:moveTo>
                  <a:lnTo>
                    <a:pt x="18098" y="94842"/>
                  </a:lnTo>
                  <a:lnTo>
                    <a:pt x="17599" y="95071"/>
                  </a:lnTo>
                  <a:lnTo>
                    <a:pt x="13183" y="94654"/>
                  </a:lnTo>
                  <a:lnTo>
                    <a:pt x="14516" y="94175"/>
                  </a:lnTo>
                  <a:close/>
                  <a:moveTo>
                    <a:pt x="18452" y="95008"/>
                  </a:moveTo>
                  <a:lnTo>
                    <a:pt x="18869" y="95196"/>
                  </a:lnTo>
                  <a:lnTo>
                    <a:pt x="18161" y="95133"/>
                  </a:lnTo>
                  <a:lnTo>
                    <a:pt x="18452" y="95008"/>
                  </a:lnTo>
                  <a:close/>
                  <a:moveTo>
                    <a:pt x="44360" y="94425"/>
                  </a:moveTo>
                  <a:lnTo>
                    <a:pt x="45693" y="94925"/>
                  </a:lnTo>
                  <a:lnTo>
                    <a:pt x="41278" y="95279"/>
                  </a:lnTo>
                  <a:lnTo>
                    <a:pt x="40757" y="95029"/>
                  </a:lnTo>
                  <a:lnTo>
                    <a:pt x="44360" y="94425"/>
                  </a:lnTo>
                  <a:close/>
                  <a:moveTo>
                    <a:pt x="19244" y="95050"/>
                  </a:moveTo>
                  <a:lnTo>
                    <a:pt x="19744" y="95154"/>
                  </a:lnTo>
                  <a:lnTo>
                    <a:pt x="20243" y="95342"/>
                  </a:lnTo>
                  <a:lnTo>
                    <a:pt x="20243" y="95342"/>
                  </a:lnTo>
                  <a:lnTo>
                    <a:pt x="19723" y="95279"/>
                  </a:lnTo>
                  <a:lnTo>
                    <a:pt x="19244" y="95050"/>
                  </a:lnTo>
                  <a:close/>
                  <a:moveTo>
                    <a:pt x="40424" y="95175"/>
                  </a:moveTo>
                  <a:lnTo>
                    <a:pt x="40694" y="95321"/>
                  </a:lnTo>
                  <a:lnTo>
                    <a:pt x="39986" y="95383"/>
                  </a:lnTo>
                  <a:lnTo>
                    <a:pt x="40424" y="95175"/>
                  </a:lnTo>
                  <a:close/>
                  <a:moveTo>
                    <a:pt x="39632" y="95217"/>
                  </a:moveTo>
                  <a:lnTo>
                    <a:pt x="39153" y="95446"/>
                  </a:lnTo>
                  <a:lnTo>
                    <a:pt x="38612" y="95487"/>
                  </a:lnTo>
                  <a:lnTo>
                    <a:pt x="38612" y="95487"/>
                  </a:lnTo>
                  <a:lnTo>
                    <a:pt x="39112" y="95300"/>
                  </a:lnTo>
                  <a:lnTo>
                    <a:pt x="39632" y="95217"/>
                  </a:lnTo>
                  <a:close/>
                  <a:moveTo>
                    <a:pt x="12538" y="94883"/>
                  </a:moveTo>
                  <a:lnTo>
                    <a:pt x="17057" y="95321"/>
                  </a:lnTo>
                  <a:lnTo>
                    <a:pt x="15662" y="95966"/>
                  </a:lnTo>
                  <a:lnTo>
                    <a:pt x="9664" y="95904"/>
                  </a:lnTo>
                  <a:lnTo>
                    <a:pt x="12538" y="94883"/>
                  </a:lnTo>
                  <a:close/>
                  <a:moveTo>
                    <a:pt x="17640" y="95383"/>
                  </a:moveTo>
                  <a:lnTo>
                    <a:pt x="19639" y="95571"/>
                  </a:lnTo>
                  <a:lnTo>
                    <a:pt x="20535" y="96008"/>
                  </a:lnTo>
                  <a:lnTo>
                    <a:pt x="16349" y="95966"/>
                  </a:lnTo>
                  <a:lnTo>
                    <a:pt x="17640" y="95383"/>
                  </a:lnTo>
                  <a:close/>
                  <a:moveTo>
                    <a:pt x="20473" y="95654"/>
                  </a:moveTo>
                  <a:lnTo>
                    <a:pt x="21285" y="95716"/>
                  </a:lnTo>
                  <a:lnTo>
                    <a:pt x="22055" y="96008"/>
                  </a:lnTo>
                  <a:lnTo>
                    <a:pt x="21222" y="96008"/>
                  </a:lnTo>
                  <a:lnTo>
                    <a:pt x="20473" y="95654"/>
                  </a:lnTo>
                  <a:close/>
                  <a:moveTo>
                    <a:pt x="22409" y="95841"/>
                  </a:moveTo>
                  <a:lnTo>
                    <a:pt x="22930" y="95883"/>
                  </a:lnTo>
                  <a:lnTo>
                    <a:pt x="23430" y="96029"/>
                  </a:lnTo>
                  <a:lnTo>
                    <a:pt x="22909" y="96008"/>
                  </a:lnTo>
                  <a:lnTo>
                    <a:pt x="22409" y="95841"/>
                  </a:lnTo>
                  <a:close/>
                  <a:moveTo>
                    <a:pt x="29469" y="89969"/>
                  </a:moveTo>
                  <a:lnTo>
                    <a:pt x="39528" y="94758"/>
                  </a:lnTo>
                  <a:lnTo>
                    <a:pt x="37446" y="95300"/>
                  </a:lnTo>
                  <a:lnTo>
                    <a:pt x="34259" y="95821"/>
                  </a:lnTo>
                  <a:lnTo>
                    <a:pt x="31031" y="96091"/>
                  </a:lnTo>
                  <a:lnTo>
                    <a:pt x="27803" y="96050"/>
                  </a:lnTo>
                  <a:lnTo>
                    <a:pt x="24596" y="95758"/>
                  </a:lnTo>
                  <a:lnTo>
                    <a:pt x="21431" y="95154"/>
                  </a:lnTo>
                  <a:lnTo>
                    <a:pt x="19348" y="94592"/>
                  </a:lnTo>
                  <a:lnTo>
                    <a:pt x="29469" y="89969"/>
                  </a:lnTo>
                  <a:close/>
                  <a:moveTo>
                    <a:pt x="36446" y="95946"/>
                  </a:moveTo>
                  <a:lnTo>
                    <a:pt x="35946" y="96133"/>
                  </a:lnTo>
                  <a:lnTo>
                    <a:pt x="35405" y="96112"/>
                  </a:lnTo>
                  <a:lnTo>
                    <a:pt x="35925" y="95987"/>
                  </a:lnTo>
                  <a:lnTo>
                    <a:pt x="36446" y="95946"/>
                  </a:lnTo>
                  <a:close/>
                  <a:moveTo>
                    <a:pt x="38383" y="95800"/>
                  </a:moveTo>
                  <a:lnTo>
                    <a:pt x="37633" y="96133"/>
                  </a:lnTo>
                  <a:lnTo>
                    <a:pt x="36800" y="96133"/>
                  </a:lnTo>
                  <a:lnTo>
                    <a:pt x="37571" y="95862"/>
                  </a:lnTo>
                  <a:lnTo>
                    <a:pt x="38383" y="95800"/>
                  </a:lnTo>
                  <a:close/>
                  <a:moveTo>
                    <a:pt x="41215" y="95571"/>
                  </a:moveTo>
                  <a:lnTo>
                    <a:pt x="42506" y="96175"/>
                  </a:lnTo>
                  <a:lnTo>
                    <a:pt x="38299" y="96154"/>
                  </a:lnTo>
                  <a:lnTo>
                    <a:pt x="39216" y="95737"/>
                  </a:lnTo>
                  <a:lnTo>
                    <a:pt x="41215" y="95571"/>
                  </a:lnTo>
                  <a:close/>
                  <a:moveTo>
                    <a:pt x="46317" y="95175"/>
                  </a:moveTo>
                  <a:lnTo>
                    <a:pt x="49191" y="96237"/>
                  </a:lnTo>
                  <a:lnTo>
                    <a:pt x="43193" y="96175"/>
                  </a:lnTo>
                  <a:lnTo>
                    <a:pt x="41798" y="95529"/>
                  </a:lnTo>
                  <a:lnTo>
                    <a:pt x="46317" y="95175"/>
                  </a:lnTo>
                  <a:close/>
                  <a:moveTo>
                    <a:pt x="53169" y="94634"/>
                  </a:moveTo>
                  <a:lnTo>
                    <a:pt x="59292" y="96320"/>
                  </a:lnTo>
                  <a:lnTo>
                    <a:pt x="50045" y="96237"/>
                  </a:lnTo>
                  <a:lnTo>
                    <a:pt x="47005" y="95113"/>
                  </a:lnTo>
                  <a:lnTo>
                    <a:pt x="53169" y="94634"/>
                  </a:lnTo>
                  <a:close/>
                  <a:moveTo>
                    <a:pt x="25637" y="96320"/>
                  </a:moveTo>
                  <a:lnTo>
                    <a:pt x="26158" y="96341"/>
                  </a:lnTo>
                  <a:lnTo>
                    <a:pt x="26679" y="96425"/>
                  </a:lnTo>
                  <a:lnTo>
                    <a:pt x="26158" y="96466"/>
                  </a:lnTo>
                  <a:lnTo>
                    <a:pt x="25637" y="96320"/>
                  </a:lnTo>
                  <a:close/>
                  <a:moveTo>
                    <a:pt x="33218" y="96383"/>
                  </a:moveTo>
                  <a:lnTo>
                    <a:pt x="32697" y="96529"/>
                  </a:lnTo>
                  <a:lnTo>
                    <a:pt x="32177" y="96466"/>
                  </a:lnTo>
                  <a:lnTo>
                    <a:pt x="32676" y="96383"/>
                  </a:lnTo>
                  <a:close/>
                  <a:moveTo>
                    <a:pt x="24513" y="96320"/>
                  </a:moveTo>
                  <a:lnTo>
                    <a:pt x="25304" y="96529"/>
                  </a:lnTo>
                  <a:lnTo>
                    <a:pt x="24471" y="96612"/>
                  </a:lnTo>
                  <a:lnTo>
                    <a:pt x="23701" y="96320"/>
                  </a:lnTo>
                  <a:close/>
                  <a:moveTo>
                    <a:pt x="29428" y="96508"/>
                  </a:moveTo>
                  <a:lnTo>
                    <a:pt x="29948" y="96550"/>
                  </a:lnTo>
                  <a:lnTo>
                    <a:pt x="29428" y="96633"/>
                  </a:lnTo>
                  <a:lnTo>
                    <a:pt x="28907" y="96550"/>
                  </a:lnTo>
                  <a:lnTo>
                    <a:pt x="29428" y="96508"/>
                  </a:lnTo>
                  <a:close/>
                  <a:moveTo>
                    <a:pt x="35155" y="96404"/>
                  </a:moveTo>
                  <a:lnTo>
                    <a:pt x="34363" y="96695"/>
                  </a:lnTo>
                  <a:lnTo>
                    <a:pt x="33530" y="96612"/>
                  </a:lnTo>
                  <a:lnTo>
                    <a:pt x="34322" y="96404"/>
                  </a:lnTo>
                  <a:close/>
                  <a:moveTo>
                    <a:pt x="22847" y="96300"/>
                  </a:moveTo>
                  <a:lnTo>
                    <a:pt x="23784" y="96654"/>
                  </a:lnTo>
                  <a:lnTo>
                    <a:pt x="22763" y="96737"/>
                  </a:lnTo>
                  <a:lnTo>
                    <a:pt x="21847" y="96300"/>
                  </a:lnTo>
                  <a:close/>
                  <a:moveTo>
                    <a:pt x="37008" y="96425"/>
                  </a:moveTo>
                  <a:lnTo>
                    <a:pt x="36071" y="96841"/>
                  </a:lnTo>
                  <a:lnTo>
                    <a:pt x="35051" y="96758"/>
                  </a:lnTo>
                  <a:lnTo>
                    <a:pt x="35988" y="96425"/>
                  </a:lnTo>
                  <a:close/>
                  <a:moveTo>
                    <a:pt x="27782" y="96633"/>
                  </a:moveTo>
                  <a:lnTo>
                    <a:pt x="28595" y="96779"/>
                  </a:lnTo>
                  <a:lnTo>
                    <a:pt x="27762" y="96924"/>
                  </a:lnTo>
                  <a:lnTo>
                    <a:pt x="26970" y="96695"/>
                  </a:lnTo>
                  <a:lnTo>
                    <a:pt x="27782" y="96633"/>
                  </a:lnTo>
                  <a:close/>
                  <a:moveTo>
                    <a:pt x="31052" y="96654"/>
                  </a:moveTo>
                  <a:lnTo>
                    <a:pt x="31864" y="96737"/>
                  </a:lnTo>
                  <a:lnTo>
                    <a:pt x="31073" y="96945"/>
                  </a:lnTo>
                  <a:lnTo>
                    <a:pt x="30261" y="96799"/>
                  </a:lnTo>
                  <a:lnTo>
                    <a:pt x="31052" y="96654"/>
                  </a:lnTo>
                  <a:close/>
                  <a:moveTo>
                    <a:pt x="26116" y="96758"/>
                  </a:moveTo>
                  <a:lnTo>
                    <a:pt x="27095" y="97029"/>
                  </a:lnTo>
                  <a:lnTo>
                    <a:pt x="26075" y="97195"/>
                  </a:lnTo>
                  <a:lnTo>
                    <a:pt x="25117" y="96841"/>
                  </a:lnTo>
                  <a:lnTo>
                    <a:pt x="26116" y="96758"/>
                  </a:lnTo>
                  <a:close/>
                  <a:moveTo>
                    <a:pt x="32718" y="96820"/>
                  </a:moveTo>
                  <a:lnTo>
                    <a:pt x="33718" y="96924"/>
                  </a:lnTo>
                  <a:lnTo>
                    <a:pt x="32760" y="97258"/>
                  </a:lnTo>
                  <a:lnTo>
                    <a:pt x="31739" y="97070"/>
                  </a:lnTo>
                  <a:lnTo>
                    <a:pt x="32718" y="96820"/>
                  </a:lnTo>
                  <a:close/>
                  <a:moveTo>
                    <a:pt x="29428" y="96945"/>
                  </a:moveTo>
                  <a:lnTo>
                    <a:pt x="30406" y="97112"/>
                  </a:lnTo>
                  <a:lnTo>
                    <a:pt x="29407" y="97383"/>
                  </a:lnTo>
                  <a:lnTo>
                    <a:pt x="28428" y="97112"/>
                  </a:lnTo>
                  <a:lnTo>
                    <a:pt x="29428" y="96945"/>
                  </a:lnTo>
                  <a:close/>
                  <a:moveTo>
                    <a:pt x="24429" y="96904"/>
                  </a:moveTo>
                  <a:lnTo>
                    <a:pt x="25512" y="97299"/>
                  </a:lnTo>
                  <a:lnTo>
                    <a:pt x="24346" y="97487"/>
                  </a:lnTo>
                  <a:lnTo>
                    <a:pt x="23305" y="96987"/>
                  </a:lnTo>
                  <a:lnTo>
                    <a:pt x="24429" y="96904"/>
                  </a:lnTo>
                  <a:close/>
                  <a:moveTo>
                    <a:pt x="15724" y="96258"/>
                  </a:moveTo>
                  <a:lnTo>
                    <a:pt x="21160" y="96300"/>
                  </a:lnTo>
                  <a:lnTo>
                    <a:pt x="22201" y="96779"/>
                  </a:lnTo>
                  <a:lnTo>
                    <a:pt x="12954" y="97507"/>
                  </a:lnTo>
                  <a:lnTo>
                    <a:pt x="15724" y="96258"/>
                  </a:lnTo>
                  <a:close/>
                  <a:moveTo>
                    <a:pt x="34405" y="96987"/>
                  </a:moveTo>
                  <a:lnTo>
                    <a:pt x="35530" y="97091"/>
                  </a:lnTo>
                  <a:lnTo>
                    <a:pt x="34467" y="97570"/>
                  </a:lnTo>
                  <a:lnTo>
                    <a:pt x="33322" y="97362"/>
                  </a:lnTo>
                  <a:lnTo>
                    <a:pt x="34405" y="96987"/>
                  </a:lnTo>
                  <a:close/>
                  <a:moveTo>
                    <a:pt x="37695" y="96425"/>
                  </a:moveTo>
                  <a:lnTo>
                    <a:pt x="43131" y="96466"/>
                  </a:lnTo>
                  <a:lnTo>
                    <a:pt x="45880" y="97799"/>
                  </a:lnTo>
                  <a:lnTo>
                    <a:pt x="36654" y="96904"/>
                  </a:lnTo>
                  <a:lnTo>
                    <a:pt x="37695" y="96425"/>
                  </a:lnTo>
                  <a:close/>
                  <a:moveTo>
                    <a:pt x="27762" y="97216"/>
                  </a:moveTo>
                  <a:lnTo>
                    <a:pt x="28845" y="97528"/>
                  </a:lnTo>
                  <a:lnTo>
                    <a:pt x="27720" y="97820"/>
                  </a:lnTo>
                  <a:lnTo>
                    <a:pt x="26616" y="97403"/>
                  </a:lnTo>
                  <a:lnTo>
                    <a:pt x="27762" y="97216"/>
                  </a:lnTo>
                  <a:close/>
                  <a:moveTo>
                    <a:pt x="31073" y="97237"/>
                  </a:moveTo>
                  <a:lnTo>
                    <a:pt x="32197" y="97445"/>
                  </a:lnTo>
                  <a:lnTo>
                    <a:pt x="31094" y="97841"/>
                  </a:lnTo>
                  <a:lnTo>
                    <a:pt x="29969" y="97528"/>
                  </a:lnTo>
                  <a:lnTo>
                    <a:pt x="31073" y="97237"/>
                  </a:lnTo>
                  <a:close/>
                  <a:moveTo>
                    <a:pt x="8852" y="96195"/>
                  </a:moveTo>
                  <a:lnTo>
                    <a:pt x="15037" y="96237"/>
                  </a:lnTo>
                  <a:lnTo>
                    <a:pt x="12101" y="97591"/>
                  </a:lnTo>
                  <a:lnTo>
                    <a:pt x="4270" y="98195"/>
                  </a:lnTo>
                  <a:lnTo>
                    <a:pt x="3812" y="97986"/>
                  </a:lnTo>
                  <a:lnTo>
                    <a:pt x="8852" y="96195"/>
                  </a:lnTo>
                  <a:close/>
                  <a:moveTo>
                    <a:pt x="50837" y="96529"/>
                  </a:moveTo>
                  <a:lnTo>
                    <a:pt x="58959" y="96612"/>
                  </a:lnTo>
                  <a:lnTo>
                    <a:pt x="55377" y="98236"/>
                  </a:lnTo>
                  <a:lnTo>
                    <a:pt x="50837" y="96529"/>
                  </a:lnTo>
                  <a:close/>
                  <a:moveTo>
                    <a:pt x="26054" y="97507"/>
                  </a:moveTo>
                  <a:lnTo>
                    <a:pt x="27241" y="97945"/>
                  </a:lnTo>
                  <a:lnTo>
                    <a:pt x="25971" y="98257"/>
                  </a:lnTo>
                  <a:lnTo>
                    <a:pt x="24804" y="97716"/>
                  </a:lnTo>
                  <a:lnTo>
                    <a:pt x="26054" y="97507"/>
                  </a:lnTo>
                  <a:close/>
                  <a:moveTo>
                    <a:pt x="3416" y="98111"/>
                  </a:moveTo>
                  <a:lnTo>
                    <a:pt x="3687" y="98257"/>
                  </a:lnTo>
                  <a:lnTo>
                    <a:pt x="2875" y="98320"/>
                  </a:lnTo>
                  <a:lnTo>
                    <a:pt x="2875" y="98320"/>
                  </a:lnTo>
                  <a:lnTo>
                    <a:pt x="3416" y="98111"/>
                  </a:lnTo>
                  <a:close/>
                  <a:moveTo>
                    <a:pt x="32781" y="97549"/>
                  </a:moveTo>
                  <a:lnTo>
                    <a:pt x="34009" y="97778"/>
                  </a:lnTo>
                  <a:lnTo>
                    <a:pt x="32843" y="98320"/>
                  </a:lnTo>
                  <a:lnTo>
                    <a:pt x="31594" y="97986"/>
                  </a:lnTo>
                  <a:lnTo>
                    <a:pt x="32781" y="97549"/>
                  </a:lnTo>
                  <a:close/>
                  <a:moveTo>
                    <a:pt x="29407" y="97674"/>
                  </a:moveTo>
                  <a:lnTo>
                    <a:pt x="30636" y="98007"/>
                  </a:lnTo>
                  <a:lnTo>
                    <a:pt x="29407" y="98445"/>
                  </a:lnTo>
                  <a:lnTo>
                    <a:pt x="28199" y="97986"/>
                  </a:lnTo>
                  <a:lnTo>
                    <a:pt x="29407" y="97674"/>
                  </a:lnTo>
                  <a:close/>
                  <a:moveTo>
                    <a:pt x="43797" y="96487"/>
                  </a:moveTo>
                  <a:lnTo>
                    <a:pt x="49983" y="96529"/>
                  </a:lnTo>
                  <a:lnTo>
                    <a:pt x="55002" y="98403"/>
                  </a:lnTo>
                  <a:lnTo>
                    <a:pt x="54544" y="98611"/>
                  </a:lnTo>
                  <a:lnTo>
                    <a:pt x="46734" y="97862"/>
                  </a:lnTo>
                  <a:lnTo>
                    <a:pt x="43797" y="96487"/>
                  </a:lnTo>
                  <a:close/>
                  <a:moveTo>
                    <a:pt x="55397" y="98549"/>
                  </a:moveTo>
                  <a:lnTo>
                    <a:pt x="55939" y="98757"/>
                  </a:lnTo>
                  <a:lnTo>
                    <a:pt x="55127" y="98674"/>
                  </a:lnTo>
                  <a:lnTo>
                    <a:pt x="55397" y="98549"/>
                  </a:lnTo>
                  <a:close/>
                  <a:moveTo>
                    <a:pt x="27699" y="98111"/>
                  </a:moveTo>
                  <a:lnTo>
                    <a:pt x="28990" y="98590"/>
                  </a:lnTo>
                  <a:lnTo>
                    <a:pt x="27657" y="99069"/>
                  </a:lnTo>
                  <a:lnTo>
                    <a:pt x="26387" y="98465"/>
                  </a:lnTo>
                  <a:lnTo>
                    <a:pt x="27699" y="98111"/>
                  </a:lnTo>
                  <a:close/>
                  <a:moveTo>
                    <a:pt x="31115" y="98153"/>
                  </a:moveTo>
                  <a:lnTo>
                    <a:pt x="32427" y="98507"/>
                  </a:lnTo>
                  <a:lnTo>
                    <a:pt x="31156" y="99090"/>
                  </a:lnTo>
                  <a:lnTo>
                    <a:pt x="29823" y="98611"/>
                  </a:lnTo>
                  <a:lnTo>
                    <a:pt x="31115" y="98153"/>
                  </a:lnTo>
                  <a:close/>
                  <a:moveTo>
                    <a:pt x="58105" y="99257"/>
                  </a:moveTo>
                  <a:lnTo>
                    <a:pt x="58875" y="99319"/>
                  </a:lnTo>
                  <a:lnTo>
                    <a:pt x="58542" y="99423"/>
                  </a:lnTo>
                  <a:lnTo>
                    <a:pt x="58105" y="99257"/>
                  </a:lnTo>
                  <a:close/>
                  <a:moveTo>
                    <a:pt x="11330" y="97945"/>
                  </a:moveTo>
                  <a:lnTo>
                    <a:pt x="7436" y="99715"/>
                  </a:lnTo>
                  <a:lnTo>
                    <a:pt x="4791" y="98445"/>
                  </a:lnTo>
                  <a:lnTo>
                    <a:pt x="11330" y="97945"/>
                  </a:lnTo>
                  <a:close/>
                  <a:moveTo>
                    <a:pt x="29407" y="98757"/>
                  </a:moveTo>
                  <a:lnTo>
                    <a:pt x="30781" y="99257"/>
                  </a:lnTo>
                  <a:lnTo>
                    <a:pt x="29386" y="99902"/>
                  </a:lnTo>
                  <a:lnTo>
                    <a:pt x="28032" y="99236"/>
                  </a:lnTo>
                  <a:lnTo>
                    <a:pt x="29407" y="98757"/>
                  </a:lnTo>
                  <a:close/>
                  <a:moveTo>
                    <a:pt x="4208" y="98507"/>
                  </a:moveTo>
                  <a:lnTo>
                    <a:pt x="7082" y="99861"/>
                  </a:lnTo>
                  <a:lnTo>
                    <a:pt x="6915" y="99944"/>
                  </a:lnTo>
                  <a:lnTo>
                    <a:pt x="3229" y="98570"/>
                  </a:lnTo>
                  <a:lnTo>
                    <a:pt x="4208" y="98507"/>
                  </a:lnTo>
                  <a:close/>
                  <a:moveTo>
                    <a:pt x="47484" y="98236"/>
                  </a:moveTo>
                  <a:lnTo>
                    <a:pt x="54023" y="98861"/>
                  </a:lnTo>
                  <a:lnTo>
                    <a:pt x="51357" y="100069"/>
                  </a:lnTo>
                  <a:lnTo>
                    <a:pt x="47484" y="98236"/>
                  </a:lnTo>
                  <a:close/>
                  <a:moveTo>
                    <a:pt x="22722" y="97029"/>
                  </a:moveTo>
                  <a:lnTo>
                    <a:pt x="23846" y="97570"/>
                  </a:lnTo>
                  <a:lnTo>
                    <a:pt x="8394" y="100173"/>
                  </a:lnTo>
                  <a:lnTo>
                    <a:pt x="7769" y="99882"/>
                  </a:lnTo>
                  <a:lnTo>
                    <a:pt x="12184" y="97862"/>
                  </a:lnTo>
                  <a:lnTo>
                    <a:pt x="22722" y="97029"/>
                  </a:lnTo>
                  <a:close/>
                  <a:moveTo>
                    <a:pt x="7436" y="100027"/>
                  </a:moveTo>
                  <a:lnTo>
                    <a:pt x="7894" y="100257"/>
                  </a:lnTo>
                  <a:lnTo>
                    <a:pt x="7769" y="100277"/>
                  </a:lnTo>
                  <a:lnTo>
                    <a:pt x="7290" y="100090"/>
                  </a:lnTo>
                  <a:lnTo>
                    <a:pt x="7436" y="100027"/>
                  </a:lnTo>
                  <a:close/>
                  <a:moveTo>
                    <a:pt x="54585" y="98924"/>
                  </a:moveTo>
                  <a:lnTo>
                    <a:pt x="55585" y="99007"/>
                  </a:lnTo>
                  <a:lnTo>
                    <a:pt x="51878" y="100319"/>
                  </a:lnTo>
                  <a:lnTo>
                    <a:pt x="51690" y="100236"/>
                  </a:lnTo>
                  <a:lnTo>
                    <a:pt x="54585" y="98924"/>
                  </a:lnTo>
                  <a:close/>
                  <a:moveTo>
                    <a:pt x="2542" y="98632"/>
                  </a:moveTo>
                  <a:lnTo>
                    <a:pt x="6540" y="100132"/>
                  </a:lnTo>
                  <a:lnTo>
                    <a:pt x="5790" y="100465"/>
                  </a:lnTo>
                  <a:lnTo>
                    <a:pt x="750" y="99069"/>
                  </a:lnTo>
                  <a:lnTo>
                    <a:pt x="1813" y="98695"/>
                  </a:lnTo>
                  <a:lnTo>
                    <a:pt x="2542" y="98632"/>
                  </a:lnTo>
                  <a:close/>
                  <a:moveTo>
                    <a:pt x="6915" y="100257"/>
                  </a:moveTo>
                  <a:lnTo>
                    <a:pt x="7206" y="100361"/>
                  </a:lnTo>
                  <a:lnTo>
                    <a:pt x="6394" y="100506"/>
                  </a:lnTo>
                  <a:lnTo>
                    <a:pt x="6915" y="100257"/>
                  </a:lnTo>
                  <a:close/>
                  <a:moveTo>
                    <a:pt x="36113" y="97153"/>
                  </a:moveTo>
                  <a:lnTo>
                    <a:pt x="46651" y="98153"/>
                  </a:lnTo>
                  <a:lnTo>
                    <a:pt x="51003" y="100236"/>
                  </a:lnTo>
                  <a:lnTo>
                    <a:pt x="50378" y="100527"/>
                  </a:lnTo>
                  <a:lnTo>
                    <a:pt x="34967" y="97674"/>
                  </a:lnTo>
                  <a:lnTo>
                    <a:pt x="36113" y="97153"/>
                  </a:lnTo>
                  <a:close/>
                  <a:moveTo>
                    <a:pt x="8352" y="100465"/>
                  </a:moveTo>
                  <a:lnTo>
                    <a:pt x="8539" y="100569"/>
                  </a:lnTo>
                  <a:lnTo>
                    <a:pt x="8310" y="100486"/>
                  </a:lnTo>
                  <a:lnTo>
                    <a:pt x="8352" y="100465"/>
                  </a:lnTo>
                  <a:close/>
                  <a:moveTo>
                    <a:pt x="51357" y="100402"/>
                  </a:moveTo>
                  <a:lnTo>
                    <a:pt x="51482" y="100465"/>
                  </a:lnTo>
                  <a:lnTo>
                    <a:pt x="51003" y="100631"/>
                  </a:lnTo>
                  <a:lnTo>
                    <a:pt x="50878" y="100611"/>
                  </a:lnTo>
                  <a:lnTo>
                    <a:pt x="51357" y="100402"/>
                  </a:lnTo>
                  <a:close/>
                  <a:moveTo>
                    <a:pt x="56251" y="99069"/>
                  </a:moveTo>
                  <a:lnTo>
                    <a:pt x="56980" y="99153"/>
                  </a:lnTo>
                  <a:lnTo>
                    <a:pt x="58042" y="99548"/>
                  </a:lnTo>
                  <a:lnTo>
                    <a:pt x="52982" y="100860"/>
                  </a:lnTo>
                  <a:lnTo>
                    <a:pt x="52253" y="100506"/>
                  </a:lnTo>
                  <a:lnTo>
                    <a:pt x="56251" y="99069"/>
                  </a:lnTo>
                  <a:close/>
                  <a:moveTo>
                    <a:pt x="51857" y="100631"/>
                  </a:moveTo>
                  <a:lnTo>
                    <a:pt x="52378" y="100881"/>
                  </a:lnTo>
                  <a:lnTo>
                    <a:pt x="51565" y="100736"/>
                  </a:lnTo>
                  <a:lnTo>
                    <a:pt x="51857" y="100631"/>
                  </a:lnTo>
                  <a:close/>
                  <a:moveTo>
                    <a:pt x="50462" y="100819"/>
                  </a:moveTo>
                  <a:lnTo>
                    <a:pt x="50233" y="100902"/>
                  </a:lnTo>
                  <a:lnTo>
                    <a:pt x="50420" y="100819"/>
                  </a:lnTo>
                  <a:close/>
                  <a:moveTo>
                    <a:pt x="4270" y="101152"/>
                  </a:moveTo>
                  <a:lnTo>
                    <a:pt x="3854" y="101360"/>
                  </a:lnTo>
                  <a:lnTo>
                    <a:pt x="3499" y="101277"/>
                  </a:lnTo>
                  <a:lnTo>
                    <a:pt x="4270" y="101152"/>
                  </a:lnTo>
                  <a:close/>
                  <a:moveTo>
                    <a:pt x="54502" y="101569"/>
                  </a:moveTo>
                  <a:lnTo>
                    <a:pt x="55272" y="101714"/>
                  </a:lnTo>
                  <a:lnTo>
                    <a:pt x="54918" y="101777"/>
                  </a:lnTo>
                  <a:lnTo>
                    <a:pt x="54502" y="101569"/>
                  </a:lnTo>
                  <a:close/>
                  <a:moveTo>
                    <a:pt x="24304" y="97799"/>
                  </a:moveTo>
                  <a:lnTo>
                    <a:pt x="25533" y="98382"/>
                  </a:lnTo>
                  <a:lnTo>
                    <a:pt x="12059" y="101881"/>
                  </a:lnTo>
                  <a:lnTo>
                    <a:pt x="11663" y="101714"/>
                  </a:lnTo>
                  <a:lnTo>
                    <a:pt x="8852" y="100381"/>
                  </a:lnTo>
                  <a:lnTo>
                    <a:pt x="24304" y="97799"/>
                  </a:lnTo>
                  <a:close/>
                  <a:moveTo>
                    <a:pt x="7748" y="100569"/>
                  </a:moveTo>
                  <a:lnTo>
                    <a:pt x="11538" y="101985"/>
                  </a:lnTo>
                  <a:lnTo>
                    <a:pt x="11559" y="102006"/>
                  </a:lnTo>
                  <a:lnTo>
                    <a:pt x="11455" y="102027"/>
                  </a:lnTo>
                  <a:lnTo>
                    <a:pt x="6769" y="100736"/>
                  </a:lnTo>
                  <a:lnTo>
                    <a:pt x="7748" y="100569"/>
                  </a:lnTo>
                  <a:close/>
                  <a:moveTo>
                    <a:pt x="34509" y="97882"/>
                  </a:moveTo>
                  <a:lnTo>
                    <a:pt x="49920" y="100736"/>
                  </a:lnTo>
                  <a:lnTo>
                    <a:pt x="47088" y="102027"/>
                  </a:lnTo>
                  <a:lnTo>
                    <a:pt x="46692" y="102152"/>
                  </a:lnTo>
                  <a:lnTo>
                    <a:pt x="33280" y="98445"/>
                  </a:lnTo>
                  <a:lnTo>
                    <a:pt x="34509" y="97882"/>
                  </a:lnTo>
                  <a:close/>
                  <a:moveTo>
                    <a:pt x="51024" y="100923"/>
                  </a:moveTo>
                  <a:lnTo>
                    <a:pt x="52003" y="101110"/>
                  </a:lnTo>
                  <a:lnTo>
                    <a:pt x="47296" y="102318"/>
                  </a:lnTo>
                  <a:lnTo>
                    <a:pt x="47192" y="102297"/>
                  </a:lnTo>
                  <a:lnTo>
                    <a:pt x="47213" y="102277"/>
                  </a:lnTo>
                  <a:lnTo>
                    <a:pt x="51024" y="100923"/>
                  </a:lnTo>
                  <a:close/>
                  <a:moveTo>
                    <a:pt x="6103" y="100860"/>
                  </a:moveTo>
                  <a:lnTo>
                    <a:pt x="10893" y="102172"/>
                  </a:lnTo>
                  <a:lnTo>
                    <a:pt x="9810" y="102464"/>
                  </a:lnTo>
                  <a:lnTo>
                    <a:pt x="4333" y="101444"/>
                  </a:lnTo>
                  <a:lnTo>
                    <a:pt x="5374" y="100965"/>
                  </a:lnTo>
                  <a:lnTo>
                    <a:pt x="6103" y="100860"/>
                  </a:lnTo>
                  <a:close/>
                  <a:moveTo>
                    <a:pt x="52669" y="101235"/>
                  </a:moveTo>
                  <a:lnTo>
                    <a:pt x="53398" y="101360"/>
                  </a:lnTo>
                  <a:lnTo>
                    <a:pt x="54419" y="101860"/>
                  </a:lnTo>
                  <a:lnTo>
                    <a:pt x="48921" y="102776"/>
                  </a:lnTo>
                  <a:lnTo>
                    <a:pt x="47858" y="102485"/>
                  </a:lnTo>
                  <a:lnTo>
                    <a:pt x="52669" y="101235"/>
                  </a:lnTo>
                  <a:close/>
                  <a:moveTo>
                    <a:pt x="25950" y="98570"/>
                  </a:moveTo>
                  <a:lnTo>
                    <a:pt x="27262" y="99194"/>
                  </a:lnTo>
                  <a:lnTo>
                    <a:pt x="15849" y="103255"/>
                  </a:lnTo>
                  <a:lnTo>
                    <a:pt x="15454" y="103130"/>
                  </a:lnTo>
                  <a:lnTo>
                    <a:pt x="12538" y="102048"/>
                  </a:lnTo>
                  <a:lnTo>
                    <a:pt x="25950" y="98570"/>
                  </a:lnTo>
                  <a:close/>
                  <a:moveTo>
                    <a:pt x="11455" y="102339"/>
                  </a:moveTo>
                  <a:lnTo>
                    <a:pt x="13392" y="102860"/>
                  </a:lnTo>
                  <a:lnTo>
                    <a:pt x="14225" y="103276"/>
                  </a:lnTo>
                  <a:lnTo>
                    <a:pt x="10497" y="102589"/>
                  </a:lnTo>
                  <a:lnTo>
                    <a:pt x="11455" y="102339"/>
                  </a:lnTo>
                  <a:close/>
                  <a:moveTo>
                    <a:pt x="3874" y="101652"/>
                  </a:moveTo>
                  <a:lnTo>
                    <a:pt x="9143" y="102631"/>
                  </a:lnTo>
                  <a:lnTo>
                    <a:pt x="6436" y="103339"/>
                  </a:lnTo>
                  <a:lnTo>
                    <a:pt x="1292" y="102839"/>
                  </a:lnTo>
                  <a:lnTo>
                    <a:pt x="3874" y="101652"/>
                  </a:lnTo>
                  <a:close/>
                  <a:moveTo>
                    <a:pt x="14995" y="103318"/>
                  </a:moveTo>
                  <a:lnTo>
                    <a:pt x="15349" y="103422"/>
                  </a:lnTo>
                  <a:lnTo>
                    <a:pt x="15370" y="103422"/>
                  </a:lnTo>
                  <a:lnTo>
                    <a:pt x="15287" y="103443"/>
                  </a:lnTo>
                  <a:lnTo>
                    <a:pt x="14995" y="103318"/>
                  </a:lnTo>
                  <a:close/>
                  <a:moveTo>
                    <a:pt x="32864" y="98632"/>
                  </a:moveTo>
                  <a:lnTo>
                    <a:pt x="46213" y="102318"/>
                  </a:lnTo>
                  <a:lnTo>
                    <a:pt x="43298" y="103360"/>
                  </a:lnTo>
                  <a:lnTo>
                    <a:pt x="42881" y="103485"/>
                  </a:lnTo>
                  <a:lnTo>
                    <a:pt x="31531" y="99236"/>
                  </a:lnTo>
                  <a:lnTo>
                    <a:pt x="32864" y="98632"/>
                  </a:lnTo>
                  <a:close/>
                  <a:moveTo>
                    <a:pt x="47296" y="102631"/>
                  </a:moveTo>
                  <a:lnTo>
                    <a:pt x="48254" y="102901"/>
                  </a:lnTo>
                  <a:lnTo>
                    <a:pt x="44506" y="103526"/>
                  </a:lnTo>
                  <a:lnTo>
                    <a:pt x="44506" y="103526"/>
                  </a:lnTo>
                  <a:lnTo>
                    <a:pt x="45359" y="103130"/>
                  </a:lnTo>
                  <a:lnTo>
                    <a:pt x="47296" y="102631"/>
                  </a:lnTo>
                  <a:close/>
                  <a:moveTo>
                    <a:pt x="43735" y="103547"/>
                  </a:moveTo>
                  <a:lnTo>
                    <a:pt x="43443" y="103693"/>
                  </a:lnTo>
                  <a:lnTo>
                    <a:pt x="43360" y="103651"/>
                  </a:lnTo>
                  <a:lnTo>
                    <a:pt x="43381" y="103651"/>
                  </a:lnTo>
                  <a:lnTo>
                    <a:pt x="43735" y="103547"/>
                  </a:lnTo>
                  <a:close/>
                  <a:moveTo>
                    <a:pt x="54877" y="102068"/>
                  </a:moveTo>
                  <a:lnTo>
                    <a:pt x="57459" y="103297"/>
                  </a:lnTo>
                  <a:lnTo>
                    <a:pt x="52294" y="103714"/>
                  </a:lnTo>
                  <a:lnTo>
                    <a:pt x="49587" y="102964"/>
                  </a:lnTo>
                  <a:lnTo>
                    <a:pt x="54877" y="102068"/>
                  </a:lnTo>
                  <a:close/>
                  <a:moveTo>
                    <a:pt x="9831" y="102756"/>
                  </a:moveTo>
                  <a:lnTo>
                    <a:pt x="14704" y="103651"/>
                  </a:lnTo>
                  <a:lnTo>
                    <a:pt x="13662" y="104026"/>
                  </a:lnTo>
                  <a:lnTo>
                    <a:pt x="7269" y="103422"/>
                  </a:lnTo>
                  <a:lnTo>
                    <a:pt x="9831" y="102756"/>
                  </a:lnTo>
                  <a:close/>
                  <a:moveTo>
                    <a:pt x="15266" y="103755"/>
                  </a:moveTo>
                  <a:lnTo>
                    <a:pt x="16349" y="104276"/>
                  </a:lnTo>
                  <a:lnTo>
                    <a:pt x="16349" y="104276"/>
                  </a:lnTo>
                  <a:lnTo>
                    <a:pt x="14350" y="104088"/>
                  </a:lnTo>
                  <a:lnTo>
                    <a:pt x="15266" y="103755"/>
                  </a:lnTo>
                  <a:close/>
                  <a:moveTo>
                    <a:pt x="48921" y="103068"/>
                  </a:moveTo>
                  <a:lnTo>
                    <a:pt x="51461" y="103776"/>
                  </a:lnTo>
                  <a:lnTo>
                    <a:pt x="45047" y="104276"/>
                  </a:lnTo>
                  <a:lnTo>
                    <a:pt x="44006" y="103901"/>
                  </a:lnTo>
                  <a:lnTo>
                    <a:pt x="48921" y="103068"/>
                  </a:lnTo>
                  <a:close/>
                  <a:moveTo>
                    <a:pt x="27637" y="99382"/>
                  </a:moveTo>
                  <a:lnTo>
                    <a:pt x="29053" y="100048"/>
                  </a:lnTo>
                  <a:lnTo>
                    <a:pt x="19764" y="104297"/>
                  </a:lnTo>
                  <a:lnTo>
                    <a:pt x="19348" y="104213"/>
                  </a:lnTo>
                  <a:lnTo>
                    <a:pt x="16349" y="103380"/>
                  </a:lnTo>
                  <a:lnTo>
                    <a:pt x="27637" y="99382"/>
                  </a:lnTo>
                  <a:close/>
                  <a:moveTo>
                    <a:pt x="31156" y="99403"/>
                  </a:moveTo>
                  <a:lnTo>
                    <a:pt x="42381" y="103609"/>
                  </a:lnTo>
                  <a:lnTo>
                    <a:pt x="39382" y="104380"/>
                  </a:lnTo>
                  <a:lnTo>
                    <a:pt x="38966" y="104443"/>
                  </a:lnTo>
                  <a:lnTo>
                    <a:pt x="29740" y="100048"/>
                  </a:lnTo>
                  <a:lnTo>
                    <a:pt x="31156" y="99403"/>
                  </a:lnTo>
                  <a:close/>
                  <a:moveTo>
                    <a:pt x="16349" y="103964"/>
                  </a:moveTo>
                  <a:lnTo>
                    <a:pt x="17265" y="104130"/>
                  </a:lnTo>
                  <a:lnTo>
                    <a:pt x="18140" y="104463"/>
                  </a:lnTo>
                  <a:lnTo>
                    <a:pt x="17203" y="104359"/>
                  </a:lnTo>
                  <a:lnTo>
                    <a:pt x="16349" y="103964"/>
                  </a:lnTo>
                  <a:close/>
                  <a:moveTo>
                    <a:pt x="43443" y="104005"/>
                  </a:moveTo>
                  <a:lnTo>
                    <a:pt x="44360" y="104338"/>
                  </a:lnTo>
                  <a:lnTo>
                    <a:pt x="42360" y="104505"/>
                  </a:lnTo>
                  <a:lnTo>
                    <a:pt x="43443" y="104005"/>
                  </a:lnTo>
                  <a:close/>
                  <a:moveTo>
                    <a:pt x="18911" y="104422"/>
                  </a:moveTo>
                  <a:lnTo>
                    <a:pt x="19265" y="104505"/>
                  </a:lnTo>
                  <a:lnTo>
                    <a:pt x="19285" y="104505"/>
                  </a:lnTo>
                  <a:lnTo>
                    <a:pt x="19202" y="104547"/>
                  </a:lnTo>
                  <a:lnTo>
                    <a:pt x="18911" y="104422"/>
                  </a:lnTo>
                  <a:close/>
                  <a:moveTo>
                    <a:pt x="42381" y="104172"/>
                  </a:moveTo>
                  <a:lnTo>
                    <a:pt x="41507" y="104567"/>
                  </a:lnTo>
                  <a:lnTo>
                    <a:pt x="40569" y="104630"/>
                  </a:lnTo>
                  <a:lnTo>
                    <a:pt x="41444" y="104318"/>
                  </a:lnTo>
                  <a:lnTo>
                    <a:pt x="42381" y="104172"/>
                  </a:lnTo>
                  <a:close/>
                  <a:moveTo>
                    <a:pt x="39799" y="104609"/>
                  </a:moveTo>
                  <a:lnTo>
                    <a:pt x="39507" y="104713"/>
                  </a:lnTo>
                  <a:lnTo>
                    <a:pt x="39424" y="104672"/>
                  </a:lnTo>
                  <a:lnTo>
                    <a:pt x="39445" y="104672"/>
                  </a:lnTo>
                  <a:lnTo>
                    <a:pt x="39799" y="104609"/>
                  </a:lnTo>
                  <a:close/>
                  <a:moveTo>
                    <a:pt x="17973" y="104734"/>
                  </a:moveTo>
                  <a:lnTo>
                    <a:pt x="18661" y="104797"/>
                  </a:lnTo>
                  <a:lnTo>
                    <a:pt x="18369" y="104922"/>
                  </a:lnTo>
                  <a:lnTo>
                    <a:pt x="17973" y="104734"/>
                  </a:lnTo>
                  <a:close/>
                  <a:moveTo>
                    <a:pt x="40736" y="104922"/>
                  </a:moveTo>
                  <a:lnTo>
                    <a:pt x="40340" y="105109"/>
                  </a:lnTo>
                  <a:lnTo>
                    <a:pt x="40049" y="104963"/>
                  </a:lnTo>
                  <a:lnTo>
                    <a:pt x="40736" y="104922"/>
                  </a:lnTo>
                  <a:close/>
                  <a:moveTo>
                    <a:pt x="6457" y="103630"/>
                  </a:moveTo>
                  <a:lnTo>
                    <a:pt x="13017" y="104255"/>
                  </a:lnTo>
                  <a:lnTo>
                    <a:pt x="10372" y="105192"/>
                  </a:lnTo>
                  <a:lnTo>
                    <a:pt x="709" y="105109"/>
                  </a:lnTo>
                  <a:lnTo>
                    <a:pt x="6457" y="103630"/>
                  </a:lnTo>
                  <a:close/>
                  <a:moveTo>
                    <a:pt x="13704" y="104318"/>
                  </a:moveTo>
                  <a:lnTo>
                    <a:pt x="17120" y="104651"/>
                  </a:lnTo>
                  <a:lnTo>
                    <a:pt x="18036" y="105088"/>
                  </a:lnTo>
                  <a:lnTo>
                    <a:pt x="17640" y="105255"/>
                  </a:lnTo>
                  <a:lnTo>
                    <a:pt x="11226" y="105192"/>
                  </a:lnTo>
                  <a:lnTo>
                    <a:pt x="13704" y="104318"/>
                  </a:lnTo>
                  <a:close/>
                  <a:moveTo>
                    <a:pt x="18369" y="105234"/>
                  </a:moveTo>
                  <a:lnTo>
                    <a:pt x="18411" y="105255"/>
                  </a:lnTo>
                  <a:lnTo>
                    <a:pt x="18327" y="105255"/>
                  </a:lnTo>
                  <a:lnTo>
                    <a:pt x="18369" y="105234"/>
                  </a:lnTo>
                  <a:close/>
                  <a:moveTo>
                    <a:pt x="19223" y="104859"/>
                  </a:moveTo>
                  <a:lnTo>
                    <a:pt x="20348" y="105276"/>
                  </a:lnTo>
                  <a:lnTo>
                    <a:pt x="19098" y="105276"/>
                  </a:lnTo>
                  <a:lnTo>
                    <a:pt x="18723" y="105088"/>
                  </a:lnTo>
                  <a:lnTo>
                    <a:pt x="19223" y="104859"/>
                  </a:lnTo>
                  <a:close/>
                  <a:moveTo>
                    <a:pt x="20306" y="104963"/>
                  </a:moveTo>
                  <a:lnTo>
                    <a:pt x="21243" y="105046"/>
                  </a:lnTo>
                  <a:lnTo>
                    <a:pt x="22139" y="105296"/>
                  </a:lnTo>
                  <a:lnTo>
                    <a:pt x="21201" y="105276"/>
                  </a:lnTo>
                  <a:lnTo>
                    <a:pt x="20306" y="104963"/>
                  </a:lnTo>
                  <a:close/>
                  <a:moveTo>
                    <a:pt x="22909" y="105192"/>
                  </a:moveTo>
                  <a:lnTo>
                    <a:pt x="23263" y="105234"/>
                  </a:lnTo>
                  <a:lnTo>
                    <a:pt x="23638" y="105296"/>
                  </a:lnTo>
                  <a:lnTo>
                    <a:pt x="23263" y="105296"/>
                  </a:lnTo>
                  <a:lnTo>
                    <a:pt x="22909" y="105192"/>
                  </a:lnTo>
                  <a:close/>
                  <a:moveTo>
                    <a:pt x="29386" y="100215"/>
                  </a:moveTo>
                  <a:lnTo>
                    <a:pt x="38466" y="104526"/>
                  </a:lnTo>
                  <a:lnTo>
                    <a:pt x="35405" y="105046"/>
                  </a:lnTo>
                  <a:lnTo>
                    <a:pt x="31364" y="105359"/>
                  </a:lnTo>
                  <a:lnTo>
                    <a:pt x="27324" y="105338"/>
                  </a:lnTo>
                  <a:lnTo>
                    <a:pt x="23305" y="104942"/>
                  </a:lnTo>
                  <a:lnTo>
                    <a:pt x="20243" y="104380"/>
                  </a:lnTo>
                  <a:lnTo>
                    <a:pt x="29386" y="100215"/>
                  </a:lnTo>
                  <a:close/>
                  <a:moveTo>
                    <a:pt x="35800" y="105317"/>
                  </a:moveTo>
                  <a:lnTo>
                    <a:pt x="35446" y="105401"/>
                  </a:lnTo>
                  <a:lnTo>
                    <a:pt x="35071" y="105401"/>
                  </a:lnTo>
                  <a:lnTo>
                    <a:pt x="35425" y="105338"/>
                  </a:lnTo>
                  <a:lnTo>
                    <a:pt x="35800" y="105317"/>
                  </a:lnTo>
                  <a:close/>
                  <a:moveTo>
                    <a:pt x="38404" y="105109"/>
                  </a:moveTo>
                  <a:lnTo>
                    <a:pt x="37508" y="105421"/>
                  </a:lnTo>
                  <a:lnTo>
                    <a:pt x="36550" y="105421"/>
                  </a:lnTo>
                  <a:lnTo>
                    <a:pt x="37466" y="105171"/>
                  </a:lnTo>
                  <a:lnTo>
                    <a:pt x="38404" y="105109"/>
                  </a:lnTo>
                  <a:close/>
                  <a:moveTo>
                    <a:pt x="39486" y="105026"/>
                  </a:moveTo>
                  <a:lnTo>
                    <a:pt x="39986" y="105255"/>
                  </a:lnTo>
                  <a:lnTo>
                    <a:pt x="39611" y="105442"/>
                  </a:lnTo>
                  <a:lnTo>
                    <a:pt x="38362" y="105421"/>
                  </a:lnTo>
                  <a:lnTo>
                    <a:pt x="39486" y="105026"/>
                  </a:lnTo>
                  <a:close/>
                  <a:moveTo>
                    <a:pt x="40320" y="105421"/>
                  </a:moveTo>
                  <a:lnTo>
                    <a:pt x="40361" y="105442"/>
                  </a:lnTo>
                  <a:lnTo>
                    <a:pt x="40299" y="105442"/>
                  </a:lnTo>
                  <a:lnTo>
                    <a:pt x="40320" y="105421"/>
                  </a:lnTo>
                  <a:close/>
                  <a:moveTo>
                    <a:pt x="45005" y="104588"/>
                  </a:moveTo>
                  <a:lnTo>
                    <a:pt x="47484" y="105505"/>
                  </a:lnTo>
                  <a:lnTo>
                    <a:pt x="41048" y="105442"/>
                  </a:lnTo>
                  <a:lnTo>
                    <a:pt x="40674" y="105276"/>
                  </a:lnTo>
                  <a:lnTo>
                    <a:pt x="41590" y="104859"/>
                  </a:lnTo>
                  <a:lnTo>
                    <a:pt x="45005" y="104588"/>
                  </a:lnTo>
                  <a:close/>
                  <a:moveTo>
                    <a:pt x="52274" y="104005"/>
                  </a:moveTo>
                  <a:lnTo>
                    <a:pt x="58001" y="105588"/>
                  </a:lnTo>
                  <a:lnTo>
                    <a:pt x="48317" y="105505"/>
                  </a:lnTo>
                  <a:lnTo>
                    <a:pt x="45693" y="104526"/>
                  </a:lnTo>
                  <a:lnTo>
                    <a:pt x="52274" y="104005"/>
                  </a:lnTo>
                  <a:close/>
                  <a:moveTo>
                    <a:pt x="27324" y="105630"/>
                  </a:moveTo>
                  <a:lnTo>
                    <a:pt x="27678" y="105650"/>
                  </a:lnTo>
                  <a:lnTo>
                    <a:pt x="27303" y="105692"/>
                  </a:lnTo>
                  <a:lnTo>
                    <a:pt x="26949" y="105630"/>
                  </a:lnTo>
                  <a:close/>
                  <a:moveTo>
                    <a:pt x="31385" y="105650"/>
                  </a:moveTo>
                  <a:lnTo>
                    <a:pt x="31739" y="105671"/>
                  </a:lnTo>
                  <a:lnTo>
                    <a:pt x="31385" y="105713"/>
                  </a:lnTo>
                  <a:lnTo>
                    <a:pt x="31010" y="105692"/>
                  </a:lnTo>
                  <a:lnTo>
                    <a:pt x="31385" y="105650"/>
                  </a:lnTo>
                  <a:close/>
                  <a:moveTo>
                    <a:pt x="25283" y="105609"/>
                  </a:moveTo>
                  <a:lnTo>
                    <a:pt x="26200" y="105775"/>
                  </a:lnTo>
                  <a:lnTo>
                    <a:pt x="25242" y="105859"/>
                  </a:lnTo>
                  <a:lnTo>
                    <a:pt x="24346" y="105609"/>
                  </a:lnTo>
                  <a:close/>
                  <a:moveTo>
                    <a:pt x="33426" y="105671"/>
                  </a:moveTo>
                  <a:lnTo>
                    <a:pt x="34363" y="105692"/>
                  </a:lnTo>
                  <a:lnTo>
                    <a:pt x="33447" y="105921"/>
                  </a:lnTo>
                  <a:lnTo>
                    <a:pt x="32489" y="105838"/>
                  </a:lnTo>
                  <a:lnTo>
                    <a:pt x="33426" y="105671"/>
                  </a:lnTo>
                  <a:close/>
                  <a:moveTo>
                    <a:pt x="23222" y="105588"/>
                  </a:moveTo>
                  <a:lnTo>
                    <a:pt x="24409" y="105921"/>
                  </a:lnTo>
                  <a:lnTo>
                    <a:pt x="23159" y="106025"/>
                  </a:lnTo>
                  <a:lnTo>
                    <a:pt x="21993" y="105588"/>
                  </a:lnTo>
                  <a:close/>
                  <a:moveTo>
                    <a:pt x="29344" y="105817"/>
                  </a:moveTo>
                  <a:lnTo>
                    <a:pt x="30281" y="105900"/>
                  </a:lnTo>
                  <a:lnTo>
                    <a:pt x="29344" y="106067"/>
                  </a:lnTo>
                  <a:lnTo>
                    <a:pt x="28407" y="105900"/>
                  </a:lnTo>
                  <a:lnTo>
                    <a:pt x="29344" y="105817"/>
                  </a:lnTo>
                  <a:close/>
                  <a:moveTo>
                    <a:pt x="36717" y="105692"/>
                  </a:moveTo>
                  <a:lnTo>
                    <a:pt x="35530" y="106129"/>
                  </a:lnTo>
                  <a:lnTo>
                    <a:pt x="34280" y="106004"/>
                  </a:lnTo>
                  <a:lnTo>
                    <a:pt x="35467" y="105692"/>
                  </a:lnTo>
                  <a:close/>
                  <a:moveTo>
                    <a:pt x="21139" y="105567"/>
                  </a:moveTo>
                  <a:lnTo>
                    <a:pt x="22472" y="106067"/>
                  </a:lnTo>
                  <a:lnTo>
                    <a:pt x="21035" y="106192"/>
                  </a:lnTo>
                  <a:lnTo>
                    <a:pt x="19723" y="105567"/>
                  </a:lnTo>
                  <a:close/>
                  <a:moveTo>
                    <a:pt x="38987" y="105713"/>
                  </a:moveTo>
                  <a:lnTo>
                    <a:pt x="37654" y="106317"/>
                  </a:lnTo>
                  <a:lnTo>
                    <a:pt x="36217" y="106192"/>
                  </a:lnTo>
                  <a:lnTo>
                    <a:pt x="37550" y="105713"/>
                  </a:lnTo>
                  <a:close/>
                  <a:moveTo>
                    <a:pt x="27303" y="105984"/>
                  </a:moveTo>
                  <a:lnTo>
                    <a:pt x="28511" y="106213"/>
                  </a:lnTo>
                  <a:lnTo>
                    <a:pt x="27283" y="106421"/>
                  </a:lnTo>
                  <a:lnTo>
                    <a:pt x="26075" y="106088"/>
                  </a:lnTo>
                  <a:lnTo>
                    <a:pt x="27303" y="105984"/>
                  </a:lnTo>
                  <a:close/>
                  <a:moveTo>
                    <a:pt x="31385" y="106025"/>
                  </a:moveTo>
                  <a:lnTo>
                    <a:pt x="32614" y="106129"/>
                  </a:lnTo>
                  <a:lnTo>
                    <a:pt x="31406" y="106442"/>
                  </a:lnTo>
                  <a:lnTo>
                    <a:pt x="30177" y="106213"/>
                  </a:lnTo>
                  <a:lnTo>
                    <a:pt x="31385" y="106025"/>
                  </a:lnTo>
                  <a:close/>
                  <a:moveTo>
                    <a:pt x="19036" y="105546"/>
                  </a:moveTo>
                  <a:lnTo>
                    <a:pt x="20452" y="106234"/>
                  </a:lnTo>
                  <a:lnTo>
                    <a:pt x="15308" y="106629"/>
                  </a:lnTo>
                  <a:lnTo>
                    <a:pt x="17703" y="105546"/>
                  </a:lnTo>
                  <a:close/>
                  <a:moveTo>
                    <a:pt x="25221" y="106150"/>
                  </a:moveTo>
                  <a:lnTo>
                    <a:pt x="26595" y="106525"/>
                  </a:lnTo>
                  <a:lnTo>
                    <a:pt x="25158" y="106775"/>
                  </a:lnTo>
                  <a:lnTo>
                    <a:pt x="23805" y="106254"/>
                  </a:lnTo>
                  <a:lnTo>
                    <a:pt x="25221" y="106150"/>
                  </a:lnTo>
                  <a:close/>
                  <a:moveTo>
                    <a:pt x="33468" y="106213"/>
                  </a:moveTo>
                  <a:lnTo>
                    <a:pt x="34884" y="106359"/>
                  </a:lnTo>
                  <a:lnTo>
                    <a:pt x="33509" y="106837"/>
                  </a:lnTo>
                  <a:lnTo>
                    <a:pt x="32073" y="106567"/>
                  </a:lnTo>
                  <a:lnTo>
                    <a:pt x="33468" y="106213"/>
                  </a:lnTo>
                  <a:close/>
                  <a:moveTo>
                    <a:pt x="40986" y="105734"/>
                  </a:moveTo>
                  <a:lnTo>
                    <a:pt x="43360" y="106879"/>
                  </a:lnTo>
                  <a:lnTo>
                    <a:pt x="38237" y="106379"/>
                  </a:lnTo>
                  <a:lnTo>
                    <a:pt x="39674" y="105734"/>
                  </a:lnTo>
                  <a:close/>
                  <a:moveTo>
                    <a:pt x="29344" y="106359"/>
                  </a:moveTo>
                  <a:lnTo>
                    <a:pt x="30740" y="106608"/>
                  </a:lnTo>
                  <a:lnTo>
                    <a:pt x="29344" y="106983"/>
                  </a:lnTo>
                  <a:lnTo>
                    <a:pt x="27928" y="106588"/>
                  </a:lnTo>
                  <a:lnTo>
                    <a:pt x="29344" y="106359"/>
                  </a:lnTo>
                  <a:close/>
                  <a:moveTo>
                    <a:pt x="23117" y="106317"/>
                  </a:moveTo>
                  <a:lnTo>
                    <a:pt x="24596" y="106858"/>
                  </a:lnTo>
                  <a:lnTo>
                    <a:pt x="23013" y="107129"/>
                  </a:lnTo>
                  <a:lnTo>
                    <a:pt x="21555" y="106442"/>
                  </a:lnTo>
                  <a:lnTo>
                    <a:pt x="23117" y="106317"/>
                  </a:lnTo>
                  <a:close/>
                  <a:moveTo>
                    <a:pt x="35571" y="106421"/>
                  </a:moveTo>
                  <a:lnTo>
                    <a:pt x="37133" y="106567"/>
                  </a:lnTo>
                  <a:lnTo>
                    <a:pt x="35655" y="107233"/>
                  </a:lnTo>
                  <a:lnTo>
                    <a:pt x="34072" y="106942"/>
                  </a:lnTo>
                  <a:lnTo>
                    <a:pt x="35571" y="106421"/>
                  </a:lnTo>
                  <a:close/>
                  <a:moveTo>
                    <a:pt x="10414" y="105484"/>
                  </a:moveTo>
                  <a:lnTo>
                    <a:pt x="17015" y="105546"/>
                  </a:lnTo>
                  <a:lnTo>
                    <a:pt x="14454" y="106713"/>
                  </a:lnTo>
                  <a:lnTo>
                    <a:pt x="4832" y="107462"/>
                  </a:lnTo>
                  <a:lnTo>
                    <a:pt x="10414" y="105484"/>
                  </a:lnTo>
                  <a:close/>
                  <a:moveTo>
                    <a:pt x="27262" y="106713"/>
                  </a:moveTo>
                  <a:lnTo>
                    <a:pt x="28782" y="107129"/>
                  </a:lnTo>
                  <a:lnTo>
                    <a:pt x="27220" y="107525"/>
                  </a:lnTo>
                  <a:lnTo>
                    <a:pt x="25700" y="106962"/>
                  </a:lnTo>
                  <a:lnTo>
                    <a:pt x="27262" y="106713"/>
                  </a:lnTo>
                  <a:close/>
                  <a:moveTo>
                    <a:pt x="31427" y="106733"/>
                  </a:moveTo>
                  <a:lnTo>
                    <a:pt x="32968" y="107025"/>
                  </a:lnTo>
                  <a:lnTo>
                    <a:pt x="31448" y="107566"/>
                  </a:lnTo>
                  <a:lnTo>
                    <a:pt x="29886" y="107129"/>
                  </a:lnTo>
                  <a:lnTo>
                    <a:pt x="31427" y="106733"/>
                  </a:lnTo>
                  <a:close/>
                  <a:moveTo>
                    <a:pt x="41673" y="105734"/>
                  </a:moveTo>
                  <a:lnTo>
                    <a:pt x="48275" y="105796"/>
                  </a:lnTo>
                  <a:lnTo>
                    <a:pt x="53835" y="107879"/>
                  </a:lnTo>
                  <a:lnTo>
                    <a:pt x="44214" y="106962"/>
                  </a:lnTo>
                  <a:lnTo>
                    <a:pt x="41673" y="105734"/>
                  </a:lnTo>
                  <a:close/>
                  <a:moveTo>
                    <a:pt x="25138" y="107067"/>
                  </a:moveTo>
                  <a:lnTo>
                    <a:pt x="26720" y="107650"/>
                  </a:lnTo>
                  <a:lnTo>
                    <a:pt x="25033" y="108108"/>
                  </a:lnTo>
                  <a:lnTo>
                    <a:pt x="23451" y="107337"/>
                  </a:lnTo>
                  <a:lnTo>
                    <a:pt x="25138" y="107067"/>
                  </a:lnTo>
                  <a:close/>
                  <a:moveTo>
                    <a:pt x="33530" y="107129"/>
                  </a:moveTo>
                  <a:lnTo>
                    <a:pt x="35196" y="107441"/>
                  </a:lnTo>
                  <a:lnTo>
                    <a:pt x="33614" y="108170"/>
                  </a:lnTo>
                  <a:lnTo>
                    <a:pt x="31927" y="107712"/>
                  </a:lnTo>
                  <a:lnTo>
                    <a:pt x="33530" y="107129"/>
                  </a:lnTo>
                  <a:close/>
                  <a:moveTo>
                    <a:pt x="29323" y="107275"/>
                  </a:moveTo>
                  <a:lnTo>
                    <a:pt x="30969" y="107733"/>
                  </a:lnTo>
                  <a:lnTo>
                    <a:pt x="29323" y="108316"/>
                  </a:lnTo>
                  <a:lnTo>
                    <a:pt x="27699" y="107712"/>
                  </a:lnTo>
                  <a:lnTo>
                    <a:pt x="29323" y="107275"/>
                  </a:lnTo>
                  <a:close/>
                  <a:moveTo>
                    <a:pt x="27199" y="107837"/>
                  </a:moveTo>
                  <a:lnTo>
                    <a:pt x="28907" y="108462"/>
                  </a:lnTo>
                  <a:lnTo>
                    <a:pt x="27137" y="109087"/>
                  </a:lnTo>
                  <a:lnTo>
                    <a:pt x="25450" y="108295"/>
                  </a:lnTo>
                  <a:lnTo>
                    <a:pt x="27199" y="107837"/>
                  </a:lnTo>
                  <a:close/>
                  <a:moveTo>
                    <a:pt x="31448" y="107879"/>
                  </a:moveTo>
                  <a:lnTo>
                    <a:pt x="33197" y="108358"/>
                  </a:lnTo>
                  <a:lnTo>
                    <a:pt x="31510" y="109128"/>
                  </a:lnTo>
                  <a:lnTo>
                    <a:pt x="29740" y="108483"/>
                  </a:lnTo>
                  <a:lnTo>
                    <a:pt x="31448" y="107879"/>
                  </a:lnTo>
                  <a:close/>
                  <a:moveTo>
                    <a:pt x="20972" y="106483"/>
                  </a:moveTo>
                  <a:lnTo>
                    <a:pt x="22513" y="107212"/>
                  </a:lnTo>
                  <a:lnTo>
                    <a:pt x="9143" y="109462"/>
                  </a:lnTo>
                  <a:lnTo>
                    <a:pt x="9143" y="109462"/>
                  </a:lnTo>
                  <a:lnTo>
                    <a:pt x="14537" y="106983"/>
                  </a:lnTo>
                  <a:lnTo>
                    <a:pt x="20972" y="106483"/>
                  </a:lnTo>
                  <a:close/>
                  <a:moveTo>
                    <a:pt x="37716" y="106629"/>
                  </a:moveTo>
                  <a:lnTo>
                    <a:pt x="44131" y="107233"/>
                  </a:lnTo>
                  <a:lnTo>
                    <a:pt x="49483" y="109795"/>
                  </a:lnTo>
                  <a:lnTo>
                    <a:pt x="36154" y="107316"/>
                  </a:lnTo>
                  <a:lnTo>
                    <a:pt x="37716" y="106629"/>
                  </a:lnTo>
                  <a:close/>
                  <a:moveTo>
                    <a:pt x="29323" y="108629"/>
                  </a:moveTo>
                  <a:lnTo>
                    <a:pt x="31135" y="109295"/>
                  </a:lnTo>
                  <a:lnTo>
                    <a:pt x="29303" y="110128"/>
                  </a:lnTo>
                  <a:lnTo>
                    <a:pt x="27512" y="109274"/>
                  </a:lnTo>
                  <a:lnTo>
                    <a:pt x="29323" y="108629"/>
                  </a:lnTo>
                  <a:close/>
                  <a:moveTo>
                    <a:pt x="3708" y="1"/>
                  </a:moveTo>
                  <a:lnTo>
                    <a:pt x="27574" y="8914"/>
                  </a:lnTo>
                  <a:lnTo>
                    <a:pt x="25825" y="9706"/>
                  </a:lnTo>
                  <a:lnTo>
                    <a:pt x="1" y="2562"/>
                  </a:lnTo>
                  <a:lnTo>
                    <a:pt x="1" y="2875"/>
                  </a:lnTo>
                  <a:lnTo>
                    <a:pt x="25408" y="9893"/>
                  </a:lnTo>
                  <a:lnTo>
                    <a:pt x="23763" y="10664"/>
                  </a:lnTo>
                  <a:lnTo>
                    <a:pt x="8956" y="7915"/>
                  </a:lnTo>
                  <a:lnTo>
                    <a:pt x="1" y="3666"/>
                  </a:lnTo>
                  <a:lnTo>
                    <a:pt x="1" y="3978"/>
                  </a:lnTo>
                  <a:lnTo>
                    <a:pt x="7852" y="7706"/>
                  </a:lnTo>
                  <a:lnTo>
                    <a:pt x="7852" y="7706"/>
                  </a:lnTo>
                  <a:lnTo>
                    <a:pt x="1" y="6269"/>
                  </a:lnTo>
                  <a:lnTo>
                    <a:pt x="1" y="6561"/>
                  </a:lnTo>
                  <a:lnTo>
                    <a:pt x="8873" y="8206"/>
                  </a:lnTo>
                  <a:lnTo>
                    <a:pt x="14496" y="10872"/>
                  </a:lnTo>
                  <a:lnTo>
                    <a:pt x="4582" y="9935"/>
                  </a:lnTo>
                  <a:lnTo>
                    <a:pt x="1" y="8227"/>
                  </a:lnTo>
                  <a:lnTo>
                    <a:pt x="1" y="8519"/>
                  </a:lnTo>
                  <a:lnTo>
                    <a:pt x="3458" y="9810"/>
                  </a:lnTo>
                  <a:lnTo>
                    <a:pt x="1" y="9477"/>
                  </a:lnTo>
                  <a:lnTo>
                    <a:pt x="1" y="9768"/>
                  </a:lnTo>
                  <a:lnTo>
                    <a:pt x="4520" y="10205"/>
                  </a:lnTo>
                  <a:lnTo>
                    <a:pt x="10351" y="12392"/>
                  </a:lnTo>
                  <a:lnTo>
                    <a:pt x="396" y="12309"/>
                  </a:lnTo>
                  <a:lnTo>
                    <a:pt x="1" y="12205"/>
                  </a:lnTo>
                  <a:lnTo>
                    <a:pt x="1" y="12600"/>
                  </a:lnTo>
                  <a:lnTo>
                    <a:pt x="355" y="12600"/>
                  </a:lnTo>
                  <a:lnTo>
                    <a:pt x="6353" y="14246"/>
                  </a:lnTo>
                  <a:lnTo>
                    <a:pt x="1479" y="14641"/>
                  </a:lnTo>
                  <a:lnTo>
                    <a:pt x="1" y="13933"/>
                  </a:lnTo>
                  <a:lnTo>
                    <a:pt x="1" y="14266"/>
                  </a:lnTo>
                  <a:lnTo>
                    <a:pt x="917" y="14683"/>
                  </a:lnTo>
                  <a:lnTo>
                    <a:pt x="1" y="14745"/>
                  </a:lnTo>
                  <a:lnTo>
                    <a:pt x="1" y="15037"/>
                  </a:lnTo>
                  <a:lnTo>
                    <a:pt x="1438" y="14933"/>
                  </a:lnTo>
                  <a:lnTo>
                    <a:pt x="4083" y="16203"/>
                  </a:lnTo>
                  <a:lnTo>
                    <a:pt x="3354" y="16328"/>
                  </a:lnTo>
                  <a:lnTo>
                    <a:pt x="1" y="15703"/>
                  </a:lnTo>
                  <a:lnTo>
                    <a:pt x="1" y="15995"/>
                  </a:lnTo>
                  <a:lnTo>
                    <a:pt x="2521" y="16453"/>
                  </a:lnTo>
                  <a:lnTo>
                    <a:pt x="1" y="16891"/>
                  </a:lnTo>
                  <a:lnTo>
                    <a:pt x="1" y="17182"/>
                  </a:lnTo>
                  <a:lnTo>
                    <a:pt x="3354" y="16620"/>
                  </a:lnTo>
                  <a:lnTo>
                    <a:pt x="5978" y="17099"/>
                  </a:lnTo>
                  <a:lnTo>
                    <a:pt x="6061" y="17140"/>
                  </a:lnTo>
                  <a:lnTo>
                    <a:pt x="938" y="18473"/>
                  </a:lnTo>
                  <a:lnTo>
                    <a:pt x="1" y="18119"/>
                  </a:lnTo>
                  <a:lnTo>
                    <a:pt x="1" y="18432"/>
                  </a:lnTo>
                  <a:lnTo>
                    <a:pt x="438" y="18598"/>
                  </a:lnTo>
                  <a:lnTo>
                    <a:pt x="1" y="18702"/>
                  </a:lnTo>
                  <a:lnTo>
                    <a:pt x="1" y="19098"/>
                  </a:lnTo>
                  <a:lnTo>
                    <a:pt x="2417" y="19327"/>
                  </a:lnTo>
                  <a:lnTo>
                    <a:pt x="2500" y="19369"/>
                  </a:lnTo>
                  <a:lnTo>
                    <a:pt x="1" y="20243"/>
                  </a:lnTo>
                  <a:lnTo>
                    <a:pt x="1" y="20556"/>
                  </a:lnTo>
                  <a:lnTo>
                    <a:pt x="2916" y="19515"/>
                  </a:lnTo>
                  <a:lnTo>
                    <a:pt x="3687" y="19806"/>
                  </a:lnTo>
                  <a:lnTo>
                    <a:pt x="1" y="21493"/>
                  </a:lnTo>
                  <a:lnTo>
                    <a:pt x="1" y="22139"/>
                  </a:lnTo>
                  <a:lnTo>
                    <a:pt x="5436" y="23638"/>
                  </a:lnTo>
                  <a:lnTo>
                    <a:pt x="1" y="24055"/>
                  </a:lnTo>
                  <a:lnTo>
                    <a:pt x="1" y="24534"/>
                  </a:lnTo>
                  <a:lnTo>
                    <a:pt x="2083" y="25533"/>
                  </a:lnTo>
                  <a:lnTo>
                    <a:pt x="1" y="25138"/>
                  </a:lnTo>
                  <a:lnTo>
                    <a:pt x="1" y="25429"/>
                  </a:lnTo>
                  <a:lnTo>
                    <a:pt x="2458" y="25887"/>
                  </a:lnTo>
                  <a:lnTo>
                    <a:pt x="1" y="26304"/>
                  </a:lnTo>
                  <a:lnTo>
                    <a:pt x="1" y="26595"/>
                  </a:lnTo>
                  <a:lnTo>
                    <a:pt x="3187" y="26054"/>
                  </a:lnTo>
                  <a:lnTo>
                    <a:pt x="5124" y="26970"/>
                  </a:lnTo>
                  <a:lnTo>
                    <a:pt x="480" y="28178"/>
                  </a:lnTo>
                  <a:lnTo>
                    <a:pt x="376" y="28157"/>
                  </a:lnTo>
                  <a:lnTo>
                    <a:pt x="1" y="28032"/>
                  </a:lnTo>
                  <a:lnTo>
                    <a:pt x="1" y="28595"/>
                  </a:lnTo>
                  <a:lnTo>
                    <a:pt x="417" y="28491"/>
                  </a:lnTo>
                  <a:lnTo>
                    <a:pt x="2417" y="29240"/>
                  </a:lnTo>
                  <a:lnTo>
                    <a:pt x="1" y="30094"/>
                  </a:lnTo>
                  <a:lnTo>
                    <a:pt x="1" y="30407"/>
                  </a:lnTo>
                  <a:lnTo>
                    <a:pt x="2833" y="29407"/>
                  </a:lnTo>
                  <a:lnTo>
                    <a:pt x="4041" y="29844"/>
                  </a:lnTo>
                  <a:lnTo>
                    <a:pt x="1792" y="30886"/>
                  </a:lnTo>
                  <a:lnTo>
                    <a:pt x="1" y="30865"/>
                  </a:lnTo>
                  <a:lnTo>
                    <a:pt x="1" y="31156"/>
                  </a:lnTo>
                  <a:lnTo>
                    <a:pt x="1167" y="31156"/>
                  </a:lnTo>
                  <a:lnTo>
                    <a:pt x="334" y="31552"/>
                  </a:lnTo>
                  <a:lnTo>
                    <a:pt x="1" y="31448"/>
                  </a:lnTo>
                  <a:lnTo>
                    <a:pt x="1" y="32010"/>
                  </a:lnTo>
                  <a:lnTo>
                    <a:pt x="355" y="31864"/>
                  </a:lnTo>
                  <a:lnTo>
                    <a:pt x="4541" y="33010"/>
                  </a:lnTo>
                  <a:lnTo>
                    <a:pt x="1" y="33385"/>
                  </a:lnTo>
                  <a:lnTo>
                    <a:pt x="1" y="33655"/>
                  </a:lnTo>
                  <a:lnTo>
                    <a:pt x="5374" y="33239"/>
                  </a:lnTo>
                  <a:lnTo>
                    <a:pt x="8893" y="34218"/>
                  </a:lnTo>
                  <a:lnTo>
                    <a:pt x="3208" y="35176"/>
                  </a:lnTo>
                  <a:lnTo>
                    <a:pt x="292" y="34634"/>
                  </a:lnTo>
                  <a:lnTo>
                    <a:pt x="1" y="34488"/>
                  </a:lnTo>
                  <a:lnTo>
                    <a:pt x="1" y="34863"/>
                  </a:lnTo>
                  <a:lnTo>
                    <a:pt x="209" y="34905"/>
                  </a:lnTo>
                  <a:lnTo>
                    <a:pt x="1396" y="35467"/>
                  </a:lnTo>
                  <a:lnTo>
                    <a:pt x="1" y="35696"/>
                  </a:lnTo>
                  <a:lnTo>
                    <a:pt x="1" y="36009"/>
                  </a:lnTo>
                  <a:lnTo>
                    <a:pt x="1854" y="35696"/>
                  </a:lnTo>
                  <a:lnTo>
                    <a:pt x="4187" y="36800"/>
                  </a:lnTo>
                  <a:lnTo>
                    <a:pt x="1229" y="37571"/>
                  </a:lnTo>
                  <a:lnTo>
                    <a:pt x="1" y="37446"/>
                  </a:lnTo>
                  <a:lnTo>
                    <a:pt x="1" y="37737"/>
                  </a:lnTo>
                  <a:lnTo>
                    <a:pt x="396" y="37779"/>
                  </a:lnTo>
                  <a:lnTo>
                    <a:pt x="1" y="37883"/>
                  </a:lnTo>
                  <a:lnTo>
                    <a:pt x="1" y="38237"/>
                  </a:lnTo>
                  <a:lnTo>
                    <a:pt x="2333" y="39112"/>
                  </a:lnTo>
                  <a:lnTo>
                    <a:pt x="1" y="39945"/>
                  </a:lnTo>
                  <a:lnTo>
                    <a:pt x="1" y="40424"/>
                  </a:lnTo>
                  <a:lnTo>
                    <a:pt x="3166" y="40465"/>
                  </a:lnTo>
                  <a:lnTo>
                    <a:pt x="1105" y="41403"/>
                  </a:lnTo>
                  <a:lnTo>
                    <a:pt x="1" y="41090"/>
                  </a:lnTo>
                  <a:lnTo>
                    <a:pt x="1" y="41382"/>
                  </a:lnTo>
                  <a:lnTo>
                    <a:pt x="709" y="41590"/>
                  </a:lnTo>
                  <a:lnTo>
                    <a:pt x="1" y="41902"/>
                  </a:lnTo>
                  <a:lnTo>
                    <a:pt x="1" y="42215"/>
                  </a:lnTo>
                  <a:lnTo>
                    <a:pt x="1125" y="41694"/>
                  </a:lnTo>
                  <a:lnTo>
                    <a:pt x="3645" y="42402"/>
                  </a:lnTo>
                  <a:lnTo>
                    <a:pt x="1" y="42694"/>
                  </a:lnTo>
                  <a:lnTo>
                    <a:pt x="1" y="42965"/>
                  </a:lnTo>
                  <a:lnTo>
                    <a:pt x="4457" y="42631"/>
                  </a:lnTo>
                  <a:lnTo>
                    <a:pt x="8394" y="43714"/>
                  </a:lnTo>
                  <a:lnTo>
                    <a:pt x="3125" y="44589"/>
                  </a:lnTo>
                  <a:lnTo>
                    <a:pt x="1" y="44006"/>
                  </a:lnTo>
                  <a:lnTo>
                    <a:pt x="1" y="44318"/>
                  </a:lnTo>
                  <a:lnTo>
                    <a:pt x="2292" y="44735"/>
                  </a:lnTo>
                  <a:lnTo>
                    <a:pt x="542" y="45026"/>
                  </a:lnTo>
                  <a:lnTo>
                    <a:pt x="1" y="44776"/>
                  </a:lnTo>
                  <a:lnTo>
                    <a:pt x="1" y="45089"/>
                  </a:lnTo>
                  <a:lnTo>
                    <a:pt x="42" y="45110"/>
                  </a:lnTo>
                  <a:lnTo>
                    <a:pt x="1" y="45110"/>
                  </a:lnTo>
                  <a:lnTo>
                    <a:pt x="1" y="45401"/>
                  </a:lnTo>
                  <a:lnTo>
                    <a:pt x="501" y="45318"/>
                  </a:lnTo>
                  <a:lnTo>
                    <a:pt x="3250" y="46630"/>
                  </a:lnTo>
                  <a:lnTo>
                    <a:pt x="1958" y="46963"/>
                  </a:lnTo>
                  <a:lnTo>
                    <a:pt x="1" y="46776"/>
                  </a:lnTo>
                  <a:lnTo>
                    <a:pt x="1" y="47067"/>
                  </a:lnTo>
                  <a:lnTo>
                    <a:pt x="1146" y="47171"/>
                  </a:lnTo>
                  <a:lnTo>
                    <a:pt x="1" y="47463"/>
                  </a:lnTo>
                  <a:lnTo>
                    <a:pt x="1" y="47775"/>
                  </a:lnTo>
                  <a:lnTo>
                    <a:pt x="1979" y="47255"/>
                  </a:lnTo>
                  <a:lnTo>
                    <a:pt x="5186" y="47567"/>
                  </a:lnTo>
                  <a:lnTo>
                    <a:pt x="5665" y="47796"/>
                  </a:lnTo>
                  <a:lnTo>
                    <a:pt x="2687" y="48837"/>
                  </a:lnTo>
                  <a:lnTo>
                    <a:pt x="1" y="47838"/>
                  </a:lnTo>
                  <a:lnTo>
                    <a:pt x="1" y="48150"/>
                  </a:lnTo>
                  <a:lnTo>
                    <a:pt x="2250" y="48983"/>
                  </a:lnTo>
                  <a:lnTo>
                    <a:pt x="1021" y="49441"/>
                  </a:lnTo>
                  <a:lnTo>
                    <a:pt x="1" y="49421"/>
                  </a:lnTo>
                  <a:lnTo>
                    <a:pt x="1" y="49712"/>
                  </a:lnTo>
                  <a:lnTo>
                    <a:pt x="209" y="49712"/>
                  </a:lnTo>
                  <a:lnTo>
                    <a:pt x="1" y="49795"/>
                  </a:lnTo>
                  <a:lnTo>
                    <a:pt x="1" y="50087"/>
                  </a:lnTo>
                  <a:lnTo>
                    <a:pt x="1063" y="49733"/>
                  </a:lnTo>
                  <a:lnTo>
                    <a:pt x="4291" y="49754"/>
                  </a:lnTo>
                  <a:lnTo>
                    <a:pt x="4770" y="49920"/>
                  </a:lnTo>
                  <a:lnTo>
                    <a:pt x="1896" y="51232"/>
                  </a:lnTo>
                  <a:lnTo>
                    <a:pt x="1" y="50712"/>
                  </a:lnTo>
                  <a:lnTo>
                    <a:pt x="1" y="51024"/>
                  </a:lnTo>
                  <a:lnTo>
                    <a:pt x="1479" y="51420"/>
                  </a:lnTo>
                  <a:lnTo>
                    <a:pt x="271" y="51982"/>
                  </a:lnTo>
                  <a:lnTo>
                    <a:pt x="1" y="52003"/>
                  </a:lnTo>
                  <a:lnTo>
                    <a:pt x="1" y="52419"/>
                  </a:lnTo>
                  <a:lnTo>
                    <a:pt x="355" y="52253"/>
                  </a:lnTo>
                  <a:lnTo>
                    <a:pt x="3562" y="52003"/>
                  </a:lnTo>
                  <a:lnTo>
                    <a:pt x="7894" y="53211"/>
                  </a:lnTo>
                  <a:lnTo>
                    <a:pt x="3041" y="54023"/>
                  </a:lnTo>
                  <a:lnTo>
                    <a:pt x="1" y="53461"/>
                  </a:lnTo>
                  <a:lnTo>
                    <a:pt x="1" y="53752"/>
                  </a:lnTo>
                  <a:lnTo>
                    <a:pt x="2208" y="54148"/>
                  </a:lnTo>
                  <a:lnTo>
                    <a:pt x="1" y="54523"/>
                  </a:lnTo>
                  <a:lnTo>
                    <a:pt x="1" y="54814"/>
                  </a:lnTo>
                  <a:lnTo>
                    <a:pt x="3041" y="54315"/>
                  </a:lnTo>
                  <a:lnTo>
                    <a:pt x="7477" y="55127"/>
                  </a:lnTo>
                  <a:lnTo>
                    <a:pt x="2729" y="56356"/>
                  </a:lnTo>
                  <a:lnTo>
                    <a:pt x="1" y="55064"/>
                  </a:lnTo>
                  <a:lnTo>
                    <a:pt x="1" y="55377"/>
                  </a:lnTo>
                  <a:lnTo>
                    <a:pt x="1917" y="56293"/>
                  </a:lnTo>
                  <a:lnTo>
                    <a:pt x="1" y="56106"/>
                  </a:lnTo>
                  <a:lnTo>
                    <a:pt x="1" y="56397"/>
                  </a:lnTo>
                  <a:lnTo>
                    <a:pt x="1896" y="56564"/>
                  </a:lnTo>
                  <a:lnTo>
                    <a:pt x="1" y="57064"/>
                  </a:lnTo>
                  <a:lnTo>
                    <a:pt x="1" y="57355"/>
                  </a:lnTo>
                  <a:lnTo>
                    <a:pt x="2708" y="56668"/>
                  </a:lnTo>
                  <a:lnTo>
                    <a:pt x="5145" y="57813"/>
                  </a:lnTo>
                  <a:lnTo>
                    <a:pt x="2604" y="58709"/>
                  </a:lnTo>
                  <a:lnTo>
                    <a:pt x="1" y="57751"/>
                  </a:lnTo>
                  <a:lnTo>
                    <a:pt x="1" y="58063"/>
                  </a:lnTo>
                  <a:lnTo>
                    <a:pt x="1771" y="58730"/>
                  </a:lnTo>
                  <a:lnTo>
                    <a:pt x="1" y="58709"/>
                  </a:lnTo>
                  <a:lnTo>
                    <a:pt x="1" y="59000"/>
                  </a:lnTo>
                  <a:lnTo>
                    <a:pt x="1771" y="59000"/>
                  </a:lnTo>
                  <a:lnTo>
                    <a:pt x="1" y="59625"/>
                  </a:lnTo>
                  <a:lnTo>
                    <a:pt x="1" y="59938"/>
                  </a:lnTo>
                  <a:lnTo>
                    <a:pt x="2604" y="59021"/>
                  </a:lnTo>
                  <a:lnTo>
                    <a:pt x="5124" y="59958"/>
                  </a:lnTo>
                  <a:lnTo>
                    <a:pt x="2666" y="61083"/>
                  </a:lnTo>
                  <a:lnTo>
                    <a:pt x="1" y="60354"/>
                  </a:lnTo>
                  <a:lnTo>
                    <a:pt x="1" y="60646"/>
                  </a:lnTo>
                  <a:lnTo>
                    <a:pt x="1854" y="61166"/>
                  </a:lnTo>
                  <a:lnTo>
                    <a:pt x="1" y="61312"/>
                  </a:lnTo>
                  <a:lnTo>
                    <a:pt x="1" y="61604"/>
                  </a:lnTo>
                  <a:lnTo>
                    <a:pt x="1875" y="61437"/>
                  </a:lnTo>
                  <a:lnTo>
                    <a:pt x="1875" y="61437"/>
                  </a:lnTo>
                  <a:lnTo>
                    <a:pt x="1" y="62291"/>
                  </a:lnTo>
                  <a:lnTo>
                    <a:pt x="1" y="62624"/>
                  </a:lnTo>
                  <a:lnTo>
                    <a:pt x="2687" y="61395"/>
                  </a:lnTo>
                  <a:lnTo>
                    <a:pt x="7415" y="62687"/>
                  </a:lnTo>
                  <a:lnTo>
                    <a:pt x="2979" y="63436"/>
                  </a:lnTo>
                  <a:lnTo>
                    <a:pt x="1" y="62895"/>
                  </a:lnTo>
                  <a:lnTo>
                    <a:pt x="1" y="63186"/>
                  </a:lnTo>
                  <a:lnTo>
                    <a:pt x="2146" y="63582"/>
                  </a:lnTo>
                  <a:lnTo>
                    <a:pt x="1" y="63936"/>
                  </a:lnTo>
                  <a:lnTo>
                    <a:pt x="1" y="64228"/>
                  </a:lnTo>
                  <a:lnTo>
                    <a:pt x="2979" y="63728"/>
                  </a:lnTo>
                  <a:lnTo>
                    <a:pt x="7810" y="64623"/>
                  </a:lnTo>
                  <a:lnTo>
                    <a:pt x="3458" y="65748"/>
                  </a:lnTo>
                  <a:lnTo>
                    <a:pt x="251" y="65456"/>
                  </a:lnTo>
                  <a:lnTo>
                    <a:pt x="1" y="65332"/>
                  </a:lnTo>
                  <a:lnTo>
                    <a:pt x="1" y="65706"/>
                  </a:lnTo>
                  <a:lnTo>
                    <a:pt x="167" y="65727"/>
                  </a:lnTo>
                  <a:lnTo>
                    <a:pt x="1354" y="66290"/>
                  </a:lnTo>
                  <a:lnTo>
                    <a:pt x="1" y="66644"/>
                  </a:lnTo>
                  <a:lnTo>
                    <a:pt x="1" y="66956"/>
                  </a:lnTo>
                  <a:lnTo>
                    <a:pt x="1771" y="66498"/>
                  </a:lnTo>
                  <a:lnTo>
                    <a:pt x="4624" y="67851"/>
                  </a:lnTo>
                  <a:lnTo>
                    <a:pt x="4124" y="68018"/>
                  </a:lnTo>
                  <a:lnTo>
                    <a:pt x="917" y="67997"/>
                  </a:lnTo>
                  <a:lnTo>
                    <a:pt x="1" y="67664"/>
                  </a:lnTo>
                  <a:lnTo>
                    <a:pt x="1" y="67976"/>
                  </a:lnTo>
                  <a:lnTo>
                    <a:pt x="1" y="68268"/>
                  </a:lnTo>
                  <a:lnTo>
                    <a:pt x="855" y="68289"/>
                  </a:lnTo>
                  <a:lnTo>
                    <a:pt x="2083" y="68747"/>
                  </a:lnTo>
                  <a:lnTo>
                    <a:pt x="1" y="69476"/>
                  </a:lnTo>
                  <a:lnTo>
                    <a:pt x="1" y="69788"/>
                  </a:lnTo>
                  <a:lnTo>
                    <a:pt x="2521" y="68893"/>
                  </a:lnTo>
                  <a:lnTo>
                    <a:pt x="5478" y="69997"/>
                  </a:lnTo>
                  <a:lnTo>
                    <a:pt x="4999" y="70226"/>
                  </a:lnTo>
                  <a:lnTo>
                    <a:pt x="1792" y="70476"/>
                  </a:lnTo>
                  <a:lnTo>
                    <a:pt x="1" y="69976"/>
                  </a:lnTo>
                  <a:lnTo>
                    <a:pt x="1" y="70267"/>
                  </a:lnTo>
                  <a:lnTo>
                    <a:pt x="959" y="70538"/>
                  </a:lnTo>
                  <a:lnTo>
                    <a:pt x="1" y="70621"/>
                  </a:lnTo>
                  <a:lnTo>
                    <a:pt x="1" y="70913"/>
                  </a:lnTo>
                  <a:lnTo>
                    <a:pt x="1771" y="70767"/>
                  </a:lnTo>
                  <a:lnTo>
                    <a:pt x="3041" y="71121"/>
                  </a:lnTo>
                  <a:lnTo>
                    <a:pt x="271" y="72371"/>
                  </a:lnTo>
                  <a:lnTo>
                    <a:pt x="1" y="72329"/>
                  </a:lnTo>
                  <a:lnTo>
                    <a:pt x="1" y="72808"/>
                  </a:lnTo>
                  <a:lnTo>
                    <a:pt x="313" y="72683"/>
                  </a:lnTo>
                  <a:lnTo>
                    <a:pt x="2063" y="72995"/>
                  </a:lnTo>
                  <a:lnTo>
                    <a:pt x="1" y="73349"/>
                  </a:lnTo>
                  <a:lnTo>
                    <a:pt x="1" y="73641"/>
                  </a:lnTo>
                  <a:lnTo>
                    <a:pt x="2896" y="73162"/>
                  </a:lnTo>
                  <a:lnTo>
                    <a:pt x="8144" y="74120"/>
                  </a:lnTo>
                  <a:lnTo>
                    <a:pt x="4187" y="75141"/>
                  </a:lnTo>
                  <a:lnTo>
                    <a:pt x="1" y="74745"/>
                  </a:lnTo>
                  <a:lnTo>
                    <a:pt x="1" y="75036"/>
                  </a:lnTo>
                  <a:lnTo>
                    <a:pt x="3375" y="75370"/>
                  </a:lnTo>
                  <a:lnTo>
                    <a:pt x="855" y="76015"/>
                  </a:lnTo>
                  <a:lnTo>
                    <a:pt x="1" y="75619"/>
                  </a:lnTo>
                  <a:lnTo>
                    <a:pt x="1" y="75932"/>
                  </a:lnTo>
                  <a:lnTo>
                    <a:pt x="417" y="76119"/>
                  </a:lnTo>
                  <a:lnTo>
                    <a:pt x="1" y="76244"/>
                  </a:lnTo>
                  <a:lnTo>
                    <a:pt x="1" y="76536"/>
                  </a:lnTo>
                  <a:lnTo>
                    <a:pt x="813" y="76328"/>
                  </a:lnTo>
                  <a:lnTo>
                    <a:pt x="2854" y="77286"/>
                  </a:lnTo>
                  <a:lnTo>
                    <a:pt x="1" y="77265"/>
                  </a:lnTo>
                  <a:lnTo>
                    <a:pt x="1" y="77556"/>
                  </a:lnTo>
                  <a:lnTo>
                    <a:pt x="3479" y="77577"/>
                  </a:lnTo>
                  <a:lnTo>
                    <a:pt x="4083" y="77890"/>
                  </a:lnTo>
                  <a:lnTo>
                    <a:pt x="2437" y="78473"/>
                  </a:lnTo>
                  <a:lnTo>
                    <a:pt x="1" y="77556"/>
                  </a:lnTo>
                  <a:lnTo>
                    <a:pt x="1" y="77869"/>
                  </a:lnTo>
                  <a:lnTo>
                    <a:pt x="2021" y="78618"/>
                  </a:lnTo>
                  <a:lnTo>
                    <a:pt x="1" y="79327"/>
                  </a:lnTo>
                  <a:lnTo>
                    <a:pt x="1" y="79910"/>
                  </a:lnTo>
                  <a:lnTo>
                    <a:pt x="42" y="79910"/>
                  </a:lnTo>
                  <a:lnTo>
                    <a:pt x="1" y="79930"/>
                  </a:lnTo>
                  <a:lnTo>
                    <a:pt x="1" y="80222"/>
                  </a:lnTo>
                  <a:lnTo>
                    <a:pt x="875" y="80139"/>
                  </a:lnTo>
                  <a:lnTo>
                    <a:pt x="3812" y="80951"/>
                  </a:lnTo>
                  <a:lnTo>
                    <a:pt x="1459" y="82034"/>
                  </a:lnTo>
                  <a:lnTo>
                    <a:pt x="1" y="81763"/>
                  </a:lnTo>
                  <a:lnTo>
                    <a:pt x="1" y="82055"/>
                  </a:lnTo>
                  <a:lnTo>
                    <a:pt x="1000" y="82242"/>
                  </a:lnTo>
                  <a:lnTo>
                    <a:pt x="1" y="82700"/>
                  </a:lnTo>
                  <a:lnTo>
                    <a:pt x="1" y="83054"/>
                  </a:lnTo>
                  <a:lnTo>
                    <a:pt x="2812" y="82575"/>
                  </a:lnTo>
                  <a:lnTo>
                    <a:pt x="8477" y="83637"/>
                  </a:lnTo>
                  <a:lnTo>
                    <a:pt x="4936" y="84533"/>
                  </a:lnTo>
                  <a:lnTo>
                    <a:pt x="1" y="84075"/>
                  </a:lnTo>
                  <a:lnTo>
                    <a:pt x="1" y="84366"/>
                  </a:lnTo>
                  <a:lnTo>
                    <a:pt x="4124" y="84762"/>
                  </a:lnTo>
                  <a:lnTo>
                    <a:pt x="1" y="85824"/>
                  </a:lnTo>
                  <a:lnTo>
                    <a:pt x="1" y="86220"/>
                  </a:lnTo>
                  <a:lnTo>
                    <a:pt x="709" y="86553"/>
                  </a:lnTo>
                  <a:lnTo>
                    <a:pt x="1" y="86553"/>
                  </a:lnTo>
                  <a:lnTo>
                    <a:pt x="1" y="86845"/>
                  </a:lnTo>
                  <a:lnTo>
                    <a:pt x="1334" y="86845"/>
                  </a:lnTo>
                  <a:lnTo>
                    <a:pt x="3562" y="87907"/>
                  </a:lnTo>
                  <a:lnTo>
                    <a:pt x="2354" y="88344"/>
                  </a:lnTo>
                  <a:lnTo>
                    <a:pt x="1" y="87469"/>
                  </a:lnTo>
                  <a:lnTo>
                    <a:pt x="1" y="87782"/>
                  </a:lnTo>
                  <a:lnTo>
                    <a:pt x="1938" y="88490"/>
                  </a:lnTo>
                  <a:lnTo>
                    <a:pt x="1" y="89177"/>
                  </a:lnTo>
                  <a:lnTo>
                    <a:pt x="1" y="89531"/>
                  </a:lnTo>
                  <a:lnTo>
                    <a:pt x="4603" y="90802"/>
                  </a:lnTo>
                  <a:lnTo>
                    <a:pt x="2646" y="91697"/>
                  </a:lnTo>
                  <a:lnTo>
                    <a:pt x="1" y="91197"/>
                  </a:lnTo>
                  <a:lnTo>
                    <a:pt x="1" y="91510"/>
                  </a:lnTo>
                  <a:lnTo>
                    <a:pt x="1896" y="91843"/>
                  </a:lnTo>
                  <a:lnTo>
                    <a:pt x="1" y="92176"/>
                  </a:lnTo>
                  <a:lnTo>
                    <a:pt x="1" y="92468"/>
                  </a:lnTo>
                  <a:lnTo>
                    <a:pt x="1521" y="92197"/>
                  </a:lnTo>
                  <a:lnTo>
                    <a:pt x="1521" y="92197"/>
                  </a:lnTo>
                  <a:lnTo>
                    <a:pt x="1" y="92905"/>
                  </a:lnTo>
                  <a:lnTo>
                    <a:pt x="1" y="93217"/>
                  </a:lnTo>
                  <a:lnTo>
                    <a:pt x="2625" y="92030"/>
                  </a:lnTo>
                  <a:lnTo>
                    <a:pt x="2729" y="92009"/>
                  </a:lnTo>
                  <a:lnTo>
                    <a:pt x="8810" y="93134"/>
                  </a:lnTo>
                  <a:lnTo>
                    <a:pt x="5686" y="93946"/>
                  </a:lnTo>
                  <a:lnTo>
                    <a:pt x="1" y="93384"/>
                  </a:lnTo>
                  <a:lnTo>
                    <a:pt x="1" y="93676"/>
                  </a:lnTo>
                  <a:lnTo>
                    <a:pt x="4853" y="94155"/>
                  </a:lnTo>
                  <a:lnTo>
                    <a:pt x="1" y="95404"/>
                  </a:lnTo>
                  <a:lnTo>
                    <a:pt x="1" y="95716"/>
                  </a:lnTo>
                  <a:lnTo>
                    <a:pt x="5707" y="94238"/>
                  </a:lnTo>
                  <a:lnTo>
                    <a:pt x="11851" y="94821"/>
                  </a:lnTo>
                  <a:lnTo>
                    <a:pt x="8810" y="95904"/>
                  </a:lnTo>
                  <a:lnTo>
                    <a:pt x="1" y="95821"/>
                  </a:lnTo>
                  <a:lnTo>
                    <a:pt x="1" y="96112"/>
                  </a:lnTo>
                  <a:lnTo>
                    <a:pt x="8019" y="96175"/>
                  </a:lnTo>
                  <a:lnTo>
                    <a:pt x="3437" y="97799"/>
                  </a:lnTo>
                  <a:lnTo>
                    <a:pt x="1" y="96175"/>
                  </a:lnTo>
                  <a:lnTo>
                    <a:pt x="1" y="96487"/>
                  </a:lnTo>
                  <a:lnTo>
                    <a:pt x="3041" y="97945"/>
                  </a:lnTo>
                  <a:lnTo>
                    <a:pt x="2271" y="98216"/>
                  </a:lnTo>
                  <a:lnTo>
                    <a:pt x="1" y="97383"/>
                  </a:lnTo>
                  <a:lnTo>
                    <a:pt x="1" y="97695"/>
                  </a:lnTo>
                  <a:lnTo>
                    <a:pt x="1854" y="98361"/>
                  </a:lnTo>
                  <a:lnTo>
                    <a:pt x="1750" y="98403"/>
                  </a:lnTo>
                  <a:lnTo>
                    <a:pt x="1" y="98549"/>
                  </a:lnTo>
                  <a:lnTo>
                    <a:pt x="1" y="98840"/>
                  </a:lnTo>
                  <a:lnTo>
                    <a:pt x="709" y="98778"/>
                  </a:lnTo>
                  <a:lnTo>
                    <a:pt x="251" y="98944"/>
                  </a:lnTo>
                  <a:lnTo>
                    <a:pt x="1" y="98861"/>
                  </a:lnTo>
                  <a:lnTo>
                    <a:pt x="1" y="99340"/>
                  </a:lnTo>
                  <a:lnTo>
                    <a:pt x="271" y="99236"/>
                  </a:lnTo>
                  <a:lnTo>
                    <a:pt x="5374" y="100652"/>
                  </a:lnTo>
                  <a:lnTo>
                    <a:pt x="5291" y="100694"/>
                  </a:lnTo>
                  <a:lnTo>
                    <a:pt x="2666" y="101131"/>
                  </a:lnTo>
                  <a:lnTo>
                    <a:pt x="1" y="100652"/>
                  </a:lnTo>
                  <a:lnTo>
                    <a:pt x="1" y="100944"/>
                  </a:lnTo>
                  <a:lnTo>
                    <a:pt x="1833" y="101277"/>
                  </a:lnTo>
                  <a:lnTo>
                    <a:pt x="1" y="101569"/>
                  </a:lnTo>
                  <a:lnTo>
                    <a:pt x="1" y="101881"/>
                  </a:lnTo>
                  <a:lnTo>
                    <a:pt x="2666" y="101423"/>
                  </a:lnTo>
                  <a:lnTo>
                    <a:pt x="3375" y="101569"/>
                  </a:lnTo>
                  <a:lnTo>
                    <a:pt x="709" y="102776"/>
                  </a:lnTo>
                  <a:lnTo>
                    <a:pt x="1" y="102714"/>
                  </a:lnTo>
                  <a:lnTo>
                    <a:pt x="1" y="103006"/>
                  </a:lnTo>
                  <a:lnTo>
                    <a:pt x="167" y="103026"/>
                  </a:lnTo>
                  <a:lnTo>
                    <a:pt x="1" y="103110"/>
                  </a:lnTo>
                  <a:lnTo>
                    <a:pt x="1" y="103422"/>
                  </a:lnTo>
                  <a:lnTo>
                    <a:pt x="750" y="103089"/>
                  </a:lnTo>
                  <a:lnTo>
                    <a:pt x="5603" y="103547"/>
                  </a:lnTo>
                  <a:lnTo>
                    <a:pt x="1" y="105005"/>
                  </a:lnTo>
                  <a:lnTo>
                    <a:pt x="1" y="105401"/>
                  </a:lnTo>
                  <a:lnTo>
                    <a:pt x="9581" y="105484"/>
                  </a:lnTo>
                  <a:lnTo>
                    <a:pt x="3708" y="107566"/>
                  </a:lnTo>
                  <a:lnTo>
                    <a:pt x="1" y="107858"/>
                  </a:lnTo>
                  <a:lnTo>
                    <a:pt x="1" y="108150"/>
                  </a:lnTo>
                  <a:lnTo>
                    <a:pt x="2646" y="107941"/>
                  </a:lnTo>
                  <a:lnTo>
                    <a:pt x="1" y="108878"/>
                  </a:lnTo>
                  <a:lnTo>
                    <a:pt x="1" y="109170"/>
                  </a:lnTo>
                  <a:lnTo>
                    <a:pt x="3770" y="107837"/>
                  </a:lnTo>
                  <a:lnTo>
                    <a:pt x="13683" y="107067"/>
                  </a:lnTo>
                  <a:lnTo>
                    <a:pt x="8040" y="109649"/>
                  </a:lnTo>
                  <a:lnTo>
                    <a:pt x="1" y="110982"/>
                  </a:lnTo>
                  <a:lnTo>
                    <a:pt x="1" y="111273"/>
                  </a:lnTo>
                  <a:lnTo>
                    <a:pt x="7019" y="110107"/>
                  </a:lnTo>
                  <a:lnTo>
                    <a:pt x="1" y="113294"/>
                  </a:lnTo>
                  <a:lnTo>
                    <a:pt x="1" y="113627"/>
                  </a:lnTo>
                  <a:lnTo>
                    <a:pt x="8123" y="109920"/>
                  </a:lnTo>
                  <a:lnTo>
                    <a:pt x="22972" y="107421"/>
                  </a:lnTo>
                  <a:lnTo>
                    <a:pt x="24596" y="108212"/>
                  </a:lnTo>
                  <a:lnTo>
                    <a:pt x="1" y="114585"/>
                  </a:lnTo>
                  <a:lnTo>
                    <a:pt x="1" y="114876"/>
                  </a:lnTo>
                  <a:lnTo>
                    <a:pt x="25013" y="108399"/>
                  </a:lnTo>
                  <a:lnTo>
                    <a:pt x="26741" y="109232"/>
                  </a:lnTo>
                  <a:lnTo>
                    <a:pt x="1" y="118708"/>
                  </a:lnTo>
                  <a:lnTo>
                    <a:pt x="1" y="119021"/>
                  </a:lnTo>
                  <a:lnTo>
                    <a:pt x="27116" y="109420"/>
                  </a:lnTo>
                  <a:lnTo>
                    <a:pt x="28969" y="110295"/>
                  </a:lnTo>
                  <a:lnTo>
                    <a:pt x="8227" y="119750"/>
                  </a:lnTo>
                  <a:lnTo>
                    <a:pt x="8914" y="119750"/>
                  </a:lnTo>
                  <a:lnTo>
                    <a:pt x="29303" y="110461"/>
                  </a:lnTo>
                  <a:lnTo>
                    <a:pt x="48837" y="119750"/>
                  </a:lnTo>
                  <a:lnTo>
                    <a:pt x="49504" y="119750"/>
                  </a:lnTo>
                  <a:lnTo>
                    <a:pt x="29657" y="110295"/>
                  </a:lnTo>
                  <a:lnTo>
                    <a:pt x="31510" y="109441"/>
                  </a:lnTo>
                  <a:lnTo>
                    <a:pt x="59125" y="119750"/>
                  </a:lnTo>
                  <a:lnTo>
                    <a:pt x="59458" y="119750"/>
                  </a:lnTo>
                  <a:lnTo>
                    <a:pt x="59458" y="119562"/>
                  </a:lnTo>
                  <a:lnTo>
                    <a:pt x="31885" y="109274"/>
                  </a:lnTo>
                  <a:lnTo>
                    <a:pt x="33634" y="108483"/>
                  </a:lnTo>
                  <a:lnTo>
                    <a:pt x="59458" y="115626"/>
                  </a:lnTo>
                  <a:lnTo>
                    <a:pt x="59458" y="115314"/>
                  </a:lnTo>
                  <a:lnTo>
                    <a:pt x="34051" y="108295"/>
                  </a:lnTo>
                  <a:lnTo>
                    <a:pt x="35696" y="107546"/>
                  </a:lnTo>
                  <a:lnTo>
                    <a:pt x="50503" y="110274"/>
                  </a:lnTo>
                  <a:lnTo>
                    <a:pt x="59458" y="114543"/>
                  </a:lnTo>
                  <a:lnTo>
                    <a:pt x="59458" y="114210"/>
                  </a:lnTo>
                  <a:lnTo>
                    <a:pt x="51607" y="110482"/>
                  </a:lnTo>
                  <a:lnTo>
                    <a:pt x="59458" y="111919"/>
                  </a:lnTo>
                  <a:lnTo>
                    <a:pt x="59458" y="111627"/>
                  </a:lnTo>
                  <a:lnTo>
                    <a:pt x="50587" y="110003"/>
                  </a:lnTo>
                  <a:lnTo>
                    <a:pt x="44985" y="107316"/>
                  </a:lnTo>
                  <a:lnTo>
                    <a:pt x="54877" y="108274"/>
                  </a:lnTo>
                  <a:lnTo>
                    <a:pt x="59458" y="109982"/>
                  </a:lnTo>
                  <a:lnTo>
                    <a:pt x="59458" y="109670"/>
                  </a:lnTo>
                  <a:lnTo>
                    <a:pt x="56001" y="108379"/>
                  </a:lnTo>
                  <a:lnTo>
                    <a:pt x="56001" y="108379"/>
                  </a:lnTo>
                  <a:lnTo>
                    <a:pt x="59458" y="108712"/>
                  </a:lnTo>
                  <a:lnTo>
                    <a:pt x="59458" y="108420"/>
                  </a:lnTo>
                  <a:lnTo>
                    <a:pt x="54960" y="107983"/>
                  </a:lnTo>
                  <a:lnTo>
                    <a:pt x="49129" y="105796"/>
                  </a:lnTo>
                  <a:lnTo>
                    <a:pt x="49129" y="105796"/>
                  </a:lnTo>
                  <a:lnTo>
                    <a:pt x="59084" y="105880"/>
                  </a:lnTo>
                  <a:lnTo>
                    <a:pt x="59458" y="105984"/>
                  </a:lnTo>
                  <a:lnTo>
                    <a:pt x="59458" y="105609"/>
                  </a:lnTo>
                  <a:lnTo>
                    <a:pt x="59125" y="105588"/>
                  </a:lnTo>
                  <a:lnTo>
                    <a:pt x="53127" y="103943"/>
                  </a:lnTo>
                  <a:lnTo>
                    <a:pt x="57980" y="103547"/>
                  </a:lnTo>
                  <a:lnTo>
                    <a:pt x="59458" y="104255"/>
                  </a:lnTo>
                  <a:lnTo>
                    <a:pt x="59458" y="103943"/>
                  </a:lnTo>
                  <a:lnTo>
                    <a:pt x="58563" y="103505"/>
                  </a:lnTo>
                  <a:lnTo>
                    <a:pt x="59458" y="103443"/>
                  </a:lnTo>
                  <a:lnTo>
                    <a:pt x="59458" y="103151"/>
                  </a:lnTo>
                  <a:lnTo>
                    <a:pt x="58042" y="103255"/>
                  </a:lnTo>
                  <a:lnTo>
                    <a:pt x="55377" y="101985"/>
                  </a:lnTo>
                  <a:lnTo>
                    <a:pt x="56105" y="101860"/>
                  </a:lnTo>
                  <a:lnTo>
                    <a:pt x="59458" y="102485"/>
                  </a:lnTo>
                  <a:lnTo>
                    <a:pt x="59458" y="102193"/>
                  </a:lnTo>
                  <a:lnTo>
                    <a:pt x="56939" y="101735"/>
                  </a:lnTo>
                  <a:lnTo>
                    <a:pt x="59458" y="101298"/>
                  </a:lnTo>
                  <a:lnTo>
                    <a:pt x="59458" y="101006"/>
                  </a:lnTo>
                  <a:lnTo>
                    <a:pt x="56105" y="101569"/>
                  </a:lnTo>
                  <a:lnTo>
                    <a:pt x="53481" y="101090"/>
                  </a:lnTo>
                  <a:lnTo>
                    <a:pt x="53398" y="101048"/>
                  </a:lnTo>
                  <a:lnTo>
                    <a:pt x="58521" y="99715"/>
                  </a:lnTo>
                  <a:lnTo>
                    <a:pt x="59458" y="100069"/>
                  </a:lnTo>
                  <a:lnTo>
                    <a:pt x="59458" y="99757"/>
                  </a:lnTo>
                  <a:lnTo>
                    <a:pt x="59021" y="99590"/>
                  </a:lnTo>
                  <a:lnTo>
                    <a:pt x="59458" y="99486"/>
                  </a:lnTo>
                  <a:lnTo>
                    <a:pt x="59458" y="99090"/>
                  </a:lnTo>
                  <a:lnTo>
                    <a:pt x="57043" y="98861"/>
                  </a:lnTo>
                  <a:lnTo>
                    <a:pt x="56959" y="98820"/>
                  </a:lnTo>
                  <a:lnTo>
                    <a:pt x="59458" y="97945"/>
                  </a:lnTo>
                  <a:lnTo>
                    <a:pt x="59458" y="97632"/>
                  </a:lnTo>
                  <a:lnTo>
                    <a:pt x="56543" y="98674"/>
                  </a:lnTo>
                  <a:lnTo>
                    <a:pt x="55772" y="98382"/>
                  </a:lnTo>
                  <a:lnTo>
                    <a:pt x="59458" y="96695"/>
                  </a:lnTo>
                  <a:lnTo>
                    <a:pt x="59458" y="96071"/>
                  </a:lnTo>
                  <a:lnTo>
                    <a:pt x="54023" y="94550"/>
                  </a:lnTo>
                  <a:lnTo>
                    <a:pt x="59458" y="94134"/>
                  </a:lnTo>
                  <a:lnTo>
                    <a:pt x="59458" y="93655"/>
                  </a:lnTo>
                  <a:lnTo>
                    <a:pt x="57376" y="92676"/>
                  </a:lnTo>
                  <a:lnTo>
                    <a:pt x="59458" y="93051"/>
                  </a:lnTo>
                  <a:lnTo>
                    <a:pt x="59458" y="92759"/>
                  </a:lnTo>
                  <a:lnTo>
                    <a:pt x="57022" y="92301"/>
                  </a:lnTo>
                  <a:lnTo>
                    <a:pt x="59458" y="91905"/>
                  </a:lnTo>
                  <a:lnTo>
                    <a:pt x="59458" y="91593"/>
                  </a:lnTo>
                  <a:lnTo>
                    <a:pt x="56272" y="92134"/>
                  </a:lnTo>
                  <a:lnTo>
                    <a:pt x="54335" y="91218"/>
                  </a:lnTo>
                  <a:lnTo>
                    <a:pt x="58979" y="90010"/>
                  </a:lnTo>
                  <a:lnTo>
                    <a:pt x="59084" y="90031"/>
                  </a:lnTo>
                  <a:lnTo>
                    <a:pt x="59458" y="90156"/>
                  </a:lnTo>
                  <a:lnTo>
                    <a:pt x="59458" y="89594"/>
                  </a:lnTo>
                  <a:lnTo>
                    <a:pt x="59042" y="89698"/>
                  </a:lnTo>
                  <a:lnTo>
                    <a:pt x="57043" y="88948"/>
                  </a:lnTo>
                  <a:lnTo>
                    <a:pt x="59458" y="88094"/>
                  </a:lnTo>
                  <a:lnTo>
                    <a:pt x="59458" y="87782"/>
                  </a:lnTo>
                  <a:lnTo>
                    <a:pt x="56626" y="88802"/>
                  </a:lnTo>
                  <a:lnTo>
                    <a:pt x="55418" y="88344"/>
                  </a:lnTo>
                  <a:lnTo>
                    <a:pt x="57667" y="87324"/>
                  </a:lnTo>
                  <a:lnTo>
                    <a:pt x="59458" y="87324"/>
                  </a:lnTo>
                  <a:lnTo>
                    <a:pt x="59458" y="87032"/>
                  </a:lnTo>
                  <a:lnTo>
                    <a:pt x="58292" y="87032"/>
                  </a:lnTo>
                  <a:lnTo>
                    <a:pt x="59125" y="86636"/>
                  </a:lnTo>
                  <a:lnTo>
                    <a:pt x="59458" y="86741"/>
                  </a:lnTo>
                  <a:lnTo>
                    <a:pt x="59458" y="86178"/>
                  </a:lnTo>
                  <a:lnTo>
                    <a:pt x="59104" y="86345"/>
                  </a:lnTo>
                  <a:lnTo>
                    <a:pt x="54918" y="85179"/>
                  </a:lnTo>
                  <a:lnTo>
                    <a:pt x="59458" y="84825"/>
                  </a:lnTo>
                  <a:lnTo>
                    <a:pt x="59458" y="84533"/>
                  </a:lnTo>
                  <a:lnTo>
                    <a:pt x="54106" y="84949"/>
                  </a:lnTo>
                  <a:lnTo>
                    <a:pt x="50587" y="83971"/>
                  </a:lnTo>
                  <a:lnTo>
                    <a:pt x="56251" y="83013"/>
                  </a:lnTo>
                  <a:lnTo>
                    <a:pt x="59167" y="83554"/>
                  </a:lnTo>
                  <a:lnTo>
                    <a:pt x="59458" y="83700"/>
                  </a:lnTo>
                  <a:lnTo>
                    <a:pt x="59458" y="83325"/>
                  </a:lnTo>
                  <a:lnTo>
                    <a:pt x="59250" y="83283"/>
                  </a:lnTo>
                  <a:lnTo>
                    <a:pt x="58063" y="82721"/>
                  </a:lnTo>
                  <a:lnTo>
                    <a:pt x="59458" y="82492"/>
                  </a:lnTo>
                  <a:lnTo>
                    <a:pt x="59458" y="82200"/>
                  </a:lnTo>
                  <a:lnTo>
                    <a:pt x="57626" y="82492"/>
                  </a:lnTo>
                  <a:lnTo>
                    <a:pt x="55272" y="81388"/>
                  </a:lnTo>
                  <a:lnTo>
                    <a:pt x="58251" y="80618"/>
                  </a:lnTo>
                  <a:lnTo>
                    <a:pt x="59458" y="80743"/>
                  </a:lnTo>
                  <a:lnTo>
                    <a:pt x="59458" y="80451"/>
                  </a:lnTo>
                  <a:lnTo>
                    <a:pt x="59063" y="80409"/>
                  </a:lnTo>
                  <a:lnTo>
                    <a:pt x="59458" y="80305"/>
                  </a:lnTo>
                  <a:lnTo>
                    <a:pt x="59458" y="79951"/>
                  </a:lnTo>
                  <a:lnTo>
                    <a:pt x="57126" y="79077"/>
                  </a:lnTo>
                  <a:lnTo>
                    <a:pt x="59458" y="78244"/>
                  </a:lnTo>
                  <a:lnTo>
                    <a:pt x="59458" y="77765"/>
                  </a:lnTo>
                  <a:lnTo>
                    <a:pt x="56314" y="77723"/>
                  </a:lnTo>
                  <a:lnTo>
                    <a:pt x="58355" y="76807"/>
                  </a:lnTo>
                  <a:lnTo>
                    <a:pt x="59458" y="77098"/>
                  </a:lnTo>
                  <a:lnTo>
                    <a:pt x="59458" y="76807"/>
                  </a:lnTo>
                  <a:lnTo>
                    <a:pt x="58771" y="76619"/>
                  </a:lnTo>
                  <a:lnTo>
                    <a:pt x="59458" y="76286"/>
                  </a:lnTo>
                  <a:lnTo>
                    <a:pt x="59458" y="75974"/>
                  </a:lnTo>
                  <a:lnTo>
                    <a:pt x="58334" y="76494"/>
                  </a:lnTo>
                  <a:lnTo>
                    <a:pt x="55814" y="75786"/>
                  </a:lnTo>
                  <a:lnTo>
                    <a:pt x="59458" y="75515"/>
                  </a:lnTo>
                  <a:lnTo>
                    <a:pt x="59458" y="75224"/>
                  </a:lnTo>
                  <a:lnTo>
                    <a:pt x="55002" y="75578"/>
                  </a:lnTo>
                  <a:lnTo>
                    <a:pt x="51066" y="74474"/>
                  </a:lnTo>
                  <a:lnTo>
                    <a:pt x="56335" y="73599"/>
                  </a:lnTo>
                  <a:lnTo>
                    <a:pt x="59458" y="74183"/>
                  </a:lnTo>
                  <a:lnTo>
                    <a:pt x="59458" y="73870"/>
                  </a:lnTo>
                  <a:lnTo>
                    <a:pt x="57168" y="73454"/>
                  </a:lnTo>
                  <a:lnTo>
                    <a:pt x="58917" y="73162"/>
                  </a:lnTo>
                  <a:lnTo>
                    <a:pt x="59458" y="73412"/>
                  </a:lnTo>
                  <a:lnTo>
                    <a:pt x="59458" y="73100"/>
                  </a:lnTo>
                  <a:lnTo>
                    <a:pt x="59417" y="73079"/>
                  </a:lnTo>
                  <a:lnTo>
                    <a:pt x="59458" y="73079"/>
                  </a:lnTo>
                  <a:lnTo>
                    <a:pt x="59458" y="72787"/>
                  </a:lnTo>
                  <a:lnTo>
                    <a:pt x="58959" y="72870"/>
                  </a:lnTo>
                  <a:lnTo>
                    <a:pt x="56230" y="71558"/>
                  </a:lnTo>
                  <a:lnTo>
                    <a:pt x="57501" y="71225"/>
                  </a:lnTo>
                  <a:lnTo>
                    <a:pt x="59458" y="71413"/>
                  </a:lnTo>
                  <a:lnTo>
                    <a:pt x="59458" y="71121"/>
                  </a:lnTo>
                  <a:lnTo>
                    <a:pt x="58313" y="71017"/>
                  </a:lnTo>
                  <a:lnTo>
                    <a:pt x="59458" y="70725"/>
                  </a:lnTo>
                  <a:lnTo>
                    <a:pt x="59458" y="70413"/>
                  </a:lnTo>
                  <a:lnTo>
                    <a:pt x="57480" y="70934"/>
                  </a:lnTo>
                  <a:lnTo>
                    <a:pt x="54273" y="70621"/>
                  </a:lnTo>
                  <a:lnTo>
                    <a:pt x="53815" y="70413"/>
                  </a:lnTo>
                  <a:lnTo>
                    <a:pt x="56772" y="69351"/>
                  </a:lnTo>
                  <a:lnTo>
                    <a:pt x="59458" y="70351"/>
                  </a:lnTo>
                  <a:lnTo>
                    <a:pt x="59458" y="70038"/>
                  </a:lnTo>
                  <a:lnTo>
                    <a:pt x="57209" y="69205"/>
                  </a:lnTo>
                  <a:lnTo>
                    <a:pt x="58459" y="68768"/>
                  </a:lnTo>
                  <a:lnTo>
                    <a:pt x="59458" y="68768"/>
                  </a:lnTo>
                  <a:lnTo>
                    <a:pt x="59458" y="68476"/>
                  </a:lnTo>
                  <a:lnTo>
                    <a:pt x="59250" y="68476"/>
                  </a:lnTo>
                  <a:lnTo>
                    <a:pt x="59458" y="68393"/>
                  </a:lnTo>
                  <a:lnTo>
                    <a:pt x="59458" y="68101"/>
                  </a:lnTo>
                  <a:lnTo>
                    <a:pt x="58396" y="68476"/>
                  </a:lnTo>
                  <a:lnTo>
                    <a:pt x="55189" y="68435"/>
                  </a:lnTo>
                  <a:lnTo>
                    <a:pt x="54710" y="68268"/>
                  </a:lnTo>
                  <a:lnTo>
                    <a:pt x="57563" y="66956"/>
                  </a:lnTo>
                  <a:lnTo>
                    <a:pt x="59458" y="67477"/>
                  </a:lnTo>
                  <a:lnTo>
                    <a:pt x="59458" y="67164"/>
                  </a:lnTo>
                  <a:lnTo>
                    <a:pt x="57980" y="66769"/>
                  </a:lnTo>
                  <a:lnTo>
                    <a:pt x="59188" y="66227"/>
                  </a:lnTo>
                  <a:lnTo>
                    <a:pt x="59458" y="66206"/>
                  </a:lnTo>
                  <a:lnTo>
                    <a:pt x="59458" y="65769"/>
                  </a:lnTo>
                  <a:lnTo>
                    <a:pt x="59104" y="65935"/>
                  </a:lnTo>
                  <a:lnTo>
                    <a:pt x="55897" y="66185"/>
                  </a:lnTo>
                  <a:lnTo>
                    <a:pt x="51565" y="64998"/>
                  </a:lnTo>
                  <a:lnTo>
                    <a:pt x="56418" y="64165"/>
                  </a:lnTo>
                  <a:lnTo>
                    <a:pt x="59458" y="64728"/>
                  </a:lnTo>
                  <a:lnTo>
                    <a:pt x="59458" y="64436"/>
                  </a:lnTo>
                  <a:lnTo>
                    <a:pt x="57251" y="64040"/>
                  </a:lnTo>
                  <a:lnTo>
                    <a:pt x="59458" y="63665"/>
                  </a:lnTo>
                  <a:lnTo>
                    <a:pt x="59458" y="63374"/>
                  </a:lnTo>
                  <a:lnTo>
                    <a:pt x="56418" y="63874"/>
                  </a:lnTo>
                  <a:lnTo>
                    <a:pt x="52003" y="63061"/>
                  </a:lnTo>
                  <a:lnTo>
                    <a:pt x="56730" y="61833"/>
                  </a:lnTo>
                  <a:lnTo>
                    <a:pt x="59458" y="63145"/>
                  </a:lnTo>
                  <a:lnTo>
                    <a:pt x="59458" y="62812"/>
                  </a:lnTo>
                  <a:lnTo>
                    <a:pt x="57542" y="61916"/>
                  </a:lnTo>
                  <a:lnTo>
                    <a:pt x="59458" y="62083"/>
                  </a:lnTo>
                  <a:lnTo>
                    <a:pt x="59458" y="61791"/>
                  </a:lnTo>
                  <a:lnTo>
                    <a:pt x="57584" y="61625"/>
                  </a:lnTo>
                  <a:lnTo>
                    <a:pt x="59458" y="61125"/>
                  </a:lnTo>
                  <a:lnTo>
                    <a:pt x="59458" y="60833"/>
                  </a:lnTo>
                  <a:lnTo>
                    <a:pt x="56751" y="61520"/>
                  </a:lnTo>
                  <a:lnTo>
                    <a:pt x="54335" y="60375"/>
                  </a:lnTo>
                  <a:lnTo>
                    <a:pt x="56855" y="59479"/>
                  </a:lnTo>
                  <a:lnTo>
                    <a:pt x="59458" y="60437"/>
                  </a:lnTo>
                  <a:lnTo>
                    <a:pt x="59458" y="60125"/>
                  </a:lnTo>
                  <a:lnTo>
                    <a:pt x="57688" y="59479"/>
                  </a:lnTo>
                  <a:lnTo>
                    <a:pt x="59458" y="59479"/>
                  </a:lnTo>
                  <a:lnTo>
                    <a:pt x="59458" y="59188"/>
                  </a:lnTo>
                  <a:lnTo>
                    <a:pt x="57688" y="59188"/>
                  </a:lnTo>
                  <a:lnTo>
                    <a:pt x="59458" y="58563"/>
                  </a:lnTo>
                  <a:lnTo>
                    <a:pt x="59458" y="58251"/>
                  </a:lnTo>
                  <a:lnTo>
                    <a:pt x="56876" y="59167"/>
                  </a:lnTo>
                  <a:lnTo>
                    <a:pt x="54356" y="58230"/>
                  </a:lnTo>
                  <a:lnTo>
                    <a:pt x="56793" y="57105"/>
                  </a:lnTo>
                  <a:lnTo>
                    <a:pt x="59458" y="57834"/>
                  </a:lnTo>
                  <a:lnTo>
                    <a:pt x="59458" y="57543"/>
                  </a:lnTo>
                  <a:lnTo>
                    <a:pt x="57605" y="57043"/>
                  </a:lnTo>
                  <a:lnTo>
                    <a:pt x="59458" y="56897"/>
                  </a:lnTo>
                  <a:lnTo>
                    <a:pt x="59458" y="56605"/>
                  </a:lnTo>
                  <a:lnTo>
                    <a:pt x="57584" y="56751"/>
                  </a:lnTo>
                  <a:lnTo>
                    <a:pt x="59458" y="55897"/>
                  </a:lnTo>
                  <a:lnTo>
                    <a:pt x="59458" y="55585"/>
                  </a:lnTo>
                  <a:lnTo>
                    <a:pt x="56772" y="56793"/>
                  </a:lnTo>
                  <a:lnTo>
                    <a:pt x="52065" y="55502"/>
                  </a:lnTo>
                  <a:lnTo>
                    <a:pt x="56501" y="54752"/>
                  </a:lnTo>
                  <a:lnTo>
                    <a:pt x="59458" y="55293"/>
                  </a:lnTo>
                  <a:lnTo>
                    <a:pt x="59458" y="55002"/>
                  </a:lnTo>
                  <a:lnTo>
                    <a:pt x="57334" y="54606"/>
                  </a:lnTo>
                  <a:lnTo>
                    <a:pt x="59458" y="54252"/>
                  </a:lnTo>
                  <a:lnTo>
                    <a:pt x="59458" y="53961"/>
                  </a:lnTo>
                  <a:lnTo>
                    <a:pt x="56501" y="54460"/>
                  </a:lnTo>
                  <a:lnTo>
                    <a:pt x="51649" y="53565"/>
                  </a:lnTo>
                  <a:lnTo>
                    <a:pt x="56001" y="52440"/>
                  </a:lnTo>
                  <a:lnTo>
                    <a:pt x="59209" y="52753"/>
                  </a:lnTo>
                  <a:lnTo>
                    <a:pt x="59458" y="52857"/>
                  </a:lnTo>
                  <a:lnTo>
                    <a:pt x="59458" y="52482"/>
                  </a:lnTo>
                  <a:lnTo>
                    <a:pt x="59292" y="52461"/>
                  </a:lnTo>
                  <a:lnTo>
                    <a:pt x="58105" y="51899"/>
                  </a:lnTo>
                  <a:lnTo>
                    <a:pt x="59458" y="51545"/>
                  </a:lnTo>
                  <a:lnTo>
                    <a:pt x="59458" y="51253"/>
                  </a:lnTo>
                  <a:lnTo>
                    <a:pt x="57709" y="51691"/>
                  </a:lnTo>
                  <a:lnTo>
                    <a:pt x="54856" y="50337"/>
                  </a:lnTo>
                  <a:lnTo>
                    <a:pt x="55335" y="50170"/>
                  </a:lnTo>
                  <a:lnTo>
                    <a:pt x="58542" y="50191"/>
                  </a:lnTo>
                  <a:lnTo>
                    <a:pt x="59458" y="50524"/>
                  </a:lnTo>
                  <a:lnTo>
                    <a:pt x="59458" y="50233"/>
                  </a:lnTo>
                  <a:lnTo>
                    <a:pt x="59396" y="50212"/>
                  </a:lnTo>
                  <a:lnTo>
                    <a:pt x="59458" y="50212"/>
                  </a:lnTo>
                  <a:lnTo>
                    <a:pt x="59458" y="49920"/>
                  </a:lnTo>
                  <a:lnTo>
                    <a:pt x="58605" y="49900"/>
                  </a:lnTo>
                  <a:lnTo>
                    <a:pt x="57376" y="49441"/>
                  </a:lnTo>
                  <a:lnTo>
                    <a:pt x="59458" y="48712"/>
                  </a:lnTo>
                  <a:lnTo>
                    <a:pt x="59458" y="48400"/>
                  </a:lnTo>
                  <a:lnTo>
                    <a:pt x="56939" y="49296"/>
                  </a:lnTo>
                  <a:lnTo>
                    <a:pt x="53981" y="48192"/>
                  </a:lnTo>
                  <a:lnTo>
                    <a:pt x="54460" y="47984"/>
                  </a:lnTo>
                  <a:lnTo>
                    <a:pt x="57667" y="47713"/>
                  </a:lnTo>
                  <a:lnTo>
                    <a:pt x="59458" y="48213"/>
                  </a:lnTo>
                  <a:lnTo>
                    <a:pt x="59458" y="47921"/>
                  </a:lnTo>
                  <a:lnTo>
                    <a:pt x="58521" y="47650"/>
                  </a:lnTo>
                  <a:lnTo>
                    <a:pt x="59458" y="47588"/>
                  </a:lnTo>
                  <a:lnTo>
                    <a:pt x="59458" y="47296"/>
                  </a:lnTo>
                  <a:lnTo>
                    <a:pt x="57688" y="47421"/>
                  </a:lnTo>
                  <a:lnTo>
                    <a:pt x="56418" y="47067"/>
                  </a:lnTo>
                  <a:lnTo>
                    <a:pt x="59188" y="45818"/>
                  </a:lnTo>
                  <a:lnTo>
                    <a:pt x="59458" y="45859"/>
                  </a:lnTo>
                  <a:lnTo>
                    <a:pt x="59458" y="45380"/>
                  </a:lnTo>
                  <a:lnTo>
                    <a:pt x="59146" y="45505"/>
                  </a:lnTo>
                  <a:lnTo>
                    <a:pt x="57397" y="45193"/>
                  </a:lnTo>
                  <a:lnTo>
                    <a:pt x="59458" y="44839"/>
                  </a:lnTo>
                  <a:lnTo>
                    <a:pt x="59458" y="44547"/>
                  </a:lnTo>
                  <a:lnTo>
                    <a:pt x="56564" y="45026"/>
                  </a:lnTo>
                  <a:lnTo>
                    <a:pt x="51316" y="44068"/>
                  </a:lnTo>
                  <a:lnTo>
                    <a:pt x="55272" y="43048"/>
                  </a:lnTo>
                  <a:lnTo>
                    <a:pt x="59458" y="43444"/>
                  </a:lnTo>
                  <a:lnTo>
                    <a:pt x="59458" y="43152"/>
                  </a:lnTo>
                  <a:lnTo>
                    <a:pt x="56085" y="42840"/>
                  </a:lnTo>
                  <a:lnTo>
                    <a:pt x="58605" y="42173"/>
                  </a:lnTo>
                  <a:lnTo>
                    <a:pt x="59458" y="42569"/>
                  </a:lnTo>
                  <a:lnTo>
                    <a:pt x="59458" y="42256"/>
                  </a:lnTo>
                  <a:lnTo>
                    <a:pt x="59042" y="42069"/>
                  </a:lnTo>
                  <a:lnTo>
                    <a:pt x="59458" y="41965"/>
                  </a:lnTo>
                  <a:lnTo>
                    <a:pt x="59458" y="41652"/>
                  </a:lnTo>
                  <a:lnTo>
                    <a:pt x="58646" y="41861"/>
                  </a:lnTo>
                  <a:lnTo>
                    <a:pt x="56605" y="40903"/>
                  </a:lnTo>
                  <a:lnTo>
                    <a:pt x="59458" y="40924"/>
                  </a:lnTo>
                  <a:lnTo>
                    <a:pt x="59458" y="40632"/>
                  </a:lnTo>
                  <a:lnTo>
                    <a:pt x="56001" y="40611"/>
                  </a:lnTo>
                  <a:lnTo>
                    <a:pt x="55377" y="40320"/>
                  </a:lnTo>
                  <a:lnTo>
                    <a:pt x="57022" y="39716"/>
                  </a:lnTo>
                  <a:lnTo>
                    <a:pt x="59458" y="40632"/>
                  </a:lnTo>
                  <a:lnTo>
                    <a:pt x="59458" y="40320"/>
                  </a:lnTo>
                  <a:lnTo>
                    <a:pt x="57459" y="39570"/>
                  </a:lnTo>
                  <a:lnTo>
                    <a:pt x="59458" y="38862"/>
                  </a:lnTo>
                  <a:lnTo>
                    <a:pt x="59458" y="38279"/>
                  </a:lnTo>
                  <a:lnTo>
                    <a:pt x="59458" y="37987"/>
                  </a:lnTo>
                  <a:lnTo>
                    <a:pt x="58584" y="38050"/>
                  </a:lnTo>
                  <a:lnTo>
                    <a:pt x="55647" y="37237"/>
                  </a:lnTo>
                  <a:lnTo>
                    <a:pt x="58001" y="36154"/>
                  </a:lnTo>
                  <a:lnTo>
                    <a:pt x="59458" y="36425"/>
                  </a:lnTo>
                  <a:lnTo>
                    <a:pt x="59458" y="36134"/>
                  </a:lnTo>
                  <a:lnTo>
                    <a:pt x="58459" y="35946"/>
                  </a:lnTo>
                  <a:lnTo>
                    <a:pt x="59458" y="35488"/>
                  </a:lnTo>
                  <a:lnTo>
                    <a:pt x="59458" y="35134"/>
                  </a:lnTo>
                  <a:lnTo>
                    <a:pt x="56647" y="35613"/>
                  </a:lnTo>
                  <a:lnTo>
                    <a:pt x="50982" y="34572"/>
                  </a:lnTo>
                  <a:lnTo>
                    <a:pt x="54523" y="33655"/>
                  </a:lnTo>
                  <a:lnTo>
                    <a:pt x="59458" y="34114"/>
                  </a:lnTo>
                  <a:lnTo>
                    <a:pt x="59458" y="33822"/>
                  </a:lnTo>
                  <a:lnTo>
                    <a:pt x="55335" y="33426"/>
                  </a:lnTo>
                  <a:lnTo>
                    <a:pt x="59458" y="32364"/>
                  </a:lnTo>
                  <a:lnTo>
                    <a:pt x="59458" y="31968"/>
                  </a:lnTo>
                  <a:lnTo>
                    <a:pt x="58750" y="31635"/>
                  </a:lnTo>
                  <a:lnTo>
                    <a:pt x="59458" y="31635"/>
                  </a:lnTo>
                  <a:lnTo>
                    <a:pt x="59458" y="31344"/>
                  </a:lnTo>
                  <a:lnTo>
                    <a:pt x="58126" y="31344"/>
                  </a:lnTo>
                  <a:lnTo>
                    <a:pt x="55897" y="30282"/>
                  </a:lnTo>
                  <a:lnTo>
                    <a:pt x="57105" y="29844"/>
                  </a:lnTo>
                  <a:lnTo>
                    <a:pt x="59458" y="30719"/>
                  </a:lnTo>
                  <a:lnTo>
                    <a:pt x="59458" y="30407"/>
                  </a:lnTo>
                  <a:lnTo>
                    <a:pt x="57542" y="29698"/>
                  </a:lnTo>
                  <a:lnTo>
                    <a:pt x="59458" y="29011"/>
                  </a:lnTo>
                  <a:lnTo>
                    <a:pt x="59458" y="28657"/>
                  </a:lnTo>
                  <a:lnTo>
                    <a:pt x="54856" y="27387"/>
                  </a:lnTo>
                  <a:lnTo>
                    <a:pt x="56814" y="26491"/>
                  </a:lnTo>
                  <a:lnTo>
                    <a:pt x="59458" y="26991"/>
                  </a:lnTo>
                  <a:lnTo>
                    <a:pt x="59458" y="26700"/>
                  </a:lnTo>
                  <a:lnTo>
                    <a:pt x="57563" y="26345"/>
                  </a:lnTo>
                  <a:lnTo>
                    <a:pt x="59458" y="26033"/>
                  </a:lnTo>
                  <a:lnTo>
                    <a:pt x="59458" y="25721"/>
                  </a:lnTo>
                  <a:lnTo>
                    <a:pt x="57938" y="25991"/>
                  </a:lnTo>
                  <a:lnTo>
                    <a:pt x="59458" y="25283"/>
                  </a:lnTo>
                  <a:lnTo>
                    <a:pt x="59458" y="24971"/>
                  </a:lnTo>
                  <a:lnTo>
                    <a:pt x="56834" y="26179"/>
                  </a:lnTo>
                  <a:lnTo>
                    <a:pt x="56730" y="26179"/>
                  </a:lnTo>
                  <a:lnTo>
                    <a:pt x="50649" y="25054"/>
                  </a:lnTo>
                  <a:lnTo>
                    <a:pt x="53773" y="24263"/>
                  </a:lnTo>
                  <a:lnTo>
                    <a:pt x="59458" y="24804"/>
                  </a:lnTo>
                  <a:lnTo>
                    <a:pt x="59458" y="24513"/>
                  </a:lnTo>
                  <a:lnTo>
                    <a:pt x="54606" y="24034"/>
                  </a:lnTo>
                  <a:lnTo>
                    <a:pt x="59458" y="22784"/>
                  </a:lnTo>
                  <a:lnTo>
                    <a:pt x="59458" y="22493"/>
                  </a:lnTo>
                  <a:lnTo>
                    <a:pt x="53752" y="23950"/>
                  </a:lnTo>
                  <a:lnTo>
                    <a:pt x="47609" y="23367"/>
                  </a:lnTo>
                  <a:lnTo>
                    <a:pt x="50649" y="22284"/>
                  </a:lnTo>
                  <a:lnTo>
                    <a:pt x="59458" y="22368"/>
                  </a:lnTo>
                  <a:lnTo>
                    <a:pt x="59458" y="22076"/>
                  </a:lnTo>
                  <a:lnTo>
                    <a:pt x="51441" y="22014"/>
                  </a:lnTo>
                  <a:lnTo>
                    <a:pt x="56022" y="20389"/>
                  </a:lnTo>
                  <a:lnTo>
                    <a:pt x="59458" y="22014"/>
                  </a:lnTo>
                  <a:lnTo>
                    <a:pt x="59458" y="21701"/>
                  </a:lnTo>
                  <a:lnTo>
                    <a:pt x="56418" y="20243"/>
                  </a:lnTo>
                  <a:lnTo>
                    <a:pt x="57188" y="19973"/>
                  </a:lnTo>
                  <a:lnTo>
                    <a:pt x="59458" y="20806"/>
                  </a:lnTo>
                  <a:lnTo>
                    <a:pt x="59458" y="20514"/>
                  </a:lnTo>
                  <a:lnTo>
                    <a:pt x="57626" y="19827"/>
                  </a:lnTo>
                  <a:lnTo>
                    <a:pt x="57709" y="19785"/>
                  </a:lnTo>
                  <a:lnTo>
                    <a:pt x="59458" y="19640"/>
                  </a:lnTo>
                  <a:lnTo>
                    <a:pt x="59458" y="19369"/>
                  </a:lnTo>
                  <a:lnTo>
                    <a:pt x="58771" y="19410"/>
                  </a:lnTo>
                  <a:lnTo>
                    <a:pt x="59209" y="19265"/>
                  </a:lnTo>
                  <a:lnTo>
                    <a:pt x="59458" y="19327"/>
                  </a:lnTo>
                  <a:lnTo>
                    <a:pt x="59458" y="18869"/>
                  </a:lnTo>
                  <a:lnTo>
                    <a:pt x="59188" y="18952"/>
                  </a:lnTo>
                  <a:lnTo>
                    <a:pt x="54085" y="17536"/>
                  </a:lnTo>
                  <a:lnTo>
                    <a:pt x="54169" y="17494"/>
                  </a:lnTo>
                  <a:lnTo>
                    <a:pt x="56793" y="17057"/>
                  </a:lnTo>
                  <a:lnTo>
                    <a:pt x="59458" y="17557"/>
                  </a:lnTo>
                  <a:lnTo>
                    <a:pt x="59458" y="17245"/>
                  </a:lnTo>
                  <a:lnTo>
                    <a:pt x="57647" y="16911"/>
                  </a:lnTo>
                  <a:lnTo>
                    <a:pt x="59458" y="16620"/>
                  </a:lnTo>
                  <a:lnTo>
                    <a:pt x="59458" y="16328"/>
                  </a:lnTo>
                  <a:lnTo>
                    <a:pt x="56814" y="16766"/>
                  </a:lnTo>
                  <a:lnTo>
                    <a:pt x="56085" y="16620"/>
                  </a:lnTo>
                  <a:lnTo>
                    <a:pt x="58750" y="15412"/>
                  </a:lnTo>
                  <a:lnTo>
                    <a:pt x="59458" y="15474"/>
                  </a:lnTo>
                  <a:lnTo>
                    <a:pt x="59458" y="15183"/>
                  </a:lnTo>
                  <a:lnTo>
                    <a:pt x="59292" y="15162"/>
                  </a:lnTo>
                  <a:lnTo>
                    <a:pt x="59458" y="15099"/>
                  </a:lnTo>
                  <a:lnTo>
                    <a:pt x="59458" y="14766"/>
                  </a:lnTo>
                  <a:lnTo>
                    <a:pt x="58709" y="15120"/>
                  </a:lnTo>
                  <a:lnTo>
                    <a:pt x="53856" y="14641"/>
                  </a:lnTo>
                  <a:lnTo>
                    <a:pt x="59458" y="13204"/>
                  </a:lnTo>
                  <a:lnTo>
                    <a:pt x="59458" y="12788"/>
                  </a:lnTo>
                  <a:lnTo>
                    <a:pt x="49899" y="12705"/>
                  </a:lnTo>
                  <a:lnTo>
                    <a:pt x="55751" y="10643"/>
                  </a:lnTo>
                  <a:lnTo>
                    <a:pt x="59458" y="10330"/>
                  </a:lnTo>
                  <a:lnTo>
                    <a:pt x="59458" y="10039"/>
                  </a:lnTo>
                  <a:lnTo>
                    <a:pt x="56814" y="10268"/>
                  </a:lnTo>
                  <a:lnTo>
                    <a:pt x="59458" y="9331"/>
                  </a:lnTo>
                  <a:lnTo>
                    <a:pt x="59458" y="9018"/>
                  </a:lnTo>
                  <a:lnTo>
                    <a:pt x="55689" y="10351"/>
                  </a:lnTo>
                  <a:lnTo>
                    <a:pt x="45776" y="11143"/>
                  </a:lnTo>
                  <a:lnTo>
                    <a:pt x="45776" y="11143"/>
                  </a:lnTo>
                  <a:lnTo>
                    <a:pt x="51441" y="8539"/>
                  </a:lnTo>
                  <a:lnTo>
                    <a:pt x="59458" y="7206"/>
                  </a:lnTo>
                  <a:lnTo>
                    <a:pt x="59458" y="6915"/>
                  </a:lnTo>
                  <a:lnTo>
                    <a:pt x="52461" y="8081"/>
                  </a:lnTo>
                  <a:lnTo>
                    <a:pt x="59458" y="4895"/>
                  </a:lnTo>
                  <a:lnTo>
                    <a:pt x="59458" y="4562"/>
                  </a:lnTo>
                  <a:lnTo>
                    <a:pt x="51336" y="8269"/>
                  </a:lnTo>
                  <a:lnTo>
                    <a:pt x="36508" y="10768"/>
                  </a:lnTo>
                  <a:lnTo>
                    <a:pt x="34863" y="9976"/>
                  </a:lnTo>
                  <a:lnTo>
                    <a:pt x="59458" y="3604"/>
                  </a:lnTo>
                  <a:lnTo>
                    <a:pt x="59458" y="3312"/>
                  </a:lnTo>
                  <a:lnTo>
                    <a:pt x="34447" y="9789"/>
                  </a:lnTo>
                  <a:lnTo>
                    <a:pt x="32718" y="8956"/>
                  </a:lnTo>
                  <a:lnTo>
                    <a:pt x="57980" y="1"/>
                  </a:lnTo>
                  <a:lnTo>
                    <a:pt x="57105" y="1"/>
                  </a:lnTo>
                  <a:lnTo>
                    <a:pt x="32343" y="8789"/>
                  </a:lnTo>
                  <a:lnTo>
                    <a:pt x="30490" y="7894"/>
                  </a:lnTo>
                  <a:lnTo>
                    <a:pt x="47817" y="1"/>
                  </a:lnTo>
                  <a:lnTo>
                    <a:pt x="47109" y="1"/>
                  </a:lnTo>
                  <a:lnTo>
                    <a:pt x="30157" y="7727"/>
                  </a:lnTo>
                  <a:lnTo>
                    <a:pt x="13912" y="1"/>
                  </a:lnTo>
                  <a:lnTo>
                    <a:pt x="13246" y="1"/>
                  </a:lnTo>
                  <a:lnTo>
                    <a:pt x="29802" y="7894"/>
                  </a:lnTo>
                  <a:lnTo>
                    <a:pt x="27949" y="8748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 rot="5400000">
              <a:off x="1565984" y="108583"/>
              <a:ext cx="595500" cy="2145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2" name="Google Shape;912;p42"/>
          <p:cNvSpPr txBox="1"/>
          <p:nvPr>
            <p:ph idx="1" type="subTitle"/>
          </p:nvPr>
        </p:nvSpPr>
        <p:spPr>
          <a:xfrm>
            <a:off x="790750" y="1627150"/>
            <a:ext cx="2188500" cy="18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Pointers + Type casting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Load/Store multiple 8-bit integers</a:t>
            </a:r>
            <a:endParaRPr/>
          </a:p>
        </p:txBody>
      </p:sp>
      <p:sp>
        <p:nvSpPr>
          <p:cNvPr id="913" name="Google Shape;913;p42"/>
          <p:cNvSpPr/>
          <p:nvPr/>
        </p:nvSpPr>
        <p:spPr>
          <a:xfrm>
            <a:off x="2440375" y="433825"/>
            <a:ext cx="4598800" cy="21115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ichroma"/>
              </a:rPr>
              <a:t>Modyfing existing "add" instruction</a:t>
            </a:r>
          </a:p>
        </p:txBody>
      </p:sp>
      <p:pic>
        <p:nvPicPr>
          <p:cNvPr id="914" name="Google Shape;9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976" y="909075"/>
            <a:ext cx="5055649" cy="33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362" y="1654913"/>
            <a:ext cx="2111275" cy="18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5"/>
          <p:cNvSpPr txBox="1"/>
          <p:nvPr>
            <p:ph type="title"/>
          </p:nvPr>
        </p:nvSpPr>
        <p:spPr>
          <a:xfrm>
            <a:off x="3803475" y="1691475"/>
            <a:ext cx="25014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SIMD</a:t>
            </a:r>
            <a:endParaRPr/>
          </a:p>
        </p:txBody>
      </p:sp>
      <p:sp>
        <p:nvSpPr>
          <p:cNvPr id="627" name="Google Shape;627;p25"/>
          <p:cNvSpPr txBox="1"/>
          <p:nvPr>
            <p:ph idx="6" type="title"/>
          </p:nvPr>
        </p:nvSpPr>
        <p:spPr>
          <a:xfrm>
            <a:off x="3803475" y="3750163"/>
            <a:ext cx="25014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628" name="Google Shape;628;p25"/>
          <p:cNvSpPr/>
          <p:nvPr/>
        </p:nvSpPr>
        <p:spPr>
          <a:xfrm>
            <a:off x="2847764" y="1545075"/>
            <a:ext cx="894000" cy="651600"/>
          </a:xfrm>
          <a:prstGeom prst="roundRect">
            <a:avLst>
              <a:gd fmla="val 3089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5"/>
          <p:cNvSpPr/>
          <p:nvPr/>
        </p:nvSpPr>
        <p:spPr>
          <a:xfrm>
            <a:off x="2839114" y="3603775"/>
            <a:ext cx="894000" cy="651600"/>
          </a:xfrm>
          <a:prstGeom prst="roundRect">
            <a:avLst>
              <a:gd fmla="val 3089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5"/>
          <p:cNvSpPr/>
          <p:nvPr/>
        </p:nvSpPr>
        <p:spPr>
          <a:xfrm>
            <a:off x="2841389" y="2501225"/>
            <a:ext cx="894000" cy="651600"/>
          </a:xfrm>
          <a:prstGeom prst="roundRect">
            <a:avLst>
              <a:gd fmla="val 3089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5"/>
          <p:cNvSpPr txBox="1"/>
          <p:nvPr>
            <p:ph idx="2" type="title"/>
          </p:nvPr>
        </p:nvSpPr>
        <p:spPr>
          <a:xfrm>
            <a:off x="2839125" y="169147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32" name="Google Shape;632;p25"/>
          <p:cNvSpPr txBox="1"/>
          <p:nvPr>
            <p:ph idx="3" type="title"/>
          </p:nvPr>
        </p:nvSpPr>
        <p:spPr>
          <a:xfrm>
            <a:off x="3809853" y="2647625"/>
            <a:ext cx="25014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endParaRPr/>
          </a:p>
        </p:txBody>
      </p:sp>
      <p:sp>
        <p:nvSpPr>
          <p:cNvPr id="633" name="Google Shape;633;p25"/>
          <p:cNvSpPr txBox="1"/>
          <p:nvPr>
            <p:ph idx="4" type="title"/>
          </p:nvPr>
        </p:nvSpPr>
        <p:spPr>
          <a:xfrm>
            <a:off x="2832750" y="264762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34" name="Google Shape;634;p25"/>
          <p:cNvSpPr txBox="1"/>
          <p:nvPr>
            <p:ph idx="7" type="title"/>
          </p:nvPr>
        </p:nvSpPr>
        <p:spPr>
          <a:xfrm>
            <a:off x="2839125" y="375017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35" name="Google Shape;635;p25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43"/>
          <p:cNvSpPr/>
          <p:nvPr/>
        </p:nvSpPr>
        <p:spPr>
          <a:xfrm>
            <a:off x="2440375" y="433825"/>
            <a:ext cx="4598800" cy="21115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ichroma"/>
              </a:rPr>
              <a:t>Modyfing existing "add" instruction</a:t>
            </a:r>
          </a:p>
        </p:txBody>
      </p:sp>
      <p:grpSp>
        <p:nvGrpSpPr>
          <p:cNvPr id="921" name="Google Shape;921;p43"/>
          <p:cNvGrpSpPr/>
          <p:nvPr/>
        </p:nvGrpSpPr>
        <p:grpSpPr>
          <a:xfrm>
            <a:off x="790744" y="979318"/>
            <a:ext cx="2145940" cy="595516"/>
            <a:chOff x="790744" y="883767"/>
            <a:chExt cx="2145940" cy="595516"/>
          </a:xfrm>
        </p:grpSpPr>
        <p:sp>
          <p:nvSpPr>
            <p:cNvPr id="922" name="Google Shape;922;p43"/>
            <p:cNvSpPr/>
            <p:nvPr/>
          </p:nvSpPr>
          <p:spPr>
            <a:xfrm rot="5400000">
              <a:off x="1566037" y="108474"/>
              <a:ext cx="595333" cy="2145920"/>
            </a:xfrm>
            <a:custGeom>
              <a:rect b="b" l="l" r="r" t="t"/>
              <a:pathLst>
                <a:path extrusionOk="0" h="119750" w="59459">
                  <a:moveTo>
                    <a:pt x="30157" y="8060"/>
                  </a:moveTo>
                  <a:lnTo>
                    <a:pt x="31968" y="8914"/>
                  </a:lnTo>
                  <a:lnTo>
                    <a:pt x="30136" y="9560"/>
                  </a:lnTo>
                  <a:lnTo>
                    <a:pt x="28345" y="8893"/>
                  </a:lnTo>
                  <a:lnTo>
                    <a:pt x="30157" y="8060"/>
                  </a:lnTo>
                  <a:close/>
                  <a:moveTo>
                    <a:pt x="27970" y="9060"/>
                  </a:moveTo>
                  <a:lnTo>
                    <a:pt x="29719" y="9706"/>
                  </a:lnTo>
                  <a:lnTo>
                    <a:pt x="28011" y="10310"/>
                  </a:lnTo>
                  <a:lnTo>
                    <a:pt x="26262" y="9831"/>
                  </a:lnTo>
                  <a:lnTo>
                    <a:pt x="27970" y="9060"/>
                  </a:lnTo>
                  <a:close/>
                  <a:moveTo>
                    <a:pt x="32322" y="9102"/>
                  </a:moveTo>
                  <a:lnTo>
                    <a:pt x="34030" y="9893"/>
                  </a:lnTo>
                  <a:lnTo>
                    <a:pt x="32260" y="10351"/>
                  </a:lnTo>
                  <a:lnTo>
                    <a:pt x="30573" y="9726"/>
                  </a:lnTo>
                  <a:lnTo>
                    <a:pt x="32322" y="9102"/>
                  </a:lnTo>
                  <a:close/>
                  <a:moveTo>
                    <a:pt x="30136" y="9872"/>
                  </a:moveTo>
                  <a:lnTo>
                    <a:pt x="31781" y="10476"/>
                  </a:lnTo>
                  <a:lnTo>
                    <a:pt x="30136" y="10913"/>
                  </a:lnTo>
                  <a:lnTo>
                    <a:pt x="28490" y="10455"/>
                  </a:lnTo>
                  <a:lnTo>
                    <a:pt x="30136" y="9872"/>
                  </a:lnTo>
                  <a:close/>
                  <a:moveTo>
                    <a:pt x="25846" y="10018"/>
                  </a:moveTo>
                  <a:lnTo>
                    <a:pt x="27532" y="10497"/>
                  </a:lnTo>
                  <a:lnTo>
                    <a:pt x="25929" y="11059"/>
                  </a:lnTo>
                  <a:lnTo>
                    <a:pt x="24263" y="10747"/>
                  </a:lnTo>
                  <a:lnTo>
                    <a:pt x="25846" y="10018"/>
                  </a:lnTo>
                  <a:close/>
                  <a:moveTo>
                    <a:pt x="34426" y="10101"/>
                  </a:moveTo>
                  <a:lnTo>
                    <a:pt x="36009" y="10851"/>
                  </a:lnTo>
                  <a:lnTo>
                    <a:pt x="34322" y="11122"/>
                  </a:lnTo>
                  <a:lnTo>
                    <a:pt x="32739" y="10539"/>
                  </a:lnTo>
                  <a:lnTo>
                    <a:pt x="34426" y="10101"/>
                  </a:lnTo>
                  <a:close/>
                  <a:moveTo>
                    <a:pt x="28011" y="10622"/>
                  </a:moveTo>
                  <a:lnTo>
                    <a:pt x="29573" y="11059"/>
                  </a:lnTo>
                  <a:lnTo>
                    <a:pt x="28053" y="11455"/>
                  </a:lnTo>
                  <a:lnTo>
                    <a:pt x="26491" y="11163"/>
                  </a:lnTo>
                  <a:lnTo>
                    <a:pt x="28011" y="10622"/>
                  </a:lnTo>
                  <a:close/>
                  <a:moveTo>
                    <a:pt x="32239" y="10664"/>
                  </a:moveTo>
                  <a:lnTo>
                    <a:pt x="33759" y="11226"/>
                  </a:lnTo>
                  <a:lnTo>
                    <a:pt x="32197" y="11476"/>
                  </a:lnTo>
                  <a:lnTo>
                    <a:pt x="30698" y="11059"/>
                  </a:lnTo>
                  <a:lnTo>
                    <a:pt x="32239" y="10664"/>
                  </a:lnTo>
                  <a:close/>
                  <a:moveTo>
                    <a:pt x="9976" y="8394"/>
                  </a:moveTo>
                  <a:lnTo>
                    <a:pt x="23305" y="10872"/>
                  </a:lnTo>
                  <a:lnTo>
                    <a:pt x="21764" y="11580"/>
                  </a:lnTo>
                  <a:lnTo>
                    <a:pt x="15329" y="10955"/>
                  </a:lnTo>
                  <a:lnTo>
                    <a:pt x="9976" y="8394"/>
                  </a:lnTo>
                  <a:close/>
                  <a:moveTo>
                    <a:pt x="50337" y="8727"/>
                  </a:moveTo>
                  <a:lnTo>
                    <a:pt x="44922" y="11205"/>
                  </a:lnTo>
                  <a:lnTo>
                    <a:pt x="38487" y="11705"/>
                  </a:lnTo>
                  <a:lnTo>
                    <a:pt x="36967" y="10976"/>
                  </a:lnTo>
                  <a:lnTo>
                    <a:pt x="50337" y="8727"/>
                  </a:lnTo>
                  <a:close/>
                  <a:moveTo>
                    <a:pt x="23805" y="10955"/>
                  </a:moveTo>
                  <a:lnTo>
                    <a:pt x="25387" y="11247"/>
                  </a:lnTo>
                  <a:lnTo>
                    <a:pt x="23909" y="11767"/>
                  </a:lnTo>
                  <a:lnTo>
                    <a:pt x="22326" y="11622"/>
                  </a:lnTo>
                  <a:lnTo>
                    <a:pt x="23805" y="10955"/>
                  </a:lnTo>
                  <a:close/>
                  <a:moveTo>
                    <a:pt x="30136" y="11205"/>
                  </a:moveTo>
                  <a:lnTo>
                    <a:pt x="31531" y="11601"/>
                  </a:lnTo>
                  <a:lnTo>
                    <a:pt x="30115" y="11830"/>
                  </a:lnTo>
                  <a:lnTo>
                    <a:pt x="28720" y="11580"/>
                  </a:lnTo>
                  <a:lnTo>
                    <a:pt x="30136" y="11205"/>
                  </a:lnTo>
                  <a:close/>
                  <a:moveTo>
                    <a:pt x="36467" y="11059"/>
                  </a:moveTo>
                  <a:lnTo>
                    <a:pt x="37904" y="11747"/>
                  </a:lnTo>
                  <a:lnTo>
                    <a:pt x="36342" y="11871"/>
                  </a:lnTo>
                  <a:lnTo>
                    <a:pt x="34863" y="11330"/>
                  </a:lnTo>
                  <a:lnTo>
                    <a:pt x="36467" y="11059"/>
                  </a:lnTo>
                  <a:close/>
                  <a:moveTo>
                    <a:pt x="25950" y="11351"/>
                  </a:moveTo>
                  <a:lnTo>
                    <a:pt x="27387" y="11622"/>
                  </a:lnTo>
                  <a:lnTo>
                    <a:pt x="26012" y="11976"/>
                  </a:lnTo>
                  <a:lnTo>
                    <a:pt x="24575" y="11851"/>
                  </a:lnTo>
                  <a:lnTo>
                    <a:pt x="25950" y="11351"/>
                  </a:lnTo>
                  <a:close/>
                  <a:moveTo>
                    <a:pt x="34301" y="11434"/>
                  </a:moveTo>
                  <a:lnTo>
                    <a:pt x="35655" y="11934"/>
                  </a:lnTo>
                  <a:lnTo>
                    <a:pt x="34238" y="12038"/>
                  </a:lnTo>
                  <a:lnTo>
                    <a:pt x="32864" y="11663"/>
                  </a:lnTo>
                  <a:lnTo>
                    <a:pt x="34301" y="11434"/>
                  </a:lnTo>
                  <a:close/>
                  <a:moveTo>
                    <a:pt x="28053" y="11747"/>
                  </a:moveTo>
                  <a:lnTo>
                    <a:pt x="29282" y="11976"/>
                  </a:lnTo>
                  <a:lnTo>
                    <a:pt x="28074" y="12184"/>
                  </a:lnTo>
                  <a:lnTo>
                    <a:pt x="26845" y="12059"/>
                  </a:lnTo>
                  <a:lnTo>
                    <a:pt x="28053" y="11747"/>
                  </a:lnTo>
                  <a:close/>
                  <a:moveTo>
                    <a:pt x="32197" y="11788"/>
                  </a:moveTo>
                  <a:lnTo>
                    <a:pt x="33385" y="12121"/>
                  </a:lnTo>
                  <a:lnTo>
                    <a:pt x="32177" y="12205"/>
                  </a:lnTo>
                  <a:lnTo>
                    <a:pt x="30948" y="11976"/>
                  </a:lnTo>
                  <a:lnTo>
                    <a:pt x="32197" y="11788"/>
                  </a:lnTo>
                  <a:close/>
                  <a:moveTo>
                    <a:pt x="30115" y="12121"/>
                  </a:moveTo>
                  <a:lnTo>
                    <a:pt x="31052" y="12288"/>
                  </a:lnTo>
                  <a:lnTo>
                    <a:pt x="30115" y="12371"/>
                  </a:lnTo>
                  <a:lnTo>
                    <a:pt x="29178" y="12288"/>
                  </a:lnTo>
                  <a:lnTo>
                    <a:pt x="30115" y="12121"/>
                  </a:lnTo>
                  <a:close/>
                  <a:moveTo>
                    <a:pt x="5624" y="10310"/>
                  </a:moveTo>
                  <a:lnTo>
                    <a:pt x="15245" y="11247"/>
                  </a:lnTo>
                  <a:lnTo>
                    <a:pt x="17786" y="12455"/>
                  </a:lnTo>
                  <a:lnTo>
                    <a:pt x="11184" y="12392"/>
                  </a:lnTo>
                  <a:lnTo>
                    <a:pt x="5624" y="10310"/>
                  </a:lnTo>
                  <a:close/>
                  <a:moveTo>
                    <a:pt x="16099" y="11309"/>
                  </a:moveTo>
                  <a:lnTo>
                    <a:pt x="21222" y="11809"/>
                  </a:lnTo>
                  <a:lnTo>
                    <a:pt x="19806" y="12455"/>
                  </a:lnTo>
                  <a:lnTo>
                    <a:pt x="18473" y="12455"/>
                  </a:lnTo>
                  <a:lnTo>
                    <a:pt x="16099" y="11309"/>
                  </a:lnTo>
                  <a:close/>
                  <a:moveTo>
                    <a:pt x="21805" y="11871"/>
                  </a:moveTo>
                  <a:lnTo>
                    <a:pt x="23263" y="11996"/>
                  </a:lnTo>
                  <a:lnTo>
                    <a:pt x="21910" y="12475"/>
                  </a:lnTo>
                  <a:lnTo>
                    <a:pt x="20493" y="12475"/>
                  </a:lnTo>
                  <a:lnTo>
                    <a:pt x="21805" y="11871"/>
                  </a:lnTo>
                  <a:close/>
                  <a:moveTo>
                    <a:pt x="23930" y="12080"/>
                  </a:moveTo>
                  <a:lnTo>
                    <a:pt x="25179" y="12184"/>
                  </a:lnTo>
                  <a:lnTo>
                    <a:pt x="23992" y="12496"/>
                  </a:lnTo>
                  <a:lnTo>
                    <a:pt x="22763" y="12496"/>
                  </a:lnTo>
                  <a:lnTo>
                    <a:pt x="23930" y="12080"/>
                  </a:lnTo>
                  <a:close/>
                  <a:moveTo>
                    <a:pt x="26033" y="12267"/>
                  </a:moveTo>
                  <a:lnTo>
                    <a:pt x="26970" y="12371"/>
                  </a:lnTo>
                  <a:lnTo>
                    <a:pt x="26054" y="12517"/>
                  </a:lnTo>
                  <a:lnTo>
                    <a:pt x="25117" y="12517"/>
                  </a:lnTo>
                  <a:lnTo>
                    <a:pt x="26033" y="12267"/>
                  </a:lnTo>
                  <a:close/>
                  <a:moveTo>
                    <a:pt x="28074" y="12475"/>
                  </a:moveTo>
                  <a:lnTo>
                    <a:pt x="28449" y="12496"/>
                  </a:lnTo>
                  <a:lnTo>
                    <a:pt x="28095" y="12538"/>
                  </a:lnTo>
                  <a:lnTo>
                    <a:pt x="27720" y="12538"/>
                  </a:lnTo>
                  <a:lnTo>
                    <a:pt x="28074" y="12475"/>
                  </a:lnTo>
                  <a:close/>
                  <a:moveTo>
                    <a:pt x="32156" y="12496"/>
                  </a:moveTo>
                  <a:lnTo>
                    <a:pt x="32510" y="12580"/>
                  </a:lnTo>
                  <a:lnTo>
                    <a:pt x="32510" y="12580"/>
                  </a:lnTo>
                  <a:lnTo>
                    <a:pt x="32156" y="12559"/>
                  </a:lnTo>
                  <a:lnTo>
                    <a:pt x="31781" y="12538"/>
                  </a:lnTo>
                  <a:lnTo>
                    <a:pt x="32156" y="12496"/>
                  </a:lnTo>
                  <a:close/>
                  <a:moveTo>
                    <a:pt x="34218" y="12330"/>
                  </a:moveTo>
                  <a:lnTo>
                    <a:pt x="35113" y="12600"/>
                  </a:lnTo>
                  <a:lnTo>
                    <a:pt x="34197" y="12580"/>
                  </a:lnTo>
                  <a:lnTo>
                    <a:pt x="33260" y="12413"/>
                  </a:lnTo>
                  <a:lnTo>
                    <a:pt x="34218" y="12330"/>
                  </a:lnTo>
                  <a:close/>
                  <a:moveTo>
                    <a:pt x="36300" y="12163"/>
                  </a:moveTo>
                  <a:lnTo>
                    <a:pt x="37466" y="12600"/>
                  </a:lnTo>
                  <a:lnTo>
                    <a:pt x="36238" y="12600"/>
                  </a:lnTo>
                  <a:lnTo>
                    <a:pt x="35051" y="12267"/>
                  </a:lnTo>
                  <a:lnTo>
                    <a:pt x="36300" y="12163"/>
                  </a:lnTo>
                  <a:close/>
                  <a:moveTo>
                    <a:pt x="38445" y="11996"/>
                  </a:moveTo>
                  <a:lnTo>
                    <a:pt x="39757" y="12621"/>
                  </a:lnTo>
                  <a:lnTo>
                    <a:pt x="38320" y="12621"/>
                  </a:lnTo>
                  <a:lnTo>
                    <a:pt x="36987" y="12121"/>
                  </a:lnTo>
                  <a:lnTo>
                    <a:pt x="38445" y="11996"/>
                  </a:lnTo>
                  <a:close/>
                  <a:moveTo>
                    <a:pt x="44151" y="11559"/>
                  </a:moveTo>
                  <a:lnTo>
                    <a:pt x="41757" y="12642"/>
                  </a:lnTo>
                  <a:lnTo>
                    <a:pt x="40444" y="12642"/>
                  </a:lnTo>
                  <a:lnTo>
                    <a:pt x="39008" y="11955"/>
                  </a:lnTo>
                  <a:lnTo>
                    <a:pt x="44151" y="11559"/>
                  </a:lnTo>
                  <a:close/>
                  <a:moveTo>
                    <a:pt x="54648" y="10726"/>
                  </a:moveTo>
                  <a:lnTo>
                    <a:pt x="49046" y="12705"/>
                  </a:lnTo>
                  <a:lnTo>
                    <a:pt x="42444" y="12642"/>
                  </a:lnTo>
                  <a:lnTo>
                    <a:pt x="45005" y="11476"/>
                  </a:lnTo>
                  <a:lnTo>
                    <a:pt x="54648" y="10726"/>
                  </a:lnTo>
                  <a:close/>
                  <a:moveTo>
                    <a:pt x="19181" y="12746"/>
                  </a:moveTo>
                  <a:lnTo>
                    <a:pt x="19140" y="12767"/>
                  </a:lnTo>
                  <a:lnTo>
                    <a:pt x="19098" y="12746"/>
                  </a:lnTo>
                  <a:close/>
                  <a:moveTo>
                    <a:pt x="24388" y="12788"/>
                  </a:moveTo>
                  <a:lnTo>
                    <a:pt x="24034" y="12850"/>
                  </a:lnTo>
                  <a:lnTo>
                    <a:pt x="23659" y="12892"/>
                  </a:lnTo>
                  <a:lnTo>
                    <a:pt x="24034" y="12788"/>
                  </a:lnTo>
                  <a:close/>
                  <a:moveTo>
                    <a:pt x="41132" y="12934"/>
                  </a:moveTo>
                  <a:lnTo>
                    <a:pt x="41090" y="12954"/>
                  </a:lnTo>
                  <a:lnTo>
                    <a:pt x="41048" y="12934"/>
                  </a:lnTo>
                  <a:close/>
                  <a:moveTo>
                    <a:pt x="36196" y="12892"/>
                  </a:moveTo>
                  <a:lnTo>
                    <a:pt x="36571" y="12996"/>
                  </a:lnTo>
                  <a:lnTo>
                    <a:pt x="36196" y="12954"/>
                  </a:lnTo>
                  <a:lnTo>
                    <a:pt x="35821" y="12892"/>
                  </a:lnTo>
                  <a:close/>
                  <a:moveTo>
                    <a:pt x="21951" y="12767"/>
                  </a:moveTo>
                  <a:lnTo>
                    <a:pt x="22909" y="12788"/>
                  </a:lnTo>
                  <a:lnTo>
                    <a:pt x="21993" y="13017"/>
                  </a:lnTo>
                  <a:lnTo>
                    <a:pt x="21076" y="13079"/>
                  </a:lnTo>
                  <a:lnTo>
                    <a:pt x="21951" y="12767"/>
                  </a:lnTo>
                  <a:close/>
                  <a:moveTo>
                    <a:pt x="19869" y="12746"/>
                  </a:moveTo>
                  <a:lnTo>
                    <a:pt x="21118" y="12767"/>
                  </a:lnTo>
                  <a:lnTo>
                    <a:pt x="19973" y="13163"/>
                  </a:lnTo>
                  <a:lnTo>
                    <a:pt x="19473" y="12934"/>
                  </a:lnTo>
                  <a:lnTo>
                    <a:pt x="19869" y="12746"/>
                  </a:lnTo>
                  <a:close/>
                  <a:moveTo>
                    <a:pt x="37321" y="12892"/>
                  </a:moveTo>
                  <a:lnTo>
                    <a:pt x="38279" y="12913"/>
                  </a:lnTo>
                  <a:lnTo>
                    <a:pt x="39153" y="13246"/>
                  </a:lnTo>
                  <a:lnTo>
                    <a:pt x="39153" y="13246"/>
                  </a:lnTo>
                  <a:lnTo>
                    <a:pt x="38216" y="13142"/>
                  </a:lnTo>
                  <a:lnTo>
                    <a:pt x="37321" y="12892"/>
                  </a:lnTo>
                  <a:close/>
                  <a:moveTo>
                    <a:pt x="19140" y="13079"/>
                  </a:moveTo>
                  <a:lnTo>
                    <a:pt x="19410" y="13225"/>
                  </a:lnTo>
                  <a:lnTo>
                    <a:pt x="18723" y="13267"/>
                  </a:lnTo>
                  <a:lnTo>
                    <a:pt x="19140" y="13079"/>
                  </a:lnTo>
                  <a:close/>
                  <a:moveTo>
                    <a:pt x="39112" y="12913"/>
                  </a:moveTo>
                  <a:lnTo>
                    <a:pt x="40361" y="12934"/>
                  </a:lnTo>
                  <a:lnTo>
                    <a:pt x="40757" y="13100"/>
                  </a:lnTo>
                  <a:lnTo>
                    <a:pt x="40236" y="13329"/>
                  </a:lnTo>
                  <a:lnTo>
                    <a:pt x="39112" y="12913"/>
                  </a:lnTo>
                  <a:close/>
                  <a:moveTo>
                    <a:pt x="41090" y="13267"/>
                  </a:moveTo>
                  <a:lnTo>
                    <a:pt x="41507" y="13454"/>
                  </a:lnTo>
                  <a:lnTo>
                    <a:pt x="40819" y="13392"/>
                  </a:lnTo>
                  <a:lnTo>
                    <a:pt x="41090" y="13267"/>
                  </a:lnTo>
                  <a:close/>
                  <a:moveTo>
                    <a:pt x="19952" y="13475"/>
                  </a:moveTo>
                  <a:lnTo>
                    <a:pt x="20035" y="13517"/>
                  </a:lnTo>
                  <a:lnTo>
                    <a:pt x="20014" y="13517"/>
                  </a:lnTo>
                  <a:lnTo>
                    <a:pt x="19660" y="13579"/>
                  </a:lnTo>
                  <a:lnTo>
                    <a:pt x="19952" y="13475"/>
                  </a:lnTo>
                  <a:close/>
                  <a:moveTo>
                    <a:pt x="11976" y="12684"/>
                  </a:moveTo>
                  <a:lnTo>
                    <a:pt x="18411" y="12746"/>
                  </a:lnTo>
                  <a:lnTo>
                    <a:pt x="18786" y="12934"/>
                  </a:lnTo>
                  <a:lnTo>
                    <a:pt x="17869" y="13350"/>
                  </a:lnTo>
                  <a:lnTo>
                    <a:pt x="14454" y="13621"/>
                  </a:lnTo>
                  <a:lnTo>
                    <a:pt x="11976" y="12684"/>
                  </a:lnTo>
                  <a:close/>
                  <a:moveTo>
                    <a:pt x="40257" y="13642"/>
                  </a:moveTo>
                  <a:lnTo>
                    <a:pt x="40549" y="13767"/>
                  </a:lnTo>
                  <a:lnTo>
                    <a:pt x="40195" y="13683"/>
                  </a:lnTo>
                  <a:lnTo>
                    <a:pt x="40174" y="13683"/>
                  </a:lnTo>
                  <a:lnTo>
                    <a:pt x="40257" y="13642"/>
                  </a:lnTo>
                  <a:close/>
                  <a:moveTo>
                    <a:pt x="41819" y="12934"/>
                  </a:moveTo>
                  <a:lnTo>
                    <a:pt x="48233" y="12996"/>
                  </a:lnTo>
                  <a:lnTo>
                    <a:pt x="45755" y="13871"/>
                  </a:lnTo>
                  <a:lnTo>
                    <a:pt x="42340" y="13538"/>
                  </a:lnTo>
                  <a:lnTo>
                    <a:pt x="41444" y="13121"/>
                  </a:lnTo>
                  <a:lnTo>
                    <a:pt x="41819" y="12934"/>
                  </a:lnTo>
                  <a:close/>
                  <a:moveTo>
                    <a:pt x="18890" y="13558"/>
                  </a:moveTo>
                  <a:lnTo>
                    <a:pt x="18015" y="13871"/>
                  </a:lnTo>
                  <a:lnTo>
                    <a:pt x="17099" y="14017"/>
                  </a:lnTo>
                  <a:lnTo>
                    <a:pt x="17953" y="13621"/>
                  </a:lnTo>
                  <a:lnTo>
                    <a:pt x="18890" y="13558"/>
                  </a:lnTo>
                  <a:close/>
                  <a:moveTo>
                    <a:pt x="1459" y="12600"/>
                  </a:moveTo>
                  <a:lnTo>
                    <a:pt x="11143" y="12684"/>
                  </a:lnTo>
                  <a:lnTo>
                    <a:pt x="13767" y="13663"/>
                  </a:lnTo>
                  <a:lnTo>
                    <a:pt x="7186" y="14183"/>
                  </a:lnTo>
                  <a:lnTo>
                    <a:pt x="1459" y="12600"/>
                  </a:lnTo>
                  <a:close/>
                  <a:moveTo>
                    <a:pt x="17099" y="13683"/>
                  </a:moveTo>
                  <a:lnTo>
                    <a:pt x="16016" y="14183"/>
                  </a:lnTo>
                  <a:lnTo>
                    <a:pt x="15099" y="13850"/>
                  </a:lnTo>
                  <a:lnTo>
                    <a:pt x="17099" y="13683"/>
                  </a:lnTo>
                  <a:close/>
                  <a:moveTo>
                    <a:pt x="41319" y="13746"/>
                  </a:moveTo>
                  <a:lnTo>
                    <a:pt x="42256" y="13829"/>
                  </a:lnTo>
                  <a:lnTo>
                    <a:pt x="43110" y="14225"/>
                  </a:lnTo>
                  <a:lnTo>
                    <a:pt x="42194" y="14058"/>
                  </a:lnTo>
                  <a:lnTo>
                    <a:pt x="41319" y="13746"/>
                  </a:lnTo>
                  <a:close/>
                  <a:moveTo>
                    <a:pt x="43110" y="13912"/>
                  </a:moveTo>
                  <a:lnTo>
                    <a:pt x="45109" y="14100"/>
                  </a:lnTo>
                  <a:lnTo>
                    <a:pt x="44193" y="14433"/>
                  </a:lnTo>
                  <a:lnTo>
                    <a:pt x="43110" y="13912"/>
                  </a:lnTo>
                  <a:close/>
                  <a:moveTo>
                    <a:pt x="49087" y="12996"/>
                  </a:moveTo>
                  <a:lnTo>
                    <a:pt x="58750" y="13079"/>
                  </a:lnTo>
                  <a:lnTo>
                    <a:pt x="53002" y="14558"/>
                  </a:lnTo>
                  <a:lnTo>
                    <a:pt x="46442" y="13933"/>
                  </a:lnTo>
                  <a:lnTo>
                    <a:pt x="49087" y="12996"/>
                  </a:lnTo>
                  <a:close/>
                  <a:moveTo>
                    <a:pt x="16016" y="14516"/>
                  </a:moveTo>
                  <a:lnTo>
                    <a:pt x="16099" y="14537"/>
                  </a:lnTo>
                  <a:lnTo>
                    <a:pt x="15724" y="14641"/>
                  </a:lnTo>
                  <a:lnTo>
                    <a:pt x="15724" y="14641"/>
                  </a:lnTo>
                  <a:lnTo>
                    <a:pt x="16016" y="14516"/>
                  </a:lnTo>
                  <a:close/>
                  <a:moveTo>
                    <a:pt x="44172" y="14745"/>
                  </a:moveTo>
                  <a:lnTo>
                    <a:pt x="44464" y="14870"/>
                  </a:lnTo>
                  <a:lnTo>
                    <a:pt x="44464" y="14870"/>
                  </a:lnTo>
                  <a:lnTo>
                    <a:pt x="44110" y="14787"/>
                  </a:lnTo>
                  <a:lnTo>
                    <a:pt x="44089" y="14766"/>
                  </a:lnTo>
                  <a:lnTo>
                    <a:pt x="44172" y="14745"/>
                  </a:lnTo>
                  <a:close/>
                  <a:moveTo>
                    <a:pt x="14412" y="13912"/>
                  </a:moveTo>
                  <a:lnTo>
                    <a:pt x="15454" y="14287"/>
                  </a:lnTo>
                  <a:lnTo>
                    <a:pt x="10539" y="15120"/>
                  </a:lnTo>
                  <a:lnTo>
                    <a:pt x="7998" y="14412"/>
                  </a:lnTo>
                  <a:lnTo>
                    <a:pt x="14412" y="13912"/>
                  </a:lnTo>
                  <a:close/>
                  <a:moveTo>
                    <a:pt x="45797" y="14162"/>
                  </a:moveTo>
                  <a:lnTo>
                    <a:pt x="52190" y="14787"/>
                  </a:lnTo>
                  <a:lnTo>
                    <a:pt x="49649" y="15433"/>
                  </a:lnTo>
                  <a:lnTo>
                    <a:pt x="44755" y="14537"/>
                  </a:lnTo>
                  <a:lnTo>
                    <a:pt x="45797" y="14162"/>
                  </a:lnTo>
                  <a:close/>
                  <a:moveTo>
                    <a:pt x="14975" y="14662"/>
                  </a:moveTo>
                  <a:lnTo>
                    <a:pt x="14121" y="15058"/>
                  </a:lnTo>
                  <a:lnTo>
                    <a:pt x="12163" y="15558"/>
                  </a:lnTo>
                  <a:lnTo>
                    <a:pt x="11205" y="15308"/>
                  </a:lnTo>
                  <a:lnTo>
                    <a:pt x="14975" y="14662"/>
                  </a:lnTo>
                  <a:close/>
                  <a:moveTo>
                    <a:pt x="45234" y="14912"/>
                  </a:moveTo>
                  <a:lnTo>
                    <a:pt x="48983" y="15620"/>
                  </a:lnTo>
                  <a:lnTo>
                    <a:pt x="48025" y="15849"/>
                  </a:lnTo>
                  <a:lnTo>
                    <a:pt x="46067" y="15329"/>
                  </a:lnTo>
                  <a:lnTo>
                    <a:pt x="45234" y="14912"/>
                  </a:lnTo>
                  <a:close/>
                  <a:moveTo>
                    <a:pt x="7165" y="14475"/>
                  </a:moveTo>
                  <a:lnTo>
                    <a:pt x="9872" y="15224"/>
                  </a:lnTo>
                  <a:lnTo>
                    <a:pt x="4582" y="16120"/>
                  </a:lnTo>
                  <a:lnTo>
                    <a:pt x="2000" y="14891"/>
                  </a:lnTo>
                  <a:lnTo>
                    <a:pt x="7165" y="14475"/>
                  </a:lnTo>
                  <a:close/>
                  <a:moveTo>
                    <a:pt x="53044" y="14850"/>
                  </a:moveTo>
                  <a:lnTo>
                    <a:pt x="58188" y="15349"/>
                  </a:lnTo>
                  <a:lnTo>
                    <a:pt x="55585" y="16536"/>
                  </a:lnTo>
                  <a:lnTo>
                    <a:pt x="50316" y="15558"/>
                  </a:lnTo>
                  <a:lnTo>
                    <a:pt x="53044" y="14850"/>
                  </a:lnTo>
                  <a:close/>
                  <a:moveTo>
                    <a:pt x="4541" y="16412"/>
                  </a:moveTo>
                  <a:lnTo>
                    <a:pt x="4978" y="16620"/>
                  </a:lnTo>
                  <a:lnTo>
                    <a:pt x="4187" y="16474"/>
                  </a:lnTo>
                  <a:lnTo>
                    <a:pt x="4541" y="16412"/>
                  </a:lnTo>
                  <a:close/>
                  <a:moveTo>
                    <a:pt x="10539" y="15412"/>
                  </a:moveTo>
                  <a:lnTo>
                    <a:pt x="11601" y="15703"/>
                  </a:lnTo>
                  <a:lnTo>
                    <a:pt x="6790" y="16953"/>
                  </a:lnTo>
                  <a:lnTo>
                    <a:pt x="6061" y="16828"/>
                  </a:lnTo>
                  <a:lnTo>
                    <a:pt x="5041" y="16328"/>
                  </a:lnTo>
                  <a:lnTo>
                    <a:pt x="10539" y="15412"/>
                  </a:lnTo>
                  <a:close/>
                  <a:moveTo>
                    <a:pt x="55626" y="16849"/>
                  </a:moveTo>
                  <a:lnTo>
                    <a:pt x="55960" y="16911"/>
                  </a:lnTo>
                  <a:lnTo>
                    <a:pt x="55189" y="17036"/>
                  </a:lnTo>
                  <a:lnTo>
                    <a:pt x="55626" y="16849"/>
                  </a:lnTo>
                  <a:close/>
                  <a:moveTo>
                    <a:pt x="12163" y="15870"/>
                  </a:moveTo>
                  <a:lnTo>
                    <a:pt x="12267" y="15891"/>
                  </a:lnTo>
                  <a:lnTo>
                    <a:pt x="12246" y="15912"/>
                  </a:lnTo>
                  <a:lnTo>
                    <a:pt x="8435" y="17265"/>
                  </a:lnTo>
                  <a:lnTo>
                    <a:pt x="7456" y="17078"/>
                  </a:lnTo>
                  <a:lnTo>
                    <a:pt x="12163" y="15870"/>
                  </a:lnTo>
                  <a:close/>
                  <a:moveTo>
                    <a:pt x="49649" y="15745"/>
                  </a:moveTo>
                  <a:lnTo>
                    <a:pt x="55127" y="16745"/>
                  </a:lnTo>
                  <a:lnTo>
                    <a:pt x="54085" y="17224"/>
                  </a:lnTo>
                  <a:lnTo>
                    <a:pt x="53377" y="17349"/>
                  </a:lnTo>
                  <a:lnTo>
                    <a:pt x="48587" y="16016"/>
                  </a:lnTo>
                  <a:lnTo>
                    <a:pt x="49649" y="15745"/>
                  </a:lnTo>
                  <a:close/>
                  <a:moveTo>
                    <a:pt x="9227" y="17286"/>
                  </a:moveTo>
                  <a:lnTo>
                    <a:pt x="9039" y="17370"/>
                  </a:lnTo>
                  <a:lnTo>
                    <a:pt x="8998" y="17370"/>
                  </a:lnTo>
                  <a:lnTo>
                    <a:pt x="9227" y="17286"/>
                  </a:lnTo>
                  <a:close/>
                  <a:moveTo>
                    <a:pt x="7082" y="17307"/>
                  </a:moveTo>
                  <a:lnTo>
                    <a:pt x="7894" y="17453"/>
                  </a:lnTo>
                  <a:lnTo>
                    <a:pt x="7602" y="17557"/>
                  </a:lnTo>
                  <a:lnTo>
                    <a:pt x="7082" y="17307"/>
                  </a:lnTo>
                  <a:close/>
                  <a:moveTo>
                    <a:pt x="48025" y="16162"/>
                  </a:moveTo>
                  <a:lnTo>
                    <a:pt x="52690" y="17453"/>
                  </a:lnTo>
                  <a:lnTo>
                    <a:pt x="51711" y="17619"/>
                  </a:lnTo>
                  <a:lnTo>
                    <a:pt x="47921" y="16203"/>
                  </a:lnTo>
                  <a:lnTo>
                    <a:pt x="47900" y="16182"/>
                  </a:lnTo>
                  <a:lnTo>
                    <a:pt x="48025" y="16162"/>
                  </a:lnTo>
                  <a:close/>
                  <a:moveTo>
                    <a:pt x="50920" y="17640"/>
                  </a:moveTo>
                  <a:lnTo>
                    <a:pt x="51149" y="17724"/>
                  </a:lnTo>
                  <a:lnTo>
                    <a:pt x="51107" y="17724"/>
                  </a:lnTo>
                  <a:lnTo>
                    <a:pt x="50920" y="17640"/>
                  </a:lnTo>
                  <a:close/>
                  <a:moveTo>
                    <a:pt x="8456" y="17557"/>
                  </a:moveTo>
                  <a:lnTo>
                    <a:pt x="8581" y="17578"/>
                  </a:lnTo>
                  <a:lnTo>
                    <a:pt x="8123" y="17786"/>
                  </a:lnTo>
                  <a:lnTo>
                    <a:pt x="7977" y="17724"/>
                  </a:lnTo>
                  <a:lnTo>
                    <a:pt x="8456" y="17557"/>
                  </a:lnTo>
                  <a:close/>
                  <a:moveTo>
                    <a:pt x="53065" y="17682"/>
                  </a:moveTo>
                  <a:lnTo>
                    <a:pt x="52544" y="17932"/>
                  </a:lnTo>
                  <a:lnTo>
                    <a:pt x="52253" y="17828"/>
                  </a:lnTo>
                  <a:lnTo>
                    <a:pt x="53065" y="17682"/>
                  </a:lnTo>
                  <a:close/>
                  <a:moveTo>
                    <a:pt x="28095" y="12829"/>
                  </a:moveTo>
                  <a:lnTo>
                    <a:pt x="32135" y="12850"/>
                  </a:lnTo>
                  <a:lnTo>
                    <a:pt x="36154" y="13246"/>
                  </a:lnTo>
                  <a:lnTo>
                    <a:pt x="39216" y="13808"/>
                  </a:lnTo>
                  <a:lnTo>
                    <a:pt x="30073" y="17973"/>
                  </a:lnTo>
                  <a:lnTo>
                    <a:pt x="20993" y="13663"/>
                  </a:lnTo>
                  <a:lnTo>
                    <a:pt x="24075" y="13142"/>
                  </a:lnTo>
                  <a:lnTo>
                    <a:pt x="28095" y="12829"/>
                  </a:lnTo>
                  <a:close/>
                  <a:moveTo>
                    <a:pt x="51690" y="17911"/>
                  </a:moveTo>
                  <a:lnTo>
                    <a:pt x="52169" y="18098"/>
                  </a:lnTo>
                  <a:lnTo>
                    <a:pt x="52024" y="18161"/>
                  </a:lnTo>
                  <a:lnTo>
                    <a:pt x="51565" y="17932"/>
                  </a:lnTo>
                  <a:lnTo>
                    <a:pt x="51690" y="17911"/>
                  </a:lnTo>
                  <a:close/>
                  <a:moveTo>
                    <a:pt x="20493" y="13746"/>
                  </a:moveTo>
                  <a:lnTo>
                    <a:pt x="29719" y="18140"/>
                  </a:lnTo>
                  <a:lnTo>
                    <a:pt x="28303" y="18786"/>
                  </a:lnTo>
                  <a:lnTo>
                    <a:pt x="17078" y="14600"/>
                  </a:lnTo>
                  <a:lnTo>
                    <a:pt x="20077" y="13808"/>
                  </a:lnTo>
                  <a:lnTo>
                    <a:pt x="20493" y="13746"/>
                  </a:lnTo>
                  <a:close/>
                  <a:moveTo>
                    <a:pt x="39716" y="13892"/>
                  </a:moveTo>
                  <a:lnTo>
                    <a:pt x="40132" y="13975"/>
                  </a:lnTo>
                  <a:lnTo>
                    <a:pt x="43131" y="14808"/>
                  </a:lnTo>
                  <a:lnTo>
                    <a:pt x="31823" y="18806"/>
                  </a:lnTo>
                  <a:lnTo>
                    <a:pt x="30406" y="18140"/>
                  </a:lnTo>
                  <a:lnTo>
                    <a:pt x="39716" y="13892"/>
                  </a:lnTo>
                  <a:close/>
                  <a:moveTo>
                    <a:pt x="917" y="18765"/>
                  </a:moveTo>
                  <a:lnTo>
                    <a:pt x="1354" y="18931"/>
                  </a:lnTo>
                  <a:lnTo>
                    <a:pt x="584" y="18869"/>
                  </a:lnTo>
                  <a:lnTo>
                    <a:pt x="917" y="18765"/>
                  </a:lnTo>
                  <a:close/>
                  <a:moveTo>
                    <a:pt x="6478" y="17328"/>
                  </a:moveTo>
                  <a:lnTo>
                    <a:pt x="7227" y="17682"/>
                  </a:lnTo>
                  <a:lnTo>
                    <a:pt x="3208" y="19119"/>
                  </a:lnTo>
                  <a:lnTo>
                    <a:pt x="2479" y="19056"/>
                  </a:lnTo>
                  <a:lnTo>
                    <a:pt x="1417" y="18640"/>
                  </a:lnTo>
                  <a:lnTo>
                    <a:pt x="6478" y="17328"/>
                  </a:lnTo>
                  <a:close/>
                  <a:moveTo>
                    <a:pt x="7581" y="17869"/>
                  </a:moveTo>
                  <a:lnTo>
                    <a:pt x="7769" y="17953"/>
                  </a:lnTo>
                  <a:lnTo>
                    <a:pt x="4874" y="19285"/>
                  </a:lnTo>
                  <a:lnTo>
                    <a:pt x="3895" y="19181"/>
                  </a:lnTo>
                  <a:lnTo>
                    <a:pt x="7581" y="17869"/>
                  </a:lnTo>
                  <a:close/>
                  <a:moveTo>
                    <a:pt x="30073" y="18307"/>
                  </a:moveTo>
                  <a:lnTo>
                    <a:pt x="31448" y="18952"/>
                  </a:lnTo>
                  <a:lnTo>
                    <a:pt x="30052" y="19431"/>
                  </a:lnTo>
                  <a:lnTo>
                    <a:pt x="28699" y="18931"/>
                  </a:lnTo>
                  <a:lnTo>
                    <a:pt x="30073" y="18307"/>
                  </a:lnTo>
                  <a:close/>
                  <a:moveTo>
                    <a:pt x="16578" y="14725"/>
                  </a:moveTo>
                  <a:lnTo>
                    <a:pt x="27928" y="18952"/>
                  </a:lnTo>
                  <a:lnTo>
                    <a:pt x="26595" y="19556"/>
                  </a:lnTo>
                  <a:lnTo>
                    <a:pt x="13246" y="15870"/>
                  </a:lnTo>
                  <a:lnTo>
                    <a:pt x="16182" y="14829"/>
                  </a:lnTo>
                  <a:lnTo>
                    <a:pt x="16578" y="14725"/>
                  </a:lnTo>
                  <a:close/>
                  <a:moveTo>
                    <a:pt x="53669" y="17724"/>
                  </a:moveTo>
                  <a:lnTo>
                    <a:pt x="58709" y="19119"/>
                  </a:lnTo>
                  <a:lnTo>
                    <a:pt x="57647" y="19494"/>
                  </a:lnTo>
                  <a:lnTo>
                    <a:pt x="56918" y="19556"/>
                  </a:lnTo>
                  <a:lnTo>
                    <a:pt x="52919" y="18078"/>
                  </a:lnTo>
                  <a:lnTo>
                    <a:pt x="53669" y="17724"/>
                  </a:lnTo>
                  <a:close/>
                  <a:moveTo>
                    <a:pt x="43610" y="14933"/>
                  </a:moveTo>
                  <a:lnTo>
                    <a:pt x="44027" y="15058"/>
                  </a:lnTo>
                  <a:lnTo>
                    <a:pt x="46942" y="16141"/>
                  </a:lnTo>
                  <a:lnTo>
                    <a:pt x="33509" y="19619"/>
                  </a:lnTo>
                  <a:lnTo>
                    <a:pt x="32197" y="18994"/>
                  </a:lnTo>
                  <a:lnTo>
                    <a:pt x="43610" y="14933"/>
                  </a:lnTo>
                  <a:close/>
                  <a:moveTo>
                    <a:pt x="3520" y="19431"/>
                  </a:moveTo>
                  <a:lnTo>
                    <a:pt x="4333" y="19515"/>
                  </a:lnTo>
                  <a:lnTo>
                    <a:pt x="4062" y="19640"/>
                  </a:lnTo>
                  <a:lnTo>
                    <a:pt x="3520" y="19431"/>
                  </a:lnTo>
                  <a:close/>
                  <a:moveTo>
                    <a:pt x="52544" y="18244"/>
                  </a:moveTo>
                  <a:lnTo>
                    <a:pt x="56230" y="19619"/>
                  </a:lnTo>
                  <a:lnTo>
                    <a:pt x="55252" y="19702"/>
                  </a:lnTo>
                  <a:lnTo>
                    <a:pt x="52378" y="18328"/>
                  </a:lnTo>
                  <a:lnTo>
                    <a:pt x="52544" y="18244"/>
                  </a:lnTo>
                  <a:close/>
                  <a:moveTo>
                    <a:pt x="8102" y="18119"/>
                  </a:moveTo>
                  <a:lnTo>
                    <a:pt x="11976" y="19952"/>
                  </a:lnTo>
                  <a:lnTo>
                    <a:pt x="5457" y="19327"/>
                  </a:lnTo>
                  <a:lnTo>
                    <a:pt x="8102" y="18119"/>
                  </a:lnTo>
                  <a:close/>
                  <a:moveTo>
                    <a:pt x="28324" y="19098"/>
                  </a:moveTo>
                  <a:lnTo>
                    <a:pt x="29636" y="19598"/>
                  </a:lnTo>
                  <a:lnTo>
                    <a:pt x="28345" y="20035"/>
                  </a:lnTo>
                  <a:lnTo>
                    <a:pt x="27033" y="19681"/>
                  </a:lnTo>
                  <a:lnTo>
                    <a:pt x="28324" y="19098"/>
                  </a:lnTo>
                  <a:close/>
                  <a:moveTo>
                    <a:pt x="31802" y="19119"/>
                  </a:moveTo>
                  <a:lnTo>
                    <a:pt x="33072" y="19723"/>
                  </a:lnTo>
                  <a:lnTo>
                    <a:pt x="31760" y="20077"/>
                  </a:lnTo>
                  <a:lnTo>
                    <a:pt x="30490" y="19598"/>
                  </a:lnTo>
                  <a:lnTo>
                    <a:pt x="31802" y="19119"/>
                  </a:lnTo>
                  <a:close/>
                  <a:moveTo>
                    <a:pt x="56584" y="19869"/>
                  </a:moveTo>
                  <a:lnTo>
                    <a:pt x="56043" y="20077"/>
                  </a:lnTo>
                  <a:lnTo>
                    <a:pt x="55772" y="19931"/>
                  </a:lnTo>
                  <a:lnTo>
                    <a:pt x="56584" y="19869"/>
                  </a:lnTo>
                  <a:close/>
                  <a:moveTo>
                    <a:pt x="52024" y="18473"/>
                  </a:moveTo>
                  <a:lnTo>
                    <a:pt x="54669" y="19744"/>
                  </a:lnTo>
                  <a:lnTo>
                    <a:pt x="48129" y="20264"/>
                  </a:lnTo>
                  <a:lnTo>
                    <a:pt x="52024" y="18473"/>
                  </a:lnTo>
                  <a:close/>
                  <a:moveTo>
                    <a:pt x="12767" y="16037"/>
                  </a:moveTo>
                  <a:lnTo>
                    <a:pt x="26200" y="19744"/>
                  </a:lnTo>
                  <a:lnTo>
                    <a:pt x="24950" y="20306"/>
                  </a:lnTo>
                  <a:lnTo>
                    <a:pt x="9539" y="17474"/>
                  </a:lnTo>
                  <a:lnTo>
                    <a:pt x="12371" y="16182"/>
                  </a:lnTo>
                  <a:lnTo>
                    <a:pt x="12767" y="16037"/>
                  </a:lnTo>
                  <a:close/>
                  <a:moveTo>
                    <a:pt x="47400" y="16307"/>
                  </a:moveTo>
                  <a:lnTo>
                    <a:pt x="47796" y="16474"/>
                  </a:lnTo>
                  <a:lnTo>
                    <a:pt x="50607" y="17807"/>
                  </a:lnTo>
                  <a:lnTo>
                    <a:pt x="35155" y="20389"/>
                  </a:lnTo>
                  <a:lnTo>
                    <a:pt x="33926" y="19806"/>
                  </a:lnTo>
                  <a:lnTo>
                    <a:pt x="47400" y="16307"/>
                  </a:lnTo>
                  <a:close/>
                  <a:moveTo>
                    <a:pt x="30052" y="19744"/>
                  </a:moveTo>
                  <a:lnTo>
                    <a:pt x="31260" y="20202"/>
                  </a:lnTo>
                  <a:lnTo>
                    <a:pt x="30052" y="20514"/>
                  </a:lnTo>
                  <a:lnTo>
                    <a:pt x="28845" y="20181"/>
                  </a:lnTo>
                  <a:lnTo>
                    <a:pt x="30052" y="19744"/>
                  </a:lnTo>
                  <a:close/>
                  <a:moveTo>
                    <a:pt x="26616" y="19869"/>
                  </a:moveTo>
                  <a:lnTo>
                    <a:pt x="27866" y="20223"/>
                  </a:lnTo>
                  <a:lnTo>
                    <a:pt x="26679" y="20639"/>
                  </a:lnTo>
                  <a:lnTo>
                    <a:pt x="25450" y="20410"/>
                  </a:lnTo>
                  <a:lnTo>
                    <a:pt x="26616" y="19869"/>
                  </a:lnTo>
                  <a:close/>
                  <a:moveTo>
                    <a:pt x="33489" y="19931"/>
                  </a:moveTo>
                  <a:lnTo>
                    <a:pt x="34655" y="20473"/>
                  </a:lnTo>
                  <a:lnTo>
                    <a:pt x="33405" y="20681"/>
                  </a:lnTo>
                  <a:lnTo>
                    <a:pt x="32239" y="20243"/>
                  </a:lnTo>
                  <a:lnTo>
                    <a:pt x="33489" y="19931"/>
                  </a:lnTo>
                  <a:close/>
                  <a:moveTo>
                    <a:pt x="28366" y="20348"/>
                  </a:moveTo>
                  <a:lnTo>
                    <a:pt x="29490" y="20660"/>
                  </a:lnTo>
                  <a:lnTo>
                    <a:pt x="28386" y="20952"/>
                  </a:lnTo>
                  <a:lnTo>
                    <a:pt x="27262" y="20743"/>
                  </a:lnTo>
                  <a:lnTo>
                    <a:pt x="28366" y="20348"/>
                  </a:lnTo>
                  <a:close/>
                  <a:moveTo>
                    <a:pt x="31739" y="20368"/>
                  </a:moveTo>
                  <a:lnTo>
                    <a:pt x="32843" y="20785"/>
                  </a:lnTo>
                  <a:lnTo>
                    <a:pt x="31718" y="20972"/>
                  </a:lnTo>
                  <a:lnTo>
                    <a:pt x="30615" y="20660"/>
                  </a:lnTo>
                  <a:lnTo>
                    <a:pt x="31739" y="20368"/>
                  </a:lnTo>
                  <a:close/>
                  <a:moveTo>
                    <a:pt x="9081" y="17682"/>
                  </a:moveTo>
                  <a:lnTo>
                    <a:pt x="24492" y="20514"/>
                  </a:lnTo>
                  <a:lnTo>
                    <a:pt x="23346" y="21056"/>
                  </a:lnTo>
                  <a:lnTo>
                    <a:pt x="12809" y="20035"/>
                  </a:lnTo>
                  <a:lnTo>
                    <a:pt x="8456" y="17953"/>
                  </a:lnTo>
                  <a:lnTo>
                    <a:pt x="9081" y="17682"/>
                  </a:lnTo>
                  <a:close/>
                  <a:moveTo>
                    <a:pt x="51066" y="18015"/>
                  </a:moveTo>
                  <a:lnTo>
                    <a:pt x="51690" y="18307"/>
                  </a:lnTo>
                  <a:lnTo>
                    <a:pt x="47296" y="20327"/>
                  </a:lnTo>
                  <a:lnTo>
                    <a:pt x="36737" y="21160"/>
                  </a:lnTo>
                  <a:lnTo>
                    <a:pt x="35613" y="20618"/>
                  </a:lnTo>
                  <a:lnTo>
                    <a:pt x="51066" y="18015"/>
                  </a:lnTo>
                  <a:close/>
                  <a:moveTo>
                    <a:pt x="24992" y="20618"/>
                  </a:moveTo>
                  <a:lnTo>
                    <a:pt x="26137" y="20827"/>
                  </a:lnTo>
                  <a:lnTo>
                    <a:pt x="25054" y="21201"/>
                  </a:lnTo>
                  <a:lnTo>
                    <a:pt x="23930" y="21097"/>
                  </a:lnTo>
                  <a:lnTo>
                    <a:pt x="24992" y="20618"/>
                  </a:lnTo>
                  <a:close/>
                  <a:moveTo>
                    <a:pt x="30052" y="20806"/>
                  </a:moveTo>
                  <a:lnTo>
                    <a:pt x="31031" y="21097"/>
                  </a:lnTo>
                  <a:lnTo>
                    <a:pt x="30052" y="21264"/>
                  </a:lnTo>
                  <a:lnTo>
                    <a:pt x="29053" y="21077"/>
                  </a:lnTo>
                  <a:lnTo>
                    <a:pt x="30052" y="20806"/>
                  </a:lnTo>
                  <a:close/>
                  <a:moveTo>
                    <a:pt x="35113" y="20702"/>
                  </a:moveTo>
                  <a:lnTo>
                    <a:pt x="36175" y="21201"/>
                  </a:lnTo>
                  <a:lnTo>
                    <a:pt x="35030" y="21285"/>
                  </a:lnTo>
                  <a:lnTo>
                    <a:pt x="33947" y="20889"/>
                  </a:lnTo>
                  <a:lnTo>
                    <a:pt x="35113" y="20702"/>
                  </a:lnTo>
                  <a:close/>
                  <a:moveTo>
                    <a:pt x="26720" y="20931"/>
                  </a:moveTo>
                  <a:lnTo>
                    <a:pt x="27720" y="21118"/>
                  </a:lnTo>
                  <a:lnTo>
                    <a:pt x="26741" y="21368"/>
                  </a:lnTo>
                  <a:lnTo>
                    <a:pt x="25741" y="21285"/>
                  </a:lnTo>
                  <a:lnTo>
                    <a:pt x="26720" y="20931"/>
                  </a:lnTo>
                  <a:close/>
                  <a:moveTo>
                    <a:pt x="33385" y="20993"/>
                  </a:moveTo>
                  <a:lnTo>
                    <a:pt x="34343" y="21347"/>
                  </a:lnTo>
                  <a:lnTo>
                    <a:pt x="33343" y="21431"/>
                  </a:lnTo>
                  <a:lnTo>
                    <a:pt x="32364" y="21160"/>
                  </a:lnTo>
                  <a:lnTo>
                    <a:pt x="33385" y="20993"/>
                  </a:lnTo>
                  <a:close/>
                  <a:moveTo>
                    <a:pt x="28386" y="21243"/>
                  </a:moveTo>
                  <a:lnTo>
                    <a:pt x="29199" y="21389"/>
                  </a:lnTo>
                  <a:lnTo>
                    <a:pt x="28407" y="21535"/>
                  </a:lnTo>
                  <a:lnTo>
                    <a:pt x="27595" y="21451"/>
                  </a:lnTo>
                  <a:lnTo>
                    <a:pt x="28386" y="21243"/>
                  </a:lnTo>
                  <a:close/>
                  <a:moveTo>
                    <a:pt x="31698" y="21264"/>
                  </a:moveTo>
                  <a:lnTo>
                    <a:pt x="32489" y="21493"/>
                  </a:lnTo>
                  <a:lnTo>
                    <a:pt x="31677" y="21556"/>
                  </a:lnTo>
                  <a:lnTo>
                    <a:pt x="30885" y="21410"/>
                  </a:lnTo>
                  <a:lnTo>
                    <a:pt x="31698" y="21264"/>
                  </a:lnTo>
                  <a:close/>
                  <a:moveTo>
                    <a:pt x="4083" y="19952"/>
                  </a:moveTo>
                  <a:lnTo>
                    <a:pt x="8623" y="21660"/>
                  </a:lnTo>
                  <a:lnTo>
                    <a:pt x="501" y="21576"/>
                  </a:lnTo>
                  <a:lnTo>
                    <a:pt x="4083" y="19952"/>
                  </a:lnTo>
                  <a:close/>
                  <a:moveTo>
                    <a:pt x="30052" y="21556"/>
                  </a:moveTo>
                  <a:lnTo>
                    <a:pt x="30573" y="21639"/>
                  </a:lnTo>
                  <a:lnTo>
                    <a:pt x="30032" y="21680"/>
                  </a:lnTo>
                  <a:lnTo>
                    <a:pt x="29511" y="21639"/>
                  </a:lnTo>
                  <a:lnTo>
                    <a:pt x="30052" y="21556"/>
                  </a:lnTo>
                  <a:close/>
                  <a:moveTo>
                    <a:pt x="4916" y="19577"/>
                  </a:moveTo>
                  <a:lnTo>
                    <a:pt x="12746" y="20327"/>
                  </a:lnTo>
                  <a:lnTo>
                    <a:pt x="15662" y="21701"/>
                  </a:lnTo>
                  <a:lnTo>
                    <a:pt x="15662" y="21701"/>
                  </a:lnTo>
                  <a:lnTo>
                    <a:pt x="9477" y="21660"/>
                  </a:lnTo>
                  <a:lnTo>
                    <a:pt x="4457" y="19785"/>
                  </a:lnTo>
                  <a:lnTo>
                    <a:pt x="4916" y="19577"/>
                  </a:lnTo>
                  <a:close/>
                  <a:moveTo>
                    <a:pt x="13579" y="20410"/>
                  </a:moveTo>
                  <a:lnTo>
                    <a:pt x="22826" y="21285"/>
                  </a:lnTo>
                  <a:lnTo>
                    <a:pt x="21785" y="21764"/>
                  </a:lnTo>
                  <a:lnTo>
                    <a:pt x="16349" y="21722"/>
                  </a:lnTo>
                  <a:lnTo>
                    <a:pt x="13579" y="20410"/>
                  </a:lnTo>
                  <a:close/>
                  <a:moveTo>
                    <a:pt x="23388" y="21347"/>
                  </a:moveTo>
                  <a:lnTo>
                    <a:pt x="24409" y="21431"/>
                  </a:lnTo>
                  <a:lnTo>
                    <a:pt x="23471" y="21785"/>
                  </a:lnTo>
                  <a:lnTo>
                    <a:pt x="22472" y="21764"/>
                  </a:lnTo>
                  <a:lnTo>
                    <a:pt x="23388" y="21347"/>
                  </a:lnTo>
                  <a:close/>
                  <a:moveTo>
                    <a:pt x="25096" y="21514"/>
                  </a:moveTo>
                  <a:lnTo>
                    <a:pt x="25929" y="21576"/>
                  </a:lnTo>
                  <a:lnTo>
                    <a:pt x="25138" y="21785"/>
                  </a:lnTo>
                  <a:lnTo>
                    <a:pt x="24325" y="21785"/>
                  </a:lnTo>
                  <a:lnTo>
                    <a:pt x="25096" y="21514"/>
                  </a:lnTo>
                  <a:close/>
                  <a:moveTo>
                    <a:pt x="26762" y="21660"/>
                  </a:moveTo>
                  <a:lnTo>
                    <a:pt x="27303" y="21722"/>
                  </a:lnTo>
                  <a:lnTo>
                    <a:pt x="26783" y="21805"/>
                  </a:lnTo>
                  <a:lnTo>
                    <a:pt x="26262" y="21805"/>
                  </a:lnTo>
                  <a:lnTo>
                    <a:pt x="26762" y="21660"/>
                  </a:lnTo>
                  <a:close/>
                  <a:moveTo>
                    <a:pt x="33322" y="21722"/>
                  </a:moveTo>
                  <a:lnTo>
                    <a:pt x="33822" y="21868"/>
                  </a:lnTo>
                  <a:lnTo>
                    <a:pt x="33301" y="21847"/>
                  </a:lnTo>
                  <a:lnTo>
                    <a:pt x="32781" y="21764"/>
                  </a:lnTo>
                  <a:lnTo>
                    <a:pt x="33322" y="21722"/>
                  </a:lnTo>
                  <a:close/>
                  <a:moveTo>
                    <a:pt x="34988" y="21576"/>
                  </a:moveTo>
                  <a:lnTo>
                    <a:pt x="35759" y="21868"/>
                  </a:lnTo>
                  <a:lnTo>
                    <a:pt x="34946" y="21868"/>
                  </a:lnTo>
                  <a:lnTo>
                    <a:pt x="34155" y="21660"/>
                  </a:lnTo>
                  <a:lnTo>
                    <a:pt x="34988" y="21576"/>
                  </a:lnTo>
                  <a:close/>
                  <a:moveTo>
                    <a:pt x="36696" y="21451"/>
                  </a:moveTo>
                  <a:lnTo>
                    <a:pt x="37612" y="21889"/>
                  </a:lnTo>
                  <a:lnTo>
                    <a:pt x="36613" y="21889"/>
                  </a:lnTo>
                  <a:lnTo>
                    <a:pt x="35675" y="21535"/>
                  </a:lnTo>
                  <a:lnTo>
                    <a:pt x="36696" y="21451"/>
                  </a:lnTo>
                  <a:close/>
                  <a:moveTo>
                    <a:pt x="46526" y="20681"/>
                  </a:moveTo>
                  <a:lnTo>
                    <a:pt x="43735" y="21951"/>
                  </a:lnTo>
                  <a:lnTo>
                    <a:pt x="38299" y="21889"/>
                  </a:lnTo>
                  <a:lnTo>
                    <a:pt x="37279" y="21410"/>
                  </a:lnTo>
                  <a:lnTo>
                    <a:pt x="46526" y="20681"/>
                  </a:lnTo>
                  <a:close/>
                  <a:moveTo>
                    <a:pt x="55189" y="19994"/>
                  </a:moveTo>
                  <a:lnTo>
                    <a:pt x="55647" y="20202"/>
                  </a:lnTo>
                  <a:lnTo>
                    <a:pt x="50607" y="21993"/>
                  </a:lnTo>
                  <a:lnTo>
                    <a:pt x="44422" y="21951"/>
                  </a:lnTo>
                  <a:lnTo>
                    <a:pt x="47359" y="20598"/>
                  </a:lnTo>
                  <a:lnTo>
                    <a:pt x="55189" y="19994"/>
                  </a:lnTo>
                  <a:close/>
                  <a:moveTo>
                    <a:pt x="24055" y="22076"/>
                  </a:moveTo>
                  <a:lnTo>
                    <a:pt x="23534" y="22201"/>
                  </a:lnTo>
                  <a:lnTo>
                    <a:pt x="23013" y="22243"/>
                  </a:lnTo>
                  <a:lnTo>
                    <a:pt x="23513" y="22076"/>
                  </a:lnTo>
                  <a:close/>
                  <a:moveTo>
                    <a:pt x="36029" y="22159"/>
                  </a:moveTo>
                  <a:lnTo>
                    <a:pt x="36550" y="22180"/>
                  </a:lnTo>
                  <a:lnTo>
                    <a:pt x="37050" y="22368"/>
                  </a:lnTo>
                  <a:lnTo>
                    <a:pt x="37050" y="22368"/>
                  </a:lnTo>
                  <a:lnTo>
                    <a:pt x="36529" y="22305"/>
                  </a:lnTo>
                  <a:lnTo>
                    <a:pt x="36029" y="22159"/>
                  </a:lnTo>
                  <a:close/>
                  <a:moveTo>
                    <a:pt x="22659" y="22055"/>
                  </a:moveTo>
                  <a:lnTo>
                    <a:pt x="21910" y="22326"/>
                  </a:lnTo>
                  <a:lnTo>
                    <a:pt x="21076" y="22389"/>
                  </a:lnTo>
                  <a:lnTo>
                    <a:pt x="21847" y="22055"/>
                  </a:lnTo>
                  <a:close/>
                  <a:moveTo>
                    <a:pt x="38237" y="22180"/>
                  </a:moveTo>
                  <a:lnTo>
                    <a:pt x="38987" y="22534"/>
                  </a:lnTo>
                  <a:lnTo>
                    <a:pt x="38174" y="22472"/>
                  </a:lnTo>
                  <a:lnTo>
                    <a:pt x="37404" y="22180"/>
                  </a:lnTo>
                  <a:close/>
                  <a:moveTo>
                    <a:pt x="16953" y="22014"/>
                  </a:moveTo>
                  <a:lnTo>
                    <a:pt x="21160" y="22055"/>
                  </a:lnTo>
                  <a:lnTo>
                    <a:pt x="20243" y="22472"/>
                  </a:lnTo>
                  <a:lnTo>
                    <a:pt x="18244" y="22618"/>
                  </a:lnTo>
                  <a:lnTo>
                    <a:pt x="16953" y="22014"/>
                  </a:lnTo>
                  <a:close/>
                  <a:moveTo>
                    <a:pt x="38924" y="22201"/>
                  </a:moveTo>
                  <a:lnTo>
                    <a:pt x="43110" y="22222"/>
                  </a:lnTo>
                  <a:lnTo>
                    <a:pt x="41819" y="22826"/>
                  </a:lnTo>
                  <a:lnTo>
                    <a:pt x="39820" y="22618"/>
                  </a:lnTo>
                  <a:lnTo>
                    <a:pt x="38924" y="22201"/>
                  </a:lnTo>
                  <a:close/>
                  <a:moveTo>
                    <a:pt x="20847" y="22701"/>
                  </a:moveTo>
                  <a:lnTo>
                    <a:pt x="20348" y="22888"/>
                  </a:lnTo>
                  <a:lnTo>
                    <a:pt x="19827" y="22972"/>
                  </a:lnTo>
                  <a:lnTo>
                    <a:pt x="20306" y="22743"/>
                  </a:lnTo>
                  <a:lnTo>
                    <a:pt x="20847" y="22701"/>
                  </a:lnTo>
                  <a:close/>
                  <a:moveTo>
                    <a:pt x="19473" y="22805"/>
                  </a:moveTo>
                  <a:lnTo>
                    <a:pt x="19056" y="23013"/>
                  </a:lnTo>
                  <a:lnTo>
                    <a:pt x="18765" y="22868"/>
                  </a:lnTo>
                  <a:lnTo>
                    <a:pt x="19473" y="22805"/>
                  </a:lnTo>
                  <a:close/>
                  <a:moveTo>
                    <a:pt x="10268" y="21951"/>
                  </a:moveTo>
                  <a:lnTo>
                    <a:pt x="16287" y="22014"/>
                  </a:lnTo>
                  <a:lnTo>
                    <a:pt x="17661" y="22659"/>
                  </a:lnTo>
                  <a:lnTo>
                    <a:pt x="13142" y="23034"/>
                  </a:lnTo>
                  <a:lnTo>
                    <a:pt x="10268" y="21951"/>
                  </a:lnTo>
                  <a:close/>
                  <a:moveTo>
                    <a:pt x="39216" y="22868"/>
                  </a:moveTo>
                  <a:lnTo>
                    <a:pt x="39757" y="22909"/>
                  </a:lnTo>
                  <a:lnTo>
                    <a:pt x="40236" y="23138"/>
                  </a:lnTo>
                  <a:lnTo>
                    <a:pt x="39716" y="23034"/>
                  </a:lnTo>
                  <a:lnTo>
                    <a:pt x="39216" y="22868"/>
                  </a:lnTo>
                  <a:close/>
                  <a:moveTo>
                    <a:pt x="40590" y="22992"/>
                  </a:moveTo>
                  <a:lnTo>
                    <a:pt x="41298" y="23055"/>
                  </a:lnTo>
                  <a:lnTo>
                    <a:pt x="41007" y="23180"/>
                  </a:lnTo>
                  <a:lnTo>
                    <a:pt x="40590" y="22992"/>
                  </a:lnTo>
                  <a:close/>
                  <a:moveTo>
                    <a:pt x="43797" y="22243"/>
                  </a:moveTo>
                  <a:lnTo>
                    <a:pt x="49795" y="22284"/>
                  </a:lnTo>
                  <a:lnTo>
                    <a:pt x="46921" y="23305"/>
                  </a:lnTo>
                  <a:lnTo>
                    <a:pt x="42402" y="22868"/>
                  </a:lnTo>
                  <a:lnTo>
                    <a:pt x="43797" y="22243"/>
                  </a:lnTo>
                  <a:close/>
                  <a:moveTo>
                    <a:pt x="167" y="21868"/>
                  </a:moveTo>
                  <a:lnTo>
                    <a:pt x="9414" y="21951"/>
                  </a:lnTo>
                  <a:lnTo>
                    <a:pt x="12455" y="23076"/>
                  </a:lnTo>
                  <a:lnTo>
                    <a:pt x="6290" y="23576"/>
                  </a:lnTo>
                  <a:lnTo>
                    <a:pt x="167" y="21868"/>
                  </a:lnTo>
                  <a:close/>
                  <a:moveTo>
                    <a:pt x="18182" y="22909"/>
                  </a:moveTo>
                  <a:lnTo>
                    <a:pt x="18702" y="23159"/>
                  </a:lnTo>
                  <a:lnTo>
                    <a:pt x="15099" y="23763"/>
                  </a:lnTo>
                  <a:lnTo>
                    <a:pt x="13787" y="23263"/>
                  </a:lnTo>
                  <a:lnTo>
                    <a:pt x="18182" y="22909"/>
                  </a:lnTo>
                  <a:close/>
                  <a:moveTo>
                    <a:pt x="41881" y="23117"/>
                  </a:moveTo>
                  <a:lnTo>
                    <a:pt x="46276" y="23534"/>
                  </a:lnTo>
                  <a:lnTo>
                    <a:pt x="44943" y="24013"/>
                  </a:lnTo>
                  <a:lnTo>
                    <a:pt x="41361" y="23347"/>
                  </a:lnTo>
                  <a:lnTo>
                    <a:pt x="41881" y="23117"/>
                  </a:lnTo>
                  <a:close/>
                  <a:moveTo>
                    <a:pt x="17703" y="23617"/>
                  </a:moveTo>
                  <a:lnTo>
                    <a:pt x="17224" y="23846"/>
                  </a:lnTo>
                  <a:lnTo>
                    <a:pt x="16099" y="24138"/>
                  </a:lnTo>
                  <a:lnTo>
                    <a:pt x="15641" y="23971"/>
                  </a:lnTo>
                  <a:lnTo>
                    <a:pt x="17703" y="23617"/>
                  </a:lnTo>
                  <a:close/>
                  <a:moveTo>
                    <a:pt x="42340" y="23826"/>
                  </a:moveTo>
                  <a:lnTo>
                    <a:pt x="44401" y="24200"/>
                  </a:lnTo>
                  <a:lnTo>
                    <a:pt x="43943" y="24367"/>
                  </a:lnTo>
                  <a:lnTo>
                    <a:pt x="42819" y="24055"/>
                  </a:lnTo>
                  <a:lnTo>
                    <a:pt x="42340" y="23826"/>
                  </a:lnTo>
                  <a:close/>
                  <a:moveTo>
                    <a:pt x="13100" y="23326"/>
                  </a:moveTo>
                  <a:lnTo>
                    <a:pt x="14537" y="23867"/>
                  </a:lnTo>
                  <a:lnTo>
                    <a:pt x="10060" y="24617"/>
                  </a:lnTo>
                  <a:lnTo>
                    <a:pt x="7102" y="23784"/>
                  </a:lnTo>
                  <a:lnTo>
                    <a:pt x="13100" y="23326"/>
                  </a:lnTo>
                  <a:close/>
                  <a:moveTo>
                    <a:pt x="46963" y="23596"/>
                  </a:moveTo>
                  <a:lnTo>
                    <a:pt x="52940" y="24180"/>
                  </a:lnTo>
                  <a:lnTo>
                    <a:pt x="49983" y="24929"/>
                  </a:lnTo>
                  <a:lnTo>
                    <a:pt x="45505" y="24117"/>
                  </a:lnTo>
                  <a:lnTo>
                    <a:pt x="46963" y="23596"/>
                  </a:lnTo>
                  <a:close/>
                  <a:moveTo>
                    <a:pt x="15079" y="24055"/>
                  </a:moveTo>
                  <a:lnTo>
                    <a:pt x="15599" y="24263"/>
                  </a:lnTo>
                  <a:lnTo>
                    <a:pt x="12080" y="25179"/>
                  </a:lnTo>
                  <a:lnTo>
                    <a:pt x="10726" y="24784"/>
                  </a:lnTo>
                  <a:lnTo>
                    <a:pt x="15079" y="24055"/>
                  </a:lnTo>
                  <a:close/>
                  <a:moveTo>
                    <a:pt x="15683" y="24534"/>
                  </a:moveTo>
                  <a:lnTo>
                    <a:pt x="13100" y="25450"/>
                  </a:lnTo>
                  <a:lnTo>
                    <a:pt x="12642" y="25325"/>
                  </a:lnTo>
                  <a:lnTo>
                    <a:pt x="15683" y="24534"/>
                  </a:lnTo>
                  <a:close/>
                  <a:moveTo>
                    <a:pt x="44964" y="24305"/>
                  </a:moveTo>
                  <a:lnTo>
                    <a:pt x="49316" y="25117"/>
                  </a:lnTo>
                  <a:lnTo>
                    <a:pt x="47942" y="25471"/>
                  </a:lnTo>
                  <a:lnTo>
                    <a:pt x="44422" y="24492"/>
                  </a:lnTo>
                  <a:lnTo>
                    <a:pt x="44964" y="24305"/>
                  </a:lnTo>
                  <a:close/>
                  <a:moveTo>
                    <a:pt x="6269" y="23867"/>
                  </a:moveTo>
                  <a:lnTo>
                    <a:pt x="9372" y="24721"/>
                  </a:lnTo>
                  <a:lnTo>
                    <a:pt x="3291" y="25742"/>
                  </a:lnTo>
                  <a:lnTo>
                    <a:pt x="3187" y="25721"/>
                  </a:lnTo>
                  <a:lnTo>
                    <a:pt x="271" y="24325"/>
                  </a:lnTo>
                  <a:lnTo>
                    <a:pt x="6269" y="23867"/>
                  </a:lnTo>
                  <a:close/>
                  <a:moveTo>
                    <a:pt x="44360" y="24784"/>
                  </a:moveTo>
                  <a:lnTo>
                    <a:pt x="47379" y="25617"/>
                  </a:lnTo>
                  <a:lnTo>
                    <a:pt x="46921" y="25742"/>
                  </a:lnTo>
                  <a:lnTo>
                    <a:pt x="44360" y="24784"/>
                  </a:lnTo>
                  <a:close/>
                  <a:moveTo>
                    <a:pt x="10039" y="24908"/>
                  </a:moveTo>
                  <a:lnTo>
                    <a:pt x="11517" y="25325"/>
                  </a:lnTo>
                  <a:lnTo>
                    <a:pt x="7123" y="26450"/>
                  </a:lnTo>
                  <a:lnTo>
                    <a:pt x="4124" y="25908"/>
                  </a:lnTo>
                  <a:lnTo>
                    <a:pt x="10039" y="24908"/>
                  </a:lnTo>
                  <a:close/>
                  <a:moveTo>
                    <a:pt x="49983" y="25242"/>
                  </a:moveTo>
                  <a:lnTo>
                    <a:pt x="55897" y="26325"/>
                  </a:lnTo>
                  <a:lnTo>
                    <a:pt x="52877" y="26824"/>
                  </a:lnTo>
                  <a:lnTo>
                    <a:pt x="48504" y="25617"/>
                  </a:lnTo>
                  <a:lnTo>
                    <a:pt x="49983" y="25242"/>
                  </a:lnTo>
                  <a:close/>
                  <a:moveTo>
                    <a:pt x="12080" y="25471"/>
                  </a:moveTo>
                  <a:lnTo>
                    <a:pt x="12621" y="25617"/>
                  </a:lnTo>
                  <a:lnTo>
                    <a:pt x="9185" y="26845"/>
                  </a:lnTo>
                  <a:lnTo>
                    <a:pt x="7790" y="26575"/>
                  </a:lnTo>
                  <a:lnTo>
                    <a:pt x="12080" y="25471"/>
                  </a:lnTo>
                  <a:close/>
                  <a:moveTo>
                    <a:pt x="4187" y="26200"/>
                  </a:moveTo>
                  <a:lnTo>
                    <a:pt x="6457" y="26637"/>
                  </a:lnTo>
                  <a:lnTo>
                    <a:pt x="5561" y="26866"/>
                  </a:lnTo>
                  <a:lnTo>
                    <a:pt x="4187" y="26200"/>
                  </a:lnTo>
                  <a:close/>
                  <a:moveTo>
                    <a:pt x="12705" y="25887"/>
                  </a:moveTo>
                  <a:lnTo>
                    <a:pt x="10226" y="27033"/>
                  </a:lnTo>
                  <a:lnTo>
                    <a:pt x="9768" y="26949"/>
                  </a:lnTo>
                  <a:lnTo>
                    <a:pt x="12705" y="25887"/>
                  </a:lnTo>
                  <a:close/>
                  <a:moveTo>
                    <a:pt x="47942" y="25762"/>
                  </a:moveTo>
                  <a:lnTo>
                    <a:pt x="52190" y="26949"/>
                  </a:lnTo>
                  <a:lnTo>
                    <a:pt x="50795" y="27179"/>
                  </a:lnTo>
                  <a:lnTo>
                    <a:pt x="47400" y="25908"/>
                  </a:lnTo>
                  <a:lnTo>
                    <a:pt x="47942" y="25762"/>
                  </a:lnTo>
                  <a:close/>
                  <a:moveTo>
                    <a:pt x="55814" y="26637"/>
                  </a:moveTo>
                  <a:lnTo>
                    <a:pt x="54439" y="27262"/>
                  </a:lnTo>
                  <a:lnTo>
                    <a:pt x="53544" y="27012"/>
                  </a:lnTo>
                  <a:lnTo>
                    <a:pt x="55814" y="26637"/>
                  </a:lnTo>
                  <a:close/>
                  <a:moveTo>
                    <a:pt x="47296" y="26179"/>
                  </a:moveTo>
                  <a:lnTo>
                    <a:pt x="50233" y="27283"/>
                  </a:lnTo>
                  <a:lnTo>
                    <a:pt x="49754" y="27366"/>
                  </a:lnTo>
                  <a:lnTo>
                    <a:pt x="47296" y="26179"/>
                  </a:lnTo>
                  <a:close/>
                  <a:moveTo>
                    <a:pt x="7144" y="26762"/>
                  </a:moveTo>
                  <a:lnTo>
                    <a:pt x="8643" y="27033"/>
                  </a:lnTo>
                  <a:lnTo>
                    <a:pt x="7082" y="27595"/>
                  </a:lnTo>
                  <a:lnTo>
                    <a:pt x="5978" y="27054"/>
                  </a:lnTo>
                  <a:lnTo>
                    <a:pt x="7144" y="26762"/>
                  </a:lnTo>
                  <a:close/>
                  <a:moveTo>
                    <a:pt x="52857" y="27137"/>
                  </a:moveTo>
                  <a:lnTo>
                    <a:pt x="54023" y="27449"/>
                  </a:lnTo>
                  <a:lnTo>
                    <a:pt x="52898" y="27970"/>
                  </a:lnTo>
                  <a:lnTo>
                    <a:pt x="51336" y="27387"/>
                  </a:lnTo>
                  <a:lnTo>
                    <a:pt x="52857" y="27137"/>
                  </a:lnTo>
                  <a:close/>
                  <a:moveTo>
                    <a:pt x="9227" y="27137"/>
                  </a:moveTo>
                  <a:lnTo>
                    <a:pt x="9768" y="27241"/>
                  </a:lnTo>
                  <a:lnTo>
                    <a:pt x="8019" y="28032"/>
                  </a:lnTo>
                  <a:lnTo>
                    <a:pt x="7456" y="27762"/>
                  </a:lnTo>
                  <a:lnTo>
                    <a:pt x="9227" y="27137"/>
                  </a:lnTo>
                  <a:close/>
                  <a:moveTo>
                    <a:pt x="28428" y="22097"/>
                  </a:moveTo>
                  <a:lnTo>
                    <a:pt x="31656" y="22139"/>
                  </a:lnTo>
                  <a:lnTo>
                    <a:pt x="34863" y="22451"/>
                  </a:lnTo>
                  <a:lnTo>
                    <a:pt x="38050" y="23034"/>
                  </a:lnTo>
                  <a:lnTo>
                    <a:pt x="40111" y="23596"/>
                  </a:lnTo>
                  <a:lnTo>
                    <a:pt x="29990" y="28220"/>
                  </a:lnTo>
                  <a:lnTo>
                    <a:pt x="19952" y="23430"/>
                  </a:lnTo>
                  <a:lnTo>
                    <a:pt x="22014" y="22888"/>
                  </a:lnTo>
                  <a:lnTo>
                    <a:pt x="25200" y="22368"/>
                  </a:lnTo>
                  <a:lnTo>
                    <a:pt x="28428" y="22097"/>
                  </a:lnTo>
                  <a:close/>
                  <a:moveTo>
                    <a:pt x="50774" y="27491"/>
                  </a:moveTo>
                  <a:lnTo>
                    <a:pt x="52523" y="28136"/>
                  </a:lnTo>
                  <a:lnTo>
                    <a:pt x="51940" y="28407"/>
                  </a:lnTo>
                  <a:lnTo>
                    <a:pt x="50212" y="27574"/>
                  </a:lnTo>
                  <a:lnTo>
                    <a:pt x="50774" y="27491"/>
                  </a:lnTo>
                  <a:close/>
                  <a:moveTo>
                    <a:pt x="5540" y="27158"/>
                  </a:moveTo>
                  <a:lnTo>
                    <a:pt x="6707" y="27720"/>
                  </a:lnTo>
                  <a:lnTo>
                    <a:pt x="4374" y="28553"/>
                  </a:lnTo>
                  <a:lnTo>
                    <a:pt x="1313" y="28261"/>
                  </a:lnTo>
                  <a:lnTo>
                    <a:pt x="5540" y="27158"/>
                  </a:lnTo>
                  <a:close/>
                  <a:moveTo>
                    <a:pt x="7061" y="27907"/>
                  </a:moveTo>
                  <a:lnTo>
                    <a:pt x="7685" y="28199"/>
                  </a:lnTo>
                  <a:lnTo>
                    <a:pt x="6457" y="28740"/>
                  </a:lnTo>
                  <a:lnTo>
                    <a:pt x="5041" y="28615"/>
                  </a:lnTo>
                  <a:lnTo>
                    <a:pt x="7061" y="27907"/>
                  </a:lnTo>
                  <a:close/>
                  <a:moveTo>
                    <a:pt x="19515" y="23555"/>
                  </a:moveTo>
                  <a:lnTo>
                    <a:pt x="29636" y="28366"/>
                  </a:lnTo>
                  <a:lnTo>
                    <a:pt x="28657" y="28824"/>
                  </a:lnTo>
                  <a:lnTo>
                    <a:pt x="16870" y="24429"/>
                  </a:lnTo>
                  <a:lnTo>
                    <a:pt x="18890" y="23701"/>
                  </a:lnTo>
                  <a:lnTo>
                    <a:pt x="19515" y="23555"/>
                  </a:lnTo>
                  <a:close/>
                  <a:moveTo>
                    <a:pt x="40549" y="23721"/>
                  </a:moveTo>
                  <a:lnTo>
                    <a:pt x="41153" y="23888"/>
                  </a:lnTo>
                  <a:lnTo>
                    <a:pt x="43152" y="24638"/>
                  </a:lnTo>
                  <a:lnTo>
                    <a:pt x="31302" y="28845"/>
                  </a:lnTo>
                  <a:lnTo>
                    <a:pt x="30323" y="28386"/>
                  </a:lnTo>
                  <a:lnTo>
                    <a:pt x="40549" y="23721"/>
                  </a:lnTo>
                  <a:close/>
                  <a:moveTo>
                    <a:pt x="54460" y="27574"/>
                  </a:moveTo>
                  <a:lnTo>
                    <a:pt x="58646" y="28740"/>
                  </a:lnTo>
                  <a:lnTo>
                    <a:pt x="55606" y="28970"/>
                  </a:lnTo>
                  <a:lnTo>
                    <a:pt x="53273" y="28116"/>
                  </a:lnTo>
                  <a:lnTo>
                    <a:pt x="54460" y="27574"/>
                  </a:lnTo>
                  <a:close/>
                  <a:moveTo>
                    <a:pt x="8019" y="28345"/>
                  </a:moveTo>
                  <a:lnTo>
                    <a:pt x="9456" y="29032"/>
                  </a:lnTo>
                  <a:lnTo>
                    <a:pt x="7040" y="28803"/>
                  </a:lnTo>
                  <a:lnTo>
                    <a:pt x="8019" y="28345"/>
                  </a:lnTo>
                  <a:close/>
                  <a:moveTo>
                    <a:pt x="1417" y="28553"/>
                  </a:moveTo>
                  <a:lnTo>
                    <a:pt x="3729" y="28782"/>
                  </a:lnTo>
                  <a:lnTo>
                    <a:pt x="2854" y="29094"/>
                  </a:lnTo>
                  <a:lnTo>
                    <a:pt x="1417" y="28553"/>
                  </a:lnTo>
                  <a:close/>
                  <a:moveTo>
                    <a:pt x="52898" y="28282"/>
                  </a:moveTo>
                  <a:lnTo>
                    <a:pt x="54918" y="29032"/>
                  </a:lnTo>
                  <a:lnTo>
                    <a:pt x="53502" y="29136"/>
                  </a:lnTo>
                  <a:lnTo>
                    <a:pt x="52294" y="28553"/>
                  </a:lnTo>
                  <a:lnTo>
                    <a:pt x="52898" y="28282"/>
                  </a:lnTo>
                  <a:close/>
                  <a:moveTo>
                    <a:pt x="29990" y="28532"/>
                  </a:moveTo>
                  <a:lnTo>
                    <a:pt x="30927" y="28990"/>
                  </a:lnTo>
                  <a:lnTo>
                    <a:pt x="29969" y="29324"/>
                  </a:lnTo>
                  <a:lnTo>
                    <a:pt x="29053" y="28970"/>
                  </a:lnTo>
                  <a:lnTo>
                    <a:pt x="29990" y="28532"/>
                  </a:lnTo>
                  <a:close/>
                  <a:moveTo>
                    <a:pt x="51940" y="28720"/>
                  </a:moveTo>
                  <a:lnTo>
                    <a:pt x="52919" y="29178"/>
                  </a:lnTo>
                  <a:lnTo>
                    <a:pt x="50503" y="29386"/>
                  </a:lnTo>
                  <a:lnTo>
                    <a:pt x="51940" y="28720"/>
                  </a:lnTo>
                  <a:close/>
                  <a:moveTo>
                    <a:pt x="16453" y="24575"/>
                  </a:moveTo>
                  <a:lnTo>
                    <a:pt x="28282" y="28990"/>
                  </a:lnTo>
                  <a:lnTo>
                    <a:pt x="27387" y="29407"/>
                  </a:lnTo>
                  <a:lnTo>
                    <a:pt x="13892" y="25679"/>
                  </a:lnTo>
                  <a:lnTo>
                    <a:pt x="15849" y="24784"/>
                  </a:lnTo>
                  <a:lnTo>
                    <a:pt x="16453" y="24575"/>
                  </a:lnTo>
                  <a:close/>
                  <a:moveTo>
                    <a:pt x="43589" y="24804"/>
                  </a:moveTo>
                  <a:lnTo>
                    <a:pt x="44172" y="25013"/>
                  </a:lnTo>
                  <a:lnTo>
                    <a:pt x="46109" y="25950"/>
                  </a:lnTo>
                  <a:lnTo>
                    <a:pt x="32572" y="29449"/>
                  </a:lnTo>
                  <a:lnTo>
                    <a:pt x="31677" y="29011"/>
                  </a:lnTo>
                  <a:lnTo>
                    <a:pt x="43589" y="24804"/>
                  </a:lnTo>
                  <a:close/>
                  <a:moveTo>
                    <a:pt x="58542" y="29032"/>
                  </a:moveTo>
                  <a:lnTo>
                    <a:pt x="57105" y="29532"/>
                  </a:lnTo>
                  <a:lnTo>
                    <a:pt x="56251" y="29219"/>
                  </a:lnTo>
                  <a:lnTo>
                    <a:pt x="58542" y="29032"/>
                  </a:lnTo>
                  <a:close/>
                  <a:moveTo>
                    <a:pt x="4395" y="28845"/>
                  </a:moveTo>
                  <a:lnTo>
                    <a:pt x="5936" y="28990"/>
                  </a:lnTo>
                  <a:lnTo>
                    <a:pt x="4416" y="29678"/>
                  </a:lnTo>
                  <a:lnTo>
                    <a:pt x="3270" y="29240"/>
                  </a:lnTo>
                  <a:lnTo>
                    <a:pt x="4395" y="28845"/>
                  </a:lnTo>
                  <a:close/>
                  <a:moveTo>
                    <a:pt x="28678" y="29136"/>
                  </a:moveTo>
                  <a:lnTo>
                    <a:pt x="29553" y="29469"/>
                  </a:lnTo>
                  <a:lnTo>
                    <a:pt x="28699" y="29761"/>
                  </a:lnTo>
                  <a:lnTo>
                    <a:pt x="27824" y="29532"/>
                  </a:lnTo>
                  <a:lnTo>
                    <a:pt x="28678" y="29136"/>
                  </a:lnTo>
                  <a:close/>
                  <a:moveTo>
                    <a:pt x="31281" y="29157"/>
                  </a:moveTo>
                  <a:lnTo>
                    <a:pt x="32135" y="29553"/>
                  </a:lnTo>
                  <a:lnTo>
                    <a:pt x="31260" y="29782"/>
                  </a:lnTo>
                  <a:lnTo>
                    <a:pt x="30406" y="29469"/>
                  </a:lnTo>
                  <a:lnTo>
                    <a:pt x="31281" y="29157"/>
                  </a:lnTo>
                  <a:close/>
                  <a:moveTo>
                    <a:pt x="13496" y="25866"/>
                  </a:moveTo>
                  <a:lnTo>
                    <a:pt x="26970" y="29594"/>
                  </a:lnTo>
                  <a:lnTo>
                    <a:pt x="26137" y="29969"/>
                  </a:lnTo>
                  <a:lnTo>
                    <a:pt x="10726" y="27116"/>
                  </a:lnTo>
                  <a:lnTo>
                    <a:pt x="13496" y="25866"/>
                  </a:lnTo>
                  <a:close/>
                  <a:moveTo>
                    <a:pt x="46526" y="26137"/>
                  </a:moveTo>
                  <a:lnTo>
                    <a:pt x="49254" y="27449"/>
                  </a:lnTo>
                  <a:lnTo>
                    <a:pt x="33801" y="30032"/>
                  </a:lnTo>
                  <a:lnTo>
                    <a:pt x="32989" y="29636"/>
                  </a:lnTo>
                  <a:lnTo>
                    <a:pt x="46526" y="26137"/>
                  </a:lnTo>
                  <a:close/>
                  <a:moveTo>
                    <a:pt x="55564" y="29261"/>
                  </a:moveTo>
                  <a:lnTo>
                    <a:pt x="56689" y="29698"/>
                  </a:lnTo>
                  <a:lnTo>
                    <a:pt x="55522" y="30094"/>
                  </a:lnTo>
                  <a:lnTo>
                    <a:pt x="54023" y="29386"/>
                  </a:lnTo>
                  <a:lnTo>
                    <a:pt x="55564" y="29261"/>
                  </a:lnTo>
                  <a:close/>
                  <a:moveTo>
                    <a:pt x="29969" y="29615"/>
                  </a:moveTo>
                  <a:lnTo>
                    <a:pt x="30760" y="29928"/>
                  </a:lnTo>
                  <a:lnTo>
                    <a:pt x="29969" y="30115"/>
                  </a:lnTo>
                  <a:lnTo>
                    <a:pt x="29178" y="29907"/>
                  </a:lnTo>
                  <a:lnTo>
                    <a:pt x="29969" y="29615"/>
                  </a:lnTo>
                  <a:close/>
                  <a:moveTo>
                    <a:pt x="27408" y="29719"/>
                  </a:moveTo>
                  <a:lnTo>
                    <a:pt x="28220" y="29948"/>
                  </a:lnTo>
                  <a:lnTo>
                    <a:pt x="27449" y="30219"/>
                  </a:lnTo>
                  <a:lnTo>
                    <a:pt x="26637" y="30073"/>
                  </a:lnTo>
                  <a:lnTo>
                    <a:pt x="27408" y="29719"/>
                  </a:lnTo>
                  <a:close/>
                  <a:moveTo>
                    <a:pt x="32551" y="29761"/>
                  </a:moveTo>
                  <a:lnTo>
                    <a:pt x="33301" y="30115"/>
                  </a:lnTo>
                  <a:lnTo>
                    <a:pt x="32489" y="30261"/>
                  </a:lnTo>
                  <a:lnTo>
                    <a:pt x="31718" y="29969"/>
                  </a:lnTo>
                  <a:lnTo>
                    <a:pt x="32551" y="29761"/>
                  </a:lnTo>
                  <a:close/>
                  <a:moveTo>
                    <a:pt x="28699" y="30073"/>
                  </a:moveTo>
                  <a:lnTo>
                    <a:pt x="29407" y="30261"/>
                  </a:lnTo>
                  <a:lnTo>
                    <a:pt x="28720" y="30448"/>
                  </a:lnTo>
                  <a:lnTo>
                    <a:pt x="28011" y="30323"/>
                  </a:lnTo>
                  <a:lnTo>
                    <a:pt x="28699" y="30073"/>
                  </a:lnTo>
                  <a:close/>
                  <a:moveTo>
                    <a:pt x="31239" y="30094"/>
                  </a:moveTo>
                  <a:lnTo>
                    <a:pt x="31927" y="30344"/>
                  </a:lnTo>
                  <a:lnTo>
                    <a:pt x="31219" y="30469"/>
                  </a:lnTo>
                  <a:lnTo>
                    <a:pt x="30531" y="30282"/>
                  </a:lnTo>
                  <a:lnTo>
                    <a:pt x="31239" y="30094"/>
                  </a:lnTo>
                  <a:close/>
                  <a:moveTo>
                    <a:pt x="10268" y="27324"/>
                  </a:moveTo>
                  <a:lnTo>
                    <a:pt x="25679" y="30177"/>
                  </a:lnTo>
                  <a:lnTo>
                    <a:pt x="24929" y="30531"/>
                  </a:lnTo>
                  <a:lnTo>
                    <a:pt x="10310" y="29115"/>
                  </a:lnTo>
                  <a:lnTo>
                    <a:pt x="8373" y="28199"/>
                  </a:lnTo>
                  <a:lnTo>
                    <a:pt x="10268" y="27324"/>
                  </a:lnTo>
                  <a:close/>
                  <a:moveTo>
                    <a:pt x="49712" y="27657"/>
                  </a:moveTo>
                  <a:lnTo>
                    <a:pt x="51607" y="28553"/>
                  </a:lnTo>
                  <a:lnTo>
                    <a:pt x="49649" y="29449"/>
                  </a:lnTo>
                  <a:lnTo>
                    <a:pt x="34988" y="30615"/>
                  </a:lnTo>
                  <a:lnTo>
                    <a:pt x="34259" y="30261"/>
                  </a:lnTo>
                  <a:lnTo>
                    <a:pt x="49712" y="27657"/>
                  </a:lnTo>
                  <a:close/>
                  <a:moveTo>
                    <a:pt x="26179" y="30282"/>
                  </a:moveTo>
                  <a:lnTo>
                    <a:pt x="26908" y="30407"/>
                  </a:lnTo>
                  <a:lnTo>
                    <a:pt x="26220" y="30636"/>
                  </a:lnTo>
                  <a:lnTo>
                    <a:pt x="25512" y="30573"/>
                  </a:lnTo>
                  <a:lnTo>
                    <a:pt x="26179" y="30282"/>
                  </a:lnTo>
                  <a:close/>
                  <a:moveTo>
                    <a:pt x="29969" y="30427"/>
                  </a:moveTo>
                  <a:lnTo>
                    <a:pt x="30531" y="30573"/>
                  </a:lnTo>
                  <a:lnTo>
                    <a:pt x="29969" y="30677"/>
                  </a:lnTo>
                  <a:lnTo>
                    <a:pt x="29386" y="30573"/>
                  </a:lnTo>
                  <a:lnTo>
                    <a:pt x="29969" y="30427"/>
                  </a:lnTo>
                  <a:close/>
                  <a:moveTo>
                    <a:pt x="33759" y="30344"/>
                  </a:moveTo>
                  <a:lnTo>
                    <a:pt x="34426" y="30656"/>
                  </a:lnTo>
                  <a:lnTo>
                    <a:pt x="33718" y="30698"/>
                  </a:lnTo>
                  <a:lnTo>
                    <a:pt x="33030" y="30448"/>
                  </a:lnTo>
                  <a:lnTo>
                    <a:pt x="33759" y="30344"/>
                  </a:lnTo>
                  <a:close/>
                  <a:moveTo>
                    <a:pt x="27470" y="30511"/>
                  </a:moveTo>
                  <a:lnTo>
                    <a:pt x="28053" y="30615"/>
                  </a:lnTo>
                  <a:lnTo>
                    <a:pt x="27491" y="30761"/>
                  </a:lnTo>
                  <a:lnTo>
                    <a:pt x="26908" y="30719"/>
                  </a:lnTo>
                  <a:lnTo>
                    <a:pt x="27470" y="30511"/>
                  </a:lnTo>
                  <a:close/>
                  <a:moveTo>
                    <a:pt x="32468" y="30552"/>
                  </a:moveTo>
                  <a:lnTo>
                    <a:pt x="33030" y="30761"/>
                  </a:lnTo>
                  <a:lnTo>
                    <a:pt x="32447" y="30802"/>
                  </a:lnTo>
                  <a:lnTo>
                    <a:pt x="31885" y="30656"/>
                  </a:lnTo>
                  <a:lnTo>
                    <a:pt x="32468" y="30552"/>
                  </a:lnTo>
                  <a:close/>
                  <a:moveTo>
                    <a:pt x="28720" y="30740"/>
                  </a:moveTo>
                  <a:lnTo>
                    <a:pt x="29136" y="30823"/>
                  </a:lnTo>
                  <a:lnTo>
                    <a:pt x="28740" y="30886"/>
                  </a:lnTo>
                  <a:lnTo>
                    <a:pt x="28324" y="30844"/>
                  </a:lnTo>
                  <a:lnTo>
                    <a:pt x="28720" y="30740"/>
                  </a:lnTo>
                  <a:close/>
                  <a:moveTo>
                    <a:pt x="31198" y="30761"/>
                  </a:moveTo>
                  <a:lnTo>
                    <a:pt x="31594" y="30865"/>
                  </a:lnTo>
                  <a:lnTo>
                    <a:pt x="31198" y="30906"/>
                  </a:lnTo>
                  <a:lnTo>
                    <a:pt x="30802" y="30823"/>
                  </a:lnTo>
                  <a:lnTo>
                    <a:pt x="31198" y="30761"/>
                  </a:lnTo>
                  <a:close/>
                  <a:moveTo>
                    <a:pt x="4437" y="29990"/>
                  </a:moveTo>
                  <a:lnTo>
                    <a:pt x="6915" y="30927"/>
                  </a:lnTo>
                  <a:lnTo>
                    <a:pt x="6915" y="30927"/>
                  </a:lnTo>
                  <a:lnTo>
                    <a:pt x="2479" y="30886"/>
                  </a:lnTo>
                  <a:lnTo>
                    <a:pt x="4437" y="29990"/>
                  </a:lnTo>
                  <a:close/>
                  <a:moveTo>
                    <a:pt x="6519" y="29053"/>
                  </a:moveTo>
                  <a:lnTo>
                    <a:pt x="10226" y="29407"/>
                  </a:lnTo>
                  <a:lnTo>
                    <a:pt x="13517" y="30969"/>
                  </a:lnTo>
                  <a:lnTo>
                    <a:pt x="7769" y="30927"/>
                  </a:lnTo>
                  <a:lnTo>
                    <a:pt x="4812" y="29823"/>
                  </a:lnTo>
                  <a:lnTo>
                    <a:pt x="6519" y="29053"/>
                  </a:lnTo>
                  <a:close/>
                  <a:moveTo>
                    <a:pt x="29969" y="30969"/>
                  </a:moveTo>
                  <a:lnTo>
                    <a:pt x="30073" y="30990"/>
                  </a:lnTo>
                  <a:lnTo>
                    <a:pt x="29969" y="31010"/>
                  </a:lnTo>
                  <a:lnTo>
                    <a:pt x="29844" y="30990"/>
                  </a:lnTo>
                  <a:lnTo>
                    <a:pt x="29969" y="30969"/>
                  </a:lnTo>
                  <a:close/>
                  <a:moveTo>
                    <a:pt x="11059" y="29490"/>
                  </a:moveTo>
                  <a:lnTo>
                    <a:pt x="24409" y="30761"/>
                  </a:lnTo>
                  <a:lnTo>
                    <a:pt x="23763" y="31052"/>
                  </a:lnTo>
                  <a:lnTo>
                    <a:pt x="14204" y="30990"/>
                  </a:lnTo>
                  <a:lnTo>
                    <a:pt x="11059" y="29490"/>
                  </a:lnTo>
                  <a:close/>
                  <a:moveTo>
                    <a:pt x="24992" y="30823"/>
                  </a:moveTo>
                  <a:lnTo>
                    <a:pt x="25575" y="30865"/>
                  </a:lnTo>
                  <a:lnTo>
                    <a:pt x="25033" y="31073"/>
                  </a:lnTo>
                  <a:lnTo>
                    <a:pt x="24450" y="31073"/>
                  </a:lnTo>
                  <a:lnTo>
                    <a:pt x="24992" y="30823"/>
                  </a:lnTo>
                  <a:close/>
                  <a:moveTo>
                    <a:pt x="26262" y="30948"/>
                  </a:moveTo>
                  <a:lnTo>
                    <a:pt x="26679" y="30969"/>
                  </a:lnTo>
                  <a:lnTo>
                    <a:pt x="26283" y="31073"/>
                  </a:lnTo>
                  <a:lnTo>
                    <a:pt x="25866" y="31073"/>
                  </a:lnTo>
                  <a:lnTo>
                    <a:pt x="26262" y="30948"/>
                  </a:lnTo>
                  <a:close/>
                  <a:moveTo>
                    <a:pt x="27512" y="31052"/>
                  </a:moveTo>
                  <a:lnTo>
                    <a:pt x="27637" y="31073"/>
                  </a:lnTo>
                  <a:lnTo>
                    <a:pt x="27512" y="31094"/>
                  </a:lnTo>
                  <a:lnTo>
                    <a:pt x="27408" y="31094"/>
                  </a:lnTo>
                  <a:lnTo>
                    <a:pt x="27512" y="31052"/>
                  </a:lnTo>
                  <a:close/>
                  <a:moveTo>
                    <a:pt x="32406" y="31094"/>
                  </a:moveTo>
                  <a:lnTo>
                    <a:pt x="32531" y="31135"/>
                  </a:lnTo>
                  <a:lnTo>
                    <a:pt x="32406" y="31135"/>
                  </a:lnTo>
                  <a:lnTo>
                    <a:pt x="32302" y="31115"/>
                  </a:lnTo>
                  <a:lnTo>
                    <a:pt x="32406" y="31094"/>
                  </a:lnTo>
                  <a:close/>
                  <a:moveTo>
                    <a:pt x="33676" y="31010"/>
                  </a:moveTo>
                  <a:lnTo>
                    <a:pt x="34051" y="31135"/>
                  </a:lnTo>
                  <a:lnTo>
                    <a:pt x="33655" y="31135"/>
                  </a:lnTo>
                  <a:lnTo>
                    <a:pt x="33260" y="31031"/>
                  </a:lnTo>
                  <a:lnTo>
                    <a:pt x="33676" y="31010"/>
                  </a:lnTo>
                  <a:close/>
                  <a:moveTo>
                    <a:pt x="34946" y="30906"/>
                  </a:moveTo>
                  <a:lnTo>
                    <a:pt x="35488" y="31156"/>
                  </a:lnTo>
                  <a:lnTo>
                    <a:pt x="34905" y="31156"/>
                  </a:lnTo>
                  <a:lnTo>
                    <a:pt x="34343" y="30948"/>
                  </a:lnTo>
                  <a:lnTo>
                    <a:pt x="34946" y="30906"/>
                  </a:lnTo>
                  <a:close/>
                  <a:moveTo>
                    <a:pt x="48879" y="29803"/>
                  </a:moveTo>
                  <a:lnTo>
                    <a:pt x="45713" y="31240"/>
                  </a:lnTo>
                  <a:lnTo>
                    <a:pt x="36175" y="31156"/>
                  </a:lnTo>
                  <a:lnTo>
                    <a:pt x="35530" y="30844"/>
                  </a:lnTo>
                  <a:lnTo>
                    <a:pt x="48879" y="29803"/>
                  </a:lnTo>
                  <a:close/>
                  <a:moveTo>
                    <a:pt x="53440" y="29428"/>
                  </a:moveTo>
                  <a:lnTo>
                    <a:pt x="55127" y="30240"/>
                  </a:lnTo>
                  <a:lnTo>
                    <a:pt x="52169" y="31302"/>
                  </a:lnTo>
                  <a:lnTo>
                    <a:pt x="46401" y="31240"/>
                  </a:lnTo>
                  <a:lnTo>
                    <a:pt x="49733" y="29719"/>
                  </a:lnTo>
                  <a:lnTo>
                    <a:pt x="53440" y="29428"/>
                  </a:lnTo>
                  <a:close/>
                  <a:moveTo>
                    <a:pt x="55502" y="30407"/>
                  </a:moveTo>
                  <a:lnTo>
                    <a:pt x="57438" y="31344"/>
                  </a:lnTo>
                  <a:lnTo>
                    <a:pt x="53002" y="31302"/>
                  </a:lnTo>
                  <a:lnTo>
                    <a:pt x="55502" y="30407"/>
                  </a:lnTo>
                  <a:close/>
                  <a:moveTo>
                    <a:pt x="25200" y="31365"/>
                  </a:moveTo>
                  <a:lnTo>
                    <a:pt x="25075" y="31385"/>
                  </a:lnTo>
                  <a:lnTo>
                    <a:pt x="24971" y="31406"/>
                  </a:lnTo>
                  <a:lnTo>
                    <a:pt x="24971" y="31406"/>
                  </a:lnTo>
                  <a:lnTo>
                    <a:pt x="25075" y="31365"/>
                  </a:lnTo>
                  <a:close/>
                  <a:moveTo>
                    <a:pt x="34842" y="31448"/>
                  </a:moveTo>
                  <a:lnTo>
                    <a:pt x="34946" y="31489"/>
                  </a:lnTo>
                  <a:lnTo>
                    <a:pt x="34946" y="31489"/>
                  </a:lnTo>
                  <a:lnTo>
                    <a:pt x="34842" y="31469"/>
                  </a:lnTo>
                  <a:lnTo>
                    <a:pt x="34738" y="31448"/>
                  </a:lnTo>
                  <a:close/>
                  <a:moveTo>
                    <a:pt x="24221" y="31344"/>
                  </a:moveTo>
                  <a:lnTo>
                    <a:pt x="23846" y="31489"/>
                  </a:lnTo>
                  <a:lnTo>
                    <a:pt x="23451" y="31510"/>
                  </a:lnTo>
                  <a:lnTo>
                    <a:pt x="23451" y="31510"/>
                  </a:lnTo>
                  <a:lnTo>
                    <a:pt x="23825" y="31344"/>
                  </a:lnTo>
                  <a:close/>
                  <a:moveTo>
                    <a:pt x="36092" y="31448"/>
                  </a:moveTo>
                  <a:lnTo>
                    <a:pt x="36467" y="31635"/>
                  </a:lnTo>
                  <a:lnTo>
                    <a:pt x="36071" y="31594"/>
                  </a:lnTo>
                  <a:lnTo>
                    <a:pt x="35696" y="31448"/>
                  </a:lnTo>
                  <a:close/>
                  <a:moveTo>
                    <a:pt x="22784" y="31864"/>
                  </a:moveTo>
                  <a:lnTo>
                    <a:pt x="22680" y="31906"/>
                  </a:lnTo>
                  <a:lnTo>
                    <a:pt x="22576" y="31927"/>
                  </a:lnTo>
                  <a:lnTo>
                    <a:pt x="22576" y="31927"/>
                  </a:lnTo>
                  <a:lnTo>
                    <a:pt x="22680" y="31864"/>
                  </a:lnTo>
                  <a:close/>
                  <a:moveTo>
                    <a:pt x="37237" y="31989"/>
                  </a:moveTo>
                  <a:lnTo>
                    <a:pt x="37341" y="32031"/>
                  </a:lnTo>
                  <a:lnTo>
                    <a:pt x="37237" y="32010"/>
                  </a:lnTo>
                  <a:lnTo>
                    <a:pt x="37112" y="31989"/>
                  </a:lnTo>
                  <a:close/>
                  <a:moveTo>
                    <a:pt x="14829" y="31281"/>
                  </a:moveTo>
                  <a:lnTo>
                    <a:pt x="23138" y="31344"/>
                  </a:lnTo>
                  <a:lnTo>
                    <a:pt x="22597" y="31594"/>
                  </a:lnTo>
                  <a:lnTo>
                    <a:pt x="16495" y="32073"/>
                  </a:lnTo>
                  <a:lnTo>
                    <a:pt x="14829" y="31281"/>
                  </a:lnTo>
                  <a:close/>
                  <a:moveTo>
                    <a:pt x="36779" y="31448"/>
                  </a:moveTo>
                  <a:lnTo>
                    <a:pt x="45089" y="31531"/>
                  </a:lnTo>
                  <a:lnTo>
                    <a:pt x="43423" y="32302"/>
                  </a:lnTo>
                  <a:lnTo>
                    <a:pt x="37321" y="31698"/>
                  </a:lnTo>
                  <a:lnTo>
                    <a:pt x="36779" y="31448"/>
                  </a:lnTo>
                  <a:close/>
                  <a:moveTo>
                    <a:pt x="8560" y="31219"/>
                  </a:moveTo>
                  <a:lnTo>
                    <a:pt x="14141" y="31260"/>
                  </a:lnTo>
                  <a:lnTo>
                    <a:pt x="15912" y="32114"/>
                  </a:lnTo>
                  <a:lnTo>
                    <a:pt x="11809" y="32447"/>
                  </a:lnTo>
                  <a:lnTo>
                    <a:pt x="8560" y="31219"/>
                  </a:lnTo>
                  <a:close/>
                  <a:moveTo>
                    <a:pt x="21826" y="31948"/>
                  </a:moveTo>
                  <a:lnTo>
                    <a:pt x="21472" y="32114"/>
                  </a:lnTo>
                  <a:lnTo>
                    <a:pt x="17848" y="32718"/>
                  </a:lnTo>
                  <a:lnTo>
                    <a:pt x="17015" y="32322"/>
                  </a:lnTo>
                  <a:lnTo>
                    <a:pt x="21826" y="31948"/>
                  </a:lnTo>
                  <a:close/>
                  <a:moveTo>
                    <a:pt x="45776" y="31531"/>
                  </a:moveTo>
                  <a:lnTo>
                    <a:pt x="51357" y="31573"/>
                  </a:lnTo>
                  <a:lnTo>
                    <a:pt x="48088" y="32739"/>
                  </a:lnTo>
                  <a:lnTo>
                    <a:pt x="43985" y="32343"/>
                  </a:lnTo>
                  <a:lnTo>
                    <a:pt x="45776" y="31531"/>
                  </a:lnTo>
                  <a:close/>
                  <a:moveTo>
                    <a:pt x="38070" y="32073"/>
                  </a:moveTo>
                  <a:lnTo>
                    <a:pt x="42881" y="32531"/>
                  </a:lnTo>
                  <a:lnTo>
                    <a:pt x="42048" y="32906"/>
                  </a:lnTo>
                  <a:lnTo>
                    <a:pt x="38445" y="32239"/>
                  </a:lnTo>
                  <a:lnTo>
                    <a:pt x="38070" y="32073"/>
                  </a:lnTo>
                  <a:close/>
                  <a:moveTo>
                    <a:pt x="1854" y="31177"/>
                  </a:moveTo>
                  <a:lnTo>
                    <a:pt x="7706" y="31219"/>
                  </a:lnTo>
                  <a:lnTo>
                    <a:pt x="11143" y="32489"/>
                  </a:lnTo>
                  <a:lnTo>
                    <a:pt x="5395" y="32947"/>
                  </a:lnTo>
                  <a:lnTo>
                    <a:pt x="771" y="31677"/>
                  </a:lnTo>
                  <a:lnTo>
                    <a:pt x="1854" y="31177"/>
                  </a:lnTo>
                  <a:close/>
                  <a:moveTo>
                    <a:pt x="20452" y="32572"/>
                  </a:moveTo>
                  <a:lnTo>
                    <a:pt x="20348" y="32614"/>
                  </a:lnTo>
                  <a:lnTo>
                    <a:pt x="18598" y="33072"/>
                  </a:lnTo>
                  <a:lnTo>
                    <a:pt x="18307" y="32926"/>
                  </a:lnTo>
                  <a:lnTo>
                    <a:pt x="20452" y="32572"/>
                  </a:lnTo>
                  <a:close/>
                  <a:moveTo>
                    <a:pt x="39445" y="32718"/>
                  </a:moveTo>
                  <a:lnTo>
                    <a:pt x="41590" y="33114"/>
                  </a:lnTo>
                  <a:lnTo>
                    <a:pt x="41298" y="33260"/>
                  </a:lnTo>
                  <a:lnTo>
                    <a:pt x="39549" y="32781"/>
                  </a:lnTo>
                  <a:lnTo>
                    <a:pt x="39445" y="32718"/>
                  </a:lnTo>
                  <a:close/>
                  <a:moveTo>
                    <a:pt x="16432" y="32364"/>
                  </a:moveTo>
                  <a:lnTo>
                    <a:pt x="17349" y="32801"/>
                  </a:lnTo>
                  <a:lnTo>
                    <a:pt x="14183" y="33322"/>
                  </a:lnTo>
                  <a:lnTo>
                    <a:pt x="12455" y="32677"/>
                  </a:lnTo>
                  <a:lnTo>
                    <a:pt x="16432" y="32364"/>
                  </a:lnTo>
                  <a:close/>
                  <a:moveTo>
                    <a:pt x="52211" y="31594"/>
                  </a:moveTo>
                  <a:lnTo>
                    <a:pt x="58063" y="31635"/>
                  </a:lnTo>
                  <a:lnTo>
                    <a:pt x="59146" y="32156"/>
                  </a:lnTo>
                  <a:lnTo>
                    <a:pt x="54502" y="33364"/>
                  </a:lnTo>
                  <a:lnTo>
                    <a:pt x="48775" y="32801"/>
                  </a:lnTo>
                  <a:lnTo>
                    <a:pt x="52211" y="31594"/>
                  </a:lnTo>
                  <a:close/>
                  <a:moveTo>
                    <a:pt x="43464" y="32593"/>
                  </a:moveTo>
                  <a:lnTo>
                    <a:pt x="47442" y="32968"/>
                  </a:lnTo>
                  <a:lnTo>
                    <a:pt x="45693" y="33593"/>
                  </a:lnTo>
                  <a:lnTo>
                    <a:pt x="42548" y="33010"/>
                  </a:lnTo>
                  <a:lnTo>
                    <a:pt x="43464" y="32593"/>
                  </a:lnTo>
                  <a:close/>
                  <a:moveTo>
                    <a:pt x="17807" y="33010"/>
                  </a:moveTo>
                  <a:lnTo>
                    <a:pt x="18161" y="33176"/>
                  </a:lnTo>
                  <a:lnTo>
                    <a:pt x="15599" y="33843"/>
                  </a:lnTo>
                  <a:lnTo>
                    <a:pt x="14725" y="33530"/>
                  </a:lnTo>
                  <a:lnTo>
                    <a:pt x="17807" y="33010"/>
                  </a:lnTo>
                  <a:close/>
                  <a:moveTo>
                    <a:pt x="11767" y="32739"/>
                  </a:moveTo>
                  <a:lnTo>
                    <a:pt x="13621" y="33426"/>
                  </a:lnTo>
                  <a:lnTo>
                    <a:pt x="9560" y="34093"/>
                  </a:lnTo>
                  <a:lnTo>
                    <a:pt x="6207" y="33176"/>
                  </a:lnTo>
                  <a:lnTo>
                    <a:pt x="11767" y="32739"/>
                  </a:lnTo>
                  <a:close/>
                  <a:moveTo>
                    <a:pt x="42090" y="33218"/>
                  </a:moveTo>
                  <a:lnTo>
                    <a:pt x="45151" y="33780"/>
                  </a:lnTo>
                  <a:lnTo>
                    <a:pt x="44297" y="34093"/>
                  </a:lnTo>
                  <a:lnTo>
                    <a:pt x="41736" y="33385"/>
                  </a:lnTo>
                  <a:lnTo>
                    <a:pt x="42090" y="33218"/>
                  </a:lnTo>
                  <a:close/>
                  <a:moveTo>
                    <a:pt x="18390" y="33426"/>
                  </a:moveTo>
                  <a:lnTo>
                    <a:pt x="16370" y="34134"/>
                  </a:lnTo>
                  <a:lnTo>
                    <a:pt x="16057" y="34030"/>
                  </a:lnTo>
                  <a:lnTo>
                    <a:pt x="18390" y="33426"/>
                  </a:lnTo>
                  <a:close/>
                  <a:moveTo>
                    <a:pt x="41486" y="33614"/>
                  </a:moveTo>
                  <a:lnTo>
                    <a:pt x="43818" y="34259"/>
                  </a:lnTo>
                  <a:lnTo>
                    <a:pt x="43506" y="34363"/>
                  </a:lnTo>
                  <a:lnTo>
                    <a:pt x="41486" y="33614"/>
                  </a:lnTo>
                  <a:close/>
                  <a:moveTo>
                    <a:pt x="48129" y="33031"/>
                  </a:moveTo>
                  <a:lnTo>
                    <a:pt x="53669" y="33572"/>
                  </a:lnTo>
                  <a:lnTo>
                    <a:pt x="50316" y="34447"/>
                  </a:lnTo>
                  <a:lnTo>
                    <a:pt x="46276" y="33697"/>
                  </a:lnTo>
                  <a:lnTo>
                    <a:pt x="48129" y="33031"/>
                  </a:lnTo>
                  <a:close/>
                  <a:moveTo>
                    <a:pt x="14162" y="33635"/>
                  </a:moveTo>
                  <a:lnTo>
                    <a:pt x="15099" y="33968"/>
                  </a:lnTo>
                  <a:lnTo>
                    <a:pt x="11996" y="34780"/>
                  </a:lnTo>
                  <a:lnTo>
                    <a:pt x="10226" y="34280"/>
                  </a:lnTo>
                  <a:lnTo>
                    <a:pt x="14162" y="33635"/>
                  </a:lnTo>
                  <a:close/>
                  <a:moveTo>
                    <a:pt x="45713" y="33884"/>
                  </a:moveTo>
                  <a:lnTo>
                    <a:pt x="49649" y="34613"/>
                  </a:lnTo>
                  <a:lnTo>
                    <a:pt x="47858" y="35072"/>
                  </a:lnTo>
                  <a:lnTo>
                    <a:pt x="44776" y="34218"/>
                  </a:lnTo>
                  <a:lnTo>
                    <a:pt x="45713" y="33884"/>
                  </a:lnTo>
                  <a:close/>
                  <a:moveTo>
                    <a:pt x="15578" y="34155"/>
                  </a:moveTo>
                  <a:lnTo>
                    <a:pt x="15953" y="34280"/>
                  </a:lnTo>
                  <a:lnTo>
                    <a:pt x="13454" y="35176"/>
                  </a:lnTo>
                  <a:lnTo>
                    <a:pt x="12559" y="34926"/>
                  </a:lnTo>
                  <a:lnTo>
                    <a:pt x="15578" y="34155"/>
                  </a:lnTo>
                  <a:close/>
                  <a:moveTo>
                    <a:pt x="1313" y="35113"/>
                  </a:moveTo>
                  <a:lnTo>
                    <a:pt x="2375" y="35301"/>
                  </a:lnTo>
                  <a:lnTo>
                    <a:pt x="1896" y="35384"/>
                  </a:lnTo>
                  <a:lnTo>
                    <a:pt x="1313" y="35113"/>
                  </a:lnTo>
                  <a:close/>
                  <a:moveTo>
                    <a:pt x="16203" y="34509"/>
                  </a:moveTo>
                  <a:lnTo>
                    <a:pt x="14246" y="35405"/>
                  </a:lnTo>
                  <a:lnTo>
                    <a:pt x="13933" y="35321"/>
                  </a:lnTo>
                  <a:lnTo>
                    <a:pt x="16203" y="34509"/>
                  </a:lnTo>
                  <a:close/>
                  <a:moveTo>
                    <a:pt x="44297" y="34384"/>
                  </a:moveTo>
                  <a:lnTo>
                    <a:pt x="47296" y="35217"/>
                  </a:lnTo>
                  <a:lnTo>
                    <a:pt x="46421" y="35446"/>
                  </a:lnTo>
                  <a:lnTo>
                    <a:pt x="43922" y="34530"/>
                  </a:lnTo>
                  <a:lnTo>
                    <a:pt x="44297" y="34384"/>
                  </a:lnTo>
                  <a:close/>
                  <a:moveTo>
                    <a:pt x="43672" y="34738"/>
                  </a:moveTo>
                  <a:lnTo>
                    <a:pt x="45922" y="35571"/>
                  </a:lnTo>
                  <a:lnTo>
                    <a:pt x="45609" y="35655"/>
                  </a:lnTo>
                  <a:lnTo>
                    <a:pt x="43672" y="34738"/>
                  </a:lnTo>
                  <a:close/>
                  <a:moveTo>
                    <a:pt x="58542" y="35592"/>
                  </a:moveTo>
                  <a:lnTo>
                    <a:pt x="57959" y="35863"/>
                  </a:lnTo>
                  <a:lnTo>
                    <a:pt x="57480" y="35759"/>
                  </a:lnTo>
                  <a:lnTo>
                    <a:pt x="58542" y="35592"/>
                  </a:lnTo>
                  <a:close/>
                  <a:moveTo>
                    <a:pt x="9539" y="34405"/>
                  </a:moveTo>
                  <a:lnTo>
                    <a:pt x="11434" y="34926"/>
                  </a:lnTo>
                  <a:lnTo>
                    <a:pt x="7456" y="35946"/>
                  </a:lnTo>
                  <a:lnTo>
                    <a:pt x="4041" y="35321"/>
                  </a:lnTo>
                  <a:lnTo>
                    <a:pt x="9539" y="34405"/>
                  </a:lnTo>
                  <a:close/>
                  <a:moveTo>
                    <a:pt x="50316" y="34738"/>
                  </a:moveTo>
                  <a:lnTo>
                    <a:pt x="55814" y="35759"/>
                  </a:lnTo>
                  <a:lnTo>
                    <a:pt x="52378" y="36321"/>
                  </a:lnTo>
                  <a:lnTo>
                    <a:pt x="48421" y="35238"/>
                  </a:lnTo>
                  <a:lnTo>
                    <a:pt x="50316" y="34738"/>
                  </a:lnTo>
                  <a:close/>
                  <a:moveTo>
                    <a:pt x="11996" y="35072"/>
                  </a:moveTo>
                  <a:lnTo>
                    <a:pt x="12975" y="35342"/>
                  </a:lnTo>
                  <a:lnTo>
                    <a:pt x="9955" y="36425"/>
                  </a:lnTo>
                  <a:lnTo>
                    <a:pt x="8144" y="36071"/>
                  </a:lnTo>
                  <a:lnTo>
                    <a:pt x="11996" y="35072"/>
                  </a:lnTo>
                  <a:close/>
                  <a:moveTo>
                    <a:pt x="3208" y="35467"/>
                  </a:moveTo>
                  <a:lnTo>
                    <a:pt x="6790" y="36134"/>
                  </a:lnTo>
                  <a:lnTo>
                    <a:pt x="4624" y="36696"/>
                  </a:lnTo>
                  <a:lnTo>
                    <a:pt x="2354" y="35613"/>
                  </a:lnTo>
                  <a:lnTo>
                    <a:pt x="3208" y="35467"/>
                  </a:lnTo>
                  <a:close/>
                  <a:moveTo>
                    <a:pt x="13454" y="35488"/>
                  </a:moveTo>
                  <a:lnTo>
                    <a:pt x="13829" y="35592"/>
                  </a:lnTo>
                  <a:lnTo>
                    <a:pt x="11413" y="36696"/>
                  </a:lnTo>
                  <a:lnTo>
                    <a:pt x="10518" y="36529"/>
                  </a:lnTo>
                  <a:lnTo>
                    <a:pt x="13454" y="35488"/>
                  </a:lnTo>
                  <a:close/>
                  <a:moveTo>
                    <a:pt x="47858" y="35384"/>
                  </a:moveTo>
                  <a:lnTo>
                    <a:pt x="51711" y="36446"/>
                  </a:lnTo>
                  <a:lnTo>
                    <a:pt x="49879" y="36738"/>
                  </a:lnTo>
                  <a:lnTo>
                    <a:pt x="46880" y="35634"/>
                  </a:lnTo>
                  <a:lnTo>
                    <a:pt x="47858" y="35384"/>
                  </a:lnTo>
                  <a:close/>
                  <a:moveTo>
                    <a:pt x="46401" y="35759"/>
                  </a:moveTo>
                  <a:lnTo>
                    <a:pt x="49316" y="36842"/>
                  </a:lnTo>
                  <a:lnTo>
                    <a:pt x="48400" y="36987"/>
                  </a:lnTo>
                  <a:lnTo>
                    <a:pt x="46005" y="35842"/>
                  </a:lnTo>
                  <a:lnTo>
                    <a:pt x="46401" y="35759"/>
                  </a:lnTo>
                  <a:close/>
                  <a:moveTo>
                    <a:pt x="56647" y="35905"/>
                  </a:moveTo>
                  <a:lnTo>
                    <a:pt x="57501" y="36071"/>
                  </a:lnTo>
                  <a:lnTo>
                    <a:pt x="55210" y="37112"/>
                  </a:lnTo>
                  <a:lnTo>
                    <a:pt x="53044" y="36508"/>
                  </a:lnTo>
                  <a:lnTo>
                    <a:pt x="56647" y="35905"/>
                  </a:lnTo>
                  <a:close/>
                  <a:moveTo>
                    <a:pt x="7477" y="36259"/>
                  </a:moveTo>
                  <a:lnTo>
                    <a:pt x="9414" y="36613"/>
                  </a:lnTo>
                  <a:lnTo>
                    <a:pt x="6561" y="37612"/>
                  </a:lnTo>
                  <a:lnTo>
                    <a:pt x="5020" y="36883"/>
                  </a:lnTo>
                  <a:lnTo>
                    <a:pt x="7477" y="36259"/>
                  </a:lnTo>
                  <a:close/>
                  <a:moveTo>
                    <a:pt x="4582" y="37008"/>
                  </a:moveTo>
                  <a:lnTo>
                    <a:pt x="6186" y="37758"/>
                  </a:lnTo>
                  <a:lnTo>
                    <a:pt x="5520" y="37987"/>
                  </a:lnTo>
                  <a:lnTo>
                    <a:pt x="2063" y="37654"/>
                  </a:lnTo>
                  <a:lnTo>
                    <a:pt x="4582" y="37008"/>
                  </a:lnTo>
                  <a:close/>
                  <a:moveTo>
                    <a:pt x="52357" y="36633"/>
                  </a:moveTo>
                  <a:lnTo>
                    <a:pt x="54793" y="37300"/>
                  </a:lnTo>
                  <a:lnTo>
                    <a:pt x="53252" y="38008"/>
                  </a:lnTo>
                  <a:lnTo>
                    <a:pt x="50420" y="36946"/>
                  </a:lnTo>
                  <a:lnTo>
                    <a:pt x="52357" y="36633"/>
                  </a:lnTo>
                  <a:close/>
                  <a:moveTo>
                    <a:pt x="6540" y="37925"/>
                  </a:moveTo>
                  <a:lnTo>
                    <a:pt x="6936" y="38112"/>
                  </a:lnTo>
                  <a:lnTo>
                    <a:pt x="6936" y="38112"/>
                  </a:lnTo>
                  <a:lnTo>
                    <a:pt x="6207" y="38050"/>
                  </a:lnTo>
                  <a:lnTo>
                    <a:pt x="6540" y="37925"/>
                  </a:lnTo>
                  <a:close/>
                  <a:moveTo>
                    <a:pt x="9976" y="36717"/>
                  </a:moveTo>
                  <a:lnTo>
                    <a:pt x="10955" y="36904"/>
                  </a:lnTo>
                  <a:lnTo>
                    <a:pt x="8060" y="38216"/>
                  </a:lnTo>
                  <a:lnTo>
                    <a:pt x="7790" y="38195"/>
                  </a:lnTo>
                  <a:lnTo>
                    <a:pt x="6936" y="37800"/>
                  </a:lnTo>
                  <a:lnTo>
                    <a:pt x="9976" y="36717"/>
                  </a:lnTo>
                  <a:close/>
                  <a:moveTo>
                    <a:pt x="55231" y="37425"/>
                  </a:moveTo>
                  <a:lnTo>
                    <a:pt x="57751" y="38112"/>
                  </a:lnTo>
                  <a:lnTo>
                    <a:pt x="54273" y="38383"/>
                  </a:lnTo>
                  <a:lnTo>
                    <a:pt x="53627" y="38154"/>
                  </a:lnTo>
                  <a:lnTo>
                    <a:pt x="55231" y="37425"/>
                  </a:lnTo>
                  <a:close/>
                  <a:moveTo>
                    <a:pt x="28761" y="31385"/>
                  </a:moveTo>
                  <a:lnTo>
                    <a:pt x="31177" y="31406"/>
                  </a:lnTo>
                  <a:lnTo>
                    <a:pt x="33572" y="31635"/>
                  </a:lnTo>
                  <a:lnTo>
                    <a:pt x="35946" y="32073"/>
                  </a:lnTo>
                  <a:lnTo>
                    <a:pt x="38279" y="32718"/>
                  </a:lnTo>
                  <a:lnTo>
                    <a:pt x="40549" y="33572"/>
                  </a:lnTo>
                  <a:lnTo>
                    <a:pt x="40569" y="33593"/>
                  </a:lnTo>
                  <a:lnTo>
                    <a:pt x="29907" y="38466"/>
                  </a:lnTo>
                  <a:lnTo>
                    <a:pt x="19306" y="33405"/>
                  </a:lnTo>
                  <a:lnTo>
                    <a:pt x="19327" y="33405"/>
                  </a:lnTo>
                  <a:lnTo>
                    <a:pt x="21618" y="32593"/>
                  </a:lnTo>
                  <a:lnTo>
                    <a:pt x="23950" y="31989"/>
                  </a:lnTo>
                  <a:lnTo>
                    <a:pt x="26345" y="31573"/>
                  </a:lnTo>
                  <a:lnTo>
                    <a:pt x="28761" y="31385"/>
                  </a:lnTo>
                  <a:close/>
                  <a:moveTo>
                    <a:pt x="53252" y="38320"/>
                  </a:moveTo>
                  <a:lnTo>
                    <a:pt x="53606" y="38445"/>
                  </a:lnTo>
                  <a:lnTo>
                    <a:pt x="52857" y="38508"/>
                  </a:lnTo>
                  <a:lnTo>
                    <a:pt x="53252" y="38320"/>
                  </a:lnTo>
                  <a:close/>
                  <a:moveTo>
                    <a:pt x="49858" y="37050"/>
                  </a:moveTo>
                  <a:lnTo>
                    <a:pt x="52877" y="38175"/>
                  </a:lnTo>
                  <a:lnTo>
                    <a:pt x="52024" y="38570"/>
                  </a:lnTo>
                  <a:lnTo>
                    <a:pt x="51753" y="38591"/>
                  </a:lnTo>
                  <a:lnTo>
                    <a:pt x="48858" y="37217"/>
                  </a:lnTo>
                  <a:lnTo>
                    <a:pt x="49858" y="37050"/>
                  </a:lnTo>
                  <a:close/>
                  <a:moveTo>
                    <a:pt x="18973" y="33572"/>
                  </a:moveTo>
                  <a:lnTo>
                    <a:pt x="29553" y="38612"/>
                  </a:lnTo>
                  <a:lnTo>
                    <a:pt x="29011" y="38862"/>
                  </a:lnTo>
                  <a:lnTo>
                    <a:pt x="17099" y="34405"/>
                  </a:lnTo>
                  <a:lnTo>
                    <a:pt x="18973" y="33572"/>
                  </a:lnTo>
                  <a:close/>
                  <a:moveTo>
                    <a:pt x="40923" y="33739"/>
                  </a:moveTo>
                  <a:lnTo>
                    <a:pt x="42756" y="34634"/>
                  </a:lnTo>
                  <a:lnTo>
                    <a:pt x="30781" y="38883"/>
                  </a:lnTo>
                  <a:lnTo>
                    <a:pt x="30240" y="38612"/>
                  </a:lnTo>
                  <a:lnTo>
                    <a:pt x="40923" y="33739"/>
                  </a:lnTo>
                  <a:close/>
                  <a:moveTo>
                    <a:pt x="1250" y="37862"/>
                  </a:moveTo>
                  <a:lnTo>
                    <a:pt x="4874" y="38216"/>
                  </a:lnTo>
                  <a:lnTo>
                    <a:pt x="2771" y="38966"/>
                  </a:lnTo>
                  <a:lnTo>
                    <a:pt x="396" y="38091"/>
                  </a:lnTo>
                  <a:lnTo>
                    <a:pt x="1250" y="37862"/>
                  </a:lnTo>
                  <a:close/>
                  <a:moveTo>
                    <a:pt x="29907" y="38779"/>
                  </a:moveTo>
                  <a:lnTo>
                    <a:pt x="30386" y="39008"/>
                  </a:lnTo>
                  <a:lnTo>
                    <a:pt x="29907" y="39195"/>
                  </a:lnTo>
                  <a:lnTo>
                    <a:pt x="29407" y="39008"/>
                  </a:lnTo>
                  <a:lnTo>
                    <a:pt x="29907" y="38779"/>
                  </a:lnTo>
                  <a:close/>
                  <a:moveTo>
                    <a:pt x="16724" y="34593"/>
                  </a:moveTo>
                  <a:lnTo>
                    <a:pt x="28636" y="39028"/>
                  </a:lnTo>
                  <a:lnTo>
                    <a:pt x="28157" y="39258"/>
                  </a:lnTo>
                  <a:lnTo>
                    <a:pt x="14683" y="35530"/>
                  </a:lnTo>
                  <a:lnTo>
                    <a:pt x="16724" y="34593"/>
                  </a:lnTo>
                  <a:close/>
                  <a:moveTo>
                    <a:pt x="43131" y="34801"/>
                  </a:moveTo>
                  <a:lnTo>
                    <a:pt x="45172" y="35780"/>
                  </a:lnTo>
                  <a:lnTo>
                    <a:pt x="31635" y="39278"/>
                  </a:lnTo>
                  <a:lnTo>
                    <a:pt x="31156" y="39049"/>
                  </a:lnTo>
                  <a:lnTo>
                    <a:pt x="43131" y="34801"/>
                  </a:lnTo>
                  <a:close/>
                  <a:moveTo>
                    <a:pt x="58563" y="38341"/>
                  </a:moveTo>
                  <a:lnTo>
                    <a:pt x="59396" y="38570"/>
                  </a:lnTo>
                  <a:lnTo>
                    <a:pt x="57022" y="39424"/>
                  </a:lnTo>
                  <a:lnTo>
                    <a:pt x="54918" y="38633"/>
                  </a:lnTo>
                  <a:lnTo>
                    <a:pt x="58563" y="38341"/>
                  </a:lnTo>
                  <a:close/>
                  <a:moveTo>
                    <a:pt x="29032" y="39174"/>
                  </a:moveTo>
                  <a:lnTo>
                    <a:pt x="29469" y="39341"/>
                  </a:lnTo>
                  <a:lnTo>
                    <a:pt x="29032" y="39487"/>
                  </a:lnTo>
                  <a:lnTo>
                    <a:pt x="28595" y="39362"/>
                  </a:lnTo>
                  <a:lnTo>
                    <a:pt x="29032" y="39174"/>
                  </a:lnTo>
                  <a:close/>
                  <a:moveTo>
                    <a:pt x="30760" y="39195"/>
                  </a:moveTo>
                  <a:lnTo>
                    <a:pt x="31198" y="39403"/>
                  </a:lnTo>
                  <a:lnTo>
                    <a:pt x="30740" y="39507"/>
                  </a:lnTo>
                  <a:lnTo>
                    <a:pt x="30323" y="39341"/>
                  </a:lnTo>
                  <a:lnTo>
                    <a:pt x="30760" y="39195"/>
                  </a:lnTo>
                  <a:close/>
                  <a:moveTo>
                    <a:pt x="14266" y="35717"/>
                  </a:moveTo>
                  <a:lnTo>
                    <a:pt x="27741" y="39445"/>
                  </a:lnTo>
                  <a:lnTo>
                    <a:pt x="27324" y="39632"/>
                  </a:lnTo>
                  <a:lnTo>
                    <a:pt x="11913" y="36779"/>
                  </a:lnTo>
                  <a:lnTo>
                    <a:pt x="14266" y="35717"/>
                  </a:lnTo>
                  <a:close/>
                  <a:moveTo>
                    <a:pt x="45568" y="35967"/>
                  </a:moveTo>
                  <a:lnTo>
                    <a:pt x="47921" y="37071"/>
                  </a:lnTo>
                  <a:lnTo>
                    <a:pt x="32447" y="39674"/>
                  </a:lnTo>
                  <a:lnTo>
                    <a:pt x="32031" y="39466"/>
                  </a:lnTo>
                  <a:lnTo>
                    <a:pt x="45568" y="35967"/>
                  </a:lnTo>
                  <a:close/>
                  <a:moveTo>
                    <a:pt x="5561" y="38279"/>
                  </a:moveTo>
                  <a:lnTo>
                    <a:pt x="7519" y="38466"/>
                  </a:lnTo>
                  <a:lnTo>
                    <a:pt x="4770" y="39716"/>
                  </a:lnTo>
                  <a:lnTo>
                    <a:pt x="3187" y="39133"/>
                  </a:lnTo>
                  <a:lnTo>
                    <a:pt x="5561" y="38279"/>
                  </a:lnTo>
                  <a:close/>
                  <a:moveTo>
                    <a:pt x="29886" y="39507"/>
                  </a:moveTo>
                  <a:lnTo>
                    <a:pt x="30261" y="39632"/>
                  </a:lnTo>
                  <a:lnTo>
                    <a:pt x="29886" y="39737"/>
                  </a:lnTo>
                  <a:lnTo>
                    <a:pt x="29532" y="39632"/>
                  </a:lnTo>
                  <a:lnTo>
                    <a:pt x="29886" y="39507"/>
                  </a:lnTo>
                  <a:close/>
                  <a:moveTo>
                    <a:pt x="28178" y="39549"/>
                  </a:moveTo>
                  <a:lnTo>
                    <a:pt x="28553" y="39653"/>
                  </a:lnTo>
                  <a:lnTo>
                    <a:pt x="28199" y="39799"/>
                  </a:lnTo>
                  <a:lnTo>
                    <a:pt x="27824" y="39716"/>
                  </a:lnTo>
                  <a:lnTo>
                    <a:pt x="28178" y="39549"/>
                  </a:lnTo>
                  <a:close/>
                  <a:moveTo>
                    <a:pt x="31594" y="39591"/>
                  </a:moveTo>
                  <a:lnTo>
                    <a:pt x="31948" y="39757"/>
                  </a:lnTo>
                  <a:lnTo>
                    <a:pt x="31573" y="39820"/>
                  </a:lnTo>
                  <a:lnTo>
                    <a:pt x="31219" y="39695"/>
                  </a:lnTo>
                  <a:lnTo>
                    <a:pt x="31594" y="39591"/>
                  </a:lnTo>
                  <a:close/>
                  <a:moveTo>
                    <a:pt x="29053" y="39799"/>
                  </a:moveTo>
                  <a:lnTo>
                    <a:pt x="29323" y="39882"/>
                  </a:lnTo>
                  <a:lnTo>
                    <a:pt x="29053" y="39945"/>
                  </a:lnTo>
                  <a:lnTo>
                    <a:pt x="28782" y="39903"/>
                  </a:lnTo>
                  <a:lnTo>
                    <a:pt x="29053" y="39799"/>
                  </a:lnTo>
                  <a:close/>
                  <a:moveTo>
                    <a:pt x="30740" y="39820"/>
                  </a:moveTo>
                  <a:lnTo>
                    <a:pt x="31010" y="39924"/>
                  </a:lnTo>
                  <a:lnTo>
                    <a:pt x="30719" y="39966"/>
                  </a:lnTo>
                  <a:lnTo>
                    <a:pt x="30448" y="39882"/>
                  </a:lnTo>
                  <a:lnTo>
                    <a:pt x="30740" y="39820"/>
                  </a:lnTo>
                  <a:close/>
                  <a:moveTo>
                    <a:pt x="11455" y="36987"/>
                  </a:moveTo>
                  <a:lnTo>
                    <a:pt x="26866" y="39841"/>
                  </a:lnTo>
                  <a:lnTo>
                    <a:pt x="26533" y="39986"/>
                  </a:lnTo>
                  <a:lnTo>
                    <a:pt x="8623" y="38279"/>
                  </a:lnTo>
                  <a:lnTo>
                    <a:pt x="11455" y="36987"/>
                  </a:lnTo>
                  <a:close/>
                  <a:moveTo>
                    <a:pt x="48358" y="37300"/>
                  </a:moveTo>
                  <a:lnTo>
                    <a:pt x="51170" y="38633"/>
                  </a:lnTo>
                  <a:lnTo>
                    <a:pt x="33260" y="40049"/>
                  </a:lnTo>
                  <a:lnTo>
                    <a:pt x="32906" y="39882"/>
                  </a:lnTo>
                  <a:lnTo>
                    <a:pt x="48358" y="37300"/>
                  </a:lnTo>
                  <a:close/>
                  <a:moveTo>
                    <a:pt x="27366" y="39924"/>
                  </a:moveTo>
                  <a:lnTo>
                    <a:pt x="27657" y="39986"/>
                  </a:lnTo>
                  <a:lnTo>
                    <a:pt x="27387" y="40070"/>
                  </a:lnTo>
                  <a:lnTo>
                    <a:pt x="27095" y="40049"/>
                  </a:lnTo>
                  <a:lnTo>
                    <a:pt x="27366" y="39924"/>
                  </a:lnTo>
                  <a:close/>
                  <a:moveTo>
                    <a:pt x="29886" y="40028"/>
                  </a:moveTo>
                  <a:lnTo>
                    <a:pt x="30052" y="40070"/>
                  </a:lnTo>
                  <a:lnTo>
                    <a:pt x="29886" y="40111"/>
                  </a:lnTo>
                  <a:lnTo>
                    <a:pt x="29719" y="40070"/>
                  </a:lnTo>
                  <a:lnTo>
                    <a:pt x="29886" y="40028"/>
                  </a:lnTo>
                  <a:close/>
                  <a:moveTo>
                    <a:pt x="32406" y="39966"/>
                  </a:moveTo>
                  <a:lnTo>
                    <a:pt x="32676" y="40091"/>
                  </a:lnTo>
                  <a:lnTo>
                    <a:pt x="32385" y="40111"/>
                  </a:lnTo>
                  <a:lnTo>
                    <a:pt x="32114" y="40028"/>
                  </a:lnTo>
                  <a:lnTo>
                    <a:pt x="32406" y="39966"/>
                  </a:lnTo>
                  <a:close/>
                  <a:moveTo>
                    <a:pt x="54231" y="38674"/>
                  </a:moveTo>
                  <a:lnTo>
                    <a:pt x="56605" y="39570"/>
                  </a:lnTo>
                  <a:lnTo>
                    <a:pt x="55002" y="40132"/>
                  </a:lnTo>
                  <a:lnTo>
                    <a:pt x="52274" y="38841"/>
                  </a:lnTo>
                  <a:lnTo>
                    <a:pt x="54231" y="38674"/>
                  </a:lnTo>
                  <a:close/>
                  <a:moveTo>
                    <a:pt x="28220" y="40091"/>
                  </a:moveTo>
                  <a:lnTo>
                    <a:pt x="28386" y="40111"/>
                  </a:lnTo>
                  <a:lnTo>
                    <a:pt x="28241" y="40153"/>
                  </a:lnTo>
                  <a:lnTo>
                    <a:pt x="28074" y="40153"/>
                  </a:lnTo>
                  <a:lnTo>
                    <a:pt x="28220" y="40091"/>
                  </a:lnTo>
                  <a:close/>
                  <a:moveTo>
                    <a:pt x="2750" y="39278"/>
                  </a:moveTo>
                  <a:lnTo>
                    <a:pt x="4416" y="39882"/>
                  </a:lnTo>
                  <a:lnTo>
                    <a:pt x="3791" y="40174"/>
                  </a:lnTo>
                  <a:lnTo>
                    <a:pt x="292" y="40153"/>
                  </a:lnTo>
                  <a:lnTo>
                    <a:pt x="2750" y="39278"/>
                  </a:lnTo>
                  <a:close/>
                  <a:moveTo>
                    <a:pt x="4791" y="40028"/>
                  </a:moveTo>
                  <a:lnTo>
                    <a:pt x="5207" y="40195"/>
                  </a:lnTo>
                  <a:lnTo>
                    <a:pt x="4457" y="40174"/>
                  </a:lnTo>
                  <a:lnTo>
                    <a:pt x="4791" y="40028"/>
                  </a:lnTo>
                  <a:close/>
                  <a:moveTo>
                    <a:pt x="31552" y="40111"/>
                  </a:moveTo>
                  <a:lnTo>
                    <a:pt x="31698" y="40174"/>
                  </a:lnTo>
                  <a:lnTo>
                    <a:pt x="31552" y="40195"/>
                  </a:lnTo>
                  <a:lnTo>
                    <a:pt x="31385" y="40153"/>
                  </a:lnTo>
                  <a:lnTo>
                    <a:pt x="31552" y="40111"/>
                  </a:lnTo>
                  <a:close/>
                  <a:moveTo>
                    <a:pt x="7935" y="38591"/>
                  </a:moveTo>
                  <a:lnTo>
                    <a:pt x="11392" y="40236"/>
                  </a:lnTo>
                  <a:lnTo>
                    <a:pt x="6061" y="40195"/>
                  </a:lnTo>
                  <a:lnTo>
                    <a:pt x="5166" y="39861"/>
                  </a:lnTo>
                  <a:lnTo>
                    <a:pt x="7935" y="38591"/>
                  </a:lnTo>
                  <a:close/>
                  <a:moveTo>
                    <a:pt x="8560" y="38570"/>
                  </a:moveTo>
                  <a:lnTo>
                    <a:pt x="25991" y="40236"/>
                  </a:lnTo>
                  <a:lnTo>
                    <a:pt x="25741" y="40361"/>
                  </a:lnTo>
                  <a:lnTo>
                    <a:pt x="12080" y="40236"/>
                  </a:lnTo>
                  <a:lnTo>
                    <a:pt x="8560" y="38570"/>
                  </a:lnTo>
                  <a:close/>
                  <a:moveTo>
                    <a:pt x="26741" y="40299"/>
                  </a:moveTo>
                  <a:lnTo>
                    <a:pt x="26595" y="40361"/>
                  </a:lnTo>
                  <a:lnTo>
                    <a:pt x="26429" y="40361"/>
                  </a:lnTo>
                  <a:lnTo>
                    <a:pt x="26574" y="40299"/>
                  </a:lnTo>
                  <a:close/>
                  <a:moveTo>
                    <a:pt x="33197" y="40340"/>
                  </a:moveTo>
                  <a:lnTo>
                    <a:pt x="33343" y="40424"/>
                  </a:lnTo>
                  <a:lnTo>
                    <a:pt x="33176" y="40424"/>
                  </a:lnTo>
                  <a:lnTo>
                    <a:pt x="33030" y="40361"/>
                  </a:lnTo>
                  <a:lnTo>
                    <a:pt x="33197" y="40340"/>
                  </a:lnTo>
                  <a:close/>
                  <a:moveTo>
                    <a:pt x="51253" y="38924"/>
                  </a:moveTo>
                  <a:lnTo>
                    <a:pt x="47692" y="40528"/>
                  </a:lnTo>
                  <a:lnTo>
                    <a:pt x="34030" y="40424"/>
                  </a:lnTo>
                  <a:lnTo>
                    <a:pt x="33780" y="40299"/>
                  </a:lnTo>
                  <a:lnTo>
                    <a:pt x="51253" y="38924"/>
                  </a:lnTo>
                  <a:close/>
                  <a:moveTo>
                    <a:pt x="51857" y="38966"/>
                  </a:moveTo>
                  <a:lnTo>
                    <a:pt x="54606" y="40278"/>
                  </a:lnTo>
                  <a:lnTo>
                    <a:pt x="53731" y="40590"/>
                  </a:lnTo>
                  <a:lnTo>
                    <a:pt x="48379" y="40549"/>
                  </a:lnTo>
                  <a:lnTo>
                    <a:pt x="51857" y="38966"/>
                  </a:lnTo>
                  <a:close/>
                  <a:moveTo>
                    <a:pt x="54981" y="40445"/>
                  </a:moveTo>
                  <a:lnTo>
                    <a:pt x="55314" y="40590"/>
                  </a:lnTo>
                  <a:lnTo>
                    <a:pt x="54564" y="40590"/>
                  </a:lnTo>
                  <a:lnTo>
                    <a:pt x="54981" y="40445"/>
                  </a:lnTo>
                  <a:close/>
                  <a:moveTo>
                    <a:pt x="12684" y="40528"/>
                  </a:moveTo>
                  <a:lnTo>
                    <a:pt x="25117" y="40632"/>
                  </a:lnTo>
                  <a:lnTo>
                    <a:pt x="24971" y="40715"/>
                  </a:lnTo>
                  <a:lnTo>
                    <a:pt x="14745" y="41507"/>
                  </a:lnTo>
                  <a:lnTo>
                    <a:pt x="12684" y="40528"/>
                  </a:lnTo>
                  <a:close/>
                  <a:moveTo>
                    <a:pt x="34655" y="40715"/>
                  </a:moveTo>
                  <a:lnTo>
                    <a:pt x="47067" y="40819"/>
                  </a:lnTo>
                  <a:lnTo>
                    <a:pt x="45005" y="41777"/>
                  </a:lnTo>
                  <a:lnTo>
                    <a:pt x="34801" y="40799"/>
                  </a:lnTo>
                  <a:lnTo>
                    <a:pt x="34655" y="40715"/>
                  </a:lnTo>
                  <a:close/>
                  <a:moveTo>
                    <a:pt x="6852" y="40486"/>
                  </a:moveTo>
                  <a:lnTo>
                    <a:pt x="12017" y="40528"/>
                  </a:lnTo>
                  <a:lnTo>
                    <a:pt x="14162" y="41569"/>
                  </a:lnTo>
                  <a:lnTo>
                    <a:pt x="10497" y="41861"/>
                  </a:lnTo>
                  <a:lnTo>
                    <a:pt x="6852" y="40486"/>
                  </a:lnTo>
                  <a:close/>
                  <a:moveTo>
                    <a:pt x="47754" y="40819"/>
                  </a:moveTo>
                  <a:lnTo>
                    <a:pt x="52919" y="40861"/>
                  </a:lnTo>
                  <a:lnTo>
                    <a:pt x="49254" y="42173"/>
                  </a:lnTo>
                  <a:lnTo>
                    <a:pt x="45588" y="41819"/>
                  </a:lnTo>
                  <a:lnTo>
                    <a:pt x="47754" y="40819"/>
                  </a:lnTo>
                  <a:close/>
                  <a:moveTo>
                    <a:pt x="3833" y="40465"/>
                  </a:moveTo>
                  <a:lnTo>
                    <a:pt x="5999" y="40486"/>
                  </a:lnTo>
                  <a:lnTo>
                    <a:pt x="9810" y="41902"/>
                  </a:lnTo>
                  <a:lnTo>
                    <a:pt x="4499" y="42319"/>
                  </a:lnTo>
                  <a:lnTo>
                    <a:pt x="1542" y="41507"/>
                  </a:lnTo>
                  <a:lnTo>
                    <a:pt x="3833" y="40465"/>
                  </a:lnTo>
                  <a:close/>
                  <a:moveTo>
                    <a:pt x="24159" y="41069"/>
                  </a:moveTo>
                  <a:lnTo>
                    <a:pt x="16495" y="42340"/>
                  </a:lnTo>
                  <a:lnTo>
                    <a:pt x="15266" y="41757"/>
                  </a:lnTo>
                  <a:lnTo>
                    <a:pt x="24159" y="41069"/>
                  </a:lnTo>
                  <a:close/>
                  <a:moveTo>
                    <a:pt x="35592" y="41153"/>
                  </a:moveTo>
                  <a:lnTo>
                    <a:pt x="44485" y="42007"/>
                  </a:lnTo>
                  <a:lnTo>
                    <a:pt x="43235" y="42569"/>
                  </a:lnTo>
                  <a:lnTo>
                    <a:pt x="35592" y="41153"/>
                  </a:lnTo>
                  <a:close/>
                  <a:moveTo>
                    <a:pt x="53773" y="40882"/>
                  </a:moveTo>
                  <a:lnTo>
                    <a:pt x="55918" y="40903"/>
                  </a:lnTo>
                  <a:lnTo>
                    <a:pt x="58209" y="41986"/>
                  </a:lnTo>
                  <a:lnTo>
                    <a:pt x="55252" y="42756"/>
                  </a:lnTo>
                  <a:lnTo>
                    <a:pt x="49920" y="42236"/>
                  </a:lnTo>
                  <a:lnTo>
                    <a:pt x="53773" y="40882"/>
                  </a:lnTo>
                  <a:close/>
                  <a:moveTo>
                    <a:pt x="14704" y="41819"/>
                  </a:moveTo>
                  <a:lnTo>
                    <a:pt x="15995" y="42423"/>
                  </a:lnTo>
                  <a:lnTo>
                    <a:pt x="13267" y="42881"/>
                  </a:lnTo>
                  <a:lnTo>
                    <a:pt x="11143" y="42090"/>
                  </a:lnTo>
                  <a:lnTo>
                    <a:pt x="14704" y="41819"/>
                  </a:lnTo>
                  <a:close/>
                  <a:moveTo>
                    <a:pt x="22618" y="41611"/>
                  </a:moveTo>
                  <a:lnTo>
                    <a:pt x="17661" y="42902"/>
                  </a:lnTo>
                  <a:lnTo>
                    <a:pt x="16953" y="42569"/>
                  </a:lnTo>
                  <a:lnTo>
                    <a:pt x="22618" y="41611"/>
                  </a:lnTo>
                  <a:close/>
                  <a:moveTo>
                    <a:pt x="37133" y="41736"/>
                  </a:moveTo>
                  <a:lnTo>
                    <a:pt x="42777" y="42777"/>
                  </a:lnTo>
                  <a:lnTo>
                    <a:pt x="42069" y="43110"/>
                  </a:lnTo>
                  <a:lnTo>
                    <a:pt x="37133" y="41736"/>
                  </a:lnTo>
                  <a:close/>
                  <a:moveTo>
                    <a:pt x="45047" y="42069"/>
                  </a:moveTo>
                  <a:lnTo>
                    <a:pt x="48608" y="42402"/>
                  </a:lnTo>
                  <a:lnTo>
                    <a:pt x="46463" y="43173"/>
                  </a:lnTo>
                  <a:lnTo>
                    <a:pt x="43735" y="42652"/>
                  </a:lnTo>
                  <a:lnTo>
                    <a:pt x="45047" y="42069"/>
                  </a:lnTo>
                  <a:close/>
                  <a:moveTo>
                    <a:pt x="21118" y="42298"/>
                  </a:moveTo>
                  <a:lnTo>
                    <a:pt x="18411" y="43256"/>
                  </a:lnTo>
                  <a:lnTo>
                    <a:pt x="18057" y="43089"/>
                  </a:lnTo>
                  <a:lnTo>
                    <a:pt x="21118" y="42298"/>
                  </a:lnTo>
                  <a:close/>
                  <a:moveTo>
                    <a:pt x="38633" y="42444"/>
                  </a:moveTo>
                  <a:lnTo>
                    <a:pt x="41673" y="43298"/>
                  </a:lnTo>
                  <a:lnTo>
                    <a:pt x="41319" y="43444"/>
                  </a:lnTo>
                  <a:lnTo>
                    <a:pt x="38633" y="42444"/>
                  </a:lnTo>
                  <a:close/>
                  <a:moveTo>
                    <a:pt x="19681" y="43110"/>
                  </a:moveTo>
                  <a:lnTo>
                    <a:pt x="18890" y="43485"/>
                  </a:lnTo>
                  <a:lnTo>
                    <a:pt x="18786" y="43444"/>
                  </a:lnTo>
                  <a:lnTo>
                    <a:pt x="19681" y="43110"/>
                  </a:lnTo>
                  <a:close/>
                  <a:moveTo>
                    <a:pt x="16453" y="42652"/>
                  </a:moveTo>
                  <a:lnTo>
                    <a:pt x="17224" y="43006"/>
                  </a:lnTo>
                  <a:lnTo>
                    <a:pt x="15079" y="43568"/>
                  </a:lnTo>
                  <a:lnTo>
                    <a:pt x="13808" y="43089"/>
                  </a:lnTo>
                  <a:lnTo>
                    <a:pt x="16453" y="42652"/>
                  </a:lnTo>
                  <a:close/>
                  <a:moveTo>
                    <a:pt x="10455" y="42152"/>
                  </a:moveTo>
                  <a:lnTo>
                    <a:pt x="12705" y="42985"/>
                  </a:lnTo>
                  <a:lnTo>
                    <a:pt x="9060" y="43589"/>
                  </a:lnTo>
                  <a:lnTo>
                    <a:pt x="5311" y="42548"/>
                  </a:lnTo>
                  <a:lnTo>
                    <a:pt x="10455" y="42152"/>
                  </a:lnTo>
                  <a:close/>
                  <a:moveTo>
                    <a:pt x="40049" y="43298"/>
                  </a:moveTo>
                  <a:lnTo>
                    <a:pt x="40944" y="43631"/>
                  </a:lnTo>
                  <a:lnTo>
                    <a:pt x="40840" y="43673"/>
                  </a:lnTo>
                  <a:lnTo>
                    <a:pt x="40049" y="43298"/>
                  </a:lnTo>
                  <a:close/>
                  <a:moveTo>
                    <a:pt x="43277" y="42881"/>
                  </a:moveTo>
                  <a:lnTo>
                    <a:pt x="45901" y="43360"/>
                  </a:lnTo>
                  <a:lnTo>
                    <a:pt x="44630" y="43818"/>
                  </a:lnTo>
                  <a:lnTo>
                    <a:pt x="42506" y="43214"/>
                  </a:lnTo>
                  <a:lnTo>
                    <a:pt x="43277" y="42881"/>
                  </a:lnTo>
                  <a:close/>
                  <a:moveTo>
                    <a:pt x="49275" y="42465"/>
                  </a:moveTo>
                  <a:lnTo>
                    <a:pt x="54419" y="42965"/>
                  </a:lnTo>
                  <a:lnTo>
                    <a:pt x="50649" y="43943"/>
                  </a:lnTo>
                  <a:lnTo>
                    <a:pt x="47025" y="43277"/>
                  </a:lnTo>
                  <a:lnTo>
                    <a:pt x="49275" y="42465"/>
                  </a:lnTo>
                  <a:close/>
                  <a:moveTo>
                    <a:pt x="17619" y="43214"/>
                  </a:moveTo>
                  <a:lnTo>
                    <a:pt x="18036" y="43402"/>
                  </a:lnTo>
                  <a:lnTo>
                    <a:pt x="16287" y="44006"/>
                  </a:lnTo>
                  <a:lnTo>
                    <a:pt x="15558" y="43735"/>
                  </a:lnTo>
                  <a:lnTo>
                    <a:pt x="17619" y="43214"/>
                  </a:lnTo>
                  <a:close/>
                  <a:moveTo>
                    <a:pt x="42090" y="43402"/>
                  </a:moveTo>
                  <a:lnTo>
                    <a:pt x="44151" y="43985"/>
                  </a:lnTo>
                  <a:lnTo>
                    <a:pt x="43423" y="44235"/>
                  </a:lnTo>
                  <a:lnTo>
                    <a:pt x="41694" y="43589"/>
                  </a:lnTo>
                  <a:lnTo>
                    <a:pt x="42090" y="43402"/>
                  </a:lnTo>
                  <a:close/>
                  <a:moveTo>
                    <a:pt x="18390" y="43568"/>
                  </a:moveTo>
                  <a:lnTo>
                    <a:pt x="18536" y="43652"/>
                  </a:lnTo>
                  <a:lnTo>
                    <a:pt x="17078" y="44318"/>
                  </a:lnTo>
                  <a:lnTo>
                    <a:pt x="16703" y="44172"/>
                  </a:lnTo>
                  <a:lnTo>
                    <a:pt x="18390" y="43568"/>
                  </a:lnTo>
                  <a:close/>
                  <a:moveTo>
                    <a:pt x="13246" y="43194"/>
                  </a:moveTo>
                  <a:lnTo>
                    <a:pt x="14600" y="43693"/>
                  </a:lnTo>
                  <a:lnTo>
                    <a:pt x="11934" y="44381"/>
                  </a:lnTo>
                  <a:lnTo>
                    <a:pt x="9726" y="43777"/>
                  </a:lnTo>
                  <a:lnTo>
                    <a:pt x="13246" y="43194"/>
                  </a:lnTo>
                  <a:close/>
                  <a:moveTo>
                    <a:pt x="41319" y="43756"/>
                  </a:moveTo>
                  <a:lnTo>
                    <a:pt x="43006" y="44381"/>
                  </a:lnTo>
                  <a:lnTo>
                    <a:pt x="42631" y="44526"/>
                  </a:lnTo>
                  <a:lnTo>
                    <a:pt x="41173" y="43839"/>
                  </a:lnTo>
                  <a:lnTo>
                    <a:pt x="41319" y="43756"/>
                  </a:lnTo>
                  <a:close/>
                  <a:moveTo>
                    <a:pt x="46484" y="43464"/>
                  </a:moveTo>
                  <a:lnTo>
                    <a:pt x="49983" y="44110"/>
                  </a:lnTo>
                  <a:lnTo>
                    <a:pt x="47775" y="44672"/>
                  </a:lnTo>
                  <a:lnTo>
                    <a:pt x="45109" y="43943"/>
                  </a:lnTo>
                  <a:lnTo>
                    <a:pt x="46484" y="43464"/>
                  </a:lnTo>
                  <a:close/>
                  <a:moveTo>
                    <a:pt x="15079" y="43860"/>
                  </a:moveTo>
                  <a:lnTo>
                    <a:pt x="15870" y="44172"/>
                  </a:lnTo>
                  <a:lnTo>
                    <a:pt x="13787" y="44901"/>
                  </a:lnTo>
                  <a:lnTo>
                    <a:pt x="12475" y="44547"/>
                  </a:lnTo>
                  <a:lnTo>
                    <a:pt x="15079" y="43860"/>
                  </a:lnTo>
                  <a:close/>
                  <a:moveTo>
                    <a:pt x="44651" y="44110"/>
                  </a:moveTo>
                  <a:lnTo>
                    <a:pt x="47213" y="44818"/>
                  </a:lnTo>
                  <a:lnTo>
                    <a:pt x="45901" y="45172"/>
                  </a:lnTo>
                  <a:lnTo>
                    <a:pt x="43839" y="44402"/>
                  </a:lnTo>
                  <a:lnTo>
                    <a:pt x="44651" y="44110"/>
                  </a:lnTo>
                  <a:close/>
                  <a:moveTo>
                    <a:pt x="16287" y="44318"/>
                  </a:moveTo>
                  <a:lnTo>
                    <a:pt x="16703" y="44485"/>
                  </a:lnTo>
                  <a:lnTo>
                    <a:pt x="15016" y="45235"/>
                  </a:lnTo>
                  <a:lnTo>
                    <a:pt x="14266" y="45047"/>
                  </a:lnTo>
                  <a:lnTo>
                    <a:pt x="16287" y="44318"/>
                  </a:lnTo>
                  <a:close/>
                  <a:moveTo>
                    <a:pt x="9060" y="43902"/>
                  </a:moveTo>
                  <a:lnTo>
                    <a:pt x="11372" y="44526"/>
                  </a:lnTo>
                  <a:lnTo>
                    <a:pt x="7790" y="45464"/>
                  </a:lnTo>
                  <a:lnTo>
                    <a:pt x="3958" y="44756"/>
                  </a:lnTo>
                  <a:lnTo>
                    <a:pt x="9060" y="43902"/>
                  </a:lnTo>
                  <a:close/>
                  <a:moveTo>
                    <a:pt x="43423" y="44547"/>
                  </a:moveTo>
                  <a:lnTo>
                    <a:pt x="45422" y="45297"/>
                  </a:lnTo>
                  <a:lnTo>
                    <a:pt x="44672" y="45484"/>
                  </a:lnTo>
                  <a:lnTo>
                    <a:pt x="43006" y="44693"/>
                  </a:lnTo>
                  <a:lnTo>
                    <a:pt x="43423" y="44547"/>
                  </a:lnTo>
                  <a:close/>
                  <a:moveTo>
                    <a:pt x="50649" y="44235"/>
                  </a:moveTo>
                  <a:lnTo>
                    <a:pt x="55731" y="45172"/>
                  </a:lnTo>
                  <a:lnTo>
                    <a:pt x="51899" y="45818"/>
                  </a:lnTo>
                  <a:lnTo>
                    <a:pt x="48337" y="44839"/>
                  </a:lnTo>
                  <a:lnTo>
                    <a:pt x="50649" y="44235"/>
                  </a:lnTo>
                  <a:close/>
                  <a:moveTo>
                    <a:pt x="11913" y="44693"/>
                  </a:moveTo>
                  <a:lnTo>
                    <a:pt x="13308" y="45068"/>
                  </a:lnTo>
                  <a:lnTo>
                    <a:pt x="10705" y="45984"/>
                  </a:lnTo>
                  <a:lnTo>
                    <a:pt x="8477" y="45589"/>
                  </a:lnTo>
                  <a:lnTo>
                    <a:pt x="11913" y="44693"/>
                  </a:lnTo>
                  <a:close/>
                  <a:moveTo>
                    <a:pt x="47775" y="44985"/>
                  </a:moveTo>
                  <a:lnTo>
                    <a:pt x="51211" y="45943"/>
                  </a:lnTo>
                  <a:lnTo>
                    <a:pt x="48962" y="46317"/>
                  </a:lnTo>
                  <a:lnTo>
                    <a:pt x="46380" y="45339"/>
                  </a:lnTo>
                  <a:lnTo>
                    <a:pt x="47775" y="44985"/>
                  </a:lnTo>
                  <a:close/>
                  <a:moveTo>
                    <a:pt x="13808" y="45214"/>
                  </a:moveTo>
                  <a:lnTo>
                    <a:pt x="14620" y="45422"/>
                  </a:lnTo>
                  <a:lnTo>
                    <a:pt x="12621" y="46338"/>
                  </a:lnTo>
                  <a:lnTo>
                    <a:pt x="11288" y="46109"/>
                  </a:lnTo>
                  <a:lnTo>
                    <a:pt x="13808" y="45214"/>
                  </a:lnTo>
                  <a:close/>
                  <a:moveTo>
                    <a:pt x="3125" y="44881"/>
                  </a:moveTo>
                  <a:lnTo>
                    <a:pt x="7123" y="45630"/>
                  </a:lnTo>
                  <a:lnTo>
                    <a:pt x="3687" y="46526"/>
                  </a:lnTo>
                  <a:lnTo>
                    <a:pt x="1000" y="45235"/>
                  </a:lnTo>
                  <a:lnTo>
                    <a:pt x="3125" y="44881"/>
                  </a:lnTo>
                  <a:close/>
                  <a:moveTo>
                    <a:pt x="45901" y="45464"/>
                  </a:moveTo>
                  <a:lnTo>
                    <a:pt x="48400" y="46401"/>
                  </a:lnTo>
                  <a:lnTo>
                    <a:pt x="47067" y="46630"/>
                  </a:lnTo>
                  <a:lnTo>
                    <a:pt x="45068" y="45693"/>
                  </a:lnTo>
                  <a:lnTo>
                    <a:pt x="45901" y="45464"/>
                  </a:lnTo>
                  <a:close/>
                  <a:moveTo>
                    <a:pt x="56564" y="45339"/>
                  </a:moveTo>
                  <a:lnTo>
                    <a:pt x="58688" y="45714"/>
                  </a:lnTo>
                  <a:lnTo>
                    <a:pt x="55981" y="46963"/>
                  </a:lnTo>
                  <a:lnTo>
                    <a:pt x="52544" y="46005"/>
                  </a:lnTo>
                  <a:lnTo>
                    <a:pt x="56564" y="45339"/>
                  </a:lnTo>
                  <a:close/>
                  <a:moveTo>
                    <a:pt x="3645" y="46838"/>
                  </a:moveTo>
                  <a:lnTo>
                    <a:pt x="4437" y="47192"/>
                  </a:lnTo>
                  <a:lnTo>
                    <a:pt x="4437" y="47192"/>
                  </a:lnTo>
                  <a:lnTo>
                    <a:pt x="2812" y="47046"/>
                  </a:lnTo>
                  <a:lnTo>
                    <a:pt x="3645" y="46838"/>
                  </a:lnTo>
                  <a:close/>
                  <a:moveTo>
                    <a:pt x="7810" y="45755"/>
                  </a:moveTo>
                  <a:lnTo>
                    <a:pt x="10164" y="46193"/>
                  </a:lnTo>
                  <a:lnTo>
                    <a:pt x="6686" y="47421"/>
                  </a:lnTo>
                  <a:lnTo>
                    <a:pt x="5270" y="47275"/>
                  </a:lnTo>
                  <a:lnTo>
                    <a:pt x="4083" y="46713"/>
                  </a:lnTo>
                  <a:lnTo>
                    <a:pt x="7810" y="45755"/>
                  </a:lnTo>
                  <a:close/>
                  <a:moveTo>
                    <a:pt x="56022" y="47255"/>
                  </a:moveTo>
                  <a:lnTo>
                    <a:pt x="56855" y="47484"/>
                  </a:lnTo>
                  <a:lnTo>
                    <a:pt x="55231" y="47630"/>
                  </a:lnTo>
                  <a:lnTo>
                    <a:pt x="56022" y="47255"/>
                  </a:lnTo>
                  <a:close/>
                  <a:moveTo>
                    <a:pt x="10726" y="46297"/>
                  </a:moveTo>
                  <a:lnTo>
                    <a:pt x="12142" y="46547"/>
                  </a:lnTo>
                  <a:lnTo>
                    <a:pt x="9643" y="47692"/>
                  </a:lnTo>
                  <a:lnTo>
                    <a:pt x="7373" y="47484"/>
                  </a:lnTo>
                  <a:lnTo>
                    <a:pt x="10726" y="46297"/>
                  </a:lnTo>
                  <a:close/>
                  <a:moveTo>
                    <a:pt x="51878" y="46109"/>
                  </a:moveTo>
                  <a:lnTo>
                    <a:pt x="55585" y="47151"/>
                  </a:lnTo>
                  <a:lnTo>
                    <a:pt x="54377" y="47692"/>
                  </a:lnTo>
                  <a:lnTo>
                    <a:pt x="52961" y="47796"/>
                  </a:lnTo>
                  <a:lnTo>
                    <a:pt x="49504" y="46505"/>
                  </a:lnTo>
                  <a:lnTo>
                    <a:pt x="51878" y="46109"/>
                  </a:lnTo>
                  <a:close/>
                  <a:moveTo>
                    <a:pt x="48941" y="46609"/>
                  </a:moveTo>
                  <a:lnTo>
                    <a:pt x="52274" y="47859"/>
                  </a:lnTo>
                  <a:lnTo>
                    <a:pt x="50004" y="48025"/>
                  </a:lnTo>
                  <a:lnTo>
                    <a:pt x="47525" y="46838"/>
                  </a:lnTo>
                  <a:lnTo>
                    <a:pt x="48941" y="46609"/>
                  </a:lnTo>
                  <a:close/>
                  <a:moveTo>
                    <a:pt x="6727" y="47713"/>
                  </a:moveTo>
                  <a:lnTo>
                    <a:pt x="9122" y="47942"/>
                  </a:lnTo>
                  <a:lnTo>
                    <a:pt x="7852" y="48504"/>
                  </a:lnTo>
                  <a:lnTo>
                    <a:pt x="6415" y="47817"/>
                  </a:lnTo>
                  <a:lnTo>
                    <a:pt x="6727" y="47713"/>
                  </a:lnTo>
                  <a:close/>
                  <a:moveTo>
                    <a:pt x="29074" y="40674"/>
                  </a:moveTo>
                  <a:lnTo>
                    <a:pt x="30677" y="40694"/>
                  </a:lnTo>
                  <a:lnTo>
                    <a:pt x="32281" y="40840"/>
                  </a:lnTo>
                  <a:lnTo>
                    <a:pt x="33864" y="41132"/>
                  </a:lnTo>
                  <a:lnTo>
                    <a:pt x="35425" y="41569"/>
                  </a:lnTo>
                  <a:lnTo>
                    <a:pt x="36925" y="42131"/>
                  </a:lnTo>
                  <a:lnTo>
                    <a:pt x="40486" y="43818"/>
                  </a:lnTo>
                  <a:lnTo>
                    <a:pt x="29823" y="48692"/>
                  </a:lnTo>
                  <a:lnTo>
                    <a:pt x="19223" y="43652"/>
                  </a:lnTo>
                  <a:lnTo>
                    <a:pt x="22826" y="42007"/>
                  </a:lnTo>
                  <a:lnTo>
                    <a:pt x="24325" y="41465"/>
                  </a:lnTo>
                  <a:lnTo>
                    <a:pt x="25887" y="41069"/>
                  </a:lnTo>
                  <a:lnTo>
                    <a:pt x="27470" y="40799"/>
                  </a:lnTo>
                  <a:lnTo>
                    <a:pt x="29074" y="40674"/>
                  </a:lnTo>
                  <a:close/>
                  <a:moveTo>
                    <a:pt x="52919" y="48088"/>
                  </a:moveTo>
                  <a:lnTo>
                    <a:pt x="53232" y="48213"/>
                  </a:lnTo>
                  <a:lnTo>
                    <a:pt x="51774" y="48879"/>
                  </a:lnTo>
                  <a:lnTo>
                    <a:pt x="50524" y="48275"/>
                  </a:lnTo>
                  <a:lnTo>
                    <a:pt x="52919" y="48088"/>
                  </a:lnTo>
                  <a:close/>
                  <a:moveTo>
                    <a:pt x="18869" y="43798"/>
                  </a:moveTo>
                  <a:lnTo>
                    <a:pt x="29469" y="48858"/>
                  </a:lnTo>
                  <a:lnTo>
                    <a:pt x="29365" y="48900"/>
                  </a:lnTo>
                  <a:lnTo>
                    <a:pt x="17453" y="44443"/>
                  </a:lnTo>
                  <a:lnTo>
                    <a:pt x="18869" y="43798"/>
                  </a:lnTo>
                  <a:close/>
                  <a:moveTo>
                    <a:pt x="40840" y="43985"/>
                  </a:moveTo>
                  <a:lnTo>
                    <a:pt x="42236" y="44651"/>
                  </a:lnTo>
                  <a:lnTo>
                    <a:pt x="30261" y="48900"/>
                  </a:lnTo>
                  <a:lnTo>
                    <a:pt x="30157" y="48858"/>
                  </a:lnTo>
                  <a:lnTo>
                    <a:pt x="40840" y="43985"/>
                  </a:lnTo>
                  <a:close/>
                  <a:moveTo>
                    <a:pt x="29823" y="49025"/>
                  </a:moveTo>
                  <a:lnTo>
                    <a:pt x="29865" y="49046"/>
                  </a:lnTo>
                  <a:lnTo>
                    <a:pt x="29823" y="49067"/>
                  </a:lnTo>
                  <a:lnTo>
                    <a:pt x="29761" y="49046"/>
                  </a:lnTo>
                  <a:lnTo>
                    <a:pt x="29823" y="49025"/>
                  </a:lnTo>
                  <a:close/>
                  <a:moveTo>
                    <a:pt x="17078" y="44631"/>
                  </a:moveTo>
                  <a:lnTo>
                    <a:pt x="28990" y="49067"/>
                  </a:lnTo>
                  <a:lnTo>
                    <a:pt x="28949" y="49087"/>
                  </a:lnTo>
                  <a:lnTo>
                    <a:pt x="15454" y="45359"/>
                  </a:lnTo>
                  <a:lnTo>
                    <a:pt x="17078" y="44631"/>
                  </a:lnTo>
                  <a:close/>
                  <a:moveTo>
                    <a:pt x="42610" y="44839"/>
                  </a:moveTo>
                  <a:lnTo>
                    <a:pt x="44235" y="45609"/>
                  </a:lnTo>
                  <a:lnTo>
                    <a:pt x="30698" y="49108"/>
                  </a:lnTo>
                  <a:lnTo>
                    <a:pt x="30636" y="49087"/>
                  </a:lnTo>
                  <a:lnTo>
                    <a:pt x="42610" y="44839"/>
                  </a:lnTo>
                  <a:close/>
                  <a:moveTo>
                    <a:pt x="30240" y="49212"/>
                  </a:moveTo>
                  <a:lnTo>
                    <a:pt x="30261" y="49233"/>
                  </a:lnTo>
                  <a:lnTo>
                    <a:pt x="30240" y="49233"/>
                  </a:lnTo>
                  <a:lnTo>
                    <a:pt x="30240" y="49212"/>
                  </a:lnTo>
                  <a:close/>
                  <a:moveTo>
                    <a:pt x="15058" y="45547"/>
                  </a:moveTo>
                  <a:lnTo>
                    <a:pt x="28532" y="49275"/>
                  </a:lnTo>
                  <a:lnTo>
                    <a:pt x="28532" y="49296"/>
                  </a:lnTo>
                  <a:lnTo>
                    <a:pt x="13100" y="46442"/>
                  </a:lnTo>
                  <a:lnTo>
                    <a:pt x="15058" y="45547"/>
                  </a:lnTo>
                  <a:close/>
                  <a:moveTo>
                    <a:pt x="44630" y="45797"/>
                  </a:moveTo>
                  <a:lnTo>
                    <a:pt x="46567" y="46713"/>
                  </a:lnTo>
                  <a:lnTo>
                    <a:pt x="31094" y="49316"/>
                  </a:lnTo>
                  <a:lnTo>
                    <a:pt x="31094" y="49296"/>
                  </a:lnTo>
                  <a:lnTo>
                    <a:pt x="44630" y="45797"/>
                  </a:lnTo>
                  <a:close/>
                  <a:moveTo>
                    <a:pt x="12642" y="46651"/>
                  </a:moveTo>
                  <a:lnTo>
                    <a:pt x="27720" y="49441"/>
                  </a:lnTo>
                  <a:lnTo>
                    <a:pt x="10226" y="47754"/>
                  </a:lnTo>
                  <a:lnTo>
                    <a:pt x="12642" y="46651"/>
                  </a:lnTo>
                  <a:close/>
                  <a:moveTo>
                    <a:pt x="2687" y="49150"/>
                  </a:moveTo>
                  <a:lnTo>
                    <a:pt x="3499" y="49462"/>
                  </a:lnTo>
                  <a:lnTo>
                    <a:pt x="1854" y="49441"/>
                  </a:lnTo>
                  <a:lnTo>
                    <a:pt x="2687" y="49150"/>
                  </a:lnTo>
                  <a:close/>
                  <a:moveTo>
                    <a:pt x="6019" y="47963"/>
                  </a:moveTo>
                  <a:lnTo>
                    <a:pt x="7519" y="48671"/>
                  </a:lnTo>
                  <a:lnTo>
                    <a:pt x="5770" y="49462"/>
                  </a:lnTo>
                  <a:lnTo>
                    <a:pt x="4333" y="49462"/>
                  </a:lnTo>
                  <a:lnTo>
                    <a:pt x="3104" y="49004"/>
                  </a:lnTo>
                  <a:lnTo>
                    <a:pt x="6019" y="47963"/>
                  </a:lnTo>
                  <a:close/>
                  <a:moveTo>
                    <a:pt x="47025" y="46921"/>
                  </a:moveTo>
                  <a:lnTo>
                    <a:pt x="49420" y="48088"/>
                  </a:lnTo>
                  <a:lnTo>
                    <a:pt x="31885" y="49462"/>
                  </a:lnTo>
                  <a:lnTo>
                    <a:pt x="47025" y="46921"/>
                  </a:lnTo>
                  <a:close/>
                  <a:moveTo>
                    <a:pt x="7852" y="48837"/>
                  </a:moveTo>
                  <a:lnTo>
                    <a:pt x="9247" y="49504"/>
                  </a:lnTo>
                  <a:lnTo>
                    <a:pt x="6457" y="49483"/>
                  </a:lnTo>
                  <a:lnTo>
                    <a:pt x="7852" y="48837"/>
                  </a:lnTo>
                  <a:close/>
                  <a:moveTo>
                    <a:pt x="9685" y="48004"/>
                  </a:moveTo>
                  <a:lnTo>
                    <a:pt x="26887" y="49650"/>
                  </a:lnTo>
                  <a:lnTo>
                    <a:pt x="9935" y="49504"/>
                  </a:lnTo>
                  <a:lnTo>
                    <a:pt x="8206" y="48671"/>
                  </a:lnTo>
                  <a:lnTo>
                    <a:pt x="9685" y="48004"/>
                  </a:lnTo>
                  <a:close/>
                  <a:moveTo>
                    <a:pt x="49962" y="48338"/>
                  </a:moveTo>
                  <a:lnTo>
                    <a:pt x="51441" y="49025"/>
                  </a:lnTo>
                  <a:lnTo>
                    <a:pt x="49670" y="49837"/>
                  </a:lnTo>
                  <a:lnTo>
                    <a:pt x="32718" y="49691"/>
                  </a:lnTo>
                  <a:lnTo>
                    <a:pt x="49962" y="48338"/>
                  </a:lnTo>
                  <a:close/>
                  <a:moveTo>
                    <a:pt x="51774" y="49191"/>
                  </a:moveTo>
                  <a:lnTo>
                    <a:pt x="53169" y="49858"/>
                  </a:lnTo>
                  <a:lnTo>
                    <a:pt x="50358" y="49837"/>
                  </a:lnTo>
                  <a:lnTo>
                    <a:pt x="51774" y="49191"/>
                  </a:lnTo>
                  <a:close/>
                  <a:moveTo>
                    <a:pt x="53627" y="48358"/>
                  </a:moveTo>
                  <a:lnTo>
                    <a:pt x="56522" y="49441"/>
                  </a:lnTo>
                  <a:lnTo>
                    <a:pt x="55272" y="49879"/>
                  </a:lnTo>
                  <a:lnTo>
                    <a:pt x="53856" y="49879"/>
                  </a:lnTo>
                  <a:lnTo>
                    <a:pt x="52128" y="49046"/>
                  </a:lnTo>
                  <a:lnTo>
                    <a:pt x="53627" y="48358"/>
                  </a:lnTo>
                  <a:close/>
                  <a:moveTo>
                    <a:pt x="56939" y="49608"/>
                  </a:moveTo>
                  <a:lnTo>
                    <a:pt x="57751" y="49900"/>
                  </a:lnTo>
                  <a:lnTo>
                    <a:pt x="56126" y="49879"/>
                  </a:lnTo>
                  <a:lnTo>
                    <a:pt x="56939" y="49608"/>
                  </a:lnTo>
                  <a:close/>
                  <a:moveTo>
                    <a:pt x="10559" y="49795"/>
                  </a:moveTo>
                  <a:lnTo>
                    <a:pt x="26075" y="49920"/>
                  </a:lnTo>
                  <a:lnTo>
                    <a:pt x="12996" y="50962"/>
                  </a:lnTo>
                  <a:lnTo>
                    <a:pt x="10559" y="49795"/>
                  </a:lnTo>
                  <a:close/>
                  <a:moveTo>
                    <a:pt x="33530" y="49983"/>
                  </a:moveTo>
                  <a:lnTo>
                    <a:pt x="49046" y="50129"/>
                  </a:lnTo>
                  <a:lnTo>
                    <a:pt x="46588" y="51232"/>
                  </a:lnTo>
                  <a:lnTo>
                    <a:pt x="33530" y="49983"/>
                  </a:lnTo>
                  <a:close/>
                  <a:moveTo>
                    <a:pt x="5832" y="49754"/>
                  </a:moveTo>
                  <a:lnTo>
                    <a:pt x="9872" y="49795"/>
                  </a:lnTo>
                  <a:lnTo>
                    <a:pt x="12434" y="51003"/>
                  </a:lnTo>
                  <a:lnTo>
                    <a:pt x="9185" y="51274"/>
                  </a:lnTo>
                  <a:lnTo>
                    <a:pt x="5520" y="49900"/>
                  </a:lnTo>
                  <a:lnTo>
                    <a:pt x="5832" y="49754"/>
                  </a:lnTo>
                  <a:close/>
                  <a:moveTo>
                    <a:pt x="49733" y="50129"/>
                  </a:moveTo>
                  <a:lnTo>
                    <a:pt x="53794" y="50149"/>
                  </a:lnTo>
                  <a:lnTo>
                    <a:pt x="54085" y="50295"/>
                  </a:lnTo>
                  <a:lnTo>
                    <a:pt x="50420" y="51607"/>
                  </a:lnTo>
                  <a:lnTo>
                    <a:pt x="47171" y="51295"/>
                  </a:lnTo>
                  <a:lnTo>
                    <a:pt x="49733" y="50129"/>
                  </a:lnTo>
                  <a:close/>
                  <a:moveTo>
                    <a:pt x="5145" y="50066"/>
                  </a:moveTo>
                  <a:lnTo>
                    <a:pt x="8498" y="51316"/>
                  </a:lnTo>
                  <a:lnTo>
                    <a:pt x="3604" y="51711"/>
                  </a:lnTo>
                  <a:lnTo>
                    <a:pt x="2333" y="51357"/>
                  </a:lnTo>
                  <a:lnTo>
                    <a:pt x="5145" y="50066"/>
                  </a:lnTo>
                  <a:close/>
                  <a:moveTo>
                    <a:pt x="1917" y="51545"/>
                  </a:moveTo>
                  <a:lnTo>
                    <a:pt x="2750" y="51774"/>
                  </a:lnTo>
                  <a:lnTo>
                    <a:pt x="1125" y="51899"/>
                  </a:lnTo>
                  <a:lnTo>
                    <a:pt x="1125" y="51899"/>
                  </a:lnTo>
                  <a:lnTo>
                    <a:pt x="1917" y="51545"/>
                  </a:lnTo>
                  <a:close/>
                  <a:moveTo>
                    <a:pt x="25304" y="50274"/>
                  </a:moveTo>
                  <a:lnTo>
                    <a:pt x="15141" y="51982"/>
                  </a:lnTo>
                  <a:lnTo>
                    <a:pt x="13517" y="51212"/>
                  </a:lnTo>
                  <a:lnTo>
                    <a:pt x="25304" y="50274"/>
                  </a:lnTo>
                  <a:close/>
                  <a:moveTo>
                    <a:pt x="54460" y="50483"/>
                  </a:moveTo>
                  <a:lnTo>
                    <a:pt x="57272" y="51816"/>
                  </a:lnTo>
                  <a:lnTo>
                    <a:pt x="55981" y="52149"/>
                  </a:lnTo>
                  <a:lnTo>
                    <a:pt x="51086" y="51670"/>
                  </a:lnTo>
                  <a:lnTo>
                    <a:pt x="54460" y="50483"/>
                  </a:lnTo>
                  <a:close/>
                  <a:moveTo>
                    <a:pt x="34322" y="50358"/>
                  </a:moveTo>
                  <a:lnTo>
                    <a:pt x="46067" y="51482"/>
                  </a:lnTo>
                  <a:lnTo>
                    <a:pt x="44443" y="52232"/>
                  </a:lnTo>
                  <a:lnTo>
                    <a:pt x="34322" y="50358"/>
                  </a:lnTo>
                  <a:close/>
                  <a:moveTo>
                    <a:pt x="57667" y="52003"/>
                  </a:moveTo>
                  <a:lnTo>
                    <a:pt x="58459" y="52378"/>
                  </a:lnTo>
                  <a:lnTo>
                    <a:pt x="56834" y="52232"/>
                  </a:lnTo>
                  <a:lnTo>
                    <a:pt x="57667" y="52003"/>
                  </a:lnTo>
                  <a:close/>
                  <a:moveTo>
                    <a:pt x="12954" y="51253"/>
                  </a:moveTo>
                  <a:lnTo>
                    <a:pt x="14641" y="52065"/>
                  </a:lnTo>
                  <a:lnTo>
                    <a:pt x="12350" y="52461"/>
                  </a:lnTo>
                  <a:lnTo>
                    <a:pt x="9831" y="51503"/>
                  </a:lnTo>
                  <a:lnTo>
                    <a:pt x="12954" y="51253"/>
                  </a:lnTo>
                  <a:close/>
                  <a:moveTo>
                    <a:pt x="24554" y="50712"/>
                  </a:moveTo>
                  <a:lnTo>
                    <a:pt x="16703" y="52732"/>
                  </a:lnTo>
                  <a:lnTo>
                    <a:pt x="15599" y="52211"/>
                  </a:lnTo>
                  <a:lnTo>
                    <a:pt x="24554" y="50712"/>
                  </a:lnTo>
                  <a:close/>
                  <a:moveTo>
                    <a:pt x="46651" y="51545"/>
                  </a:moveTo>
                  <a:lnTo>
                    <a:pt x="49754" y="51836"/>
                  </a:lnTo>
                  <a:lnTo>
                    <a:pt x="47213" y="52732"/>
                  </a:lnTo>
                  <a:lnTo>
                    <a:pt x="44922" y="52315"/>
                  </a:lnTo>
                  <a:lnTo>
                    <a:pt x="46651" y="51545"/>
                  </a:lnTo>
                  <a:close/>
                  <a:moveTo>
                    <a:pt x="35051" y="50795"/>
                  </a:moveTo>
                  <a:lnTo>
                    <a:pt x="43964" y="52440"/>
                  </a:lnTo>
                  <a:lnTo>
                    <a:pt x="42860" y="52940"/>
                  </a:lnTo>
                  <a:lnTo>
                    <a:pt x="35051" y="50795"/>
                  </a:lnTo>
                  <a:close/>
                  <a:moveTo>
                    <a:pt x="9143" y="51566"/>
                  </a:moveTo>
                  <a:lnTo>
                    <a:pt x="11788" y="52544"/>
                  </a:lnTo>
                  <a:lnTo>
                    <a:pt x="8581" y="53086"/>
                  </a:lnTo>
                  <a:lnTo>
                    <a:pt x="4416" y="51940"/>
                  </a:lnTo>
                  <a:lnTo>
                    <a:pt x="9143" y="51566"/>
                  </a:lnTo>
                  <a:close/>
                  <a:moveTo>
                    <a:pt x="15099" y="52295"/>
                  </a:moveTo>
                  <a:lnTo>
                    <a:pt x="16266" y="52836"/>
                  </a:lnTo>
                  <a:lnTo>
                    <a:pt x="14579" y="53294"/>
                  </a:lnTo>
                  <a:lnTo>
                    <a:pt x="12892" y="52649"/>
                  </a:lnTo>
                  <a:lnTo>
                    <a:pt x="15099" y="52295"/>
                  </a:lnTo>
                  <a:close/>
                  <a:moveTo>
                    <a:pt x="23825" y="51191"/>
                  </a:moveTo>
                  <a:lnTo>
                    <a:pt x="17890" y="53294"/>
                  </a:lnTo>
                  <a:lnTo>
                    <a:pt x="17120" y="52919"/>
                  </a:lnTo>
                  <a:lnTo>
                    <a:pt x="23825" y="51191"/>
                  </a:lnTo>
                  <a:close/>
                  <a:moveTo>
                    <a:pt x="50441" y="51899"/>
                  </a:moveTo>
                  <a:lnTo>
                    <a:pt x="55168" y="52357"/>
                  </a:lnTo>
                  <a:lnTo>
                    <a:pt x="50982" y="53440"/>
                  </a:lnTo>
                  <a:lnTo>
                    <a:pt x="47775" y="52857"/>
                  </a:lnTo>
                  <a:lnTo>
                    <a:pt x="50441" y="51899"/>
                  </a:lnTo>
                  <a:close/>
                  <a:moveTo>
                    <a:pt x="35759" y="51295"/>
                  </a:moveTo>
                  <a:lnTo>
                    <a:pt x="42444" y="53128"/>
                  </a:lnTo>
                  <a:lnTo>
                    <a:pt x="41673" y="53482"/>
                  </a:lnTo>
                  <a:lnTo>
                    <a:pt x="35759" y="51295"/>
                  </a:lnTo>
                  <a:close/>
                  <a:moveTo>
                    <a:pt x="44464" y="52524"/>
                  </a:moveTo>
                  <a:lnTo>
                    <a:pt x="46671" y="52940"/>
                  </a:lnTo>
                  <a:lnTo>
                    <a:pt x="44985" y="53544"/>
                  </a:lnTo>
                  <a:lnTo>
                    <a:pt x="43298" y="53065"/>
                  </a:lnTo>
                  <a:lnTo>
                    <a:pt x="44464" y="52524"/>
                  </a:lnTo>
                  <a:close/>
                  <a:moveTo>
                    <a:pt x="23159" y="51732"/>
                  </a:moveTo>
                  <a:lnTo>
                    <a:pt x="18786" y="53731"/>
                  </a:lnTo>
                  <a:lnTo>
                    <a:pt x="18265" y="53461"/>
                  </a:lnTo>
                  <a:lnTo>
                    <a:pt x="23159" y="51732"/>
                  </a:lnTo>
                  <a:close/>
                  <a:moveTo>
                    <a:pt x="16682" y="53044"/>
                  </a:moveTo>
                  <a:lnTo>
                    <a:pt x="17494" y="53440"/>
                  </a:lnTo>
                  <a:lnTo>
                    <a:pt x="16203" y="53898"/>
                  </a:lnTo>
                  <a:lnTo>
                    <a:pt x="15058" y="53461"/>
                  </a:lnTo>
                  <a:lnTo>
                    <a:pt x="16682" y="53044"/>
                  </a:lnTo>
                  <a:close/>
                  <a:moveTo>
                    <a:pt x="36425" y="51836"/>
                  </a:moveTo>
                  <a:lnTo>
                    <a:pt x="41298" y="53669"/>
                  </a:lnTo>
                  <a:lnTo>
                    <a:pt x="40757" y="53898"/>
                  </a:lnTo>
                  <a:lnTo>
                    <a:pt x="36425" y="51836"/>
                  </a:lnTo>
                  <a:close/>
                  <a:moveTo>
                    <a:pt x="12330" y="52753"/>
                  </a:moveTo>
                  <a:lnTo>
                    <a:pt x="14100" y="53419"/>
                  </a:lnTo>
                  <a:lnTo>
                    <a:pt x="11851" y="54002"/>
                  </a:lnTo>
                  <a:lnTo>
                    <a:pt x="9247" y="53273"/>
                  </a:lnTo>
                  <a:lnTo>
                    <a:pt x="12330" y="52753"/>
                  </a:lnTo>
                  <a:close/>
                  <a:moveTo>
                    <a:pt x="42881" y="53253"/>
                  </a:moveTo>
                  <a:lnTo>
                    <a:pt x="44506" y="53711"/>
                  </a:lnTo>
                  <a:lnTo>
                    <a:pt x="43339" y="54106"/>
                  </a:lnTo>
                  <a:lnTo>
                    <a:pt x="42048" y="53627"/>
                  </a:lnTo>
                  <a:lnTo>
                    <a:pt x="42881" y="53253"/>
                  </a:lnTo>
                  <a:close/>
                  <a:moveTo>
                    <a:pt x="47234" y="53044"/>
                  </a:moveTo>
                  <a:lnTo>
                    <a:pt x="50316" y="53607"/>
                  </a:lnTo>
                  <a:lnTo>
                    <a:pt x="47692" y="54294"/>
                  </a:lnTo>
                  <a:lnTo>
                    <a:pt x="45464" y="53669"/>
                  </a:lnTo>
                  <a:lnTo>
                    <a:pt x="47234" y="53044"/>
                  </a:lnTo>
                  <a:close/>
                  <a:moveTo>
                    <a:pt x="17869" y="53607"/>
                  </a:moveTo>
                  <a:lnTo>
                    <a:pt x="18452" y="53877"/>
                  </a:lnTo>
                  <a:lnTo>
                    <a:pt x="17432" y="54356"/>
                  </a:lnTo>
                  <a:lnTo>
                    <a:pt x="16620" y="54044"/>
                  </a:lnTo>
                  <a:lnTo>
                    <a:pt x="17869" y="53607"/>
                  </a:lnTo>
                  <a:close/>
                  <a:moveTo>
                    <a:pt x="41673" y="53794"/>
                  </a:moveTo>
                  <a:lnTo>
                    <a:pt x="42923" y="54273"/>
                  </a:lnTo>
                  <a:lnTo>
                    <a:pt x="42111" y="54544"/>
                  </a:lnTo>
                  <a:lnTo>
                    <a:pt x="41090" y="54065"/>
                  </a:lnTo>
                  <a:lnTo>
                    <a:pt x="41673" y="53794"/>
                  </a:lnTo>
                  <a:close/>
                  <a:moveTo>
                    <a:pt x="14558" y="53586"/>
                  </a:moveTo>
                  <a:lnTo>
                    <a:pt x="15787" y="54044"/>
                  </a:lnTo>
                  <a:lnTo>
                    <a:pt x="14141" y="54627"/>
                  </a:lnTo>
                  <a:lnTo>
                    <a:pt x="12413" y="54148"/>
                  </a:lnTo>
                  <a:lnTo>
                    <a:pt x="14558" y="53586"/>
                  </a:lnTo>
                  <a:close/>
                  <a:moveTo>
                    <a:pt x="44985" y="53836"/>
                  </a:moveTo>
                  <a:lnTo>
                    <a:pt x="47130" y="54440"/>
                  </a:lnTo>
                  <a:lnTo>
                    <a:pt x="45401" y="54877"/>
                  </a:lnTo>
                  <a:lnTo>
                    <a:pt x="43756" y="54273"/>
                  </a:lnTo>
                  <a:lnTo>
                    <a:pt x="44985" y="53836"/>
                  </a:lnTo>
                  <a:close/>
                  <a:moveTo>
                    <a:pt x="8560" y="53377"/>
                  </a:moveTo>
                  <a:lnTo>
                    <a:pt x="11288" y="54148"/>
                  </a:lnTo>
                  <a:lnTo>
                    <a:pt x="8123" y="54960"/>
                  </a:lnTo>
                  <a:lnTo>
                    <a:pt x="3895" y="54169"/>
                  </a:lnTo>
                  <a:lnTo>
                    <a:pt x="8560" y="53377"/>
                  </a:lnTo>
                  <a:close/>
                  <a:moveTo>
                    <a:pt x="16203" y="54190"/>
                  </a:moveTo>
                  <a:lnTo>
                    <a:pt x="17057" y="54523"/>
                  </a:lnTo>
                  <a:lnTo>
                    <a:pt x="15808" y="55085"/>
                  </a:lnTo>
                  <a:lnTo>
                    <a:pt x="14620" y="54752"/>
                  </a:lnTo>
                  <a:lnTo>
                    <a:pt x="16203" y="54190"/>
                  </a:lnTo>
                  <a:close/>
                  <a:moveTo>
                    <a:pt x="43339" y="54419"/>
                  </a:moveTo>
                  <a:lnTo>
                    <a:pt x="44922" y="55002"/>
                  </a:lnTo>
                  <a:lnTo>
                    <a:pt x="43714" y="55314"/>
                  </a:lnTo>
                  <a:lnTo>
                    <a:pt x="42485" y="54731"/>
                  </a:lnTo>
                  <a:lnTo>
                    <a:pt x="43339" y="54419"/>
                  </a:lnTo>
                  <a:close/>
                  <a:moveTo>
                    <a:pt x="51003" y="53731"/>
                  </a:moveTo>
                  <a:lnTo>
                    <a:pt x="55647" y="54606"/>
                  </a:lnTo>
                  <a:lnTo>
                    <a:pt x="51399" y="55314"/>
                  </a:lnTo>
                  <a:lnTo>
                    <a:pt x="48254" y="54440"/>
                  </a:lnTo>
                  <a:lnTo>
                    <a:pt x="51003" y="53731"/>
                  </a:lnTo>
                  <a:close/>
                  <a:moveTo>
                    <a:pt x="11851" y="54294"/>
                  </a:moveTo>
                  <a:lnTo>
                    <a:pt x="13662" y="54794"/>
                  </a:lnTo>
                  <a:lnTo>
                    <a:pt x="11476" y="55564"/>
                  </a:lnTo>
                  <a:lnTo>
                    <a:pt x="8810" y="55085"/>
                  </a:lnTo>
                  <a:lnTo>
                    <a:pt x="11851" y="54294"/>
                  </a:lnTo>
                  <a:close/>
                  <a:moveTo>
                    <a:pt x="47692" y="54585"/>
                  </a:moveTo>
                  <a:lnTo>
                    <a:pt x="50712" y="55418"/>
                  </a:lnTo>
                  <a:lnTo>
                    <a:pt x="48046" y="55877"/>
                  </a:lnTo>
                  <a:lnTo>
                    <a:pt x="45880" y="55064"/>
                  </a:lnTo>
                  <a:lnTo>
                    <a:pt x="47692" y="54585"/>
                  </a:lnTo>
                  <a:close/>
                  <a:moveTo>
                    <a:pt x="14141" y="54939"/>
                  </a:moveTo>
                  <a:lnTo>
                    <a:pt x="15391" y="55273"/>
                  </a:lnTo>
                  <a:lnTo>
                    <a:pt x="13808" y="56002"/>
                  </a:lnTo>
                  <a:lnTo>
                    <a:pt x="12038" y="55668"/>
                  </a:lnTo>
                  <a:lnTo>
                    <a:pt x="14141" y="54939"/>
                  </a:lnTo>
                  <a:close/>
                  <a:moveTo>
                    <a:pt x="45380" y="55189"/>
                  </a:moveTo>
                  <a:lnTo>
                    <a:pt x="47484" y="55960"/>
                  </a:lnTo>
                  <a:lnTo>
                    <a:pt x="45713" y="56272"/>
                  </a:lnTo>
                  <a:lnTo>
                    <a:pt x="44131" y="55523"/>
                  </a:lnTo>
                  <a:lnTo>
                    <a:pt x="45380" y="55189"/>
                  </a:lnTo>
                  <a:close/>
                  <a:moveTo>
                    <a:pt x="8144" y="55252"/>
                  </a:moveTo>
                  <a:lnTo>
                    <a:pt x="10913" y="55772"/>
                  </a:lnTo>
                  <a:lnTo>
                    <a:pt x="7852" y="56855"/>
                  </a:lnTo>
                  <a:lnTo>
                    <a:pt x="3562" y="56439"/>
                  </a:lnTo>
                  <a:lnTo>
                    <a:pt x="8144" y="55252"/>
                  </a:lnTo>
                  <a:close/>
                  <a:moveTo>
                    <a:pt x="11497" y="55877"/>
                  </a:moveTo>
                  <a:lnTo>
                    <a:pt x="13350" y="56210"/>
                  </a:lnTo>
                  <a:lnTo>
                    <a:pt x="11226" y="57168"/>
                  </a:lnTo>
                  <a:lnTo>
                    <a:pt x="8539" y="56918"/>
                  </a:lnTo>
                  <a:lnTo>
                    <a:pt x="11497" y="55877"/>
                  </a:lnTo>
                  <a:close/>
                  <a:moveTo>
                    <a:pt x="51378" y="55606"/>
                  </a:moveTo>
                  <a:lnTo>
                    <a:pt x="55960" y="56876"/>
                  </a:lnTo>
                  <a:lnTo>
                    <a:pt x="51649" y="57209"/>
                  </a:lnTo>
                  <a:lnTo>
                    <a:pt x="48587" y="56085"/>
                  </a:lnTo>
                  <a:lnTo>
                    <a:pt x="51378" y="55606"/>
                  </a:lnTo>
                  <a:close/>
                  <a:moveTo>
                    <a:pt x="48025" y="56168"/>
                  </a:moveTo>
                  <a:lnTo>
                    <a:pt x="50962" y="57272"/>
                  </a:lnTo>
                  <a:lnTo>
                    <a:pt x="48254" y="57480"/>
                  </a:lnTo>
                  <a:lnTo>
                    <a:pt x="46172" y="56481"/>
                  </a:lnTo>
                  <a:lnTo>
                    <a:pt x="48025" y="56168"/>
                  </a:lnTo>
                  <a:close/>
                  <a:moveTo>
                    <a:pt x="3520" y="56730"/>
                  </a:moveTo>
                  <a:lnTo>
                    <a:pt x="7206" y="57084"/>
                  </a:lnTo>
                  <a:lnTo>
                    <a:pt x="5520" y="57688"/>
                  </a:lnTo>
                  <a:lnTo>
                    <a:pt x="3520" y="56730"/>
                  </a:lnTo>
                  <a:close/>
                  <a:moveTo>
                    <a:pt x="18786" y="54044"/>
                  </a:moveTo>
                  <a:lnTo>
                    <a:pt x="26679" y="57793"/>
                  </a:lnTo>
                  <a:lnTo>
                    <a:pt x="17807" y="54481"/>
                  </a:lnTo>
                  <a:lnTo>
                    <a:pt x="18786" y="54044"/>
                  </a:lnTo>
                  <a:close/>
                  <a:moveTo>
                    <a:pt x="40757" y="54231"/>
                  </a:moveTo>
                  <a:lnTo>
                    <a:pt x="41715" y="54689"/>
                  </a:lnTo>
                  <a:lnTo>
                    <a:pt x="32822" y="57855"/>
                  </a:lnTo>
                  <a:lnTo>
                    <a:pt x="40757" y="54231"/>
                  </a:lnTo>
                  <a:close/>
                  <a:moveTo>
                    <a:pt x="17432" y="54669"/>
                  </a:moveTo>
                  <a:lnTo>
                    <a:pt x="26574" y="58063"/>
                  </a:lnTo>
                  <a:lnTo>
                    <a:pt x="16245" y="55210"/>
                  </a:lnTo>
                  <a:lnTo>
                    <a:pt x="17432" y="54669"/>
                  </a:lnTo>
                  <a:close/>
                  <a:moveTo>
                    <a:pt x="55981" y="57168"/>
                  </a:moveTo>
                  <a:lnTo>
                    <a:pt x="53960" y="58084"/>
                  </a:lnTo>
                  <a:lnTo>
                    <a:pt x="52294" y="57459"/>
                  </a:lnTo>
                  <a:lnTo>
                    <a:pt x="55981" y="57168"/>
                  </a:lnTo>
                  <a:close/>
                  <a:moveTo>
                    <a:pt x="42090" y="54856"/>
                  </a:moveTo>
                  <a:lnTo>
                    <a:pt x="43277" y="55439"/>
                  </a:lnTo>
                  <a:lnTo>
                    <a:pt x="32906" y="58126"/>
                  </a:lnTo>
                  <a:lnTo>
                    <a:pt x="42090" y="54856"/>
                  </a:lnTo>
                  <a:close/>
                  <a:moveTo>
                    <a:pt x="15828" y="55398"/>
                  </a:moveTo>
                  <a:lnTo>
                    <a:pt x="26491" y="58355"/>
                  </a:lnTo>
                  <a:lnTo>
                    <a:pt x="14308" y="56085"/>
                  </a:lnTo>
                  <a:lnTo>
                    <a:pt x="15828" y="55398"/>
                  </a:lnTo>
                  <a:close/>
                  <a:moveTo>
                    <a:pt x="43693" y="55627"/>
                  </a:moveTo>
                  <a:lnTo>
                    <a:pt x="45214" y="56356"/>
                  </a:lnTo>
                  <a:lnTo>
                    <a:pt x="32989" y="58396"/>
                  </a:lnTo>
                  <a:lnTo>
                    <a:pt x="32989" y="58396"/>
                  </a:lnTo>
                  <a:lnTo>
                    <a:pt x="43693" y="55627"/>
                  </a:lnTo>
                  <a:close/>
                  <a:moveTo>
                    <a:pt x="13850" y="56314"/>
                  </a:moveTo>
                  <a:lnTo>
                    <a:pt x="26450" y="58626"/>
                  </a:lnTo>
                  <a:lnTo>
                    <a:pt x="26450" y="58626"/>
                  </a:lnTo>
                  <a:lnTo>
                    <a:pt x="11809" y="57230"/>
                  </a:lnTo>
                  <a:lnTo>
                    <a:pt x="13850" y="56314"/>
                  </a:lnTo>
                  <a:close/>
                  <a:moveTo>
                    <a:pt x="45672" y="56564"/>
                  </a:moveTo>
                  <a:lnTo>
                    <a:pt x="47692" y="57522"/>
                  </a:lnTo>
                  <a:lnTo>
                    <a:pt x="33030" y="58688"/>
                  </a:lnTo>
                  <a:lnTo>
                    <a:pt x="45672" y="56564"/>
                  </a:lnTo>
                  <a:close/>
                  <a:moveTo>
                    <a:pt x="7894" y="57147"/>
                  </a:moveTo>
                  <a:lnTo>
                    <a:pt x="10705" y="57418"/>
                  </a:lnTo>
                  <a:lnTo>
                    <a:pt x="7769" y="58751"/>
                  </a:lnTo>
                  <a:lnTo>
                    <a:pt x="5894" y="57855"/>
                  </a:lnTo>
                  <a:lnTo>
                    <a:pt x="7894" y="57147"/>
                  </a:lnTo>
                  <a:close/>
                  <a:moveTo>
                    <a:pt x="5499" y="58001"/>
                  </a:moveTo>
                  <a:lnTo>
                    <a:pt x="7123" y="58771"/>
                  </a:lnTo>
                  <a:lnTo>
                    <a:pt x="7123" y="58771"/>
                  </a:lnTo>
                  <a:lnTo>
                    <a:pt x="3416" y="58730"/>
                  </a:lnTo>
                  <a:lnTo>
                    <a:pt x="5499" y="58001"/>
                  </a:lnTo>
                  <a:close/>
                  <a:moveTo>
                    <a:pt x="11288" y="57480"/>
                  </a:moveTo>
                  <a:lnTo>
                    <a:pt x="26408" y="58917"/>
                  </a:lnTo>
                  <a:lnTo>
                    <a:pt x="8435" y="58771"/>
                  </a:lnTo>
                  <a:lnTo>
                    <a:pt x="11288" y="57480"/>
                  </a:lnTo>
                  <a:close/>
                  <a:moveTo>
                    <a:pt x="30198" y="49962"/>
                  </a:moveTo>
                  <a:lnTo>
                    <a:pt x="31010" y="50045"/>
                  </a:lnTo>
                  <a:lnTo>
                    <a:pt x="31781" y="50191"/>
                  </a:lnTo>
                  <a:lnTo>
                    <a:pt x="32551" y="50399"/>
                  </a:lnTo>
                  <a:lnTo>
                    <a:pt x="33301" y="50670"/>
                  </a:lnTo>
                  <a:lnTo>
                    <a:pt x="40403" y="54065"/>
                  </a:lnTo>
                  <a:lnTo>
                    <a:pt x="29740" y="58938"/>
                  </a:lnTo>
                  <a:lnTo>
                    <a:pt x="19140" y="53898"/>
                  </a:lnTo>
                  <a:lnTo>
                    <a:pt x="26304" y="50628"/>
                  </a:lnTo>
                  <a:lnTo>
                    <a:pt x="27053" y="50358"/>
                  </a:lnTo>
                  <a:lnTo>
                    <a:pt x="27824" y="50149"/>
                  </a:lnTo>
                  <a:lnTo>
                    <a:pt x="28615" y="50024"/>
                  </a:lnTo>
                  <a:lnTo>
                    <a:pt x="29407" y="49962"/>
                  </a:lnTo>
                  <a:close/>
                  <a:moveTo>
                    <a:pt x="48213" y="57772"/>
                  </a:moveTo>
                  <a:lnTo>
                    <a:pt x="51045" y="59125"/>
                  </a:lnTo>
                  <a:lnTo>
                    <a:pt x="33051" y="58980"/>
                  </a:lnTo>
                  <a:lnTo>
                    <a:pt x="48213" y="57772"/>
                  </a:lnTo>
                  <a:close/>
                  <a:moveTo>
                    <a:pt x="51607" y="57501"/>
                  </a:moveTo>
                  <a:lnTo>
                    <a:pt x="53586" y="58251"/>
                  </a:lnTo>
                  <a:lnTo>
                    <a:pt x="51690" y="59125"/>
                  </a:lnTo>
                  <a:lnTo>
                    <a:pt x="48796" y="57730"/>
                  </a:lnTo>
                  <a:lnTo>
                    <a:pt x="51607" y="57501"/>
                  </a:lnTo>
                  <a:close/>
                  <a:moveTo>
                    <a:pt x="53981" y="58396"/>
                  </a:moveTo>
                  <a:lnTo>
                    <a:pt x="56043" y="59167"/>
                  </a:lnTo>
                  <a:lnTo>
                    <a:pt x="52336" y="59146"/>
                  </a:lnTo>
                  <a:lnTo>
                    <a:pt x="53981" y="58396"/>
                  </a:lnTo>
                  <a:close/>
                  <a:moveTo>
                    <a:pt x="3416" y="59021"/>
                  </a:moveTo>
                  <a:lnTo>
                    <a:pt x="7123" y="59063"/>
                  </a:lnTo>
                  <a:lnTo>
                    <a:pt x="5499" y="59792"/>
                  </a:lnTo>
                  <a:lnTo>
                    <a:pt x="3416" y="59021"/>
                  </a:lnTo>
                  <a:close/>
                  <a:moveTo>
                    <a:pt x="52336" y="59438"/>
                  </a:moveTo>
                  <a:lnTo>
                    <a:pt x="56043" y="59459"/>
                  </a:lnTo>
                  <a:lnTo>
                    <a:pt x="53960" y="60188"/>
                  </a:lnTo>
                  <a:lnTo>
                    <a:pt x="52336" y="59438"/>
                  </a:lnTo>
                  <a:close/>
                  <a:moveTo>
                    <a:pt x="8435" y="59063"/>
                  </a:moveTo>
                  <a:lnTo>
                    <a:pt x="26408" y="59209"/>
                  </a:lnTo>
                  <a:lnTo>
                    <a:pt x="11247" y="60417"/>
                  </a:lnTo>
                  <a:lnTo>
                    <a:pt x="8435" y="59063"/>
                  </a:lnTo>
                  <a:close/>
                  <a:moveTo>
                    <a:pt x="7769" y="59084"/>
                  </a:moveTo>
                  <a:lnTo>
                    <a:pt x="10684" y="60458"/>
                  </a:lnTo>
                  <a:lnTo>
                    <a:pt x="7852" y="60687"/>
                  </a:lnTo>
                  <a:lnTo>
                    <a:pt x="5874" y="59938"/>
                  </a:lnTo>
                  <a:lnTo>
                    <a:pt x="7769" y="59084"/>
                  </a:lnTo>
                  <a:close/>
                  <a:moveTo>
                    <a:pt x="33051" y="59271"/>
                  </a:moveTo>
                  <a:lnTo>
                    <a:pt x="51045" y="59417"/>
                  </a:lnTo>
                  <a:lnTo>
                    <a:pt x="48192" y="60708"/>
                  </a:lnTo>
                  <a:lnTo>
                    <a:pt x="33051" y="59271"/>
                  </a:lnTo>
                  <a:close/>
                  <a:moveTo>
                    <a:pt x="5499" y="60104"/>
                  </a:moveTo>
                  <a:lnTo>
                    <a:pt x="7186" y="60729"/>
                  </a:lnTo>
                  <a:lnTo>
                    <a:pt x="3499" y="61021"/>
                  </a:lnTo>
                  <a:lnTo>
                    <a:pt x="3499" y="61021"/>
                  </a:lnTo>
                  <a:lnTo>
                    <a:pt x="5499" y="60104"/>
                  </a:lnTo>
                  <a:close/>
                  <a:moveTo>
                    <a:pt x="51690" y="59438"/>
                  </a:moveTo>
                  <a:lnTo>
                    <a:pt x="53565" y="60333"/>
                  </a:lnTo>
                  <a:lnTo>
                    <a:pt x="51565" y="61041"/>
                  </a:lnTo>
                  <a:lnTo>
                    <a:pt x="48754" y="60771"/>
                  </a:lnTo>
                  <a:lnTo>
                    <a:pt x="51690" y="59438"/>
                  </a:lnTo>
                  <a:close/>
                  <a:moveTo>
                    <a:pt x="53940" y="60500"/>
                  </a:moveTo>
                  <a:lnTo>
                    <a:pt x="55939" y="61458"/>
                  </a:lnTo>
                  <a:lnTo>
                    <a:pt x="52253" y="61104"/>
                  </a:lnTo>
                  <a:lnTo>
                    <a:pt x="53940" y="60500"/>
                  </a:lnTo>
                  <a:close/>
                  <a:moveTo>
                    <a:pt x="26429" y="59500"/>
                  </a:moveTo>
                  <a:lnTo>
                    <a:pt x="13787" y="61625"/>
                  </a:lnTo>
                  <a:lnTo>
                    <a:pt x="11788" y="60667"/>
                  </a:lnTo>
                  <a:lnTo>
                    <a:pt x="26429" y="59500"/>
                  </a:lnTo>
                  <a:close/>
                  <a:moveTo>
                    <a:pt x="33030" y="59563"/>
                  </a:moveTo>
                  <a:lnTo>
                    <a:pt x="47650" y="60958"/>
                  </a:lnTo>
                  <a:lnTo>
                    <a:pt x="45630" y="61895"/>
                  </a:lnTo>
                  <a:lnTo>
                    <a:pt x="33030" y="59563"/>
                  </a:lnTo>
                  <a:close/>
                  <a:moveTo>
                    <a:pt x="11205" y="60708"/>
                  </a:moveTo>
                  <a:lnTo>
                    <a:pt x="13288" y="61708"/>
                  </a:lnTo>
                  <a:lnTo>
                    <a:pt x="11434" y="62020"/>
                  </a:lnTo>
                  <a:lnTo>
                    <a:pt x="8498" y="60916"/>
                  </a:lnTo>
                  <a:lnTo>
                    <a:pt x="11205" y="60708"/>
                  </a:lnTo>
                  <a:close/>
                  <a:moveTo>
                    <a:pt x="48233" y="61021"/>
                  </a:moveTo>
                  <a:lnTo>
                    <a:pt x="50920" y="61270"/>
                  </a:lnTo>
                  <a:lnTo>
                    <a:pt x="47963" y="62312"/>
                  </a:lnTo>
                  <a:lnTo>
                    <a:pt x="46130" y="61979"/>
                  </a:lnTo>
                  <a:lnTo>
                    <a:pt x="48233" y="61021"/>
                  </a:lnTo>
                  <a:close/>
                  <a:moveTo>
                    <a:pt x="26470" y="59792"/>
                  </a:moveTo>
                  <a:lnTo>
                    <a:pt x="15766" y="62562"/>
                  </a:lnTo>
                  <a:lnTo>
                    <a:pt x="14246" y="61833"/>
                  </a:lnTo>
                  <a:lnTo>
                    <a:pt x="26470" y="59792"/>
                  </a:lnTo>
                  <a:close/>
                  <a:moveTo>
                    <a:pt x="7810" y="60979"/>
                  </a:moveTo>
                  <a:lnTo>
                    <a:pt x="10872" y="62124"/>
                  </a:lnTo>
                  <a:lnTo>
                    <a:pt x="8081" y="62582"/>
                  </a:lnTo>
                  <a:lnTo>
                    <a:pt x="3520" y="61312"/>
                  </a:lnTo>
                  <a:lnTo>
                    <a:pt x="7810" y="60979"/>
                  </a:lnTo>
                  <a:close/>
                  <a:moveTo>
                    <a:pt x="32968" y="59833"/>
                  </a:moveTo>
                  <a:lnTo>
                    <a:pt x="45172" y="62104"/>
                  </a:lnTo>
                  <a:lnTo>
                    <a:pt x="43631" y="62791"/>
                  </a:lnTo>
                  <a:lnTo>
                    <a:pt x="32968" y="59833"/>
                  </a:lnTo>
                  <a:close/>
                  <a:moveTo>
                    <a:pt x="51607" y="61333"/>
                  </a:moveTo>
                  <a:lnTo>
                    <a:pt x="55918" y="61749"/>
                  </a:lnTo>
                  <a:lnTo>
                    <a:pt x="51316" y="62937"/>
                  </a:lnTo>
                  <a:lnTo>
                    <a:pt x="48546" y="62416"/>
                  </a:lnTo>
                  <a:lnTo>
                    <a:pt x="51607" y="61333"/>
                  </a:lnTo>
                  <a:close/>
                  <a:moveTo>
                    <a:pt x="13746" y="61916"/>
                  </a:moveTo>
                  <a:lnTo>
                    <a:pt x="15329" y="62687"/>
                  </a:lnTo>
                  <a:lnTo>
                    <a:pt x="14079" y="62999"/>
                  </a:lnTo>
                  <a:lnTo>
                    <a:pt x="11976" y="62228"/>
                  </a:lnTo>
                  <a:lnTo>
                    <a:pt x="13746" y="61916"/>
                  </a:lnTo>
                  <a:close/>
                  <a:moveTo>
                    <a:pt x="45651" y="62187"/>
                  </a:moveTo>
                  <a:lnTo>
                    <a:pt x="47421" y="62520"/>
                  </a:lnTo>
                  <a:lnTo>
                    <a:pt x="45318" y="63270"/>
                  </a:lnTo>
                  <a:lnTo>
                    <a:pt x="44068" y="62916"/>
                  </a:lnTo>
                  <a:lnTo>
                    <a:pt x="45651" y="62187"/>
                  </a:lnTo>
                  <a:close/>
                  <a:moveTo>
                    <a:pt x="26554" y="60063"/>
                  </a:moveTo>
                  <a:lnTo>
                    <a:pt x="17369" y="63332"/>
                  </a:lnTo>
                  <a:lnTo>
                    <a:pt x="16182" y="62749"/>
                  </a:lnTo>
                  <a:lnTo>
                    <a:pt x="26554" y="60063"/>
                  </a:lnTo>
                  <a:close/>
                  <a:moveTo>
                    <a:pt x="32906" y="60125"/>
                  </a:moveTo>
                  <a:lnTo>
                    <a:pt x="43214" y="62978"/>
                  </a:lnTo>
                  <a:lnTo>
                    <a:pt x="42027" y="63520"/>
                  </a:lnTo>
                  <a:lnTo>
                    <a:pt x="32906" y="60125"/>
                  </a:lnTo>
                  <a:close/>
                  <a:moveTo>
                    <a:pt x="11413" y="62312"/>
                  </a:moveTo>
                  <a:lnTo>
                    <a:pt x="13579" y="63124"/>
                  </a:lnTo>
                  <a:lnTo>
                    <a:pt x="11767" y="63603"/>
                  </a:lnTo>
                  <a:lnTo>
                    <a:pt x="8748" y="62770"/>
                  </a:lnTo>
                  <a:lnTo>
                    <a:pt x="11413" y="62312"/>
                  </a:lnTo>
                  <a:close/>
                  <a:moveTo>
                    <a:pt x="15745" y="62874"/>
                  </a:moveTo>
                  <a:lnTo>
                    <a:pt x="16974" y="63457"/>
                  </a:lnTo>
                  <a:lnTo>
                    <a:pt x="16120" y="63770"/>
                  </a:lnTo>
                  <a:lnTo>
                    <a:pt x="14558" y="63186"/>
                  </a:lnTo>
                  <a:lnTo>
                    <a:pt x="15745" y="62874"/>
                  </a:lnTo>
                  <a:close/>
                  <a:moveTo>
                    <a:pt x="48004" y="62624"/>
                  </a:moveTo>
                  <a:lnTo>
                    <a:pt x="50649" y="63103"/>
                  </a:lnTo>
                  <a:lnTo>
                    <a:pt x="47629" y="63895"/>
                  </a:lnTo>
                  <a:lnTo>
                    <a:pt x="45797" y="63395"/>
                  </a:lnTo>
                  <a:lnTo>
                    <a:pt x="48004" y="62624"/>
                  </a:lnTo>
                  <a:close/>
                  <a:moveTo>
                    <a:pt x="26658" y="60333"/>
                  </a:moveTo>
                  <a:lnTo>
                    <a:pt x="18702" y="63957"/>
                  </a:lnTo>
                  <a:lnTo>
                    <a:pt x="17744" y="63499"/>
                  </a:lnTo>
                  <a:lnTo>
                    <a:pt x="26658" y="60333"/>
                  </a:lnTo>
                  <a:close/>
                  <a:moveTo>
                    <a:pt x="43652" y="63103"/>
                  </a:moveTo>
                  <a:lnTo>
                    <a:pt x="44839" y="63436"/>
                  </a:lnTo>
                  <a:lnTo>
                    <a:pt x="43256" y="63999"/>
                  </a:lnTo>
                  <a:lnTo>
                    <a:pt x="42402" y="63665"/>
                  </a:lnTo>
                  <a:lnTo>
                    <a:pt x="43652" y="63103"/>
                  </a:lnTo>
                  <a:close/>
                  <a:moveTo>
                    <a:pt x="32801" y="60396"/>
                  </a:moveTo>
                  <a:lnTo>
                    <a:pt x="41652" y="63707"/>
                  </a:lnTo>
                  <a:lnTo>
                    <a:pt x="40674" y="64144"/>
                  </a:lnTo>
                  <a:lnTo>
                    <a:pt x="32801" y="60396"/>
                  </a:lnTo>
                  <a:close/>
                  <a:moveTo>
                    <a:pt x="14058" y="63311"/>
                  </a:moveTo>
                  <a:lnTo>
                    <a:pt x="15703" y="63915"/>
                  </a:lnTo>
                  <a:lnTo>
                    <a:pt x="14475" y="64353"/>
                  </a:lnTo>
                  <a:lnTo>
                    <a:pt x="12330" y="63749"/>
                  </a:lnTo>
                  <a:lnTo>
                    <a:pt x="14058" y="63311"/>
                  </a:lnTo>
                  <a:close/>
                  <a:moveTo>
                    <a:pt x="17349" y="63645"/>
                  </a:moveTo>
                  <a:lnTo>
                    <a:pt x="18369" y="64124"/>
                  </a:lnTo>
                  <a:lnTo>
                    <a:pt x="17786" y="64394"/>
                  </a:lnTo>
                  <a:lnTo>
                    <a:pt x="16557" y="63915"/>
                  </a:lnTo>
                  <a:lnTo>
                    <a:pt x="17349" y="63645"/>
                  </a:lnTo>
                  <a:close/>
                  <a:moveTo>
                    <a:pt x="8060" y="62874"/>
                  </a:moveTo>
                  <a:lnTo>
                    <a:pt x="11205" y="63749"/>
                  </a:lnTo>
                  <a:lnTo>
                    <a:pt x="8477" y="64457"/>
                  </a:lnTo>
                  <a:lnTo>
                    <a:pt x="3812" y="63603"/>
                  </a:lnTo>
                  <a:lnTo>
                    <a:pt x="8060" y="62874"/>
                  </a:lnTo>
                  <a:close/>
                  <a:moveTo>
                    <a:pt x="42027" y="63853"/>
                  </a:moveTo>
                  <a:lnTo>
                    <a:pt x="42839" y="64144"/>
                  </a:lnTo>
                  <a:lnTo>
                    <a:pt x="41590" y="64582"/>
                  </a:lnTo>
                  <a:lnTo>
                    <a:pt x="41007" y="64311"/>
                  </a:lnTo>
                  <a:lnTo>
                    <a:pt x="42027" y="63853"/>
                  </a:lnTo>
                  <a:close/>
                  <a:moveTo>
                    <a:pt x="45339" y="63561"/>
                  </a:moveTo>
                  <a:lnTo>
                    <a:pt x="47067" y="64040"/>
                  </a:lnTo>
                  <a:lnTo>
                    <a:pt x="44901" y="64603"/>
                  </a:lnTo>
                  <a:lnTo>
                    <a:pt x="43672" y="64144"/>
                  </a:lnTo>
                  <a:lnTo>
                    <a:pt x="45339" y="63561"/>
                  </a:lnTo>
                  <a:close/>
                  <a:moveTo>
                    <a:pt x="51336" y="63228"/>
                  </a:moveTo>
                  <a:lnTo>
                    <a:pt x="55585" y="64019"/>
                  </a:lnTo>
                  <a:lnTo>
                    <a:pt x="50899" y="64811"/>
                  </a:lnTo>
                  <a:lnTo>
                    <a:pt x="48171" y="64061"/>
                  </a:lnTo>
                  <a:lnTo>
                    <a:pt x="51336" y="63228"/>
                  </a:lnTo>
                  <a:close/>
                  <a:moveTo>
                    <a:pt x="16120" y="64082"/>
                  </a:moveTo>
                  <a:lnTo>
                    <a:pt x="17411" y="64561"/>
                  </a:lnTo>
                  <a:lnTo>
                    <a:pt x="16578" y="64936"/>
                  </a:lnTo>
                  <a:lnTo>
                    <a:pt x="14975" y="64478"/>
                  </a:lnTo>
                  <a:lnTo>
                    <a:pt x="16120" y="64082"/>
                  </a:lnTo>
                  <a:close/>
                  <a:moveTo>
                    <a:pt x="11767" y="63895"/>
                  </a:moveTo>
                  <a:lnTo>
                    <a:pt x="13996" y="64519"/>
                  </a:lnTo>
                  <a:lnTo>
                    <a:pt x="12226" y="65144"/>
                  </a:lnTo>
                  <a:lnTo>
                    <a:pt x="9143" y="64582"/>
                  </a:lnTo>
                  <a:lnTo>
                    <a:pt x="11767" y="63895"/>
                  </a:lnTo>
                  <a:close/>
                  <a:moveTo>
                    <a:pt x="43256" y="64290"/>
                  </a:moveTo>
                  <a:lnTo>
                    <a:pt x="44401" y="64728"/>
                  </a:lnTo>
                  <a:lnTo>
                    <a:pt x="42777" y="65144"/>
                  </a:lnTo>
                  <a:lnTo>
                    <a:pt x="41965" y="64769"/>
                  </a:lnTo>
                  <a:lnTo>
                    <a:pt x="43256" y="64290"/>
                  </a:lnTo>
                  <a:close/>
                  <a:moveTo>
                    <a:pt x="47609" y="64207"/>
                  </a:moveTo>
                  <a:lnTo>
                    <a:pt x="50233" y="64915"/>
                  </a:lnTo>
                  <a:lnTo>
                    <a:pt x="47130" y="65436"/>
                  </a:lnTo>
                  <a:lnTo>
                    <a:pt x="45380" y="64790"/>
                  </a:lnTo>
                  <a:lnTo>
                    <a:pt x="47609" y="64207"/>
                  </a:lnTo>
                  <a:close/>
                  <a:moveTo>
                    <a:pt x="14496" y="64665"/>
                  </a:moveTo>
                  <a:lnTo>
                    <a:pt x="16182" y="65123"/>
                  </a:lnTo>
                  <a:lnTo>
                    <a:pt x="14995" y="65665"/>
                  </a:lnTo>
                  <a:lnTo>
                    <a:pt x="12788" y="65248"/>
                  </a:lnTo>
                  <a:lnTo>
                    <a:pt x="14496" y="64665"/>
                  </a:lnTo>
                  <a:close/>
                  <a:moveTo>
                    <a:pt x="44880" y="64915"/>
                  </a:moveTo>
                  <a:lnTo>
                    <a:pt x="46567" y="65540"/>
                  </a:lnTo>
                  <a:lnTo>
                    <a:pt x="44360" y="65894"/>
                  </a:lnTo>
                  <a:lnTo>
                    <a:pt x="43193" y="65352"/>
                  </a:lnTo>
                  <a:lnTo>
                    <a:pt x="44880" y="64915"/>
                  </a:lnTo>
                  <a:close/>
                  <a:moveTo>
                    <a:pt x="1021" y="65811"/>
                  </a:moveTo>
                  <a:lnTo>
                    <a:pt x="2625" y="65977"/>
                  </a:lnTo>
                  <a:lnTo>
                    <a:pt x="1792" y="66185"/>
                  </a:lnTo>
                  <a:lnTo>
                    <a:pt x="1021" y="65811"/>
                  </a:lnTo>
                  <a:close/>
                  <a:moveTo>
                    <a:pt x="8477" y="64748"/>
                  </a:moveTo>
                  <a:lnTo>
                    <a:pt x="11684" y="65352"/>
                  </a:lnTo>
                  <a:lnTo>
                    <a:pt x="9018" y="66290"/>
                  </a:lnTo>
                  <a:lnTo>
                    <a:pt x="4291" y="65831"/>
                  </a:lnTo>
                  <a:lnTo>
                    <a:pt x="8477" y="64748"/>
                  </a:lnTo>
                  <a:close/>
                  <a:moveTo>
                    <a:pt x="18702" y="64290"/>
                  </a:moveTo>
                  <a:lnTo>
                    <a:pt x="23055" y="66352"/>
                  </a:lnTo>
                  <a:lnTo>
                    <a:pt x="23055" y="66352"/>
                  </a:lnTo>
                  <a:lnTo>
                    <a:pt x="18161" y="64540"/>
                  </a:lnTo>
                  <a:lnTo>
                    <a:pt x="18702" y="64290"/>
                  </a:lnTo>
                  <a:close/>
                  <a:moveTo>
                    <a:pt x="40674" y="64457"/>
                  </a:moveTo>
                  <a:lnTo>
                    <a:pt x="41194" y="64728"/>
                  </a:lnTo>
                  <a:lnTo>
                    <a:pt x="36300" y="66456"/>
                  </a:lnTo>
                  <a:lnTo>
                    <a:pt x="36300" y="66456"/>
                  </a:lnTo>
                  <a:lnTo>
                    <a:pt x="40674" y="64457"/>
                  </a:lnTo>
                  <a:close/>
                  <a:moveTo>
                    <a:pt x="50878" y="65102"/>
                  </a:moveTo>
                  <a:lnTo>
                    <a:pt x="55043" y="66248"/>
                  </a:lnTo>
                  <a:lnTo>
                    <a:pt x="50316" y="66623"/>
                  </a:lnTo>
                  <a:lnTo>
                    <a:pt x="47671" y="65644"/>
                  </a:lnTo>
                  <a:lnTo>
                    <a:pt x="50878" y="65102"/>
                  </a:lnTo>
                  <a:close/>
                  <a:moveTo>
                    <a:pt x="12246" y="65456"/>
                  </a:moveTo>
                  <a:lnTo>
                    <a:pt x="14537" y="65873"/>
                  </a:lnTo>
                  <a:lnTo>
                    <a:pt x="12829" y="66644"/>
                  </a:lnTo>
                  <a:lnTo>
                    <a:pt x="9706" y="66352"/>
                  </a:lnTo>
                  <a:lnTo>
                    <a:pt x="12246" y="65456"/>
                  </a:lnTo>
                  <a:close/>
                  <a:moveTo>
                    <a:pt x="58334" y="66290"/>
                  </a:moveTo>
                  <a:lnTo>
                    <a:pt x="57542" y="66644"/>
                  </a:lnTo>
                  <a:lnTo>
                    <a:pt x="56709" y="66414"/>
                  </a:lnTo>
                  <a:lnTo>
                    <a:pt x="58334" y="66290"/>
                  </a:lnTo>
                  <a:close/>
                  <a:moveTo>
                    <a:pt x="17807" y="64707"/>
                  </a:moveTo>
                  <a:lnTo>
                    <a:pt x="23701" y="66914"/>
                  </a:lnTo>
                  <a:lnTo>
                    <a:pt x="17015" y="65061"/>
                  </a:lnTo>
                  <a:lnTo>
                    <a:pt x="17807" y="64707"/>
                  </a:lnTo>
                  <a:close/>
                  <a:moveTo>
                    <a:pt x="47109" y="65727"/>
                  </a:moveTo>
                  <a:lnTo>
                    <a:pt x="49649" y="66685"/>
                  </a:lnTo>
                  <a:lnTo>
                    <a:pt x="46526" y="66935"/>
                  </a:lnTo>
                  <a:lnTo>
                    <a:pt x="44818" y="66123"/>
                  </a:lnTo>
                  <a:lnTo>
                    <a:pt x="47109" y="65727"/>
                  </a:lnTo>
                  <a:close/>
                  <a:moveTo>
                    <a:pt x="41569" y="64894"/>
                  </a:moveTo>
                  <a:lnTo>
                    <a:pt x="42340" y="65269"/>
                  </a:lnTo>
                  <a:lnTo>
                    <a:pt x="35634" y="66998"/>
                  </a:lnTo>
                  <a:lnTo>
                    <a:pt x="35634" y="66998"/>
                  </a:lnTo>
                  <a:lnTo>
                    <a:pt x="41569" y="64894"/>
                  </a:lnTo>
                  <a:close/>
                  <a:moveTo>
                    <a:pt x="16599" y="65248"/>
                  </a:moveTo>
                  <a:lnTo>
                    <a:pt x="24409" y="67393"/>
                  </a:lnTo>
                  <a:lnTo>
                    <a:pt x="15495" y="65748"/>
                  </a:lnTo>
                  <a:lnTo>
                    <a:pt x="16599" y="65248"/>
                  </a:lnTo>
                  <a:close/>
                  <a:moveTo>
                    <a:pt x="42756" y="65456"/>
                  </a:moveTo>
                  <a:lnTo>
                    <a:pt x="43860" y="65977"/>
                  </a:lnTo>
                  <a:lnTo>
                    <a:pt x="34926" y="67497"/>
                  </a:lnTo>
                  <a:lnTo>
                    <a:pt x="42756" y="65456"/>
                  </a:lnTo>
                  <a:close/>
                  <a:moveTo>
                    <a:pt x="3479" y="66040"/>
                  </a:moveTo>
                  <a:lnTo>
                    <a:pt x="8373" y="66519"/>
                  </a:lnTo>
                  <a:lnTo>
                    <a:pt x="4999" y="67706"/>
                  </a:lnTo>
                  <a:lnTo>
                    <a:pt x="2208" y="66373"/>
                  </a:lnTo>
                  <a:lnTo>
                    <a:pt x="3479" y="66040"/>
                  </a:lnTo>
                  <a:close/>
                  <a:moveTo>
                    <a:pt x="15037" y="65956"/>
                  </a:moveTo>
                  <a:lnTo>
                    <a:pt x="25158" y="67831"/>
                  </a:lnTo>
                  <a:lnTo>
                    <a:pt x="13392" y="66706"/>
                  </a:lnTo>
                  <a:lnTo>
                    <a:pt x="15037" y="65956"/>
                  </a:lnTo>
                  <a:close/>
                  <a:moveTo>
                    <a:pt x="44318" y="66206"/>
                  </a:moveTo>
                  <a:lnTo>
                    <a:pt x="45942" y="66977"/>
                  </a:lnTo>
                  <a:lnTo>
                    <a:pt x="34176" y="67914"/>
                  </a:lnTo>
                  <a:lnTo>
                    <a:pt x="44318" y="66206"/>
                  </a:lnTo>
                  <a:close/>
                  <a:moveTo>
                    <a:pt x="9060" y="66581"/>
                  </a:moveTo>
                  <a:lnTo>
                    <a:pt x="12288" y="66893"/>
                  </a:lnTo>
                  <a:lnTo>
                    <a:pt x="9726" y="68060"/>
                  </a:lnTo>
                  <a:lnTo>
                    <a:pt x="5665" y="68039"/>
                  </a:lnTo>
                  <a:lnTo>
                    <a:pt x="5374" y="67893"/>
                  </a:lnTo>
                  <a:lnTo>
                    <a:pt x="9060" y="66581"/>
                  </a:lnTo>
                  <a:close/>
                  <a:moveTo>
                    <a:pt x="55876" y="66477"/>
                  </a:moveTo>
                  <a:lnTo>
                    <a:pt x="57147" y="66831"/>
                  </a:lnTo>
                  <a:lnTo>
                    <a:pt x="54314" y="68122"/>
                  </a:lnTo>
                  <a:lnTo>
                    <a:pt x="50962" y="66873"/>
                  </a:lnTo>
                  <a:lnTo>
                    <a:pt x="55876" y="66477"/>
                  </a:lnTo>
                  <a:close/>
                  <a:moveTo>
                    <a:pt x="12871" y="66956"/>
                  </a:moveTo>
                  <a:lnTo>
                    <a:pt x="25929" y="68205"/>
                  </a:lnTo>
                  <a:lnTo>
                    <a:pt x="25929" y="68205"/>
                  </a:lnTo>
                  <a:lnTo>
                    <a:pt x="10414" y="68081"/>
                  </a:lnTo>
                  <a:lnTo>
                    <a:pt x="12871" y="66956"/>
                  </a:lnTo>
                  <a:close/>
                  <a:moveTo>
                    <a:pt x="29740" y="59250"/>
                  </a:moveTo>
                  <a:lnTo>
                    <a:pt x="40320" y="64311"/>
                  </a:lnTo>
                  <a:lnTo>
                    <a:pt x="33155" y="67581"/>
                  </a:lnTo>
                  <a:lnTo>
                    <a:pt x="32406" y="67831"/>
                  </a:lnTo>
                  <a:lnTo>
                    <a:pt x="31635" y="68039"/>
                  </a:lnTo>
                  <a:lnTo>
                    <a:pt x="30844" y="68164"/>
                  </a:lnTo>
                  <a:lnTo>
                    <a:pt x="30052" y="68226"/>
                  </a:lnTo>
                  <a:lnTo>
                    <a:pt x="29261" y="68226"/>
                  </a:lnTo>
                  <a:lnTo>
                    <a:pt x="28470" y="68143"/>
                  </a:lnTo>
                  <a:lnTo>
                    <a:pt x="27678" y="67997"/>
                  </a:lnTo>
                  <a:lnTo>
                    <a:pt x="26908" y="67789"/>
                  </a:lnTo>
                  <a:lnTo>
                    <a:pt x="26158" y="67518"/>
                  </a:lnTo>
                  <a:lnTo>
                    <a:pt x="19056" y="64124"/>
                  </a:lnTo>
                  <a:lnTo>
                    <a:pt x="29740" y="59250"/>
                  </a:lnTo>
                  <a:close/>
                  <a:moveTo>
                    <a:pt x="46463" y="67227"/>
                  </a:moveTo>
                  <a:lnTo>
                    <a:pt x="48900" y="68393"/>
                  </a:lnTo>
                  <a:lnTo>
                    <a:pt x="48900" y="68393"/>
                  </a:lnTo>
                  <a:lnTo>
                    <a:pt x="33385" y="68268"/>
                  </a:lnTo>
                  <a:lnTo>
                    <a:pt x="46463" y="67227"/>
                  </a:lnTo>
                  <a:close/>
                  <a:moveTo>
                    <a:pt x="50274" y="66914"/>
                  </a:moveTo>
                  <a:lnTo>
                    <a:pt x="53940" y="68289"/>
                  </a:lnTo>
                  <a:lnTo>
                    <a:pt x="53648" y="68435"/>
                  </a:lnTo>
                  <a:lnTo>
                    <a:pt x="49587" y="68393"/>
                  </a:lnTo>
                  <a:lnTo>
                    <a:pt x="47046" y="67185"/>
                  </a:lnTo>
                  <a:lnTo>
                    <a:pt x="50274" y="66914"/>
                  </a:lnTo>
                  <a:close/>
                  <a:moveTo>
                    <a:pt x="1708" y="68289"/>
                  </a:moveTo>
                  <a:lnTo>
                    <a:pt x="3333" y="68310"/>
                  </a:lnTo>
                  <a:lnTo>
                    <a:pt x="2521" y="68601"/>
                  </a:lnTo>
                  <a:lnTo>
                    <a:pt x="1708" y="68289"/>
                  </a:lnTo>
                  <a:close/>
                  <a:moveTo>
                    <a:pt x="6290" y="68330"/>
                  </a:moveTo>
                  <a:lnTo>
                    <a:pt x="9102" y="68351"/>
                  </a:lnTo>
                  <a:lnTo>
                    <a:pt x="7685" y="68997"/>
                  </a:lnTo>
                  <a:lnTo>
                    <a:pt x="6290" y="68330"/>
                  </a:lnTo>
                  <a:close/>
                  <a:moveTo>
                    <a:pt x="57605" y="68747"/>
                  </a:moveTo>
                  <a:lnTo>
                    <a:pt x="56793" y="69039"/>
                  </a:lnTo>
                  <a:lnTo>
                    <a:pt x="55981" y="68747"/>
                  </a:lnTo>
                  <a:close/>
                  <a:moveTo>
                    <a:pt x="29657" y="69122"/>
                  </a:moveTo>
                  <a:lnTo>
                    <a:pt x="29698" y="69143"/>
                  </a:lnTo>
                  <a:lnTo>
                    <a:pt x="29657" y="69184"/>
                  </a:lnTo>
                  <a:lnTo>
                    <a:pt x="29594" y="69143"/>
                  </a:lnTo>
                  <a:lnTo>
                    <a:pt x="29657" y="69122"/>
                  </a:lnTo>
                  <a:close/>
                  <a:moveTo>
                    <a:pt x="50212" y="68684"/>
                  </a:moveTo>
                  <a:lnTo>
                    <a:pt x="53023" y="68705"/>
                  </a:lnTo>
                  <a:lnTo>
                    <a:pt x="51607" y="69351"/>
                  </a:lnTo>
                  <a:lnTo>
                    <a:pt x="50212" y="68684"/>
                  </a:lnTo>
                  <a:close/>
                  <a:moveTo>
                    <a:pt x="4187" y="68310"/>
                  </a:moveTo>
                  <a:lnTo>
                    <a:pt x="5603" y="68330"/>
                  </a:lnTo>
                  <a:lnTo>
                    <a:pt x="7352" y="69143"/>
                  </a:lnTo>
                  <a:lnTo>
                    <a:pt x="5853" y="69830"/>
                  </a:lnTo>
                  <a:lnTo>
                    <a:pt x="2937" y="68747"/>
                  </a:lnTo>
                  <a:lnTo>
                    <a:pt x="4187" y="68310"/>
                  </a:lnTo>
                  <a:close/>
                  <a:moveTo>
                    <a:pt x="9789" y="68351"/>
                  </a:moveTo>
                  <a:lnTo>
                    <a:pt x="26741" y="68497"/>
                  </a:lnTo>
                  <a:lnTo>
                    <a:pt x="9518" y="69851"/>
                  </a:lnTo>
                  <a:lnTo>
                    <a:pt x="8040" y="69163"/>
                  </a:lnTo>
                  <a:lnTo>
                    <a:pt x="9789" y="68351"/>
                  </a:lnTo>
                  <a:close/>
                  <a:moveTo>
                    <a:pt x="7685" y="69309"/>
                  </a:moveTo>
                  <a:lnTo>
                    <a:pt x="8935" y="69913"/>
                  </a:lnTo>
                  <a:lnTo>
                    <a:pt x="6540" y="70101"/>
                  </a:lnTo>
                  <a:lnTo>
                    <a:pt x="6228" y="69976"/>
                  </a:lnTo>
                  <a:lnTo>
                    <a:pt x="7685" y="69309"/>
                  </a:lnTo>
                  <a:close/>
                  <a:moveTo>
                    <a:pt x="32572" y="68539"/>
                  </a:moveTo>
                  <a:lnTo>
                    <a:pt x="49525" y="68684"/>
                  </a:lnTo>
                  <a:lnTo>
                    <a:pt x="51253" y="69518"/>
                  </a:lnTo>
                  <a:lnTo>
                    <a:pt x="49774" y="70184"/>
                  </a:lnTo>
                  <a:lnTo>
                    <a:pt x="32572" y="68539"/>
                  </a:lnTo>
                  <a:close/>
                  <a:moveTo>
                    <a:pt x="55127" y="68726"/>
                  </a:moveTo>
                  <a:lnTo>
                    <a:pt x="56355" y="69184"/>
                  </a:lnTo>
                  <a:lnTo>
                    <a:pt x="53440" y="70226"/>
                  </a:lnTo>
                  <a:lnTo>
                    <a:pt x="51940" y="69518"/>
                  </a:lnTo>
                  <a:lnTo>
                    <a:pt x="53711" y="68726"/>
                  </a:lnTo>
                  <a:close/>
                  <a:moveTo>
                    <a:pt x="51607" y="69684"/>
                  </a:moveTo>
                  <a:lnTo>
                    <a:pt x="53044" y="70371"/>
                  </a:lnTo>
                  <a:lnTo>
                    <a:pt x="52732" y="70476"/>
                  </a:lnTo>
                  <a:lnTo>
                    <a:pt x="50358" y="70246"/>
                  </a:lnTo>
                  <a:lnTo>
                    <a:pt x="51607" y="69684"/>
                  </a:lnTo>
                  <a:close/>
                  <a:moveTo>
                    <a:pt x="4228" y="70559"/>
                  </a:moveTo>
                  <a:lnTo>
                    <a:pt x="3458" y="70934"/>
                  </a:lnTo>
                  <a:lnTo>
                    <a:pt x="2625" y="70705"/>
                  </a:lnTo>
                  <a:lnTo>
                    <a:pt x="4228" y="70559"/>
                  </a:lnTo>
                  <a:close/>
                  <a:moveTo>
                    <a:pt x="27574" y="68726"/>
                  </a:moveTo>
                  <a:lnTo>
                    <a:pt x="12455" y="71267"/>
                  </a:lnTo>
                  <a:lnTo>
                    <a:pt x="10039" y="70101"/>
                  </a:lnTo>
                  <a:lnTo>
                    <a:pt x="27574" y="68726"/>
                  </a:lnTo>
                  <a:close/>
                  <a:moveTo>
                    <a:pt x="55023" y="70996"/>
                  </a:moveTo>
                  <a:lnTo>
                    <a:pt x="56647" y="71142"/>
                  </a:lnTo>
                  <a:lnTo>
                    <a:pt x="55814" y="71371"/>
                  </a:lnTo>
                  <a:lnTo>
                    <a:pt x="55023" y="70996"/>
                  </a:lnTo>
                  <a:close/>
                  <a:moveTo>
                    <a:pt x="31739" y="68747"/>
                  </a:moveTo>
                  <a:lnTo>
                    <a:pt x="49254" y="70434"/>
                  </a:lnTo>
                  <a:lnTo>
                    <a:pt x="46817" y="71538"/>
                  </a:lnTo>
                  <a:lnTo>
                    <a:pt x="31739" y="68747"/>
                  </a:lnTo>
                  <a:close/>
                  <a:moveTo>
                    <a:pt x="9456" y="70163"/>
                  </a:moveTo>
                  <a:lnTo>
                    <a:pt x="11955" y="71350"/>
                  </a:lnTo>
                  <a:lnTo>
                    <a:pt x="10518" y="71579"/>
                  </a:lnTo>
                  <a:lnTo>
                    <a:pt x="7186" y="70330"/>
                  </a:lnTo>
                  <a:lnTo>
                    <a:pt x="9456" y="70163"/>
                  </a:lnTo>
                  <a:close/>
                  <a:moveTo>
                    <a:pt x="49816" y="70496"/>
                  </a:moveTo>
                  <a:lnTo>
                    <a:pt x="52086" y="70705"/>
                  </a:lnTo>
                  <a:lnTo>
                    <a:pt x="48733" y="71892"/>
                  </a:lnTo>
                  <a:lnTo>
                    <a:pt x="47317" y="71642"/>
                  </a:lnTo>
                  <a:lnTo>
                    <a:pt x="49816" y="70496"/>
                  </a:lnTo>
                  <a:close/>
                  <a:moveTo>
                    <a:pt x="6498" y="70392"/>
                  </a:moveTo>
                  <a:lnTo>
                    <a:pt x="9955" y="71683"/>
                  </a:lnTo>
                  <a:lnTo>
                    <a:pt x="7581" y="72079"/>
                  </a:lnTo>
                  <a:lnTo>
                    <a:pt x="3874" y="71059"/>
                  </a:lnTo>
                  <a:lnTo>
                    <a:pt x="5082" y="70496"/>
                  </a:lnTo>
                  <a:lnTo>
                    <a:pt x="6498" y="70392"/>
                  </a:lnTo>
                  <a:close/>
                  <a:moveTo>
                    <a:pt x="28366" y="68893"/>
                  </a:moveTo>
                  <a:lnTo>
                    <a:pt x="14829" y="72391"/>
                  </a:lnTo>
                  <a:lnTo>
                    <a:pt x="12913" y="71475"/>
                  </a:lnTo>
                  <a:lnTo>
                    <a:pt x="28366" y="68893"/>
                  </a:lnTo>
                  <a:close/>
                  <a:moveTo>
                    <a:pt x="52773" y="70767"/>
                  </a:moveTo>
                  <a:lnTo>
                    <a:pt x="54190" y="70913"/>
                  </a:lnTo>
                  <a:lnTo>
                    <a:pt x="55377" y="71475"/>
                  </a:lnTo>
                  <a:lnTo>
                    <a:pt x="51649" y="72433"/>
                  </a:lnTo>
                  <a:lnTo>
                    <a:pt x="49295" y="71996"/>
                  </a:lnTo>
                  <a:lnTo>
                    <a:pt x="52773" y="70767"/>
                  </a:lnTo>
                  <a:close/>
                  <a:moveTo>
                    <a:pt x="30948" y="68914"/>
                  </a:moveTo>
                  <a:lnTo>
                    <a:pt x="46359" y="71746"/>
                  </a:lnTo>
                  <a:lnTo>
                    <a:pt x="44422" y="72641"/>
                  </a:lnTo>
                  <a:lnTo>
                    <a:pt x="30927" y="68914"/>
                  </a:lnTo>
                  <a:close/>
                  <a:moveTo>
                    <a:pt x="12413" y="71558"/>
                  </a:moveTo>
                  <a:lnTo>
                    <a:pt x="14391" y="72516"/>
                  </a:lnTo>
                  <a:lnTo>
                    <a:pt x="13579" y="72725"/>
                  </a:lnTo>
                  <a:lnTo>
                    <a:pt x="11059" y="71788"/>
                  </a:lnTo>
                  <a:lnTo>
                    <a:pt x="12413" y="71558"/>
                  </a:lnTo>
                  <a:close/>
                  <a:moveTo>
                    <a:pt x="3479" y="71246"/>
                  </a:moveTo>
                  <a:lnTo>
                    <a:pt x="6915" y="72183"/>
                  </a:lnTo>
                  <a:lnTo>
                    <a:pt x="2896" y="72870"/>
                  </a:lnTo>
                  <a:lnTo>
                    <a:pt x="771" y="72475"/>
                  </a:lnTo>
                  <a:lnTo>
                    <a:pt x="3479" y="71246"/>
                  </a:lnTo>
                  <a:close/>
                  <a:moveTo>
                    <a:pt x="46859" y="71850"/>
                  </a:moveTo>
                  <a:lnTo>
                    <a:pt x="48192" y="72100"/>
                  </a:lnTo>
                  <a:lnTo>
                    <a:pt x="45672" y="72975"/>
                  </a:lnTo>
                  <a:lnTo>
                    <a:pt x="44839" y="72766"/>
                  </a:lnTo>
                  <a:lnTo>
                    <a:pt x="46859" y="71850"/>
                  </a:lnTo>
                  <a:close/>
                  <a:moveTo>
                    <a:pt x="10497" y="71871"/>
                  </a:moveTo>
                  <a:lnTo>
                    <a:pt x="13079" y="72850"/>
                  </a:lnTo>
                  <a:lnTo>
                    <a:pt x="11684" y="73204"/>
                  </a:lnTo>
                  <a:lnTo>
                    <a:pt x="8248" y="72267"/>
                  </a:lnTo>
                  <a:lnTo>
                    <a:pt x="10497" y="71871"/>
                  </a:lnTo>
                  <a:close/>
                  <a:moveTo>
                    <a:pt x="55793" y="71663"/>
                  </a:moveTo>
                  <a:lnTo>
                    <a:pt x="58459" y="72954"/>
                  </a:lnTo>
                  <a:lnTo>
                    <a:pt x="56335" y="73308"/>
                  </a:lnTo>
                  <a:lnTo>
                    <a:pt x="52336" y="72558"/>
                  </a:lnTo>
                  <a:lnTo>
                    <a:pt x="55793" y="71663"/>
                  </a:lnTo>
                  <a:close/>
                  <a:moveTo>
                    <a:pt x="28782" y="69080"/>
                  </a:moveTo>
                  <a:lnTo>
                    <a:pt x="28824" y="69101"/>
                  </a:lnTo>
                  <a:lnTo>
                    <a:pt x="16849" y="73349"/>
                  </a:lnTo>
                  <a:lnTo>
                    <a:pt x="15245" y="72579"/>
                  </a:lnTo>
                  <a:lnTo>
                    <a:pt x="28782" y="69080"/>
                  </a:lnTo>
                  <a:close/>
                  <a:moveTo>
                    <a:pt x="48754" y="72204"/>
                  </a:moveTo>
                  <a:lnTo>
                    <a:pt x="50982" y="72621"/>
                  </a:lnTo>
                  <a:lnTo>
                    <a:pt x="47546" y="73495"/>
                  </a:lnTo>
                  <a:lnTo>
                    <a:pt x="46151" y="73120"/>
                  </a:lnTo>
                  <a:lnTo>
                    <a:pt x="48754" y="72204"/>
                  </a:lnTo>
                  <a:close/>
                  <a:moveTo>
                    <a:pt x="30531" y="69101"/>
                  </a:moveTo>
                  <a:lnTo>
                    <a:pt x="44006" y="72829"/>
                  </a:lnTo>
                  <a:lnTo>
                    <a:pt x="42381" y="73579"/>
                  </a:lnTo>
                  <a:lnTo>
                    <a:pt x="30469" y="69122"/>
                  </a:lnTo>
                  <a:lnTo>
                    <a:pt x="30531" y="69101"/>
                  </a:lnTo>
                  <a:close/>
                  <a:moveTo>
                    <a:pt x="14808" y="72704"/>
                  </a:moveTo>
                  <a:lnTo>
                    <a:pt x="16453" y="73495"/>
                  </a:lnTo>
                  <a:lnTo>
                    <a:pt x="16037" y="73641"/>
                  </a:lnTo>
                  <a:lnTo>
                    <a:pt x="14037" y="72891"/>
                  </a:lnTo>
                  <a:lnTo>
                    <a:pt x="14808" y="72704"/>
                  </a:lnTo>
                  <a:close/>
                  <a:moveTo>
                    <a:pt x="44443" y="72954"/>
                  </a:moveTo>
                  <a:lnTo>
                    <a:pt x="45193" y="73162"/>
                  </a:lnTo>
                  <a:lnTo>
                    <a:pt x="43173" y="73870"/>
                  </a:lnTo>
                  <a:lnTo>
                    <a:pt x="42756" y="73704"/>
                  </a:lnTo>
                  <a:lnTo>
                    <a:pt x="44443" y="72954"/>
                  </a:lnTo>
                  <a:close/>
                  <a:moveTo>
                    <a:pt x="7581" y="72371"/>
                  </a:moveTo>
                  <a:lnTo>
                    <a:pt x="11122" y="73349"/>
                  </a:lnTo>
                  <a:lnTo>
                    <a:pt x="8810" y="73953"/>
                  </a:lnTo>
                  <a:lnTo>
                    <a:pt x="3729" y="73016"/>
                  </a:lnTo>
                  <a:lnTo>
                    <a:pt x="7581" y="72371"/>
                  </a:lnTo>
                  <a:close/>
                  <a:moveTo>
                    <a:pt x="13558" y="73016"/>
                  </a:moveTo>
                  <a:lnTo>
                    <a:pt x="15620" y="73787"/>
                  </a:lnTo>
                  <a:lnTo>
                    <a:pt x="14829" y="74078"/>
                  </a:lnTo>
                  <a:lnTo>
                    <a:pt x="12246" y="73370"/>
                  </a:lnTo>
                  <a:lnTo>
                    <a:pt x="13558" y="73016"/>
                  </a:lnTo>
                  <a:close/>
                  <a:moveTo>
                    <a:pt x="29199" y="69288"/>
                  </a:moveTo>
                  <a:lnTo>
                    <a:pt x="29303" y="69330"/>
                  </a:lnTo>
                  <a:lnTo>
                    <a:pt x="18619" y="74203"/>
                  </a:lnTo>
                  <a:lnTo>
                    <a:pt x="17224" y="73537"/>
                  </a:lnTo>
                  <a:lnTo>
                    <a:pt x="29199" y="69288"/>
                  </a:lnTo>
                  <a:close/>
                  <a:moveTo>
                    <a:pt x="51670" y="72746"/>
                  </a:moveTo>
                  <a:lnTo>
                    <a:pt x="55502" y="73454"/>
                  </a:lnTo>
                  <a:lnTo>
                    <a:pt x="50420" y="74307"/>
                  </a:lnTo>
                  <a:lnTo>
                    <a:pt x="48108" y="73662"/>
                  </a:lnTo>
                  <a:lnTo>
                    <a:pt x="51670" y="72746"/>
                  </a:lnTo>
                  <a:close/>
                  <a:moveTo>
                    <a:pt x="45672" y="73287"/>
                  </a:moveTo>
                  <a:lnTo>
                    <a:pt x="46984" y="73641"/>
                  </a:lnTo>
                  <a:lnTo>
                    <a:pt x="44401" y="74328"/>
                  </a:lnTo>
                  <a:lnTo>
                    <a:pt x="43610" y="74016"/>
                  </a:lnTo>
                  <a:lnTo>
                    <a:pt x="45672" y="73287"/>
                  </a:lnTo>
                  <a:close/>
                  <a:moveTo>
                    <a:pt x="30094" y="69288"/>
                  </a:moveTo>
                  <a:lnTo>
                    <a:pt x="42006" y="73745"/>
                  </a:lnTo>
                  <a:lnTo>
                    <a:pt x="40590" y="74391"/>
                  </a:lnTo>
                  <a:lnTo>
                    <a:pt x="29990" y="69330"/>
                  </a:lnTo>
                  <a:lnTo>
                    <a:pt x="30094" y="69288"/>
                  </a:lnTo>
                  <a:close/>
                  <a:moveTo>
                    <a:pt x="16828" y="73662"/>
                  </a:moveTo>
                  <a:lnTo>
                    <a:pt x="18286" y="74370"/>
                  </a:lnTo>
                  <a:lnTo>
                    <a:pt x="18140" y="74432"/>
                  </a:lnTo>
                  <a:lnTo>
                    <a:pt x="16474" y="73808"/>
                  </a:lnTo>
                  <a:lnTo>
                    <a:pt x="16828" y="73662"/>
                  </a:lnTo>
                  <a:close/>
                  <a:moveTo>
                    <a:pt x="42381" y="73891"/>
                  </a:moveTo>
                  <a:lnTo>
                    <a:pt x="42756" y="74016"/>
                  </a:lnTo>
                  <a:lnTo>
                    <a:pt x="41069" y="74620"/>
                  </a:lnTo>
                  <a:lnTo>
                    <a:pt x="40923" y="74557"/>
                  </a:lnTo>
                  <a:lnTo>
                    <a:pt x="42381" y="73891"/>
                  </a:lnTo>
                  <a:close/>
                  <a:moveTo>
                    <a:pt x="11684" y="73516"/>
                  </a:moveTo>
                  <a:lnTo>
                    <a:pt x="14350" y="74245"/>
                  </a:lnTo>
                  <a:lnTo>
                    <a:pt x="12975" y="74724"/>
                  </a:lnTo>
                  <a:lnTo>
                    <a:pt x="9477" y="74078"/>
                  </a:lnTo>
                  <a:lnTo>
                    <a:pt x="11684" y="73516"/>
                  </a:lnTo>
                  <a:close/>
                  <a:moveTo>
                    <a:pt x="16037" y="73953"/>
                  </a:moveTo>
                  <a:lnTo>
                    <a:pt x="17765" y="74599"/>
                  </a:lnTo>
                  <a:lnTo>
                    <a:pt x="17369" y="74786"/>
                  </a:lnTo>
                  <a:lnTo>
                    <a:pt x="15308" y="74203"/>
                  </a:lnTo>
                  <a:lnTo>
                    <a:pt x="16037" y="73953"/>
                  </a:lnTo>
                  <a:close/>
                  <a:moveTo>
                    <a:pt x="18619" y="74516"/>
                  </a:moveTo>
                  <a:lnTo>
                    <a:pt x="19410" y="74911"/>
                  </a:lnTo>
                  <a:lnTo>
                    <a:pt x="19410" y="74911"/>
                  </a:lnTo>
                  <a:lnTo>
                    <a:pt x="18536" y="74578"/>
                  </a:lnTo>
                  <a:lnTo>
                    <a:pt x="18619" y="74516"/>
                  </a:lnTo>
                  <a:close/>
                  <a:moveTo>
                    <a:pt x="43173" y="74183"/>
                  </a:moveTo>
                  <a:lnTo>
                    <a:pt x="43902" y="74453"/>
                  </a:lnTo>
                  <a:lnTo>
                    <a:pt x="41840" y="74974"/>
                  </a:lnTo>
                  <a:lnTo>
                    <a:pt x="41444" y="74786"/>
                  </a:lnTo>
                  <a:lnTo>
                    <a:pt x="43173" y="74183"/>
                  </a:lnTo>
                  <a:close/>
                  <a:moveTo>
                    <a:pt x="47546" y="73808"/>
                  </a:moveTo>
                  <a:lnTo>
                    <a:pt x="49733" y="74412"/>
                  </a:lnTo>
                  <a:lnTo>
                    <a:pt x="46213" y="74995"/>
                  </a:lnTo>
                  <a:lnTo>
                    <a:pt x="44860" y="74495"/>
                  </a:lnTo>
                  <a:lnTo>
                    <a:pt x="47546" y="73808"/>
                  </a:lnTo>
                  <a:close/>
                  <a:moveTo>
                    <a:pt x="40590" y="74703"/>
                  </a:moveTo>
                  <a:lnTo>
                    <a:pt x="40674" y="74745"/>
                  </a:lnTo>
                  <a:lnTo>
                    <a:pt x="39778" y="75078"/>
                  </a:lnTo>
                  <a:lnTo>
                    <a:pt x="39778" y="75078"/>
                  </a:lnTo>
                  <a:lnTo>
                    <a:pt x="40590" y="74703"/>
                  </a:lnTo>
                  <a:close/>
                  <a:moveTo>
                    <a:pt x="14829" y="74370"/>
                  </a:moveTo>
                  <a:lnTo>
                    <a:pt x="16953" y="74974"/>
                  </a:lnTo>
                  <a:lnTo>
                    <a:pt x="16182" y="75328"/>
                  </a:lnTo>
                  <a:lnTo>
                    <a:pt x="13558" y="74828"/>
                  </a:lnTo>
                  <a:lnTo>
                    <a:pt x="14829" y="74370"/>
                  </a:lnTo>
                  <a:close/>
                  <a:moveTo>
                    <a:pt x="44381" y="74620"/>
                  </a:moveTo>
                  <a:lnTo>
                    <a:pt x="45651" y="75099"/>
                  </a:lnTo>
                  <a:lnTo>
                    <a:pt x="43006" y="75536"/>
                  </a:lnTo>
                  <a:lnTo>
                    <a:pt x="42236" y="75182"/>
                  </a:lnTo>
                  <a:lnTo>
                    <a:pt x="44381" y="74620"/>
                  </a:lnTo>
                  <a:close/>
                  <a:moveTo>
                    <a:pt x="8810" y="74245"/>
                  </a:moveTo>
                  <a:lnTo>
                    <a:pt x="12434" y="74911"/>
                  </a:lnTo>
                  <a:lnTo>
                    <a:pt x="10185" y="75724"/>
                  </a:lnTo>
                  <a:lnTo>
                    <a:pt x="5041" y="75224"/>
                  </a:lnTo>
                  <a:lnTo>
                    <a:pt x="8810" y="74245"/>
                  </a:lnTo>
                  <a:close/>
                  <a:moveTo>
                    <a:pt x="18161" y="74745"/>
                  </a:moveTo>
                  <a:lnTo>
                    <a:pt x="20827" y="75744"/>
                  </a:lnTo>
                  <a:lnTo>
                    <a:pt x="17807" y="74891"/>
                  </a:lnTo>
                  <a:lnTo>
                    <a:pt x="18161" y="74745"/>
                  </a:lnTo>
                  <a:close/>
                  <a:moveTo>
                    <a:pt x="41048" y="74932"/>
                  </a:moveTo>
                  <a:lnTo>
                    <a:pt x="41402" y="75099"/>
                  </a:lnTo>
                  <a:lnTo>
                    <a:pt x="38341" y="75890"/>
                  </a:lnTo>
                  <a:lnTo>
                    <a:pt x="38341" y="75890"/>
                  </a:lnTo>
                  <a:lnTo>
                    <a:pt x="41048" y="74932"/>
                  </a:lnTo>
                  <a:close/>
                  <a:moveTo>
                    <a:pt x="50399" y="74599"/>
                  </a:moveTo>
                  <a:lnTo>
                    <a:pt x="54148" y="75640"/>
                  </a:lnTo>
                  <a:lnTo>
                    <a:pt x="49004" y="76036"/>
                  </a:lnTo>
                  <a:lnTo>
                    <a:pt x="46755" y="75203"/>
                  </a:lnTo>
                  <a:lnTo>
                    <a:pt x="50399" y="74599"/>
                  </a:lnTo>
                  <a:close/>
                  <a:moveTo>
                    <a:pt x="13017" y="75036"/>
                  </a:moveTo>
                  <a:lnTo>
                    <a:pt x="15724" y="75536"/>
                  </a:lnTo>
                  <a:lnTo>
                    <a:pt x="14412" y="76119"/>
                  </a:lnTo>
                  <a:lnTo>
                    <a:pt x="10872" y="75786"/>
                  </a:lnTo>
                  <a:lnTo>
                    <a:pt x="13017" y="75036"/>
                  </a:lnTo>
                  <a:close/>
                  <a:moveTo>
                    <a:pt x="46192" y="75307"/>
                  </a:moveTo>
                  <a:lnTo>
                    <a:pt x="48317" y="76098"/>
                  </a:lnTo>
                  <a:lnTo>
                    <a:pt x="44776" y="76369"/>
                  </a:lnTo>
                  <a:lnTo>
                    <a:pt x="43464" y="75765"/>
                  </a:lnTo>
                  <a:lnTo>
                    <a:pt x="46192" y="75307"/>
                  </a:lnTo>
                  <a:close/>
                  <a:moveTo>
                    <a:pt x="17390" y="75078"/>
                  </a:moveTo>
                  <a:lnTo>
                    <a:pt x="22326" y="76453"/>
                  </a:lnTo>
                  <a:lnTo>
                    <a:pt x="16682" y="75411"/>
                  </a:lnTo>
                  <a:lnTo>
                    <a:pt x="17390" y="75078"/>
                  </a:lnTo>
                  <a:close/>
                  <a:moveTo>
                    <a:pt x="41819" y="75286"/>
                  </a:moveTo>
                  <a:lnTo>
                    <a:pt x="42506" y="75619"/>
                  </a:lnTo>
                  <a:lnTo>
                    <a:pt x="36862" y="76577"/>
                  </a:lnTo>
                  <a:lnTo>
                    <a:pt x="41819" y="75286"/>
                  </a:lnTo>
                  <a:close/>
                  <a:moveTo>
                    <a:pt x="16224" y="75619"/>
                  </a:moveTo>
                  <a:lnTo>
                    <a:pt x="23867" y="77036"/>
                  </a:lnTo>
                  <a:lnTo>
                    <a:pt x="14995" y="76182"/>
                  </a:lnTo>
                  <a:lnTo>
                    <a:pt x="16224" y="75619"/>
                  </a:lnTo>
                  <a:close/>
                  <a:moveTo>
                    <a:pt x="42964" y="75849"/>
                  </a:moveTo>
                  <a:lnTo>
                    <a:pt x="44193" y="76432"/>
                  </a:lnTo>
                  <a:lnTo>
                    <a:pt x="35301" y="77119"/>
                  </a:lnTo>
                  <a:lnTo>
                    <a:pt x="42964" y="75849"/>
                  </a:lnTo>
                  <a:close/>
                  <a:moveTo>
                    <a:pt x="4228" y="75453"/>
                  </a:moveTo>
                  <a:lnTo>
                    <a:pt x="9539" y="75953"/>
                  </a:lnTo>
                  <a:lnTo>
                    <a:pt x="5686" y="77306"/>
                  </a:lnTo>
                  <a:lnTo>
                    <a:pt x="3541" y="77286"/>
                  </a:lnTo>
                  <a:lnTo>
                    <a:pt x="1250" y="76203"/>
                  </a:lnTo>
                  <a:lnTo>
                    <a:pt x="4228" y="75453"/>
                  </a:lnTo>
                  <a:close/>
                  <a:moveTo>
                    <a:pt x="10205" y="76015"/>
                  </a:moveTo>
                  <a:lnTo>
                    <a:pt x="13892" y="76369"/>
                  </a:lnTo>
                  <a:lnTo>
                    <a:pt x="11705" y="77369"/>
                  </a:lnTo>
                  <a:lnTo>
                    <a:pt x="6540" y="77327"/>
                  </a:lnTo>
                  <a:lnTo>
                    <a:pt x="10205" y="76015"/>
                  </a:lnTo>
                  <a:close/>
                  <a:moveTo>
                    <a:pt x="14454" y="76432"/>
                  </a:moveTo>
                  <a:lnTo>
                    <a:pt x="24659" y="77411"/>
                  </a:lnTo>
                  <a:lnTo>
                    <a:pt x="24804" y="77473"/>
                  </a:lnTo>
                  <a:lnTo>
                    <a:pt x="24804" y="77473"/>
                  </a:lnTo>
                  <a:lnTo>
                    <a:pt x="12392" y="77369"/>
                  </a:lnTo>
                  <a:lnTo>
                    <a:pt x="14454" y="76432"/>
                  </a:lnTo>
                  <a:close/>
                  <a:moveTo>
                    <a:pt x="29636" y="69497"/>
                  </a:moveTo>
                  <a:lnTo>
                    <a:pt x="40236" y="74537"/>
                  </a:lnTo>
                  <a:lnTo>
                    <a:pt x="36654" y="76182"/>
                  </a:lnTo>
                  <a:lnTo>
                    <a:pt x="35134" y="76723"/>
                  </a:lnTo>
                  <a:lnTo>
                    <a:pt x="33572" y="77119"/>
                  </a:lnTo>
                  <a:lnTo>
                    <a:pt x="31989" y="77390"/>
                  </a:lnTo>
                  <a:lnTo>
                    <a:pt x="30386" y="77515"/>
                  </a:lnTo>
                  <a:lnTo>
                    <a:pt x="28782" y="77494"/>
                  </a:lnTo>
                  <a:lnTo>
                    <a:pt x="27178" y="77348"/>
                  </a:lnTo>
                  <a:lnTo>
                    <a:pt x="25596" y="77056"/>
                  </a:lnTo>
                  <a:lnTo>
                    <a:pt x="24034" y="76619"/>
                  </a:lnTo>
                  <a:lnTo>
                    <a:pt x="22534" y="76057"/>
                  </a:lnTo>
                  <a:lnTo>
                    <a:pt x="18973" y="74370"/>
                  </a:lnTo>
                  <a:lnTo>
                    <a:pt x="29636" y="69497"/>
                  </a:lnTo>
                  <a:close/>
                  <a:moveTo>
                    <a:pt x="44714" y="76682"/>
                  </a:moveTo>
                  <a:lnTo>
                    <a:pt x="46776" y="77660"/>
                  </a:lnTo>
                  <a:lnTo>
                    <a:pt x="46776" y="77660"/>
                  </a:lnTo>
                  <a:lnTo>
                    <a:pt x="34343" y="77556"/>
                  </a:lnTo>
                  <a:lnTo>
                    <a:pt x="34488" y="77473"/>
                  </a:lnTo>
                  <a:lnTo>
                    <a:pt x="44714" y="76682"/>
                  </a:lnTo>
                  <a:close/>
                  <a:moveTo>
                    <a:pt x="48962" y="76328"/>
                  </a:moveTo>
                  <a:lnTo>
                    <a:pt x="52628" y="77702"/>
                  </a:lnTo>
                  <a:lnTo>
                    <a:pt x="47463" y="77660"/>
                  </a:lnTo>
                  <a:lnTo>
                    <a:pt x="45297" y="76619"/>
                  </a:lnTo>
                  <a:lnTo>
                    <a:pt x="48962" y="76328"/>
                  </a:lnTo>
                  <a:close/>
                  <a:moveTo>
                    <a:pt x="54960" y="75869"/>
                  </a:moveTo>
                  <a:lnTo>
                    <a:pt x="57917" y="76682"/>
                  </a:lnTo>
                  <a:lnTo>
                    <a:pt x="55626" y="77723"/>
                  </a:lnTo>
                  <a:lnTo>
                    <a:pt x="53461" y="77702"/>
                  </a:lnTo>
                  <a:lnTo>
                    <a:pt x="49649" y="76286"/>
                  </a:lnTo>
                  <a:lnTo>
                    <a:pt x="54960" y="75869"/>
                  </a:lnTo>
                  <a:close/>
                  <a:moveTo>
                    <a:pt x="4895" y="77598"/>
                  </a:moveTo>
                  <a:lnTo>
                    <a:pt x="4478" y="77744"/>
                  </a:lnTo>
                  <a:lnTo>
                    <a:pt x="4166" y="77598"/>
                  </a:lnTo>
                  <a:close/>
                  <a:moveTo>
                    <a:pt x="26283" y="77765"/>
                  </a:moveTo>
                  <a:lnTo>
                    <a:pt x="26429" y="77827"/>
                  </a:lnTo>
                  <a:lnTo>
                    <a:pt x="26262" y="77848"/>
                  </a:lnTo>
                  <a:lnTo>
                    <a:pt x="26116" y="77765"/>
                  </a:lnTo>
                  <a:close/>
                  <a:moveTo>
                    <a:pt x="33030" y="77827"/>
                  </a:moveTo>
                  <a:lnTo>
                    <a:pt x="32885" y="77890"/>
                  </a:lnTo>
                  <a:lnTo>
                    <a:pt x="32718" y="77890"/>
                  </a:lnTo>
                  <a:lnTo>
                    <a:pt x="32885" y="77827"/>
                  </a:lnTo>
                  <a:close/>
                  <a:moveTo>
                    <a:pt x="27928" y="77994"/>
                  </a:moveTo>
                  <a:lnTo>
                    <a:pt x="28074" y="78056"/>
                  </a:lnTo>
                  <a:lnTo>
                    <a:pt x="27907" y="78077"/>
                  </a:lnTo>
                  <a:lnTo>
                    <a:pt x="27762" y="78014"/>
                  </a:lnTo>
                  <a:lnTo>
                    <a:pt x="27928" y="77994"/>
                  </a:lnTo>
                  <a:close/>
                  <a:moveTo>
                    <a:pt x="31239" y="78035"/>
                  </a:moveTo>
                  <a:lnTo>
                    <a:pt x="31385" y="78056"/>
                  </a:lnTo>
                  <a:lnTo>
                    <a:pt x="31239" y="78098"/>
                  </a:lnTo>
                  <a:lnTo>
                    <a:pt x="31073" y="78077"/>
                  </a:lnTo>
                  <a:lnTo>
                    <a:pt x="31239" y="78035"/>
                  </a:lnTo>
                  <a:close/>
                  <a:moveTo>
                    <a:pt x="29573" y="78098"/>
                  </a:moveTo>
                  <a:lnTo>
                    <a:pt x="29740" y="78119"/>
                  </a:lnTo>
                  <a:lnTo>
                    <a:pt x="29573" y="78160"/>
                  </a:lnTo>
                  <a:lnTo>
                    <a:pt x="29407" y="78119"/>
                  </a:lnTo>
                  <a:lnTo>
                    <a:pt x="29573" y="78098"/>
                  </a:lnTo>
                  <a:close/>
                  <a:moveTo>
                    <a:pt x="55002" y="78014"/>
                  </a:moveTo>
                  <a:lnTo>
                    <a:pt x="54669" y="78160"/>
                  </a:lnTo>
                  <a:lnTo>
                    <a:pt x="54252" y="78014"/>
                  </a:lnTo>
                  <a:close/>
                  <a:moveTo>
                    <a:pt x="27074" y="78077"/>
                  </a:moveTo>
                  <a:lnTo>
                    <a:pt x="27345" y="78160"/>
                  </a:lnTo>
                  <a:lnTo>
                    <a:pt x="27053" y="78223"/>
                  </a:lnTo>
                  <a:lnTo>
                    <a:pt x="26783" y="78098"/>
                  </a:lnTo>
                  <a:lnTo>
                    <a:pt x="27074" y="78077"/>
                  </a:lnTo>
                  <a:close/>
                  <a:moveTo>
                    <a:pt x="32073" y="78119"/>
                  </a:moveTo>
                  <a:lnTo>
                    <a:pt x="32364" y="78139"/>
                  </a:lnTo>
                  <a:lnTo>
                    <a:pt x="32093" y="78264"/>
                  </a:lnTo>
                  <a:lnTo>
                    <a:pt x="31802" y="78202"/>
                  </a:lnTo>
                  <a:lnTo>
                    <a:pt x="32073" y="78119"/>
                  </a:lnTo>
                  <a:close/>
                  <a:moveTo>
                    <a:pt x="28740" y="78223"/>
                  </a:moveTo>
                  <a:lnTo>
                    <a:pt x="29011" y="78306"/>
                  </a:lnTo>
                  <a:lnTo>
                    <a:pt x="28740" y="78389"/>
                  </a:lnTo>
                  <a:lnTo>
                    <a:pt x="28449" y="78285"/>
                  </a:lnTo>
                  <a:lnTo>
                    <a:pt x="28740" y="78223"/>
                  </a:lnTo>
                  <a:close/>
                  <a:moveTo>
                    <a:pt x="30406" y="78244"/>
                  </a:moveTo>
                  <a:lnTo>
                    <a:pt x="30698" y="78285"/>
                  </a:lnTo>
                  <a:lnTo>
                    <a:pt x="30406" y="78389"/>
                  </a:lnTo>
                  <a:lnTo>
                    <a:pt x="30136" y="78306"/>
                  </a:lnTo>
                  <a:lnTo>
                    <a:pt x="30406" y="78244"/>
                  </a:lnTo>
                  <a:close/>
                  <a:moveTo>
                    <a:pt x="27887" y="78369"/>
                  </a:moveTo>
                  <a:lnTo>
                    <a:pt x="28241" y="78514"/>
                  </a:lnTo>
                  <a:lnTo>
                    <a:pt x="27866" y="78598"/>
                  </a:lnTo>
                  <a:lnTo>
                    <a:pt x="27512" y="78431"/>
                  </a:lnTo>
                  <a:lnTo>
                    <a:pt x="27887" y="78369"/>
                  </a:lnTo>
                  <a:close/>
                  <a:moveTo>
                    <a:pt x="31260" y="78410"/>
                  </a:moveTo>
                  <a:lnTo>
                    <a:pt x="31635" y="78473"/>
                  </a:lnTo>
                  <a:lnTo>
                    <a:pt x="31281" y="78639"/>
                  </a:lnTo>
                  <a:lnTo>
                    <a:pt x="30906" y="78535"/>
                  </a:lnTo>
                  <a:lnTo>
                    <a:pt x="31260" y="78410"/>
                  </a:lnTo>
                  <a:close/>
                  <a:moveTo>
                    <a:pt x="29573" y="78452"/>
                  </a:moveTo>
                  <a:lnTo>
                    <a:pt x="29948" y="78556"/>
                  </a:lnTo>
                  <a:lnTo>
                    <a:pt x="29573" y="78702"/>
                  </a:lnTo>
                  <a:lnTo>
                    <a:pt x="29199" y="78556"/>
                  </a:lnTo>
                  <a:lnTo>
                    <a:pt x="29573" y="78452"/>
                  </a:lnTo>
                  <a:close/>
                  <a:moveTo>
                    <a:pt x="55689" y="78014"/>
                  </a:moveTo>
                  <a:lnTo>
                    <a:pt x="59167" y="78035"/>
                  </a:lnTo>
                  <a:lnTo>
                    <a:pt x="56709" y="78910"/>
                  </a:lnTo>
                  <a:lnTo>
                    <a:pt x="55064" y="78306"/>
                  </a:lnTo>
                  <a:lnTo>
                    <a:pt x="55689" y="78014"/>
                  </a:lnTo>
                  <a:close/>
                  <a:moveTo>
                    <a:pt x="28720" y="78681"/>
                  </a:moveTo>
                  <a:lnTo>
                    <a:pt x="29136" y="78848"/>
                  </a:lnTo>
                  <a:lnTo>
                    <a:pt x="28699" y="78993"/>
                  </a:lnTo>
                  <a:lnTo>
                    <a:pt x="28261" y="78806"/>
                  </a:lnTo>
                  <a:lnTo>
                    <a:pt x="28720" y="78681"/>
                  </a:lnTo>
                  <a:close/>
                  <a:moveTo>
                    <a:pt x="30427" y="78702"/>
                  </a:moveTo>
                  <a:lnTo>
                    <a:pt x="30865" y="78827"/>
                  </a:lnTo>
                  <a:lnTo>
                    <a:pt x="30427" y="79014"/>
                  </a:lnTo>
                  <a:lnTo>
                    <a:pt x="29990" y="78848"/>
                  </a:lnTo>
                  <a:lnTo>
                    <a:pt x="30427" y="78702"/>
                  </a:lnTo>
                  <a:close/>
                  <a:moveTo>
                    <a:pt x="5749" y="77598"/>
                  </a:moveTo>
                  <a:lnTo>
                    <a:pt x="11080" y="77640"/>
                  </a:lnTo>
                  <a:lnTo>
                    <a:pt x="7602" y="79243"/>
                  </a:lnTo>
                  <a:lnTo>
                    <a:pt x="4853" y="77910"/>
                  </a:lnTo>
                  <a:lnTo>
                    <a:pt x="5749" y="77598"/>
                  </a:lnTo>
                  <a:close/>
                  <a:moveTo>
                    <a:pt x="11767" y="77660"/>
                  </a:moveTo>
                  <a:lnTo>
                    <a:pt x="25429" y="77765"/>
                  </a:lnTo>
                  <a:lnTo>
                    <a:pt x="25679" y="77890"/>
                  </a:lnTo>
                  <a:lnTo>
                    <a:pt x="8227" y="79264"/>
                  </a:lnTo>
                  <a:lnTo>
                    <a:pt x="11767" y="77660"/>
                  </a:lnTo>
                  <a:close/>
                  <a:moveTo>
                    <a:pt x="29573" y="78993"/>
                  </a:moveTo>
                  <a:lnTo>
                    <a:pt x="30073" y="79181"/>
                  </a:lnTo>
                  <a:lnTo>
                    <a:pt x="29573" y="79410"/>
                  </a:lnTo>
                  <a:lnTo>
                    <a:pt x="29074" y="79181"/>
                  </a:lnTo>
                  <a:lnTo>
                    <a:pt x="29573" y="78993"/>
                  </a:lnTo>
                  <a:close/>
                  <a:moveTo>
                    <a:pt x="4457" y="78056"/>
                  </a:moveTo>
                  <a:lnTo>
                    <a:pt x="7186" y="79347"/>
                  </a:lnTo>
                  <a:lnTo>
                    <a:pt x="5228" y="79514"/>
                  </a:lnTo>
                  <a:lnTo>
                    <a:pt x="2854" y="78618"/>
                  </a:lnTo>
                  <a:lnTo>
                    <a:pt x="4457" y="78056"/>
                  </a:lnTo>
                  <a:close/>
                  <a:moveTo>
                    <a:pt x="48067" y="77952"/>
                  </a:moveTo>
                  <a:lnTo>
                    <a:pt x="53419" y="77994"/>
                  </a:lnTo>
                  <a:lnTo>
                    <a:pt x="54294" y="78327"/>
                  </a:lnTo>
                  <a:lnTo>
                    <a:pt x="51524" y="79597"/>
                  </a:lnTo>
                  <a:lnTo>
                    <a:pt x="48067" y="77952"/>
                  </a:lnTo>
                  <a:close/>
                  <a:moveTo>
                    <a:pt x="33718" y="77827"/>
                  </a:moveTo>
                  <a:lnTo>
                    <a:pt x="47379" y="77952"/>
                  </a:lnTo>
                  <a:lnTo>
                    <a:pt x="50899" y="79618"/>
                  </a:lnTo>
                  <a:lnTo>
                    <a:pt x="33468" y="77952"/>
                  </a:lnTo>
                  <a:lnTo>
                    <a:pt x="33718" y="77827"/>
                  </a:lnTo>
                  <a:close/>
                  <a:moveTo>
                    <a:pt x="2437" y="78785"/>
                  </a:moveTo>
                  <a:lnTo>
                    <a:pt x="4541" y="79556"/>
                  </a:lnTo>
                  <a:lnTo>
                    <a:pt x="896" y="79847"/>
                  </a:lnTo>
                  <a:lnTo>
                    <a:pt x="63" y="79618"/>
                  </a:lnTo>
                  <a:lnTo>
                    <a:pt x="2437" y="78785"/>
                  </a:lnTo>
                  <a:close/>
                  <a:moveTo>
                    <a:pt x="6603" y="79701"/>
                  </a:moveTo>
                  <a:lnTo>
                    <a:pt x="6207" y="79868"/>
                  </a:lnTo>
                  <a:lnTo>
                    <a:pt x="5874" y="79743"/>
                  </a:lnTo>
                  <a:lnTo>
                    <a:pt x="6603" y="79701"/>
                  </a:lnTo>
                  <a:close/>
                  <a:moveTo>
                    <a:pt x="54689" y="78473"/>
                  </a:moveTo>
                  <a:lnTo>
                    <a:pt x="56272" y="79077"/>
                  </a:lnTo>
                  <a:lnTo>
                    <a:pt x="53898" y="79910"/>
                  </a:lnTo>
                  <a:lnTo>
                    <a:pt x="51940" y="79722"/>
                  </a:lnTo>
                  <a:lnTo>
                    <a:pt x="54689" y="78473"/>
                  </a:lnTo>
                  <a:close/>
                  <a:moveTo>
                    <a:pt x="52523" y="80076"/>
                  </a:moveTo>
                  <a:lnTo>
                    <a:pt x="53252" y="80139"/>
                  </a:lnTo>
                  <a:lnTo>
                    <a:pt x="52919" y="80264"/>
                  </a:lnTo>
                  <a:lnTo>
                    <a:pt x="52523" y="80076"/>
                  </a:lnTo>
                  <a:close/>
                  <a:moveTo>
                    <a:pt x="56709" y="79222"/>
                  </a:moveTo>
                  <a:lnTo>
                    <a:pt x="59063" y="80097"/>
                  </a:lnTo>
                  <a:lnTo>
                    <a:pt x="58209" y="80326"/>
                  </a:lnTo>
                  <a:lnTo>
                    <a:pt x="54585" y="79972"/>
                  </a:lnTo>
                  <a:lnTo>
                    <a:pt x="56709" y="79222"/>
                  </a:lnTo>
                  <a:close/>
                  <a:moveTo>
                    <a:pt x="5186" y="79806"/>
                  </a:moveTo>
                  <a:lnTo>
                    <a:pt x="5832" y="80035"/>
                  </a:lnTo>
                  <a:lnTo>
                    <a:pt x="4228" y="80763"/>
                  </a:lnTo>
                  <a:lnTo>
                    <a:pt x="1708" y="80076"/>
                  </a:lnTo>
                  <a:lnTo>
                    <a:pt x="5186" y="79806"/>
                  </a:lnTo>
                  <a:close/>
                  <a:moveTo>
                    <a:pt x="26220" y="78139"/>
                  </a:moveTo>
                  <a:lnTo>
                    <a:pt x="26554" y="78306"/>
                  </a:lnTo>
                  <a:lnTo>
                    <a:pt x="11101" y="80888"/>
                  </a:lnTo>
                  <a:lnTo>
                    <a:pt x="8289" y="79556"/>
                  </a:lnTo>
                  <a:lnTo>
                    <a:pt x="26220" y="78139"/>
                  </a:lnTo>
                  <a:close/>
                  <a:moveTo>
                    <a:pt x="7706" y="79597"/>
                  </a:moveTo>
                  <a:lnTo>
                    <a:pt x="10601" y="80972"/>
                  </a:lnTo>
                  <a:lnTo>
                    <a:pt x="9601" y="81138"/>
                  </a:lnTo>
                  <a:lnTo>
                    <a:pt x="6582" y="80014"/>
                  </a:lnTo>
                  <a:lnTo>
                    <a:pt x="7456" y="79618"/>
                  </a:lnTo>
                  <a:lnTo>
                    <a:pt x="7706" y="79597"/>
                  </a:lnTo>
                  <a:close/>
                  <a:moveTo>
                    <a:pt x="32926" y="78202"/>
                  </a:moveTo>
                  <a:lnTo>
                    <a:pt x="50837" y="79910"/>
                  </a:lnTo>
                  <a:lnTo>
                    <a:pt x="48004" y="81201"/>
                  </a:lnTo>
                  <a:lnTo>
                    <a:pt x="32593" y="78348"/>
                  </a:lnTo>
                  <a:lnTo>
                    <a:pt x="32926" y="78202"/>
                  </a:lnTo>
                  <a:close/>
                  <a:moveTo>
                    <a:pt x="53940" y="80201"/>
                  </a:moveTo>
                  <a:lnTo>
                    <a:pt x="57397" y="80534"/>
                  </a:lnTo>
                  <a:lnTo>
                    <a:pt x="54877" y="81201"/>
                  </a:lnTo>
                  <a:lnTo>
                    <a:pt x="53294" y="80430"/>
                  </a:lnTo>
                  <a:lnTo>
                    <a:pt x="53940" y="80201"/>
                  </a:lnTo>
                  <a:close/>
                  <a:moveTo>
                    <a:pt x="51420" y="79972"/>
                  </a:moveTo>
                  <a:lnTo>
                    <a:pt x="51670" y="79993"/>
                  </a:lnTo>
                  <a:lnTo>
                    <a:pt x="52523" y="80389"/>
                  </a:lnTo>
                  <a:lnTo>
                    <a:pt x="49483" y="81472"/>
                  </a:lnTo>
                  <a:lnTo>
                    <a:pt x="48504" y="81284"/>
                  </a:lnTo>
                  <a:lnTo>
                    <a:pt x="51420" y="79972"/>
                  </a:lnTo>
                  <a:close/>
                  <a:moveTo>
                    <a:pt x="6207" y="80180"/>
                  </a:moveTo>
                  <a:lnTo>
                    <a:pt x="9039" y="81242"/>
                  </a:lnTo>
                  <a:lnTo>
                    <a:pt x="7102" y="81576"/>
                  </a:lnTo>
                  <a:lnTo>
                    <a:pt x="4666" y="80888"/>
                  </a:lnTo>
                  <a:lnTo>
                    <a:pt x="6207" y="80180"/>
                  </a:lnTo>
                  <a:close/>
                  <a:moveTo>
                    <a:pt x="52898" y="80576"/>
                  </a:moveTo>
                  <a:lnTo>
                    <a:pt x="54439" y="81305"/>
                  </a:lnTo>
                  <a:lnTo>
                    <a:pt x="52003" y="81930"/>
                  </a:lnTo>
                  <a:lnTo>
                    <a:pt x="50066" y="81576"/>
                  </a:lnTo>
                  <a:lnTo>
                    <a:pt x="52898" y="80576"/>
                  </a:lnTo>
                  <a:close/>
                  <a:moveTo>
                    <a:pt x="27012" y="78514"/>
                  </a:moveTo>
                  <a:lnTo>
                    <a:pt x="27428" y="78723"/>
                  </a:lnTo>
                  <a:lnTo>
                    <a:pt x="13892" y="82221"/>
                  </a:lnTo>
                  <a:lnTo>
                    <a:pt x="11559" y="81118"/>
                  </a:lnTo>
                  <a:lnTo>
                    <a:pt x="27012" y="78514"/>
                  </a:lnTo>
                  <a:close/>
                  <a:moveTo>
                    <a:pt x="4249" y="81076"/>
                  </a:moveTo>
                  <a:lnTo>
                    <a:pt x="6415" y="81680"/>
                  </a:lnTo>
                  <a:lnTo>
                    <a:pt x="2812" y="82284"/>
                  </a:lnTo>
                  <a:lnTo>
                    <a:pt x="1958" y="82117"/>
                  </a:lnTo>
                  <a:lnTo>
                    <a:pt x="4249" y="81076"/>
                  </a:lnTo>
                  <a:close/>
                  <a:moveTo>
                    <a:pt x="11059" y="81201"/>
                  </a:moveTo>
                  <a:lnTo>
                    <a:pt x="13454" y="82346"/>
                  </a:lnTo>
                  <a:lnTo>
                    <a:pt x="13059" y="82430"/>
                  </a:lnTo>
                  <a:lnTo>
                    <a:pt x="10143" y="81347"/>
                  </a:lnTo>
                  <a:lnTo>
                    <a:pt x="11059" y="81201"/>
                  </a:lnTo>
                  <a:close/>
                  <a:moveTo>
                    <a:pt x="32135" y="78556"/>
                  </a:moveTo>
                  <a:lnTo>
                    <a:pt x="47546" y="81409"/>
                  </a:lnTo>
                  <a:lnTo>
                    <a:pt x="45193" y="82492"/>
                  </a:lnTo>
                  <a:lnTo>
                    <a:pt x="31718" y="78743"/>
                  </a:lnTo>
                  <a:lnTo>
                    <a:pt x="32135" y="78556"/>
                  </a:lnTo>
                  <a:close/>
                  <a:moveTo>
                    <a:pt x="1500" y="82346"/>
                  </a:moveTo>
                  <a:lnTo>
                    <a:pt x="1979" y="82430"/>
                  </a:lnTo>
                  <a:lnTo>
                    <a:pt x="917" y="82596"/>
                  </a:lnTo>
                  <a:lnTo>
                    <a:pt x="1500" y="82346"/>
                  </a:lnTo>
                  <a:close/>
                  <a:moveTo>
                    <a:pt x="48046" y="81513"/>
                  </a:moveTo>
                  <a:lnTo>
                    <a:pt x="48941" y="81680"/>
                  </a:lnTo>
                  <a:lnTo>
                    <a:pt x="46005" y="82700"/>
                  </a:lnTo>
                  <a:lnTo>
                    <a:pt x="45630" y="82596"/>
                  </a:lnTo>
                  <a:lnTo>
                    <a:pt x="48046" y="81513"/>
                  </a:lnTo>
                  <a:close/>
                  <a:moveTo>
                    <a:pt x="54835" y="81492"/>
                  </a:moveTo>
                  <a:lnTo>
                    <a:pt x="57126" y="82575"/>
                  </a:lnTo>
                  <a:lnTo>
                    <a:pt x="56251" y="82721"/>
                  </a:lnTo>
                  <a:lnTo>
                    <a:pt x="52669" y="82055"/>
                  </a:lnTo>
                  <a:lnTo>
                    <a:pt x="54835" y="81492"/>
                  </a:lnTo>
                  <a:close/>
                  <a:moveTo>
                    <a:pt x="9581" y="81451"/>
                  </a:moveTo>
                  <a:lnTo>
                    <a:pt x="12580" y="82555"/>
                  </a:lnTo>
                  <a:lnTo>
                    <a:pt x="11601" y="82825"/>
                  </a:lnTo>
                  <a:lnTo>
                    <a:pt x="7748" y="81742"/>
                  </a:lnTo>
                  <a:lnTo>
                    <a:pt x="9581" y="81451"/>
                  </a:lnTo>
                  <a:close/>
                  <a:moveTo>
                    <a:pt x="57584" y="82804"/>
                  </a:moveTo>
                  <a:lnTo>
                    <a:pt x="58167" y="83075"/>
                  </a:lnTo>
                  <a:lnTo>
                    <a:pt x="58167" y="83075"/>
                  </a:lnTo>
                  <a:lnTo>
                    <a:pt x="57084" y="82888"/>
                  </a:lnTo>
                  <a:lnTo>
                    <a:pt x="57584" y="82804"/>
                  </a:lnTo>
                  <a:close/>
                  <a:moveTo>
                    <a:pt x="49504" y="81784"/>
                  </a:moveTo>
                  <a:lnTo>
                    <a:pt x="51336" y="82117"/>
                  </a:lnTo>
                  <a:lnTo>
                    <a:pt x="47463" y="83117"/>
                  </a:lnTo>
                  <a:lnTo>
                    <a:pt x="46505" y="82846"/>
                  </a:lnTo>
                  <a:lnTo>
                    <a:pt x="49504" y="81784"/>
                  </a:lnTo>
                  <a:close/>
                  <a:moveTo>
                    <a:pt x="27824" y="78910"/>
                  </a:moveTo>
                  <a:lnTo>
                    <a:pt x="28303" y="79139"/>
                  </a:lnTo>
                  <a:lnTo>
                    <a:pt x="16328" y="83388"/>
                  </a:lnTo>
                  <a:lnTo>
                    <a:pt x="14287" y="82430"/>
                  </a:lnTo>
                  <a:lnTo>
                    <a:pt x="27824" y="78910"/>
                  </a:lnTo>
                  <a:close/>
                  <a:moveTo>
                    <a:pt x="7082" y="81867"/>
                  </a:moveTo>
                  <a:lnTo>
                    <a:pt x="11038" y="82971"/>
                  </a:lnTo>
                  <a:lnTo>
                    <a:pt x="9143" y="83450"/>
                  </a:lnTo>
                  <a:lnTo>
                    <a:pt x="3645" y="82450"/>
                  </a:lnTo>
                  <a:lnTo>
                    <a:pt x="7082" y="81867"/>
                  </a:lnTo>
                  <a:close/>
                  <a:moveTo>
                    <a:pt x="13850" y="82534"/>
                  </a:moveTo>
                  <a:lnTo>
                    <a:pt x="15787" y="83450"/>
                  </a:lnTo>
                  <a:lnTo>
                    <a:pt x="13538" y="82617"/>
                  </a:lnTo>
                  <a:lnTo>
                    <a:pt x="13850" y="82534"/>
                  </a:lnTo>
                  <a:close/>
                  <a:moveTo>
                    <a:pt x="31302" y="78931"/>
                  </a:moveTo>
                  <a:lnTo>
                    <a:pt x="44776" y="82679"/>
                  </a:lnTo>
                  <a:lnTo>
                    <a:pt x="42735" y="83617"/>
                  </a:lnTo>
                  <a:lnTo>
                    <a:pt x="30823" y="79160"/>
                  </a:lnTo>
                  <a:lnTo>
                    <a:pt x="31302" y="78931"/>
                  </a:lnTo>
                  <a:close/>
                  <a:moveTo>
                    <a:pt x="45214" y="82784"/>
                  </a:moveTo>
                  <a:lnTo>
                    <a:pt x="45526" y="82888"/>
                  </a:lnTo>
                  <a:lnTo>
                    <a:pt x="43256" y="83679"/>
                  </a:lnTo>
                  <a:lnTo>
                    <a:pt x="45214" y="82784"/>
                  </a:lnTo>
                  <a:close/>
                  <a:moveTo>
                    <a:pt x="52003" y="82242"/>
                  </a:moveTo>
                  <a:lnTo>
                    <a:pt x="55418" y="82867"/>
                  </a:lnTo>
                  <a:lnTo>
                    <a:pt x="49920" y="83783"/>
                  </a:lnTo>
                  <a:lnTo>
                    <a:pt x="48025" y="83263"/>
                  </a:lnTo>
                  <a:lnTo>
                    <a:pt x="52003" y="82242"/>
                  </a:lnTo>
                  <a:close/>
                  <a:moveTo>
                    <a:pt x="13059" y="82742"/>
                  </a:moveTo>
                  <a:lnTo>
                    <a:pt x="15537" y="83679"/>
                  </a:lnTo>
                  <a:lnTo>
                    <a:pt x="15162" y="83804"/>
                  </a:lnTo>
                  <a:lnTo>
                    <a:pt x="12163" y="82971"/>
                  </a:lnTo>
                  <a:lnTo>
                    <a:pt x="13059" y="82742"/>
                  </a:lnTo>
                  <a:close/>
                  <a:moveTo>
                    <a:pt x="46026" y="83013"/>
                  </a:moveTo>
                  <a:lnTo>
                    <a:pt x="46900" y="83263"/>
                  </a:lnTo>
                  <a:lnTo>
                    <a:pt x="43881" y="84033"/>
                  </a:lnTo>
                  <a:lnTo>
                    <a:pt x="43527" y="83908"/>
                  </a:lnTo>
                  <a:lnTo>
                    <a:pt x="46026" y="83013"/>
                  </a:lnTo>
                  <a:close/>
                  <a:moveTo>
                    <a:pt x="11601" y="83117"/>
                  </a:moveTo>
                  <a:lnTo>
                    <a:pt x="14683" y="83971"/>
                  </a:lnTo>
                  <a:lnTo>
                    <a:pt x="13746" y="84304"/>
                  </a:lnTo>
                  <a:lnTo>
                    <a:pt x="9810" y="83575"/>
                  </a:lnTo>
                  <a:lnTo>
                    <a:pt x="11601" y="83117"/>
                  </a:lnTo>
                  <a:close/>
                  <a:moveTo>
                    <a:pt x="28678" y="79306"/>
                  </a:moveTo>
                  <a:lnTo>
                    <a:pt x="29219" y="79576"/>
                  </a:lnTo>
                  <a:lnTo>
                    <a:pt x="18536" y="84450"/>
                  </a:lnTo>
                  <a:lnTo>
                    <a:pt x="16703" y="83575"/>
                  </a:lnTo>
                  <a:lnTo>
                    <a:pt x="28678" y="79306"/>
                  </a:lnTo>
                  <a:close/>
                  <a:moveTo>
                    <a:pt x="15953" y="83825"/>
                  </a:moveTo>
                  <a:lnTo>
                    <a:pt x="17973" y="84575"/>
                  </a:lnTo>
                  <a:lnTo>
                    <a:pt x="17973" y="84575"/>
                  </a:lnTo>
                  <a:lnTo>
                    <a:pt x="15662" y="83929"/>
                  </a:lnTo>
                  <a:lnTo>
                    <a:pt x="15953" y="83825"/>
                  </a:lnTo>
                  <a:close/>
                  <a:moveTo>
                    <a:pt x="47463" y="83408"/>
                  </a:moveTo>
                  <a:lnTo>
                    <a:pt x="49233" y="83908"/>
                  </a:lnTo>
                  <a:lnTo>
                    <a:pt x="45297" y="84575"/>
                  </a:lnTo>
                  <a:lnTo>
                    <a:pt x="44360" y="84221"/>
                  </a:lnTo>
                  <a:lnTo>
                    <a:pt x="47463" y="83408"/>
                  </a:lnTo>
                  <a:close/>
                  <a:moveTo>
                    <a:pt x="30448" y="79327"/>
                  </a:moveTo>
                  <a:lnTo>
                    <a:pt x="42360" y="83783"/>
                  </a:lnTo>
                  <a:lnTo>
                    <a:pt x="40507" y="84616"/>
                  </a:lnTo>
                  <a:lnTo>
                    <a:pt x="29907" y="79576"/>
                  </a:lnTo>
                  <a:lnTo>
                    <a:pt x="30448" y="79327"/>
                  </a:lnTo>
                  <a:close/>
                  <a:moveTo>
                    <a:pt x="43089" y="84054"/>
                  </a:moveTo>
                  <a:lnTo>
                    <a:pt x="43402" y="84158"/>
                  </a:lnTo>
                  <a:lnTo>
                    <a:pt x="41069" y="84762"/>
                  </a:lnTo>
                  <a:lnTo>
                    <a:pt x="43089" y="84054"/>
                  </a:lnTo>
                  <a:close/>
                  <a:moveTo>
                    <a:pt x="15183" y="84096"/>
                  </a:moveTo>
                  <a:lnTo>
                    <a:pt x="17724" y="84804"/>
                  </a:lnTo>
                  <a:lnTo>
                    <a:pt x="17369" y="84970"/>
                  </a:lnTo>
                  <a:lnTo>
                    <a:pt x="14308" y="84408"/>
                  </a:lnTo>
                  <a:lnTo>
                    <a:pt x="15183" y="84096"/>
                  </a:lnTo>
                  <a:close/>
                  <a:moveTo>
                    <a:pt x="9143" y="83742"/>
                  </a:moveTo>
                  <a:lnTo>
                    <a:pt x="13204" y="84491"/>
                  </a:lnTo>
                  <a:lnTo>
                    <a:pt x="11351" y="85158"/>
                  </a:lnTo>
                  <a:lnTo>
                    <a:pt x="5790" y="84616"/>
                  </a:lnTo>
                  <a:lnTo>
                    <a:pt x="9143" y="83742"/>
                  </a:lnTo>
                  <a:close/>
                  <a:moveTo>
                    <a:pt x="43881" y="84346"/>
                  </a:moveTo>
                  <a:lnTo>
                    <a:pt x="44735" y="84658"/>
                  </a:lnTo>
                  <a:lnTo>
                    <a:pt x="41652" y="85179"/>
                  </a:lnTo>
                  <a:lnTo>
                    <a:pt x="41298" y="85012"/>
                  </a:lnTo>
                  <a:lnTo>
                    <a:pt x="43881" y="84346"/>
                  </a:lnTo>
                  <a:close/>
                  <a:moveTo>
                    <a:pt x="49899" y="84096"/>
                  </a:moveTo>
                  <a:lnTo>
                    <a:pt x="53252" y="85012"/>
                  </a:lnTo>
                  <a:lnTo>
                    <a:pt x="47692" y="85449"/>
                  </a:lnTo>
                  <a:lnTo>
                    <a:pt x="45838" y="84762"/>
                  </a:lnTo>
                  <a:lnTo>
                    <a:pt x="49899" y="84096"/>
                  </a:lnTo>
                  <a:close/>
                  <a:moveTo>
                    <a:pt x="18161" y="84929"/>
                  </a:moveTo>
                  <a:lnTo>
                    <a:pt x="19910" y="85408"/>
                  </a:lnTo>
                  <a:lnTo>
                    <a:pt x="20014" y="85470"/>
                  </a:lnTo>
                  <a:lnTo>
                    <a:pt x="20014" y="85470"/>
                  </a:lnTo>
                  <a:lnTo>
                    <a:pt x="17869" y="85074"/>
                  </a:lnTo>
                  <a:lnTo>
                    <a:pt x="18161" y="84929"/>
                  </a:lnTo>
                  <a:close/>
                  <a:moveTo>
                    <a:pt x="13767" y="84595"/>
                  </a:moveTo>
                  <a:lnTo>
                    <a:pt x="16911" y="85179"/>
                  </a:lnTo>
                  <a:lnTo>
                    <a:pt x="15995" y="85595"/>
                  </a:lnTo>
                  <a:lnTo>
                    <a:pt x="12017" y="85220"/>
                  </a:lnTo>
                  <a:lnTo>
                    <a:pt x="13767" y="84595"/>
                  </a:lnTo>
                  <a:close/>
                  <a:moveTo>
                    <a:pt x="40861" y="85116"/>
                  </a:moveTo>
                  <a:lnTo>
                    <a:pt x="41153" y="85262"/>
                  </a:lnTo>
                  <a:lnTo>
                    <a:pt x="39008" y="85616"/>
                  </a:lnTo>
                  <a:lnTo>
                    <a:pt x="39132" y="85574"/>
                  </a:lnTo>
                  <a:lnTo>
                    <a:pt x="40861" y="85116"/>
                  </a:lnTo>
                  <a:close/>
                  <a:moveTo>
                    <a:pt x="45276" y="84866"/>
                  </a:moveTo>
                  <a:lnTo>
                    <a:pt x="47005" y="85512"/>
                  </a:lnTo>
                  <a:lnTo>
                    <a:pt x="43027" y="85824"/>
                  </a:lnTo>
                  <a:lnTo>
                    <a:pt x="42111" y="85387"/>
                  </a:lnTo>
                  <a:lnTo>
                    <a:pt x="45276" y="84866"/>
                  </a:lnTo>
                  <a:close/>
                  <a:moveTo>
                    <a:pt x="17411" y="85283"/>
                  </a:moveTo>
                  <a:lnTo>
                    <a:pt x="21014" y="85949"/>
                  </a:lnTo>
                  <a:lnTo>
                    <a:pt x="21389" y="86116"/>
                  </a:lnTo>
                  <a:lnTo>
                    <a:pt x="21389" y="86116"/>
                  </a:lnTo>
                  <a:lnTo>
                    <a:pt x="16578" y="85658"/>
                  </a:lnTo>
                  <a:lnTo>
                    <a:pt x="17411" y="85283"/>
                  </a:lnTo>
                  <a:close/>
                  <a:moveTo>
                    <a:pt x="22118" y="86157"/>
                  </a:moveTo>
                  <a:lnTo>
                    <a:pt x="22243" y="86178"/>
                  </a:lnTo>
                  <a:lnTo>
                    <a:pt x="22347" y="86220"/>
                  </a:lnTo>
                  <a:lnTo>
                    <a:pt x="22347" y="86220"/>
                  </a:lnTo>
                  <a:lnTo>
                    <a:pt x="22222" y="86199"/>
                  </a:lnTo>
                  <a:lnTo>
                    <a:pt x="22118" y="86157"/>
                  </a:lnTo>
                  <a:close/>
                  <a:moveTo>
                    <a:pt x="41611" y="85470"/>
                  </a:moveTo>
                  <a:lnTo>
                    <a:pt x="42444" y="85866"/>
                  </a:lnTo>
                  <a:lnTo>
                    <a:pt x="37633" y="86262"/>
                  </a:lnTo>
                  <a:lnTo>
                    <a:pt x="37987" y="86095"/>
                  </a:lnTo>
                  <a:lnTo>
                    <a:pt x="41611" y="85470"/>
                  </a:lnTo>
                  <a:close/>
                  <a:moveTo>
                    <a:pt x="36883" y="86262"/>
                  </a:moveTo>
                  <a:lnTo>
                    <a:pt x="36779" y="86324"/>
                  </a:lnTo>
                  <a:lnTo>
                    <a:pt x="36675" y="86324"/>
                  </a:lnTo>
                  <a:lnTo>
                    <a:pt x="36779" y="86282"/>
                  </a:lnTo>
                  <a:lnTo>
                    <a:pt x="36883" y="86262"/>
                  </a:lnTo>
                  <a:close/>
                  <a:moveTo>
                    <a:pt x="4957" y="84845"/>
                  </a:moveTo>
                  <a:lnTo>
                    <a:pt x="10705" y="85387"/>
                  </a:lnTo>
                  <a:lnTo>
                    <a:pt x="7248" y="86616"/>
                  </a:lnTo>
                  <a:lnTo>
                    <a:pt x="1396" y="86553"/>
                  </a:lnTo>
                  <a:lnTo>
                    <a:pt x="313" y="86032"/>
                  </a:lnTo>
                  <a:lnTo>
                    <a:pt x="4957" y="84845"/>
                  </a:lnTo>
                  <a:close/>
                  <a:moveTo>
                    <a:pt x="11372" y="85449"/>
                  </a:moveTo>
                  <a:lnTo>
                    <a:pt x="15474" y="85845"/>
                  </a:lnTo>
                  <a:lnTo>
                    <a:pt x="13683" y="86657"/>
                  </a:lnTo>
                  <a:lnTo>
                    <a:pt x="8102" y="86616"/>
                  </a:lnTo>
                  <a:lnTo>
                    <a:pt x="11372" y="85449"/>
                  </a:lnTo>
                  <a:close/>
                  <a:moveTo>
                    <a:pt x="16057" y="85907"/>
                  </a:moveTo>
                  <a:lnTo>
                    <a:pt x="22159" y="86491"/>
                  </a:lnTo>
                  <a:lnTo>
                    <a:pt x="22680" y="86741"/>
                  </a:lnTo>
                  <a:lnTo>
                    <a:pt x="14371" y="86657"/>
                  </a:lnTo>
                  <a:lnTo>
                    <a:pt x="16057" y="85907"/>
                  </a:lnTo>
                  <a:close/>
                  <a:moveTo>
                    <a:pt x="22992" y="86574"/>
                  </a:moveTo>
                  <a:lnTo>
                    <a:pt x="23388" y="86595"/>
                  </a:lnTo>
                  <a:lnTo>
                    <a:pt x="23763" y="86741"/>
                  </a:lnTo>
                  <a:lnTo>
                    <a:pt x="23367" y="86741"/>
                  </a:lnTo>
                  <a:lnTo>
                    <a:pt x="22992" y="86574"/>
                  </a:lnTo>
                  <a:close/>
                  <a:moveTo>
                    <a:pt x="24617" y="86720"/>
                  </a:moveTo>
                  <a:lnTo>
                    <a:pt x="24742" y="86761"/>
                  </a:lnTo>
                  <a:lnTo>
                    <a:pt x="24742" y="86761"/>
                  </a:lnTo>
                  <a:lnTo>
                    <a:pt x="24617" y="86741"/>
                  </a:lnTo>
                  <a:lnTo>
                    <a:pt x="24513" y="86720"/>
                  </a:lnTo>
                  <a:close/>
                  <a:moveTo>
                    <a:pt x="29553" y="79743"/>
                  </a:moveTo>
                  <a:lnTo>
                    <a:pt x="40153" y="84783"/>
                  </a:lnTo>
                  <a:lnTo>
                    <a:pt x="40132" y="84804"/>
                  </a:lnTo>
                  <a:lnTo>
                    <a:pt x="37841" y="85595"/>
                  </a:lnTo>
                  <a:lnTo>
                    <a:pt x="35509" y="86220"/>
                  </a:lnTo>
                  <a:lnTo>
                    <a:pt x="33114" y="86616"/>
                  </a:lnTo>
                  <a:lnTo>
                    <a:pt x="30719" y="86803"/>
                  </a:lnTo>
                  <a:lnTo>
                    <a:pt x="28303" y="86782"/>
                  </a:lnTo>
                  <a:lnTo>
                    <a:pt x="25887" y="86553"/>
                  </a:lnTo>
                  <a:lnTo>
                    <a:pt x="23513" y="86116"/>
                  </a:lnTo>
                  <a:lnTo>
                    <a:pt x="21181" y="85470"/>
                  </a:lnTo>
                  <a:lnTo>
                    <a:pt x="18911" y="84616"/>
                  </a:lnTo>
                  <a:lnTo>
                    <a:pt x="18890" y="84616"/>
                  </a:lnTo>
                  <a:lnTo>
                    <a:pt x="29553" y="79743"/>
                  </a:lnTo>
                  <a:close/>
                  <a:moveTo>
                    <a:pt x="34488" y="86782"/>
                  </a:moveTo>
                  <a:lnTo>
                    <a:pt x="34384" y="86824"/>
                  </a:lnTo>
                  <a:lnTo>
                    <a:pt x="34259" y="86824"/>
                  </a:lnTo>
                  <a:lnTo>
                    <a:pt x="34384" y="86803"/>
                  </a:lnTo>
                  <a:lnTo>
                    <a:pt x="34488" y="86782"/>
                  </a:lnTo>
                  <a:close/>
                  <a:moveTo>
                    <a:pt x="36009" y="86678"/>
                  </a:moveTo>
                  <a:lnTo>
                    <a:pt x="35634" y="86845"/>
                  </a:lnTo>
                  <a:lnTo>
                    <a:pt x="35238" y="86845"/>
                  </a:lnTo>
                  <a:lnTo>
                    <a:pt x="35613" y="86699"/>
                  </a:lnTo>
                  <a:lnTo>
                    <a:pt x="36009" y="86678"/>
                  </a:lnTo>
                  <a:close/>
                  <a:moveTo>
                    <a:pt x="42964" y="86116"/>
                  </a:moveTo>
                  <a:lnTo>
                    <a:pt x="44630" y="86907"/>
                  </a:lnTo>
                  <a:lnTo>
                    <a:pt x="36321" y="86845"/>
                  </a:lnTo>
                  <a:lnTo>
                    <a:pt x="36862" y="86616"/>
                  </a:lnTo>
                  <a:lnTo>
                    <a:pt x="42964" y="86116"/>
                  </a:lnTo>
                  <a:close/>
                  <a:moveTo>
                    <a:pt x="47650" y="85762"/>
                  </a:moveTo>
                  <a:lnTo>
                    <a:pt x="50899" y="86970"/>
                  </a:lnTo>
                  <a:lnTo>
                    <a:pt x="45318" y="86928"/>
                  </a:lnTo>
                  <a:lnTo>
                    <a:pt x="43548" y="86074"/>
                  </a:lnTo>
                  <a:lnTo>
                    <a:pt x="47650" y="85762"/>
                  </a:lnTo>
                  <a:close/>
                  <a:moveTo>
                    <a:pt x="54065" y="85241"/>
                  </a:moveTo>
                  <a:lnTo>
                    <a:pt x="58688" y="86532"/>
                  </a:lnTo>
                  <a:lnTo>
                    <a:pt x="57605" y="87032"/>
                  </a:lnTo>
                  <a:lnTo>
                    <a:pt x="51753" y="86970"/>
                  </a:lnTo>
                  <a:lnTo>
                    <a:pt x="48337" y="85699"/>
                  </a:lnTo>
                  <a:lnTo>
                    <a:pt x="54065" y="85241"/>
                  </a:lnTo>
                  <a:close/>
                  <a:moveTo>
                    <a:pt x="27053" y="87053"/>
                  </a:moveTo>
                  <a:lnTo>
                    <a:pt x="27158" y="87074"/>
                  </a:lnTo>
                  <a:lnTo>
                    <a:pt x="27053" y="87095"/>
                  </a:lnTo>
                  <a:lnTo>
                    <a:pt x="26929" y="87053"/>
                  </a:lnTo>
                  <a:close/>
                  <a:moveTo>
                    <a:pt x="32073" y="87095"/>
                  </a:moveTo>
                  <a:lnTo>
                    <a:pt x="31948" y="87136"/>
                  </a:lnTo>
                  <a:lnTo>
                    <a:pt x="31843" y="87115"/>
                  </a:lnTo>
                  <a:lnTo>
                    <a:pt x="31948" y="87095"/>
                  </a:lnTo>
                  <a:close/>
                  <a:moveTo>
                    <a:pt x="25825" y="87053"/>
                  </a:moveTo>
                  <a:lnTo>
                    <a:pt x="26200" y="87157"/>
                  </a:lnTo>
                  <a:lnTo>
                    <a:pt x="25804" y="87199"/>
                  </a:lnTo>
                  <a:lnTo>
                    <a:pt x="25408" y="87053"/>
                  </a:lnTo>
                  <a:close/>
                  <a:moveTo>
                    <a:pt x="29490" y="87178"/>
                  </a:moveTo>
                  <a:lnTo>
                    <a:pt x="29615" y="87199"/>
                  </a:lnTo>
                  <a:lnTo>
                    <a:pt x="29490" y="87220"/>
                  </a:lnTo>
                  <a:lnTo>
                    <a:pt x="29386" y="87199"/>
                  </a:lnTo>
                  <a:lnTo>
                    <a:pt x="29490" y="87178"/>
                  </a:lnTo>
                  <a:close/>
                  <a:moveTo>
                    <a:pt x="33593" y="87115"/>
                  </a:moveTo>
                  <a:lnTo>
                    <a:pt x="33197" y="87261"/>
                  </a:lnTo>
                  <a:lnTo>
                    <a:pt x="32801" y="87220"/>
                  </a:lnTo>
                  <a:lnTo>
                    <a:pt x="33176" y="87115"/>
                  </a:lnTo>
                  <a:close/>
                  <a:moveTo>
                    <a:pt x="24575" y="87032"/>
                  </a:moveTo>
                  <a:lnTo>
                    <a:pt x="25117" y="87240"/>
                  </a:lnTo>
                  <a:lnTo>
                    <a:pt x="24513" y="87282"/>
                  </a:lnTo>
                  <a:lnTo>
                    <a:pt x="23992" y="87032"/>
                  </a:lnTo>
                  <a:close/>
                  <a:moveTo>
                    <a:pt x="34426" y="87115"/>
                  </a:moveTo>
                  <a:lnTo>
                    <a:pt x="35009" y="87136"/>
                  </a:lnTo>
                  <a:lnTo>
                    <a:pt x="34467" y="87365"/>
                  </a:lnTo>
                  <a:lnTo>
                    <a:pt x="33884" y="87324"/>
                  </a:lnTo>
                  <a:lnTo>
                    <a:pt x="34426" y="87115"/>
                  </a:lnTo>
                  <a:close/>
                  <a:moveTo>
                    <a:pt x="28261" y="87282"/>
                  </a:moveTo>
                  <a:lnTo>
                    <a:pt x="28657" y="87365"/>
                  </a:lnTo>
                  <a:lnTo>
                    <a:pt x="28261" y="87428"/>
                  </a:lnTo>
                  <a:lnTo>
                    <a:pt x="27866" y="87324"/>
                  </a:lnTo>
                  <a:lnTo>
                    <a:pt x="28261" y="87282"/>
                  </a:lnTo>
                  <a:close/>
                  <a:moveTo>
                    <a:pt x="30740" y="87303"/>
                  </a:moveTo>
                  <a:lnTo>
                    <a:pt x="31135" y="87344"/>
                  </a:lnTo>
                  <a:lnTo>
                    <a:pt x="30740" y="87449"/>
                  </a:lnTo>
                  <a:lnTo>
                    <a:pt x="30323" y="87365"/>
                  </a:lnTo>
                  <a:lnTo>
                    <a:pt x="30740" y="87303"/>
                  </a:lnTo>
                  <a:close/>
                  <a:moveTo>
                    <a:pt x="27012" y="87386"/>
                  </a:moveTo>
                  <a:lnTo>
                    <a:pt x="27574" y="87532"/>
                  </a:lnTo>
                  <a:lnTo>
                    <a:pt x="26991" y="87636"/>
                  </a:lnTo>
                  <a:lnTo>
                    <a:pt x="26450" y="87428"/>
                  </a:lnTo>
                  <a:lnTo>
                    <a:pt x="27012" y="87386"/>
                  </a:lnTo>
                  <a:close/>
                  <a:moveTo>
                    <a:pt x="31968" y="87428"/>
                  </a:moveTo>
                  <a:lnTo>
                    <a:pt x="32551" y="87490"/>
                  </a:lnTo>
                  <a:lnTo>
                    <a:pt x="31989" y="87678"/>
                  </a:lnTo>
                  <a:lnTo>
                    <a:pt x="31406" y="87574"/>
                  </a:lnTo>
                  <a:lnTo>
                    <a:pt x="31968" y="87428"/>
                  </a:lnTo>
                  <a:close/>
                  <a:moveTo>
                    <a:pt x="29490" y="87511"/>
                  </a:moveTo>
                  <a:lnTo>
                    <a:pt x="30073" y="87615"/>
                  </a:lnTo>
                  <a:lnTo>
                    <a:pt x="29490" y="87761"/>
                  </a:lnTo>
                  <a:lnTo>
                    <a:pt x="28928" y="87615"/>
                  </a:lnTo>
                  <a:lnTo>
                    <a:pt x="29490" y="87511"/>
                  </a:lnTo>
                  <a:close/>
                  <a:moveTo>
                    <a:pt x="2021" y="86845"/>
                  </a:moveTo>
                  <a:lnTo>
                    <a:pt x="6457" y="86886"/>
                  </a:lnTo>
                  <a:lnTo>
                    <a:pt x="3958" y="87782"/>
                  </a:lnTo>
                  <a:lnTo>
                    <a:pt x="2021" y="86845"/>
                  </a:lnTo>
                  <a:close/>
                  <a:moveTo>
                    <a:pt x="25762" y="87490"/>
                  </a:moveTo>
                  <a:lnTo>
                    <a:pt x="26429" y="87740"/>
                  </a:lnTo>
                  <a:lnTo>
                    <a:pt x="25700" y="87865"/>
                  </a:lnTo>
                  <a:lnTo>
                    <a:pt x="25033" y="87532"/>
                  </a:lnTo>
                  <a:lnTo>
                    <a:pt x="25762" y="87490"/>
                  </a:lnTo>
                  <a:close/>
                  <a:moveTo>
                    <a:pt x="33239" y="87553"/>
                  </a:moveTo>
                  <a:lnTo>
                    <a:pt x="33947" y="87615"/>
                  </a:lnTo>
                  <a:lnTo>
                    <a:pt x="33280" y="87928"/>
                  </a:lnTo>
                  <a:lnTo>
                    <a:pt x="32572" y="87782"/>
                  </a:lnTo>
                  <a:lnTo>
                    <a:pt x="33239" y="87553"/>
                  </a:lnTo>
                  <a:close/>
                  <a:moveTo>
                    <a:pt x="28241" y="87719"/>
                  </a:moveTo>
                  <a:lnTo>
                    <a:pt x="28928" y="87907"/>
                  </a:lnTo>
                  <a:lnTo>
                    <a:pt x="28220" y="88094"/>
                  </a:lnTo>
                  <a:lnTo>
                    <a:pt x="27532" y="87844"/>
                  </a:lnTo>
                  <a:lnTo>
                    <a:pt x="28241" y="87719"/>
                  </a:lnTo>
                  <a:close/>
                  <a:moveTo>
                    <a:pt x="30740" y="87740"/>
                  </a:moveTo>
                  <a:lnTo>
                    <a:pt x="31448" y="87865"/>
                  </a:lnTo>
                  <a:lnTo>
                    <a:pt x="30760" y="88115"/>
                  </a:lnTo>
                  <a:lnTo>
                    <a:pt x="30052" y="87928"/>
                  </a:lnTo>
                  <a:lnTo>
                    <a:pt x="30740" y="87740"/>
                  </a:lnTo>
                  <a:close/>
                  <a:moveTo>
                    <a:pt x="52544" y="87282"/>
                  </a:moveTo>
                  <a:lnTo>
                    <a:pt x="56980" y="87303"/>
                  </a:lnTo>
                  <a:lnTo>
                    <a:pt x="55023" y="88198"/>
                  </a:lnTo>
                  <a:lnTo>
                    <a:pt x="52544" y="87282"/>
                  </a:lnTo>
                  <a:close/>
                  <a:moveTo>
                    <a:pt x="13746" y="86949"/>
                  </a:moveTo>
                  <a:lnTo>
                    <a:pt x="23305" y="87032"/>
                  </a:lnTo>
                  <a:lnTo>
                    <a:pt x="23950" y="87344"/>
                  </a:lnTo>
                  <a:lnTo>
                    <a:pt x="10580" y="88386"/>
                  </a:lnTo>
                  <a:lnTo>
                    <a:pt x="13746" y="86949"/>
                  </a:lnTo>
                  <a:close/>
                  <a:moveTo>
                    <a:pt x="26970" y="87928"/>
                  </a:moveTo>
                  <a:lnTo>
                    <a:pt x="27741" y="88219"/>
                  </a:lnTo>
                  <a:lnTo>
                    <a:pt x="26929" y="88427"/>
                  </a:lnTo>
                  <a:lnTo>
                    <a:pt x="26158" y="88073"/>
                  </a:lnTo>
                  <a:lnTo>
                    <a:pt x="26970" y="87928"/>
                  </a:lnTo>
                  <a:close/>
                  <a:moveTo>
                    <a:pt x="32010" y="87969"/>
                  </a:moveTo>
                  <a:lnTo>
                    <a:pt x="32822" y="88136"/>
                  </a:lnTo>
                  <a:lnTo>
                    <a:pt x="32052" y="88469"/>
                  </a:lnTo>
                  <a:lnTo>
                    <a:pt x="31239" y="88261"/>
                  </a:lnTo>
                  <a:lnTo>
                    <a:pt x="32010" y="87969"/>
                  </a:lnTo>
                  <a:close/>
                  <a:moveTo>
                    <a:pt x="29490" y="88073"/>
                  </a:moveTo>
                  <a:lnTo>
                    <a:pt x="30281" y="88282"/>
                  </a:lnTo>
                  <a:lnTo>
                    <a:pt x="29490" y="88573"/>
                  </a:lnTo>
                  <a:lnTo>
                    <a:pt x="28699" y="88282"/>
                  </a:lnTo>
                  <a:lnTo>
                    <a:pt x="29490" y="88073"/>
                  </a:lnTo>
                  <a:close/>
                  <a:moveTo>
                    <a:pt x="35696" y="87136"/>
                  </a:moveTo>
                  <a:lnTo>
                    <a:pt x="45255" y="87220"/>
                  </a:lnTo>
                  <a:lnTo>
                    <a:pt x="48400" y="88698"/>
                  </a:lnTo>
                  <a:lnTo>
                    <a:pt x="35051" y="87428"/>
                  </a:lnTo>
                  <a:lnTo>
                    <a:pt x="35696" y="87136"/>
                  </a:lnTo>
                  <a:close/>
                  <a:moveTo>
                    <a:pt x="7311" y="86907"/>
                  </a:moveTo>
                  <a:lnTo>
                    <a:pt x="13059" y="86949"/>
                  </a:lnTo>
                  <a:lnTo>
                    <a:pt x="9726" y="88469"/>
                  </a:lnTo>
                  <a:lnTo>
                    <a:pt x="6019" y="88761"/>
                  </a:lnTo>
                  <a:lnTo>
                    <a:pt x="4333" y="87948"/>
                  </a:lnTo>
                  <a:lnTo>
                    <a:pt x="7311" y="86907"/>
                  </a:lnTo>
                  <a:close/>
                  <a:moveTo>
                    <a:pt x="3937" y="88094"/>
                  </a:moveTo>
                  <a:lnTo>
                    <a:pt x="5436" y="88802"/>
                  </a:lnTo>
                  <a:lnTo>
                    <a:pt x="3916" y="88927"/>
                  </a:lnTo>
                  <a:lnTo>
                    <a:pt x="2771" y="88511"/>
                  </a:lnTo>
                  <a:lnTo>
                    <a:pt x="3937" y="88094"/>
                  </a:lnTo>
                  <a:close/>
                  <a:moveTo>
                    <a:pt x="28199" y="88407"/>
                  </a:moveTo>
                  <a:lnTo>
                    <a:pt x="29053" y="88719"/>
                  </a:lnTo>
                  <a:lnTo>
                    <a:pt x="28178" y="89031"/>
                  </a:lnTo>
                  <a:lnTo>
                    <a:pt x="27324" y="88636"/>
                  </a:lnTo>
                  <a:lnTo>
                    <a:pt x="28199" y="88407"/>
                  </a:lnTo>
                  <a:close/>
                  <a:moveTo>
                    <a:pt x="30760" y="88427"/>
                  </a:moveTo>
                  <a:lnTo>
                    <a:pt x="31656" y="88656"/>
                  </a:lnTo>
                  <a:lnTo>
                    <a:pt x="30802" y="89052"/>
                  </a:lnTo>
                  <a:lnTo>
                    <a:pt x="29907" y="88719"/>
                  </a:lnTo>
                  <a:lnTo>
                    <a:pt x="30760" y="88427"/>
                  </a:lnTo>
                  <a:close/>
                  <a:moveTo>
                    <a:pt x="45942" y="87220"/>
                  </a:moveTo>
                  <a:lnTo>
                    <a:pt x="51690" y="87261"/>
                  </a:lnTo>
                  <a:lnTo>
                    <a:pt x="54648" y="88365"/>
                  </a:lnTo>
                  <a:lnTo>
                    <a:pt x="52961" y="89135"/>
                  </a:lnTo>
                  <a:lnTo>
                    <a:pt x="49233" y="88781"/>
                  </a:lnTo>
                  <a:lnTo>
                    <a:pt x="45942" y="87220"/>
                  </a:lnTo>
                  <a:close/>
                  <a:moveTo>
                    <a:pt x="2354" y="88656"/>
                  </a:moveTo>
                  <a:lnTo>
                    <a:pt x="3229" y="88969"/>
                  </a:lnTo>
                  <a:lnTo>
                    <a:pt x="917" y="89156"/>
                  </a:lnTo>
                  <a:lnTo>
                    <a:pt x="2354" y="88656"/>
                  </a:lnTo>
                  <a:close/>
                  <a:moveTo>
                    <a:pt x="55043" y="88511"/>
                  </a:moveTo>
                  <a:lnTo>
                    <a:pt x="56189" y="88948"/>
                  </a:lnTo>
                  <a:lnTo>
                    <a:pt x="55064" y="89344"/>
                  </a:lnTo>
                  <a:lnTo>
                    <a:pt x="53523" y="89198"/>
                  </a:lnTo>
                  <a:lnTo>
                    <a:pt x="55043" y="88511"/>
                  </a:lnTo>
                  <a:close/>
                  <a:moveTo>
                    <a:pt x="8956" y="88823"/>
                  </a:moveTo>
                  <a:lnTo>
                    <a:pt x="7519" y="89469"/>
                  </a:lnTo>
                  <a:lnTo>
                    <a:pt x="6540" y="89011"/>
                  </a:lnTo>
                  <a:lnTo>
                    <a:pt x="8956" y="88823"/>
                  </a:lnTo>
                  <a:close/>
                  <a:moveTo>
                    <a:pt x="56626" y="89094"/>
                  </a:moveTo>
                  <a:lnTo>
                    <a:pt x="58042" y="89635"/>
                  </a:lnTo>
                  <a:lnTo>
                    <a:pt x="55751" y="89406"/>
                  </a:lnTo>
                  <a:lnTo>
                    <a:pt x="56626" y="89094"/>
                  </a:lnTo>
                  <a:close/>
                  <a:moveTo>
                    <a:pt x="29490" y="88886"/>
                  </a:moveTo>
                  <a:lnTo>
                    <a:pt x="30427" y="89219"/>
                  </a:lnTo>
                  <a:lnTo>
                    <a:pt x="29469" y="89656"/>
                  </a:lnTo>
                  <a:lnTo>
                    <a:pt x="28553" y="89219"/>
                  </a:lnTo>
                  <a:lnTo>
                    <a:pt x="29490" y="88886"/>
                  </a:lnTo>
                  <a:close/>
                  <a:moveTo>
                    <a:pt x="50004" y="89156"/>
                  </a:moveTo>
                  <a:lnTo>
                    <a:pt x="52419" y="89385"/>
                  </a:lnTo>
                  <a:lnTo>
                    <a:pt x="51441" y="89844"/>
                  </a:lnTo>
                  <a:lnTo>
                    <a:pt x="50004" y="89156"/>
                  </a:lnTo>
                  <a:close/>
                  <a:moveTo>
                    <a:pt x="5957" y="89052"/>
                  </a:moveTo>
                  <a:lnTo>
                    <a:pt x="7186" y="89635"/>
                  </a:lnTo>
                  <a:lnTo>
                    <a:pt x="6561" y="89906"/>
                  </a:lnTo>
                  <a:lnTo>
                    <a:pt x="4541" y="89156"/>
                  </a:lnTo>
                  <a:lnTo>
                    <a:pt x="5957" y="89052"/>
                  </a:lnTo>
                  <a:close/>
                  <a:moveTo>
                    <a:pt x="53002" y="89448"/>
                  </a:moveTo>
                  <a:lnTo>
                    <a:pt x="54419" y="89573"/>
                  </a:lnTo>
                  <a:lnTo>
                    <a:pt x="52398" y="90302"/>
                  </a:lnTo>
                  <a:lnTo>
                    <a:pt x="51774" y="89989"/>
                  </a:lnTo>
                  <a:lnTo>
                    <a:pt x="53002" y="89448"/>
                  </a:lnTo>
                  <a:close/>
                  <a:moveTo>
                    <a:pt x="24471" y="87594"/>
                  </a:moveTo>
                  <a:lnTo>
                    <a:pt x="25200" y="87948"/>
                  </a:lnTo>
                  <a:lnTo>
                    <a:pt x="9747" y="90531"/>
                  </a:lnTo>
                  <a:lnTo>
                    <a:pt x="7852" y="89635"/>
                  </a:lnTo>
                  <a:lnTo>
                    <a:pt x="9810" y="88740"/>
                  </a:lnTo>
                  <a:lnTo>
                    <a:pt x="24471" y="87594"/>
                  </a:lnTo>
                  <a:close/>
                  <a:moveTo>
                    <a:pt x="3874" y="89219"/>
                  </a:moveTo>
                  <a:lnTo>
                    <a:pt x="6186" y="90093"/>
                  </a:lnTo>
                  <a:lnTo>
                    <a:pt x="4999" y="90614"/>
                  </a:lnTo>
                  <a:lnTo>
                    <a:pt x="813" y="89469"/>
                  </a:lnTo>
                  <a:lnTo>
                    <a:pt x="3874" y="89219"/>
                  </a:lnTo>
                  <a:close/>
                  <a:moveTo>
                    <a:pt x="7519" y="89802"/>
                  </a:moveTo>
                  <a:lnTo>
                    <a:pt x="9247" y="90614"/>
                  </a:lnTo>
                  <a:lnTo>
                    <a:pt x="8685" y="90718"/>
                  </a:lnTo>
                  <a:lnTo>
                    <a:pt x="6936" y="90052"/>
                  </a:lnTo>
                  <a:lnTo>
                    <a:pt x="7519" y="89802"/>
                  </a:lnTo>
                  <a:close/>
                  <a:moveTo>
                    <a:pt x="34530" y="87678"/>
                  </a:moveTo>
                  <a:lnTo>
                    <a:pt x="49170" y="89073"/>
                  </a:lnTo>
                  <a:lnTo>
                    <a:pt x="51086" y="89989"/>
                  </a:lnTo>
                  <a:lnTo>
                    <a:pt x="49191" y="90864"/>
                  </a:lnTo>
                  <a:lnTo>
                    <a:pt x="33780" y="88011"/>
                  </a:lnTo>
                  <a:lnTo>
                    <a:pt x="34530" y="87678"/>
                  </a:lnTo>
                  <a:close/>
                  <a:moveTo>
                    <a:pt x="55106" y="89635"/>
                  </a:moveTo>
                  <a:lnTo>
                    <a:pt x="58146" y="89927"/>
                  </a:lnTo>
                  <a:lnTo>
                    <a:pt x="53940" y="91031"/>
                  </a:lnTo>
                  <a:lnTo>
                    <a:pt x="52773" y="90468"/>
                  </a:lnTo>
                  <a:lnTo>
                    <a:pt x="55106" y="89635"/>
                  </a:lnTo>
                  <a:close/>
                  <a:moveTo>
                    <a:pt x="6561" y="90218"/>
                  </a:moveTo>
                  <a:lnTo>
                    <a:pt x="8123" y="90802"/>
                  </a:lnTo>
                  <a:lnTo>
                    <a:pt x="6603" y="91051"/>
                  </a:lnTo>
                  <a:lnTo>
                    <a:pt x="5436" y="90739"/>
                  </a:lnTo>
                  <a:lnTo>
                    <a:pt x="6561" y="90218"/>
                  </a:lnTo>
                  <a:close/>
                  <a:moveTo>
                    <a:pt x="51441" y="90156"/>
                  </a:moveTo>
                  <a:lnTo>
                    <a:pt x="52003" y="90427"/>
                  </a:lnTo>
                  <a:lnTo>
                    <a:pt x="50253" y="91051"/>
                  </a:lnTo>
                  <a:lnTo>
                    <a:pt x="49691" y="90947"/>
                  </a:lnTo>
                  <a:lnTo>
                    <a:pt x="51441" y="90156"/>
                  </a:lnTo>
                  <a:close/>
                  <a:moveTo>
                    <a:pt x="52378" y="90614"/>
                  </a:moveTo>
                  <a:lnTo>
                    <a:pt x="53502" y="91135"/>
                  </a:lnTo>
                  <a:lnTo>
                    <a:pt x="52336" y="91447"/>
                  </a:lnTo>
                  <a:lnTo>
                    <a:pt x="50816" y="91156"/>
                  </a:lnTo>
                  <a:lnTo>
                    <a:pt x="52378" y="90614"/>
                  </a:lnTo>
                  <a:close/>
                  <a:moveTo>
                    <a:pt x="5041" y="90927"/>
                  </a:moveTo>
                  <a:lnTo>
                    <a:pt x="5936" y="91176"/>
                  </a:lnTo>
                  <a:lnTo>
                    <a:pt x="3645" y="91551"/>
                  </a:lnTo>
                  <a:lnTo>
                    <a:pt x="3645" y="91551"/>
                  </a:lnTo>
                  <a:lnTo>
                    <a:pt x="5041" y="90927"/>
                  </a:lnTo>
                  <a:close/>
                  <a:moveTo>
                    <a:pt x="53898" y="91322"/>
                  </a:moveTo>
                  <a:lnTo>
                    <a:pt x="55272" y="91989"/>
                  </a:lnTo>
                  <a:lnTo>
                    <a:pt x="55272" y="91989"/>
                  </a:lnTo>
                  <a:lnTo>
                    <a:pt x="53002" y="91572"/>
                  </a:lnTo>
                  <a:lnTo>
                    <a:pt x="53898" y="91322"/>
                  </a:lnTo>
                  <a:close/>
                  <a:moveTo>
                    <a:pt x="9706" y="90843"/>
                  </a:moveTo>
                  <a:lnTo>
                    <a:pt x="12163" y="92009"/>
                  </a:lnTo>
                  <a:lnTo>
                    <a:pt x="12163" y="92009"/>
                  </a:lnTo>
                  <a:lnTo>
                    <a:pt x="9227" y="90906"/>
                  </a:lnTo>
                  <a:lnTo>
                    <a:pt x="9706" y="90843"/>
                  </a:lnTo>
                  <a:close/>
                  <a:moveTo>
                    <a:pt x="25658" y="88157"/>
                  </a:moveTo>
                  <a:lnTo>
                    <a:pt x="26491" y="88552"/>
                  </a:lnTo>
                  <a:lnTo>
                    <a:pt x="12934" y="92051"/>
                  </a:lnTo>
                  <a:lnTo>
                    <a:pt x="10205" y="90760"/>
                  </a:lnTo>
                  <a:lnTo>
                    <a:pt x="25658" y="88157"/>
                  </a:lnTo>
                  <a:close/>
                  <a:moveTo>
                    <a:pt x="49233" y="91156"/>
                  </a:moveTo>
                  <a:lnTo>
                    <a:pt x="49691" y="91239"/>
                  </a:lnTo>
                  <a:lnTo>
                    <a:pt x="46755" y="92301"/>
                  </a:lnTo>
                  <a:lnTo>
                    <a:pt x="49233" y="91156"/>
                  </a:lnTo>
                  <a:close/>
                  <a:moveTo>
                    <a:pt x="33322" y="88219"/>
                  </a:moveTo>
                  <a:lnTo>
                    <a:pt x="48733" y="91072"/>
                  </a:lnTo>
                  <a:lnTo>
                    <a:pt x="45963" y="92322"/>
                  </a:lnTo>
                  <a:lnTo>
                    <a:pt x="32489" y="88594"/>
                  </a:lnTo>
                  <a:lnTo>
                    <a:pt x="33322" y="88219"/>
                  </a:lnTo>
                  <a:close/>
                  <a:moveTo>
                    <a:pt x="8664" y="91010"/>
                  </a:moveTo>
                  <a:lnTo>
                    <a:pt x="12080" y="92280"/>
                  </a:lnTo>
                  <a:lnTo>
                    <a:pt x="11517" y="92426"/>
                  </a:lnTo>
                  <a:lnTo>
                    <a:pt x="7269" y="91239"/>
                  </a:lnTo>
                  <a:lnTo>
                    <a:pt x="8664" y="91010"/>
                  </a:lnTo>
                  <a:close/>
                  <a:moveTo>
                    <a:pt x="50274" y="91343"/>
                  </a:moveTo>
                  <a:lnTo>
                    <a:pt x="51670" y="91614"/>
                  </a:lnTo>
                  <a:lnTo>
                    <a:pt x="47379" y="92718"/>
                  </a:lnTo>
                  <a:lnTo>
                    <a:pt x="46838" y="92572"/>
                  </a:lnTo>
                  <a:lnTo>
                    <a:pt x="50274" y="91343"/>
                  </a:lnTo>
                  <a:close/>
                  <a:moveTo>
                    <a:pt x="6582" y="91364"/>
                  </a:moveTo>
                  <a:lnTo>
                    <a:pt x="10976" y="92572"/>
                  </a:lnTo>
                  <a:lnTo>
                    <a:pt x="9477" y="92947"/>
                  </a:lnTo>
                  <a:lnTo>
                    <a:pt x="3583" y="91864"/>
                  </a:lnTo>
                  <a:lnTo>
                    <a:pt x="6582" y="91364"/>
                  </a:lnTo>
                  <a:close/>
                  <a:moveTo>
                    <a:pt x="52336" y="91739"/>
                  </a:moveTo>
                  <a:lnTo>
                    <a:pt x="55356" y="92301"/>
                  </a:lnTo>
                  <a:lnTo>
                    <a:pt x="49420" y="93280"/>
                  </a:lnTo>
                  <a:lnTo>
                    <a:pt x="47942" y="92884"/>
                  </a:lnTo>
                  <a:lnTo>
                    <a:pt x="52336" y="91739"/>
                  </a:lnTo>
                  <a:close/>
                  <a:moveTo>
                    <a:pt x="26887" y="88740"/>
                  </a:moveTo>
                  <a:lnTo>
                    <a:pt x="27782" y="89177"/>
                  </a:lnTo>
                  <a:lnTo>
                    <a:pt x="15891" y="93384"/>
                  </a:lnTo>
                  <a:lnTo>
                    <a:pt x="15287" y="93176"/>
                  </a:lnTo>
                  <a:lnTo>
                    <a:pt x="13350" y="92259"/>
                  </a:lnTo>
                  <a:lnTo>
                    <a:pt x="26887" y="88740"/>
                  </a:lnTo>
                  <a:close/>
                  <a:moveTo>
                    <a:pt x="12538" y="92468"/>
                  </a:moveTo>
                  <a:lnTo>
                    <a:pt x="15099" y="93405"/>
                  </a:lnTo>
                  <a:lnTo>
                    <a:pt x="12080" y="92572"/>
                  </a:lnTo>
                  <a:lnTo>
                    <a:pt x="12538" y="92468"/>
                  </a:lnTo>
                  <a:close/>
                  <a:moveTo>
                    <a:pt x="32073" y="88781"/>
                  </a:moveTo>
                  <a:lnTo>
                    <a:pt x="45568" y="92509"/>
                  </a:lnTo>
                  <a:lnTo>
                    <a:pt x="43610" y="93405"/>
                  </a:lnTo>
                  <a:lnTo>
                    <a:pt x="43006" y="93613"/>
                  </a:lnTo>
                  <a:lnTo>
                    <a:pt x="31177" y="89198"/>
                  </a:lnTo>
                  <a:lnTo>
                    <a:pt x="32073" y="88781"/>
                  </a:lnTo>
                  <a:close/>
                  <a:moveTo>
                    <a:pt x="46359" y="92738"/>
                  </a:moveTo>
                  <a:lnTo>
                    <a:pt x="46817" y="92863"/>
                  </a:lnTo>
                  <a:lnTo>
                    <a:pt x="43797" y="93655"/>
                  </a:lnTo>
                  <a:lnTo>
                    <a:pt x="43797" y="93655"/>
                  </a:lnTo>
                  <a:lnTo>
                    <a:pt x="46359" y="92738"/>
                  </a:lnTo>
                  <a:close/>
                  <a:moveTo>
                    <a:pt x="11517" y="92718"/>
                  </a:moveTo>
                  <a:lnTo>
                    <a:pt x="15037" y="93696"/>
                  </a:lnTo>
                  <a:lnTo>
                    <a:pt x="14496" y="93884"/>
                  </a:lnTo>
                  <a:lnTo>
                    <a:pt x="10143" y="93072"/>
                  </a:lnTo>
                  <a:lnTo>
                    <a:pt x="11517" y="92718"/>
                  </a:lnTo>
                  <a:close/>
                  <a:moveTo>
                    <a:pt x="47379" y="93030"/>
                  </a:moveTo>
                  <a:lnTo>
                    <a:pt x="48754" y="93405"/>
                  </a:lnTo>
                  <a:lnTo>
                    <a:pt x="44381" y="94134"/>
                  </a:lnTo>
                  <a:lnTo>
                    <a:pt x="43860" y="93925"/>
                  </a:lnTo>
                  <a:lnTo>
                    <a:pt x="47379" y="93030"/>
                  </a:lnTo>
                  <a:close/>
                  <a:moveTo>
                    <a:pt x="56189" y="92447"/>
                  </a:moveTo>
                  <a:lnTo>
                    <a:pt x="56272" y="92468"/>
                  </a:lnTo>
                  <a:lnTo>
                    <a:pt x="59209" y="93863"/>
                  </a:lnTo>
                  <a:lnTo>
                    <a:pt x="53190" y="94321"/>
                  </a:lnTo>
                  <a:lnTo>
                    <a:pt x="50087" y="93467"/>
                  </a:lnTo>
                  <a:lnTo>
                    <a:pt x="56189" y="92447"/>
                  </a:lnTo>
                  <a:close/>
                  <a:moveTo>
                    <a:pt x="15516" y="93821"/>
                  </a:moveTo>
                  <a:lnTo>
                    <a:pt x="16641" y="94134"/>
                  </a:lnTo>
                  <a:lnTo>
                    <a:pt x="17120" y="94363"/>
                  </a:lnTo>
                  <a:lnTo>
                    <a:pt x="15079" y="93988"/>
                  </a:lnTo>
                  <a:lnTo>
                    <a:pt x="15516" y="93821"/>
                  </a:lnTo>
                  <a:close/>
                  <a:moveTo>
                    <a:pt x="28157" y="89344"/>
                  </a:moveTo>
                  <a:lnTo>
                    <a:pt x="29136" y="89802"/>
                  </a:lnTo>
                  <a:lnTo>
                    <a:pt x="18931" y="94467"/>
                  </a:lnTo>
                  <a:lnTo>
                    <a:pt x="18307" y="94300"/>
                  </a:lnTo>
                  <a:lnTo>
                    <a:pt x="16307" y="93551"/>
                  </a:lnTo>
                  <a:lnTo>
                    <a:pt x="28157" y="89344"/>
                  </a:lnTo>
                  <a:close/>
                  <a:moveTo>
                    <a:pt x="43360" y="94050"/>
                  </a:moveTo>
                  <a:lnTo>
                    <a:pt x="43818" y="94217"/>
                  </a:lnTo>
                  <a:lnTo>
                    <a:pt x="41757" y="94571"/>
                  </a:lnTo>
                  <a:lnTo>
                    <a:pt x="42236" y="94363"/>
                  </a:lnTo>
                  <a:lnTo>
                    <a:pt x="43360" y="94050"/>
                  </a:lnTo>
                  <a:close/>
                  <a:moveTo>
                    <a:pt x="9497" y="93259"/>
                  </a:moveTo>
                  <a:lnTo>
                    <a:pt x="13954" y="94071"/>
                  </a:lnTo>
                  <a:lnTo>
                    <a:pt x="12496" y="94592"/>
                  </a:lnTo>
                  <a:lnTo>
                    <a:pt x="6519" y="94009"/>
                  </a:lnTo>
                  <a:lnTo>
                    <a:pt x="9497" y="93259"/>
                  </a:lnTo>
                  <a:close/>
                  <a:moveTo>
                    <a:pt x="30802" y="89365"/>
                  </a:moveTo>
                  <a:lnTo>
                    <a:pt x="42590" y="93780"/>
                  </a:lnTo>
                  <a:lnTo>
                    <a:pt x="40569" y="94488"/>
                  </a:lnTo>
                  <a:lnTo>
                    <a:pt x="39945" y="94654"/>
                  </a:lnTo>
                  <a:lnTo>
                    <a:pt x="29823" y="89823"/>
                  </a:lnTo>
                  <a:lnTo>
                    <a:pt x="30802" y="89365"/>
                  </a:lnTo>
                  <a:close/>
                  <a:moveTo>
                    <a:pt x="49400" y="93571"/>
                  </a:moveTo>
                  <a:lnTo>
                    <a:pt x="52357" y="94404"/>
                  </a:lnTo>
                  <a:lnTo>
                    <a:pt x="46359" y="94863"/>
                  </a:lnTo>
                  <a:lnTo>
                    <a:pt x="44922" y="94342"/>
                  </a:lnTo>
                  <a:lnTo>
                    <a:pt x="49400" y="93571"/>
                  </a:lnTo>
                  <a:close/>
                  <a:moveTo>
                    <a:pt x="14516" y="94175"/>
                  </a:moveTo>
                  <a:lnTo>
                    <a:pt x="18098" y="94842"/>
                  </a:lnTo>
                  <a:lnTo>
                    <a:pt x="17599" y="95071"/>
                  </a:lnTo>
                  <a:lnTo>
                    <a:pt x="13183" y="94654"/>
                  </a:lnTo>
                  <a:lnTo>
                    <a:pt x="14516" y="94175"/>
                  </a:lnTo>
                  <a:close/>
                  <a:moveTo>
                    <a:pt x="18452" y="95008"/>
                  </a:moveTo>
                  <a:lnTo>
                    <a:pt x="18869" y="95196"/>
                  </a:lnTo>
                  <a:lnTo>
                    <a:pt x="18161" y="95133"/>
                  </a:lnTo>
                  <a:lnTo>
                    <a:pt x="18452" y="95008"/>
                  </a:lnTo>
                  <a:close/>
                  <a:moveTo>
                    <a:pt x="44360" y="94425"/>
                  </a:moveTo>
                  <a:lnTo>
                    <a:pt x="45693" y="94925"/>
                  </a:lnTo>
                  <a:lnTo>
                    <a:pt x="41278" y="95279"/>
                  </a:lnTo>
                  <a:lnTo>
                    <a:pt x="40757" y="95029"/>
                  </a:lnTo>
                  <a:lnTo>
                    <a:pt x="44360" y="94425"/>
                  </a:lnTo>
                  <a:close/>
                  <a:moveTo>
                    <a:pt x="19244" y="95050"/>
                  </a:moveTo>
                  <a:lnTo>
                    <a:pt x="19744" y="95154"/>
                  </a:lnTo>
                  <a:lnTo>
                    <a:pt x="20243" y="95342"/>
                  </a:lnTo>
                  <a:lnTo>
                    <a:pt x="20243" y="95342"/>
                  </a:lnTo>
                  <a:lnTo>
                    <a:pt x="19723" y="95279"/>
                  </a:lnTo>
                  <a:lnTo>
                    <a:pt x="19244" y="95050"/>
                  </a:lnTo>
                  <a:close/>
                  <a:moveTo>
                    <a:pt x="40424" y="95175"/>
                  </a:moveTo>
                  <a:lnTo>
                    <a:pt x="40694" y="95321"/>
                  </a:lnTo>
                  <a:lnTo>
                    <a:pt x="39986" y="95383"/>
                  </a:lnTo>
                  <a:lnTo>
                    <a:pt x="40424" y="95175"/>
                  </a:lnTo>
                  <a:close/>
                  <a:moveTo>
                    <a:pt x="39632" y="95217"/>
                  </a:moveTo>
                  <a:lnTo>
                    <a:pt x="39153" y="95446"/>
                  </a:lnTo>
                  <a:lnTo>
                    <a:pt x="38612" y="95487"/>
                  </a:lnTo>
                  <a:lnTo>
                    <a:pt x="38612" y="95487"/>
                  </a:lnTo>
                  <a:lnTo>
                    <a:pt x="39112" y="95300"/>
                  </a:lnTo>
                  <a:lnTo>
                    <a:pt x="39632" y="95217"/>
                  </a:lnTo>
                  <a:close/>
                  <a:moveTo>
                    <a:pt x="12538" y="94883"/>
                  </a:moveTo>
                  <a:lnTo>
                    <a:pt x="17057" y="95321"/>
                  </a:lnTo>
                  <a:lnTo>
                    <a:pt x="15662" y="95966"/>
                  </a:lnTo>
                  <a:lnTo>
                    <a:pt x="9664" y="95904"/>
                  </a:lnTo>
                  <a:lnTo>
                    <a:pt x="12538" y="94883"/>
                  </a:lnTo>
                  <a:close/>
                  <a:moveTo>
                    <a:pt x="17640" y="95383"/>
                  </a:moveTo>
                  <a:lnTo>
                    <a:pt x="19639" y="95571"/>
                  </a:lnTo>
                  <a:lnTo>
                    <a:pt x="20535" y="96008"/>
                  </a:lnTo>
                  <a:lnTo>
                    <a:pt x="16349" y="95966"/>
                  </a:lnTo>
                  <a:lnTo>
                    <a:pt x="17640" y="95383"/>
                  </a:lnTo>
                  <a:close/>
                  <a:moveTo>
                    <a:pt x="20473" y="95654"/>
                  </a:moveTo>
                  <a:lnTo>
                    <a:pt x="21285" y="95716"/>
                  </a:lnTo>
                  <a:lnTo>
                    <a:pt x="22055" y="96008"/>
                  </a:lnTo>
                  <a:lnTo>
                    <a:pt x="21222" y="96008"/>
                  </a:lnTo>
                  <a:lnTo>
                    <a:pt x="20473" y="95654"/>
                  </a:lnTo>
                  <a:close/>
                  <a:moveTo>
                    <a:pt x="22409" y="95841"/>
                  </a:moveTo>
                  <a:lnTo>
                    <a:pt x="22930" y="95883"/>
                  </a:lnTo>
                  <a:lnTo>
                    <a:pt x="23430" y="96029"/>
                  </a:lnTo>
                  <a:lnTo>
                    <a:pt x="22909" y="96008"/>
                  </a:lnTo>
                  <a:lnTo>
                    <a:pt x="22409" y="95841"/>
                  </a:lnTo>
                  <a:close/>
                  <a:moveTo>
                    <a:pt x="29469" y="89969"/>
                  </a:moveTo>
                  <a:lnTo>
                    <a:pt x="39528" y="94758"/>
                  </a:lnTo>
                  <a:lnTo>
                    <a:pt x="37446" y="95300"/>
                  </a:lnTo>
                  <a:lnTo>
                    <a:pt x="34259" y="95821"/>
                  </a:lnTo>
                  <a:lnTo>
                    <a:pt x="31031" y="96091"/>
                  </a:lnTo>
                  <a:lnTo>
                    <a:pt x="27803" y="96050"/>
                  </a:lnTo>
                  <a:lnTo>
                    <a:pt x="24596" y="95758"/>
                  </a:lnTo>
                  <a:lnTo>
                    <a:pt x="21431" y="95154"/>
                  </a:lnTo>
                  <a:lnTo>
                    <a:pt x="19348" y="94592"/>
                  </a:lnTo>
                  <a:lnTo>
                    <a:pt x="29469" y="89969"/>
                  </a:lnTo>
                  <a:close/>
                  <a:moveTo>
                    <a:pt x="36446" y="95946"/>
                  </a:moveTo>
                  <a:lnTo>
                    <a:pt x="35946" y="96133"/>
                  </a:lnTo>
                  <a:lnTo>
                    <a:pt x="35405" y="96112"/>
                  </a:lnTo>
                  <a:lnTo>
                    <a:pt x="35925" y="95987"/>
                  </a:lnTo>
                  <a:lnTo>
                    <a:pt x="36446" y="95946"/>
                  </a:lnTo>
                  <a:close/>
                  <a:moveTo>
                    <a:pt x="38383" y="95800"/>
                  </a:moveTo>
                  <a:lnTo>
                    <a:pt x="37633" y="96133"/>
                  </a:lnTo>
                  <a:lnTo>
                    <a:pt x="36800" y="96133"/>
                  </a:lnTo>
                  <a:lnTo>
                    <a:pt x="37571" y="95862"/>
                  </a:lnTo>
                  <a:lnTo>
                    <a:pt x="38383" y="95800"/>
                  </a:lnTo>
                  <a:close/>
                  <a:moveTo>
                    <a:pt x="41215" y="95571"/>
                  </a:moveTo>
                  <a:lnTo>
                    <a:pt x="42506" y="96175"/>
                  </a:lnTo>
                  <a:lnTo>
                    <a:pt x="38299" y="96154"/>
                  </a:lnTo>
                  <a:lnTo>
                    <a:pt x="39216" y="95737"/>
                  </a:lnTo>
                  <a:lnTo>
                    <a:pt x="41215" y="95571"/>
                  </a:lnTo>
                  <a:close/>
                  <a:moveTo>
                    <a:pt x="46317" y="95175"/>
                  </a:moveTo>
                  <a:lnTo>
                    <a:pt x="49191" y="96237"/>
                  </a:lnTo>
                  <a:lnTo>
                    <a:pt x="43193" y="96175"/>
                  </a:lnTo>
                  <a:lnTo>
                    <a:pt x="41798" y="95529"/>
                  </a:lnTo>
                  <a:lnTo>
                    <a:pt x="46317" y="95175"/>
                  </a:lnTo>
                  <a:close/>
                  <a:moveTo>
                    <a:pt x="53169" y="94634"/>
                  </a:moveTo>
                  <a:lnTo>
                    <a:pt x="59292" y="96320"/>
                  </a:lnTo>
                  <a:lnTo>
                    <a:pt x="50045" y="96237"/>
                  </a:lnTo>
                  <a:lnTo>
                    <a:pt x="47005" y="95113"/>
                  </a:lnTo>
                  <a:lnTo>
                    <a:pt x="53169" y="94634"/>
                  </a:lnTo>
                  <a:close/>
                  <a:moveTo>
                    <a:pt x="25637" y="96320"/>
                  </a:moveTo>
                  <a:lnTo>
                    <a:pt x="26158" y="96341"/>
                  </a:lnTo>
                  <a:lnTo>
                    <a:pt x="26679" y="96425"/>
                  </a:lnTo>
                  <a:lnTo>
                    <a:pt x="26158" y="96466"/>
                  </a:lnTo>
                  <a:lnTo>
                    <a:pt x="25637" y="96320"/>
                  </a:lnTo>
                  <a:close/>
                  <a:moveTo>
                    <a:pt x="33218" y="96383"/>
                  </a:moveTo>
                  <a:lnTo>
                    <a:pt x="32697" y="96529"/>
                  </a:lnTo>
                  <a:lnTo>
                    <a:pt x="32177" y="96466"/>
                  </a:lnTo>
                  <a:lnTo>
                    <a:pt x="32676" y="96383"/>
                  </a:lnTo>
                  <a:close/>
                  <a:moveTo>
                    <a:pt x="24513" y="96320"/>
                  </a:moveTo>
                  <a:lnTo>
                    <a:pt x="25304" y="96529"/>
                  </a:lnTo>
                  <a:lnTo>
                    <a:pt x="24471" y="96612"/>
                  </a:lnTo>
                  <a:lnTo>
                    <a:pt x="23701" y="96320"/>
                  </a:lnTo>
                  <a:close/>
                  <a:moveTo>
                    <a:pt x="29428" y="96508"/>
                  </a:moveTo>
                  <a:lnTo>
                    <a:pt x="29948" y="96550"/>
                  </a:lnTo>
                  <a:lnTo>
                    <a:pt x="29428" y="96633"/>
                  </a:lnTo>
                  <a:lnTo>
                    <a:pt x="28907" y="96550"/>
                  </a:lnTo>
                  <a:lnTo>
                    <a:pt x="29428" y="96508"/>
                  </a:lnTo>
                  <a:close/>
                  <a:moveTo>
                    <a:pt x="35155" y="96404"/>
                  </a:moveTo>
                  <a:lnTo>
                    <a:pt x="34363" y="96695"/>
                  </a:lnTo>
                  <a:lnTo>
                    <a:pt x="33530" y="96612"/>
                  </a:lnTo>
                  <a:lnTo>
                    <a:pt x="34322" y="96404"/>
                  </a:lnTo>
                  <a:close/>
                  <a:moveTo>
                    <a:pt x="22847" y="96300"/>
                  </a:moveTo>
                  <a:lnTo>
                    <a:pt x="23784" y="96654"/>
                  </a:lnTo>
                  <a:lnTo>
                    <a:pt x="22763" y="96737"/>
                  </a:lnTo>
                  <a:lnTo>
                    <a:pt x="21847" y="96300"/>
                  </a:lnTo>
                  <a:close/>
                  <a:moveTo>
                    <a:pt x="37008" y="96425"/>
                  </a:moveTo>
                  <a:lnTo>
                    <a:pt x="36071" y="96841"/>
                  </a:lnTo>
                  <a:lnTo>
                    <a:pt x="35051" y="96758"/>
                  </a:lnTo>
                  <a:lnTo>
                    <a:pt x="35988" y="96425"/>
                  </a:lnTo>
                  <a:close/>
                  <a:moveTo>
                    <a:pt x="27782" y="96633"/>
                  </a:moveTo>
                  <a:lnTo>
                    <a:pt x="28595" y="96779"/>
                  </a:lnTo>
                  <a:lnTo>
                    <a:pt x="27762" y="96924"/>
                  </a:lnTo>
                  <a:lnTo>
                    <a:pt x="26970" y="96695"/>
                  </a:lnTo>
                  <a:lnTo>
                    <a:pt x="27782" y="96633"/>
                  </a:lnTo>
                  <a:close/>
                  <a:moveTo>
                    <a:pt x="31052" y="96654"/>
                  </a:moveTo>
                  <a:lnTo>
                    <a:pt x="31864" y="96737"/>
                  </a:lnTo>
                  <a:lnTo>
                    <a:pt x="31073" y="96945"/>
                  </a:lnTo>
                  <a:lnTo>
                    <a:pt x="30261" y="96799"/>
                  </a:lnTo>
                  <a:lnTo>
                    <a:pt x="31052" y="96654"/>
                  </a:lnTo>
                  <a:close/>
                  <a:moveTo>
                    <a:pt x="26116" y="96758"/>
                  </a:moveTo>
                  <a:lnTo>
                    <a:pt x="27095" y="97029"/>
                  </a:lnTo>
                  <a:lnTo>
                    <a:pt x="26075" y="97195"/>
                  </a:lnTo>
                  <a:lnTo>
                    <a:pt x="25117" y="96841"/>
                  </a:lnTo>
                  <a:lnTo>
                    <a:pt x="26116" y="96758"/>
                  </a:lnTo>
                  <a:close/>
                  <a:moveTo>
                    <a:pt x="32718" y="96820"/>
                  </a:moveTo>
                  <a:lnTo>
                    <a:pt x="33718" y="96924"/>
                  </a:lnTo>
                  <a:lnTo>
                    <a:pt x="32760" y="97258"/>
                  </a:lnTo>
                  <a:lnTo>
                    <a:pt x="31739" y="97070"/>
                  </a:lnTo>
                  <a:lnTo>
                    <a:pt x="32718" y="96820"/>
                  </a:lnTo>
                  <a:close/>
                  <a:moveTo>
                    <a:pt x="29428" y="96945"/>
                  </a:moveTo>
                  <a:lnTo>
                    <a:pt x="30406" y="97112"/>
                  </a:lnTo>
                  <a:lnTo>
                    <a:pt x="29407" y="97383"/>
                  </a:lnTo>
                  <a:lnTo>
                    <a:pt x="28428" y="97112"/>
                  </a:lnTo>
                  <a:lnTo>
                    <a:pt x="29428" y="96945"/>
                  </a:lnTo>
                  <a:close/>
                  <a:moveTo>
                    <a:pt x="24429" y="96904"/>
                  </a:moveTo>
                  <a:lnTo>
                    <a:pt x="25512" y="97299"/>
                  </a:lnTo>
                  <a:lnTo>
                    <a:pt x="24346" y="97487"/>
                  </a:lnTo>
                  <a:lnTo>
                    <a:pt x="23305" y="96987"/>
                  </a:lnTo>
                  <a:lnTo>
                    <a:pt x="24429" y="96904"/>
                  </a:lnTo>
                  <a:close/>
                  <a:moveTo>
                    <a:pt x="15724" y="96258"/>
                  </a:moveTo>
                  <a:lnTo>
                    <a:pt x="21160" y="96300"/>
                  </a:lnTo>
                  <a:lnTo>
                    <a:pt x="22201" y="96779"/>
                  </a:lnTo>
                  <a:lnTo>
                    <a:pt x="12954" y="97507"/>
                  </a:lnTo>
                  <a:lnTo>
                    <a:pt x="15724" y="96258"/>
                  </a:lnTo>
                  <a:close/>
                  <a:moveTo>
                    <a:pt x="34405" y="96987"/>
                  </a:moveTo>
                  <a:lnTo>
                    <a:pt x="35530" y="97091"/>
                  </a:lnTo>
                  <a:lnTo>
                    <a:pt x="34467" y="97570"/>
                  </a:lnTo>
                  <a:lnTo>
                    <a:pt x="33322" y="97362"/>
                  </a:lnTo>
                  <a:lnTo>
                    <a:pt x="34405" y="96987"/>
                  </a:lnTo>
                  <a:close/>
                  <a:moveTo>
                    <a:pt x="37695" y="96425"/>
                  </a:moveTo>
                  <a:lnTo>
                    <a:pt x="43131" y="96466"/>
                  </a:lnTo>
                  <a:lnTo>
                    <a:pt x="45880" y="97799"/>
                  </a:lnTo>
                  <a:lnTo>
                    <a:pt x="36654" y="96904"/>
                  </a:lnTo>
                  <a:lnTo>
                    <a:pt x="37695" y="96425"/>
                  </a:lnTo>
                  <a:close/>
                  <a:moveTo>
                    <a:pt x="27762" y="97216"/>
                  </a:moveTo>
                  <a:lnTo>
                    <a:pt x="28845" y="97528"/>
                  </a:lnTo>
                  <a:lnTo>
                    <a:pt x="27720" y="97820"/>
                  </a:lnTo>
                  <a:lnTo>
                    <a:pt x="26616" y="97403"/>
                  </a:lnTo>
                  <a:lnTo>
                    <a:pt x="27762" y="97216"/>
                  </a:lnTo>
                  <a:close/>
                  <a:moveTo>
                    <a:pt x="31073" y="97237"/>
                  </a:moveTo>
                  <a:lnTo>
                    <a:pt x="32197" y="97445"/>
                  </a:lnTo>
                  <a:lnTo>
                    <a:pt x="31094" y="97841"/>
                  </a:lnTo>
                  <a:lnTo>
                    <a:pt x="29969" y="97528"/>
                  </a:lnTo>
                  <a:lnTo>
                    <a:pt x="31073" y="97237"/>
                  </a:lnTo>
                  <a:close/>
                  <a:moveTo>
                    <a:pt x="8852" y="96195"/>
                  </a:moveTo>
                  <a:lnTo>
                    <a:pt x="15037" y="96237"/>
                  </a:lnTo>
                  <a:lnTo>
                    <a:pt x="12101" y="97591"/>
                  </a:lnTo>
                  <a:lnTo>
                    <a:pt x="4270" y="98195"/>
                  </a:lnTo>
                  <a:lnTo>
                    <a:pt x="3812" y="97986"/>
                  </a:lnTo>
                  <a:lnTo>
                    <a:pt x="8852" y="96195"/>
                  </a:lnTo>
                  <a:close/>
                  <a:moveTo>
                    <a:pt x="50837" y="96529"/>
                  </a:moveTo>
                  <a:lnTo>
                    <a:pt x="58959" y="96612"/>
                  </a:lnTo>
                  <a:lnTo>
                    <a:pt x="55377" y="98236"/>
                  </a:lnTo>
                  <a:lnTo>
                    <a:pt x="50837" y="96529"/>
                  </a:lnTo>
                  <a:close/>
                  <a:moveTo>
                    <a:pt x="26054" y="97507"/>
                  </a:moveTo>
                  <a:lnTo>
                    <a:pt x="27241" y="97945"/>
                  </a:lnTo>
                  <a:lnTo>
                    <a:pt x="25971" y="98257"/>
                  </a:lnTo>
                  <a:lnTo>
                    <a:pt x="24804" y="97716"/>
                  </a:lnTo>
                  <a:lnTo>
                    <a:pt x="26054" y="97507"/>
                  </a:lnTo>
                  <a:close/>
                  <a:moveTo>
                    <a:pt x="3416" y="98111"/>
                  </a:moveTo>
                  <a:lnTo>
                    <a:pt x="3687" y="98257"/>
                  </a:lnTo>
                  <a:lnTo>
                    <a:pt x="2875" y="98320"/>
                  </a:lnTo>
                  <a:lnTo>
                    <a:pt x="2875" y="98320"/>
                  </a:lnTo>
                  <a:lnTo>
                    <a:pt x="3416" y="98111"/>
                  </a:lnTo>
                  <a:close/>
                  <a:moveTo>
                    <a:pt x="32781" y="97549"/>
                  </a:moveTo>
                  <a:lnTo>
                    <a:pt x="34009" y="97778"/>
                  </a:lnTo>
                  <a:lnTo>
                    <a:pt x="32843" y="98320"/>
                  </a:lnTo>
                  <a:lnTo>
                    <a:pt x="31594" y="97986"/>
                  </a:lnTo>
                  <a:lnTo>
                    <a:pt x="32781" y="97549"/>
                  </a:lnTo>
                  <a:close/>
                  <a:moveTo>
                    <a:pt x="29407" y="97674"/>
                  </a:moveTo>
                  <a:lnTo>
                    <a:pt x="30636" y="98007"/>
                  </a:lnTo>
                  <a:lnTo>
                    <a:pt x="29407" y="98445"/>
                  </a:lnTo>
                  <a:lnTo>
                    <a:pt x="28199" y="97986"/>
                  </a:lnTo>
                  <a:lnTo>
                    <a:pt x="29407" y="97674"/>
                  </a:lnTo>
                  <a:close/>
                  <a:moveTo>
                    <a:pt x="43797" y="96487"/>
                  </a:moveTo>
                  <a:lnTo>
                    <a:pt x="49983" y="96529"/>
                  </a:lnTo>
                  <a:lnTo>
                    <a:pt x="55002" y="98403"/>
                  </a:lnTo>
                  <a:lnTo>
                    <a:pt x="54544" y="98611"/>
                  </a:lnTo>
                  <a:lnTo>
                    <a:pt x="46734" y="97862"/>
                  </a:lnTo>
                  <a:lnTo>
                    <a:pt x="43797" y="96487"/>
                  </a:lnTo>
                  <a:close/>
                  <a:moveTo>
                    <a:pt x="55397" y="98549"/>
                  </a:moveTo>
                  <a:lnTo>
                    <a:pt x="55939" y="98757"/>
                  </a:lnTo>
                  <a:lnTo>
                    <a:pt x="55127" y="98674"/>
                  </a:lnTo>
                  <a:lnTo>
                    <a:pt x="55397" y="98549"/>
                  </a:lnTo>
                  <a:close/>
                  <a:moveTo>
                    <a:pt x="27699" y="98111"/>
                  </a:moveTo>
                  <a:lnTo>
                    <a:pt x="28990" y="98590"/>
                  </a:lnTo>
                  <a:lnTo>
                    <a:pt x="27657" y="99069"/>
                  </a:lnTo>
                  <a:lnTo>
                    <a:pt x="26387" y="98465"/>
                  </a:lnTo>
                  <a:lnTo>
                    <a:pt x="27699" y="98111"/>
                  </a:lnTo>
                  <a:close/>
                  <a:moveTo>
                    <a:pt x="31115" y="98153"/>
                  </a:moveTo>
                  <a:lnTo>
                    <a:pt x="32427" y="98507"/>
                  </a:lnTo>
                  <a:lnTo>
                    <a:pt x="31156" y="99090"/>
                  </a:lnTo>
                  <a:lnTo>
                    <a:pt x="29823" y="98611"/>
                  </a:lnTo>
                  <a:lnTo>
                    <a:pt x="31115" y="98153"/>
                  </a:lnTo>
                  <a:close/>
                  <a:moveTo>
                    <a:pt x="58105" y="99257"/>
                  </a:moveTo>
                  <a:lnTo>
                    <a:pt x="58875" y="99319"/>
                  </a:lnTo>
                  <a:lnTo>
                    <a:pt x="58542" y="99423"/>
                  </a:lnTo>
                  <a:lnTo>
                    <a:pt x="58105" y="99257"/>
                  </a:lnTo>
                  <a:close/>
                  <a:moveTo>
                    <a:pt x="11330" y="97945"/>
                  </a:moveTo>
                  <a:lnTo>
                    <a:pt x="7436" y="99715"/>
                  </a:lnTo>
                  <a:lnTo>
                    <a:pt x="4791" y="98445"/>
                  </a:lnTo>
                  <a:lnTo>
                    <a:pt x="11330" y="97945"/>
                  </a:lnTo>
                  <a:close/>
                  <a:moveTo>
                    <a:pt x="29407" y="98757"/>
                  </a:moveTo>
                  <a:lnTo>
                    <a:pt x="30781" y="99257"/>
                  </a:lnTo>
                  <a:lnTo>
                    <a:pt x="29386" y="99902"/>
                  </a:lnTo>
                  <a:lnTo>
                    <a:pt x="28032" y="99236"/>
                  </a:lnTo>
                  <a:lnTo>
                    <a:pt x="29407" y="98757"/>
                  </a:lnTo>
                  <a:close/>
                  <a:moveTo>
                    <a:pt x="4208" y="98507"/>
                  </a:moveTo>
                  <a:lnTo>
                    <a:pt x="7082" y="99861"/>
                  </a:lnTo>
                  <a:lnTo>
                    <a:pt x="6915" y="99944"/>
                  </a:lnTo>
                  <a:lnTo>
                    <a:pt x="3229" y="98570"/>
                  </a:lnTo>
                  <a:lnTo>
                    <a:pt x="4208" y="98507"/>
                  </a:lnTo>
                  <a:close/>
                  <a:moveTo>
                    <a:pt x="47484" y="98236"/>
                  </a:moveTo>
                  <a:lnTo>
                    <a:pt x="54023" y="98861"/>
                  </a:lnTo>
                  <a:lnTo>
                    <a:pt x="51357" y="100069"/>
                  </a:lnTo>
                  <a:lnTo>
                    <a:pt x="47484" y="98236"/>
                  </a:lnTo>
                  <a:close/>
                  <a:moveTo>
                    <a:pt x="22722" y="97029"/>
                  </a:moveTo>
                  <a:lnTo>
                    <a:pt x="23846" y="97570"/>
                  </a:lnTo>
                  <a:lnTo>
                    <a:pt x="8394" y="100173"/>
                  </a:lnTo>
                  <a:lnTo>
                    <a:pt x="7769" y="99882"/>
                  </a:lnTo>
                  <a:lnTo>
                    <a:pt x="12184" y="97862"/>
                  </a:lnTo>
                  <a:lnTo>
                    <a:pt x="22722" y="97029"/>
                  </a:lnTo>
                  <a:close/>
                  <a:moveTo>
                    <a:pt x="7436" y="100027"/>
                  </a:moveTo>
                  <a:lnTo>
                    <a:pt x="7894" y="100257"/>
                  </a:lnTo>
                  <a:lnTo>
                    <a:pt x="7769" y="100277"/>
                  </a:lnTo>
                  <a:lnTo>
                    <a:pt x="7290" y="100090"/>
                  </a:lnTo>
                  <a:lnTo>
                    <a:pt x="7436" y="100027"/>
                  </a:lnTo>
                  <a:close/>
                  <a:moveTo>
                    <a:pt x="54585" y="98924"/>
                  </a:moveTo>
                  <a:lnTo>
                    <a:pt x="55585" y="99007"/>
                  </a:lnTo>
                  <a:lnTo>
                    <a:pt x="51878" y="100319"/>
                  </a:lnTo>
                  <a:lnTo>
                    <a:pt x="51690" y="100236"/>
                  </a:lnTo>
                  <a:lnTo>
                    <a:pt x="54585" y="98924"/>
                  </a:lnTo>
                  <a:close/>
                  <a:moveTo>
                    <a:pt x="2542" y="98632"/>
                  </a:moveTo>
                  <a:lnTo>
                    <a:pt x="6540" y="100132"/>
                  </a:lnTo>
                  <a:lnTo>
                    <a:pt x="5790" y="100465"/>
                  </a:lnTo>
                  <a:lnTo>
                    <a:pt x="750" y="99069"/>
                  </a:lnTo>
                  <a:lnTo>
                    <a:pt x="1813" y="98695"/>
                  </a:lnTo>
                  <a:lnTo>
                    <a:pt x="2542" y="98632"/>
                  </a:lnTo>
                  <a:close/>
                  <a:moveTo>
                    <a:pt x="6915" y="100257"/>
                  </a:moveTo>
                  <a:lnTo>
                    <a:pt x="7206" y="100361"/>
                  </a:lnTo>
                  <a:lnTo>
                    <a:pt x="6394" y="100506"/>
                  </a:lnTo>
                  <a:lnTo>
                    <a:pt x="6915" y="100257"/>
                  </a:lnTo>
                  <a:close/>
                  <a:moveTo>
                    <a:pt x="36113" y="97153"/>
                  </a:moveTo>
                  <a:lnTo>
                    <a:pt x="46651" y="98153"/>
                  </a:lnTo>
                  <a:lnTo>
                    <a:pt x="51003" y="100236"/>
                  </a:lnTo>
                  <a:lnTo>
                    <a:pt x="50378" y="100527"/>
                  </a:lnTo>
                  <a:lnTo>
                    <a:pt x="34967" y="97674"/>
                  </a:lnTo>
                  <a:lnTo>
                    <a:pt x="36113" y="97153"/>
                  </a:lnTo>
                  <a:close/>
                  <a:moveTo>
                    <a:pt x="8352" y="100465"/>
                  </a:moveTo>
                  <a:lnTo>
                    <a:pt x="8539" y="100569"/>
                  </a:lnTo>
                  <a:lnTo>
                    <a:pt x="8310" y="100486"/>
                  </a:lnTo>
                  <a:lnTo>
                    <a:pt x="8352" y="100465"/>
                  </a:lnTo>
                  <a:close/>
                  <a:moveTo>
                    <a:pt x="51357" y="100402"/>
                  </a:moveTo>
                  <a:lnTo>
                    <a:pt x="51482" y="100465"/>
                  </a:lnTo>
                  <a:lnTo>
                    <a:pt x="51003" y="100631"/>
                  </a:lnTo>
                  <a:lnTo>
                    <a:pt x="50878" y="100611"/>
                  </a:lnTo>
                  <a:lnTo>
                    <a:pt x="51357" y="100402"/>
                  </a:lnTo>
                  <a:close/>
                  <a:moveTo>
                    <a:pt x="56251" y="99069"/>
                  </a:moveTo>
                  <a:lnTo>
                    <a:pt x="56980" y="99153"/>
                  </a:lnTo>
                  <a:lnTo>
                    <a:pt x="58042" y="99548"/>
                  </a:lnTo>
                  <a:lnTo>
                    <a:pt x="52982" y="100860"/>
                  </a:lnTo>
                  <a:lnTo>
                    <a:pt x="52253" y="100506"/>
                  </a:lnTo>
                  <a:lnTo>
                    <a:pt x="56251" y="99069"/>
                  </a:lnTo>
                  <a:close/>
                  <a:moveTo>
                    <a:pt x="51857" y="100631"/>
                  </a:moveTo>
                  <a:lnTo>
                    <a:pt x="52378" y="100881"/>
                  </a:lnTo>
                  <a:lnTo>
                    <a:pt x="51565" y="100736"/>
                  </a:lnTo>
                  <a:lnTo>
                    <a:pt x="51857" y="100631"/>
                  </a:lnTo>
                  <a:close/>
                  <a:moveTo>
                    <a:pt x="50462" y="100819"/>
                  </a:moveTo>
                  <a:lnTo>
                    <a:pt x="50233" y="100902"/>
                  </a:lnTo>
                  <a:lnTo>
                    <a:pt x="50420" y="100819"/>
                  </a:lnTo>
                  <a:close/>
                  <a:moveTo>
                    <a:pt x="4270" y="101152"/>
                  </a:moveTo>
                  <a:lnTo>
                    <a:pt x="3854" y="101360"/>
                  </a:lnTo>
                  <a:lnTo>
                    <a:pt x="3499" y="101277"/>
                  </a:lnTo>
                  <a:lnTo>
                    <a:pt x="4270" y="101152"/>
                  </a:lnTo>
                  <a:close/>
                  <a:moveTo>
                    <a:pt x="54502" y="101569"/>
                  </a:moveTo>
                  <a:lnTo>
                    <a:pt x="55272" y="101714"/>
                  </a:lnTo>
                  <a:lnTo>
                    <a:pt x="54918" y="101777"/>
                  </a:lnTo>
                  <a:lnTo>
                    <a:pt x="54502" y="101569"/>
                  </a:lnTo>
                  <a:close/>
                  <a:moveTo>
                    <a:pt x="24304" y="97799"/>
                  </a:moveTo>
                  <a:lnTo>
                    <a:pt x="25533" y="98382"/>
                  </a:lnTo>
                  <a:lnTo>
                    <a:pt x="12059" y="101881"/>
                  </a:lnTo>
                  <a:lnTo>
                    <a:pt x="11663" y="101714"/>
                  </a:lnTo>
                  <a:lnTo>
                    <a:pt x="8852" y="100381"/>
                  </a:lnTo>
                  <a:lnTo>
                    <a:pt x="24304" y="97799"/>
                  </a:lnTo>
                  <a:close/>
                  <a:moveTo>
                    <a:pt x="7748" y="100569"/>
                  </a:moveTo>
                  <a:lnTo>
                    <a:pt x="11538" y="101985"/>
                  </a:lnTo>
                  <a:lnTo>
                    <a:pt x="11559" y="102006"/>
                  </a:lnTo>
                  <a:lnTo>
                    <a:pt x="11455" y="102027"/>
                  </a:lnTo>
                  <a:lnTo>
                    <a:pt x="6769" y="100736"/>
                  </a:lnTo>
                  <a:lnTo>
                    <a:pt x="7748" y="100569"/>
                  </a:lnTo>
                  <a:close/>
                  <a:moveTo>
                    <a:pt x="34509" y="97882"/>
                  </a:moveTo>
                  <a:lnTo>
                    <a:pt x="49920" y="100736"/>
                  </a:lnTo>
                  <a:lnTo>
                    <a:pt x="47088" y="102027"/>
                  </a:lnTo>
                  <a:lnTo>
                    <a:pt x="46692" y="102152"/>
                  </a:lnTo>
                  <a:lnTo>
                    <a:pt x="33280" y="98445"/>
                  </a:lnTo>
                  <a:lnTo>
                    <a:pt x="34509" y="97882"/>
                  </a:lnTo>
                  <a:close/>
                  <a:moveTo>
                    <a:pt x="51024" y="100923"/>
                  </a:moveTo>
                  <a:lnTo>
                    <a:pt x="52003" y="101110"/>
                  </a:lnTo>
                  <a:lnTo>
                    <a:pt x="47296" y="102318"/>
                  </a:lnTo>
                  <a:lnTo>
                    <a:pt x="47192" y="102297"/>
                  </a:lnTo>
                  <a:lnTo>
                    <a:pt x="47213" y="102277"/>
                  </a:lnTo>
                  <a:lnTo>
                    <a:pt x="51024" y="100923"/>
                  </a:lnTo>
                  <a:close/>
                  <a:moveTo>
                    <a:pt x="6103" y="100860"/>
                  </a:moveTo>
                  <a:lnTo>
                    <a:pt x="10893" y="102172"/>
                  </a:lnTo>
                  <a:lnTo>
                    <a:pt x="9810" y="102464"/>
                  </a:lnTo>
                  <a:lnTo>
                    <a:pt x="4333" y="101444"/>
                  </a:lnTo>
                  <a:lnTo>
                    <a:pt x="5374" y="100965"/>
                  </a:lnTo>
                  <a:lnTo>
                    <a:pt x="6103" y="100860"/>
                  </a:lnTo>
                  <a:close/>
                  <a:moveTo>
                    <a:pt x="52669" y="101235"/>
                  </a:moveTo>
                  <a:lnTo>
                    <a:pt x="53398" y="101360"/>
                  </a:lnTo>
                  <a:lnTo>
                    <a:pt x="54419" y="101860"/>
                  </a:lnTo>
                  <a:lnTo>
                    <a:pt x="48921" y="102776"/>
                  </a:lnTo>
                  <a:lnTo>
                    <a:pt x="47858" y="102485"/>
                  </a:lnTo>
                  <a:lnTo>
                    <a:pt x="52669" y="101235"/>
                  </a:lnTo>
                  <a:close/>
                  <a:moveTo>
                    <a:pt x="25950" y="98570"/>
                  </a:moveTo>
                  <a:lnTo>
                    <a:pt x="27262" y="99194"/>
                  </a:lnTo>
                  <a:lnTo>
                    <a:pt x="15849" y="103255"/>
                  </a:lnTo>
                  <a:lnTo>
                    <a:pt x="15454" y="103130"/>
                  </a:lnTo>
                  <a:lnTo>
                    <a:pt x="12538" y="102048"/>
                  </a:lnTo>
                  <a:lnTo>
                    <a:pt x="25950" y="98570"/>
                  </a:lnTo>
                  <a:close/>
                  <a:moveTo>
                    <a:pt x="11455" y="102339"/>
                  </a:moveTo>
                  <a:lnTo>
                    <a:pt x="13392" y="102860"/>
                  </a:lnTo>
                  <a:lnTo>
                    <a:pt x="14225" y="103276"/>
                  </a:lnTo>
                  <a:lnTo>
                    <a:pt x="10497" y="102589"/>
                  </a:lnTo>
                  <a:lnTo>
                    <a:pt x="11455" y="102339"/>
                  </a:lnTo>
                  <a:close/>
                  <a:moveTo>
                    <a:pt x="3874" y="101652"/>
                  </a:moveTo>
                  <a:lnTo>
                    <a:pt x="9143" y="102631"/>
                  </a:lnTo>
                  <a:lnTo>
                    <a:pt x="6436" y="103339"/>
                  </a:lnTo>
                  <a:lnTo>
                    <a:pt x="1292" y="102839"/>
                  </a:lnTo>
                  <a:lnTo>
                    <a:pt x="3874" y="101652"/>
                  </a:lnTo>
                  <a:close/>
                  <a:moveTo>
                    <a:pt x="14995" y="103318"/>
                  </a:moveTo>
                  <a:lnTo>
                    <a:pt x="15349" y="103422"/>
                  </a:lnTo>
                  <a:lnTo>
                    <a:pt x="15370" y="103422"/>
                  </a:lnTo>
                  <a:lnTo>
                    <a:pt x="15287" y="103443"/>
                  </a:lnTo>
                  <a:lnTo>
                    <a:pt x="14995" y="103318"/>
                  </a:lnTo>
                  <a:close/>
                  <a:moveTo>
                    <a:pt x="32864" y="98632"/>
                  </a:moveTo>
                  <a:lnTo>
                    <a:pt x="46213" y="102318"/>
                  </a:lnTo>
                  <a:lnTo>
                    <a:pt x="43298" y="103360"/>
                  </a:lnTo>
                  <a:lnTo>
                    <a:pt x="42881" y="103485"/>
                  </a:lnTo>
                  <a:lnTo>
                    <a:pt x="31531" y="99236"/>
                  </a:lnTo>
                  <a:lnTo>
                    <a:pt x="32864" y="98632"/>
                  </a:lnTo>
                  <a:close/>
                  <a:moveTo>
                    <a:pt x="47296" y="102631"/>
                  </a:moveTo>
                  <a:lnTo>
                    <a:pt x="48254" y="102901"/>
                  </a:lnTo>
                  <a:lnTo>
                    <a:pt x="44506" y="103526"/>
                  </a:lnTo>
                  <a:lnTo>
                    <a:pt x="44506" y="103526"/>
                  </a:lnTo>
                  <a:lnTo>
                    <a:pt x="45359" y="103130"/>
                  </a:lnTo>
                  <a:lnTo>
                    <a:pt x="47296" y="102631"/>
                  </a:lnTo>
                  <a:close/>
                  <a:moveTo>
                    <a:pt x="43735" y="103547"/>
                  </a:moveTo>
                  <a:lnTo>
                    <a:pt x="43443" y="103693"/>
                  </a:lnTo>
                  <a:lnTo>
                    <a:pt x="43360" y="103651"/>
                  </a:lnTo>
                  <a:lnTo>
                    <a:pt x="43381" y="103651"/>
                  </a:lnTo>
                  <a:lnTo>
                    <a:pt x="43735" y="103547"/>
                  </a:lnTo>
                  <a:close/>
                  <a:moveTo>
                    <a:pt x="54877" y="102068"/>
                  </a:moveTo>
                  <a:lnTo>
                    <a:pt x="57459" y="103297"/>
                  </a:lnTo>
                  <a:lnTo>
                    <a:pt x="52294" y="103714"/>
                  </a:lnTo>
                  <a:lnTo>
                    <a:pt x="49587" y="102964"/>
                  </a:lnTo>
                  <a:lnTo>
                    <a:pt x="54877" y="102068"/>
                  </a:lnTo>
                  <a:close/>
                  <a:moveTo>
                    <a:pt x="9831" y="102756"/>
                  </a:moveTo>
                  <a:lnTo>
                    <a:pt x="14704" y="103651"/>
                  </a:lnTo>
                  <a:lnTo>
                    <a:pt x="13662" y="104026"/>
                  </a:lnTo>
                  <a:lnTo>
                    <a:pt x="7269" y="103422"/>
                  </a:lnTo>
                  <a:lnTo>
                    <a:pt x="9831" y="102756"/>
                  </a:lnTo>
                  <a:close/>
                  <a:moveTo>
                    <a:pt x="15266" y="103755"/>
                  </a:moveTo>
                  <a:lnTo>
                    <a:pt x="16349" y="104276"/>
                  </a:lnTo>
                  <a:lnTo>
                    <a:pt x="16349" y="104276"/>
                  </a:lnTo>
                  <a:lnTo>
                    <a:pt x="14350" y="104088"/>
                  </a:lnTo>
                  <a:lnTo>
                    <a:pt x="15266" y="103755"/>
                  </a:lnTo>
                  <a:close/>
                  <a:moveTo>
                    <a:pt x="48921" y="103068"/>
                  </a:moveTo>
                  <a:lnTo>
                    <a:pt x="51461" y="103776"/>
                  </a:lnTo>
                  <a:lnTo>
                    <a:pt x="45047" y="104276"/>
                  </a:lnTo>
                  <a:lnTo>
                    <a:pt x="44006" y="103901"/>
                  </a:lnTo>
                  <a:lnTo>
                    <a:pt x="48921" y="103068"/>
                  </a:lnTo>
                  <a:close/>
                  <a:moveTo>
                    <a:pt x="27637" y="99382"/>
                  </a:moveTo>
                  <a:lnTo>
                    <a:pt x="29053" y="100048"/>
                  </a:lnTo>
                  <a:lnTo>
                    <a:pt x="19764" y="104297"/>
                  </a:lnTo>
                  <a:lnTo>
                    <a:pt x="19348" y="104213"/>
                  </a:lnTo>
                  <a:lnTo>
                    <a:pt x="16349" y="103380"/>
                  </a:lnTo>
                  <a:lnTo>
                    <a:pt x="27637" y="99382"/>
                  </a:lnTo>
                  <a:close/>
                  <a:moveTo>
                    <a:pt x="31156" y="99403"/>
                  </a:moveTo>
                  <a:lnTo>
                    <a:pt x="42381" y="103609"/>
                  </a:lnTo>
                  <a:lnTo>
                    <a:pt x="39382" y="104380"/>
                  </a:lnTo>
                  <a:lnTo>
                    <a:pt x="38966" y="104443"/>
                  </a:lnTo>
                  <a:lnTo>
                    <a:pt x="29740" y="100048"/>
                  </a:lnTo>
                  <a:lnTo>
                    <a:pt x="31156" y="99403"/>
                  </a:lnTo>
                  <a:close/>
                  <a:moveTo>
                    <a:pt x="16349" y="103964"/>
                  </a:moveTo>
                  <a:lnTo>
                    <a:pt x="17265" y="104130"/>
                  </a:lnTo>
                  <a:lnTo>
                    <a:pt x="18140" y="104463"/>
                  </a:lnTo>
                  <a:lnTo>
                    <a:pt x="17203" y="104359"/>
                  </a:lnTo>
                  <a:lnTo>
                    <a:pt x="16349" y="103964"/>
                  </a:lnTo>
                  <a:close/>
                  <a:moveTo>
                    <a:pt x="43443" y="104005"/>
                  </a:moveTo>
                  <a:lnTo>
                    <a:pt x="44360" y="104338"/>
                  </a:lnTo>
                  <a:lnTo>
                    <a:pt x="42360" y="104505"/>
                  </a:lnTo>
                  <a:lnTo>
                    <a:pt x="43443" y="104005"/>
                  </a:lnTo>
                  <a:close/>
                  <a:moveTo>
                    <a:pt x="18911" y="104422"/>
                  </a:moveTo>
                  <a:lnTo>
                    <a:pt x="19265" y="104505"/>
                  </a:lnTo>
                  <a:lnTo>
                    <a:pt x="19285" y="104505"/>
                  </a:lnTo>
                  <a:lnTo>
                    <a:pt x="19202" y="104547"/>
                  </a:lnTo>
                  <a:lnTo>
                    <a:pt x="18911" y="104422"/>
                  </a:lnTo>
                  <a:close/>
                  <a:moveTo>
                    <a:pt x="42381" y="104172"/>
                  </a:moveTo>
                  <a:lnTo>
                    <a:pt x="41507" y="104567"/>
                  </a:lnTo>
                  <a:lnTo>
                    <a:pt x="40569" y="104630"/>
                  </a:lnTo>
                  <a:lnTo>
                    <a:pt x="41444" y="104318"/>
                  </a:lnTo>
                  <a:lnTo>
                    <a:pt x="42381" y="104172"/>
                  </a:lnTo>
                  <a:close/>
                  <a:moveTo>
                    <a:pt x="39799" y="104609"/>
                  </a:moveTo>
                  <a:lnTo>
                    <a:pt x="39507" y="104713"/>
                  </a:lnTo>
                  <a:lnTo>
                    <a:pt x="39424" y="104672"/>
                  </a:lnTo>
                  <a:lnTo>
                    <a:pt x="39445" y="104672"/>
                  </a:lnTo>
                  <a:lnTo>
                    <a:pt x="39799" y="104609"/>
                  </a:lnTo>
                  <a:close/>
                  <a:moveTo>
                    <a:pt x="17973" y="104734"/>
                  </a:moveTo>
                  <a:lnTo>
                    <a:pt x="18661" y="104797"/>
                  </a:lnTo>
                  <a:lnTo>
                    <a:pt x="18369" y="104922"/>
                  </a:lnTo>
                  <a:lnTo>
                    <a:pt x="17973" y="104734"/>
                  </a:lnTo>
                  <a:close/>
                  <a:moveTo>
                    <a:pt x="40736" y="104922"/>
                  </a:moveTo>
                  <a:lnTo>
                    <a:pt x="40340" y="105109"/>
                  </a:lnTo>
                  <a:lnTo>
                    <a:pt x="40049" y="104963"/>
                  </a:lnTo>
                  <a:lnTo>
                    <a:pt x="40736" y="104922"/>
                  </a:lnTo>
                  <a:close/>
                  <a:moveTo>
                    <a:pt x="6457" y="103630"/>
                  </a:moveTo>
                  <a:lnTo>
                    <a:pt x="13017" y="104255"/>
                  </a:lnTo>
                  <a:lnTo>
                    <a:pt x="10372" y="105192"/>
                  </a:lnTo>
                  <a:lnTo>
                    <a:pt x="709" y="105109"/>
                  </a:lnTo>
                  <a:lnTo>
                    <a:pt x="6457" y="103630"/>
                  </a:lnTo>
                  <a:close/>
                  <a:moveTo>
                    <a:pt x="13704" y="104318"/>
                  </a:moveTo>
                  <a:lnTo>
                    <a:pt x="17120" y="104651"/>
                  </a:lnTo>
                  <a:lnTo>
                    <a:pt x="18036" y="105088"/>
                  </a:lnTo>
                  <a:lnTo>
                    <a:pt x="17640" y="105255"/>
                  </a:lnTo>
                  <a:lnTo>
                    <a:pt x="11226" y="105192"/>
                  </a:lnTo>
                  <a:lnTo>
                    <a:pt x="13704" y="104318"/>
                  </a:lnTo>
                  <a:close/>
                  <a:moveTo>
                    <a:pt x="18369" y="105234"/>
                  </a:moveTo>
                  <a:lnTo>
                    <a:pt x="18411" y="105255"/>
                  </a:lnTo>
                  <a:lnTo>
                    <a:pt x="18327" y="105255"/>
                  </a:lnTo>
                  <a:lnTo>
                    <a:pt x="18369" y="105234"/>
                  </a:lnTo>
                  <a:close/>
                  <a:moveTo>
                    <a:pt x="19223" y="104859"/>
                  </a:moveTo>
                  <a:lnTo>
                    <a:pt x="20348" y="105276"/>
                  </a:lnTo>
                  <a:lnTo>
                    <a:pt x="19098" y="105276"/>
                  </a:lnTo>
                  <a:lnTo>
                    <a:pt x="18723" y="105088"/>
                  </a:lnTo>
                  <a:lnTo>
                    <a:pt x="19223" y="104859"/>
                  </a:lnTo>
                  <a:close/>
                  <a:moveTo>
                    <a:pt x="20306" y="104963"/>
                  </a:moveTo>
                  <a:lnTo>
                    <a:pt x="21243" y="105046"/>
                  </a:lnTo>
                  <a:lnTo>
                    <a:pt x="22139" y="105296"/>
                  </a:lnTo>
                  <a:lnTo>
                    <a:pt x="21201" y="105276"/>
                  </a:lnTo>
                  <a:lnTo>
                    <a:pt x="20306" y="104963"/>
                  </a:lnTo>
                  <a:close/>
                  <a:moveTo>
                    <a:pt x="22909" y="105192"/>
                  </a:moveTo>
                  <a:lnTo>
                    <a:pt x="23263" y="105234"/>
                  </a:lnTo>
                  <a:lnTo>
                    <a:pt x="23638" y="105296"/>
                  </a:lnTo>
                  <a:lnTo>
                    <a:pt x="23263" y="105296"/>
                  </a:lnTo>
                  <a:lnTo>
                    <a:pt x="22909" y="105192"/>
                  </a:lnTo>
                  <a:close/>
                  <a:moveTo>
                    <a:pt x="29386" y="100215"/>
                  </a:moveTo>
                  <a:lnTo>
                    <a:pt x="38466" y="104526"/>
                  </a:lnTo>
                  <a:lnTo>
                    <a:pt x="35405" y="105046"/>
                  </a:lnTo>
                  <a:lnTo>
                    <a:pt x="31364" y="105359"/>
                  </a:lnTo>
                  <a:lnTo>
                    <a:pt x="27324" y="105338"/>
                  </a:lnTo>
                  <a:lnTo>
                    <a:pt x="23305" y="104942"/>
                  </a:lnTo>
                  <a:lnTo>
                    <a:pt x="20243" y="104380"/>
                  </a:lnTo>
                  <a:lnTo>
                    <a:pt x="29386" y="100215"/>
                  </a:lnTo>
                  <a:close/>
                  <a:moveTo>
                    <a:pt x="35800" y="105317"/>
                  </a:moveTo>
                  <a:lnTo>
                    <a:pt x="35446" y="105401"/>
                  </a:lnTo>
                  <a:lnTo>
                    <a:pt x="35071" y="105401"/>
                  </a:lnTo>
                  <a:lnTo>
                    <a:pt x="35425" y="105338"/>
                  </a:lnTo>
                  <a:lnTo>
                    <a:pt x="35800" y="105317"/>
                  </a:lnTo>
                  <a:close/>
                  <a:moveTo>
                    <a:pt x="38404" y="105109"/>
                  </a:moveTo>
                  <a:lnTo>
                    <a:pt x="37508" y="105421"/>
                  </a:lnTo>
                  <a:lnTo>
                    <a:pt x="36550" y="105421"/>
                  </a:lnTo>
                  <a:lnTo>
                    <a:pt x="37466" y="105171"/>
                  </a:lnTo>
                  <a:lnTo>
                    <a:pt x="38404" y="105109"/>
                  </a:lnTo>
                  <a:close/>
                  <a:moveTo>
                    <a:pt x="39486" y="105026"/>
                  </a:moveTo>
                  <a:lnTo>
                    <a:pt x="39986" y="105255"/>
                  </a:lnTo>
                  <a:lnTo>
                    <a:pt x="39611" y="105442"/>
                  </a:lnTo>
                  <a:lnTo>
                    <a:pt x="38362" y="105421"/>
                  </a:lnTo>
                  <a:lnTo>
                    <a:pt x="39486" y="105026"/>
                  </a:lnTo>
                  <a:close/>
                  <a:moveTo>
                    <a:pt x="40320" y="105421"/>
                  </a:moveTo>
                  <a:lnTo>
                    <a:pt x="40361" y="105442"/>
                  </a:lnTo>
                  <a:lnTo>
                    <a:pt x="40299" y="105442"/>
                  </a:lnTo>
                  <a:lnTo>
                    <a:pt x="40320" y="105421"/>
                  </a:lnTo>
                  <a:close/>
                  <a:moveTo>
                    <a:pt x="45005" y="104588"/>
                  </a:moveTo>
                  <a:lnTo>
                    <a:pt x="47484" y="105505"/>
                  </a:lnTo>
                  <a:lnTo>
                    <a:pt x="41048" y="105442"/>
                  </a:lnTo>
                  <a:lnTo>
                    <a:pt x="40674" y="105276"/>
                  </a:lnTo>
                  <a:lnTo>
                    <a:pt x="41590" y="104859"/>
                  </a:lnTo>
                  <a:lnTo>
                    <a:pt x="45005" y="104588"/>
                  </a:lnTo>
                  <a:close/>
                  <a:moveTo>
                    <a:pt x="52274" y="104005"/>
                  </a:moveTo>
                  <a:lnTo>
                    <a:pt x="58001" y="105588"/>
                  </a:lnTo>
                  <a:lnTo>
                    <a:pt x="48317" y="105505"/>
                  </a:lnTo>
                  <a:lnTo>
                    <a:pt x="45693" y="104526"/>
                  </a:lnTo>
                  <a:lnTo>
                    <a:pt x="52274" y="104005"/>
                  </a:lnTo>
                  <a:close/>
                  <a:moveTo>
                    <a:pt x="27324" y="105630"/>
                  </a:moveTo>
                  <a:lnTo>
                    <a:pt x="27678" y="105650"/>
                  </a:lnTo>
                  <a:lnTo>
                    <a:pt x="27303" y="105692"/>
                  </a:lnTo>
                  <a:lnTo>
                    <a:pt x="26949" y="105630"/>
                  </a:lnTo>
                  <a:close/>
                  <a:moveTo>
                    <a:pt x="31385" y="105650"/>
                  </a:moveTo>
                  <a:lnTo>
                    <a:pt x="31739" y="105671"/>
                  </a:lnTo>
                  <a:lnTo>
                    <a:pt x="31385" y="105713"/>
                  </a:lnTo>
                  <a:lnTo>
                    <a:pt x="31010" y="105692"/>
                  </a:lnTo>
                  <a:lnTo>
                    <a:pt x="31385" y="105650"/>
                  </a:lnTo>
                  <a:close/>
                  <a:moveTo>
                    <a:pt x="25283" y="105609"/>
                  </a:moveTo>
                  <a:lnTo>
                    <a:pt x="26200" y="105775"/>
                  </a:lnTo>
                  <a:lnTo>
                    <a:pt x="25242" y="105859"/>
                  </a:lnTo>
                  <a:lnTo>
                    <a:pt x="24346" y="105609"/>
                  </a:lnTo>
                  <a:close/>
                  <a:moveTo>
                    <a:pt x="33426" y="105671"/>
                  </a:moveTo>
                  <a:lnTo>
                    <a:pt x="34363" y="105692"/>
                  </a:lnTo>
                  <a:lnTo>
                    <a:pt x="33447" y="105921"/>
                  </a:lnTo>
                  <a:lnTo>
                    <a:pt x="32489" y="105838"/>
                  </a:lnTo>
                  <a:lnTo>
                    <a:pt x="33426" y="105671"/>
                  </a:lnTo>
                  <a:close/>
                  <a:moveTo>
                    <a:pt x="23222" y="105588"/>
                  </a:moveTo>
                  <a:lnTo>
                    <a:pt x="24409" y="105921"/>
                  </a:lnTo>
                  <a:lnTo>
                    <a:pt x="23159" y="106025"/>
                  </a:lnTo>
                  <a:lnTo>
                    <a:pt x="21993" y="105588"/>
                  </a:lnTo>
                  <a:close/>
                  <a:moveTo>
                    <a:pt x="29344" y="105817"/>
                  </a:moveTo>
                  <a:lnTo>
                    <a:pt x="30281" y="105900"/>
                  </a:lnTo>
                  <a:lnTo>
                    <a:pt x="29344" y="106067"/>
                  </a:lnTo>
                  <a:lnTo>
                    <a:pt x="28407" y="105900"/>
                  </a:lnTo>
                  <a:lnTo>
                    <a:pt x="29344" y="105817"/>
                  </a:lnTo>
                  <a:close/>
                  <a:moveTo>
                    <a:pt x="36717" y="105692"/>
                  </a:moveTo>
                  <a:lnTo>
                    <a:pt x="35530" y="106129"/>
                  </a:lnTo>
                  <a:lnTo>
                    <a:pt x="34280" y="106004"/>
                  </a:lnTo>
                  <a:lnTo>
                    <a:pt x="35467" y="105692"/>
                  </a:lnTo>
                  <a:close/>
                  <a:moveTo>
                    <a:pt x="21139" y="105567"/>
                  </a:moveTo>
                  <a:lnTo>
                    <a:pt x="22472" y="106067"/>
                  </a:lnTo>
                  <a:lnTo>
                    <a:pt x="21035" y="106192"/>
                  </a:lnTo>
                  <a:lnTo>
                    <a:pt x="19723" y="105567"/>
                  </a:lnTo>
                  <a:close/>
                  <a:moveTo>
                    <a:pt x="38987" y="105713"/>
                  </a:moveTo>
                  <a:lnTo>
                    <a:pt x="37654" y="106317"/>
                  </a:lnTo>
                  <a:lnTo>
                    <a:pt x="36217" y="106192"/>
                  </a:lnTo>
                  <a:lnTo>
                    <a:pt x="37550" y="105713"/>
                  </a:lnTo>
                  <a:close/>
                  <a:moveTo>
                    <a:pt x="27303" y="105984"/>
                  </a:moveTo>
                  <a:lnTo>
                    <a:pt x="28511" y="106213"/>
                  </a:lnTo>
                  <a:lnTo>
                    <a:pt x="27283" y="106421"/>
                  </a:lnTo>
                  <a:lnTo>
                    <a:pt x="26075" y="106088"/>
                  </a:lnTo>
                  <a:lnTo>
                    <a:pt x="27303" y="105984"/>
                  </a:lnTo>
                  <a:close/>
                  <a:moveTo>
                    <a:pt x="31385" y="106025"/>
                  </a:moveTo>
                  <a:lnTo>
                    <a:pt x="32614" y="106129"/>
                  </a:lnTo>
                  <a:lnTo>
                    <a:pt x="31406" y="106442"/>
                  </a:lnTo>
                  <a:lnTo>
                    <a:pt x="30177" y="106213"/>
                  </a:lnTo>
                  <a:lnTo>
                    <a:pt x="31385" y="106025"/>
                  </a:lnTo>
                  <a:close/>
                  <a:moveTo>
                    <a:pt x="19036" y="105546"/>
                  </a:moveTo>
                  <a:lnTo>
                    <a:pt x="20452" y="106234"/>
                  </a:lnTo>
                  <a:lnTo>
                    <a:pt x="15308" y="106629"/>
                  </a:lnTo>
                  <a:lnTo>
                    <a:pt x="17703" y="105546"/>
                  </a:lnTo>
                  <a:close/>
                  <a:moveTo>
                    <a:pt x="25221" y="106150"/>
                  </a:moveTo>
                  <a:lnTo>
                    <a:pt x="26595" y="106525"/>
                  </a:lnTo>
                  <a:lnTo>
                    <a:pt x="25158" y="106775"/>
                  </a:lnTo>
                  <a:lnTo>
                    <a:pt x="23805" y="106254"/>
                  </a:lnTo>
                  <a:lnTo>
                    <a:pt x="25221" y="106150"/>
                  </a:lnTo>
                  <a:close/>
                  <a:moveTo>
                    <a:pt x="33468" y="106213"/>
                  </a:moveTo>
                  <a:lnTo>
                    <a:pt x="34884" y="106359"/>
                  </a:lnTo>
                  <a:lnTo>
                    <a:pt x="33509" y="106837"/>
                  </a:lnTo>
                  <a:lnTo>
                    <a:pt x="32073" y="106567"/>
                  </a:lnTo>
                  <a:lnTo>
                    <a:pt x="33468" y="106213"/>
                  </a:lnTo>
                  <a:close/>
                  <a:moveTo>
                    <a:pt x="40986" y="105734"/>
                  </a:moveTo>
                  <a:lnTo>
                    <a:pt x="43360" y="106879"/>
                  </a:lnTo>
                  <a:lnTo>
                    <a:pt x="38237" y="106379"/>
                  </a:lnTo>
                  <a:lnTo>
                    <a:pt x="39674" y="105734"/>
                  </a:lnTo>
                  <a:close/>
                  <a:moveTo>
                    <a:pt x="29344" y="106359"/>
                  </a:moveTo>
                  <a:lnTo>
                    <a:pt x="30740" y="106608"/>
                  </a:lnTo>
                  <a:lnTo>
                    <a:pt x="29344" y="106983"/>
                  </a:lnTo>
                  <a:lnTo>
                    <a:pt x="27928" y="106588"/>
                  </a:lnTo>
                  <a:lnTo>
                    <a:pt x="29344" y="106359"/>
                  </a:lnTo>
                  <a:close/>
                  <a:moveTo>
                    <a:pt x="23117" y="106317"/>
                  </a:moveTo>
                  <a:lnTo>
                    <a:pt x="24596" y="106858"/>
                  </a:lnTo>
                  <a:lnTo>
                    <a:pt x="23013" y="107129"/>
                  </a:lnTo>
                  <a:lnTo>
                    <a:pt x="21555" y="106442"/>
                  </a:lnTo>
                  <a:lnTo>
                    <a:pt x="23117" y="106317"/>
                  </a:lnTo>
                  <a:close/>
                  <a:moveTo>
                    <a:pt x="35571" y="106421"/>
                  </a:moveTo>
                  <a:lnTo>
                    <a:pt x="37133" y="106567"/>
                  </a:lnTo>
                  <a:lnTo>
                    <a:pt x="35655" y="107233"/>
                  </a:lnTo>
                  <a:lnTo>
                    <a:pt x="34072" y="106942"/>
                  </a:lnTo>
                  <a:lnTo>
                    <a:pt x="35571" y="106421"/>
                  </a:lnTo>
                  <a:close/>
                  <a:moveTo>
                    <a:pt x="10414" y="105484"/>
                  </a:moveTo>
                  <a:lnTo>
                    <a:pt x="17015" y="105546"/>
                  </a:lnTo>
                  <a:lnTo>
                    <a:pt x="14454" y="106713"/>
                  </a:lnTo>
                  <a:lnTo>
                    <a:pt x="4832" y="107462"/>
                  </a:lnTo>
                  <a:lnTo>
                    <a:pt x="10414" y="105484"/>
                  </a:lnTo>
                  <a:close/>
                  <a:moveTo>
                    <a:pt x="27262" y="106713"/>
                  </a:moveTo>
                  <a:lnTo>
                    <a:pt x="28782" y="107129"/>
                  </a:lnTo>
                  <a:lnTo>
                    <a:pt x="27220" y="107525"/>
                  </a:lnTo>
                  <a:lnTo>
                    <a:pt x="25700" y="106962"/>
                  </a:lnTo>
                  <a:lnTo>
                    <a:pt x="27262" y="106713"/>
                  </a:lnTo>
                  <a:close/>
                  <a:moveTo>
                    <a:pt x="31427" y="106733"/>
                  </a:moveTo>
                  <a:lnTo>
                    <a:pt x="32968" y="107025"/>
                  </a:lnTo>
                  <a:lnTo>
                    <a:pt x="31448" y="107566"/>
                  </a:lnTo>
                  <a:lnTo>
                    <a:pt x="29886" y="107129"/>
                  </a:lnTo>
                  <a:lnTo>
                    <a:pt x="31427" y="106733"/>
                  </a:lnTo>
                  <a:close/>
                  <a:moveTo>
                    <a:pt x="41673" y="105734"/>
                  </a:moveTo>
                  <a:lnTo>
                    <a:pt x="48275" y="105796"/>
                  </a:lnTo>
                  <a:lnTo>
                    <a:pt x="53835" y="107879"/>
                  </a:lnTo>
                  <a:lnTo>
                    <a:pt x="44214" y="106962"/>
                  </a:lnTo>
                  <a:lnTo>
                    <a:pt x="41673" y="105734"/>
                  </a:lnTo>
                  <a:close/>
                  <a:moveTo>
                    <a:pt x="25138" y="107067"/>
                  </a:moveTo>
                  <a:lnTo>
                    <a:pt x="26720" y="107650"/>
                  </a:lnTo>
                  <a:lnTo>
                    <a:pt x="25033" y="108108"/>
                  </a:lnTo>
                  <a:lnTo>
                    <a:pt x="23451" y="107337"/>
                  </a:lnTo>
                  <a:lnTo>
                    <a:pt x="25138" y="107067"/>
                  </a:lnTo>
                  <a:close/>
                  <a:moveTo>
                    <a:pt x="33530" y="107129"/>
                  </a:moveTo>
                  <a:lnTo>
                    <a:pt x="35196" y="107441"/>
                  </a:lnTo>
                  <a:lnTo>
                    <a:pt x="33614" y="108170"/>
                  </a:lnTo>
                  <a:lnTo>
                    <a:pt x="31927" y="107712"/>
                  </a:lnTo>
                  <a:lnTo>
                    <a:pt x="33530" y="107129"/>
                  </a:lnTo>
                  <a:close/>
                  <a:moveTo>
                    <a:pt x="29323" y="107275"/>
                  </a:moveTo>
                  <a:lnTo>
                    <a:pt x="30969" y="107733"/>
                  </a:lnTo>
                  <a:lnTo>
                    <a:pt x="29323" y="108316"/>
                  </a:lnTo>
                  <a:lnTo>
                    <a:pt x="27699" y="107712"/>
                  </a:lnTo>
                  <a:lnTo>
                    <a:pt x="29323" y="107275"/>
                  </a:lnTo>
                  <a:close/>
                  <a:moveTo>
                    <a:pt x="27199" y="107837"/>
                  </a:moveTo>
                  <a:lnTo>
                    <a:pt x="28907" y="108462"/>
                  </a:lnTo>
                  <a:lnTo>
                    <a:pt x="27137" y="109087"/>
                  </a:lnTo>
                  <a:lnTo>
                    <a:pt x="25450" y="108295"/>
                  </a:lnTo>
                  <a:lnTo>
                    <a:pt x="27199" y="107837"/>
                  </a:lnTo>
                  <a:close/>
                  <a:moveTo>
                    <a:pt x="31448" y="107879"/>
                  </a:moveTo>
                  <a:lnTo>
                    <a:pt x="33197" y="108358"/>
                  </a:lnTo>
                  <a:lnTo>
                    <a:pt x="31510" y="109128"/>
                  </a:lnTo>
                  <a:lnTo>
                    <a:pt x="29740" y="108483"/>
                  </a:lnTo>
                  <a:lnTo>
                    <a:pt x="31448" y="107879"/>
                  </a:lnTo>
                  <a:close/>
                  <a:moveTo>
                    <a:pt x="20972" y="106483"/>
                  </a:moveTo>
                  <a:lnTo>
                    <a:pt x="22513" y="107212"/>
                  </a:lnTo>
                  <a:lnTo>
                    <a:pt x="9143" y="109462"/>
                  </a:lnTo>
                  <a:lnTo>
                    <a:pt x="9143" y="109462"/>
                  </a:lnTo>
                  <a:lnTo>
                    <a:pt x="14537" y="106983"/>
                  </a:lnTo>
                  <a:lnTo>
                    <a:pt x="20972" y="106483"/>
                  </a:lnTo>
                  <a:close/>
                  <a:moveTo>
                    <a:pt x="37716" y="106629"/>
                  </a:moveTo>
                  <a:lnTo>
                    <a:pt x="44131" y="107233"/>
                  </a:lnTo>
                  <a:lnTo>
                    <a:pt x="49483" y="109795"/>
                  </a:lnTo>
                  <a:lnTo>
                    <a:pt x="36154" y="107316"/>
                  </a:lnTo>
                  <a:lnTo>
                    <a:pt x="37716" y="106629"/>
                  </a:lnTo>
                  <a:close/>
                  <a:moveTo>
                    <a:pt x="29323" y="108629"/>
                  </a:moveTo>
                  <a:lnTo>
                    <a:pt x="31135" y="109295"/>
                  </a:lnTo>
                  <a:lnTo>
                    <a:pt x="29303" y="110128"/>
                  </a:lnTo>
                  <a:lnTo>
                    <a:pt x="27512" y="109274"/>
                  </a:lnTo>
                  <a:lnTo>
                    <a:pt x="29323" y="108629"/>
                  </a:lnTo>
                  <a:close/>
                  <a:moveTo>
                    <a:pt x="3708" y="1"/>
                  </a:moveTo>
                  <a:lnTo>
                    <a:pt x="27574" y="8914"/>
                  </a:lnTo>
                  <a:lnTo>
                    <a:pt x="25825" y="9706"/>
                  </a:lnTo>
                  <a:lnTo>
                    <a:pt x="1" y="2562"/>
                  </a:lnTo>
                  <a:lnTo>
                    <a:pt x="1" y="2875"/>
                  </a:lnTo>
                  <a:lnTo>
                    <a:pt x="25408" y="9893"/>
                  </a:lnTo>
                  <a:lnTo>
                    <a:pt x="23763" y="10664"/>
                  </a:lnTo>
                  <a:lnTo>
                    <a:pt x="8956" y="7915"/>
                  </a:lnTo>
                  <a:lnTo>
                    <a:pt x="1" y="3666"/>
                  </a:lnTo>
                  <a:lnTo>
                    <a:pt x="1" y="3978"/>
                  </a:lnTo>
                  <a:lnTo>
                    <a:pt x="7852" y="7706"/>
                  </a:lnTo>
                  <a:lnTo>
                    <a:pt x="7852" y="7706"/>
                  </a:lnTo>
                  <a:lnTo>
                    <a:pt x="1" y="6269"/>
                  </a:lnTo>
                  <a:lnTo>
                    <a:pt x="1" y="6561"/>
                  </a:lnTo>
                  <a:lnTo>
                    <a:pt x="8873" y="8206"/>
                  </a:lnTo>
                  <a:lnTo>
                    <a:pt x="14496" y="10872"/>
                  </a:lnTo>
                  <a:lnTo>
                    <a:pt x="4582" y="9935"/>
                  </a:lnTo>
                  <a:lnTo>
                    <a:pt x="1" y="8227"/>
                  </a:lnTo>
                  <a:lnTo>
                    <a:pt x="1" y="8519"/>
                  </a:lnTo>
                  <a:lnTo>
                    <a:pt x="3458" y="9810"/>
                  </a:lnTo>
                  <a:lnTo>
                    <a:pt x="1" y="9477"/>
                  </a:lnTo>
                  <a:lnTo>
                    <a:pt x="1" y="9768"/>
                  </a:lnTo>
                  <a:lnTo>
                    <a:pt x="4520" y="10205"/>
                  </a:lnTo>
                  <a:lnTo>
                    <a:pt x="10351" y="12392"/>
                  </a:lnTo>
                  <a:lnTo>
                    <a:pt x="396" y="12309"/>
                  </a:lnTo>
                  <a:lnTo>
                    <a:pt x="1" y="12205"/>
                  </a:lnTo>
                  <a:lnTo>
                    <a:pt x="1" y="12600"/>
                  </a:lnTo>
                  <a:lnTo>
                    <a:pt x="355" y="12600"/>
                  </a:lnTo>
                  <a:lnTo>
                    <a:pt x="6353" y="14246"/>
                  </a:lnTo>
                  <a:lnTo>
                    <a:pt x="1479" y="14641"/>
                  </a:lnTo>
                  <a:lnTo>
                    <a:pt x="1" y="13933"/>
                  </a:lnTo>
                  <a:lnTo>
                    <a:pt x="1" y="14266"/>
                  </a:lnTo>
                  <a:lnTo>
                    <a:pt x="917" y="14683"/>
                  </a:lnTo>
                  <a:lnTo>
                    <a:pt x="1" y="14745"/>
                  </a:lnTo>
                  <a:lnTo>
                    <a:pt x="1" y="15037"/>
                  </a:lnTo>
                  <a:lnTo>
                    <a:pt x="1438" y="14933"/>
                  </a:lnTo>
                  <a:lnTo>
                    <a:pt x="4083" y="16203"/>
                  </a:lnTo>
                  <a:lnTo>
                    <a:pt x="3354" y="16328"/>
                  </a:lnTo>
                  <a:lnTo>
                    <a:pt x="1" y="15703"/>
                  </a:lnTo>
                  <a:lnTo>
                    <a:pt x="1" y="15995"/>
                  </a:lnTo>
                  <a:lnTo>
                    <a:pt x="2521" y="16453"/>
                  </a:lnTo>
                  <a:lnTo>
                    <a:pt x="1" y="16891"/>
                  </a:lnTo>
                  <a:lnTo>
                    <a:pt x="1" y="17182"/>
                  </a:lnTo>
                  <a:lnTo>
                    <a:pt x="3354" y="16620"/>
                  </a:lnTo>
                  <a:lnTo>
                    <a:pt x="5978" y="17099"/>
                  </a:lnTo>
                  <a:lnTo>
                    <a:pt x="6061" y="17140"/>
                  </a:lnTo>
                  <a:lnTo>
                    <a:pt x="938" y="18473"/>
                  </a:lnTo>
                  <a:lnTo>
                    <a:pt x="1" y="18119"/>
                  </a:lnTo>
                  <a:lnTo>
                    <a:pt x="1" y="18432"/>
                  </a:lnTo>
                  <a:lnTo>
                    <a:pt x="438" y="18598"/>
                  </a:lnTo>
                  <a:lnTo>
                    <a:pt x="1" y="18702"/>
                  </a:lnTo>
                  <a:lnTo>
                    <a:pt x="1" y="19098"/>
                  </a:lnTo>
                  <a:lnTo>
                    <a:pt x="2417" y="19327"/>
                  </a:lnTo>
                  <a:lnTo>
                    <a:pt x="2500" y="19369"/>
                  </a:lnTo>
                  <a:lnTo>
                    <a:pt x="1" y="20243"/>
                  </a:lnTo>
                  <a:lnTo>
                    <a:pt x="1" y="20556"/>
                  </a:lnTo>
                  <a:lnTo>
                    <a:pt x="2916" y="19515"/>
                  </a:lnTo>
                  <a:lnTo>
                    <a:pt x="3687" y="19806"/>
                  </a:lnTo>
                  <a:lnTo>
                    <a:pt x="1" y="21493"/>
                  </a:lnTo>
                  <a:lnTo>
                    <a:pt x="1" y="22139"/>
                  </a:lnTo>
                  <a:lnTo>
                    <a:pt x="5436" y="23638"/>
                  </a:lnTo>
                  <a:lnTo>
                    <a:pt x="1" y="24055"/>
                  </a:lnTo>
                  <a:lnTo>
                    <a:pt x="1" y="24534"/>
                  </a:lnTo>
                  <a:lnTo>
                    <a:pt x="2083" y="25533"/>
                  </a:lnTo>
                  <a:lnTo>
                    <a:pt x="1" y="25138"/>
                  </a:lnTo>
                  <a:lnTo>
                    <a:pt x="1" y="25429"/>
                  </a:lnTo>
                  <a:lnTo>
                    <a:pt x="2458" y="25887"/>
                  </a:lnTo>
                  <a:lnTo>
                    <a:pt x="1" y="26304"/>
                  </a:lnTo>
                  <a:lnTo>
                    <a:pt x="1" y="26595"/>
                  </a:lnTo>
                  <a:lnTo>
                    <a:pt x="3187" y="26054"/>
                  </a:lnTo>
                  <a:lnTo>
                    <a:pt x="5124" y="26970"/>
                  </a:lnTo>
                  <a:lnTo>
                    <a:pt x="480" y="28178"/>
                  </a:lnTo>
                  <a:lnTo>
                    <a:pt x="376" y="28157"/>
                  </a:lnTo>
                  <a:lnTo>
                    <a:pt x="1" y="28032"/>
                  </a:lnTo>
                  <a:lnTo>
                    <a:pt x="1" y="28595"/>
                  </a:lnTo>
                  <a:lnTo>
                    <a:pt x="417" y="28491"/>
                  </a:lnTo>
                  <a:lnTo>
                    <a:pt x="2417" y="29240"/>
                  </a:lnTo>
                  <a:lnTo>
                    <a:pt x="1" y="30094"/>
                  </a:lnTo>
                  <a:lnTo>
                    <a:pt x="1" y="30407"/>
                  </a:lnTo>
                  <a:lnTo>
                    <a:pt x="2833" y="29407"/>
                  </a:lnTo>
                  <a:lnTo>
                    <a:pt x="4041" y="29844"/>
                  </a:lnTo>
                  <a:lnTo>
                    <a:pt x="1792" y="30886"/>
                  </a:lnTo>
                  <a:lnTo>
                    <a:pt x="1" y="30865"/>
                  </a:lnTo>
                  <a:lnTo>
                    <a:pt x="1" y="31156"/>
                  </a:lnTo>
                  <a:lnTo>
                    <a:pt x="1167" y="31156"/>
                  </a:lnTo>
                  <a:lnTo>
                    <a:pt x="334" y="31552"/>
                  </a:lnTo>
                  <a:lnTo>
                    <a:pt x="1" y="31448"/>
                  </a:lnTo>
                  <a:lnTo>
                    <a:pt x="1" y="32010"/>
                  </a:lnTo>
                  <a:lnTo>
                    <a:pt x="355" y="31864"/>
                  </a:lnTo>
                  <a:lnTo>
                    <a:pt x="4541" y="33010"/>
                  </a:lnTo>
                  <a:lnTo>
                    <a:pt x="1" y="33385"/>
                  </a:lnTo>
                  <a:lnTo>
                    <a:pt x="1" y="33655"/>
                  </a:lnTo>
                  <a:lnTo>
                    <a:pt x="5374" y="33239"/>
                  </a:lnTo>
                  <a:lnTo>
                    <a:pt x="8893" y="34218"/>
                  </a:lnTo>
                  <a:lnTo>
                    <a:pt x="3208" y="35176"/>
                  </a:lnTo>
                  <a:lnTo>
                    <a:pt x="292" y="34634"/>
                  </a:lnTo>
                  <a:lnTo>
                    <a:pt x="1" y="34488"/>
                  </a:lnTo>
                  <a:lnTo>
                    <a:pt x="1" y="34863"/>
                  </a:lnTo>
                  <a:lnTo>
                    <a:pt x="209" y="34905"/>
                  </a:lnTo>
                  <a:lnTo>
                    <a:pt x="1396" y="35467"/>
                  </a:lnTo>
                  <a:lnTo>
                    <a:pt x="1" y="35696"/>
                  </a:lnTo>
                  <a:lnTo>
                    <a:pt x="1" y="36009"/>
                  </a:lnTo>
                  <a:lnTo>
                    <a:pt x="1854" y="35696"/>
                  </a:lnTo>
                  <a:lnTo>
                    <a:pt x="4187" y="36800"/>
                  </a:lnTo>
                  <a:lnTo>
                    <a:pt x="1229" y="37571"/>
                  </a:lnTo>
                  <a:lnTo>
                    <a:pt x="1" y="37446"/>
                  </a:lnTo>
                  <a:lnTo>
                    <a:pt x="1" y="37737"/>
                  </a:lnTo>
                  <a:lnTo>
                    <a:pt x="396" y="37779"/>
                  </a:lnTo>
                  <a:lnTo>
                    <a:pt x="1" y="37883"/>
                  </a:lnTo>
                  <a:lnTo>
                    <a:pt x="1" y="38237"/>
                  </a:lnTo>
                  <a:lnTo>
                    <a:pt x="2333" y="39112"/>
                  </a:lnTo>
                  <a:lnTo>
                    <a:pt x="1" y="39945"/>
                  </a:lnTo>
                  <a:lnTo>
                    <a:pt x="1" y="40424"/>
                  </a:lnTo>
                  <a:lnTo>
                    <a:pt x="3166" y="40465"/>
                  </a:lnTo>
                  <a:lnTo>
                    <a:pt x="1105" y="41403"/>
                  </a:lnTo>
                  <a:lnTo>
                    <a:pt x="1" y="41090"/>
                  </a:lnTo>
                  <a:lnTo>
                    <a:pt x="1" y="41382"/>
                  </a:lnTo>
                  <a:lnTo>
                    <a:pt x="709" y="41590"/>
                  </a:lnTo>
                  <a:lnTo>
                    <a:pt x="1" y="41902"/>
                  </a:lnTo>
                  <a:lnTo>
                    <a:pt x="1" y="42215"/>
                  </a:lnTo>
                  <a:lnTo>
                    <a:pt x="1125" y="41694"/>
                  </a:lnTo>
                  <a:lnTo>
                    <a:pt x="3645" y="42402"/>
                  </a:lnTo>
                  <a:lnTo>
                    <a:pt x="1" y="42694"/>
                  </a:lnTo>
                  <a:lnTo>
                    <a:pt x="1" y="42965"/>
                  </a:lnTo>
                  <a:lnTo>
                    <a:pt x="4457" y="42631"/>
                  </a:lnTo>
                  <a:lnTo>
                    <a:pt x="8394" y="43714"/>
                  </a:lnTo>
                  <a:lnTo>
                    <a:pt x="3125" y="44589"/>
                  </a:lnTo>
                  <a:lnTo>
                    <a:pt x="1" y="44006"/>
                  </a:lnTo>
                  <a:lnTo>
                    <a:pt x="1" y="44318"/>
                  </a:lnTo>
                  <a:lnTo>
                    <a:pt x="2292" y="44735"/>
                  </a:lnTo>
                  <a:lnTo>
                    <a:pt x="542" y="45026"/>
                  </a:lnTo>
                  <a:lnTo>
                    <a:pt x="1" y="44776"/>
                  </a:lnTo>
                  <a:lnTo>
                    <a:pt x="1" y="45089"/>
                  </a:lnTo>
                  <a:lnTo>
                    <a:pt x="42" y="45110"/>
                  </a:lnTo>
                  <a:lnTo>
                    <a:pt x="1" y="45110"/>
                  </a:lnTo>
                  <a:lnTo>
                    <a:pt x="1" y="45401"/>
                  </a:lnTo>
                  <a:lnTo>
                    <a:pt x="501" y="45318"/>
                  </a:lnTo>
                  <a:lnTo>
                    <a:pt x="3250" y="46630"/>
                  </a:lnTo>
                  <a:lnTo>
                    <a:pt x="1958" y="46963"/>
                  </a:lnTo>
                  <a:lnTo>
                    <a:pt x="1" y="46776"/>
                  </a:lnTo>
                  <a:lnTo>
                    <a:pt x="1" y="47067"/>
                  </a:lnTo>
                  <a:lnTo>
                    <a:pt x="1146" y="47171"/>
                  </a:lnTo>
                  <a:lnTo>
                    <a:pt x="1" y="47463"/>
                  </a:lnTo>
                  <a:lnTo>
                    <a:pt x="1" y="47775"/>
                  </a:lnTo>
                  <a:lnTo>
                    <a:pt x="1979" y="47255"/>
                  </a:lnTo>
                  <a:lnTo>
                    <a:pt x="5186" y="47567"/>
                  </a:lnTo>
                  <a:lnTo>
                    <a:pt x="5665" y="47796"/>
                  </a:lnTo>
                  <a:lnTo>
                    <a:pt x="2687" y="48837"/>
                  </a:lnTo>
                  <a:lnTo>
                    <a:pt x="1" y="47838"/>
                  </a:lnTo>
                  <a:lnTo>
                    <a:pt x="1" y="48150"/>
                  </a:lnTo>
                  <a:lnTo>
                    <a:pt x="2250" y="48983"/>
                  </a:lnTo>
                  <a:lnTo>
                    <a:pt x="1021" y="49441"/>
                  </a:lnTo>
                  <a:lnTo>
                    <a:pt x="1" y="49421"/>
                  </a:lnTo>
                  <a:lnTo>
                    <a:pt x="1" y="49712"/>
                  </a:lnTo>
                  <a:lnTo>
                    <a:pt x="209" y="49712"/>
                  </a:lnTo>
                  <a:lnTo>
                    <a:pt x="1" y="49795"/>
                  </a:lnTo>
                  <a:lnTo>
                    <a:pt x="1" y="50087"/>
                  </a:lnTo>
                  <a:lnTo>
                    <a:pt x="1063" y="49733"/>
                  </a:lnTo>
                  <a:lnTo>
                    <a:pt x="4291" y="49754"/>
                  </a:lnTo>
                  <a:lnTo>
                    <a:pt x="4770" y="49920"/>
                  </a:lnTo>
                  <a:lnTo>
                    <a:pt x="1896" y="51232"/>
                  </a:lnTo>
                  <a:lnTo>
                    <a:pt x="1" y="50712"/>
                  </a:lnTo>
                  <a:lnTo>
                    <a:pt x="1" y="51024"/>
                  </a:lnTo>
                  <a:lnTo>
                    <a:pt x="1479" y="51420"/>
                  </a:lnTo>
                  <a:lnTo>
                    <a:pt x="271" y="51982"/>
                  </a:lnTo>
                  <a:lnTo>
                    <a:pt x="1" y="52003"/>
                  </a:lnTo>
                  <a:lnTo>
                    <a:pt x="1" y="52419"/>
                  </a:lnTo>
                  <a:lnTo>
                    <a:pt x="355" y="52253"/>
                  </a:lnTo>
                  <a:lnTo>
                    <a:pt x="3562" y="52003"/>
                  </a:lnTo>
                  <a:lnTo>
                    <a:pt x="7894" y="53211"/>
                  </a:lnTo>
                  <a:lnTo>
                    <a:pt x="3041" y="54023"/>
                  </a:lnTo>
                  <a:lnTo>
                    <a:pt x="1" y="53461"/>
                  </a:lnTo>
                  <a:lnTo>
                    <a:pt x="1" y="53752"/>
                  </a:lnTo>
                  <a:lnTo>
                    <a:pt x="2208" y="54148"/>
                  </a:lnTo>
                  <a:lnTo>
                    <a:pt x="1" y="54523"/>
                  </a:lnTo>
                  <a:lnTo>
                    <a:pt x="1" y="54814"/>
                  </a:lnTo>
                  <a:lnTo>
                    <a:pt x="3041" y="54315"/>
                  </a:lnTo>
                  <a:lnTo>
                    <a:pt x="7477" y="55127"/>
                  </a:lnTo>
                  <a:lnTo>
                    <a:pt x="2729" y="56356"/>
                  </a:lnTo>
                  <a:lnTo>
                    <a:pt x="1" y="55064"/>
                  </a:lnTo>
                  <a:lnTo>
                    <a:pt x="1" y="55377"/>
                  </a:lnTo>
                  <a:lnTo>
                    <a:pt x="1917" y="56293"/>
                  </a:lnTo>
                  <a:lnTo>
                    <a:pt x="1" y="56106"/>
                  </a:lnTo>
                  <a:lnTo>
                    <a:pt x="1" y="56397"/>
                  </a:lnTo>
                  <a:lnTo>
                    <a:pt x="1896" y="56564"/>
                  </a:lnTo>
                  <a:lnTo>
                    <a:pt x="1" y="57064"/>
                  </a:lnTo>
                  <a:lnTo>
                    <a:pt x="1" y="57355"/>
                  </a:lnTo>
                  <a:lnTo>
                    <a:pt x="2708" y="56668"/>
                  </a:lnTo>
                  <a:lnTo>
                    <a:pt x="5145" y="57813"/>
                  </a:lnTo>
                  <a:lnTo>
                    <a:pt x="2604" y="58709"/>
                  </a:lnTo>
                  <a:lnTo>
                    <a:pt x="1" y="57751"/>
                  </a:lnTo>
                  <a:lnTo>
                    <a:pt x="1" y="58063"/>
                  </a:lnTo>
                  <a:lnTo>
                    <a:pt x="1771" y="58730"/>
                  </a:lnTo>
                  <a:lnTo>
                    <a:pt x="1" y="58709"/>
                  </a:lnTo>
                  <a:lnTo>
                    <a:pt x="1" y="59000"/>
                  </a:lnTo>
                  <a:lnTo>
                    <a:pt x="1771" y="59000"/>
                  </a:lnTo>
                  <a:lnTo>
                    <a:pt x="1" y="59625"/>
                  </a:lnTo>
                  <a:lnTo>
                    <a:pt x="1" y="59938"/>
                  </a:lnTo>
                  <a:lnTo>
                    <a:pt x="2604" y="59021"/>
                  </a:lnTo>
                  <a:lnTo>
                    <a:pt x="5124" y="59958"/>
                  </a:lnTo>
                  <a:lnTo>
                    <a:pt x="2666" y="61083"/>
                  </a:lnTo>
                  <a:lnTo>
                    <a:pt x="1" y="60354"/>
                  </a:lnTo>
                  <a:lnTo>
                    <a:pt x="1" y="60646"/>
                  </a:lnTo>
                  <a:lnTo>
                    <a:pt x="1854" y="61166"/>
                  </a:lnTo>
                  <a:lnTo>
                    <a:pt x="1" y="61312"/>
                  </a:lnTo>
                  <a:lnTo>
                    <a:pt x="1" y="61604"/>
                  </a:lnTo>
                  <a:lnTo>
                    <a:pt x="1875" y="61437"/>
                  </a:lnTo>
                  <a:lnTo>
                    <a:pt x="1875" y="61437"/>
                  </a:lnTo>
                  <a:lnTo>
                    <a:pt x="1" y="62291"/>
                  </a:lnTo>
                  <a:lnTo>
                    <a:pt x="1" y="62624"/>
                  </a:lnTo>
                  <a:lnTo>
                    <a:pt x="2687" y="61395"/>
                  </a:lnTo>
                  <a:lnTo>
                    <a:pt x="7415" y="62687"/>
                  </a:lnTo>
                  <a:lnTo>
                    <a:pt x="2979" y="63436"/>
                  </a:lnTo>
                  <a:lnTo>
                    <a:pt x="1" y="62895"/>
                  </a:lnTo>
                  <a:lnTo>
                    <a:pt x="1" y="63186"/>
                  </a:lnTo>
                  <a:lnTo>
                    <a:pt x="2146" y="63582"/>
                  </a:lnTo>
                  <a:lnTo>
                    <a:pt x="1" y="63936"/>
                  </a:lnTo>
                  <a:lnTo>
                    <a:pt x="1" y="64228"/>
                  </a:lnTo>
                  <a:lnTo>
                    <a:pt x="2979" y="63728"/>
                  </a:lnTo>
                  <a:lnTo>
                    <a:pt x="7810" y="64623"/>
                  </a:lnTo>
                  <a:lnTo>
                    <a:pt x="3458" y="65748"/>
                  </a:lnTo>
                  <a:lnTo>
                    <a:pt x="251" y="65456"/>
                  </a:lnTo>
                  <a:lnTo>
                    <a:pt x="1" y="65332"/>
                  </a:lnTo>
                  <a:lnTo>
                    <a:pt x="1" y="65706"/>
                  </a:lnTo>
                  <a:lnTo>
                    <a:pt x="167" y="65727"/>
                  </a:lnTo>
                  <a:lnTo>
                    <a:pt x="1354" y="66290"/>
                  </a:lnTo>
                  <a:lnTo>
                    <a:pt x="1" y="66644"/>
                  </a:lnTo>
                  <a:lnTo>
                    <a:pt x="1" y="66956"/>
                  </a:lnTo>
                  <a:lnTo>
                    <a:pt x="1771" y="66498"/>
                  </a:lnTo>
                  <a:lnTo>
                    <a:pt x="4624" y="67851"/>
                  </a:lnTo>
                  <a:lnTo>
                    <a:pt x="4124" y="68018"/>
                  </a:lnTo>
                  <a:lnTo>
                    <a:pt x="917" y="67997"/>
                  </a:lnTo>
                  <a:lnTo>
                    <a:pt x="1" y="67664"/>
                  </a:lnTo>
                  <a:lnTo>
                    <a:pt x="1" y="67976"/>
                  </a:lnTo>
                  <a:lnTo>
                    <a:pt x="1" y="68268"/>
                  </a:lnTo>
                  <a:lnTo>
                    <a:pt x="855" y="68289"/>
                  </a:lnTo>
                  <a:lnTo>
                    <a:pt x="2083" y="68747"/>
                  </a:lnTo>
                  <a:lnTo>
                    <a:pt x="1" y="69476"/>
                  </a:lnTo>
                  <a:lnTo>
                    <a:pt x="1" y="69788"/>
                  </a:lnTo>
                  <a:lnTo>
                    <a:pt x="2521" y="68893"/>
                  </a:lnTo>
                  <a:lnTo>
                    <a:pt x="5478" y="69997"/>
                  </a:lnTo>
                  <a:lnTo>
                    <a:pt x="4999" y="70226"/>
                  </a:lnTo>
                  <a:lnTo>
                    <a:pt x="1792" y="70476"/>
                  </a:lnTo>
                  <a:lnTo>
                    <a:pt x="1" y="69976"/>
                  </a:lnTo>
                  <a:lnTo>
                    <a:pt x="1" y="70267"/>
                  </a:lnTo>
                  <a:lnTo>
                    <a:pt x="959" y="70538"/>
                  </a:lnTo>
                  <a:lnTo>
                    <a:pt x="1" y="70621"/>
                  </a:lnTo>
                  <a:lnTo>
                    <a:pt x="1" y="70913"/>
                  </a:lnTo>
                  <a:lnTo>
                    <a:pt x="1771" y="70767"/>
                  </a:lnTo>
                  <a:lnTo>
                    <a:pt x="3041" y="71121"/>
                  </a:lnTo>
                  <a:lnTo>
                    <a:pt x="271" y="72371"/>
                  </a:lnTo>
                  <a:lnTo>
                    <a:pt x="1" y="72329"/>
                  </a:lnTo>
                  <a:lnTo>
                    <a:pt x="1" y="72808"/>
                  </a:lnTo>
                  <a:lnTo>
                    <a:pt x="313" y="72683"/>
                  </a:lnTo>
                  <a:lnTo>
                    <a:pt x="2063" y="72995"/>
                  </a:lnTo>
                  <a:lnTo>
                    <a:pt x="1" y="73349"/>
                  </a:lnTo>
                  <a:lnTo>
                    <a:pt x="1" y="73641"/>
                  </a:lnTo>
                  <a:lnTo>
                    <a:pt x="2896" y="73162"/>
                  </a:lnTo>
                  <a:lnTo>
                    <a:pt x="8144" y="74120"/>
                  </a:lnTo>
                  <a:lnTo>
                    <a:pt x="4187" y="75141"/>
                  </a:lnTo>
                  <a:lnTo>
                    <a:pt x="1" y="74745"/>
                  </a:lnTo>
                  <a:lnTo>
                    <a:pt x="1" y="75036"/>
                  </a:lnTo>
                  <a:lnTo>
                    <a:pt x="3375" y="75370"/>
                  </a:lnTo>
                  <a:lnTo>
                    <a:pt x="855" y="76015"/>
                  </a:lnTo>
                  <a:lnTo>
                    <a:pt x="1" y="75619"/>
                  </a:lnTo>
                  <a:lnTo>
                    <a:pt x="1" y="75932"/>
                  </a:lnTo>
                  <a:lnTo>
                    <a:pt x="417" y="76119"/>
                  </a:lnTo>
                  <a:lnTo>
                    <a:pt x="1" y="76244"/>
                  </a:lnTo>
                  <a:lnTo>
                    <a:pt x="1" y="76536"/>
                  </a:lnTo>
                  <a:lnTo>
                    <a:pt x="813" y="76328"/>
                  </a:lnTo>
                  <a:lnTo>
                    <a:pt x="2854" y="77286"/>
                  </a:lnTo>
                  <a:lnTo>
                    <a:pt x="1" y="77265"/>
                  </a:lnTo>
                  <a:lnTo>
                    <a:pt x="1" y="77556"/>
                  </a:lnTo>
                  <a:lnTo>
                    <a:pt x="3479" y="77577"/>
                  </a:lnTo>
                  <a:lnTo>
                    <a:pt x="4083" y="77890"/>
                  </a:lnTo>
                  <a:lnTo>
                    <a:pt x="2437" y="78473"/>
                  </a:lnTo>
                  <a:lnTo>
                    <a:pt x="1" y="77556"/>
                  </a:lnTo>
                  <a:lnTo>
                    <a:pt x="1" y="77869"/>
                  </a:lnTo>
                  <a:lnTo>
                    <a:pt x="2021" y="78618"/>
                  </a:lnTo>
                  <a:lnTo>
                    <a:pt x="1" y="79327"/>
                  </a:lnTo>
                  <a:lnTo>
                    <a:pt x="1" y="79910"/>
                  </a:lnTo>
                  <a:lnTo>
                    <a:pt x="42" y="79910"/>
                  </a:lnTo>
                  <a:lnTo>
                    <a:pt x="1" y="79930"/>
                  </a:lnTo>
                  <a:lnTo>
                    <a:pt x="1" y="80222"/>
                  </a:lnTo>
                  <a:lnTo>
                    <a:pt x="875" y="80139"/>
                  </a:lnTo>
                  <a:lnTo>
                    <a:pt x="3812" y="80951"/>
                  </a:lnTo>
                  <a:lnTo>
                    <a:pt x="1459" y="82034"/>
                  </a:lnTo>
                  <a:lnTo>
                    <a:pt x="1" y="81763"/>
                  </a:lnTo>
                  <a:lnTo>
                    <a:pt x="1" y="82055"/>
                  </a:lnTo>
                  <a:lnTo>
                    <a:pt x="1000" y="82242"/>
                  </a:lnTo>
                  <a:lnTo>
                    <a:pt x="1" y="82700"/>
                  </a:lnTo>
                  <a:lnTo>
                    <a:pt x="1" y="83054"/>
                  </a:lnTo>
                  <a:lnTo>
                    <a:pt x="2812" y="82575"/>
                  </a:lnTo>
                  <a:lnTo>
                    <a:pt x="8477" y="83637"/>
                  </a:lnTo>
                  <a:lnTo>
                    <a:pt x="4936" y="84533"/>
                  </a:lnTo>
                  <a:lnTo>
                    <a:pt x="1" y="84075"/>
                  </a:lnTo>
                  <a:lnTo>
                    <a:pt x="1" y="84366"/>
                  </a:lnTo>
                  <a:lnTo>
                    <a:pt x="4124" y="84762"/>
                  </a:lnTo>
                  <a:lnTo>
                    <a:pt x="1" y="85824"/>
                  </a:lnTo>
                  <a:lnTo>
                    <a:pt x="1" y="86220"/>
                  </a:lnTo>
                  <a:lnTo>
                    <a:pt x="709" y="86553"/>
                  </a:lnTo>
                  <a:lnTo>
                    <a:pt x="1" y="86553"/>
                  </a:lnTo>
                  <a:lnTo>
                    <a:pt x="1" y="86845"/>
                  </a:lnTo>
                  <a:lnTo>
                    <a:pt x="1334" y="86845"/>
                  </a:lnTo>
                  <a:lnTo>
                    <a:pt x="3562" y="87907"/>
                  </a:lnTo>
                  <a:lnTo>
                    <a:pt x="2354" y="88344"/>
                  </a:lnTo>
                  <a:lnTo>
                    <a:pt x="1" y="87469"/>
                  </a:lnTo>
                  <a:lnTo>
                    <a:pt x="1" y="87782"/>
                  </a:lnTo>
                  <a:lnTo>
                    <a:pt x="1938" y="88490"/>
                  </a:lnTo>
                  <a:lnTo>
                    <a:pt x="1" y="89177"/>
                  </a:lnTo>
                  <a:lnTo>
                    <a:pt x="1" y="89531"/>
                  </a:lnTo>
                  <a:lnTo>
                    <a:pt x="4603" y="90802"/>
                  </a:lnTo>
                  <a:lnTo>
                    <a:pt x="2646" y="91697"/>
                  </a:lnTo>
                  <a:lnTo>
                    <a:pt x="1" y="91197"/>
                  </a:lnTo>
                  <a:lnTo>
                    <a:pt x="1" y="91510"/>
                  </a:lnTo>
                  <a:lnTo>
                    <a:pt x="1896" y="91843"/>
                  </a:lnTo>
                  <a:lnTo>
                    <a:pt x="1" y="92176"/>
                  </a:lnTo>
                  <a:lnTo>
                    <a:pt x="1" y="92468"/>
                  </a:lnTo>
                  <a:lnTo>
                    <a:pt x="1521" y="92197"/>
                  </a:lnTo>
                  <a:lnTo>
                    <a:pt x="1521" y="92197"/>
                  </a:lnTo>
                  <a:lnTo>
                    <a:pt x="1" y="92905"/>
                  </a:lnTo>
                  <a:lnTo>
                    <a:pt x="1" y="93217"/>
                  </a:lnTo>
                  <a:lnTo>
                    <a:pt x="2625" y="92030"/>
                  </a:lnTo>
                  <a:lnTo>
                    <a:pt x="2729" y="92009"/>
                  </a:lnTo>
                  <a:lnTo>
                    <a:pt x="8810" y="93134"/>
                  </a:lnTo>
                  <a:lnTo>
                    <a:pt x="5686" y="93946"/>
                  </a:lnTo>
                  <a:lnTo>
                    <a:pt x="1" y="93384"/>
                  </a:lnTo>
                  <a:lnTo>
                    <a:pt x="1" y="93676"/>
                  </a:lnTo>
                  <a:lnTo>
                    <a:pt x="4853" y="94155"/>
                  </a:lnTo>
                  <a:lnTo>
                    <a:pt x="1" y="95404"/>
                  </a:lnTo>
                  <a:lnTo>
                    <a:pt x="1" y="95716"/>
                  </a:lnTo>
                  <a:lnTo>
                    <a:pt x="5707" y="94238"/>
                  </a:lnTo>
                  <a:lnTo>
                    <a:pt x="11851" y="94821"/>
                  </a:lnTo>
                  <a:lnTo>
                    <a:pt x="8810" y="95904"/>
                  </a:lnTo>
                  <a:lnTo>
                    <a:pt x="1" y="95821"/>
                  </a:lnTo>
                  <a:lnTo>
                    <a:pt x="1" y="96112"/>
                  </a:lnTo>
                  <a:lnTo>
                    <a:pt x="8019" y="96175"/>
                  </a:lnTo>
                  <a:lnTo>
                    <a:pt x="3437" y="97799"/>
                  </a:lnTo>
                  <a:lnTo>
                    <a:pt x="1" y="96175"/>
                  </a:lnTo>
                  <a:lnTo>
                    <a:pt x="1" y="96487"/>
                  </a:lnTo>
                  <a:lnTo>
                    <a:pt x="3041" y="97945"/>
                  </a:lnTo>
                  <a:lnTo>
                    <a:pt x="2271" y="98216"/>
                  </a:lnTo>
                  <a:lnTo>
                    <a:pt x="1" y="97383"/>
                  </a:lnTo>
                  <a:lnTo>
                    <a:pt x="1" y="97695"/>
                  </a:lnTo>
                  <a:lnTo>
                    <a:pt x="1854" y="98361"/>
                  </a:lnTo>
                  <a:lnTo>
                    <a:pt x="1750" y="98403"/>
                  </a:lnTo>
                  <a:lnTo>
                    <a:pt x="1" y="98549"/>
                  </a:lnTo>
                  <a:lnTo>
                    <a:pt x="1" y="98840"/>
                  </a:lnTo>
                  <a:lnTo>
                    <a:pt x="709" y="98778"/>
                  </a:lnTo>
                  <a:lnTo>
                    <a:pt x="251" y="98944"/>
                  </a:lnTo>
                  <a:lnTo>
                    <a:pt x="1" y="98861"/>
                  </a:lnTo>
                  <a:lnTo>
                    <a:pt x="1" y="99340"/>
                  </a:lnTo>
                  <a:lnTo>
                    <a:pt x="271" y="99236"/>
                  </a:lnTo>
                  <a:lnTo>
                    <a:pt x="5374" y="100652"/>
                  </a:lnTo>
                  <a:lnTo>
                    <a:pt x="5291" y="100694"/>
                  </a:lnTo>
                  <a:lnTo>
                    <a:pt x="2666" y="101131"/>
                  </a:lnTo>
                  <a:lnTo>
                    <a:pt x="1" y="100652"/>
                  </a:lnTo>
                  <a:lnTo>
                    <a:pt x="1" y="100944"/>
                  </a:lnTo>
                  <a:lnTo>
                    <a:pt x="1833" y="101277"/>
                  </a:lnTo>
                  <a:lnTo>
                    <a:pt x="1" y="101569"/>
                  </a:lnTo>
                  <a:lnTo>
                    <a:pt x="1" y="101881"/>
                  </a:lnTo>
                  <a:lnTo>
                    <a:pt x="2666" y="101423"/>
                  </a:lnTo>
                  <a:lnTo>
                    <a:pt x="3375" y="101569"/>
                  </a:lnTo>
                  <a:lnTo>
                    <a:pt x="709" y="102776"/>
                  </a:lnTo>
                  <a:lnTo>
                    <a:pt x="1" y="102714"/>
                  </a:lnTo>
                  <a:lnTo>
                    <a:pt x="1" y="103006"/>
                  </a:lnTo>
                  <a:lnTo>
                    <a:pt x="167" y="103026"/>
                  </a:lnTo>
                  <a:lnTo>
                    <a:pt x="1" y="103110"/>
                  </a:lnTo>
                  <a:lnTo>
                    <a:pt x="1" y="103422"/>
                  </a:lnTo>
                  <a:lnTo>
                    <a:pt x="750" y="103089"/>
                  </a:lnTo>
                  <a:lnTo>
                    <a:pt x="5603" y="103547"/>
                  </a:lnTo>
                  <a:lnTo>
                    <a:pt x="1" y="105005"/>
                  </a:lnTo>
                  <a:lnTo>
                    <a:pt x="1" y="105401"/>
                  </a:lnTo>
                  <a:lnTo>
                    <a:pt x="9581" y="105484"/>
                  </a:lnTo>
                  <a:lnTo>
                    <a:pt x="3708" y="107566"/>
                  </a:lnTo>
                  <a:lnTo>
                    <a:pt x="1" y="107858"/>
                  </a:lnTo>
                  <a:lnTo>
                    <a:pt x="1" y="108150"/>
                  </a:lnTo>
                  <a:lnTo>
                    <a:pt x="2646" y="107941"/>
                  </a:lnTo>
                  <a:lnTo>
                    <a:pt x="1" y="108878"/>
                  </a:lnTo>
                  <a:lnTo>
                    <a:pt x="1" y="109170"/>
                  </a:lnTo>
                  <a:lnTo>
                    <a:pt x="3770" y="107837"/>
                  </a:lnTo>
                  <a:lnTo>
                    <a:pt x="13683" y="107067"/>
                  </a:lnTo>
                  <a:lnTo>
                    <a:pt x="8040" y="109649"/>
                  </a:lnTo>
                  <a:lnTo>
                    <a:pt x="1" y="110982"/>
                  </a:lnTo>
                  <a:lnTo>
                    <a:pt x="1" y="111273"/>
                  </a:lnTo>
                  <a:lnTo>
                    <a:pt x="7019" y="110107"/>
                  </a:lnTo>
                  <a:lnTo>
                    <a:pt x="1" y="113294"/>
                  </a:lnTo>
                  <a:lnTo>
                    <a:pt x="1" y="113627"/>
                  </a:lnTo>
                  <a:lnTo>
                    <a:pt x="8123" y="109920"/>
                  </a:lnTo>
                  <a:lnTo>
                    <a:pt x="22972" y="107421"/>
                  </a:lnTo>
                  <a:lnTo>
                    <a:pt x="24596" y="108212"/>
                  </a:lnTo>
                  <a:lnTo>
                    <a:pt x="1" y="114585"/>
                  </a:lnTo>
                  <a:lnTo>
                    <a:pt x="1" y="114876"/>
                  </a:lnTo>
                  <a:lnTo>
                    <a:pt x="25013" y="108399"/>
                  </a:lnTo>
                  <a:lnTo>
                    <a:pt x="26741" y="109232"/>
                  </a:lnTo>
                  <a:lnTo>
                    <a:pt x="1" y="118708"/>
                  </a:lnTo>
                  <a:lnTo>
                    <a:pt x="1" y="119021"/>
                  </a:lnTo>
                  <a:lnTo>
                    <a:pt x="27116" y="109420"/>
                  </a:lnTo>
                  <a:lnTo>
                    <a:pt x="28969" y="110295"/>
                  </a:lnTo>
                  <a:lnTo>
                    <a:pt x="8227" y="119750"/>
                  </a:lnTo>
                  <a:lnTo>
                    <a:pt x="8914" y="119750"/>
                  </a:lnTo>
                  <a:lnTo>
                    <a:pt x="29303" y="110461"/>
                  </a:lnTo>
                  <a:lnTo>
                    <a:pt x="48837" y="119750"/>
                  </a:lnTo>
                  <a:lnTo>
                    <a:pt x="49504" y="119750"/>
                  </a:lnTo>
                  <a:lnTo>
                    <a:pt x="29657" y="110295"/>
                  </a:lnTo>
                  <a:lnTo>
                    <a:pt x="31510" y="109441"/>
                  </a:lnTo>
                  <a:lnTo>
                    <a:pt x="59125" y="119750"/>
                  </a:lnTo>
                  <a:lnTo>
                    <a:pt x="59458" y="119750"/>
                  </a:lnTo>
                  <a:lnTo>
                    <a:pt x="59458" y="119562"/>
                  </a:lnTo>
                  <a:lnTo>
                    <a:pt x="31885" y="109274"/>
                  </a:lnTo>
                  <a:lnTo>
                    <a:pt x="33634" y="108483"/>
                  </a:lnTo>
                  <a:lnTo>
                    <a:pt x="59458" y="115626"/>
                  </a:lnTo>
                  <a:lnTo>
                    <a:pt x="59458" y="115314"/>
                  </a:lnTo>
                  <a:lnTo>
                    <a:pt x="34051" y="108295"/>
                  </a:lnTo>
                  <a:lnTo>
                    <a:pt x="35696" y="107546"/>
                  </a:lnTo>
                  <a:lnTo>
                    <a:pt x="50503" y="110274"/>
                  </a:lnTo>
                  <a:lnTo>
                    <a:pt x="59458" y="114543"/>
                  </a:lnTo>
                  <a:lnTo>
                    <a:pt x="59458" y="114210"/>
                  </a:lnTo>
                  <a:lnTo>
                    <a:pt x="51607" y="110482"/>
                  </a:lnTo>
                  <a:lnTo>
                    <a:pt x="59458" y="111919"/>
                  </a:lnTo>
                  <a:lnTo>
                    <a:pt x="59458" y="111627"/>
                  </a:lnTo>
                  <a:lnTo>
                    <a:pt x="50587" y="110003"/>
                  </a:lnTo>
                  <a:lnTo>
                    <a:pt x="44985" y="107316"/>
                  </a:lnTo>
                  <a:lnTo>
                    <a:pt x="54877" y="108274"/>
                  </a:lnTo>
                  <a:lnTo>
                    <a:pt x="59458" y="109982"/>
                  </a:lnTo>
                  <a:lnTo>
                    <a:pt x="59458" y="109670"/>
                  </a:lnTo>
                  <a:lnTo>
                    <a:pt x="56001" y="108379"/>
                  </a:lnTo>
                  <a:lnTo>
                    <a:pt x="56001" y="108379"/>
                  </a:lnTo>
                  <a:lnTo>
                    <a:pt x="59458" y="108712"/>
                  </a:lnTo>
                  <a:lnTo>
                    <a:pt x="59458" y="108420"/>
                  </a:lnTo>
                  <a:lnTo>
                    <a:pt x="54960" y="107983"/>
                  </a:lnTo>
                  <a:lnTo>
                    <a:pt x="49129" y="105796"/>
                  </a:lnTo>
                  <a:lnTo>
                    <a:pt x="49129" y="105796"/>
                  </a:lnTo>
                  <a:lnTo>
                    <a:pt x="59084" y="105880"/>
                  </a:lnTo>
                  <a:lnTo>
                    <a:pt x="59458" y="105984"/>
                  </a:lnTo>
                  <a:lnTo>
                    <a:pt x="59458" y="105609"/>
                  </a:lnTo>
                  <a:lnTo>
                    <a:pt x="59125" y="105588"/>
                  </a:lnTo>
                  <a:lnTo>
                    <a:pt x="53127" y="103943"/>
                  </a:lnTo>
                  <a:lnTo>
                    <a:pt x="57980" y="103547"/>
                  </a:lnTo>
                  <a:lnTo>
                    <a:pt x="59458" y="104255"/>
                  </a:lnTo>
                  <a:lnTo>
                    <a:pt x="59458" y="103943"/>
                  </a:lnTo>
                  <a:lnTo>
                    <a:pt x="58563" y="103505"/>
                  </a:lnTo>
                  <a:lnTo>
                    <a:pt x="59458" y="103443"/>
                  </a:lnTo>
                  <a:lnTo>
                    <a:pt x="59458" y="103151"/>
                  </a:lnTo>
                  <a:lnTo>
                    <a:pt x="58042" y="103255"/>
                  </a:lnTo>
                  <a:lnTo>
                    <a:pt x="55377" y="101985"/>
                  </a:lnTo>
                  <a:lnTo>
                    <a:pt x="56105" y="101860"/>
                  </a:lnTo>
                  <a:lnTo>
                    <a:pt x="59458" y="102485"/>
                  </a:lnTo>
                  <a:lnTo>
                    <a:pt x="59458" y="102193"/>
                  </a:lnTo>
                  <a:lnTo>
                    <a:pt x="56939" y="101735"/>
                  </a:lnTo>
                  <a:lnTo>
                    <a:pt x="59458" y="101298"/>
                  </a:lnTo>
                  <a:lnTo>
                    <a:pt x="59458" y="101006"/>
                  </a:lnTo>
                  <a:lnTo>
                    <a:pt x="56105" y="101569"/>
                  </a:lnTo>
                  <a:lnTo>
                    <a:pt x="53481" y="101090"/>
                  </a:lnTo>
                  <a:lnTo>
                    <a:pt x="53398" y="101048"/>
                  </a:lnTo>
                  <a:lnTo>
                    <a:pt x="58521" y="99715"/>
                  </a:lnTo>
                  <a:lnTo>
                    <a:pt x="59458" y="100069"/>
                  </a:lnTo>
                  <a:lnTo>
                    <a:pt x="59458" y="99757"/>
                  </a:lnTo>
                  <a:lnTo>
                    <a:pt x="59021" y="99590"/>
                  </a:lnTo>
                  <a:lnTo>
                    <a:pt x="59458" y="99486"/>
                  </a:lnTo>
                  <a:lnTo>
                    <a:pt x="59458" y="99090"/>
                  </a:lnTo>
                  <a:lnTo>
                    <a:pt x="57043" y="98861"/>
                  </a:lnTo>
                  <a:lnTo>
                    <a:pt x="56959" y="98820"/>
                  </a:lnTo>
                  <a:lnTo>
                    <a:pt x="59458" y="97945"/>
                  </a:lnTo>
                  <a:lnTo>
                    <a:pt x="59458" y="97632"/>
                  </a:lnTo>
                  <a:lnTo>
                    <a:pt x="56543" y="98674"/>
                  </a:lnTo>
                  <a:lnTo>
                    <a:pt x="55772" y="98382"/>
                  </a:lnTo>
                  <a:lnTo>
                    <a:pt x="59458" y="96695"/>
                  </a:lnTo>
                  <a:lnTo>
                    <a:pt x="59458" y="96071"/>
                  </a:lnTo>
                  <a:lnTo>
                    <a:pt x="54023" y="94550"/>
                  </a:lnTo>
                  <a:lnTo>
                    <a:pt x="59458" y="94134"/>
                  </a:lnTo>
                  <a:lnTo>
                    <a:pt x="59458" y="93655"/>
                  </a:lnTo>
                  <a:lnTo>
                    <a:pt x="57376" y="92676"/>
                  </a:lnTo>
                  <a:lnTo>
                    <a:pt x="59458" y="93051"/>
                  </a:lnTo>
                  <a:lnTo>
                    <a:pt x="59458" y="92759"/>
                  </a:lnTo>
                  <a:lnTo>
                    <a:pt x="57022" y="92301"/>
                  </a:lnTo>
                  <a:lnTo>
                    <a:pt x="59458" y="91905"/>
                  </a:lnTo>
                  <a:lnTo>
                    <a:pt x="59458" y="91593"/>
                  </a:lnTo>
                  <a:lnTo>
                    <a:pt x="56272" y="92134"/>
                  </a:lnTo>
                  <a:lnTo>
                    <a:pt x="54335" y="91218"/>
                  </a:lnTo>
                  <a:lnTo>
                    <a:pt x="58979" y="90010"/>
                  </a:lnTo>
                  <a:lnTo>
                    <a:pt x="59084" y="90031"/>
                  </a:lnTo>
                  <a:lnTo>
                    <a:pt x="59458" y="90156"/>
                  </a:lnTo>
                  <a:lnTo>
                    <a:pt x="59458" y="89594"/>
                  </a:lnTo>
                  <a:lnTo>
                    <a:pt x="59042" y="89698"/>
                  </a:lnTo>
                  <a:lnTo>
                    <a:pt x="57043" y="88948"/>
                  </a:lnTo>
                  <a:lnTo>
                    <a:pt x="59458" y="88094"/>
                  </a:lnTo>
                  <a:lnTo>
                    <a:pt x="59458" y="87782"/>
                  </a:lnTo>
                  <a:lnTo>
                    <a:pt x="56626" y="88802"/>
                  </a:lnTo>
                  <a:lnTo>
                    <a:pt x="55418" y="88344"/>
                  </a:lnTo>
                  <a:lnTo>
                    <a:pt x="57667" y="87324"/>
                  </a:lnTo>
                  <a:lnTo>
                    <a:pt x="59458" y="87324"/>
                  </a:lnTo>
                  <a:lnTo>
                    <a:pt x="59458" y="87032"/>
                  </a:lnTo>
                  <a:lnTo>
                    <a:pt x="58292" y="87032"/>
                  </a:lnTo>
                  <a:lnTo>
                    <a:pt x="59125" y="86636"/>
                  </a:lnTo>
                  <a:lnTo>
                    <a:pt x="59458" y="86741"/>
                  </a:lnTo>
                  <a:lnTo>
                    <a:pt x="59458" y="86178"/>
                  </a:lnTo>
                  <a:lnTo>
                    <a:pt x="59104" y="86345"/>
                  </a:lnTo>
                  <a:lnTo>
                    <a:pt x="54918" y="85179"/>
                  </a:lnTo>
                  <a:lnTo>
                    <a:pt x="59458" y="84825"/>
                  </a:lnTo>
                  <a:lnTo>
                    <a:pt x="59458" y="84533"/>
                  </a:lnTo>
                  <a:lnTo>
                    <a:pt x="54106" y="84949"/>
                  </a:lnTo>
                  <a:lnTo>
                    <a:pt x="50587" y="83971"/>
                  </a:lnTo>
                  <a:lnTo>
                    <a:pt x="56251" y="83013"/>
                  </a:lnTo>
                  <a:lnTo>
                    <a:pt x="59167" y="83554"/>
                  </a:lnTo>
                  <a:lnTo>
                    <a:pt x="59458" y="83700"/>
                  </a:lnTo>
                  <a:lnTo>
                    <a:pt x="59458" y="83325"/>
                  </a:lnTo>
                  <a:lnTo>
                    <a:pt x="59250" y="83283"/>
                  </a:lnTo>
                  <a:lnTo>
                    <a:pt x="58063" y="82721"/>
                  </a:lnTo>
                  <a:lnTo>
                    <a:pt x="59458" y="82492"/>
                  </a:lnTo>
                  <a:lnTo>
                    <a:pt x="59458" y="82200"/>
                  </a:lnTo>
                  <a:lnTo>
                    <a:pt x="57626" y="82492"/>
                  </a:lnTo>
                  <a:lnTo>
                    <a:pt x="55272" y="81388"/>
                  </a:lnTo>
                  <a:lnTo>
                    <a:pt x="58251" y="80618"/>
                  </a:lnTo>
                  <a:lnTo>
                    <a:pt x="59458" y="80743"/>
                  </a:lnTo>
                  <a:lnTo>
                    <a:pt x="59458" y="80451"/>
                  </a:lnTo>
                  <a:lnTo>
                    <a:pt x="59063" y="80409"/>
                  </a:lnTo>
                  <a:lnTo>
                    <a:pt x="59458" y="80305"/>
                  </a:lnTo>
                  <a:lnTo>
                    <a:pt x="59458" y="79951"/>
                  </a:lnTo>
                  <a:lnTo>
                    <a:pt x="57126" y="79077"/>
                  </a:lnTo>
                  <a:lnTo>
                    <a:pt x="59458" y="78244"/>
                  </a:lnTo>
                  <a:lnTo>
                    <a:pt x="59458" y="77765"/>
                  </a:lnTo>
                  <a:lnTo>
                    <a:pt x="56314" y="77723"/>
                  </a:lnTo>
                  <a:lnTo>
                    <a:pt x="58355" y="76807"/>
                  </a:lnTo>
                  <a:lnTo>
                    <a:pt x="59458" y="77098"/>
                  </a:lnTo>
                  <a:lnTo>
                    <a:pt x="59458" y="76807"/>
                  </a:lnTo>
                  <a:lnTo>
                    <a:pt x="58771" y="76619"/>
                  </a:lnTo>
                  <a:lnTo>
                    <a:pt x="59458" y="76286"/>
                  </a:lnTo>
                  <a:lnTo>
                    <a:pt x="59458" y="75974"/>
                  </a:lnTo>
                  <a:lnTo>
                    <a:pt x="58334" y="76494"/>
                  </a:lnTo>
                  <a:lnTo>
                    <a:pt x="55814" y="75786"/>
                  </a:lnTo>
                  <a:lnTo>
                    <a:pt x="59458" y="75515"/>
                  </a:lnTo>
                  <a:lnTo>
                    <a:pt x="59458" y="75224"/>
                  </a:lnTo>
                  <a:lnTo>
                    <a:pt x="55002" y="75578"/>
                  </a:lnTo>
                  <a:lnTo>
                    <a:pt x="51066" y="74474"/>
                  </a:lnTo>
                  <a:lnTo>
                    <a:pt x="56335" y="73599"/>
                  </a:lnTo>
                  <a:lnTo>
                    <a:pt x="59458" y="74183"/>
                  </a:lnTo>
                  <a:lnTo>
                    <a:pt x="59458" y="73870"/>
                  </a:lnTo>
                  <a:lnTo>
                    <a:pt x="57168" y="73454"/>
                  </a:lnTo>
                  <a:lnTo>
                    <a:pt x="58917" y="73162"/>
                  </a:lnTo>
                  <a:lnTo>
                    <a:pt x="59458" y="73412"/>
                  </a:lnTo>
                  <a:lnTo>
                    <a:pt x="59458" y="73100"/>
                  </a:lnTo>
                  <a:lnTo>
                    <a:pt x="59417" y="73079"/>
                  </a:lnTo>
                  <a:lnTo>
                    <a:pt x="59458" y="73079"/>
                  </a:lnTo>
                  <a:lnTo>
                    <a:pt x="59458" y="72787"/>
                  </a:lnTo>
                  <a:lnTo>
                    <a:pt x="58959" y="72870"/>
                  </a:lnTo>
                  <a:lnTo>
                    <a:pt x="56230" y="71558"/>
                  </a:lnTo>
                  <a:lnTo>
                    <a:pt x="57501" y="71225"/>
                  </a:lnTo>
                  <a:lnTo>
                    <a:pt x="59458" y="71413"/>
                  </a:lnTo>
                  <a:lnTo>
                    <a:pt x="59458" y="71121"/>
                  </a:lnTo>
                  <a:lnTo>
                    <a:pt x="58313" y="71017"/>
                  </a:lnTo>
                  <a:lnTo>
                    <a:pt x="59458" y="70725"/>
                  </a:lnTo>
                  <a:lnTo>
                    <a:pt x="59458" y="70413"/>
                  </a:lnTo>
                  <a:lnTo>
                    <a:pt x="57480" y="70934"/>
                  </a:lnTo>
                  <a:lnTo>
                    <a:pt x="54273" y="70621"/>
                  </a:lnTo>
                  <a:lnTo>
                    <a:pt x="53815" y="70413"/>
                  </a:lnTo>
                  <a:lnTo>
                    <a:pt x="56772" y="69351"/>
                  </a:lnTo>
                  <a:lnTo>
                    <a:pt x="59458" y="70351"/>
                  </a:lnTo>
                  <a:lnTo>
                    <a:pt x="59458" y="70038"/>
                  </a:lnTo>
                  <a:lnTo>
                    <a:pt x="57209" y="69205"/>
                  </a:lnTo>
                  <a:lnTo>
                    <a:pt x="58459" y="68768"/>
                  </a:lnTo>
                  <a:lnTo>
                    <a:pt x="59458" y="68768"/>
                  </a:lnTo>
                  <a:lnTo>
                    <a:pt x="59458" y="68476"/>
                  </a:lnTo>
                  <a:lnTo>
                    <a:pt x="59250" y="68476"/>
                  </a:lnTo>
                  <a:lnTo>
                    <a:pt x="59458" y="68393"/>
                  </a:lnTo>
                  <a:lnTo>
                    <a:pt x="59458" y="68101"/>
                  </a:lnTo>
                  <a:lnTo>
                    <a:pt x="58396" y="68476"/>
                  </a:lnTo>
                  <a:lnTo>
                    <a:pt x="55189" y="68435"/>
                  </a:lnTo>
                  <a:lnTo>
                    <a:pt x="54710" y="68268"/>
                  </a:lnTo>
                  <a:lnTo>
                    <a:pt x="57563" y="66956"/>
                  </a:lnTo>
                  <a:lnTo>
                    <a:pt x="59458" y="67477"/>
                  </a:lnTo>
                  <a:lnTo>
                    <a:pt x="59458" y="67164"/>
                  </a:lnTo>
                  <a:lnTo>
                    <a:pt x="57980" y="66769"/>
                  </a:lnTo>
                  <a:lnTo>
                    <a:pt x="59188" y="66227"/>
                  </a:lnTo>
                  <a:lnTo>
                    <a:pt x="59458" y="66206"/>
                  </a:lnTo>
                  <a:lnTo>
                    <a:pt x="59458" y="65769"/>
                  </a:lnTo>
                  <a:lnTo>
                    <a:pt x="59104" y="65935"/>
                  </a:lnTo>
                  <a:lnTo>
                    <a:pt x="55897" y="66185"/>
                  </a:lnTo>
                  <a:lnTo>
                    <a:pt x="51565" y="64998"/>
                  </a:lnTo>
                  <a:lnTo>
                    <a:pt x="56418" y="64165"/>
                  </a:lnTo>
                  <a:lnTo>
                    <a:pt x="59458" y="64728"/>
                  </a:lnTo>
                  <a:lnTo>
                    <a:pt x="59458" y="64436"/>
                  </a:lnTo>
                  <a:lnTo>
                    <a:pt x="57251" y="64040"/>
                  </a:lnTo>
                  <a:lnTo>
                    <a:pt x="59458" y="63665"/>
                  </a:lnTo>
                  <a:lnTo>
                    <a:pt x="59458" y="63374"/>
                  </a:lnTo>
                  <a:lnTo>
                    <a:pt x="56418" y="63874"/>
                  </a:lnTo>
                  <a:lnTo>
                    <a:pt x="52003" y="63061"/>
                  </a:lnTo>
                  <a:lnTo>
                    <a:pt x="56730" y="61833"/>
                  </a:lnTo>
                  <a:lnTo>
                    <a:pt x="59458" y="63145"/>
                  </a:lnTo>
                  <a:lnTo>
                    <a:pt x="59458" y="62812"/>
                  </a:lnTo>
                  <a:lnTo>
                    <a:pt x="57542" y="61916"/>
                  </a:lnTo>
                  <a:lnTo>
                    <a:pt x="59458" y="62083"/>
                  </a:lnTo>
                  <a:lnTo>
                    <a:pt x="59458" y="61791"/>
                  </a:lnTo>
                  <a:lnTo>
                    <a:pt x="57584" y="61625"/>
                  </a:lnTo>
                  <a:lnTo>
                    <a:pt x="59458" y="61125"/>
                  </a:lnTo>
                  <a:lnTo>
                    <a:pt x="59458" y="60833"/>
                  </a:lnTo>
                  <a:lnTo>
                    <a:pt x="56751" y="61520"/>
                  </a:lnTo>
                  <a:lnTo>
                    <a:pt x="54335" y="60375"/>
                  </a:lnTo>
                  <a:lnTo>
                    <a:pt x="56855" y="59479"/>
                  </a:lnTo>
                  <a:lnTo>
                    <a:pt x="59458" y="60437"/>
                  </a:lnTo>
                  <a:lnTo>
                    <a:pt x="59458" y="60125"/>
                  </a:lnTo>
                  <a:lnTo>
                    <a:pt x="57688" y="59479"/>
                  </a:lnTo>
                  <a:lnTo>
                    <a:pt x="59458" y="59479"/>
                  </a:lnTo>
                  <a:lnTo>
                    <a:pt x="59458" y="59188"/>
                  </a:lnTo>
                  <a:lnTo>
                    <a:pt x="57688" y="59188"/>
                  </a:lnTo>
                  <a:lnTo>
                    <a:pt x="59458" y="58563"/>
                  </a:lnTo>
                  <a:lnTo>
                    <a:pt x="59458" y="58251"/>
                  </a:lnTo>
                  <a:lnTo>
                    <a:pt x="56876" y="59167"/>
                  </a:lnTo>
                  <a:lnTo>
                    <a:pt x="54356" y="58230"/>
                  </a:lnTo>
                  <a:lnTo>
                    <a:pt x="56793" y="57105"/>
                  </a:lnTo>
                  <a:lnTo>
                    <a:pt x="59458" y="57834"/>
                  </a:lnTo>
                  <a:lnTo>
                    <a:pt x="59458" y="57543"/>
                  </a:lnTo>
                  <a:lnTo>
                    <a:pt x="57605" y="57043"/>
                  </a:lnTo>
                  <a:lnTo>
                    <a:pt x="59458" y="56897"/>
                  </a:lnTo>
                  <a:lnTo>
                    <a:pt x="59458" y="56605"/>
                  </a:lnTo>
                  <a:lnTo>
                    <a:pt x="57584" y="56751"/>
                  </a:lnTo>
                  <a:lnTo>
                    <a:pt x="59458" y="55897"/>
                  </a:lnTo>
                  <a:lnTo>
                    <a:pt x="59458" y="55585"/>
                  </a:lnTo>
                  <a:lnTo>
                    <a:pt x="56772" y="56793"/>
                  </a:lnTo>
                  <a:lnTo>
                    <a:pt x="52065" y="55502"/>
                  </a:lnTo>
                  <a:lnTo>
                    <a:pt x="56501" y="54752"/>
                  </a:lnTo>
                  <a:lnTo>
                    <a:pt x="59458" y="55293"/>
                  </a:lnTo>
                  <a:lnTo>
                    <a:pt x="59458" y="55002"/>
                  </a:lnTo>
                  <a:lnTo>
                    <a:pt x="57334" y="54606"/>
                  </a:lnTo>
                  <a:lnTo>
                    <a:pt x="59458" y="54252"/>
                  </a:lnTo>
                  <a:lnTo>
                    <a:pt x="59458" y="53961"/>
                  </a:lnTo>
                  <a:lnTo>
                    <a:pt x="56501" y="54460"/>
                  </a:lnTo>
                  <a:lnTo>
                    <a:pt x="51649" y="53565"/>
                  </a:lnTo>
                  <a:lnTo>
                    <a:pt x="56001" y="52440"/>
                  </a:lnTo>
                  <a:lnTo>
                    <a:pt x="59209" y="52753"/>
                  </a:lnTo>
                  <a:lnTo>
                    <a:pt x="59458" y="52857"/>
                  </a:lnTo>
                  <a:lnTo>
                    <a:pt x="59458" y="52482"/>
                  </a:lnTo>
                  <a:lnTo>
                    <a:pt x="59292" y="52461"/>
                  </a:lnTo>
                  <a:lnTo>
                    <a:pt x="58105" y="51899"/>
                  </a:lnTo>
                  <a:lnTo>
                    <a:pt x="59458" y="51545"/>
                  </a:lnTo>
                  <a:lnTo>
                    <a:pt x="59458" y="51253"/>
                  </a:lnTo>
                  <a:lnTo>
                    <a:pt x="57709" y="51691"/>
                  </a:lnTo>
                  <a:lnTo>
                    <a:pt x="54856" y="50337"/>
                  </a:lnTo>
                  <a:lnTo>
                    <a:pt x="55335" y="50170"/>
                  </a:lnTo>
                  <a:lnTo>
                    <a:pt x="58542" y="50191"/>
                  </a:lnTo>
                  <a:lnTo>
                    <a:pt x="59458" y="50524"/>
                  </a:lnTo>
                  <a:lnTo>
                    <a:pt x="59458" y="50233"/>
                  </a:lnTo>
                  <a:lnTo>
                    <a:pt x="59396" y="50212"/>
                  </a:lnTo>
                  <a:lnTo>
                    <a:pt x="59458" y="50212"/>
                  </a:lnTo>
                  <a:lnTo>
                    <a:pt x="59458" y="49920"/>
                  </a:lnTo>
                  <a:lnTo>
                    <a:pt x="58605" y="49900"/>
                  </a:lnTo>
                  <a:lnTo>
                    <a:pt x="57376" y="49441"/>
                  </a:lnTo>
                  <a:lnTo>
                    <a:pt x="59458" y="48712"/>
                  </a:lnTo>
                  <a:lnTo>
                    <a:pt x="59458" y="48400"/>
                  </a:lnTo>
                  <a:lnTo>
                    <a:pt x="56939" y="49296"/>
                  </a:lnTo>
                  <a:lnTo>
                    <a:pt x="53981" y="48192"/>
                  </a:lnTo>
                  <a:lnTo>
                    <a:pt x="54460" y="47984"/>
                  </a:lnTo>
                  <a:lnTo>
                    <a:pt x="57667" y="47713"/>
                  </a:lnTo>
                  <a:lnTo>
                    <a:pt x="59458" y="48213"/>
                  </a:lnTo>
                  <a:lnTo>
                    <a:pt x="59458" y="47921"/>
                  </a:lnTo>
                  <a:lnTo>
                    <a:pt x="58521" y="47650"/>
                  </a:lnTo>
                  <a:lnTo>
                    <a:pt x="59458" y="47588"/>
                  </a:lnTo>
                  <a:lnTo>
                    <a:pt x="59458" y="47296"/>
                  </a:lnTo>
                  <a:lnTo>
                    <a:pt x="57688" y="47421"/>
                  </a:lnTo>
                  <a:lnTo>
                    <a:pt x="56418" y="47067"/>
                  </a:lnTo>
                  <a:lnTo>
                    <a:pt x="59188" y="45818"/>
                  </a:lnTo>
                  <a:lnTo>
                    <a:pt x="59458" y="45859"/>
                  </a:lnTo>
                  <a:lnTo>
                    <a:pt x="59458" y="45380"/>
                  </a:lnTo>
                  <a:lnTo>
                    <a:pt x="59146" y="45505"/>
                  </a:lnTo>
                  <a:lnTo>
                    <a:pt x="57397" y="45193"/>
                  </a:lnTo>
                  <a:lnTo>
                    <a:pt x="59458" y="44839"/>
                  </a:lnTo>
                  <a:lnTo>
                    <a:pt x="59458" y="44547"/>
                  </a:lnTo>
                  <a:lnTo>
                    <a:pt x="56564" y="45026"/>
                  </a:lnTo>
                  <a:lnTo>
                    <a:pt x="51316" y="44068"/>
                  </a:lnTo>
                  <a:lnTo>
                    <a:pt x="55272" y="43048"/>
                  </a:lnTo>
                  <a:lnTo>
                    <a:pt x="59458" y="43444"/>
                  </a:lnTo>
                  <a:lnTo>
                    <a:pt x="59458" y="43152"/>
                  </a:lnTo>
                  <a:lnTo>
                    <a:pt x="56085" y="42840"/>
                  </a:lnTo>
                  <a:lnTo>
                    <a:pt x="58605" y="42173"/>
                  </a:lnTo>
                  <a:lnTo>
                    <a:pt x="59458" y="42569"/>
                  </a:lnTo>
                  <a:lnTo>
                    <a:pt x="59458" y="42256"/>
                  </a:lnTo>
                  <a:lnTo>
                    <a:pt x="59042" y="42069"/>
                  </a:lnTo>
                  <a:lnTo>
                    <a:pt x="59458" y="41965"/>
                  </a:lnTo>
                  <a:lnTo>
                    <a:pt x="59458" y="41652"/>
                  </a:lnTo>
                  <a:lnTo>
                    <a:pt x="58646" y="41861"/>
                  </a:lnTo>
                  <a:lnTo>
                    <a:pt x="56605" y="40903"/>
                  </a:lnTo>
                  <a:lnTo>
                    <a:pt x="59458" y="40924"/>
                  </a:lnTo>
                  <a:lnTo>
                    <a:pt x="59458" y="40632"/>
                  </a:lnTo>
                  <a:lnTo>
                    <a:pt x="56001" y="40611"/>
                  </a:lnTo>
                  <a:lnTo>
                    <a:pt x="55377" y="40320"/>
                  </a:lnTo>
                  <a:lnTo>
                    <a:pt x="57022" y="39716"/>
                  </a:lnTo>
                  <a:lnTo>
                    <a:pt x="59458" y="40632"/>
                  </a:lnTo>
                  <a:lnTo>
                    <a:pt x="59458" y="40320"/>
                  </a:lnTo>
                  <a:lnTo>
                    <a:pt x="57459" y="39570"/>
                  </a:lnTo>
                  <a:lnTo>
                    <a:pt x="59458" y="38862"/>
                  </a:lnTo>
                  <a:lnTo>
                    <a:pt x="59458" y="38279"/>
                  </a:lnTo>
                  <a:lnTo>
                    <a:pt x="59458" y="37987"/>
                  </a:lnTo>
                  <a:lnTo>
                    <a:pt x="58584" y="38050"/>
                  </a:lnTo>
                  <a:lnTo>
                    <a:pt x="55647" y="37237"/>
                  </a:lnTo>
                  <a:lnTo>
                    <a:pt x="58001" y="36154"/>
                  </a:lnTo>
                  <a:lnTo>
                    <a:pt x="59458" y="36425"/>
                  </a:lnTo>
                  <a:lnTo>
                    <a:pt x="59458" y="36134"/>
                  </a:lnTo>
                  <a:lnTo>
                    <a:pt x="58459" y="35946"/>
                  </a:lnTo>
                  <a:lnTo>
                    <a:pt x="59458" y="35488"/>
                  </a:lnTo>
                  <a:lnTo>
                    <a:pt x="59458" y="35134"/>
                  </a:lnTo>
                  <a:lnTo>
                    <a:pt x="56647" y="35613"/>
                  </a:lnTo>
                  <a:lnTo>
                    <a:pt x="50982" y="34572"/>
                  </a:lnTo>
                  <a:lnTo>
                    <a:pt x="54523" y="33655"/>
                  </a:lnTo>
                  <a:lnTo>
                    <a:pt x="59458" y="34114"/>
                  </a:lnTo>
                  <a:lnTo>
                    <a:pt x="59458" y="33822"/>
                  </a:lnTo>
                  <a:lnTo>
                    <a:pt x="55335" y="33426"/>
                  </a:lnTo>
                  <a:lnTo>
                    <a:pt x="59458" y="32364"/>
                  </a:lnTo>
                  <a:lnTo>
                    <a:pt x="59458" y="31968"/>
                  </a:lnTo>
                  <a:lnTo>
                    <a:pt x="58750" y="31635"/>
                  </a:lnTo>
                  <a:lnTo>
                    <a:pt x="59458" y="31635"/>
                  </a:lnTo>
                  <a:lnTo>
                    <a:pt x="59458" y="31344"/>
                  </a:lnTo>
                  <a:lnTo>
                    <a:pt x="58126" y="31344"/>
                  </a:lnTo>
                  <a:lnTo>
                    <a:pt x="55897" y="30282"/>
                  </a:lnTo>
                  <a:lnTo>
                    <a:pt x="57105" y="29844"/>
                  </a:lnTo>
                  <a:lnTo>
                    <a:pt x="59458" y="30719"/>
                  </a:lnTo>
                  <a:lnTo>
                    <a:pt x="59458" y="30407"/>
                  </a:lnTo>
                  <a:lnTo>
                    <a:pt x="57542" y="29698"/>
                  </a:lnTo>
                  <a:lnTo>
                    <a:pt x="59458" y="29011"/>
                  </a:lnTo>
                  <a:lnTo>
                    <a:pt x="59458" y="28657"/>
                  </a:lnTo>
                  <a:lnTo>
                    <a:pt x="54856" y="27387"/>
                  </a:lnTo>
                  <a:lnTo>
                    <a:pt x="56814" y="26491"/>
                  </a:lnTo>
                  <a:lnTo>
                    <a:pt x="59458" y="26991"/>
                  </a:lnTo>
                  <a:lnTo>
                    <a:pt x="59458" y="26700"/>
                  </a:lnTo>
                  <a:lnTo>
                    <a:pt x="57563" y="26345"/>
                  </a:lnTo>
                  <a:lnTo>
                    <a:pt x="59458" y="26033"/>
                  </a:lnTo>
                  <a:lnTo>
                    <a:pt x="59458" y="25721"/>
                  </a:lnTo>
                  <a:lnTo>
                    <a:pt x="57938" y="25991"/>
                  </a:lnTo>
                  <a:lnTo>
                    <a:pt x="59458" y="25283"/>
                  </a:lnTo>
                  <a:lnTo>
                    <a:pt x="59458" y="24971"/>
                  </a:lnTo>
                  <a:lnTo>
                    <a:pt x="56834" y="26179"/>
                  </a:lnTo>
                  <a:lnTo>
                    <a:pt x="56730" y="26179"/>
                  </a:lnTo>
                  <a:lnTo>
                    <a:pt x="50649" y="25054"/>
                  </a:lnTo>
                  <a:lnTo>
                    <a:pt x="53773" y="24263"/>
                  </a:lnTo>
                  <a:lnTo>
                    <a:pt x="59458" y="24804"/>
                  </a:lnTo>
                  <a:lnTo>
                    <a:pt x="59458" y="24513"/>
                  </a:lnTo>
                  <a:lnTo>
                    <a:pt x="54606" y="24034"/>
                  </a:lnTo>
                  <a:lnTo>
                    <a:pt x="59458" y="22784"/>
                  </a:lnTo>
                  <a:lnTo>
                    <a:pt x="59458" y="22493"/>
                  </a:lnTo>
                  <a:lnTo>
                    <a:pt x="53752" y="23950"/>
                  </a:lnTo>
                  <a:lnTo>
                    <a:pt x="47609" y="23367"/>
                  </a:lnTo>
                  <a:lnTo>
                    <a:pt x="50649" y="22284"/>
                  </a:lnTo>
                  <a:lnTo>
                    <a:pt x="59458" y="22368"/>
                  </a:lnTo>
                  <a:lnTo>
                    <a:pt x="59458" y="22076"/>
                  </a:lnTo>
                  <a:lnTo>
                    <a:pt x="51441" y="22014"/>
                  </a:lnTo>
                  <a:lnTo>
                    <a:pt x="56022" y="20389"/>
                  </a:lnTo>
                  <a:lnTo>
                    <a:pt x="59458" y="22014"/>
                  </a:lnTo>
                  <a:lnTo>
                    <a:pt x="59458" y="21701"/>
                  </a:lnTo>
                  <a:lnTo>
                    <a:pt x="56418" y="20243"/>
                  </a:lnTo>
                  <a:lnTo>
                    <a:pt x="57188" y="19973"/>
                  </a:lnTo>
                  <a:lnTo>
                    <a:pt x="59458" y="20806"/>
                  </a:lnTo>
                  <a:lnTo>
                    <a:pt x="59458" y="20514"/>
                  </a:lnTo>
                  <a:lnTo>
                    <a:pt x="57626" y="19827"/>
                  </a:lnTo>
                  <a:lnTo>
                    <a:pt x="57709" y="19785"/>
                  </a:lnTo>
                  <a:lnTo>
                    <a:pt x="59458" y="19640"/>
                  </a:lnTo>
                  <a:lnTo>
                    <a:pt x="59458" y="19369"/>
                  </a:lnTo>
                  <a:lnTo>
                    <a:pt x="58771" y="19410"/>
                  </a:lnTo>
                  <a:lnTo>
                    <a:pt x="59209" y="19265"/>
                  </a:lnTo>
                  <a:lnTo>
                    <a:pt x="59458" y="19327"/>
                  </a:lnTo>
                  <a:lnTo>
                    <a:pt x="59458" y="18869"/>
                  </a:lnTo>
                  <a:lnTo>
                    <a:pt x="59188" y="18952"/>
                  </a:lnTo>
                  <a:lnTo>
                    <a:pt x="54085" y="17536"/>
                  </a:lnTo>
                  <a:lnTo>
                    <a:pt x="54169" y="17494"/>
                  </a:lnTo>
                  <a:lnTo>
                    <a:pt x="56793" y="17057"/>
                  </a:lnTo>
                  <a:lnTo>
                    <a:pt x="59458" y="17557"/>
                  </a:lnTo>
                  <a:lnTo>
                    <a:pt x="59458" y="17245"/>
                  </a:lnTo>
                  <a:lnTo>
                    <a:pt x="57647" y="16911"/>
                  </a:lnTo>
                  <a:lnTo>
                    <a:pt x="59458" y="16620"/>
                  </a:lnTo>
                  <a:lnTo>
                    <a:pt x="59458" y="16328"/>
                  </a:lnTo>
                  <a:lnTo>
                    <a:pt x="56814" y="16766"/>
                  </a:lnTo>
                  <a:lnTo>
                    <a:pt x="56085" y="16620"/>
                  </a:lnTo>
                  <a:lnTo>
                    <a:pt x="58750" y="15412"/>
                  </a:lnTo>
                  <a:lnTo>
                    <a:pt x="59458" y="15474"/>
                  </a:lnTo>
                  <a:lnTo>
                    <a:pt x="59458" y="15183"/>
                  </a:lnTo>
                  <a:lnTo>
                    <a:pt x="59292" y="15162"/>
                  </a:lnTo>
                  <a:lnTo>
                    <a:pt x="59458" y="15099"/>
                  </a:lnTo>
                  <a:lnTo>
                    <a:pt x="59458" y="14766"/>
                  </a:lnTo>
                  <a:lnTo>
                    <a:pt x="58709" y="15120"/>
                  </a:lnTo>
                  <a:lnTo>
                    <a:pt x="53856" y="14641"/>
                  </a:lnTo>
                  <a:lnTo>
                    <a:pt x="59458" y="13204"/>
                  </a:lnTo>
                  <a:lnTo>
                    <a:pt x="59458" y="12788"/>
                  </a:lnTo>
                  <a:lnTo>
                    <a:pt x="49899" y="12705"/>
                  </a:lnTo>
                  <a:lnTo>
                    <a:pt x="55751" y="10643"/>
                  </a:lnTo>
                  <a:lnTo>
                    <a:pt x="59458" y="10330"/>
                  </a:lnTo>
                  <a:lnTo>
                    <a:pt x="59458" y="10039"/>
                  </a:lnTo>
                  <a:lnTo>
                    <a:pt x="56814" y="10268"/>
                  </a:lnTo>
                  <a:lnTo>
                    <a:pt x="59458" y="9331"/>
                  </a:lnTo>
                  <a:lnTo>
                    <a:pt x="59458" y="9018"/>
                  </a:lnTo>
                  <a:lnTo>
                    <a:pt x="55689" y="10351"/>
                  </a:lnTo>
                  <a:lnTo>
                    <a:pt x="45776" y="11143"/>
                  </a:lnTo>
                  <a:lnTo>
                    <a:pt x="45776" y="11143"/>
                  </a:lnTo>
                  <a:lnTo>
                    <a:pt x="51441" y="8539"/>
                  </a:lnTo>
                  <a:lnTo>
                    <a:pt x="59458" y="7206"/>
                  </a:lnTo>
                  <a:lnTo>
                    <a:pt x="59458" y="6915"/>
                  </a:lnTo>
                  <a:lnTo>
                    <a:pt x="52461" y="8081"/>
                  </a:lnTo>
                  <a:lnTo>
                    <a:pt x="59458" y="4895"/>
                  </a:lnTo>
                  <a:lnTo>
                    <a:pt x="59458" y="4562"/>
                  </a:lnTo>
                  <a:lnTo>
                    <a:pt x="51336" y="8269"/>
                  </a:lnTo>
                  <a:lnTo>
                    <a:pt x="36508" y="10768"/>
                  </a:lnTo>
                  <a:lnTo>
                    <a:pt x="34863" y="9976"/>
                  </a:lnTo>
                  <a:lnTo>
                    <a:pt x="59458" y="3604"/>
                  </a:lnTo>
                  <a:lnTo>
                    <a:pt x="59458" y="3312"/>
                  </a:lnTo>
                  <a:lnTo>
                    <a:pt x="34447" y="9789"/>
                  </a:lnTo>
                  <a:lnTo>
                    <a:pt x="32718" y="8956"/>
                  </a:lnTo>
                  <a:lnTo>
                    <a:pt x="57980" y="1"/>
                  </a:lnTo>
                  <a:lnTo>
                    <a:pt x="57105" y="1"/>
                  </a:lnTo>
                  <a:lnTo>
                    <a:pt x="32343" y="8789"/>
                  </a:lnTo>
                  <a:lnTo>
                    <a:pt x="30490" y="7894"/>
                  </a:lnTo>
                  <a:lnTo>
                    <a:pt x="47817" y="1"/>
                  </a:lnTo>
                  <a:lnTo>
                    <a:pt x="47109" y="1"/>
                  </a:lnTo>
                  <a:lnTo>
                    <a:pt x="30157" y="7727"/>
                  </a:lnTo>
                  <a:lnTo>
                    <a:pt x="13912" y="1"/>
                  </a:lnTo>
                  <a:lnTo>
                    <a:pt x="13246" y="1"/>
                  </a:lnTo>
                  <a:lnTo>
                    <a:pt x="29802" y="7894"/>
                  </a:lnTo>
                  <a:lnTo>
                    <a:pt x="27949" y="8748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 rot="5400000">
              <a:off x="1565984" y="108583"/>
              <a:ext cx="595500" cy="2145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" name="Google Shape;924;p43"/>
          <p:cNvGrpSpPr/>
          <p:nvPr/>
        </p:nvGrpSpPr>
        <p:grpSpPr>
          <a:xfrm>
            <a:off x="790744" y="3568668"/>
            <a:ext cx="2145940" cy="595516"/>
            <a:chOff x="790744" y="883767"/>
            <a:chExt cx="2145940" cy="595516"/>
          </a:xfrm>
        </p:grpSpPr>
        <p:sp>
          <p:nvSpPr>
            <p:cNvPr id="925" name="Google Shape;925;p43"/>
            <p:cNvSpPr/>
            <p:nvPr/>
          </p:nvSpPr>
          <p:spPr>
            <a:xfrm rot="5400000">
              <a:off x="1566037" y="108474"/>
              <a:ext cx="595333" cy="2145920"/>
            </a:xfrm>
            <a:custGeom>
              <a:rect b="b" l="l" r="r" t="t"/>
              <a:pathLst>
                <a:path extrusionOk="0" h="119750" w="59459">
                  <a:moveTo>
                    <a:pt x="30157" y="8060"/>
                  </a:moveTo>
                  <a:lnTo>
                    <a:pt x="31968" y="8914"/>
                  </a:lnTo>
                  <a:lnTo>
                    <a:pt x="30136" y="9560"/>
                  </a:lnTo>
                  <a:lnTo>
                    <a:pt x="28345" y="8893"/>
                  </a:lnTo>
                  <a:lnTo>
                    <a:pt x="30157" y="8060"/>
                  </a:lnTo>
                  <a:close/>
                  <a:moveTo>
                    <a:pt x="27970" y="9060"/>
                  </a:moveTo>
                  <a:lnTo>
                    <a:pt x="29719" y="9706"/>
                  </a:lnTo>
                  <a:lnTo>
                    <a:pt x="28011" y="10310"/>
                  </a:lnTo>
                  <a:lnTo>
                    <a:pt x="26262" y="9831"/>
                  </a:lnTo>
                  <a:lnTo>
                    <a:pt x="27970" y="9060"/>
                  </a:lnTo>
                  <a:close/>
                  <a:moveTo>
                    <a:pt x="32322" y="9102"/>
                  </a:moveTo>
                  <a:lnTo>
                    <a:pt x="34030" y="9893"/>
                  </a:lnTo>
                  <a:lnTo>
                    <a:pt x="32260" y="10351"/>
                  </a:lnTo>
                  <a:lnTo>
                    <a:pt x="30573" y="9726"/>
                  </a:lnTo>
                  <a:lnTo>
                    <a:pt x="32322" y="9102"/>
                  </a:lnTo>
                  <a:close/>
                  <a:moveTo>
                    <a:pt x="30136" y="9872"/>
                  </a:moveTo>
                  <a:lnTo>
                    <a:pt x="31781" y="10476"/>
                  </a:lnTo>
                  <a:lnTo>
                    <a:pt x="30136" y="10913"/>
                  </a:lnTo>
                  <a:lnTo>
                    <a:pt x="28490" y="10455"/>
                  </a:lnTo>
                  <a:lnTo>
                    <a:pt x="30136" y="9872"/>
                  </a:lnTo>
                  <a:close/>
                  <a:moveTo>
                    <a:pt x="25846" y="10018"/>
                  </a:moveTo>
                  <a:lnTo>
                    <a:pt x="27532" y="10497"/>
                  </a:lnTo>
                  <a:lnTo>
                    <a:pt x="25929" y="11059"/>
                  </a:lnTo>
                  <a:lnTo>
                    <a:pt x="24263" y="10747"/>
                  </a:lnTo>
                  <a:lnTo>
                    <a:pt x="25846" y="10018"/>
                  </a:lnTo>
                  <a:close/>
                  <a:moveTo>
                    <a:pt x="34426" y="10101"/>
                  </a:moveTo>
                  <a:lnTo>
                    <a:pt x="36009" y="10851"/>
                  </a:lnTo>
                  <a:lnTo>
                    <a:pt x="34322" y="11122"/>
                  </a:lnTo>
                  <a:lnTo>
                    <a:pt x="32739" y="10539"/>
                  </a:lnTo>
                  <a:lnTo>
                    <a:pt x="34426" y="10101"/>
                  </a:lnTo>
                  <a:close/>
                  <a:moveTo>
                    <a:pt x="28011" y="10622"/>
                  </a:moveTo>
                  <a:lnTo>
                    <a:pt x="29573" y="11059"/>
                  </a:lnTo>
                  <a:lnTo>
                    <a:pt x="28053" y="11455"/>
                  </a:lnTo>
                  <a:lnTo>
                    <a:pt x="26491" y="11163"/>
                  </a:lnTo>
                  <a:lnTo>
                    <a:pt x="28011" y="10622"/>
                  </a:lnTo>
                  <a:close/>
                  <a:moveTo>
                    <a:pt x="32239" y="10664"/>
                  </a:moveTo>
                  <a:lnTo>
                    <a:pt x="33759" y="11226"/>
                  </a:lnTo>
                  <a:lnTo>
                    <a:pt x="32197" y="11476"/>
                  </a:lnTo>
                  <a:lnTo>
                    <a:pt x="30698" y="11059"/>
                  </a:lnTo>
                  <a:lnTo>
                    <a:pt x="32239" y="10664"/>
                  </a:lnTo>
                  <a:close/>
                  <a:moveTo>
                    <a:pt x="9976" y="8394"/>
                  </a:moveTo>
                  <a:lnTo>
                    <a:pt x="23305" y="10872"/>
                  </a:lnTo>
                  <a:lnTo>
                    <a:pt x="21764" y="11580"/>
                  </a:lnTo>
                  <a:lnTo>
                    <a:pt x="15329" y="10955"/>
                  </a:lnTo>
                  <a:lnTo>
                    <a:pt x="9976" y="8394"/>
                  </a:lnTo>
                  <a:close/>
                  <a:moveTo>
                    <a:pt x="50337" y="8727"/>
                  </a:moveTo>
                  <a:lnTo>
                    <a:pt x="44922" y="11205"/>
                  </a:lnTo>
                  <a:lnTo>
                    <a:pt x="38487" y="11705"/>
                  </a:lnTo>
                  <a:lnTo>
                    <a:pt x="36967" y="10976"/>
                  </a:lnTo>
                  <a:lnTo>
                    <a:pt x="50337" y="8727"/>
                  </a:lnTo>
                  <a:close/>
                  <a:moveTo>
                    <a:pt x="23805" y="10955"/>
                  </a:moveTo>
                  <a:lnTo>
                    <a:pt x="25387" y="11247"/>
                  </a:lnTo>
                  <a:lnTo>
                    <a:pt x="23909" y="11767"/>
                  </a:lnTo>
                  <a:lnTo>
                    <a:pt x="22326" y="11622"/>
                  </a:lnTo>
                  <a:lnTo>
                    <a:pt x="23805" y="10955"/>
                  </a:lnTo>
                  <a:close/>
                  <a:moveTo>
                    <a:pt x="30136" y="11205"/>
                  </a:moveTo>
                  <a:lnTo>
                    <a:pt x="31531" y="11601"/>
                  </a:lnTo>
                  <a:lnTo>
                    <a:pt x="30115" y="11830"/>
                  </a:lnTo>
                  <a:lnTo>
                    <a:pt x="28720" y="11580"/>
                  </a:lnTo>
                  <a:lnTo>
                    <a:pt x="30136" y="11205"/>
                  </a:lnTo>
                  <a:close/>
                  <a:moveTo>
                    <a:pt x="36467" y="11059"/>
                  </a:moveTo>
                  <a:lnTo>
                    <a:pt x="37904" y="11747"/>
                  </a:lnTo>
                  <a:lnTo>
                    <a:pt x="36342" y="11871"/>
                  </a:lnTo>
                  <a:lnTo>
                    <a:pt x="34863" y="11330"/>
                  </a:lnTo>
                  <a:lnTo>
                    <a:pt x="36467" y="11059"/>
                  </a:lnTo>
                  <a:close/>
                  <a:moveTo>
                    <a:pt x="25950" y="11351"/>
                  </a:moveTo>
                  <a:lnTo>
                    <a:pt x="27387" y="11622"/>
                  </a:lnTo>
                  <a:lnTo>
                    <a:pt x="26012" y="11976"/>
                  </a:lnTo>
                  <a:lnTo>
                    <a:pt x="24575" y="11851"/>
                  </a:lnTo>
                  <a:lnTo>
                    <a:pt x="25950" y="11351"/>
                  </a:lnTo>
                  <a:close/>
                  <a:moveTo>
                    <a:pt x="34301" y="11434"/>
                  </a:moveTo>
                  <a:lnTo>
                    <a:pt x="35655" y="11934"/>
                  </a:lnTo>
                  <a:lnTo>
                    <a:pt x="34238" y="12038"/>
                  </a:lnTo>
                  <a:lnTo>
                    <a:pt x="32864" y="11663"/>
                  </a:lnTo>
                  <a:lnTo>
                    <a:pt x="34301" y="11434"/>
                  </a:lnTo>
                  <a:close/>
                  <a:moveTo>
                    <a:pt x="28053" y="11747"/>
                  </a:moveTo>
                  <a:lnTo>
                    <a:pt x="29282" y="11976"/>
                  </a:lnTo>
                  <a:lnTo>
                    <a:pt x="28074" y="12184"/>
                  </a:lnTo>
                  <a:lnTo>
                    <a:pt x="26845" y="12059"/>
                  </a:lnTo>
                  <a:lnTo>
                    <a:pt x="28053" y="11747"/>
                  </a:lnTo>
                  <a:close/>
                  <a:moveTo>
                    <a:pt x="32197" y="11788"/>
                  </a:moveTo>
                  <a:lnTo>
                    <a:pt x="33385" y="12121"/>
                  </a:lnTo>
                  <a:lnTo>
                    <a:pt x="32177" y="12205"/>
                  </a:lnTo>
                  <a:lnTo>
                    <a:pt x="30948" y="11976"/>
                  </a:lnTo>
                  <a:lnTo>
                    <a:pt x="32197" y="11788"/>
                  </a:lnTo>
                  <a:close/>
                  <a:moveTo>
                    <a:pt x="30115" y="12121"/>
                  </a:moveTo>
                  <a:lnTo>
                    <a:pt x="31052" y="12288"/>
                  </a:lnTo>
                  <a:lnTo>
                    <a:pt x="30115" y="12371"/>
                  </a:lnTo>
                  <a:lnTo>
                    <a:pt x="29178" y="12288"/>
                  </a:lnTo>
                  <a:lnTo>
                    <a:pt x="30115" y="12121"/>
                  </a:lnTo>
                  <a:close/>
                  <a:moveTo>
                    <a:pt x="5624" y="10310"/>
                  </a:moveTo>
                  <a:lnTo>
                    <a:pt x="15245" y="11247"/>
                  </a:lnTo>
                  <a:lnTo>
                    <a:pt x="17786" y="12455"/>
                  </a:lnTo>
                  <a:lnTo>
                    <a:pt x="11184" y="12392"/>
                  </a:lnTo>
                  <a:lnTo>
                    <a:pt x="5624" y="10310"/>
                  </a:lnTo>
                  <a:close/>
                  <a:moveTo>
                    <a:pt x="16099" y="11309"/>
                  </a:moveTo>
                  <a:lnTo>
                    <a:pt x="21222" y="11809"/>
                  </a:lnTo>
                  <a:lnTo>
                    <a:pt x="19806" y="12455"/>
                  </a:lnTo>
                  <a:lnTo>
                    <a:pt x="18473" y="12455"/>
                  </a:lnTo>
                  <a:lnTo>
                    <a:pt x="16099" y="11309"/>
                  </a:lnTo>
                  <a:close/>
                  <a:moveTo>
                    <a:pt x="21805" y="11871"/>
                  </a:moveTo>
                  <a:lnTo>
                    <a:pt x="23263" y="11996"/>
                  </a:lnTo>
                  <a:lnTo>
                    <a:pt x="21910" y="12475"/>
                  </a:lnTo>
                  <a:lnTo>
                    <a:pt x="20493" y="12475"/>
                  </a:lnTo>
                  <a:lnTo>
                    <a:pt x="21805" y="11871"/>
                  </a:lnTo>
                  <a:close/>
                  <a:moveTo>
                    <a:pt x="23930" y="12080"/>
                  </a:moveTo>
                  <a:lnTo>
                    <a:pt x="25179" y="12184"/>
                  </a:lnTo>
                  <a:lnTo>
                    <a:pt x="23992" y="12496"/>
                  </a:lnTo>
                  <a:lnTo>
                    <a:pt x="22763" y="12496"/>
                  </a:lnTo>
                  <a:lnTo>
                    <a:pt x="23930" y="12080"/>
                  </a:lnTo>
                  <a:close/>
                  <a:moveTo>
                    <a:pt x="26033" y="12267"/>
                  </a:moveTo>
                  <a:lnTo>
                    <a:pt x="26970" y="12371"/>
                  </a:lnTo>
                  <a:lnTo>
                    <a:pt x="26054" y="12517"/>
                  </a:lnTo>
                  <a:lnTo>
                    <a:pt x="25117" y="12517"/>
                  </a:lnTo>
                  <a:lnTo>
                    <a:pt x="26033" y="12267"/>
                  </a:lnTo>
                  <a:close/>
                  <a:moveTo>
                    <a:pt x="28074" y="12475"/>
                  </a:moveTo>
                  <a:lnTo>
                    <a:pt x="28449" y="12496"/>
                  </a:lnTo>
                  <a:lnTo>
                    <a:pt x="28095" y="12538"/>
                  </a:lnTo>
                  <a:lnTo>
                    <a:pt x="27720" y="12538"/>
                  </a:lnTo>
                  <a:lnTo>
                    <a:pt x="28074" y="12475"/>
                  </a:lnTo>
                  <a:close/>
                  <a:moveTo>
                    <a:pt x="32156" y="12496"/>
                  </a:moveTo>
                  <a:lnTo>
                    <a:pt x="32510" y="12580"/>
                  </a:lnTo>
                  <a:lnTo>
                    <a:pt x="32510" y="12580"/>
                  </a:lnTo>
                  <a:lnTo>
                    <a:pt x="32156" y="12559"/>
                  </a:lnTo>
                  <a:lnTo>
                    <a:pt x="31781" y="12538"/>
                  </a:lnTo>
                  <a:lnTo>
                    <a:pt x="32156" y="12496"/>
                  </a:lnTo>
                  <a:close/>
                  <a:moveTo>
                    <a:pt x="34218" y="12330"/>
                  </a:moveTo>
                  <a:lnTo>
                    <a:pt x="35113" y="12600"/>
                  </a:lnTo>
                  <a:lnTo>
                    <a:pt x="34197" y="12580"/>
                  </a:lnTo>
                  <a:lnTo>
                    <a:pt x="33260" y="12413"/>
                  </a:lnTo>
                  <a:lnTo>
                    <a:pt x="34218" y="12330"/>
                  </a:lnTo>
                  <a:close/>
                  <a:moveTo>
                    <a:pt x="36300" y="12163"/>
                  </a:moveTo>
                  <a:lnTo>
                    <a:pt x="37466" y="12600"/>
                  </a:lnTo>
                  <a:lnTo>
                    <a:pt x="36238" y="12600"/>
                  </a:lnTo>
                  <a:lnTo>
                    <a:pt x="35051" y="12267"/>
                  </a:lnTo>
                  <a:lnTo>
                    <a:pt x="36300" y="12163"/>
                  </a:lnTo>
                  <a:close/>
                  <a:moveTo>
                    <a:pt x="38445" y="11996"/>
                  </a:moveTo>
                  <a:lnTo>
                    <a:pt x="39757" y="12621"/>
                  </a:lnTo>
                  <a:lnTo>
                    <a:pt x="38320" y="12621"/>
                  </a:lnTo>
                  <a:lnTo>
                    <a:pt x="36987" y="12121"/>
                  </a:lnTo>
                  <a:lnTo>
                    <a:pt x="38445" y="11996"/>
                  </a:lnTo>
                  <a:close/>
                  <a:moveTo>
                    <a:pt x="44151" y="11559"/>
                  </a:moveTo>
                  <a:lnTo>
                    <a:pt x="41757" y="12642"/>
                  </a:lnTo>
                  <a:lnTo>
                    <a:pt x="40444" y="12642"/>
                  </a:lnTo>
                  <a:lnTo>
                    <a:pt x="39008" y="11955"/>
                  </a:lnTo>
                  <a:lnTo>
                    <a:pt x="44151" y="11559"/>
                  </a:lnTo>
                  <a:close/>
                  <a:moveTo>
                    <a:pt x="54648" y="10726"/>
                  </a:moveTo>
                  <a:lnTo>
                    <a:pt x="49046" y="12705"/>
                  </a:lnTo>
                  <a:lnTo>
                    <a:pt x="42444" y="12642"/>
                  </a:lnTo>
                  <a:lnTo>
                    <a:pt x="45005" y="11476"/>
                  </a:lnTo>
                  <a:lnTo>
                    <a:pt x="54648" y="10726"/>
                  </a:lnTo>
                  <a:close/>
                  <a:moveTo>
                    <a:pt x="19181" y="12746"/>
                  </a:moveTo>
                  <a:lnTo>
                    <a:pt x="19140" y="12767"/>
                  </a:lnTo>
                  <a:lnTo>
                    <a:pt x="19098" y="12746"/>
                  </a:lnTo>
                  <a:close/>
                  <a:moveTo>
                    <a:pt x="24388" y="12788"/>
                  </a:moveTo>
                  <a:lnTo>
                    <a:pt x="24034" y="12850"/>
                  </a:lnTo>
                  <a:lnTo>
                    <a:pt x="23659" y="12892"/>
                  </a:lnTo>
                  <a:lnTo>
                    <a:pt x="24034" y="12788"/>
                  </a:lnTo>
                  <a:close/>
                  <a:moveTo>
                    <a:pt x="41132" y="12934"/>
                  </a:moveTo>
                  <a:lnTo>
                    <a:pt x="41090" y="12954"/>
                  </a:lnTo>
                  <a:lnTo>
                    <a:pt x="41048" y="12934"/>
                  </a:lnTo>
                  <a:close/>
                  <a:moveTo>
                    <a:pt x="36196" y="12892"/>
                  </a:moveTo>
                  <a:lnTo>
                    <a:pt x="36571" y="12996"/>
                  </a:lnTo>
                  <a:lnTo>
                    <a:pt x="36196" y="12954"/>
                  </a:lnTo>
                  <a:lnTo>
                    <a:pt x="35821" y="12892"/>
                  </a:lnTo>
                  <a:close/>
                  <a:moveTo>
                    <a:pt x="21951" y="12767"/>
                  </a:moveTo>
                  <a:lnTo>
                    <a:pt x="22909" y="12788"/>
                  </a:lnTo>
                  <a:lnTo>
                    <a:pt x="21993" y="13017"/>
                  </a:lnTo>
                  <a:lnTo>
                    <a:pt x="21076" y="13079"/>
                  </a:lnTo>
                  <a:lnTo>
                    <a:pt x="21951" y="12767"/>
                  </a:lnTo>
                  <a:close/>
                  <a:moveTo>
                    <a:pt x="19869" y="12746"/>
                  </a:moveTo>
                  <a:lnTo>
                    <a:pt x="21118" y="12767"/>
                  </a:lnTo>
                  <a:lnTo>
                    <a:pt x="19973" y="13163"/>
                  </a:lnTo>
                  <a:lnTo>
                    <a:pt x="19473" y="12934"/>
                  </a:lnTo>
                  <a:lnTo>
                    <a:pt x="19869" y="12746"/>
                  </a:lnTo>
                  <a:close/>
                  <a:moveTo>
                    <a:pt x="37321" y="12892"/>
                  </a:moveTo>
                  <a:lnTo>
                    <a:pt x="38279" y="12913"/>
                  </a:lnTo>
                  <a:lnTo>
                    <a:pt x="39153" y="13246"/>
                  </a:lnTo>
                  <a:lnTo>
                    <a:pt x="39153" y="13246"/>
                  </a:lnTo>
                  <a:lnTo>
                    <a:pt x="38216" y="13142"/>
                  </a:lnTo>
                  <a:lnTo>
                    <a:pt x="37321" y="12892"/>
                  </a:lnTo>
                  <a:close/>
                  <a:moveTo>
                    <a:pt x="19140" y="13079"/>
                  </a:moveTo>
                  <a:lnTo>
                    <a:pt x="19410" y="13225"/>
                  </a:lnTo>
                  <a:lnTo>
                    <a:pt x="18723" y="13267"/>
                  </a:lnTo>
                  <a:lnTo>
                    <a:pt x="19140" y="13079"/>
                  </a:lnTo>
                  <a:close/>
                  <a:moveTo>
                    <a:pt x="39112" y="12913"/>
                  </a:moveTo>
                  <a:lnTo>
                    <a:pt x="40361" y="12934"/>
                  </a:lnTo>
                  <a:lnTo>
                    <a:pt x="40757" y="13100"/>
                  </a:lnTo>
                  <a:lnTo>
                    <a:pt x="40236" y="13329"/>
                  </a:lnTo>
                  <a:lnTo>
                    <a:pt x="39112" y="12913"/>
                  </a:lnTo>
                  <a:close/>
                  <a:moveTo>
                    <a:pt x="41090" y="13267"/>
                  </a:moveTo>
                  <a:lnTo>
                    <a:pt x="41507" y="13454"/>
                  </a:lnTo>
                  <a:lnTo>
                    <a:pt x="40819" y="13392"/>
                  </a:lnTo>
                  <a:lnTo>
                    <a:pt x="41090" y="13267"/>
                  </a:lnTo>
                  <a:close/>
                  <a:moveTo>
                    <a:pt x="19952" y="13475"/>
                  </a:moveTo>
                  <a:lnTo>
                    <a:pt x="20035" y="13517"/>
                  </a:lnTo>
                  <a:lnTo>
                    <a:pt x="20014" y="13517"/>
                  </a:lnTo>
                  <a:lnTo>
                    <a:pt x="19660" y="13579"/>
                  </a:lnTo>
                  <a:lnTo>
                    <a:pt x="19952" y="13475"/>
                  </a:lnTo>
                  <a:close/>
                  <a:moveTo>
                    <a:pt x="11976" y="12684"/>
                  </a:moveTo>
                  <a:lnTo>
                    <a:pt x="18411" y="12746"/>
                  </a:lnTo>
                  <a:lnTo>
                    <a:pt x="18786" y="12934"/>
                  </a:lnTo>
                  <a:lnTo>
                    <a:pt x="17869" y="13350"/>
                  </a:lnTo>
                  <a:lnTo>
                    <a:pt x="14454" y="13621"/>
                  </a:lnTo>
                  <a:lnTo>
                    <a:pt x="11976" y="12684"/>
                  </a:lnTo>
                  <a:close/>
                  <a:moveTo>
                    <a:pt x="40257" y="13642"/>
                  </a:moveTo>
                  <a:lnTo>
                    <a:pt x="40549" y="13767"/>
                  </a:lnTo>
                  <a:lnTo>
                    <a:pt x="40195" y="13683"/>
                  </a:lnTo>
                  <a:lnTo>
                    <a:pt x="40174" y="13683"/>
                  </a:lnTo>
                  <a:lnTo>
                    <a:pt x="40257" y="13642"/>
                  </a:lnTo>
                  <a:close/>
                  <a:moveTo>
                    <a:pt x="41819" y="12934"/>
                  </a:moveTo>
                  <a:lnTo>
                    <a:pt x="48233" y="12996"/>
                  </a:lnTo>
                  <a:lnTo>
                    <a:pt x="45755" y="13871"/>
                  </a:lnTo>
                  <a:lnTo>
                    <a:pt x="42340" y="13538"/>
                  </a:lnTo>
                  <a:lnTo>
                    <a:pt x="41444" y="13121"/>
                  </a:lnTo>
                  <a:lnTo>
                    <a:pt x="41819" y="12934"/>
                  </a:lnTo>
                  <a:close/>
                  <a:moveTo>
                    <a:pt x="18890" y="13558"/>
                  </a:moveTo>
                  <a:lnTo>
                    <a:pt x="18015" y="13871"/>
                  </a:lnTo>
                  <a:lnTo>
                    <a:pt x="17099" y="14017"/>
                  </a:lnTo>
                  <a:lnTo>
                    <a:pt x="17953" y="13621"/>
                  </a:lnTo>
                  <a:lnTo>
                    <a:pt x="18890" y="13558"/>
                  </a:lnTo>
                  <a:close/>
                  <a:moveTo>
                    <a:pt x="1459" y="12600"/>
                  </a:moveTo>
                  <a:lnTo>
                    <a:pt x="11143" y="12684"/>
                  </a:lnTo>
                  <a:lnTo>
                    <a:pt x="13767" y="13663"/>
                  </a:lnTo>
                  <a:lnTo>
                    <a:pt x="7186" y="14183"/>
                  </a:lnTo>
                  <a:lnTo>
                    <a:pt x="1459" y="12600"/>
                  </a:lnTo>
                  <a:close/>
                  <a:moveTo>
                    <a:pt x="17099" y="13683"/>
                  </a:moveTo>
                  <a:lnTo>
                    <a:pt x="16016" y="14183"/>
                  </a:lnTo>
                  <a:lnTo>
                    <a:pt x="15099" y="13850"/>
                  </a:lnTo>
                  <a:lnTo>
                    <a:pt x="17099" y="13683"/>
                  </a:lnTo>
                  <a:close/>
                  <a:moveTo>
                    <a:pt x="41319" y="13746"/>
                  </a:moveTo>
                  <a:lnTo>
                    <a:pt x="42256" y="13829"/>
                  </a:lnTo>
                  <a:lnTo>
                    <a:pt x="43110" y="14225"/>
                  </a:lnTo>
                  <a:lnTo>
                    <a:pt x="42194" y="14058"/>
                  </a:lnTo>
                  <a:lnTo>
                    <a:pt x="41319" y="13746"/>
                  </a:lnTo>
                  <a:close/>
                  <a:moveTo>
                    <a:pt x="43110" y="13912"/>
                  </a:moveTo>
                  <a:lnTo>
                    <a:pt x="45109" y="14100"/>
                  </a:lnTo>
                  <a:lnTo>
                    <a:pt x="44193" y="14433"/>
                  </a:lnTo>
                  <a:lnTo>
                    <a:pt x="43110" y="13912"/>
                  </a:lnTo>
                  <a:close/>
                  <a:moveTo>
                    <a:pt x="49087" y="12996"/>
                  </a:moveTo>
                  <a:lnTo>
                    <a:pt x="58750" y="13079"/>
                  </a:lnTo>
                  <a:lnTo>
                    <a:pt x="53002" y="14558"/>
                  </a:lnTo>
                  <a:lnTo>
                    <a:pt x="46442" y="13933"/>
                  </a:lnTo>
                  <a:lnTo>
                    <a:pt x="49087" y="12996"/>
                  </a:lnTo>
                  <a:close/>
                  <a:moveTo>
                    <a:pt x="16016" y="14516"/>
                  </a:moveTo>
                  <a:lnTo>
                    <a:pt x="16099" y="14537"/>
                  </a:lnTo>
                  <a:lnTo>
                    <a:pt x="15724" y="14641"/>
                  </a:lnTo>
                  <a:lnTo>
                    <a:pt x="15724" y="14641"/>
                  </a:lnTo>
                  <a:lnTo>
                    <a:pt x="16016" y="14516"/>
                  </a:lnTo>
                  <a:close/>
                  <a:moveTo>
                    <a:pt x="44172" y="14745"/>
                  </a:moveTo>
                  <a:lnTo>
                    <a:pt x="44464" y="14870"/>
                  </a:lnTo>
                  <a:lnTo>
                    <a:pt x="44464" y="14870"/>
                  </a:lnTo>
                  <a:lnTo>
                    <a:pt x="44110" y="14787"/>
                  </a:lnTo>
                  <a:lnTo>
                    <a:pt x="44089" y="14766"/>
                  </a:lnTo>
                  <a:lnTo>
                    <a:pt x="44172" y="14745"/>
                  </a:lnTo>
                  <a:close/>
                  <a:moveTo>
                    <a:pt x="14412" y="13912"/>
                  </a:moveTo>
                  <a:lnTo>
                    <a:pt x="15454" y="14287"/>
                  </a:lnTo>
                  <a:lnTo>
                    <a:pt x="10539" y="15120"/>
                  </a:lnTo>
                  <a:lnTo>
                    <a:pt x="7998" y="14412"/>
                  </a:lnTo>
                  <a:lnTo>
                    <a:pt x="14412" y="13912"/>
                  </a:lnTo>
                  <a:close/>
                  <a:moveTo>
                    <a:pt x="45797" y="14162"/>
                  </a:moveTo>
                  <a:lnTo>
                    <a:pt x="52190" y="14787"/>
                  </a:lnTo>
                  <a:lnTo>
                    <a:pt x="49649" y="15433"/>
                  </a:lnTo>
                  <a:lnTo>
                    <a:pt x="44755" y="14537"/>
                  </a:lnTo>
                  <a:lnTo>
                    <a:pt x="45797" y="14162"/>
                  </a:lnTo>
                  <a:close/>
                  <a:moveTo>
                    <a:pt x="14975" y="14662"/>
                  </a:moveTo>
                  <a:lnTo>
                    <a:pt x="14121" y="15058"/>
                  </a:lnTo>
                  <a:lnTo>
                    <a:pt x="12163" y="15558"/>
                  </a:lnTo>
                  <a:lnTo>
                    <a:pt x="11205" y="15308"/>
                  </a:lnTo>
                  <a:lnTo>
                    <a:pt x="14975" y="14662"/>
                  </a:lnTo>
                  <a:close/>
                  <a:moveTo>
                    <a:pt x="45234" y="14912"/>
                  </a:moveTo>
                  <a:lnTo>
                    <a:pt x="48983" y="15620"/>
                  </a:lnTo>
                  <a:lnTo>
                    <a:pt x="48025" y="15849"/>
                  </a:lnTo>
                  <a:lnTo>
                    <a:pt x="46067" y="15329"/>
                  </a:lnTo>
                  <a:lnTo>
                    <a:pt x="45234" y="14912"/>
                  </a:lnTo>
                  <a:close/>
                  <a:moveTo>
                    <a:pt x="7165" y="14475"/>
                  </a:moveTo>
                  <a:lnTo>
                    <a:pt x="9872" y="15224"/>
                  </a:lnTo>
                  <a:lnTo>
                    <a:pt x="4582" y="16120"/>
                  </a:lnTo>
                  <a:lnTo>
                    <a:pt x="2000" y="14891"/>
                  </a:lnTo>
                  <a:lnTo>
                    <a:pt x="7165" y="14475"/>
                  </a:lnTo>
                  <a:close/>
                  <a:moveTo>
                    <a:pt x="53044" y="14850"/>
                  </a:moveTo>
                  <a:lnTo>
                    <a:pt x="58188" y="15349"/>
                  </a:lnTo>
                  <a:lnTo>
                    <a:pt x="55585" y="16536"/>
                  </a:lnTo>
                  <a:lnTo>
                    <a:pt x="50316" y="15558"/>
                  </a:lnTo>
                  <a:lnTo>
                    <a:pt x="53044" y="14850"/>
                  </a:lnTo>
                  <a:close/>
                  <a:moveTo>
                    <a:pt x="4541" y="16412"/>
                  </a:moveTo>
                  <a:lnTo>
                    <a:pt x="4978" y="16620"/>
                  </a:lnTo>
                  <a:lnTo>
                    <a:pt x="4187" y="16474"/>
                  </a:lnTo>
                  <a:lnTo>
                    <a:pt x="4541" y="16412"/>
                  </a:lnTo>
                  <a:close/>
                  <a:moveTo>
                    <a:pt x="10539" y="15412"/>
                  </a:moveTo>
                  <a:lnTo>
                    <a:pt x="11601" y="15703"/>
                  </a:lnTo>
                  <a:lnTo>
                    <a:pt x="6790" y="16953"/>
                  </a:lnTo>
                  <a:lnTo>
                    <a:pt x="6061" y="16828"/>
                  </a:lnTo>
                  <a:lnTo>
                    <a:pt x="5041" y="16328"/>
                  </a:lnTo>
                  <a:lnTo>
                    <a:pt x="10539" y="15412"/>
                  </a:lnTo>
                  <a:close/>
                  <a:moveTo>
                    <a:pt x="55626" y="16849"/>
                  </a:moveTo>
                  <a:lnTo>
                    <a:pt x="55960" y="16911"/>
                  </a:lnTo>
                  <a:lnTo>
                    <a:pt x="55189" y="17036"/>
                  </a:lnTo>
                  <a:lnTo>
                    <a:pt x="55626" y="16849"/>
                  </a:lnTo>
                  <a:close/>
                  <a:moveTo>
                    <a:pt x="12163" y="15870"/>
                  </a:moveTo>
                  <a:lnTo>
                    <a:pt x="12267" y="15891"/>
                  </a:lnTo>
                  <a:lnTo>
                    <a:pt x="12246" y="15912"/>
                  </a:lnTo>
                  <a:lnTo>
                    <a:pt x="8435" y="17265"/>
                  </a:lnTo>
                  <a:lnTo>
                    <a:pt x="7456" y="17078"/>
                  </a:lnTo>
                  <a:lnTo>
                    <a:pt x="12163" y="15870"/>
                  </a:lnTo>
                  <a:close/>
                  <a:moveTo>
                    <a:pt x="49649" y="15745"/>
                  </a:moveTo>
                  <a:lnTo>
                    <a:pt x="55127" y="16745"/>
                  </a:lnTo>
                  <a:lnTo>
                    <a:pt x="54085" y="17224"/>
                  </a:lnTo>
                  <a:lnTo>
                    <a:pt x="53377" y="17349"/>
                  </a:lnTo>
                  <a:lnTo>
                    <a:pt x="48587" y="16016"/>
                  </a:lnTo>
                  <a:lnTo>
                    <a:pt x="49649" y="15745"/>
                  </a:lnTo>
                  <a:close/>
                  <a:moveTo>
                    <a:pt x="9227" y="17286"/>
                  </a:moveTo>
                  <a:lnTo>
                    <a:pt x="9039" y="17370"/>
                  </a:lnTo>
                  <a:lnTo>
                    <a:pt x="8998" y="17370"/>
                  </a:lnTo>
                  <a:lnTo>
                    <a:pt x="9227" y="17286"/>
                  </a:lnTo>
                  <a:close/>
                  <a:moveTo>
                    <a:pt x="7082" y="17307"/>
                  </a:moveTo>
                  <a:lnTo>
                    <a:pt x="7894" y="17453"/>
                  </a:lnTo>
                  <a:lnTo>
                    <a:pt x="7602" y="17557"/>
                  </a:lnTo>
                  <a:lnTo>
                    <a:pt x="7082" y="17307"/>
                  </a:lnTo>
                  <a:close/>
                  <a:moveTo>
                    <a:pt x="48025" y="16162"/>
                  </a:moveTo>
                  <a:lnTo>
                    <a:pt x="52690" y="17453"/>
                  </a:lnTo>
                  <a:lnTo>
                    <a:pt x="51711" y="17619"/>
                  </a:lnTo>
                  <a:lnTo>
                    <a:pt x="47921" y="16203"/>
                  </a:lnTo>
                  <a:lnTo>
                    <a:pt x="47900" y="16182"/>
                  </a:lnTo>
                  <a:lnTo>
                    <a:pt x="48025" y="16162"/>
                  </a:lnTo>
                  <a:close/>
                  <a:moveTo>
                    <a:pt x="50920" y="17640"/>
                  </a:moveTo>
                  <a:lnTo>
                    <a:pt x="51149" y="17724"/>
                  </a:lnTo>
                  <a:lnTo>
                    <a:pt x="51107" y="17724"/>
                  </a:lnTo>
                  <a:lnTo>
                    <a:pt x="50920" y="17640"/>
                  </a:lnTo>
                  <a:close/>
                  <a:moveTo>
                    <a:pt x="8456" y="17557"/>
                  </a:moveTo>
                  <a:lnTo>
                    <a:pt x="8581" y="17578"/>
                  </a:lnTo>
                  <a:lnTo>
                    <a:pt x="8123" y="17786"/>
                  </a:lnTo>
                  <a:lnTo>
                    <a:pt x="7977" y="17724"/>
                  </a:lnTo>
                  <a:lnTo>
                    <a:pt x="8456" y="17557"/>
                  </a:lnTo>
                  <a:close/>
                  <a:moveTo>
                    <a:pt x="53065" y="17682"/>
                  </a:moveTo>
                  <a:lnTo>
                    <a:pt x="52544" y="17932"/>
                  </a:lnTo>
                  <a:lnTo>
                    <a:pt x="52253" y="17828"/>
                  </a:lnTo>
                  <a:lnTo>
                    <a:pt x="53065" y="17682"/>
                  </a:lnTo>
                  <a:close/>
                  <a:moveTo>
                    <a:pt x="28095" y="12829"/>
                  </a:moveTo>
                  <a:lnTo>
                    <a:pt x="32135" y="12850"/>
                  </a:lnTo>
                  <a:lnTo>
                    <a:pt x="36154" y="13246"/>
                  </a:lnTo>
                  <a:lnTo>
                    <a:pt x="39216" y="13808"/>
                  </a:lnTo>
                  <a:lnTo>
                    <a:pt x="30073" y="17973"/>
                  </a:lnTo>
                  <a:lnTo>
                    <a:pt x="20993" y="13663"/>
                  </a:lnTo>
                  <a:lnTo>
                    <a:pt x="24075" y="13142"/>
                  </a:lnTo>
                  <a:lnTo>
                    <a:pt x="28095" y="12829"/>
                  </a:lnTo>
                  <a:close/>
                  <a:moveTo>
                    <a:pt x="51690" y="17911"/>
                  </a:moveTo>
                  <a:lnTo>
                    <a:pt x="52169" y="18098"/>
                  </a:lnTo>
                  <a:lnTo>
                    <a:pt x="52024" y="18161"/>
                  </a:lnTo>
                  <a:lnTo>
                    <a:pt x="51565" y="17932"/>
                  </a:lnTo>
                  <a:lnTo>
                    <a:pt x="51690" y="17911"/>
                  </a:lnTo>
                  <a:close/>
                  <a:moveTo>
                    <a:pt x="20493" y="13746"/>
                  </a:moveTo>
                  <a:lnTo>
                    <a:pt x="29719" y="18140"/>
                  </a:lnTo>
                  <a:lnTo>
                    <a:pt x="28303" y="18786"/>
                  </a:lnTo>
                  <a:lnTo>
                    <a:pt x="17078" y="14600"/>
                  </a:lnTo>
                  <a:lnTo>
                    <a:pt x="20077" y="13808"/>
                  </a:lnTo>
                  <a:lnTo>
                    <a:pt x="20493" y="13746"/>
                  </a:lnTo>
                  <a:close/>
                  <a:moveTo>
                    <a:pt x="39716" y="13892"/>
                  </a:moveTo>
                  <a:lnTo>
                    <a:pt x="40132" y="13975"/>
                  </a:lnTo>
                  <a:lnTo>
                    <a:pt x="43131" y="14808"/>
                  </a:lnTo>
                  <a:lnTo>
                    <a:pt x="31823" y="18806"/>
                  </a:lnTo>
                  <a:lnTo>
                    <a:pt x="30406" y="18140"/>
                  </a:lnTo>
                  <a:lnTo>
                    <a:pt x="39716" y="13892"/>
                  </a:lnTo>
                  <a:close/>
                  <a:moveTo>
                    <a:pt x="917" y="18765"/>
                  </a:moveTo>
                  <a:lnTo>
                    <a:pt x="1354" y="18931"/>
                  </a:lnTo>
                  <a:lnTo>
                    <a:pt x="584" y="18869"/>
                  </a:lnTo>
                  <a:lnTo>
                    <a:pt x="917" y="18765"/>
                  </a:lnTo>
                  <a:close/>
                  <a:moveTo>
                    <a:pt x="6478" y="17328"/>
                  </a:moveTo>
                  <a:lnTo>
                    <a:pt x="7227" y="17682"/>
                  </a:lnTo>
                  <a:lnTo>
                    <a:pt x="3208" y="19119"/>
                  </a:lnTo>
                  <a:lnTo>
                    <a:pt x="2479" y="19056"/>
                  </a:lnTo>
                  <a:lnTo>
                    <a:pt x="1417" y="18640"/>
                  </a:lnTo>
                  <a:lnTo>
                    <a:pt x="6478" y="17328"/>
                  </a:lnTo>
                  <a:close/>
                  <a:moveTo>
                    <a:pt x="7581" y="17869"/>
                  </a:moveTo>
                  <a:lnTo>
                    <a:pt x="7769" y="17953"/>
                  </a:lnTo>
                  <a:lnTo>
                    <a:pt x="4874" y="19285"/>
                  </a:lnTo>
                  <a:lnTo>
                    <a:pt x="3895" y="19181"/>
                  </a:lnTo>
                  <a:lnTo>
                    <a:pt x="7581" y="17869"/>
                  </a:lnTo>
                  <a:close/>
                  <a:moveTo>
                    <a:pt x="30073" y="18307"/>
                  </a:moveTo>
                  <a:lnTo>
                    <a:pt x="31448" y="18952"/>
                  </a:lnTo>
                  <a:lnTo>
                    <a:pt x="30052" y="19431"/>
                  </a:lnTo>
                  <a:lnTo>
                    <a:pt x="28699" y="18931"/>
                  </a:lnTo>
                  <a:lnTo>
                    <a:pt x="30073" y="18307"/>
                  </a:lnTo>
                  <a:close/>
                  <a:moveTo>
                    <a:pt x="16578" y="14725"/>
                  </a:moveTo>
                  <a:lnTo>
                    <a:pt x="27928" y="18952"/>
                  </a:lnTo>
                  <a:lnTo>
                    <a:pt x="26595" y="19556"/>
                  </a:lnTo>
                  <a:lnTo>
                    <a:pt x="13246" y="15870"/>
                  </a:lnTo>
                  <a:lnTo>
                    <a:pt x="16182" y="14829"/>
                  </a:lnTo>
                  <a:lnTo>
                    <a:pt x="16578" y="14725"/>
                  </a:lnTo>
                  <a:close/>
                  <a:moveTo>
                    <a:pt x="53669" y="17724"/>
                  </a:moveTo>
                  <a:lnTo>
                    <a:pt x="58709" y="19119"/>
                  </a:lnTo>
                  <a:lnTo>
                    <a:pt x="57647" y="19494"/>
                  </a:lnTo>
                  <a:lnTo>
                    <a:pt x="56918" y="19556"/>
                  </a:lnTo>
                  <a:lnTo>
                    <a:pt x="52919" y="18078"/>
                  </a:lnTo>
                  <a:lnTo>
                    <a:pt x="53669" y="17724"/>
                  </a:lnTo>
                  <a:close/>
                  <a:moveTo>
                    <a:pt x="43610" y="14933"/>
                  </a:moveTo>
                  <a:lnTo>
                    <a:pt x="44027" y="15058"/>
                  </a:lnTo>
                  <a:lnTo>
                    <a:pt x="46942" y="16141"/>
                  </a:lnTo>
                  <a:lnTo>
                    <a:pt x="33509" y="19619"/>
                  </a:lnTo>
                  <a:lnTo>
                    <a:pt x="32197" y="18994"/>
                  </a:lnTo>
                  <a:lnTo>
                    <a:pt x="43610" y="14933"/>
                  </a:lnTo>
                  <a:close/>
                  <a:moveTo>
                    <a:pt x="3520" y="19431"/>
                  </a:moveTo>
                  <a:lnTo>
                    <a:pt x="4333" y="19515"/>
                  </a:lnTo>
                  <a:lnTo>
                    <a:pt x="4062" y="19640"/>
                  </a:lnTo>
                  <a:lnTo>
                    <a:pt x="3520" y="19431"/>
                  </a:lnTo>
                  <a:close/>
                  <a:moveTo>
                    <a:pt x="52544" y="18244"/>
                  </a:moveTo>
                  <a:lnTo>
                    <a:pt x="56230" y="19619"/>
                  </a:lnTo>
                  <a:lnTo>
                    <a:pt x="55252" y="19702"/>
                  </a:lnTo>
                  <a:lnTo>
                    <a:pt x="52378" y="18328"/>
                  </a:lnTo>
                  <a:lnTo>
                    <a:pt x="52544" y="18244"/>
                  </a:lnTo>
                  <a:close/>
                  <a:moveTo>
                    <a:pt x="8102" y="18119"/>
                  </a:moveTo>
                  <a:lnTo>
                    <a:pt x="11976" y="19952"/>
                  </a:lnTo>
                  <a:lnTo>
                    <a:pt x="5457" y="19327"/>
                  </a:lnTo>
                  <a:lnTo>
                    <a:pt x="8102" y="18119"/>
                  </a:lnTo>
                  <a:close/>
                  <a:moveTo>
                    <a:pt x="28324" y="19098"/>
                  </a:moveTo>
                  <a:lnTo>
                    <a:pt x="29636" y="19598"/>
                  </a:lnTo>
                  <a:lnTo>
                    <a:pt x="28345" y="20035"/>
                  </a:lnTo>
                  <a:lnTo>
                    <a:pt x="27033" y="19681"/>
                  </a:lnTo>
                  <a:lnTo>
                    <a:pt x="28324" y="19098"/>
                  </a:lnTo>
                  <a:close/>
                  <a:moveTo>
                    <a:pt x="31802" y="19119"/>
                  </a:moveTo>
                  <a:lnTo>
                    <a:pt x="33072" y="19723"/>
                  </a:lnTo>
                  <a:lnTo>
                    <a:pt x="31760" y="20077"/>
                  </a:lnTo>
                  <a:lnTo>
                    <a:pt x="30490" y="19598"/>
                  </a:lnTo>
                  <a:lnTo>
                    <a:pt x="31802" y="19119"/>
                  </a:lnTo>
                  <a:close/>
                  <a:moveTo>
                    <a:pt x="56584" y="19869"/>
                  </a:moveTo>
                  <a:lnTo>
                    <a:pt x="56043" y="20077"/>
                  </a:lnTo>
                  <a:lnTo>
                    <a:pt x="55772" y="19931"/>
                  </a:lnTo>
                  <a:lnTo>
                    <a:pt x="56584" y="19869"/>
                  </a:lnTo>
                  <a:close/>
                  <a:moveTo>
                    <a:pt x="52024" y="18473"/>
                  </a:moveTo>
                  <a:lnTo>
                    <a:pt x="54669" y="19744"/>
                  </a:lnTo>
                  <a:lnTo>
                    <a:pt x="48129" y="20264"/>
                  </a:lnTo>
                  <a:lnTo>
                    <a:pt x="52024" y="18473"/>
                  </a:lnTo>
                  <a:close/>
                  <a:moveTo>
                    <a:pt x="12767" y="16037"/>
                  </a:moveTo>
                  <a:lnTo>
                    <a:pt x="26200" y="19744"/>
                  </a:lnTo>
                  <a:lnTo>
                    <a:pt x="24950" y="20306"/>
                  </a:lnTo>
                  <a:lnTo>
                    <a:pt x="9539" y="17474"/>
                  </a:lnTo>
                  <a:lnTo>
                    <a:pt x="12371" y="16182"/>
                  </a:lnTo>
                  <a:lnTo>
                    <a:pt x="12767" y="16037"/>
                  </a:lnTo>
                  <a:close/>
                  <a:moveTo>
                    <a:pt x="47400" y="16307"/>
                  </a:moveTo>
                  <a:lnTo>
                    <a:pt x="47796" y="16474"/>
                  </a:lnTo>
                  <a:lnTo>
                    <a:pt x="50607" y="17807"/>
                  </a:lnTo>
                  <a:lnTo>
                    <a:pt x="35155" y="20389"/>
                  </a:lnTo>
                  <a:lnTo>
                    <a:pt x="33926" y="19806"/>
                  </a:lnTo>
                  <a:lnTo>
                    <a:pt x="47400" y="16307"/>
                  </a:lnTo>
                  <a:close/>
                  <a:moveTo>
                    <a:pt x="30052" y="19744"/>
                  </a:moveTo>
                  <a:lnTo>
                    <a:pt x="31260" y="20202"/>
                  </a:lnTo>
                  <a:lnTo>
                    <a:pt x="30052" y="20514"/>
                  </a:lnTo>
                  <a:lnTo>
                    <a:pt x="28845" y="20181"/>
                  </a:lnTo>
                  <a:lnTo>
                    <a:pt x="30052" y="19744"/>
                  </a:lnTo>
                  <a:close/>
                  <a:moveTo>
                    <a:pt x="26616" y="19869"/>
                  </a:moveTo>
                  <a:lnTo>
                    <a:pt x="27866" y="20223"/>
                  </a:lnTo>
                  <a:lnTo>
                    <a:pt x="26679" y="20639"/>
                  </a:lnTo>
                  <a:lnTo>
                    <a:pt x="25450" y="20410"/>
                  </a:lnTo>
                  <a:lnTo>
                    <a:pt x="26616" y="19869"/>
                  </a:lnTo>
                  <a:close/>
                  <a:moveTo>
                    <a:pt x="33489" y="19931"/>
                  </a:moveTo>
                  <a:lnTo>
                    <a:pt x="34655" y="20473"/>
                  </a:lnTo>
                  <a:lnTo>
                    <a:pt x="33405" y="20681"/>
                  </a:lnTo>
                  <a:lnTo>
                    <a:pt x="32239" y="20243"/>
                  </a:lnTo>
                  <a:lnTo>
                    <a:pt x="33489" y="19931"/>
                  </a:lnTo>
                  <a:close/>
                  <a:moveTo>
                    <a:pt x="28366" y="20348"/>
                  </a:moveTo>
                  <a:lnTo>
                    <a:pt x="29490" y="20660"/>
                  </a:lnTo>
                  <a:lnTo>
                    <a:pt x="28386" y="20952"/>
                  </a:lnTo>
                  <a:lnTo>
                    <a:pt x="27262" y="20743"/>
                  </a:lnTo>
                  <a:lnTo>
                    <a:pt x="28366" y="20348"/>
                  </a:lnTo>
                  <a:close/>
                  <a:moveTo>
                    <a:pt x="31739" y="20368"/>
                  </a:moveTo>
                  <a:lnTo>
                    <a:pt x="32843" y="20785"/>
                  </a:lnTo>
                  <a:lnTo>
                    <a:pt x="31718" y="20972"/>
                  </a:lnTo>
                  <a:lnTo>
                    <a:pt x="30615" y="20660"/>
                  </a:lnTo>
                  <a:lnTo>
                    <a:pt x="31739" y="20368"/>
                  </a:lnTo>
                  <a:close/>
                  <a:moveTo>
                    <a:pt x="9081" y="17682"/>
                  </a:moveTo>
                  <a:lnTo>
                    <a:pt x="24492" y="20514"/>
                  </a:lnTo>
                  <a:lnTo>
                    <a:pt x="23346" y="21056"/>
                  </a:lnTo>
                  <a:lnTo>
                    <a:pt x="12809" y="20035"/>
                  </a:lnTo>
                  <a:lnTo>
                    <a:pt x="8456" y="17953"/>
                  </a:lnTo>
                  <a:lnTo>
                    <a:pt x="9081" y="17682"/>
                  </a:lnTo>
                  <a:close/>
                  <a:moveTo>
                    <a:pt x="51066" y="18015"/>
                  </a:moveTo>
                  <a:lnTo>
                    <a:pt x="51690" y="18307"/>
                  </a:lnTo>
                  <a:lnTo>
                    <a:pt x="47296" y="20327"/>
                  </a:lnTo>
                  <a:lnTo>
                    <a:pt x="36737" y="21160"/>
                  </a:lnTo>
                  <a:lnTo>
                    <a:pt x="35613" y="20618"/>
                  </a:lnTo>
                  <a:lnTo>
                    <a:pt x="51066" y="18015"/>
                  </a:lnTo>
                  <a:close/>
                  <a:moveTo>
                    <a:pt x="24992" y="20618"/>
                  </a:moveTo>
                  <a:lnTo>
                    <a:pt x="26137" y="20827"/>
                  </a:lnTo>
                  <a:lnTo>
                    <a:pt x="25054" y="21201"/>
                  </a:lnTo>
                  <a:lnTo>
                    <a:pt x="23930" y="21097"/>
                  </a:lnTo>
                  <a:lnTo>
                    <a:pt x="24992" y="20618"/>
                  </a:lnTo>
                  <a:close/>
                  <a:moveTo>
                    <a:pt x="30052" y="20806"/>
                  </a:moveTo>
                  <a:lnTo>
                    <a:pt x="31031" y="21097"/>
                  </a:lnTo>
                  <a:lnTo>
                    <a:pt x="30052" y="21264"/>
                  </a:lnTo>
                  <a:lnTo>
                    <a:pt x="29053" y="21077"/>
                  </a:lnTo>
                  <a:lnTo>
                    <a:pt x="30052" y="20806"/>
                  </a:lnTo>
                  <a:close/>
                  <a:moveTo>
                    <a:pt x="35113" y="20702"/>
                  </a:moveTo>
                  <a:lnTo>
                    <a:pt x="36175" y="21201"/>
                  </a:lnTo>
                  <a:lnTo>
                    <a:pt x="35030" y="21285"/>
                  </a:lnTo>
                  <a:lnTo>
                    <a:pt x="33947" y="20889"/>
                  </a:lnTo>
                  <a:lnTo>
                    <a:pt x="35113" y="20702"/>
                  </a:lnTo>
                  <a:close/>
                  <a:moveTo>
                    <a:pt x="26720" y="20931"/>
                  </a:moveTo>
                  <a:lnTo>
                    <a:pt x="27720" y="21118"/>
                  </a:lnTo>
                  <a:lnTo>
                    <a:pt x="26741" y="21368"/>
                  </a:lnTo>
                  <a:lnTo>
                    <a:pt x="25741" y="21285"/>
                  </a:lnTo>
                  <a:lnTo>
                    <a:pt x="26720" y="20931"/>
                  </a:lnTo>
                  <a:close/>
                  <a:moveTo>
                    <a:pt x="33385" y="20993"/>
                  </a:moveTo>
                  <a:lnTo>
                    <a:pt x="34343" y="21347"/>
                  </a:lnTo>
                  <a:lnTo>
                    <a:pt x="33343" y="21431"/>
                  </a:lnTo>
                  <a:lnTo>
                    <a:pt x="32364" y="21160"/>
                  </a:lnTo>
                  <a:lnTo>
                    <a:pt x="33385" y="20993"/>
                  </a:lnTo>
                  <a:close/>
                  <a:moveTo>
                    <a:pt x="28386" y="21243"/>
                  </a:moveTo>
                  <a:lnTo>
                    <a:pt x="29199" y="21389"/>
                  </a:lnTo>
                  <a:lnTo>
                    <a:pt x="28407" y="21535"/>
                  </a:lnTo>
                  <a:lnTo>
                    <a:pt x="27595" y="21451"/>
                  </a:lnTo>
                  <a:lnTo>
                    <a:pt x="28386" y="21243"/>
                  </a:lnTo>
                  <a:close/>
                  <a:moveTo>
                    <a:pt x="31698" y="21264"/>
                  </a:moveTo>
                  <a:lnTo>
                    <a:pt x="32489" y="21493"/>
                  </a:lnTo>
                  <a:lnTo>
                    <a:pt x="31677" y="21556"/>
                  </a:lnTo>
                  <a:lnTo>
                    <a:pt x="30885" y="21410"/>
                  </a:lnTo>
                  <a:lnTo>
                    <a:pt x="31698" y="21264"/>
                  </a:lnTo>
                  <a:close/>
                  <a:moveTo>
                    <a:pt x="4083" y="19952"/>
                  </a:moveTo>
                  <a:lnTo>
                    <a:pt x="8623" y="21660"/>
                  </a:lnTo>
                  <a:lnTo>
                    <a:pt x="501" y="21576"/>
                  </a:lnTo>
                  <a:lnTo>
                    <a:pt x="4083" y="19952"/>
                  </a:lnTo>
                  <a:close/>
                  <a:moveTo>
                    <a:pt x="30052" y="21556"/>
                  </a:moveTo>
                  <a:lnTo>
                    <a:pt x="30573" y="21639"/>
                  </a:lnTo>
                  <a:lnTo>
                    <a:pt x="30032" y="21680"/>
                  </a:lnTo>
                  <a:lnTo>
                    <a:pt x="29511" y="21639"/>
                  </a:lnTo>
                  <a:lnTo>
                    <a:pt x="30052" y="21556"/>
                  </a:lnTo>
                  <a:close/>
                  <a:moveTo>
                    <a:pt x="4916" y="19577"/>
                  </a:moveTo>
                  <a:lnTo>
                    <a:pt x="12746" y="20327"/>
                  </a:lnTo>
                  <a:lnTo>
                    <a:pt x="15662" y="21701"/>
                  </a:lnTo>
                  <a:lnTo>
                    <a:pt x="15662" y="21701"/>
                  </a:lnTo>
                  <a:lnTo>
                    <a:pt x="9477" y="21660"/>
                  </a:lnTo>
                  <a:lnTo>
                    <a:pt x="4457" y="19785"/>
                  </a:lnTo>
                  <a:lnTo>
                    <a:pt x="4916" y="19577"/>
                  </a:lnTo>
                  <a:close/>
                  <a:moveTo>
                    <a:pt x="13579" y="20410"/>
                  </a:moveTo>
                  <a:lnTo>
                    <a:pt x="22826" y="21285"/>
                  </a:lnTo>
                  <a:lnTo>
                    <a:pt x="21785" y="21764"/>
                  </a:lnTo>
                  <a:lnTo>
                    <a:pt x="16349" y="21722"/>
                  </a:lnTo>
                  <a:lnTo>
                    <a:pt x="13579" y="20410"/>
                  </a:lnTo>
                  <a:close/>
                  <a:moveTo>
                    <a:pt x="23388" y="21347"/>
                  </a:moveTo>
                  <a:lnTo>
                    <a:pt x="24409" y="21431"/>
                  </a:lnTo>
                  <a:lnTo>
                    <a:pt x="23471" y="21785"/>
                  </a:lnTo>
                  <a:lnTo>
                    <a:pt x="22472" y="21764"/>
                  </a:lnTo>
                  <a:lnTo>
                    <a:pt x="23388" y="21347"/>
                  </a:lnTo>
                  <a:close/>
                  <a:moveTo>
                    <a:pt x="25096" y="21514"/>
                  </a:moveTo>
                  <a:lnTo>
                    <a:pt x="25929" y="21576"/>
                  </a:lnTo>
                  <a:lnTo>
                    <a:pt x="25138" y="21785"/>
                  </a:lnTo>
                  <a:lnTo>
                    <a:pt x="24325" y="21785"/>
                  </a:lnTo>
                  <a:lnTo>
                    <a:pt x="25096" y="21514"/>
                  </a:lnTo>
                  <a:close/>
                  <a:moveTo>
                    <a:pt x="26762" y="21660"/>
                  </a:moveTo>
                  <a:lnTo>
                    <a:pt x="27303" y="21722"/>
                  </a:lnTo>
                  <a:lnTo>
                    <a:pt x="26783" y="21805"/>
                  </a:lnTo>
                  <a:lnTo>
                    <a:pt x="26262" y="21805"/>
                  </a:lnTo>
                  <a:lnTo>
                    <a:pt x="26762" y="21660"/>
                  </a:lnTo>
                  <a:close/>
                  <a:moveTo>
                    <a:pt x="33322" y="21722"/>
                  </a:moveTo>
                  <a:lnTo>
                    <a:pt x="33822" y="21868"/>
                  </a:lnTo>
                  <a:lnTo>
                    <a:pt x="33301" y="21847"/>
                  </a:lnTo>
                  <a:lnTo>
                    <a:pt x="32781" y="21764"/>
                  </a:lnTo>
                  <a:lnTo>
                    <a:pt x="33322" y="21722"/>
                  </a:lnTo>
                  <a:close/>
                  <a:moveTo>
                    <a:pt x="34988" y="21576"/>
                  </a:moveTo>
                  <a:lnTo>
                    <a:pt x="35759" y="21868"/>
                  </a:lnTo>
                  <a:lnTo>
                    <a:pt x="34946" y="21868"/>
                  </a:lnTo>
                  <a:lnTo>
                    <a:pt x="34155" y="21660"/>
                  </a:lnTo>
                  <a:lnTo>
                    <a:pt x="34988" y="21576"/>
                  </a:lnTo>
                  <a:close/>
                  <a:moveTo>
                    <a:pt x="36696" y="21451"/>
                  </a:moveTo>
                  <a:lnTo>
                    <a:pt x="37612" y="21889"/>
                  </a:lnTo>
                  <a:lnTo>
                    <a:pt x="36613" y="21889"/>
                  </a:lnTo>
                  <a:lnTo>
                    <a:pt x="35675" y="21535"/>
                  </a:lnTo>
                  <a:lnTo>
                    <a:pt x="36696" y="21451"/>
                  </a:lnTo>
                  <a:close/>
                  <a:moveTo>
                    <a:pt x="46526" y="20681"/>
                  </a:moveTo>
                  <a:lnTo>
                    <a:pt x="43735" y="21951"/>
                  </a:lnTo>
                  <a:lnTo>
                    <a:pt x="38299" y="21889"/>
                  </a:lnTo>
                  <a:lnTo>
                    <a:pt x="37279" y="21410"/>
                  </a:lnTo>
                  <a:lnTo>
                    <a:pt x="46526" y="20681"/>
                  </a:lnTo>
                  <a:close/>
                  <a:moveTo>
                    <a:pt x="55189" y="19994"/>
                  </a:moveTo>
                  <a:lnTo>
                    <a:pt x="55647" y="20202"/>
                  </a:lnTo>
                  <a:lnTo>
                    <a:pt x="50607" y="21993"/>
                  </a:lnTo>
                  <a:lnTo>
                    <a:pt x="44422" y="21951"/>
                  </a:lnTo>
                  <a:lnTo>
                    <a:pt x="47359" y="20598"/>
                  </a:lnTo>
                  <a:lnTo>
                    <a:pt x="55189" y="19994"/>
                  </a:lnTo>
                  <a:close/>
                  <a:moveTo>
                    <a:pt x="24055" y="22076"/>
                  </a:moveTo>
                  <a:lnTo>
                    <a:pt x="23534" y="22201"/>
                  </a:lnTo>
                  <a:lnTo>
                    <a:pt x="23013" y="22243"/>
                  </a:lnTo>
                  <a:lnTo>
                    <a:pt x="23513" y="22076"/>
                  </a:lnTo>
                  <a:close/>
                  <a:moveTo>
                    <a:pt x="36029" y="22159"/>
                  </a:moveTo>
                  <a:lnTo>
                    <a:pt x="36550" y="22180"/>
                  </a:lnTo>
                  <a:lnTo>
                    <a:pt x="37050" y="22368"/>
                  </a:lnTo>
                  <a:lnTo>
                    <a:pt x="37050" y="22368"/>
                  </a:lnTo>
                  <a:lnTo>
                    <a:pt x="36529" y="22305"/>
                  </a:lnTo>
                  <a:lnTo>
                    <a:pt x="36029" y="22159"/>
                  </a:lnTo>
                  <a:close/>
                  <a:moveTo>
                    <a:pt x="22659" y="22055"/>
                  </a:moveTo>
                  <a:lnTo>
                    <a:pt x="21910" y="22326"/>
                  </a:lnTo>
                  <a:lnTo>
                    <a:pt x="21076" y="22389"/>
                  </a:lnTo>
                  <a:lnTo>
                    <a:pt x="21847" y="22055"/>
                  </a:lnTo>
                  <a:close/>
                  <a:moveTo>
                    <a:pt x="38237" y="22180"/>
                  </a:moveTo>
                  <a:lnTo>
                    <a:pt x="38987" y="22534"/>
                  </a:lnTo>
                  <a:lnTo>
                    <a:pt x="38174" y="22472"/>
                  </a:lnTo>
                  <a:lnTo>
                    <a:pt x="37404" y="22180"/>
                  </a:lnTo>
                  <a:close/>
                  <a:moveTo>
                    <a:pt x="16953" y="22014"/>
                  </a:moveTo>
                  <a:lnTo>
                    <a:pt x="21160" y="22055"/>
                  </a:lnTo>
                  <a:lnTo>
                    <a:pt x="20243" y="22472"/>
                  </a:lnTo>
                  <a:lnTo>
                    <a:pt x="18244" y="22618"/>
                  </a:lnTo>
                  <a:lnTo>
                    <a:pt x="16953" y="22014"/>
                  </a:lnTo>
                  <a:close/>
                  <a:moveTo>
                    <a:pt x="38924" y="22201"/>
                  </a:moveTo>
                  <a:lnTo>
                    <a:pt x="43110" y="22222"/>
                  </a:lnTo>
                  <a:lnTo>
                    <a:pt x="41819" y="22826"/>
                  </a:lnTo>
                  <a:lnTo>
                    <a:pt x="39820" y="22618"/>
                  </a:lnTo>
                  <a:lnTo>
                    <a:pt x="38924" y="22201"/>
                  </a:lnTo>
                  <a:close/>
                  <a:moveTo>
                    <a:pt x="20847" y="22701"/>
                  </a:moveTo>
                  <a:lnTo>
                    <a:pt x="20348" y="22888"/>
                  </a:lnTo>
                  <a:lnTo>
                    <a:pt x="19827" y="22972"/>
                  </a:lnTo>
                  <a:lnTo>
                    <a:pt x="20306" y="22743"/>
                  </a:lnTo>
                  <a:lnTo>
                    <a:pt x="20847" y="22701"/>
                  </a:lnTo>
                  <a:close/>
                  <a:moveTo>
                    <a:pt x="19473" y="22805"/>
                  </a:moveTo>
                  <a:lnTo>
                    <a:pt x="19056" y="23013"/>
                  </a:lnTo>
                  <a:lnTo>
                    <a:pt x="18765" y="22868"/>
                  </a:lnTo>
                  <a:lnTo>
                    <a:pt x="19473" y="22805"/>
                  </a:lnTo>
                  <a:close/>
                  <a:moveTo>
                    <a:pt x="10268" y="21951"/>
                  </a:moveTo>
                  <a:lnTo>
                    <a:pt x="16287" y="22014"/>
                  </a:lnTo>
                  <a:lnTo>
                    <a:pt x="17661" y="22659"/>
                  </a:lnTo>
                  <a:lnTo>
                    <a:pt x="13142" y="23034"/>
                  </a:lnTo>
                  <a:lnTo>
                    <a:pt x="10268" y="21951"/>
                  </a:lnTo>
                  <a:close/>
                  <a:moveTo>
                    <a:pt x="39216" y="22868"/>
                  </a:moveTo>
                  <a:lnTo>
                    <a:pt x="39757" y="22909"/>
                  </a:lnTo>
                  <a:lnTo>
                    <a:pt x="40236" y="23138"/>
                  </a:lnTo>
                  <a:lnTo>
                    <a:pt x="39716" y="23034"/>
                  </a:lnTo>
                  <a:lnTo>
                    <a:pt x="39216" y="22868"/>
                  </a:lnTo>
                  <a:close/>
                  <a:moveTo>
                    <a:pt x="40590" y="22992"/>
                  </a:moveTo>
                  <a:lnTo>
                    <a:pt x="41298" y="23055"/>
                  </a:lnTo>
                  <a:lnTo>
                    <a:pt x="41007" y="23180"/>
                  </a:lnTo>
                  <a:lnTo>
                    <a:pt x="40590" y="22992"/>
                  </a:lnTo>
                  <a:close/>
                  <a:moveTo>
                    <a:pt x="43797" y="22243"/>
                  </a:moveTo>
                  <a:lnTo>
                    <a:pt x="49795" y="22284"/>
                  </a:lnTo>
                  <a:lnTo>
                    <a:pt x="46921" y="23305"/>
                  </a:lnTo>
                  <a:lnTo>
                    <a:pt x="42402" y="22868"/>
                  </a:lnTo>
                  <a:lnTo>
                    <a:pt x="43797" y="22243"/>
                  </a:lnTo>
                  <a:close/>
                  <a:moveTo>
                    <a:pt x="167" y="21868"/>
                  </a:moveTo>
                  <a:lnTo>
                    <a:pt x="9414" y="21951"/>
                  </a:lnTo>
                  <a:lnTo>
                    <a:pt x="12455" y="23076"/>
                  </a:lnTo>
                  <a:lnTo>
                    <a:pt x="6290" y="23576"/>
                  </a:lnTo>
                  <a:lnTo>
                    <a:pt x="167" y="21868"/>
                  </a:lnTo>
                  <a:close/>
                  <a:moveTo>
                    <a:pt x="18182" y="22909"/>
                  </a:moveTo>
                  <a:lnTo>
                    <a:pt x="18702" y="23159"/>
                  </a:lnTo>
                  <a:lnTo>
                    <a:pt x="15099" y="23763"/>
                  </a:lnTo>
                  <a:lnTo>
                    <a:pt x="13787" y="23263"/>
                  </a:lnTo>
                  <a:lnTo>
                    <a:pt x="18182" y="22909"/>
                  </a:lnTo>
                  <a:close/>
                  <a:moveTo>
                    <a:pt x="41881" y="23117"/>
                  </a:moveTo>
                  <a:lnTo>
                    <a:pt x="46276" y="23534"/>
                  </a:lnTo>
                  <a:lnTo>
                    <a:pt x="44943" y="24013"/>
                  </a:lnTo>
                  <a:lnTo>
                    <a:pt x="41361" y="23347"/>
                  </a:lnTo>
                  <a:lnTo>
                    <a:pt x="41881" y="23117"/>
                  </a:lnTo>
                  <a:close/>
                  <a:moveTo>
                    <a:pt x="17703" y="23617"/>
                  </a:moveTo>
                  <a:lnTo>
                    <a:pt x="17224" y="23846"/>
                  </a:lnTo>
                  <a:lnTo>
                    <a:pt x="16099" y="24138"/>
                  </a:lnTo>
                  <a:lnTo>
                    <a:pt x="15641" y="23971"/>
                  </a:lnTo>
                  <a:lnTo>
                    <a:pt x="17703" y="23617"/>
                  </a:lnTo>
                  <a:close/>
                  <a:moveTo>
                    <a:pt x="42340" y="23826"/>
                  </a:moveTo>
                  <a:lnTo>
                    <a:pt x="44401" y="24200"/>
                  </a:lnTo>
                  <a:lnTo>
                    <a:pt x="43943" y="24367"/>
                  </a:lnTo>
                  <a:lnTo>
                    <a:pt x="42819" y="24055"/>
                  </a:lnTo>
                  <a:lnTo>
                    <a:pt x="42340" y="23826"/>
                  </a:lnTo>
                  <a:close/>
                  <a:moveTo>
                    <a:pt x="13100" y="23326"/>
                  </a:moveTo>
                  <a:lnTo>
                    <a:pt x="14537" y="23867"/>
                  </a:lnTo>
                  <a:lnTo>
                    <a:pt x="10060" y="24617"/>
                  </a:lnTo>
                  <a:lnTo>
                    <a:pt x="7102" y="23784"/>
                  </a:lnTo>
                  <a:lnTo>
                    <a:pt x="13100" y="23326"/>
                  </a:lnTo>
                  <a:close/>
                  <a:moveTo>
                    <a:pt x="46963" y="23596"/>
                  </a:moveTo>
                  <a:lnTo>
                    <a:pt x="52940" y="24180"/>
                  </a:lnTo>
                  <a:lnTo>
                    <a:pt x="49983" y="24929"/>
                  </a:lnTo>
                  <a:lnTo>
                    <a:pt x="45505" y="24117"/>
                  </a:lnTo>
                  <a:lnTo>
                    <a:pt x="46963" y="23596"/>
                  </a:lnTo>
                  <a:close/>
                  <a:moveTo>
                    <a:pt x="15079" y="24055"/>
                  </a:moveTo>
                  <a:lnTo>
                    <a:pt x="15599" y="24263"/>
                  </a:lnTo>
                  <a:lnTo>
                    <a:pt x="12080" y="25179"/>
                  </a:lnTo>
                  <a:lnTo>
                    <a:pt x="10726" y="24784"/>
                  </a:lnTo>
                  <a:lnTo>
                    <a:pt x="15079" y="24055"/>
                  </a:lnTo>
                  <a:close/>
                  <a:moveTo>
                    <a:pt x="15683" y="24534"/>
                  </a:moveTo>
                  <a:lnTo>
                    <a:pt x="13100" y="25450"/>
                  </a:lnTo>
                  <a:lnTo>
                    <a:pt x="12642" y="25325"/>
                  </a:lnTo>
                  <a:lnTo>
                    <a:pt x="15683" y="24534"/>
                  </a:lnTo>
                  <a:close/>
                  <a:moveTo>
                    <a:pt x="44964" y="24305"/>
                  </a:moveTo>
                  <a:lnTo>
                    <a:pt x="49316" y="25117"/>
                  </a:lnTo>
                  <a:lnTo>
                    <a:pt x="47942" y="25471"/>
                  </a:lnTo>
                  <a:lnTo>
                    <a:pt x="44422" y="24492"/>
                  </a:lnTo>
                  <a:lnTo>
                    <a:pt x="44964" y="24305"/>
                  </a:lnTo>
                  <a:close/>
                  <a:moveTo>
                    <a:pt x="6269" y="23867"/>
                  </a:moveTo>
                  <a:lnTo>
                    <a:pt x="9372" y="24721"/>
                  </a:lnTo>
                  <a:lnTo>
                    <a:pt x="3291" y="25742"/>
                  </a:lnTo>
                  <a:lnTo>
                    <a:pt x="3187" y="25721"/>
                  </a:lnTo>
                  <a:lnTo>
                    <a:pt x="271" y="24325"/>
                  </a:lnTo>
                  <a:lnTo>
                    <a:pt x="6269" y="23867"/>
                  </a:lnTo>
                  <a:close/>
                  <a:moveTo>
                    <a:pt x="44360" y="24784"/>
                  </a:moveTo>
                  <a:lnTo>
                    <a:pt x="47379" y="25617"/>
                  </a:lnTo>
                  <a:lnTo>
                    <a:pt x="46921" y="25742"/>
                  </a:lnTo>
                  <a:lnTo>
                    <a:pt x="44360" y="24784"/>
                  </a:lnTo>
                  <a:close/>
                  <a:moveTo>
                    <a:pt x="10039" y="24908"/>
                  </a:moveTo>
                  <a:lnTo>
                    <a:pt x="11517" y="25325"/>
                  </a:lnTo>
                  <a:lnTo>
                    <a:pt x="7123" y="26450"/>
                  </a:lnTo>
                  <a:lnTo>
                    <a:pt x="4124" y="25908"/>
                  </a:lnTo>
                  <a:lnTo>
                    <a:pt x="10039" y="24908"/>
                  </a:lnTo>
                  <a:close/>
                  <a:moveTo>
                    <a:pt x="49983" y="25242"/>
                  </a:moveTo>
                  <a:lnTo>
                    <a:pt x="55897" y="26325"/>
                  </a:lnTo>
                  <a:lnTo>
                    <a:pt x="52877" y="26824"/>
                  </a:lnTo>
                  <a:lnTo>
                    <a:pt x="48504" y="25617"/>
                  </a:lnTo>
                  <a:lnTo>
                    <a:pt x="49983" y="25242"/>
                  </a:lnTo>
                  <a:close/>
                  <a:moveTo>
                    <a:pt x="12080" y="25471"/>
                  </a:moveTo>
                  <a:lnTo>
                    <a:pt x="12621" y="25617"/>
                  </a:lnTo>
                  <a:lnTo>
                    <a:pt x="9185" y="26845"/>
                  </a:lnTo>
                  <a:lnTo>
                    <a:pt x="7790" y="26575"/>
                  </a:lnTo>
                  <a:lnTo>
                    <a:pt x="12080" y="25471"/>
                  </a:lnTo>
                  <a:close/>
                  <a:moveTo>
                    <a:pt x="4187" y="26200"/>
                  </a:moveTo>
                  <a:lnTo>
                    <a:pt x="6457" y="26637"/>
                  </a:lnTo>
                  <a:lnTo>
                    <a:pt x="5561" y="26866"/>
                  </a:lnTo>
                  <a:lnTo>
                    <a:pt x="4187" y="26200"/>
                  </a:lnTo>
                  <a:close/>
                  <a:moveTo>
                    <a:pt x="12705" y="25887"/>
                  </a:moveTo>
                  <a:lnTo>
                    <a:pt x="10226" y="27033"/>
                  </a:lnTo>
                  <a:lnTo>
                    <a:pt x="9768" y="26949"/>
                  </a:lnTo>
                  <a:lnTo>
                    <a:pt x="12705" y="25887"/>
                  </a:lnTo>
                  <a:close/>
                  <a:moveTo>
                    <a:pt x="47942" y="25762"/>
                  </a:moveTo>
                  <a:lnTo>
                    <a:pt x="52190" y="26949"/>
                  </a:lnTo>
                  <a:lnTo>
                    <a:pt x="50795" y="27179"/>
                  </a:lnTo>
                  <a:lnTo>
                    <a:pt x="47400" y="25908"/>
                  </a:lnTo>
                  <a:lnTo>
                    <a:pt x="47942" y="25762"/>
                  </a:lnTo>
                  <a:close/>
                  <a:moveTo>
                    <a:pt x="55814" y="26637"/>
                  </a:moveTo>
                  <a:lnTo>
                    <a:pt x="54439" y="27262"/>
                  </a:lnTo>
                  <a:lnTo>
                    <a:pt x="53544" y="27012"/>
                  </a:lnTo>
                  <a:lnTo>
                    <a:pt x="55814" y="26637"/>
                  </a:lnTo>
                  <a:close/>
                  <a:moveTo>
                    <a:pt x="47296" y="26179"/>
                  </a:moveTo>
                  <a:lnTo>
                    <a:pt x="50233" y="27283"/>
                  </a:lnTo>
                  <a:lnTo>
                    <a:pt x="49754" y="27366"/>
                  </a:lnTo>
                  <a:lnTo>
                    <a:pt x="47296" y="26179"/>
                  </a:lnTo>
                  <a:close/>
                  <a:moveTo>
                    <a:pt x="7144" y="26762"/>
                  </a:moveTo>
                  <a:lnTo>
                    <a:pt x="8643" y="27033"/>
                  </a:lnTo>
                  <a:lnTo>
                    <a:pt x="7082" y="27595"/>
                  </a:lnTo>
                  <a:lnTo>
                    <a:pt x="5978" y="27054"/>
                  </a:lnTo>
                  <a:lnTo>
                    <a:pt x="7144" y="26762"/>
                  </a:lnTo>
                  <a:close/>
                  <a:moveTo>
                    <a:pt x="52857" y="27137"/>
                  </a:moveTo>
                  <a:lnTo>
                    <a:pt x="54023" y="27449"/>
                  </a:lnTo>
                  <a:lnTo>
                    <a:pt x="52898" y="27970"/>
                  </a:lnTo>
                  <a:lnTo>
                    <a:pt x="51336" y="27387"/>
                  </a:lnTo>
                  <a:lnTo>
                    <a:pt x="52857" y="27137"/>
                  </a:lnTo>
                  <a:close/>
                  <a:moveTo>
                    <a:pt x="9227" y="27137"/>
                  </a:moveTo>
                  <a:lnTo>
                    <a:pt x="9768" y="27241"/>
                  </a:lnTo>
                  <a:lnTo>
                    <a:pt x="8019" y="28032"/>
                  </a:lnTo>
                  <a:lnTo>
                    <a:pt x="7456" y="27762"/>
                  </a:lnTo>
                  <a:lnTo>
                    <a:pt x="9227" y="27137"/>
                  </a:lnTo>
                  <a:close/>
                  <a:moveTo>
                    <a:pt x="28428" y="22097"/>
                  </a:moveTo>
                  <a:lnTo>
                    <a:pt x="31656" y="22139"/>
                  </a:lnTo>
                  <a:lnTo>
                    <a:pt x="34863" y="22451"/>
                  </a:lnTo>
                  <a:lnTo>
                    <a:pt x="38050" y="23034"/>
                  </a:lnTo>
                  <a:lnTo>
                    <a:pt x="40111" y="23596"/>
                  </a:lnTo>
                  <a:lnTo>
                    <a:pt x="29990" y="28220"/>
                  </a:lnTo>
                  <a:lnTo>
                    <a:pt x="19952" y="23430"/>
                  </a:lnTo>
                  <a:lnTo>
                    <a:pt x="22014" y="22888"/>
                  </a:lnTo>
                  <a:lnTo>
                    <a:pt x="25200" y="22368"/>
                  </a:lnTo>
                  <a:lnTo>
                    <a:pt x="28428" y="22097"/>
                  </a:lnTo>
                  <a:close/>
                  <a:moveTo>
                    <a:pt x="50774" y="27491"/>
                  </a:moveTo>
                  <a:lnTo>
                    <a:pt x="52523" y="28136"/>
                  </a:lnTo>
                  <a:lnTo>
                    <a:pt x="51940" y="28407"/>
                  </a:lnTo>
                  <a:lnTo>
                    <a:pt x="50212" y="27574"/>
                  </a:lnTo>
                  <a:lnTo>
                    <a:pt x="50774" y="27491"/>
                  </a:lnTo>
                  <a:close/>
                  <a:moveTo>
                    <a:pt x="5540" y="27158"/>
                  </a:moveTo>
                  <a:lnTo>
                    <a:pt x="6707" y="27720"/>
                  </a:lnTo>
                  <a:lnTo>
                    <a:pt x="4374" y="28553"/>
                  </a:lnTo>
                  <a:lnTo>
                    <a:pt x="1313" y="28261"/>
                  </a:lnTo>
                  <a:lnTo>
                    <a:pt x="5540" y="27158"/>
                  </a:lnTo>
                  <a:close/>
                  <a:moveTo>
                    <a:pt x="7061" y="27907"/>
                  </a:moveTo>
                  <a:lnTo>
                    <a:pt x="7685" y="28199"/>
                  </a:lnTo>
                  <a:lnTo>
                    <a:pt x="6457" y="28740"/>
                  </a:lnTo>
                  <a:lnTo>
                    <a:pt x="5041" y="28615"/>
                  </a:lnTo>
                  <a:lnTo>
                    <a:pt x="7061" y="27907"/>
                  </a:lnTo>
                  <a:close/>
                  <a:moveTo>
                    <a:pt x="19515" y="23555"/>
                  </a:moveTo>
                  <a:lnTo>
                    <a:pt x="29636" y="28366"/>
                  </a:lnTo>
                  <a:lnTo>
                    <a:pt x="28657" y="28824"/>
                  </a:lnTo>
                  <a:lnTo>
                    <a:pt x="16870" y="24429"/>
                  </a:lnTo>
                  <a:lnTo>
                    <a:pt x="18890" y="23701"/>
                  </a:lnTo>
                  <a:lnTo>
                    <a:pt x="19515" y="23555"/>
                  </a:lnTo>
                  <a:close/>
                  <a:moveTo>
                    <a:pt x="40549" y="23721"/>
                  </a:moveTo>
                  <a:lnTo>
                    <a:pt x="41153" y="23888"/>
                  </a:lnTo>
                  <a:lnTo>
                    <a:pt x="43152" y="24638"/>
                  </a:lnTo>
                  <a:lnTo>
                    <a:pt x="31302" y="28845"/>
                  </a:lnTo>
                  <a:lnTo>
                    <a:pt x="30323" y="28386"/>
                  </a:lnTo>
                  <a:lnTo>
                    <a:pt x="40549" y="23721"/>
                  </a:lnTo>
                  <a:close/>
                  <a:moveTo>
                    <a:pt x="54460" y="27574"/>
                  </a:moveTo>
                  <a:lnTo>
                    <a:pt x="58646" y="28740"/>
                  </a:lnTo>
                  <a:lnTo>
                    <a:pt x="55606" y="28970"/>
                  </a:lnTo>
                  <a:lnTo>
                    <a:pt x="53273" y="28116"/>
                  </a:lnTo>
                  <a:lnTo>
                    <a:pt x="54460" y="27574"/>
                  </a:lnTo>
                  <a:close/>
                  <a:moveTo>
                    <a:pt x="8019" y="28345"/>
                  </a:moveTo>
                  <a:lnTo>
                    <a:pt x="9456" y="29032"/>
                  </a:lnTo>
                  <a:lnTo>
                    <a:pt x="7040" y="28803"/>
                  </a:lnTo>
                  <a:lnTo>
                    <a:pt x="8019" y="28345"/>
                  </a:lnTo>
                  <a:close/>
                  <a:moveTo>
                    <a:pt x="1417" y="28553"/>
                  </a:moveTo>
                  <a:lnTo>
                    <a:pt x="3729" y="28782"/>
                  </a:lnTo>
                  <a:lnTo>
                    <a:pt x="2854" y="29094"/>
                  </a:lnTo>
                  <a:lnTo>
                    <a:pt x="1417" y="28553"/>
                  </a:lnTo>
                  <a:close/>
                  <a:moveTo>
                    <a:pt x="52898" y="28282"/>
                  </a:moveTo>
                  <a:lnTo>
                    <a:pt x="54918" y="29032"/>
                  </a:lnTo>
                  <a:lnTo>
                    <a:pt x="53502" y="29136"/>
                  </a:lnTo>
                  <a:lnTo>
                    <a:pt x="52294" y="28553"/>
                  </a:lnTo>
                  <a:lnTo>
                    <a:pt x="52898" y="28282"/>
                  </a:lnTo>
                  <a:close/>
                  <a:moveTo>
                    <a:pt x="29990" y="28532"/>
                  </a:moveTo>
                  <a:lnTo>
                    <a:pt x="30927" y="28990"/>
                  </a:lnTo>
                  <a:lnTo>
                    <a:pt x="29969" y="29324"/>
                  </a:lnTo>
                  <a:lnTo>
                    <a:pt x="29053" y="28970"/>
                  </a:lnTo>
                  <a:lnTo>
                    <a:pt x="29990" y="28532"/>
                  </a:lnTo>
                  <a:close/>
                  <a:moveTo>
                    <a:pt x="51940" y="28720"/>
                  </a:moveTo>
                  <a:lnTo>
                    <a:pt x="52919" y="29178"/>
                  </a:lnTo>
                  <a:lnTo>
                    <a:pt x="50503" y="29386"/>
                  </a:lnTo>
                  <a:lnTo>
                    <a:pt x="51940" y="28720"/>
                  </a:lnTo>
                  <a:close/>
                  <a:moveTo>
                    <a:pt x="16453" y="24575"/>
                  </a:moveTo>
                  <a:lnTo>
                    <a:pt x="28282" y="28990"/>
                  </a:lnTo>
                  <a:lnTo>
                    <a:pt x="27387" y="29407"/>
                  </a:lnTo>
                  <a:lnTo>
                    <a:pt x="13892" y="25679"/>
                  </a:lnTo>
                  <a:lnTo>
                    <a:pt x="15849" y="24784"/>
                  </a:lnTo>
                  <a:lnTo>
                    <a:pt x="16453" y="24575"/>
                  </a:lnTo>
                  <a:close/>
                  <a:moveTo>
                    <a:pt x="43589" y="24804"/>
                  </a:moveTo>
                  <a:lnTo>
                    <a:pt x="44172" y="25013"/>
                  </a:lnTo>
                  <a:lnTo>
                    <a:pt x="46109" y="25950"/>
                  </a:lnTo>
                  <a:lnTo>
                    <a:pt x="32572" y="29449"/>
                  </a:lnTo>
                  <a:lnTo>
                    <a:pt x="31677" y="29011"/>
                  </a:lnTo>
                  <a:lnTo>
                    <a:pt x="43589" y="24804"/>
                  </a:lnTo>
                  <a:close/>
                  <a:moveTo>
                    <a:pt x="58542" y="29032"/>
                  </a:moveTo>
                  <a:lnTo>
                    <a:pt x="57105" y="29532"/>
                  </a:lnTo>
                  <a:lnTo>
                    <a:pt x="56251" y="29219"/>
                  </a:lnTo>
                  <a:lnTo>
                    <a:pt x="58542" y="29032"/>
                  </a:lnTo>
                  <a:close/>
                  <a:moveTo>
                    <a:pt x="4395" y="28845"/>
                  </a:moveTo>
                  <a:lnTo>
                    <a:pt x="5936" y="28990"/>
                  </a:lnTo>
                  <a:lnTo>
                    <a:pt x="4416" y="29678"/>
                  </a:lnTo>
                  <a:lnTo>
                    <a:pt x="3270" y="29240"/>
                  </a:lnTo>
                  <a:lnTo>
                    <a:pt x="4395" y="28845"/>
                  </a:lnTo>
                  <a:close/>
                  <a:moveTo>
                    <a:pt x="28678" y="29136"/>
                  </a:moveTo>
                  <a:lnTo>
                    <a:pt x="29553" y="29469"/>
                  </a:lnTo>
                  <a:lnTo>
                    <a:pt x="28699" y="29761"/>
                  </a:lnTo>
                  <a:lnTo>
                    <a:pt x="27824" y="29532"/>
                  </a:lnTo>
                  <a:lnTo>
                    <a:pt x="28678" y="29136"/>
                  </a:lnTo>
                  <a:close/>
                  <a:moveTo>
                    <a:pt x="31281" y="29157"/>
                  </a:moveTo>
                  <a:lnTo>
                    <a:pt x="32135" y="29553"/>
                  </a:lnTo>
                  <a:lnTo>
                    <a:pt x="31260" y="29782"/>
                  </a:lnTo>
                  <a:lnTo>
                    <a:pt x="30406" y="29469"/>
                  </a:lnTo>
                  <a:lnTo>
                    <a:pt x="31281" y="29157"/>
                  </a:lnTo>
                  <a:close/>
                  <a:moveTo>
                    <a:pt x="13496" y="25866"/>
                  </a:moveTo>
                  <a:lnTo>
                    <a:pt x="26970" y="29594"/>
                  </a:lnTo>
                  <a:lnTo>
                    <a:pt x="26137" y="29969"/>
                  </a:lnTo>
                  <a:lnTo>
                    <a:pt x="10726" y="27116"/>
                  </a:lnTo>
                  <a:lnTo>
                    <a:pt x="13496" y="25866"/>
                  </a:lnTo>
                  <a:close/>
                  <a:moveTo>
                    <a:pt x="46526" y="26137"/>
                  </a:moveTo>
                  <a:lnTo>
                    <a:pt x="49254" y="27449"/>
                  </a:lnTo>
                  <a:lnTo>
                    <a:pt x="33801" y="30032"/>
                  </a:lnTo>
                  <a:lnTo>
                    <a:pt x="32989" y="29636"/>
                  </a:lnTo>
                  <a:lnTo>
                    <a:pt x="46526" y="26137"/>
                  </a:lnTo>
                  <a:close/>
                  <a:moveTo>
                    <a:pt x="55564" y="29261"/>
                  </a:moveTo>
                  <a:lnTo>
                    <a:pt x="56689" y="29698"/>
                  </a:lnTo>
                  <a:lnTo>
                    <a:pt x="55522" y="30094"/>
                  </a:lnTo>
                  <a:lnTo>
                    <a:pt x="54023" y="29386"/>
                  </a:lnTo>
                  <a:lnTo>
                    <a:pt x="55564" y="29261"/>
                  </a:lnTo>
                  <a:close/>
                  <a:moveTo>
                    <a:pt x="29969" y="29615"/>
                  </a:moveTo>
                  <a:lnTo>
                    <a:pt x="30760" y="29928"/>
                  </a:lnTo>
                  <a:lnTo>
                    <a:pt x="29969" y="30115"/>
                  </a:lnTo>
                  <a:lnTo>
                    <a:pt x="29178" y="29907"/>
                  </a:lnTo>
                  <a:lnTo>
                    <a:pt x="29969" y="29615"/>
                  </a:lnTo>
                  <a:close/>
                  <a:moveTo>
                    <a:pt x="27408" y="29719"/>
                  </a:moveTo>
                  <a:lnTo>
                    <a:pt x="28220" y="29948"/>
                  </a:lnTo>
                  <a:lnTo>
                    <a:pt x="27449" y="30219"/>
                  </a:lnTo>
                  <a:lnTo>
                    <a:pt x="26637" y="30073"/>
                  </a:lnTo>
                  <a:lnTo>
                    <a:pt x="27408" y="29719"/>
                  </a:lnTo>
                  <a:close/>
                  <a:moveTo>
                    <a:pt x="32551" y="29761"/>
                  </a:moveTo>
                  <a:lnTo>
                    <a:pt x="33301" y="30115"/>
                  </a:lnTo>
                  <a:lnTo>
                    <a:pt x="32489" y="30261"/>
                  </a:lnTo>
                  <a:lnTo>
                    <a:pt x="31718" y="29969"/>
                  </a:lnTo>
                  <a:lnTo>
                    <a:pt x="32551" y="29761"/>
                  </a:lnTo>
                  <a:close/>
                  <a:moveTo>
                    <a:pt x="28699" y="30073"/>
                  </a:moveTo>
                  <a:lnTo>
                    <a:pt x="29407" y="30261"/>
                  </a:lnTo>
                  <a:lnTo>
                    <a:pt x="28720" y="30448"/>
                  </a:lnTo>
                  <a:lnTo>
                    <a:pt x="28011" y="30323"/>
                  </a:lnTo>
                  <a:lnTo>
                    <a:pt x="28699" y="30073"/>
                  </a:lnTo>
                  <a:close/>
                  <a:moveTo>
                    <a:pt x="31239" y="30094"/>
                  </a:moveTo>
                  <a:lnTo>
                    <a:pt x="31927" y="30344"/>
                  </a:lnTo>
                  <a:lnTo>
                    <a:pt x="31219" y="30469"/>
                  </a:lnTo>
                  <a:lnTo>
                    <a:pt x="30531" y="30282"/>
                  </a:lnTo>
                  <a:lnTo>
                    <a:pt x="31239" y="30094"/>
                  </a:lnTo>
                  <a:close/>
                  <a:moveTo>
                    <a:pt x="10268" y="27324"/>
                  </a:moveTo>
                  <a:lnTo>
                    <a:pt x="25679" y="30177"/>
                  </a:lnTo>
                  <a:lnTo>
                    <a:pt x="24929" y="30531"/>
                  </a:lnTo>
                  <a:lnTo>
                    <a:pt x="10310" y="29115"/>
                  </a:lnTo>
                  <a:lnTo>
                    <a:pt x="8373" y="28199"/>
                  </a:lnTo>
                  <a:lnTo>
                    <a:pt x="10268" y="27324"/>
                  </a:lnTo>
                  <a:close/>
                  <a:moveTo>
                    <a:pt x="49712" y="27657"/>
                  </a:moveTo>
                  <a:lnTo>
                    <a:pt x="51607" y="28553"/>
                  </a:lnTo>
                  <a:lnTo>
                    <a:pt x="49649" y="29449"/>
                  </a:lnTo>
                  <a:lnTo>
                    <a:pt x="34988" y="30615"/>
                  </a:lnTo>
                  <a:lnTo>
                    <a:pt x="34259" y="30261"/>
                  </a:lnTo>
                  <a:lnTo>
                    <a:pt x="49712" y="27657"/>
                  </a:lnTo>
                  <a:close/>
                  <a:moveTo>
                    <a:pt x="26179" y="30282"/>
                  </a:moveTo>
                  <a:lnTo>
                    <a:pt x="26908" y="30407"/>
                  </a:lnTo>
                  <a:lnTo>
                    <a:pt x="26220" y="30636"/>
                  </a:lnTo>
                  <a:lnTo>
                    <a:pt x="25512" y="30573"/>
                  </a:lnTo>
                  <a:lnTo>
                    <a:pt x="26179" y="30282"/>
                  </a:lnTo>
                  <a:close/>
                  <a:moveTo>
                    <a:pt x="29969" y="30427"/>
                  </a:moveTo>
                  <a:lnTo>
                    <a:pt x="30531" y="30573"/>
                  </a:lnTo>
                  <a:lnTo>
                    <a:pt x="29969" y="30677"/>
                  </a:lnTo>
                  <a:lnTo>
                    <a:pt x="29386" y="30573"/>
                  </a:lnTo>
                  <a:lnTo>
                    <a:pt x="29969" y="30427"/>
                  </a:lnTo>
                  <a:close/>
                  <a:moveTo>
                    <a:pt x="33759" y="30344"/>
                  </a:moveTo>
                  <a:lnTo>
                    <a:pt x="34426" y="30656"/>
                  </a:lnTo>
                  <a:lnTo>
                    <a:pt x="33718" y="30698"/>
                  </a:lnTo>
                  <a:lnTo>
                    <a:pt x="33030" y="30448"/>
                  </a:lnTo>
                  <a:lnTo>
                    <a:pt x="33759" y="30344"/>
                  </a:lnTo>
                  <a:close/>
                  <a:moveTo>
                    <a:pt x="27470" y="30511"/>
                  </a:moveTo>
                  <a:lnTo>
                    <a:pt x="28053" y="30615"/>
                  </a:lnTo>
                  <a:lnTo>
                    <a:pt x="27491" y="30761"/>
                  </a:lnTo>
                  <a:lnTo>
                    <a:pt x="26908" y="30719"/>
                  </a:lnTo>
                  <a:lnTo>
                    <a:pt x="27470" y="30511"/>
                  </a:lnTo>
                  <a:close/>
                  <a:moveTo>
                    <a:pt x="32468" y="30552"/>
                  </a:moveTo>
                  <a:lnTo>
                    <a:pt x="33030" y="30761"/>
                  </a:lnTo>
                  <a:lnTo>
                    <a:pt x="32447" y="30802"/>
                  </a:lnTo>
                  <a:lnTo>
                    <a:pt x="31885" y="30656"/>
                  </a:lnTo>
                  <a:lnTo>
                    <a:pt x="32468" y="30552"/>
                  </a:lnTo>
                  <a:close/>
                  <a:moveTo>
                    <a:pt x="28720" y="30740"/>
                  </a:moveTo>
                  <a:lnTo>
                    <a:pt x="29136" y="30823"/>
                  </a:lnTo>
                  <a:lnTo>
                    <a:pt x="28740" y="30886"/>
                  </a:lnTo>
                  <a:lnTo>
                    <a:pt x="28324" y="30844"/>
                  </a:lnTo>
                  <a:lnTo>
                    <a:pt x="28720" y="30740"/>
                  </a:lnTo>
                  <a:close/>
                  <a:moveTo>
                    <a:pt x="31198" y="30761"/>
                  </a:moveTo>
                  <a:lnTo>
                    <a:pt x="31594" y="30865"/>
                  </a:lnTo>
                  <a:lnTo>
                    <a:pt x="31198" y="30906"/>
                  </a:lnTo>
                  <a:lnTo>
                    <a:pt x="30802" y="30823"/>
                  </a:lnTo>
                  <a:lnTo>
                    <a:pt x="31198" y="30761"/>
                  </a:lnTo>
                  <a:close/>
                  <a:moveTo>
                    <a:pt x="4437" y="29990"/>
                  </a:moveTo>
                  <a:lnTo>
                    <a:pt x="6915" y="30927"/>
                  </a:lnTo>
                  <a:lnTo>
                    <a:pt x="6915" y="30927"/>
                  </a:lnTo>
                  <a:lnTo>
                    <a:pt x="2479" y="30886"/>
                  </a:lnTo>
                  <a:lnTo>
                    <a:pt x="4437" y="29990"/>
                  </a:lnTo>
                  <a:close/>
                  <a:moveTo>
                    <a:pt x="6519" y="29053"/>
                  </a:moveTo>
                  <a:lnTo>
                    <a:pt x="10226" y="29407"/>
                  </a:lnTo>
                  <a:lnTo>
                    <a:pt x="13517" y="30969"/>
                  </a:lnTo>
                  <a:lnTo>
                    <a:pt x="7769" y="30927"/>
                  </a:lnTo>
                  <a:lnTo>
                    <a:pt x="4812" y="29823"/>
                  </a:lnTo>
                  <a:lnTo>
                    <a:pt x="6519" y="29053"/>
                  </a:lnTo>
                  <a:close/>
                  <a:moveTo>
                    <a:pt x="29969" y="30969"/>
                  </a:moveTo>
                  <a:lnTo>
                    <a:pt x="30073" y="30990"/>
                  </a:lnTo>
                  <a:lnTo>
                    <a:pt x="29969" y="31010"/>
                  </a:lnTo>
                  <a:lnTo>
                    <a:pt x="29844" y="30990"/>
                  </a:lnTo>
                  <a:lnTo>
                    <a:pt x="29969" y="30969"/>
                  </a:lnTo>
                  <a:close/>
                  <a:moveTo>
                    <a:pt x="11059" y="29490"/>
                  </a:moveTo>
                  <a:lnTo>
                    <a:pt x="24409" y="30761"/>
                  </a:lnTo>
                  <a:lnTo>
                    <a:pt x="23763" y="31052"/>
                  </a:lnTo>
                  <a:lnTo>
                    <a:pt x="14204" y="30990"/>
                  </a:lnTo>
                  <a:lnTo>
                    <a:pt x="11059" y="29490"/>
                  </a:lnTo>
                  <a:close/>
                  <a:moveTo>
                    <a:pt x="24992" y="30823"/>
                  </a:moveTo>
                  <a:lnTo>
                    <a:pt x="25575" y="30865"/>
                  </a:lnTo>
                  <a:lnTo>
                    <a:pt x="25033" y="31073"/>
                  </a:lnTo>
                  <a:lnTo>
                    <a:pt x="24450" y="31073"/>
                  </a:lnTo>
                  <a:lnTo>
                    <a:pt x="24992" y="30823"/>
                  </a:lnTo>
                  <a:close/>
                  <a:moveTo>
                    <a:pt x="26262" y="30948"/>
                  </a:moveTo>
                  <a:lnTo>
                    <a:pt x="26679" y="30969"/>
                  </a:lnTo>
                  <a:lnTo>
                    <a:pt x="26283" y="31073"/>
                  </a:lnTo>
                  <a:lnTo>
                    <a:pt x="25866" y="31073"/>
                  </a:lnTo>
                  <a:lnTo>
                    <a:pt x="26262" y="30948"/>
                  </a:lnTo>
                  <a:close/>
                  <a:moveTo>
                    <a:pt x="27512" y="31052"/>
                  </a:moveTo>
                  <a:lnTo>
                    <a:pt x="27637" y="31073"/>
                  </a:lnTo>
                  <a:lnTo>
                    <a:pt x="27512" y="31094"/>
                  </a:lnTo>
                  <a:lnTo>
                    <a:pt x="27408" y="31094"/>
                  </a:lnTo>
                  <a:lnTo>
                    <a:pt x="27512" y="31052"/>
                  </a:lnTo>
                  <a:close/>
                  <a:moveTo>
                    <a:pt x="32406" y="31094"/>
                  </a:moveTo>
                  <a:lnTo>
                    <a:pt x="32531" y="31135"/>
                  </a:lnTo>
                  <a:lnTo>
                    <a:pt x="32406" y="31135"/>
                  </a:lnTo>
                  <a:lnTo>
                    <a:pt x="32302" y="31115"/>
                  </a:lnTo>
                  <a:lnTo>
                    <a:pt x="32406" y="31094"/>
                  </a:lnTo>
                  <a:close/>
                  <a:moveTo>
                    <a:pt x="33676" y="31010"/>
                  </a:moveTo>
                  <a:lnTo>
                    <a:pt x="34051" y="31135"/>
                  </a:lnTo>
                  <a:lnTo>
                    <a:pt x="33655" y="31135"/>
                  </a:lnTo>
                  <a:lnTo>
                    <a:pt x="33260" y="31031"/>
                  </a:lnTo>
                  <a:lnTo>
                    <a:pt x="33676" y="31010"/>
                  </a:lnTo>
                  <a:close/>
                  <a:moveTo>
                    <a:pt x="34946" y="30906"/>
                  </a:moveTo>
                  <a:lnTo>
                    <a:pt x="35488" y="31156"/>
                  </a:lnTo>
                  <a:lnTo>
                    <a:pt x="34905" y="31156"/>
                  </a:lnTo>
                  <a:lnTo>
                    <a:pt x="34343" y="30948"/>
                  </a:lnTo>
                  <a:lnTo>
                    <a:pt x="34946" y="30906"/>
                  </a:lnTo>
                  <a:close/>
                  <a:moveTo>
                    <a:pt x="48879" y="29803"/>
                  </a:moveTo>
                  <a:lnTo>
                    <a:pt x="45713" y="31240"/>
                  </a:lnTo>
                  <a:lnTo>
                    <a:pt x="36175" y="31156"/>
                  </a:lnTo>
                  <a:lnTo>
                    <a:pt x="35530" y="30844"/>
                  </a:lnTo>
                  <a:lnTo>
                    <a:pt x="48879" y="29803"/>
                  </a:lnTo>
                  <a:close/>
                  <a:moveTo>
                    <a:pt x="53440" y="29428"/>
                  </a:moveTo>
                  <a:lnTo>
                    <a:pt x="55127" y="30240"/>
                  </a:lnTo>
                  <a:lnTo>
                    <a:pt x="52169" y="31302"/>
                  </a:lnTo>
                  <a:lnTo>
                    <a:pt x="46401" y="31240"/>
                  </a:lnTo>
                  <a:lnTo>
                    <a:pt x="49733" y="29719"/>
                  </a:lnTo>
                  <a:lnTo>
                    <a:pt x="53440" y="29428"/>
                  </a:lnTo>
                  <a:close/>
                  <a:moveTo>
                    <a:pt x="55502" y="30407"/>
                  </a:moveTo>
                  <a:lnTo>
                    <a:pt x="57438" y="31344"/>
                  </a:lnTo>
                  <a:lnTo>
                    <a:pt x="53002" y="31302"/>
                  </a:lnTo>
                  <a:lnTo>
                    <a:pt x="55502" y="30407"/>
                  </a:lnTo>
                  <a:close/>
                  <a:moveTo>
                    <a:pt x="25200" y="31365"/>
                  </a:moveTo>
                  <a:lnTo>
                    <a:pt x="25075" y="31385"/>
                  </a:lnTo>
                  <a:lnTo>
                    <a:pt x="24971" y="31406"/>
                  </a:lnTo>
                  <a:lnTo>
                    <a:pt x="24971" y="31406"/>
                  </a:lnTo>
                  <a:lnTo>
                    <a:pt x="25075" y="31365"/>
                  </a:lnTo>
                  <a:close/>
                  <a:moveTo>
                    <a:pt x="34842" y="31448"/>
                  </a:moveTo>
                  <a:lnTo>
                    <a:pt x="34946" y="31489"/>
                  </a:lnTo>
                  <a:lnTo>
                    <a:pt x="34946" y="31489"/>
                  </a:lnTo>
                  <a:lnTo>
                    <a:pt x="34842" y="31469"/>
                  </a:lnTo>
                  <a:lnTo>
                    <a:pt x="34738" y="31448"/>
                  </a:lnTo>
                  <a:close/>
                  <a:moveTo>
                    <a:pt x="24221" y="31344"/>
                  </a:moveTo>
                  <a:lnTo>
                    <a:pt x="23846" y="31489"/>
                  </a:lnTo>
                  <a:lnTo>
                    <a:pt x="23451" y="31510"/>
                  </a:lnTo>
                  <a:lnTo>
                    <a:pt x="23451" y="31510"/>
                  </a:lnTo>
                  <a:lnTo>
                    <a:pt x="23825" y="31344"/>
                  </a:lnTo>
                  <a:close/>
                  <a:moveTo>
                    <a:pt x="36092" y="31448"/>
                  </a:moveTo>
                  <a:lnTo>
                    <a:pt x="36467" y="31635"/>
                  </a:lnTo>
                  <a:lnTo>
                    <a:pt x="36071" y="31594"/>
                  </a:lnTo>
                  <a:lnTo>
                    <a:pt x="35696" y="31448"/>
                  </a:lnTo>
                  <a:close/>
                  <a:moveTo>
                    <a:pt x="22784" y="31864"/>
                  </a:moveTo>
                  <a:lnTo>
                    <a:pt x="22680" y="31906"/>
                  </a:lnTo>
                  <a:lnTo>
                    <a:pt x="22576" y="31927"/>
                  </a:lnTo>
                  <a:lnTo>
                    <a:pt x="22576" y="31927"/>
                  </a:lnTo>
                  <a:lnTo>
                    <a:pt x="22680" y="31864"/>
                  </a:lnTo>
                  <a:close/>
                  <a:moveTo>
                    <a:pt x="37237" y="31989"/>
                  </a:moveTo>
                  <a:lnTo>
                    <a:pt x="37341" y="32031"/>
                  </a:lnTo>
                  <a:lnTo>
                    <a:pt x="37237" y="32010"/>
                  </a:lnTo>
                  <a:lnTo>
                    <a:pt x="37112" y="31989"/>
                  </a:lnTo>
                  <a:close/>
                  <a:moveTo>
                    <a:pt x="14829" y="31281"/>
                  </a:moveTo>
                  <a:lnTo>
                    <a:pt x="23138" y="31344"/>
                  </a:lnTo>
                  <a:lnTo>
                    <a:pt x="22597" y="31594"/>
                  </a:lnTo>
                  <a:lnTo>
                    <a:pt x="16495" y="32073"/>
                  </a:lnTo>
                  <a:lnTo>
                    <a:pt x="14829" y="31281"/>
                  </a:lnTo>
                  <a:close/>
                  <a:moveTo>
                    <a:pt x="36779" y="31448"/>
                  </a:moveTo>
                  <a:lnTo>
                    <a:pt x="45089" y="31531"/>
                  </a:lnTo>
                  <a:lnTo>
                    <a:pt x="43423" y="32302"/>
                  </a:lnTo>
                  <a:lnTo>
                    <a:pt x="37321" y="31698"/>
                  </a:lnTo>
                  <a:lnTo>
                    <a:pt x="36779" y="31448"/>
                  </a:lnTo>
                  <a:close/>
                  <a:moveTo>
                    <a:pt x="8560" y="31219"/>
                  </a:moveTo>
                  <a:lnTo>
                    <a:pt x="14141" y="31260"/>
                  </a:lnTo>
                  <a:lnTo>
                    <a:pt x="15912" y="32114"/>
                  </a:lnTo>
                  <a:lnTo>
                    <a:pt x="11809" y="32447"/>
                  </a:lnTo>
                  <a:lnTo>
                    <a:pt x="8560" y="31219"/>
                  </a:lnTo>
                  <a:close/>
                  <a:moveTo>
                    <a:pt x="21826" y="31948"/>
                  </a:moveTo>
                  <a:lnTo>
                    <a:pt x="21472" y="32114"/>
                  </a:lnTo>
                  <a:lnTo>
                    <a:pt x="17848" y="32718"/>
                  </a:lnTo>
                  <a:lnTo>
                    <a:pt x="17015" y="32322"/>
                  </a:lnTo>
                  <a:lnTo>
                    <a:pt x="21826" y="31948"/>
                  </a:lnTo>
                  <a:close/>
                  <a:moveTo>
                    <a:pt x="45776" y="31531"/>
                  </a:moveTo>
                  <a:lnTo>
                    <a:pt x="51357" y="31573"/>
                  </a:lnTo>
                  <a:lnTo>
                    <a:pt x="48088" y="32739"/>
                  </a:lnTo>
                  <a:lnTo>
                    <a:pt x="43985" y="32343"/>
                  </a:lnTo>
                  <a:lnTo>
                    <a:pt x="45776" y="31531"/>
                  </a:lnTo>
                  <a:close/>
                  <a:moveTo>
                    <a:pt x="38070" y="32073"/>
                  </a:moveTo>
                  <a:lnTo>
                    <a:pt x="42881" y="32531"/>
                  </a:lnTo>
                  <a:lnTo>
                    <a:pt x="42048" y="32906"/>
                  </a:lnTo>
                  <a:lnTo>
                    <a:pt x="38445" y="32239"/>
                  </a:lnTo>
                  <a:lnTo>
                    <a:pt x="38070" y="32073"/>
                  </a:lnTo>
                  <a:close/>
                  <a:moveTo>
                    <a:pt x="1854" y="31177"/>
                  </a:moveTo>
                  <a:lnTo>
                    <a:pt x="7706" y="31219"/>
                  </a:lnTo>
                  <a:lnTo>
                    <a:pt x="11143" y="32489"/>
                  </a:lnTo>
                  <a:lnTo>
                    <a:pt x="5395" y="32947"/>
                  </a:lnTo>
                  <a:lnTo>
                    <a:pt x="771" y="31677"/>
                  </a:lnTo>
                  <a:lnTo>
                    <a:pt x="1854" y="31177"/>
                  </a:lnTo>
                  <a:close/>
                  <a:moveTo>
                    <a:pt x="20452" y="32572"/>
                  </a:moveTo>
                  <a:lnTo>
                    <a:pt x="20348" y="32614"/>
                  </a:lnTo>
                  <a:lnTo>
                    <a:pt x="18598" y="33072"/>
                  </a:lnTo>
                  <a:lnTo>
                    <a:pt x="18307" y="32926"/>
                  </a:lnTo>
                  <a:lnTo>
                    <a:pt x="20452" y="32572"/>
                  </a:lnTo>
                  <a:close/>
                  <a:moveTo>
                    <a:pt x="39445" y="32718"/>
                  </a:moveTo>
                  <a:lnTo>
                    <a:pt x="41590" y="33114"/>
                  </a:lnTo>
                  <a:lnTo>
                    <a:pt x="41298" y="33260"/>
                  </a:lnTo>
                  <a:lnTo>
                    <a:pt x="39549" y="32781"/>
                  </a:lnTo>
                  <a:lnTo>
                    <a:pt x="39445" y="32718"/>
                  </a:lnTo>
                  <a:close/>
                  <a:moveTo>
                    <a:pt x="16432" y="32364"/>
                  </a:moveTo>
                  <a:lnTo>
                    <a:pt x="17349" y="32801"/>
                  </a:lnTo>
                  <a:lnTo>
                    <a:pt x="14183" y="33322"/>
                  </a:lnTo>
                  <a:lnTo>
                    <a:pt x="12455" y="32677"/>
                  </a:lnTo>
                  <a:lnTo>
                    <a:pt x="16432" y="32364"/>
                  </a:lnTo>
                  <a:close/>
                  <a:moveTo>
                    <a:pt x="52211" y="31594"/>
                  </a:moveTo>
                  <a:lnTo>
                    <a:pt x="58063" y="31635"/>
                  </a:lnTo>
                  <a:lnTo>
                    <a:pt x="59146" y="32156"/>
                  </a:lnTo>
                  <a:lnTo>
                    <a:pt x="54502" y="33364"/>
                  </a:lnTo>
                  <a:lnTo>
                    <a:pt x="48775" y="32801"/>
                  </a:lnTo>
                  <a:lnTo>
                    <a:pt x="52211" y="31594"/>
                  </a:lnTo>
                  <a:close/>
                  <a:moveTo>
                    <a:pt x="43464" y="32593"/>
                  </a:moveTo>
                  <a:lnTo>
                    <a:pt x="47442" y="32968"/>
                  </a:lnTo>
                  <a:lnTo>
                    <a:pt x="45693" y="33593"/>
                  </a:lnTo>
                  <a:lnTo>
                    <a:pt x="42548" y="33010"/>
                  </a:lnTo>
                  <a:lnTo>
                    <a:pt x="43464" y="32593"/>
                  </a:lnTo>
                  <a:close/>
                  <a:moveTo>
                    <a:pt x="17807" y="33010"/>
                  </a:moveTo>
                  <a:lnTo>
                    <a:pt x="18161" y="33176"/>
                  </a:lnTo>
                  <a:lnTo>
                    <a:pt x="15599" y="33843"/>
                  </a:lnTo>
                  <a:lnTo>
                    <a:pt x="14725" y="33530"/>
                  </a:lnTo>
                  <a:lnTo>
                    <a:pt x="17807" y="33010"/>
                  </a:lnTo>
                  <a:close/>
                  <a:moveTo>
                    <a:pt x="11767" y="32739"/>
                  </a:moveTo>
                  <a:lnTo>
                    <a:pt x="13621" y="33426"/>
                  </a:lnTo>
                  <a:lnTo>
                    <a:pt x="9560" y="34093"/>
                  </a:lnTo>
                  <a:lnTo>
                    <a:pt x="6207" y="33176"/>
                  </a:lnTo>
                  <a:lnTo>
                    <a:pt x="11767" y="32739"/>
                  </a:lnTo>
                  <a:close/>
                  <a:moveTo>
                    <a:pt x="42090" y="33218"/>
                  </a:moveTo>
                  <a:lnTo>
                    <a:pt x="45151" y="33780"/>
                  </a:lnTo>
                  <a:lnTo>
                    <a:pt x="44297" y="34093"/>
                  </a:lnTo>
                  <a:lnTo>
                    <a:pt x="41736" y="33385"/>
                  </a:lnTo>
                  <a:lnTo>
                    <a:pt x="42090" y="33218"/>
                  </a:lnTo>
                  <a:close/>
                  <a:moveTo>
                    <a:pt x="18390" y="33426"/>
                  </a:moveTo>
                  <a:lnTo>
                    <a:pt x="16370" y="34134"/>
                  </a:lnTo>
                  <a:lnTo>
                    <a:pt x="16057" y="34030"/>
                  </a:lnTo>
                  <a:lnTo>
                    <a:pt x="18390" y="33426"/>
                  </a:lnTo>
                  <a:close/>
                  <a:moveTo>
                    <a:pt x="41486" y="33614"/>
                  </a:moveTo>
                  <a:lnTo>
                    <a:pt x="43818" y="34259"/>
                  </a:lnTo>
                  <a:lnTo>
                    <a:pt x="43506" y="34363"/>
                  </a:lnTo>
                  <a:lnTo>
                    <a:pt x="41486" y="33614"/>
                  </a:lnTo>
                  <a:close/>
                  <a:moveTo>
                    <a:pt x="48129" y="33031"/>
                  </a:moveTo>
                  <a:lnTo>
                    <a:pt x="53669" y="33572"/>
                  </a:lnTo>
                  <a:lnTo>
                    <a:pt x="50316" y="34447"/>
                  </a:lnTo>
                  <a:lnTo>
                    <a:pt x="46276" y="33697"/>
                  </a:lnTo>
                  <a:lnTo>
                    <a:pt x="48129" y="33031"/>
                  </a:lnTo>
                  <a:close/>
                  <a:moveTo>
                    <a:pt x="14162" y="33635"/>
                  </a:moveTo>
                  <a:lnTo>
                    <a:pt x="15099" y="33968"/>
                  </a:lnTo>
                  <a:lnTo>
                    <a:pt x="11996" y="34780"/>
                  </a:lnTo>
                  <a:lnTo>
                    <a:pt x="10226" y="34280"/>
                  </a:lnTo>
                  <a:lnTo>
                    <a:pt x="14162" y="33635"/>
                  </a:lnTo>
                  <a:close/>
                  <a:moveTo>
                    <a:pt x="45713" y="33884"/>
                  </a:moveTo>
                  <a:lnTo>
                    <a:pt x="49649" y="34613"/>
                  </a:lnTo>
                  <a:lnTo>
                    <a:pt x="47858" y="35072"/>
                  </a:lnTo>
                  <a:lnTo>
                    <a:pt x="44776" y="34218"/>
                  </a:lnTo>
                  <a:lnTo>
                    <a:pt x="45713" y="33884"/>
                  </a:lnTo>
                  <a:close/>
                  <a:moveTo>
                    <a:pt x="15578" y="34155"/>
                  </a:moveTo>
                  <a:lnTo>
                    <a:pt x="15953" y="34280"/>
                  </a:lnTo>
                  <a:lnTo>
                    <a:pt x="13454" y="35176"/>
                  </a:lnTo>
                  <a:lnTo>
                    <a:pt x="12559" y="34926"/>
                  </a:lnTo>
                  <a:lnTo>
                    <a:pt x="15578" y="34155"/>
                  </a:lnTo>
                  <a:close/>
                  <a:moveTo>
                    <a:pt x="1313" y="35113"/>
                  </a:moveTo>
                  <a:lnTo>
                    <a:pt x="2375" y="35301"/>
                  </a:lnTo>
                  <a:lnTo>
                    <a:pt x="1896" y="35384"/>
                  </a:lnTo>
                  <a:lnTo>
                    <a:pt x="1313" y="35113"/>
                  </a:lnTo>
                  <a:close/>
                  <a:moveTo>
                    <a:pt x="16203" y="34509"/>
                  </a:moveTo>
                  <a:lnTo>
                    <a:pt x="14246" y="35405"/>
                  </a:lnTo>
                  <a:lnTo>
                    <a:pt x="13933" y="35321"/>
                  </a:lnTo>
                  <a:lnTo>
                    <a:pt x="16203" y="34509"/>
                  </a:lnTo>
                  <a:close/>
                  <a:moveTo>
                    <a:pt x="44297" y="34384"/>
                  </a:moveTo>
                  <a:lnTo>
                    <a:pt x="47296" y="35217"/>
                  </a:lnTo>
                  <a:lnTo>
                    <a:pt x="46421" y="35446"/>
                  </a:lnTo>
                  <a:lnTo>
                    <a:pt x="43922" y="34530"/>
                  </a:lnTo>
                  <a:lnTo>
                    <a:pt x="44297" y="34384"/>
                  </a:lnTo>
                  <a:close/>
                  <a:moveTo>
                    <a:pt x="43672" y="34738"/>
                  </a:moveTo>
                  <a:lnTo>
                    <a:pt x="45922" y="35571"/>
                  </a:lnTo>
                  <a:lnTo>
                    <a:pt x="45609" y="35655"/>
                  </a:lnTo>
                  <a:lnTo>
                    <a:pt x="43672" y="34738"/>
                  </a:lnTo>
                  <a:close/>
                  <a:moveTo>
                    <a:pt x="58542" y="35592"/>
                  </a:moveTo>
                  <a:lnTo>
                    <a:pt x="57959" y="35863"/>
                  </a:lnTo>
                  <a:lnTo>
                    <a:pt x="57480" y="35759"/>
                  </a:lnTo>
                  <a:lnTo>
                    <a:pt x="58542" y="35592"/>
                  </a:lnTo>
                  <a:close/>
                  <a:moveTo>
                    <a:pt x="9539" y="34405"/>
                  </a:moveTo>
                  <a:lnTo>
                    <a:pt x="11434" y="34926"/>
                  </a:lnTo>
                  <a:lnTo>
                    <a:pt x="7456" y="35946"/>
                  </a:lnTo>
                  <a:lnTo>
                    <a:pt x="4041" y="35321"/>
                  </a:lnTo>
                  <a:lnTo>
                    <a:pt x="9539" y="34405"/>
                  </a:lnTo>
                  <a:close/>
                  <a:moveTo>
                    <a:pt x="50316" y="34738"/>
                  </a:moveTo>
                  <a:lnTo>
                    <a:pt x="55814" y="35759"/>
                  </a:lnTo>
                  <a:lnTo>
                    <a:pt x="52378" y="36321"/>
                  </a:lnTo>
                  <a:lnTo>
                    <a:pt x="48421" y="35238"/>
                  </a:lnTo>
                  <a:lnTo>
                    <a:pt x="50316" y="34738"/>
                  </a:lnTo>
                  <a:close/>
                  <a:moveTo>
                    <a:pt x="11996" y="35072"/>
                  </a:moveTo>
                  <a:lnTo>
                    <a:pt x="12975" y="35342"/>
                  </a:lnTo>
                  <a:lnTo>
                    <a:pt x="9955" y="36425"/>
                  </a:lnTo>
                  <a:lnTo>
                    <a:pt x="8144" y="36071"/>
                  </a:lnTo>
                  <a:lnTo>
                    <a:pt x="11996" y="35072"/>
                  </a:lnTo>
                  <a:close/>
                  <a:moveTo>
                    <a:pt x="3208" y="35467"/>
                  </a:moveTo>
                  <a:lnTo>
                    <a:pt x="6790" y="36134"/>
                  </a:lnTo>
                  <a:lnTo>
                    <a:pt x="4624" y="36696"/>
                  </a:lnTo>
                  <a:lnTo>
                    <a:pt x="2354" y="35613"/>
                  </a:lnTo>
                  <a:lnTo>
                    <a:pt x="3208" y="35467"/>
                  </a:lnTo>
                  <a:close/>
                  <a:moveTo>
                    <a:pt x="13454" y="35488"/>
                  </a:moveTo>
                  <a:lnTo>
                    <a:pt x="13829" y="35592"/>
                  </a:lnTo>
                  <a:lnTo>
                    <a:pt x="11413" y="36696"/>
                  </a:lnTo>
                  <a:lnTo>
                    <a:pt x="10518" y="36529"/>
                  </a:lnTo>
                  <a:lnTo>
                    <a:pt x="13454" y="35488"/>
                  </a:lnTo>
                  <a:close/>
                  <a:moveTo>
                    <a:pt x="47858" y="35384"/>
                  </a:moveTo>
                  <a:lnTo>
                    <a:pt x="51711" y="36446"/>
                  </a:lnTo>
                  <a:lnTo>
                    <a:pt x="49879" y="36738"/>
                  </a:lnTo>
                  <a:lnTo>
                    <a:pt x="46880" y="35634"/>
                  </a:lnTo>
                  <a:lnTo>
                    <a:pt x="47858" y="35384"/>
                  </a:lnTo>
                  <a:close/>
                  <a:moveTo>
                    <a:pt x="46401" y="35759"/>
                  </a:moveTo>
                  <a:lnTo>
                    <a:pt x="49316" y="36842"/>
                  </a:lnTo>
                  <a:lnTo>
                    <a:pt x="48400" y="36987"/>
                  </a:lnTo>
                  <a:lnTo>
                    <a:pt x="46005" y="35842"/>
                  </a:lnTo>
                  <a:lnTo>
                    <a:pt x="46401" y="35759"/>
                  </a:lnTo>
                  <a:close/>
                  <a:moveTo>
                    <a:pt x="56647" y="35905"/>
                  </a:moveTo>
                  <a:lnTo>
                    <a:pt x="57501" y="36071"/>
                  </a:lnTo>
                  <a:lnTo>
                    <a:pt x="55210" y="37112"/>
                  </a:lnTo>
                  <a:lnTo>
                    <a:pt x="53044" y="36508"/>
                  </a:lnTo>
                  <a:lnTo>
                    <a:pt x="56647" y="35905"/>
                  </a:lnTo>
                  <a:close/>
                  <a:moveTo>
                    <a:pt x="7477" y="36259"/>
                  </a:moveTo>
                  <a:lnTo>
                    <a:pt x="9414" y="36613"/>
                  </a:lnTo>
                  <a:lnTo>
                    <a:pt x="6561" y="37612"/>
                  </a:lnTo>
                  <a:lnTo>
                    <a:pt x="5020" y="36883"/>
                  </a:lnTo>
                  <a:lnTo>
                    <a:pt x="7477" y="36259"/>
                  </a:lnTo>
                  <a:close/>
                  <a:moveTo>
                    <a:pt x="4582" y="37008"/>
                  </a:moveTo>
                  <a:lnTo>
                    <a:pt x="6186" y="37758"/>
                  </a:lnTo>
                  <a:lnTo>
                    <a:pt x="5520" y="37987"/>
                  </a:lnTo>
                  <a:lnTo>
                    <a:pt x="2063" y="37654"/>
                  </a:lnTo>
                  <a:lnTo>
                    <a:pt x="4582" y="37008"/>
                  </a:lnTo>
                  <a:close/>
                  <a:moveTo>
                    <a:pt x="52357" y="36633"/>
                  </a:moveTo>
                  <a:lnTo>
                    <a:pt x="54793" y="37300"/>
                  </a:lnTo>
                  <a:lnTo>
                    <a:pt x="53252" y="38008"/>
                  </a:lnTo>
                  <a:lnTo>
                    <a:pt x="50420" y="36946"/>
                  </a:lnTo>
                  <a:lnTo>
                    <a:pt x="52357" y="36633"/>
                  </a:lnTo>
                  <a:close/>
                  <a:moveTo>
                    <a:pt x="6540" y="37925"/>
                  </a:moveTo>
                  <a:lnTo>
                    <a:pt x="6936" y="38112"/>
                  </a:lnTo>
                  <a:lnTo>
                    <a:pt x="6936" y="38112"/>
                  </a:lnTo>
                  <a:lnTo>
                    <a:pt x="6207" y="38050"/>
                  </a:lnTo>
                  <a:lnTo>
                    <a:pt x="6540" y="37925"/>
                  </a:lnTo>
                  <a:close/>
                  <a:moveTo>
                    <a:pt x="9976" y="36717"/>
                  </a:moveTo>
                  <a:lnTo>
                    <a:pt x="10955" y="36904"/>
                  </a:lnTo>
                  <a:lnTo>
                    <a:pt x="8060" y="38216"/>
                  </a:lnTo>
                  <a:lnTo>
                    <a:pt x="7790" y="38195"/>
                  </a:lnTo>
                  <a:lnTo>
                    <a:pt x="6936" y="37800"/>
                  </a:lnTo>
                  <a:lnTo>
                    <a:pt x="9976" y="36717"/>
                  </a:lnTo>
                  <a:close/>
                  <a:moveTo>
                    <a:pt x="55231" y="37425"/>
                  </a:moveTo>
                  <a:lnTo>
                    <a:pt x="57751" y="38112"/>
                  </a:lnTo>
                  <a:lnTo>
                    <a:pt x="54273" y="38383"/>
                  </a:lnTo>
                  <a:lnTo>
                    <a:pt x="53627" y="38154"/>
                  </a:lnTo>
                  <a:lnTo>
                    <a:pt x="55231" y="37425"/>
                  </a:lnTo>
                  <a:close/>
                  <a:moveTo>
                    <a:pt x="28761" y="31385"/>
                  </a:moveTo>
                  <a:lnTo>
                    <a:pt x="31177" y="31406"/>
                  </a:lnTo>
                  <a:lnTo>
                    <a:pt x="33572" y="31635"/>
                  </a:lnTo>
                  <a:lnTo>
                    <a:pt x="35946" y="32073"/>
                  </a:lnTo>
                  <a:lnTo>
                    <a:pt x="38279" y="32718"/>
                  </a:lnTo>
                  <a:lnTo>
                    <a:pt x="40549" y="33572"/>
                  </a:lnTo>
                  <a:lnTo>
                    <a:pt x="40569" y="33593"/>
                  </a:lnTo>
                  <a:lnTo>
                    <a:pt x="29907" y="38466"/>
                  </a:lnTo>
                  <a:lnTo>
                    <a:pt x="19306" y="33405"/>
                  </a:lnTo>
                  <a:lnTo>
                    <a:pt x="19327" y="33405"/>
                  </a:lnTo>
                  <a:lnTo>
                    <a:pt x="21618" y="32593"/>
                  </a:lnTo>
                  <a:lnTo>
                    <a:pt x="23950" y="31989"/>
                  </a:lnTo>
                  <a:lnTo>
                    <a:pt x="26345" y="31573"/>
                  </a:lnTo>
                  <a:lnTo>
                    <a:pt x="28761" y="31385"/>
                  </a:lnTo>
                  <a:close/>
                  <a:moveTo>
                    <a:pt x="53252" y="38320"/>
                  </a:moveTo>
                  <a:lnTo>
                    <a:pt x="53606" y="38445"/>
                  </a:lnTo>
                  <a:lnTo>
                    <a:pt x="52857" y="38508"/>
                  </a:lnTo>
                  <a:lnTo>
                    <a:pt x="53252" y="38320"/>
                  </a:lnTo>
                  <a:close/>
                  <a:moveTo>
                    <a:pt x="49858" y="37050"/>
                  </a:moveTo>
                  <a:lnTo>
                    <a:pt x="52877" y="38175"/>
                  </a:lnTo>
                  <a:lnTo>
                    <a:pt x="52024" y="38570"/>
                  </a:lnTo>
                  <a:lnTo>
                    <a:pt x="51753" y="38591"/>
                  </a:lnTo>
                  <a:lnTo>
                    <a:pt x="48858" y="37217"/>
                  </a:lnTo>
                  <a:lnTo>
                    <a:pt x="49858" y="37050"/>
                  </a:lnTo>
                  <a:close/>
                  <a:moveTo>
                    <a:pt x="18973" y="33572"/>
                  </a:moveTo>
                  <a:lnTo>
                    <a:pt x="29553" y="38612"/>
                  </a:lnTo>
                  <a:lnTo>
                    <a:pt x="29011" y="38862"/>
                  </a:lnTo>
                  <a:lnTo>
                    <a:pt x="17099" y="34405"/>
                  </a:lnTo>
                  <a:lnTo>
                    <a:pt x="18973" y="33572"/>
                  </a:lnTo>
                  <a:close/>
                  <a:moveTo>
                    <a:pt x="40923" y="33739"/>
                  </a:moveTo>
                  <a:lnTo>
                    <a:pt x="42756" y="34634"/>
                  </a:lnTo>
                  <a:lnTo>
                    <a:pt x="30781" y="38883"/>
                  </a:lnTo>
                  <a:lnTo>
                    <a:pt x="30240" y="38612"/>
                  </a:lnTo>
                  <a:lnTo>
                    <a:pt x="40923" y="33739"/>
                  </a:lnTo>
                  <a:close/>
                  <a:moveTo>
                    <a:pt x="1250" y="37862"/>
                  </a:moveTo>
                  <a:lnTo>
                    <a:pt x="4874" y="38216"/>
                  </a:lnTo>
                  <a:lnTo>
                    <a:pt x="2771" y="38966"/>
                  </a:lnTo>
                  <a:lnTo>
                    <a:pt x="396" y="38091"/>
                  </a:lnTo>
                  <a:lnTo>
                    <a:pt x="1250" y="37862"/>
                  </a:lnTo>
                  <a:close/>
                  <a:moveTo>
                    <a:pt x="29907" y="38779"/>
                  </a:moveTo>
                  <a:lnTo>
                    <a:pt x="30386" y="39008"/>
                  </a:lnTo>
                  <a:lnTo>
                    <a:pt x="29907" y="39195"/>
                  </a:lnTo>
                  <a:lnTo>
                    <a:pt x="29407" y="39008"/>
                  </a:lnTo>
                  <a:lnTo>
                    <a:pt x="29907" y="38779"/>
                  </a:lnTo>
                  <a:close/>
                  <a:moveTo>
                    <a:pt x="16724" y="34593"/>
                  </a:moveTo>
                  <a:lnTo>
                    <a:pt x="28636" y="39028"/>
                  </a:lnTo>
                  <a:lnTo>
                    <a:pt x="28157" y="39258"/>
                  </a:lnTo>
                  <a:lnTo>
                    <a:pt x="14683" y="35530"/>
                  </a:lnTo>
                  <a:lnTo>
                    <a:pt x="16724" y="34593"/>
                  </a:lnTo>
                  <a:close/>
                  <a:moveTo>
                    <a:pt x="43131" y="34801"/>
                  </a:moveTo>
                  <a:lnTo>
                    <a:pt x="45172" y="35780"/>
                  </a:lnTo>
                  <a:lnTo>
                    <a:pt x="31635" y="39278"/>
                  </a:lnTo>
                  <a:lnTo>
                    <a:pt x="31156" y="39049"/>
                  </a:lnTo>
                  <a:lnTo>
                    <a:pt x="43131" y="34801"/>
                  </a:lnTo>
                  <a:close/>
                  <a:moveTo>
                    <a:pt x="58563" y="38341"/>
                  </a:moveTo>
                  <a:lnTo>
                    <a:pt x="59396" y="38570"/>
                  </a:lnTo>
                  <a:lnTo>
                    <a:pt x="57022" y="39424"/>
                  </a:lnTo>
                  <a:lnTo>
                    <a:pt x="54918" y="38633"/>
                  </a:lnTo>
                  <a:lnTo>
                    <a:pt x="58563" y="38341"/>
                  </a:lnTo>
                  <a:close/>
                  <a:moveTo>
                    <a:pt x="29032" y="39174"/>
                  </a:moveTo>
                  <a:lnTo>
                    <a:pt x="29469" y="39341"/>
                  </a:lnTo>
                  <a:lnTo>
                    <a:pt x="29032" y="39487"/>
                  </a:lnTo>
                  <a:lnTo>
                    <a:pt x="28595" y="39362"/>
                  </a:lnTo>
                  <a:lnTo>
                    <a:pt x="29032" y="39174"/>
                  </a:lnTo>
                  <a:close/>
                  <a:moveTo>
                    <a:pt x="30760" y="39195"/>
                  </a:moveTo>
                  <a:lnTo>
                    <a:pt x="31198" y="39403"/>
                  </a:lnTo>
                  <a:lnTo>
                    <a:pt x="30740" y="39507"/>
                  </a:lnTo>
                  <a:lnTo>
                    <a:pt x="30323" y="39341"/>
                  </a:lnTo>
                  <a:lnTo>
                    <a:pt x="30760" y="39195"/>
                  </a:lnTo>
                  <a:close/>
                  <a:moveTo>
                    <a:pt x="14266" y="35717"/>
                  </a:moveTo>
                  <a:lnTo>
                    <a:pt x="27741" y="39445"/>
                  </a:lnTo>
                  <a:lnTo>
                    <a:pt x="27324" y="39632"/>
                  </a:lnTo>
                  <a:lnTo>
                    <a:pt x="11913" y="36779"/>
                  </a:lnTo>
                  <a:lnTo>
                    <a:pt x="14266" y="35717"/>
                  </a:lnTo>
                  <a:close/>
                  <a:moveTo>
                    <a:pt x="45568" y="35967"/>
                  </a:moveTo>
                  <a:lnTo>
                    <a:pt x="47921" y="37071"/>
                  </a:lnTo>
                  <a:lnTo>
                    <a:pt x="32447" y="39674"/>
                  </a:lnTo>
                  <a:lnTo>
                    <a:pt x="32031" y="39466"/>
                  </a:lnTo>
                  <a:lnTo>
                    <a:pt x="45568" y="35967"/>
                  </a:lnTo>
                  <a:close/>
                  <a:moveTo>
                    <a:pt x="5561" y="38279"/>
                  </a:moveTo>
                  <a:lnTo>
                    <a:pt x="7519" y="38466"/>
                  </a:lnTo>
                  <a:lnTo>
                    <a:pt x="4770" y="39716"/>
                  </a:lnTo>
                  <a:lnTo>
                    <a:pt x="3187" y="39133"/>
                  </a:lnTo>
                  <a:lnTo>
                    <a:pt x="5561" y="38279"/>
                  </a:lnTo>
                  <a:close/>
                  <a:moveTo>
                    <a:pt x="29886" y="39507"/>
                  </a:moveTo>
                  <a:lnTo>
                    <a:pt x="30261" y="39632"/>
                  </a:lnTo>
                  <a:lnTo>
                    <a:pt x="29886" y="39737"/>
                  </a:lnTo>
                  <a:lnTo>
                    <a:pt x="29532" y="39632"/>
                  </a:lnTo>
                  <a:lnTo>
                    <a:pt x="29886" y="39507"/>
                  </a:lnTo>
                  <a:close/>
                  <a:moveTo>
                    <a:pt x="28178" y="39549"/>
                  </a:moveTo>
                  <a:lnTo>
                    <a:pt x="28553" y="39653"/>
                  </a:lnTo>
                  <a:lnTo>
                    <a:pt x="28199" y="39799"/>
                  </a:lnTo>
                  <a:lnTo>
                    <a:pt x="27824" y="39716"/>
                  </a:lnTo>
                  <a:lnTo>
                    <a:pt x="28178" y="39549"/>
                  </a:lnTo>
                  <a:close/>
                  <a:moveTo>
                    <a:pt x="31594" y="39591"/>
                  </a:moveTo>
                  <a:lnTo>
                    <a:pt x="31948" y="39757"/>
                  </a:lnTo>
                  <a:lnTo>
                    <a:pt x="31573" y="39820"/>
                  </a:lnTo>
                  <a:lnTo>
                    <a:pt x="31219" y="39695"/>
                  </a:lnTo>
                  <a:lnTo>
                    <a:pt x="31594" y="39591"/>
                  </a:lnTo>
                  <a:close/>
                  <a:moveTo>
                    <a:pt x="29053" y="39799"/>
                  </a:moveTo>
                  <a:lnTo>
                    <a:pt x="29323" y="39882"/>
                  </a:lnTo>
                  <a:lnTo>
                    <a:pt x="29053" y="39945"/>
                  </a:lnTo>
                  <a:lnTo>
                    <a:pt x="28782" y="39903"/>
                  </a:lnTo>
                  <a:lnTo>
                    <a:pt x="29053" y="39799"/>
                  </a:lnTo>
                  <a:close/>
                  <a:moveTo>
                    <a:pt x="30740" y="39820"/>
                  </a:moveTo>
                  <a:lnTo>
                    <a:pt x="31010" y="39924"/>
                  </a:lnTo>
                  <a:lnTo>
                    <a:pt x="30719" y="39966"/>
                  </a:lnTo>
                  <a:lnTo>
                    <a:pt x="30448" y="39882"/>
                  </a:lnTo>
                  <a:lnTo>
                    <a:pt x="30740" y="39820"/>
                  </a:lnTo>
                  <a:close/>
                  <a:moveTo>
                    <a:pt x="11455" y="36987"/>
                  </a:moveTo>
                  <a:lnTo>
                    <a:pt x="26866" y="39841"/>
                  </a:lnTo>
                  <a:lnTo>
                    <a:pt x="26533" y="39986"/>
                  </a:lnTo>
                  <a:lnTo>
                    <a:pt x="8623" y="38279"/>
                  </a:lnTo>
                  <a:lnTo>
                    <a:pt x="11455" y="36987"/>
                  </a:lnTo>
                  <a:close/>
                  <a:moveTo>
                    <a:pt x="48358" y="37300"/>
                  </a:moveTo>
                  <a:lnTo>
                    <a:pt x="51170" y="38633"/>
                  </a:lnTo>
                  <a:lnTo>
                    <a:pt x="33260" y="40049"/>
                  </a:lnTo>
                  <a:lnTo>
                    <a:pt x="32906" y="39882"/>
                  </a:lnTo>
                  <a:lnTo>
                    <a:pt x="48358" y="37300"/>
                  </a:lnTo>
                  <a:close/>
                  <a:moveTo>
                    <a:pt x="27366" y="39924"/>
                  </a:moveTo>
                  <a:lnTo>
                    <a:pt x="27657" y="39986"/>
                  </a:lnTo>
                  <a:lnTo>
                    <a:pt x="27387" y="40070"/>
                  </a:lnTo>
                  <a:lnTo>
                    <a:pt x="27095" y="40049"/>
                  </a:lnTo>
                  <a:lnTo>
                    <a:pt x="27366" y="39924"/>
                  </a:lnTo>
                  <a:close/>
                  <a:moveTo>
                    <a:pt x="29886" y="40028"/>
                  </a:moveTo>
                  <a:lnTo>
                    <a:pt x="30052" y="40070"/>
                  </a:lnTo>
                  <a:lnTo>
                    <a:pt x="29886" y="40111"/>
                  </a:lnTo>
                  <a:lnTo>
                    <a:pt x="29719" y="40070"/>
                  </a:lnTo>
                  <a:lnTo>
                    <a:pt x="29886" y="40028"/>
                  </a:lnTo>
                  <a:close/>
                  <a:moveTo>
                    <a:pt x="32406" y="39966"/>
                  </a:moveTo>
                  <a:lnTo>
                    <a:pt x="32676" y="40091"/>
                  </a:lnTo>
                  <a:lnTo>
                    <a:pt x="32385" y="40111"/>
                  </a:lnTo>
                  <a:lnTo>
                    <a:pt x="32114" y="40028"/>
                  </a:lnTo>
                  <a:lnTo>
                    <a:pt x="32406" y="39966"/>
                  </a:lnTo>
                  <a:close/>
                  <a:moveTo>
                    <a:pt x="54231" y="38674"/>
                  </a:moveTo>
                  <a:lnTo>
                    <a:pt x="56605" y="39570"/>
                  </a:lnTo>
                  <a:lnTo>
                    <a:pt x="55002" y="40132"/>
                  </a:lnTo>
                  <a:lnTo>
                    <a:pt x="52274" y="38841"/>
                  </a:lnTo>
                  <a:lnTo>
                    <a:pt x="54231" y="38674"/>
                  </a:lnTo>
                  <a:close/>
                  <a:moveTo>
                    <a:pt x="28220" y="40091"/>
                  </a:moveTo>
                  <a:lnTo>
                    <a:pt x="28386" y="40111"/>
                  </a:lnTo>
                  <a:lnTo>
                    <a:pt x="28241" y="40153"/>
                  </a:lnTo>
                  <a:lnTo>
                    <a:pt x="28074" y="40153"/>
                  </a:lnTo>
                  <a:lnTo>
                    <a:pt x="28220" y="40091"/>
                  </a:lnTo>
                  <a:close/>
                  <a:moveTo>
                    <a:pt x="2750" y="39278"/>
                  </a:moveTo>
                  <a:lnTo>
                    <a:pt x="4416" y="39882"/>
                  </a:lnTo>
                  <a:lnTo>
                    <a:pt x="3791" y="40174"/>
                  </a:lnTo>
                  <a:lnTo>
                    <a:pt x="292" y="40153"/>
                  </a:lnTo>
                  <a:lnTo>
                    <a:pt x="2750" y="39278"/>
                  </a:lnTo>
                  <a:close/>
                  <a:moveTo>
                    <a:pt x="4791" y="40028"/>
                  </a:moveTo>
                  <a:lnTo>
                    <a:pt x="5207" y="40195"/>
                  </a:lnTo>
                  <a:lnTo>
                    <a:pt x="4457" y="40174"/>
                  </a:lnTo>
                  <a:lnTo>
                    <a:pt x="4791" y="40028"/>
                  </a:lnTo>
                  <a:close/>
                  <a:moveTo>
                    <a:pt x="31552" y="40111"/>
                  </a:moveTo>
                  <a:lnTo>
                    <a:pt x="31698" y="40174"/>
                  </a:lnTo>
                  <a:lnTo>
                    <a:pt x="31552" y="40195"/>
                  </a:lnTo>
                  <a:lnTo>
                    <a:pt x="31385" y="40153"/>
                  </a:lnTo>
                  <a:lnTo>
                    <a:pt x="31552" y="40111"/>
                  </a:lnTo>
                  <a:close/>
                  <a:moveTo>
                    <a:pt x="7935" y="38591"/>
                  </a:moveTo>
                  <a:lnTo>
                    <a:pt x="11392" y="40236"/>
                  </a:lnTo>
                  <a:lnTo>
                    <a:pt x="6061" y="40195"/>
                  </a:lnTo>
                  <a:lnTo>
                    <a:pt x="5166" y="39861"/>
                  </a:lnTo>
                  <a:lnTo>
                    <a:pt x="7935" y="38591"/>
                  </a:lnTo>
                  <a:close/>
                  <a:moveTo>
                    <a:pt x="8560" y="38570"/>
                  </a:moveTo>
                  <a:lnTo>
                    <a:pt x="25991" y="40236"/>
                  </a:lnTo>
                  <a:lnTo>
                    <a:pt x="25741" y="40361"/>
                  </a:lnTo>
                  <a:lnTo>
                    <a:pt x="12080" y="40236"/>
                  </a:lnTo>
                  <a:lnTo>
                    <a:pt x="8560" y="38570"/>
                  </a:lnTo>
                  <a:close/>
                  <a:moveTo>
                    <a:pt x="26741" y="40299"/>
                  </a:moveTo>
                  <a:lnTo>
                    <a:pt x="26595" y="40361"/>
                  </a:lnTo>
                  <a:lnTo>
                    <a:pt x="26429" y="40361"/>
                  </a:lnTo>
                  <a:lnTo>
                    <a:pt x="26574" y="40299"/>
                  </a:lnTo>
                  <a:close/>
                  <a:moveTo>
                    <a:pt x="33197" y="40340"/>
                  </a:moveTo>
                  <a:lnTo>
                    <a:pt x="33343" y="40424"/>
                  </a:lnTo>
                  <a:lnTo>
                    <a:pt x="33176" y="40424"/>
                  </a:lnTo>
                  <a:lnTo>
                    <a:pt x="33030" y="40361"/>
                  </a:lnTo>
                  <a:lnTo>
                    <a:pt x="33197" y="40340"/>
                  </a:lnTo>
                  <a:close/>
                  <a:moveTo>
                    <a:pt x="51253" y="38924"/>
                  </a:moveTo>
                  <a:lnTo>
                    <a:pt x="47692" y="40528"/>
                  </a:lnTo>
                  <a:lnTo>
                    <a:pt x="34030" y="40424"/>
                  </a:lnTo>
                  <a:lnTo>
                    <a:pt x="33780" y="40299"/>
                  </a:lnTo>
                  <a:lnTo>
                    <a:pt x="51253" y="38924"/>
                  </a:lnTo>
                  <a:close/>
                  <a:moveTo>
                    <a:pt x="51857" y="38966"/>
                  </a:moveTo>
                  <a:lnTo>
                    <a:pt x="54606" y="40278"/>
                  </a:lnTo>
                  <a:lnTo>
                    <a:pt x="53731" y="40590"/>
                  </a:lnTo>
                  <a:lnTo>
                    <a:pt x="48379" y="40549"/>
                  </a:lnTo>
                  <a:lnTo>
                    <a:pt x="51857" y="38966"/>
                  </a:lnTo>
                  <a:close/>
                  <a:moveTo>
                    <a:pt x="54981" y="40445"/>
                  </a:moveTo>
                  <a:lnTo>
                    <a:pt x="55314" y="40590"/>
                  </a:lnTo>
                  <a:lnTo>
                    <a:pt x="54564" y="40590"/>
                  </a:lnTo>
                  <a:lnTo>
                    <a:pt x="54981" y="40445"/>
                  </a:lnTo>
                  <a:close/>
                  <a:moveTo>
                    <a:pt x="12684" y="40528"/>
                  </a:moveTo>
                  <a:lnTo>
                    <a:pt x="25117" y="40632"/>
                  </a:lnTo>
                  <a:lnTo>
                    <a:pt x="24971" y="40715"/>
                  </a:lnTo>
                  <a:lnTo>
                    <a:pt x="14745" y="41507"/>
                  </a:lnTo>
                  <a:lnTo>
                    <a:pt x="12684" y="40528"/>
                  </a:lnTo>
                  <a:close/>
                  <a:moveTo>
                    <a:pt x="34655" y="40715"/>
                  </a:moveTo>
                  <a:lnTo>
                    <a:pt x="47067" y="40819"/>
                  </a:lnTo>
                  <a:lnTo>
                    <a:pt x="45005" y="41777"/>
                  </a:lnTo>
                  <a:lnTo>
                    <a:pt x="34801" y="40799"/>
                  </a:lnTo>
                  <a:lnTo>
                    <a:pt x="34655" y="40715"/>
                  </a:lnTo>
                  <a:close/>
                  <a:moveTo>
                    <a:pt x="6852" y="40486"/>
                  </a:moveTo>
                  <a:lnTo>
                    <a:pt x="12017" y="40528"/>
                  </a:lnTo>
                  <a:lnTo>
                    <a:pt x="14162" y="41569"/>
                  </a:lnTo>
                  <a:lnTo>
                    <a:pt x="10497" y="41861"/>
                  </a:lnTo>
                  <a:lnTo>
                    <a:pt x="6852" y="40486"/>
                  </a:lnTo>
                  <a:close/>
                  <a:moveTo>
                    <a:pt x="47754" y="40819"/>
                  </a:moveTo>
                  <a:lnTo>
                    <a:pt x="52919" y="40861"/>
                  </a:lnTo>
                  <a:lnTo>
                    <a:pt x="49254" y="42173"/>
                  </a:lnTo>
                  <a:lnTo>
                    <a:pt x="45588" y="41819"/>
                  </a:lnTo>
                  <a:lnTo>
                    <a:pt x="47754" y="40819"/>
                  </a:lnTo>
                  <a:close/>
                  <a:moveTo>
                    <a:pt x="3833" y="40465"/>
                  </a:moveTo>
                  <a:lnTo>
                    <a:pt x="5999" y="40486"/>
                  </a:lnTo>
                  <a:lnTo>
                    <a:pt x="9810" y="41902"/>
                  </a:lnTo>
                  <a:lnTo>
                    <a:pt x="4499" y="42319"/>
                  </a:lnTo>
                  <a:lnTo>
                    <a:pt x="1542" y="41507"/>
                  </a:lnTo>
                  <a:lnTo>
                    <a:pt x="3833" y="40465"/>
                  </a:lnTo>
                  <a:close/>
                  <a:moveTo>
                    <a:pt x="24159" y="41069"/>
                  </a:moveTo>
                  <a:lnTo>
                    <a:pt x="16495" y="42340"/>
                  </a:lnTo>
                  <a:lnTo>
                    <a:pt x="15266" y="41757"/>
                  </a:lnTo>
                  <a:lnTo>
                    <a:pt x="24159" y="41069"/>
                  </a:lnTo>
                  <a:close/>
                  <a:moveTo>
                    <a:pt x="35592" y="41153"/>
                  </a:moveTo>
                  <a:lnTo>
                    <a:pt x="44485" y="42007"/>
                  </a:lnTo>
                  <a:lnTo>
                    <a:pt x="43235" y="42569"/>
                  </a:lnTo>
                  <a:lnTo>
                    <a:pt x="35592" y="41153"/>
                  </a:lnTo>
                  <a:close/>
                  <a:moveTo>
                    <a:pt x="53773" y="40882"/>
                  </a:moveTo>
                  <a:lnTo>
                    <a:pt x="55918" y="40903"/>
                  </a:lnTo>
                  <a:lnTo>
                    <a:pt x="58209" y="41986"/>
                  </a:lnTo>
                  <a:lnTo>
                    <a:pt x="55252" y="42756"/>
                  </a:lnTo>
                  <a:lnTo>
                    <a:pt x="49920" y="42236"/>
                  </a:lnTo>
                  <a:lnTo>
                    <a:pt x="53773" y="40882"/>
                  </a:lnTo>
                  <a:close/>
                  <a:moveTo>
                    <a:pt x="14704" y="41819"/>
                  </a:moveTo>
                  <a:lnTo>
                    <a:pt x="15995" y="42423"/>
                  </a:lnTo>
                  <a:lnTo>
                    <a:pt x="13267" y="42881"/>
                  </a:lnTo>
                  <a:lnTo>
                    <a:pt x="11143" y="42090"/>
                  </a:lnTo>
                  <a:lnTo>
                    <a:pt x="14704" y="41819"/>
                  </a:lnTo>
                  <a:close/>
                  <a:moveTo>
                    <a:pt x="22618" y="41611"/>
                  </a:moveTo>
                  <a:lnTo>
                    <a:pt x="17661" y="42902"/>
                  </a:lnTo>
                  <a:lnTo>
                    <a:pt x="16953" y="42569"/>
                  </a:lnTo>
                  <a:lnTo>
                    <a:pt x="22618" y="41611"/>
                  </a:lnTo>
                  <a:close/>
                  <a:moveTo>
                    <a:pt x="37133" y="41736"/>
                  </a:moveTo>
                  <a:lnTo>
                    <a:pt x="42777" y="42777"/>
                  </a:lnTo>
                  <a:lnTo>
                    <a:pt x="42069" y="43110"/>
                  </a:lnTo>
                  <a:lnTo>
                    <a:pt x="37133" y="41736"/>
                  </a:lnTo>
                  <a:close/>
                  <a:moveTo>
                    <a:pt x="45047" y="42069"/>
                  </a:moveTo>
                  <a:lnTo>
                    <a:pt x="48608" y="42402"/>
                  </a:lnTo>
                  <a:lnTo>
                    <a:pt x="46463" y="43173"/>
                  </a:lnTo>
                  <a:lnTo>
                    <a:pt x="43735" y="42652"/>
                  </a:lnTo>
                  <a:lnTo>
                    <a:pt x="45047" y="42069"/>
                  </a:lnTo>
                  <a:close/>
                  <a:moveTo>
                    <a:pt x="21118" y="42298"/>
                  </a:moveTo>
                  <a:lnTo>
                    <a:pt x="18411" y="43256"/>
                  </a:lnTo>
                  <a:lnTo>
                    <a:pt x="18057" y="43089"/>
                  </a:lnTo>
                  <a:lnTo>
                    <a:pt x="21118" y="42298"/>
                  </a:lnTo>
                  <a:close/>
                  <a:moveTo>
                    <a:pt x="38633" y="42444"/>
                  </a:moveTo>
                  <a:lnTo>
                    <a:pt x="41673" y="43298"/>
                  </a:lnTo>
                  <a:lnTo>
                    <a:pt x="41319" y="43444"/>
                  </a:lnTo>
                  <a:lnTo>
                    <a:pt x="38633" y="42444"/>
                  </a:lnTo>
                  <a:close/>
                  <a:moveTo>
                    <a:pt x="19681" y="43110"/>
                  </a:moveTo>
                  <a:lnTo>
                    <a:pt x="18890" y="43485"/>
                  </a:lnTo>
                  <a:lnTo>
                    <a:pt x="18786" y="43444"/>
                  </a:lnTo>
                  <a:lnTo>
                    <a:pt x="19681" y="43110"/>
                  </a:lnTo>
                  <a:close/>
                  <a:moveTo>
                    <a:pt x="16453" y="42652"/>
                  </a:moveTo>
                  <a:lnTo>
                    <a:pt x="17224" y="43006"/>
                  </a:lnTo>
                  <a:lnTo>
                    <a:pt x="15079" y="43568"/>
                  </a:lnTo>
                  <a:lnTo>
                    <a:pt x="13808" y="43089"/>
                  </a:lnTo>
                  <a:lnTo>
                    <a:pt x="16453" y="42652"/>
                  </a:lnTo>
                  <a:close/>
                  <a:moveTo>
                    <a:pt x="10455" y="42152"/>
                  </a:moveTo>
                  <a:lnTo>
                    <a:pt x="12705" y="42985"/>
                  </a:lnTo>
                  <a:lnTo>
                    <a:pt x="9060" y="43589"/>
                  </a:lnTo>
                  <a:lnTo>
                    <a:pt x="5311" y="42548"/>
                  </a:lnTo>
                  <a:lnTo>
                    <a:pt x="10455" y="42152"/>
                  </a:lnTo>
                  <a:close/>
                  <a:moveTo>
                    <a:pt x="40049" y="43298"/>
                  </a:moveTo>
                  <a:lnTo>
                    <a:pt x="40944" y="43631"/>
                  </a:lnTo>
                  <a:lnTo>
                    <a:pt x="40840" y="43673"/>
                  </a:lnTo>
                  <a:lnTo>
                    <a:pt x="40049" y="43298"/>
                  </a:lnTo>
                  <a:close/>
                  <a:moveTo>
                    <a:pt x="43277" y="42881"/>
                  </a:moveTo>
                  <a:lnTo>
                    <a:pt x="45901" y="43360"/>
                  </a:lnTo>
                  <a:lnTo>
                    <a:pt x="44630" y="43818"/>
                  </a:lnTo>
                  <a:lnTo>
                    <a:pt x="42506" y="43214"/>
                  </a:lnTo>
                  <a:lnTo>
                    <a:pt x="43277" y="42881"/>
                  </a:lnTo>
                  <a:close/>
                  <a:moveTo>
                    <a:pt x="49275" y="42465"/>
                  </a:moveTo>
                  <a:lnTo>
                    <a:pt x="54419" y="42965"/>
                  </a:lnTo>
                  <a:lnTo>
                    <a:pt x="50649" y="43943"/>
                  </a:lnTo>
                  <a:lnTo>
                    <a:pt x="47025" y="43277"/>
                  </a:lnTo>
                  <a:lnTo>
                    <a:pt x="49275" y="42465"/>
                  </a:lnTo>
                  <a:close/>
                  <a:moveTo>
                    <a:pt x="17619" y="43214"/>
                  </a:moveTo>
                  <a:lnTo>
                    <a:pt x="18036" y="43402"/>
                  </a:lnTo>
                  <a:lnTo>
                    <a:pt x="16287" y="44006"/>
                  </a:lnTo>
                  <a:lnTo>
                    <a:pt x="15558" y="43735"/>
                  </a:lnTo>
                  <a:lnTo>
                    <a:pt x="17619" y="43214"/>
                  </a:lnTo>
                  <a:close/>
                  <a:moveTo>
                    <a:pt x="42090" y="43402"/>
                  </a:moveTo>
                  <a:lnTo>
                    <a:pt x="44151" y="43985"/>
                  </a:lnTo>
                  <a:lnTo>
                    <a:pt x="43423" y="44235"/>
                  </a:lnTo>
                  <a:lnTo>
                    <a:pt x="41694" y="43589"/>
                  </a:lnTo>
                  <a:lnTo>
                    <a:pt x="42090" y="43402"/>
                  </a:lnTo>
                  <a:close/>
                  <a:moveTo>
                    <a:pt x="18390" y="43568"/>
                  </a:moveTo>
                  <a:lnTo>
                    <a:pt x="18536" y="43652"/>
                  </a:lnTo>
                  <a:lnTo>
                    <a:pt x="17078" y="44318"/>
                  </a:lnTo>
                  <a:lnTo>
                    <a:pt x="16703" y="44172"/>
                  </a:lnTo>
                  <a:lnTo>
                    <a:pt x="18390" y="43568"/>
                  </a:lnTo>
                  <a:close/>
                  <a:moveTo>
                    <a:pt x="13246" y="43194"/>
                  </a:moveTo>
                  <a:lnTo>
                    <a:pt x="14600" y="43693"/>
                  </a:lnTo>
                  <a:lnTo>
                    <a:pt x="11934" y="44381"/>
                  </a:lnTo>
                  <a:lnTo>
                    <a:pt x="9726" y="43777"/>
                  </a:lnTo>
                  <a:lnTo>
                    <a:pt x="13246" y="43194"/>
                  </a:lnTo>
                  <a:close/>
                  <a:moveTo>
                    <a:pt x="41319" y="43756"/>
                  </a:moveTo>
                  <a:lnTo>
                    <a:pt x="43006" y="44381"/>
                  </a:lnTo>
                  <a:lnTo>
                    <a:pt x="42631" y="44526"/>
                  </a:lnTo>
                  <a:lnTo>
                    <a:pt x="41173" y="43839"/>
                  </a:lnTo>
                  <a:lnTo>
                    <a:pt x="41319" y="43756"/>
                  </a:lnTo>
                  <a:close/>
                  <a:moveTo>
                    <a:pt x="46484" y="43464"/>
                  </a:moveTo>
                  <a:lnTo>
                    <a:pt x="49983" y="44110"/>
                  </a:lnTo>
                  <a:lnTo>
                    <a:pt x="47775" y="44672"/>
                  </a:lnTo>
                  <a:lnTo>
                    <a:pt x="45109" y="43943"/>
                  </a:lnTo>
                  <a:lnTo>
                    <a:pt x="46484" y="43464"/>
                  </a:lnTo>
                  <a:close/>
                  <a:moveTo>
                    <a:pt x="15079" y="43860"/>
                  </a:moveTo>
                  <a:lnTo>
                    <a:pt x="15870" y="44172"/>
                  </a:lnTo>
                  <a:lnTo>
                    <a:pt x="13787" y="44901"/>
                  </a:lnTo>
                  <a:lnTo>
                    <a:pt x="12475" y="44547"/>
                  </a:lnTo>
                  <a:lnTo>
                    <a:pt x="15079" y="43860"/>
                  </a:lnTo>
                  <a:close/>
                  <a:moveTo>
                    <a:pt x="44651" y="44110"/>
                  </a:moveTo>
                  <a:lnTo>
                    <a:pt x="47213" y="44818"/>
                  </a:lnTo>
                  <a:lnTo>
                    <a:pt x="45901" y="45172"/>
                  </a:lnTo>
                  <a:lnTo>
                    <a:pt x="43839" y="44402"/>
                  </a:lnTo>
                  <a:lnTo>
                    <a:pt x="44651" y="44110"/>
                  </a:lnTo>
                  <a:close/>
                  <a:moveTo>
                    <a:pt x="16287" y="44318"/>
                  </a:moveTo>
                  <a:lnTo>
                    <a:pt x="16703" y="44485"/>
                  </a:lnTo>
                  <a:lnTo>
                    <a:pt x="15016" y="45235"/>
                  </a:lnTo>
                  <a:lnTo>
                    <a:pt x="14266" y="45047"/>
                  </a:lnTo>
                  <a:lnTo>
                    <a:pt x="16287" y="44318"/>
                  </a:lnTo>
                  <a:close/>
                  <a:moveTo>
                    <a:pt x="9060" y="43902"/>
                  </a:moveTo>
                  <a:lnTo>
                    <a:pt x="11372" y="44526"/>
                  </a:lnTo>
                  <a:lnTo>
                    <a:pt x="7790" y="45464"/>
                  </a:lnTo>
                  <a:lnTo>
                    <a:pt x="3958" y="44756"/>
                  </a:lnTo>
                  <a:lnTo>
                    <a:pt x="9060" y="43902"/>
                  </a:lnTo>
                  <a:close/>
                  <a:moveTo>
                    <a:pt x="43423" y="44547"/>
                  </a:moveTo>
                  <a:lnTo>
                    <a:pt x="45422" y="45297"/>
                  </a:lnTo>
                  <a:lnTo>
                    <a:pt x="44672" y="45484"/>
                  </a:lnTo>
                  <a:lnTo>
                    <a:pt x="43006" y="44693"/>
                  </a:lnTo>
                  <a:lnTo>
                    <a:pt x="43423" y="44547"/>
                  </a:lnTo>
                  <a:close/>
                  <a:moveTo>
                    <a:pt x="50649" y="44235"/>
                  </a:moveTo>
                  <a:lnTo>
                    <a:pt x="55731" y="45172"/>
                  </a:lnTo>
                  <a:lnTo>
                    <a:pt x="51899" y="45818"/>
                  </a:lnTo>
                  <a:lnTo>
                    <a:pt x="48337" y="44839"/>
                  </a:lnTo>
                  <a:lnTo>
                    <a:pt x="50649" y="44235"/>
                  </a:lnTo>
                  <a:close/>
                  <a:moveTo>
                    <a:pt x="11913" y="44693"/>
                  </a:moveTo>
                  <a:lnTo>
                    <a:pt x="13308" y="45068"/>
                  </a:lnTo>
                  <a:lnTo>
                    <a:pt x="10705" y="45984"/>
                  </a:lnTo>
                  <a:lnTo>
                    <a:pt x="8477" y="45589"/>
                  </a:lnTo>
                  <a:lnTo>
                    <a:pt x="11913" y="44693"/>
                  </a:lnTo>
                  <a:close/>
                  <a:moveTo>
                    <a:pt x="47775" y="44985"/>
                  </a:moveTo>
                  <a:lnTo>
                    <a:pt x="51211" y="45943"/>
                  </a:lnTo>
                  <a:lnTo>
                    <a:pt x="48962" y="46317"/>
                  </a:lnTo>
                  <a:lnTo>
                    <a:pt x="46380" y="45339"/>
                  </a:lnTo>
                  <a:lnTo>
                    <a:pt x="47775" y="44985"/>
                  </a:lnTo>
                  <a:close/>
                  <a:moveTo>
                    <a:pt x="13808" y="45214"/>
                  </a:moveTo>
                  <a:lnTo>
                    <a:pt x="14620" y="45422"/>
                  </a:lnTo>
                  <a:lnTo>
                    <a:pt x="12621" y="46338"/>
                  </a:lnTo>
                  <a:lnTo>
                    <a:pt x="11288" y="46109"/>
                  </a:lnTo>
                  <a:lnTo>
                    <a:pt x="13808" y="45214"/>
                  </a:lnTo>
                  <a:close/>
                  <a:moveTo>
                    <a:pt x="3125" y="44881"/>
                  </a:moveTo>
                  <a:lnTo>
                    <a:pt x="7123" y="45630"/>
                  </a:lnTo>
                  <a:lnTo>
                    <a:pt x="3687" y="46526"/>
                  </a:lnTo>
                  <a:lnTo>
                    <a:pt x="1000" y="45235"/>
                  </a:lnTo>
                  <a:lnTo>
                    <a:pt x="3125" y="44881"/>
                  </a:lnTo>
                  <a:close/>
                  <a:moveTo>
                    <a:pt x="45901" y="45464"/>
                  </a:moveTo>
                  <a:lnTo>
                    <a:pt x="48400" y="46401"/>
                  </a:lnTo>
                  <a:lnTo>
                    <a:pt x="47067" y="46630"/>
                  </a:lnTo>
                  <a:lnTo>
                    <a:pt x="45068" y="45693"/>
                  </a:lnTo>
                  <a:lnTo>
                    <a:pt x="45901" y="45464"/>
                  </a:lnTo>
                  <a:close/>
                  <a:moveTo>
                    <a:pt x="56564" y="45339"/>
                  </a:moveTo>
                  <a:lnTo>
                    <a:pt x="58688" y="45714"/>
                  </a:lnTo>
                  <a:lnTo>
                    <a:pt x="55981" y="46963"/>
                  </a:lnTo>
                  <a:lnTo>
                    <a:pt x="52544" y="46005"/>
                  </a:lnTo>
                  <a:lnTo>
                    <a:pt x="56564" y="45339"/>
                  </a:lnTo>
                  <a:close/>
                  <a:moveTo>
                    <a:pt x="3645" y="46838"/>
                  </a:moveTo>
                  <a:lnTo>
                    <a:pt x="4437" y="47192"/>
                  </a:lnTo>
                  <a:lnTo>
                    <a:pt x="4437" y="47192"/>
                  </a:lnTo>
                  <a:lnTo>
                    <a:pt x="2812" y="47046"/>
                  </a:lnTo>
                  <a:lnTo>
                    <a:pt x="3645" y="46838"/>
                  </a:lnTo>
                  <a:close/>
                  <a:moveTo>
                    <a:pt x="7810" y="45755"/>
                  </a:moveTo>
                  <a:lnTo>
                    <a:pt x="10164" y="46193"/>
                  </a:lnTo>
                  <a:lnTo>
                    <a:pt x="6686" y="47421"/>
                  </a:lnTo>
                  <a:lnTo>
                    <a:pt x="5270" y="47275"/>
                  </a:lnTo>
                  <a:lnTo>
                    <a:pt x="4083" y="46713"/>
                  </a:lnTo>
                  <a:lnTo>
                    <a:pt x="7810" y="45755"/>
                  </a:lnTo>
                  <a:close/>
                  <a:moveTo>
                    <a:pt x="56022" y="47255"/>
                  </a:moveTo>
                  <a:lnTo>
                    <a:pt x="56855" y="47484"/>
                  </a:lnTo>
                  <a:lnTo>
                    <a:pt x="55231" y="47630"/>
                  </a:lnTo>
                  <a:lnTo>
                    <a:pt x="56022" y="47255"/>
                  </a:lnTo>
                  <a:close/>
                  <a:moveTo>
                    <a:pt x="10726" y="46297"/>
                  </a:moveTo>
                  <a:lnTo>
                    <a:pt x="12142" y="46547"/>
                  </a:lnTo>
                  <a:lnTo>
                    <a:pt x="9643" y="47692"/>
                  </a:lnTo>
                  <a:lnTo>
                    <a:pt x="7373" y="47484"/>
                  </a:lnTo>
                  <a:lnTo>
                    <a:pt x="10726" y="46297"/>
                  </a:lnTo>
                  <a:close/>
                  <a:moveTo>
                    <a:pt x="51878" y="46109"/>
                  </a:moveTo>
                  <a:lnTo>
                    <a:pt x="55585" y="47151"/>
                  </a:lnTo>
                  <a:lnTo>
                    <a:pt x="54377" y="47692"/>
                  </a:lnTo>
                  <a:lnTo>
                    <a:pt x="52961" y="47796"/>
                  </a:lnTo>
                  <a:lnTo>
                    <a:pt x="49504" y="46505"/>
                  </a:lnTo>
                  <a:lnTo>
                    <a:pt x="51878" y="46109"/>
                  </a:lnTo>
                  <a:close/>
                  <a:moveTo>
                    <a:pt x="48941" y="46609"/>
                  </a:moveTo>
                  <a:lnTo>
                    <a:pt x="52274" y="47859"/>
                  </a:lnTo>
                  <a:lnTo>
                    <a:pt x="50004" y="48025"/>
                  </a:lnTo>
                  <a:lnTo>
                    <a:pt x="47525" y="46838"/>
                  </a:lnTo>
                  <a:lnTo>
                    <a:pt x="48941" y="46609"/>
                  </a:lnTo>
                  <a:close/>
                  <a:moveTo>
                    <a:pt x="6727" y="47713"/>
                  </a:moveTo>
                  <a:lnTo>
                    <a:pt x="9122" y="47942"/>
                  </a:lnTo>
                  <a:lnTo>
                    <a:pt x="7852" y="48504"/>
                  </a:lnTo>
                  <a:lnTo>
                    <a:pt x="6415" y="47817"/>
                  </a:lnTo>
                  <a:lnTo>
                    <a:pt x="6727" y="47713"/>
                  </a:lnTo>
                  <a:close/>
                  <a:moveTo>
                    <a:pt x="29074" y="40674"/>
                  </a:moveTo>
                  <a:lnTo>
                    <a:pt x="30677" y="40694"/>
                  </a:lnTo>
                  <a:lnTo>
                    <a:pt x="32281" y="40840"/>
                  </a:lnTo>
                  <a:lnTo>
                    <a:pt x="33864" y="41132"/>
                  </a:lnTo>
                  <a:lnTo>
                    <a:pt x="35425" y="41569"/>
                  </a:lnTo>
                  <a:lnTo>
                    <a:pt x="36925" y="42131"/>
                  </a:lnTo>
                  <a:lnTo>
                    <a:pt x="40486" y="43818"/>
                  </a:lnTo>
                  <a:lnTo>
                    <a:pt x="29823" y="48692"/>
                  </a:lnTo>
                  <a:lnTo>
                    <a:pt x="19223" y="43652"/>
                  </a:lnTo>
                  <a:lnTo>
                    <a:pt x="22826" y="42007"/>
                  </a:lnTo>
                  <a:lnTo>
                    <a:pt x="24325" y="41465"/>
                  </a:lnTo>
                  <a:lnTo>
                    <a:pt x="25887" y="41069"/>
                  </a:lnTo>
                  <a:lnTo>
                    <a:pt x="27470" y="40799"/>
                  </a:lnTo>
                  <a:lnTo>
                    <a:pt x="29074" y="40674"/>
                  </a:lnTo>
                  <a:close/>
                  <a:moveTo>
                    <a:pt x="52919" y="48088"/>
                  </a:moveTo>
                  <a:lnTo>
                    <a:pt x="53232" y="48213"/>
                  </a:lnTo>
                  <a:lnTo>
                    <a:pt x="51774" y="48879"/>
                  </a:lnTo>
                  <a:lnTo>
                    <a:pt x="50524" y="48275"/>
                  </a:lnTo>
                  <a:lnTo>
                    <a:pt x="52919" y="48088"/>
                  </a:lnTo>
                  <a:close/>
                  <a:moveTo>
                    <a:pt x="18869" y="43798"/>
                  </a:moveTo>
                  <a:lnTo>
                    <a:pt x="29469" y="48858"/>
                  </a:lnTo>
                  <a:lnTo>
                    <a:pt x="29365" y="48900"/>
                  </a:lnTo>
                  <a:lnTo>
                    <a:pt x="17453" y="44443"/>
                  </a:lnTo>
                  <a:lnTo>
                    <a:pt x="18869" y="43798"/>
                  </a:lnTo>
                  <a:close/>
                  <a:moveTo>
                    <a:pt x="40840" y="43985"/>
                  </a:moveTo>
                  <a:lnTo>
                    <a:pt x="42236" y="44651"/>
                  </a:lnTo>
                  <a:lnTo>
                    <a:pt x="30261" y="48900"/>
                  </a:lnTo>
                  <a:lnTo>
                    <a:pt x="30157" y="48858"/>
                  </a:lnTo>
                  <a:lnTo>
                    <a:pt x="40840" y="43985"/>
                  </a:lnTo>
                  <a:close/>
                  <a:moveTo>
                    <a:pt x="29823" y="49025"/>
                  </a:moveTo>
                  <a:lnTo>
                    <a:pt x="29865" y="49046"/>
                  </a:lnTo>
                  <a:lnTo>
                    <a:pt x="29823" y="49067"/>
                  </a:lnTo>
                  <a:lnTo>
                    <a:pt x="29761" y="49046"/>
                  </a:lnTo>
                  <a:lnTo>
                    <a:pt x="29823" y="49025"/>
                  </a:lnTo>
                  <a:close/>
                  <a:moveTo>
                    <a:pt x="17078" y="44631"/>
                  </a:moveTo>
                  <a:lnTo>
                    <a:pt x="28990" y="49067"/>
                  </a:lnTo>
                  <a:lnTo>
                    <a:pt x="28949" y="49087"/>
                  </a:lnTo>
                  <a:lnTo>
                    <a:pt x="15454" y="45359"/>
                  </a:lnTo>
                  <a:lnTo>
                    <a:pt x="17078" y="44631"/>
                  </a:lnTo>
                  <a:close/>
                  <a:moveTo>
                    <a:pt x="42610" y="44839"/>
                  </a:moveTo>
                  <a:lnTo>
                    <a:pt x="44235" y="45609"/>
                  </a:lnTo>
                  <a:lnTo>
                    <a:pt x="30698" y="49108"/>
                  </a:lnTo>
                  <a:lnTo>
                    <a:pt x="30636" y="49087"/>
                  </a:lnTo>
                  <a:lnTo>
                    <a:pt x="42610" y="44839"/>
                  </a:lnTo>
                  <a:close/>
                  <a:moveTo>
                    <a:pt x="30240" y="49212"/>
                  </a:moveTo>
                  <a:lnTo>
                    <a:pt x="30261" y="49233"/>
                  </a:lnTo>
                  <a:lnTo>
                    <a:pt x="30240" y="49233"/>
                  </a:lnTo>
                  <a:lnTo>
                    <a:pt x="30240" y="49212"/>
                  </a:lnTo>
                  <a:close/>
                  <a:moveTo>
                    <a:pt x="15058" y="45547"/>
                  </a:moveTo>
                  <a:lnTo>
                    <a:pt x="28532" y="49275"/>
                  </a:lnTo>
                  <a:lnTo>
                    <a:pt x="28532" y="49296"/>
                  </a:lnTo>
                  <a:lnTo>
                    <a:pt x="13100" y="46442"/>
                  </a:lnTo>
                  <a:lnTo>
                    <a:pt x="15058" y="45547"/>
                  </a:lnTo>
                  <a:close/>
                  <a:moveTo>
                    <a:pt x="44630" y="45797"/>
                  </a:moveTo>
                  <a:lnTo>
                    <a:pt x="46567" y="46713"/>
                  </a:lnTo>
                  <a:lnTo>
                    <a:pt x="31094" y="49316"/>
                  </a:lnTo>
                  <a:lnTo>
                    <a:pt x="31094" y="49296"/>
                  </a:lnTo>
                  <a:lnTo>
                    <a:pt x="44630" y="45797"/>
                  </a:lnTo>
                  <a:close/>
                  <a:moveTo>
                    <a:pt x="12642" y="46651"/>
                  </a:moveTo>
                  <a:lnTo>
                    <a:pt x="27720" y="49441"/>
                  </a:lnTo>
                  <a:lnTo>
                    <a:pt x="10226" y="47754"/>
                  </a:lnTo>
                  <a:lnTo>
                    <a:pt x="12642" y="46651"/>
                  </a:lnTo>
                  <a:close/>
                  <a:moveTo>
                    <a:pt x="2687" y="49150"/>
                  </a:moveTo>
                  <a:lnTo>
                    <a:pt x="3499" y="49462"/>
                  </a:lnTo>
                  <a:lnTo>
                    <a:pt x="1854" y="49441"/>
                  </a:lnTo>
                  <a:lnTo>
                    <a:pt x="2687" y="49150"/>
                  </a:lnTo>
                  <a:close/>
                  <a:moveTo>
                    <a:pt x="6019" y="47963"/>
                  </a:moveTo>
                  <a:lnTo>
                    <a:pt x="7519" y="48671"/>
                  </a:lnTo>
                  <a:lnTo>
                    <a:pt x="5770" y="49462"/>
                  </a:lnTo>
                  <a:lnTo>
                    <a:pt x="4333" y="49462"/>
                  </a:lnTo>
                  <a:lnTo>
                    <a:pt x="3104" y="49004"/>
                  </a:lnTo>
                  <a:lnTo>
                    <a:pt x="6019" y="47963"/>
                  </a:lnTo>
                  <a:close/>
                  <a:moveTo>
                    <a:pt x="47025" y="46921"/>
                  </a:moveTo>
                  <a:lnTo>
                    <a:pt x="49420" y="48088"/>
                  </a:lnTo>
                  <a:lnTo>
                    <a:pt x="31885" y="49462"/>
                  </a:lnTo>
                  <a:lnTo>
                    <a:pt x="47025" y="46921"/>
                  </a:lnTo>
                  <a:close/>
                  <a:moveTo>
                    <a:pt x="7852" y="48837"/>
                  </a:moveTo>
                  <a:lnTo>
                    <a:pt x="9247" y="49504"/>
                  </a:lnTo>
                  <a:lnTo>
                    <a:pt x="6457" y="49483"/>
                  </a:lnTo>
                  <a:lnTo>
                    <a:pt x="7852" y="48837"/>
                  </a:lnTo>
                  <a:close/>
                  <a:moveTo>
                    <a:pt x="9685" y="48004"/>
                  </a:moveTo>
                  <a:lnTo>
                    <a:pt x="26887" y="49650"/>
                  </a:lnTo>
                  <a:lnTo>
                    <a:pt x="9935" y="49504"/>
                  </a:lnTo>
                  <a:lnTo>
                    <a:pt x="8206" y="48671"/>
                  </a:lnTo>
                  <a:lnTo>
                    <a:pt x="9685" y="48004"/>
                  </a:lnTo>
                  <a:close/>
                  <a:moveTo>
                    <a:pt x="49962" y="48338"/>
                  </a:moveTo>
                  <a:lnTo>
                    <a:pt x="51441" y="49025"/>
                  </a:lnTo>
                  <a:lnTo>
                    <a:pt x="49670" y="49837"/>
                  </a:lnTo>
                  <a:lnTo>
                    <a:pt x="32718" y="49691"/>
                  </a:lnTo>
                  <a:lnTo>
                    <a:pt x="49962" y="48338"/>
                  </a:lnTo>
                  <a:close/>
                  <a:moveTo>
                    <a:pt x="51774" y="49191"/>
                  </a:moveTo>
                  <a:lnTo>
                    <a:pt x="53169" y="49858"/>
                  </a:lnTo>
                  <a:lnTo>
                    <a:pt x="50358" y="49837"/>
                  </a:lnTo>
                  <a:lnTo>
                    <a:pt x="51774" y="49191"/>
                  </a:lnTo>
                  <a:close/>
                  <a:moveTo>
                    <a:pt x="53627" y="48358"/>
                  </a:moveTo>
                  <a:lnTo>
                    <a:pt x="56522" y="49441"/>
                  </a:lnTo>
                  <a:lnTo>
                    <a:pt x="55272" y="49879"/>
                  </a:lnTo>
                  <a:lnTo>
                    <a:pt x="53856" y="49879"/>
                  </a:lnTo>
                  <a:lnTo>
                    <a:pt x="52128" y="49046"/>
                  </a:lnTo>
                  <a:lnTo>
                    <a:pt x="53627" y="48358"/>
                  </a:lnTo>
                  <a:close/>
                  <a:moveTo>
                    <a:pt x="56939" y="49608"/>
                  </a:moveTo>
                  <a:lnTo>
                    <a:pt x="57751" y="49900"/>
                  </a:lnTo>
                  <a:lnTo>
                    <a:pt x="56126" y="49879"/>
                  </a:lnTo>
                  <a:lnTo>
                    <a:pt x="56939" y="49608"/>
                  </a:lnTo>
                  <a:close/>
                  <a:moveTo>
                    <a:pt x="10559" y="49795"/>
                  </a:moveTo>
                  <a:lnTo>
                    <a:pt x="26075" y="49920"/>
                  </a:lnTo>
                  <a:lnTo>
                    <a:pt x="12996" y="50962"/>
                  </a:lnTo>
                  <a:lnTo>
                    <a:pt x="10559" y="49795"/>
                  </a:lnTo>
                  <a:close/>
                  <a:moveTo>
                    <a:pt x="33530" y="49983"/>
                  </a:moveTo>
                  <a:lnTo>
                    <a:pt x="49046" y="50129"/>
                  </a:lnTo>
                  <a:lnTo>
                    <a:pt x="46588" y="51232"/>
                  </a:lnTo>
                  <a:lnTo>
                    <a:pt x="33530" y="49983"/>
                  </a:lnTo>
                  <a:close/>
                  <a:moveTo>
                    <a:pt x="5832" y="49754"/>
                  </a:moveTo>
                  <a:lnTo>
                    <a:pt x="9872" y="49795"/>
                  </a:lnTo>
                  <a:lnTo>
                    <a:pt x="12434" y="51003"/>
                  </a:lnTo>
                  <a:lnTo>
                    <a:pt x="9185" y="51274"/>
                  </a:lnTo>
                  <a:lnTo>
                    <a:pt x="5520" y="49900"/>
                  </a:lnTo>
                  <a:lnTo>
                    <a:pt x="5832" y="49754"/>
                  </a:lnTo>
                  <a:close/>
                  <a:moveTo>
                    <a:pt x="49733" y="50129"/>
                  </a:moveTo>
                  <a:lnTo>
                    <a:pt x="53794" y="50149"/>
                  </a:lnTo>
                  <a:lnTo>
                    <a:pt x="54085" y="50295"/>
                  </a:lnTo>
                  <a:lnTo>
                    <a:pt x="50420" y="51607"/>
                  </a:lnTo>
                  <a:lnTo>
                    <a:pt x="47171" y="51295"/>
                  </a:lnTo>
                  <a:lnTo>
                    <a:pt x="49733" y="50129"/>
                  </a:lnTo>
                  <a:close/>
                  <a:moveTo>
                    <a:pt x="5145" y="50066"/>
                  </a:moveTo>
                  <a:lnTo>
                    <a:pt x="8498" y="51316"/>
                  </a:lnTo>
                  <a:lnTo>
                    <a:pt x="3604" y="51711"/>
                  </a:lnTo>
                  <a:lnTo>
                    <a:pt x="2333" y="51357"/>
                  </a:lnTo>
                  <a:lnTo>
                    <a:pt x="5145" y="50066"/>
                  </a:lnTo>
                  <a:close/>
                  <a:moveTo>
                    <a:pt x="1917" y="51545"/>
                  </a:moveTo>
                  <a:lnTo>
                    <a:pt x="2750" y="51774"/>
                  </a:lnTo>
                  <a:lnTo>
                    <a:pt x="1125" y="51899"/>
                  </a:lnTo>
                  <a:lnTo>
                    <a:pt x="1125" y="51899"/>
                  </a:lnTo>
                  <a:lnTo>
                    <a:pt x="1917" y="51545"/>
                  </a:lnTo>
                  <a:close/>
                  <a:moveTo>
                    <a:pt x="25304" y="50274"/>
                  </a:moveTo>
                  <a:lnTo>
                    <a:pt x="15141" y="51982"/>
                  </a:lnTo>
                  <a:lnTo>
                    <a:pt x="13517" y="51212"/>
                  </a:lnTo>
                  <a:lnTo>
                    <a:pt x="25304" y="50274"/>
                  </a:lnTo>
                  <a:close/>
                  <a:moveTo>
                    <a:pt x="54460" y="50483"/>
                  </a:moveTo>
                  <a:lnTo>
                    <a:pt x="57272" y="51816"/>
                  </a:lnTo>
                  <a:lnTo>
                    <a:pt x="55981" y="52149"/>
                  </a:lnTo>
                  <a:lnTo>
                    <a:pt x="51086" y="51670"/>
                  </a:lnTo>
                  <a:lnTo>
                    <a:pt x="54460" y="50483"/>
                  </a:lnTo>
                  <a:close/>
                  <a:moveTo>
                    <a:pt x="34322" y="50358"/>
                  </a:moveTo>
                  <a:lnTo>
                    <a:pt x="46067" y="51482"/>
                  </a:lnTo>
                  <a:lnTo>
                    <a:pt x="44443" y="52232"/>
                  </a:lnTo>
                  <a:lnTo>
                    <a:pt x="34322" y="50358"/>
                  </a:lnTo>
                  <a:close/>
                  <a:moveTo>
                    <a:pt x="57667" y="52003"/>
                  </a:moveTo>
                  <a:lnTo>
                    <a:pt x="58459" y="52378"/>
                  </a:lnTo>
                  <a:lnTo>
                    <a:pt x="56834" y="52232"/>
                  </a:lnTo>
                  <a:lnTo>
                    <a:pt x="57667" y="52003"/>
                  </a:lnTo>
                  <a:close/>
                  <a:moveTo>
                    <a:pt x="12954" y="51253"/>
                  </a:moveTo>
                  <a:lnTo>
                    <a:pt x="14641" y="52065"/>
                  </a:lnTo>
                  <a:lnTo>
                    <a:pt x="12350" y="52461"/>
                  </a:lnTo>
                  <a:lnTo>
                    <a:pt x="9831" y="51503"/>
                  </a:lnTo>
                  <a:lnTo>
                    <a:pt x="12954" y="51253"/>
                  </a:lnTo>
                  <a:close/>
                  <a:moveTo>
                    <a:pt x="24554" y="50712"/>
                  </a:moveTo>
                  <a:lnTo>
                    <a:pt x="16703" y="52732"/>
                  </a:lnTo>
                  <a:lnTo>
                    <a:pt x="15599" y="52211"/>
                  </a:lnTo>
                  <a:lnTo>
                    <a:pt x="24554" y="50712"/>
                  </a:lnTo>
                  <a:close/>
                  <a:moveTo>
                    <a:pt x="46651" y="51545"/>
                  </a:moveTo>
                  <a:lnTo>
                    <a:pt x="49754" y="51836"/>
                  </a:lnTo>
                  <a:lnTo>
                    <a:pt x="47213" y="52732"/>
                  </a:lnTo>
                  <a:lnTo>
                    <a:pt x="44922" y="52315"/>
                  </a:lnTo>
                  <a:lnTo>
                    <a:pt x="46651" y="51545"/>
                  </a:lnTo>
                  <a:close/>
                  <a:moveTo>
                    <a:pt x="35051" y="50795"/>
                  </a:moveTo>
                  <a:lnTo>
                    <a:pt x="43964" y="52440"/>
                  </a:lnTo>
                  <a:lnTo>
                    <a:pt x="42860" y="52940"/>
                  </a:lnTo>
                  <a:lnTo>
                    <a:pt x="35051" y="50795"/>
                  </a:lnTo>
                  <a:close/>
                  <a:moveTo>
                    <a:pt x="9143" y="51566"/>
                  </a:moveTo>
                  <a:lnTo>
                    <a:pt x="11788" y="52544"/>
                  </a:lnTo>
                  <a:lnTo>
                    <a:pt x="8581" y="53086"/>
                  </a:lnTo>
                  <a:lnTo>
                    <a:pt x="4416" y="51940"/>
                  </a:lnTo>
                  <a:lnTo>
                    <a:pt x="9143" y="51566"/>
                  </a:lnTo>
                  <a:close/>
                  <a:moveTo>
                    <a:pt x="15099" y="52295"/>
                  </a:moveTo>
                  <a:lnTo>
                    <a:pt x="16266" y="52836"/>
                  </a:lnTo>
                  <a:lnTo>
                    <a:pt x="14579" y="53294"/>
                  </a:lnTo>
                  <a:lnTo>
                    <a:pt x="12892" y="52649"/>
                  </a:lnTo>
                  <a:lnTo>
                    <a:pt x="15099" y="52295"/>
                  </a:lnTo>
                  <a:close/>
                  <a:moveTo>
                    <a:pt x="23825" y="51191"/>
                  </a:moveTo>
                  <a:lnTo>
                    <a:pt x="17890" y="53294"/>
                  </a:lnTo>
                  <a:lnTo>
                    <a:pt x="17120" y="52919"/>
                  </a:lnTo>
                  <a:lnTo>
                    <a:pt x="23825" y="51191"/>
                  </a:lnTo>
                  <a:close/>
                  <a:moveTo>
                    <a:pt x="50441" y="51899"/>
                  </a:moveTo>
                  <a:lnTo>
                    <a:pt x="55168" y="52357"/>
                  </a:lnTo>
                  <a:lnTo>
                    <a:pt x="50982" y="53440"/>
                  </a:lnTo>
                  <a:lnTo>
                    <a:pt x="47775" y="52857"/>
                  </a:lnTo>
                  <a:lnTo>
                    <a:pt x="50441" y="51899"/>
                  </a:lnTo>
                  <a:close/>
                  <a:moveTo>
                    <a:pt x="35759" y="51295"/>
                  </a:moveTo>
                  <a:lnTo>
                    <a:pt x="42444" y="53128"/>
                  </a:lnTo>
                  <a:lnTo>
                    <a:pt x="41673" y="53482"/>
                  </a:lnTo>
                  <a:lnTo>
                    <a:pt x="35759" y="51295"/>
                  </a:lnTo>
                  <a:close/>
                  <a:moveTo>
                    <a:pt x="44464" y="52524"/>
                  </a:moveTo>
                  <a:lnTo>
                    <a:pt x="46671" y="52940"/>
                  </a:lnTo>
                  <a:lnTo>
                    <a:pt x="44985" y="53544"/>
                  </a:lnTo>
                  <a:lnTo>
                    <a:pt x="43298" y="53065"/>
                  </a:lnTo>
                  <a:lnTo>
                    <a:pt x="44464" y="52524"/>
                  </a:lnTo>
                  <a:close/>
                  <a:moveTo>
                    <a:pt x="23159" y="51732"/>
                  </a:moveTo>
                  <a:lnTo>
                    <a:pt x="18786" y="53731"/>
                  </a:lnTo>
                  <a:lnTo>
                    <a:pt x="18265" y="53461"/>
                  </a:lnTo>
                  <a:lnTo>
                    <a:pt x="23159" y="51732"/>
                  </a:lnTo>
                  <a:close/>
                  <a:moveTo>
                    <a:pt x="16682" y="53044"/>
                  </a:moveTo>
                  <a:lnTo>
                    <a:pt x="17494" y="53440"/>
                  </a:lnTo>
                  <a:lnTo>
                    <a:pt x="16203" y="53898"/>
                  </a:lnTo>
                  <a:lnTo>
                    <a:pt x="15058" y="53461"/>
                  </a:lnTo>
                  <a:lnTo>
                    <a:pt x="16682" y="53044"/>
                  </a:lnTo>
                  <a:close/>
                  <a:moveTo>
                    <a:pt x="36425" y="51836"/>
                  </a:moveTo>
                  <a:lnTo>
                    <a:pt x="41298" y="53669"/>
                  </a:lnTo>
                  <a:lnTo>
                    <a:pt x="40757" y="53898"/>
                  </a:lnTo>
                  <a:lnTo>
                    <a:pt x="36425" y="51836"/>
                  </a:lnTo>
                  <a:close/>
                  <a:moveTo>
                    <a:pt x="12330" y="52753"/>
                  </a:moveTo>
                  <a:lnTo>
                    <a:pt x="14100" y="53419"/>
                  </a:lnTo>
                  <a:lnTo>
                    <a:pt x="11851" y="54002"/>
                  </a:lnTo>
                  <a:lnTo>
                    <a:pt x="9247" y="53273"/>
                  </a:lnTo>
                  <a:lnTo>
                    <a:pt x="12330" y="52753"/>
                  </a:lnTo>
                  <a:close/>
                  <a:moveTo>
                    <a:pt x="42881" y="53253"/>
                  </a:moveTo>
                  <a:lnTo>
                    <a:pt x="44506" y="53711"/>
                  </a:lnTo>
                  <a:lnTo>
                    <a:pt x="43339" y="54106"/>
                  </a:lnTo>
                  <a:lnTo>
                    <a:pt x="42048" y="53627"/>
                  </a:lnTo>
                  <a:lnTo>
                    <a:pt x="42881" y="53253"/>
                  </a:lnTo>
                  <a:close/>
                  <a:moveTo>
                    <a:pt x="47234" y="53044"/>
                  </a:moveTo>
                  <a:lnTo>
                    <a:pt x="50316" y="53607"/>
                  </a:lnTo>
                  <a:lnTo>
                    <a:pt x="47692" y="54294"/>
                  </a:lnTo>
                  <a:lnTo>
                    <a:pt x="45464" y="53669"/>
                  </a:lnTo>
                  <a:lnTo>
                    <a:pt x="47234" y="53044"/>
                  </a:lnTo>
                  <a:close/>
                  <a:moveTo>
                    <a:pt x="17869" y="53607"/>
                  </a:moveTo>
                  <a:lnTo>
                    <a:pt x="18452" y="53877"/>
                  </a:lnTo>
                  <a:lnTo>
                    <a:pt x="17432" y="54356"/>
                  </a:lnTo>
                  <a:lnTo>
                    <a:pt x="16620" y="54044"/>
                  </a:lnTo>
                  <a:lnTo>
                    <a:pt x="17869" y="53607"/>
                  </a:lnTo>
                  <a:close/>
                  <a:moveTo>
                    <a:pt x="41673" y="53794"/>
                  </a:moveTo>
                  <a:lnTo>
                    <a:pt x="42923" y="54273"/>
                  </a:lnTo>
                  <a:lnTo>
                    <a:pt x="42111" y="54544"/>
                  </a:lnTo>
                  <a:lnTo>
                    <a:pt x="41090" y="54065"/>
                  </a:lnTo>
                  <a:lnTo>
                    <a:pt x="41673" y="53794"/>
                  </a:lnTo>
                  <a:close/>
                  <a:moveTo>
                    <a:pt x="14558" y="53586"/>
                  </a:moveTo>
                  <a:lnTo>
                    <a:pt x="15787" y="54044"/>
                  </a:lnTo>
                  <a:lnTo>
                    <a:pt x="14141" y="54627"/>
                  </a:lnTo>
                  <a:lnTo>
                    <a:pt x="12413" y="54148"/>
                  </a:lnTo>
                  <a:lnTo>
                    <a:pt x="14558" y="53586"/>
                  </a:lnTo>
                  <a:close/>
                  <a:moveTo>
                    <a:pt x="44985" y="53836"/>
                  </a:moveTo>
                  <a:lnTo>
                    <a:pt x="47130" y="54440"/>
                  </a:lnTo>
                  <a:lnTo>
                    <a:pt x="45401" y="54877"/>
                  </a:lnTo>
                  <a:lnTo>
                    <a:pt x="43756" y="54273"/>
                  </a:lnTo>
                  <a:lnTo>
                    <a:pt x="44985" y="53836"/>
                  </a:lnTo>
                  <a:close/>
                  <a:moveTo>
                    <a:pt x="8560" y="53377"/>
                  </a:moveTo>
                  <a:lnTo>
                    <a:pt x="11288" y="54148"/>
                  </a:lnTo>
                  <a:lnTo>
                    <a:pt x="8123" y="54960"/>
                  </a:lnTo>
                  <a:lnTo>
                    <a:pt x="3895" y="54169"/>
                  </a:lnTo>
                  <a:lnTo>
                    <a:pt x="8560" y="53377"/>
                  </a:lnTo>
                  <a:close/>
                  <a:moveTo>
                    <a:pt x="16203" y="54190"/>
                  </a:moveTo>
                  <a:lnTo>
                    <a:pt x="17057" y="54523"/>
                  </a:lnTo>
                  <a:lnTo>
                    <a:pt x="15808" y="55085"/>
                  </a:lnTo>
                  <a:lnTo>
                    <a:pt x="14620" y="54752"/>
                  </a:lnTo>
                  <a:lnTo>
                    <a:pt x="16203" y="54190"/>
                  </a:lnTo>
                  <a:close/>
                  <a:moveTo>
                    <a:pt x="43339" y="54419"/>
                  </a:moveTo>
                  <a:lnTo>
                    <a:pt x="44922" y="55002"/>
                  </a:lnTo>
                  <a:lnTo>
                    <a:pt x="43714" y="55314"/>
                  </a:lnTo>
                  <a:lnTo>
                    <a:pt x="42485" y="54731"/>
                  </a:lnTo>
                  <a:lnTo>
                    <a:pt x="43339" y="54419"/>
                  </a:lnTo>
                  <a:close/>
                  <a:moveTo>
                    <a:pt x="51003" y="53731"/>
                  </a:moveTo>
                  <a:lnTo>
                    <a:pt x="55647" y="54606"/>
                  </a:lnTo>
                  <a:lnTo>
                    <a:pt x="51399" y="55314"/>
                  </a:lnTo>
                  <a:lnTo>
                    <a:pt x="48254" y="54440"/>
                  </a:lnTo>
                  <a:lnTo>
                    <a:pt x="51003" y="53731"/>
                  </a:lnTo>
                  <a:close/>
                  <a:moveTo>
                    <a:pt x="11851" y="54294"/>
                  </a:moveTo>
                  <a:lnTo>
                    <a:pt x="13662" y="54794"/>
                  </a:lnTo>
                  <a:lnTo>
                    <a:pt x="11476" y="55564"/>
                  </a:lnTo>
                  <a:lnTo>
                    <a:pt x="8810" y="55085"/>
                  </a:lnTo>
                  <a:lnTo>
                    <a:pt x="11851" y="54294"/>
                  </a:lnTo>
                  <a:close/>
                  <a:moveTo>
                    <a:pt x="47692" y="54585"/>
                  </a:moveTo>
                  <a:lnTo>
                    <a:pt x="50712" y="55418"/>
                  </a:lnTo>
                  <a:lnTo>
                    <a:pt x="48046" y="55877"/>
                  </a:lnTo>
                  <a:lnTo>
                    <a:pt x="45880" y="55064"/>
                  </a:lnTo>
                  <a:lnTo>
                    <a:pt x="47692" y="54585"/>
                  </a:lnTo>
                  <a:close/>
                  <a:moveTo>
                    <a:pt x="14141" y="54939"/>
                  </a:moveTo>
                  <a:lnTo>
                    <a:pt x="15391" y="55273"/>
                  </a:lnTo>
                  <a:lnTo>
                    <a:pt x="13808" y="56002"/>
                  </a:lnTo>
                  <a:lnTo>
                    <a:pt x="12038" y="55668"/>
                  </a:lnTo>
                  <a:lnTo>
                    <a:pt x="14141" y="54939"/>
                  </a:lnTo>
                  <a:close/>
                  <a:moveTo>
                    <a:pt x="45380" y="55189"/>
                  </a:moveTo>
                  <a:lnTo>
                    <a:pt x="47484" y="55960"/>
                  </a:lnTo>
                  <a:lnTo>
                    <a:pt x="45713" y="56272"/>
                  </a:lnTo>
                  <a:lnTo>
                    <a:pt x="44131" y="55523"/>
                  </a:lnTo>
                  <a:lnTo>
                    <a:pt x="45380" y="55189"/>
                  </a:lnTo>
                  <a:close/>
                  <a:moveTo>
                    <a:pt x="8144" y="55252"/>
                  </a:moveTo>
                  <a:lnTo>
                    <a:pt x="10913" y="55772"/>
                  </a:lnTo>
                  <a:lnTo>
                    <a:pt x="7852" y="56855"/>
                  </a:lnTo>
                  <a:lnTo>
                    <a:pt x="3562" y="56439"/>
                  </a:lnTo>
                  <a:lnTo>
                    <a:pt x="8144" y="55252"/>
                  </a:lnTo>
                  <a:close/>
                  <a:moveTo>
                    <a:pt x="11497" y="55877"/>
                  </a:moveTo>
                  <a:lnTo>
                    <a:pt x="13350" y="56210"/>
                  </a:lnTo>
                  <a:lnTo>
                    <a:pt x="11226" y="57168"/>
                  </a:lnTo>
                  <a:lnTo>
                    <a:pt x="8539" y="56918"/>
                  </a:lnTo>
                  <a:lnTo>
                    <a:pt x="11497" y="55877"/>
                  </a:lnTo>
                  <a:close/>
                  <a:moveTo>
                    <a:pt x="51378" y="55606"/>
                  </a:moveTo>
                  <a:lnTo>
                    <a:pt x="55960" y="56876"/>
                  </a:lnTo>
                  <a:lnTo>
                    <a:pt x="51649" y="57209"/>
                  </a:lnTo>
                  <a:lnTo>
                    <a:pt x="48587" y="56085"/>
                  </a:lnTo>
                  <a:lnTo>
                    <a:pt x="51378" y="55606"/>
                  </a:lnTo>
                  <a:close/>
                  <a:moveTo>
                    <a:pt x="48025" y="56168"/>
                  </a:moveTo>
                  <a:lnTo>
                    <a:pt x="50962" y="57272"/>
                  </a:lnTo>
                  <a:lnTo>
                    <a:pt x="48254" y="57480"/>
                  </a:lnTo>
                  <a:lnTo>
                    <a:pt x="46172" y="56481"/>
                  </a:lnTo>
                  <a:lnTo>
                    <a:pt x="48025" y="56168"/>
                  </a:lnTo>
                  <a:close/>
                  <a:moveTo>
                    <a:pt x="3520" y="56730"/>
                  </a:moveTo>
                  <a:lnTo>
                    <a:pt x="7206" y="57084"/>
                  </a:lnTo>
                  <a:lnTo>
                    <a:pt x="5520" y="57688"/>
                  </a:lnTo>
                  <a:lnTo>
                    <a:pt x="3520" y="56730"/>
                  </a:lnTo>
                  <a:close/>
                  <a:moveTo>
                    <a:pt x="18786" y="54044"/>
                  </a:moveTo>
                  <a:lnTo>
                    <a:pt x="26679" y="57793"/>
                  </a:lnTo>
                  <a:lnTo>
                    <a:pt x="17807" y="54481"/>
                  </a:lnTo>
                  <a:lnTo>
                    <a:pt x="18786" y="54044"/>
                  </a:lnTo>
                  <a:close/>
                  <a:moveTo>
                    <a:pt x="40757" y="54231"/>
                  </a:moveTo>
                  <a:lnTo>
                    <a:pt x="41715" y="54689"/>
                  </a:lnTo>
                  <a:lnTo>
                    <a:pt x="32822" y="57855"/>
                  </a:lnTo>
                  <a:lnTo>
                    <a:pt x="40757" y="54231"/>
                  </a:lnTo>
                  <a:close/>
                  <a:moveTo>
                    <a:pt x="17432" y="54669"/>
                  </a:moveTo>
                  <a:lnTo>
                    <a:pt x="26574" y="58063"/>
                  </a:lnTo>
                  <a:lnTo>
                    <a:pt x="16245" y="55210"/>
                  </a:lnTo>
                  <a:lnTo>
                    <a:pt x="17432" y="54669"/>
                  </a:lnTo>
                  <a:close/>
                  <a:moveTo>
                    <a:pt x="55981" y="57168"/>
                  </a:moveTo>
                  <a:lnTo>
                    <a:pt x="53960" y="58084"/>
                  </a:lnTo>
                  <a:lnTo>
                    <a:pt x="52294" y="57459"/>
                  </a:lnTo>
                  <a:lnTo>
                    <a:pt x="55981" y="57168"/>
                  </a:lnTo>
                  <a:close/>
                  <a:moveTo>
                    <a:pt x="42090" y="54856"/>
                  </a:moveTo>
                  <a:lnTo>
                    <a:pt x="43277" y="55439"/>
                  </a:lnTo>
                  <a:lnTo>
                    <a:pt x="32906" y="58126"/>
                  </a:lnTo>
                  <a:lnTo>
                    <a:pt x="42090" y="54856"/>
                  </a:lnTo>
                  <a:close/>
                  <a:moveTo>
                    <a:pt x="15828" y="55398"/>
                  </a:moveTo>
                  <a:lnTo>
                    <a:pt x="26491" y="58355"/>
                  </a:lnTo>
                  <a:lnTo>
                    <a:pt x="14308" y="56085"/>
                  </a:lnTo>
                  <a:lnTo>
                    <a:pt x="15828" y="55398"/>
                  </a:lnTo>
                  <a:close/>
                  <a:moveTo>
                    <a:pt x="43693" y="55627"/>
                  </a:moveTo>
                  <a:lnTo>
                    <a:pt x="45214" y="56356"/>
                  </a:lnTo>
                  <a:lnTo>
                    <a:pt x="32989" y="58396"/>
                  </a:lnTo>
                  <a:lnTo>
                    <a:pt x="32989" y="58396"/>
                  </a:lnTo>
                  <a:lnTo>
                    <a:pt x="43693" y="55627"/>
                  </a:lnTo>
                  <a:close/>
                  <a:moveTo>
                    <a:pt x="13850" y="56314"/>
                  </a:moveTo>
                  <a:lnTo>
                    <a:pt x="26450" y="58626"/>
                  </a:lnTo>
                  <a:lnTo>
                    <a:pt x="26450" y="58626"/>
                  </a:lnTo>
                  <a:lnTo>
                    <a:pt x="11809" y="57230"/>
                  </a:lnTo>
                  <a:lnTo>
                    <a:pt x="13850" y="56314"/>
                  </a:lnTo>
                  <a:close/>
                  <a:moveTo>
                    <a:pt x="45672" y="56564"/>
                  </a:moveTo>
                  <a:lnTo>
                    <a:pt x="47692" y="57522"/>
                  </a:lnTo>
                  <a:lnTo>
                    <a:pt x="33030" y="58688"/>
                  </a:lnTo>
                  <a:lnTo>
                    <a:pt x="45672" y="56564"/>
                  </a:lnTo>
                  <a:close/>
                  <a:moveTo>
                    <a:pt x="7894" y="57147"/>
                  </a:moveTo>
                  <a:lnTo>
                    <a:pt x="10705" y="57418"/>
                  </a:lnTo>
                  <a:lnTo>
                    <a:pt x="7769" y="58751"/>
                  </a:lnTo>
                  <a:lnTo>
                    <a:pt x="5894" y="57855"/>
                  </a:lnTo>
                  <a:lnTo>
                    <a:pt x="7894" y="57147"/>
                  </a:lnTo>
                  <a:close/>
                  <a:moveTo>
                    <a:pt x="5499" y="58001"/>
                  </a:moveTo>
                  <a:lnTo>
                    <a:pt x="7123" y="58771"/>
                  </a:lnTo>
                  <a:lnTo>
                    <a:pt x="7123" y="58771"/>
                  </a:lnTo>
                  <a:lnTo>
                    <a:pt x="3416" y="58730"/>
                  </a:lnTo>
                  <a:lnTo>
                    <a:pt x="5499" y="58001"/>
                  </a:lnTo>
                  <a:close/>
                  <a:moveTo>
                    <a:pt x="11288" y="57480"/>
                  </a:moveTo>
                  <a:lnTo>
                    <a:pt x="26408" y="58917"/>
                  </a:lnTo>
                  <a:lnTo>
                    <a:pt x="8435" y="58771"/>
                  </a:lnTo>
                  <a:lnTo>
                    <a:pt x="11288" y="57480"/>
                  </a:lnTo>
                  <a:close/>
                  <a:moveTo>
                    <a:pt x="30198" y="49962"/>
                  </a:moveTo>
                  <a:lnTo>
                    <a:pt x="31010" y="50045"/>
                  </a:lnTo>
                  <a:lnTo>
                    <a:pt x="31781" y="50191"/>
                  </a:lnTo>
                  <a:lnTo>
                    <a:pt x="32551" y="50399"/>
                  </a:lnTo>
                  <a:lnTo>
                    <a:pt x="33301" y="50670"/>
                  </a:lnTo>
                  <a:lnTo>
                    <a:pt x="40403" y="54065"/>
                  </a:lnTo>
                  <a:lnTo>
                    <a:pt x="29740" y="58938"/>
                  </a:lnTo>
                  <a:lnTo>
                    <a:pt x="19140" y="53898"/>
                  </a:lnTo>
                  <a:lnTo>
                    <a:pt x="26304" y="50628"/>
                  </a:lnTo>
                  <a:lnTo>
                    <a:pt x="27053" y="50358"/>
                  </a:lnTo>
                  <a:lnTo>
                    <a:pt x="27824" y="50149"/>
                  </a:lnTo>
                  <a:lnTo>
                    <a:pt x="28615" y="50024"/>
                  </a:lnTo>
                  <a:lnTo>
                    <a:pt x="29407" y="49962"/>
                  </a:lnTo>
                  <a:close/>
                  <a:moveTo>
                    <a:pt x="48213" y="57772"/>
                  </a:moveTo>
                  <a:lnTo>
                    <a:pt x="51045" y="59125"/>
                  </a:lnTo>
                  <a:lnTo>
                    <a:pt x="33051" y="58980"/>
                  </a:lnTo>
                  <a:lnTo>
                    <a:pt x="48213" y="57772"/>
                  </a:lnTo>
                  <a:close/>
                  <a:moveTo>
                    <a:pt x="51607" y="57501"/>
                  </a:moveTo>
                  <a:lnTo>
                    <a:pt x="53586" y="58251"/>
                  </a:lnTo>
                  <a:lnTo>
                    <a:pt x="51690" y="59125"/>
                  </a:lnTo>
                  <a:lnTo>
                    <a:pt x="48796" y="57730"/>
                  </a:lnTo>
                  <a:lnTo>
                    <a:pt x="51607" y="57501"/>
                  </a:lnTo>
                  <a:close/>
                  <a:moveTo>
                    <a:pt x="53981" y="58396"/>
                  </a:moveTo>
                  <a:lnTo>
                    <a:pt x="56043" y="59167"/>
                  </a:lnTo>
                  <a:lnTo>
                    <a:pt x="52336" y="59146"/>
                  </a:lnTo>
                  <a:lnTo>
                    <a:pt x="53981" y="58396"/>
                  </a:lnTo>
                  <a:close/>
                  <a:moveTo>
                    <a:pt x="3416" y="59021"/>
                  </a:moveTo>
                  <a:lnTo>
                    <a:pt x="7123" y="59063"/>
                  </a:lnTo>
                  <a:lnTo>
                    <a:pt x="5499" y="59792"/>
                  </a:lnTo>
                  <a:lnTo>
                    <a:pt x="3416" y="59021"/>
                  </a:lnTo>
                  <a:close/>
                  <a:moveTo>
                    <a:pt x="52336" y="59438"/>
                  </a:moveTo>
                  <a:lnTo>
                    <a:pt x="56043" y="59459"/>
                  </a:lnTo>
                  <a:lnTo>
                    <a:pt x="53960" y="60188"/>
                  </a:lnTo>
                  <a:lnTo>
                    <a:pt x="52336" y="59438"/>
                  </a:lnTo>
                  <a:close/>
                  <a:moveTo>
                    <a:pt x="8435" y="59063"/>
                  </a:moveTo>
                  <a:lnTo>
                    <a:pt x="26408" y="59209"/>
                  </a:lnTo>
                  <a:lnTo>
                    <a:pt x="11247" y="60417"/>
                  </a:lnTo>
                  <a:lnTo>
                    <a:pt x="8435" y="59063"/>
                  </a:lnTo>
                  <a:close/>
                  <a:moveTo>
                    <a:pt x="7769" y="59084"/>
                  </a:moveTo>
                  <a:lnTo>
                    <a:pt x="10684" y="60458"/>
                  </a:lnTo>
                  <a:lnTo>
                    <a:pt x="7852" y="60687"/>
                  </a:lnTo>
                  <a:lnTo>
                    <a:pt x="5874" y="59938"/>
                  </a:lnTo>
                  <a:lnTo>
                    <a:pt x="7769" y="59084"/>
                  </a:lnTo>
                  <a:close/>
                  <a:moveTo>
                    <a:pt x="33051" y="59271"/>
                  </a:moveTo>
                  <a:lnTo>
                    <a:pt x="51045" y="59417"/>
                  </a:lnTo>
                  <a:lnTo>
                    <a:pt x="48192" y="60708"/>
                  </a:lnTo>
                  <a:lnTo>
                    <a:pt x="33051" y="59271"/>
                  </a:lnTo>
                  <a:close/>
                  <a:moveTo>
                    <a:pt x="5499" y="60104"/>
                  </a:moveTo>
                  <a:lnTo>
                    <a:pt x="7186" y="60729"/>
                  </a:lnTo>
                  <a:lnTo>
                    <a:pt x="3499" y="61021"/>
                  </a:lnTo>
                  <a:lnTo>
                    <a:pt x="3499" y="61021"/>
                  </a:lnTo>
                  <a:lnTo>
                    <a:pt x="5499" y="60104"/>
                  </a:lnTo>
                  <a:close/>
                  <a:moveTo>
                    <a:pt x="51690" y="59438"/>
                  </a:moveTo>
                  <a:lnTo>
                    <a:pt x="53565" y="60333"/>
                  </a:lnTo>
                  <a:lnTo>
                    <a:pt x="51565" y="61041"/>
                  </a:lnTo>
                  <a:lnTo>
                    <a:pt x="48754" y="60771"/>
                  </a:lnTo>
                  <a:lnTo>
                    <a:pt x="51690" y="59438"/>
                  </a:lnTo>
                  <a:close/>
                  <a:moveTo>
                    <a:pt x="53940" y="60500"/>
                  </a:moveTo>
                  <a:lnTo>
                    <a:pt x="55939" y="61458"/>
                  </a:lnTo>
                  <a:lnTo>
                    <a:pt x="52253" y="61104"/>
                  </a:lnTo>
                  <a:lnTo>
                    <a:pt x="53940" y="60500"/>
                  </a:lnTo>
                  <a:close/>
                  <a:moveTo>
                    <a:pt x="26429" y="59500"/>
                  </a:moveTo>
                  <a:lnTo>
                    <a:pt x="13787" y="61625"/>
                  </a:lnTo>
                  <a:lnTo>
                    <a:pt x="11788" y="60667"/>
                  </a:lnTo>
                  <a:lnTo>
                    <a:pt x="26429" y="59500"/>
                  </a:lnTo>
                  <a:close/>
                  <a:moveTo>
                    <a:pt x="33030" y="59563"/>
                  </a:moveTo>
                  <a:lnTo>
                    <a:pt x="47650" y="60958"/>
                  </a:lnTo>
                  <a:lnTo>
                    <a:pt x="45630" y="61895"/>
                  </a:lnTo>
                  <a:lnTo>
                    <a:pt x="33030" y="59563"/>
                  </a:lnTo>
                  <a:close/>
                  <a:moveTo>
                    <a:pt x="11205" y="60708"/>
                  </a:moveTo>
                  <a:lnTo>
                    <a:pt x="13288" y="61708"/>
                  </a:lnTo>
                  <a:lnTo>
                    <a:pt x="11434" y="62020"/>
                  </a:lnTo>
                  <a:lnTo>
                    <a:pt x="8498" y="60916"/>
                  </a:lnTo>
                  <a:lnTo>
                    <a:pt x="11205" y="60708"/>
                  </a:lnTo>
                  <a:close/>
                  <a:moveTo>
                    <a:pt x="48233" y="61021"/>
                  </a:moveTo>
                  <a:lnTo>
                    <a:pt x="50920" y="61270"/>
                  </a:lnTo>
                  <a:lnTo>
                    <a:pt x="47963" y="62312"/>
                  </a:lnTo>
                  <a:lnTo>
                    <a:pt x="46130" y="61979"/>
                  </a:lnTo>
                  <a:lnTo>
                    <a:pt x="48233" y="61021"/>
                  </a:lnTo>
                  <a:close/>
                  <a:moveTo>
                    <a:pt x="26470" y="59792"/>
                  </a:moveTo>
                  <a:lnTo>
                    <a:pt x="15766" y="62562"/>
                  </a:lnTo>
                  <a:lnTo>
                    <a:pt x="14246" y="61833"/>
                  </a:lnTo>
                  <a:lnTo>
                    <a:pt x="26470" y="59792"/>
                  </a:lnTo>
                  <a:close/>
                  <a:moveTo>
                    <a:pt x="7810" y="60979"/>
                  </a:moveTo>
                  <a:lnTo>
                    <a:pt x="10872" y="62124"/>
                  </a:lnTo>
                  <a:lnTo>
                    <a:pt x="8081" y="62582"/>
                  </a:lnTo>
                  <a:lnTo>
                    <a:pt x="3520" y="61312"/>
                  </a:lnTo>
                  <a:lnTo>
                    <a:pt x="7810" y="60979"/>
                  </a:lnTo>
                  <a:close/>
                  <a:moveTo>
                    <a:pt x="32968" y="59833"/>
                  </a:moveTo>
                  <a:lnTo>
                    <a:pt x="45172" y="62104"/>
                  </a:lnTo>
                  <a:lnTo>
                    <a:pt x="43631" y="62791"/>
                  </a:lnTo>
                  <a:lnTo>
                    <a:pt x="32968" y="59833"/>
                  </a:lnTo>
                  <a:close/>
                  <a:moveTo>
                    <a:pt x="51607" y="61333"/>
                  </a:moveTo>
                  <a:lnTo>
                    <a:pt x="55918" y="61749"/>
                  </a:lnTo>
                  <a:lnTo>
                    <a:pt x="51316" y="62937"/>
                  </a:lnTo>
                  <a:lnTo>
                    <a:pt x="48546" y="62416"/>
                  </a:lnTo>
                  <a:lnTo>
                    <a:pt x="51607" y="61333"/>
                  </a:lnTo>
                  <a:close/>
                  <a:moveTo>
                    <a:pt x="13746" y="61916"/>
                  </a:moveTo>
                  <a:lnTo>
                    <a:pt x="15329" y="62687"/>
                  </a:lnTo>
                  <a:lnTo>
                    <a:pt x="14079" y="62999"/>
                  </a:lnTo>
                  <a:lnTo>
                    <a:pt x="11976" y="62228"/>
                  </a:lnTo>
                  <a:lnTo>
                    <a:pt x="13746" y="61916"/>
                  </a:lnTo>
                  <a:close/>
                  <a:moveTo>
                    <a:pt x="45651" y="62187"/>
                  </a:moveTo>
                  <a:lnTo>
                    <a:pt x="47421" y="62520"/>
                  </a:lnTo>
                  <a:lnTo>
                    <a:pt x="45318" y="63270"/>
                  </a:lnTo>
                  <a:lnTo>
                    <a:pt x="44068" y="62916"/>
                  </a:lnTo>
                  <a:lnTo>
                    <a:pt x="45651" y="62187"/>
                  </a:lnTo>
                  <a:close/>
                  <a:moveTo>
                    <a:pt x="26554" y="60063"/>
                  </a:moveTo>
                  <a:lnTo>
                    <a:pt x="17369" y="63332"/>
                  </a:lnTo>
                  <a:lnTo>
                    <a:pt x="16182" y="62749"/>
                  </a:lnTo>
                  <a:lnTo>
                    <a:pt x="26554" y="60063"/>
                  </a:lnTo>
                  <a:close/>
                  <a:moveTo>
                    <a:pt x="32906" y="60125"/>
                  </a:moveTo>
                  <a:lnTo>
                    <a:pt x="43214" y="62978"/>
                  </a:lnTo>
                  <a:lnTo>
                    <a:pt x="42027" y="63520"/>
                  </a:lnTo>
                  <a:lnTo>
                    <a:pt x="32906" y="60125"/>
                  </a:lnTo>
                  <a:close/>
                  <a:moveTo>
                    <a:pt x="11413" y="62312"/>
                  </a:moveTo>
                  <a:lnTo>
                    <a:pt x="13579" y="63124"/>
                  </a:lnTo>
                  <a:lnTo>
                    <a:pt x="11767" y="63603"/>
                  </a:lnTo>
                  <a:lnTo>
                    <a:pt x="8748" y="62770"/>
                  </a:lnTo>
                  <a:lnTo>
                    <a:pt x="11413" y="62312"/>
                  </a:lnTo>
                  <a:close/>
                  <a:moveTo>
                    <a:pt x="15745" y="62874"/>
                  </a:moveTo>
                  <a:lnTo>
                    <a:pt x="16974" y="63457"/>
                  </a:lnTo>
                  <a:lnTo>
                    <a:pt x="16120" y="63770"/>
                  </a:lnTo>
                  <a:lnTo>
                    <a:pt x="14558" y="63186"/>
                  </a:lnTo>
                  <a:lnTo>
                    <a:pt x="15745" y="62874"/>
                  </a:lnTo>
                  <a:close/>
                  <a:moveTo>
                    <a:pt x="48004" y="62624"/>
                  </a:moveTo>
                  <a:lnTo>
                    <a:pt x="50649" y="63103"/>
                  </a:lnTo>
                  <a:lnTo>
                    <a:pt x="47629" y="63895"/>
                  </a:lnTo>
                  <a:lnTo>
                    <a:pt x="45797" y="63395"/>
                  </a:lnTo>
                  <a:lnTo>
                    <a:pt x="48004" y="62624"/>
                  </a:lnTo>
                  <a:close/>
                  <a:moveTo>
                    <a:pt x="26658" y="60333"/>
                  </a:moveTo>
                  <a:lnTo>
                    <a:pt x="18702" y="63957"/>
                  </a:lnTo>
                  <a:lnTo>
                    <a:pt x="17744" y="63499"/>
                  </a:lnTo>
                  <a:lnTo>
                    <a:pt x="26658" y="60333"/>
                  </a:lnTo>
                  <a:close/>
                  <a:moveTo>
                    <a:pt x="43652" y="63103"/>
                  </a:moveTo>
                  <a:lnTo>
                    <a:pt x="44839" y="63436"/>
                  </a:lnTo>
                  <a:lnTo>
                    <a:pt x="43256" y="63999"/>
                  </a:lnTo>
                  <a:lnTo>
                    <a:pt x="42402" y="63665"/>
                  </a:lnTo>
                  <a:lnTo>
                    <a:pt x="43652" y="63103"/>
                  </a:lnTo>
                  <a:close/>
                  <a:moveTo>
                    <a:pt x="32801" y="60396"/>
                  </a:moveTo>
                  <a:lnTo>
                    <a:pt x="41652" y="63707"/>
                  </a:lnTo>
                  <a:lnTo>
                    <a:pt x="40674" y="64144"/>
                  </a:lnTo>
                  <a:lnTo>
                    <a:pt x="32801" y="60396"/>
                  </a:lnTo>
                  <a:close/>
                  <a:moveTo>
                    <a:pt x="14058" y="63311"/>
                  </a:moveTo>
                  <a:lnTo>
                    <a:pt x="15703" y="63915"/>
                  </a:lnTo>
                  <a:lnTo>
                    <a:pt x="14475" y="64353"/>
                  </a:lnTo>
                  <a:lnTo>
                    <a:pt x="12330" y="63749"/>
                  </a:lnTo>
                  <a:lnTo>
                    <a:pt x="14058" y="63311"/>
                  </a:lnTo>
                  <a:close/>
                  <a:moveTo>
                    <a:pt x="17349" y="63645"/>
                  </a:moveTo>
                  <a:lnTo>
                    <a:pt x="18369" y="64124"/>
                  </a:lnTo>
                  <a:lnTo>
                    <a:pt x="17786" y="64394"/>
                  </a:lnTo>
                  <a:lnTo>
                    <a:pt x="16557" y="63915"/>
                  </a:lnTo>
                  <a:lnTo>
                    <a:pt x="17349" y="63645"/>
                  </a:lnTo>
                  <a:close/>
                  <a:moveTo>
                    <a:pt x="8060" y="62874"/>
                  </a:moveTo>
                  <a:lnTo>
                    <a:pt x="11205" y="63749"/>
                  </a:lnTo>
                  <a:lnTo>
                    <a:pt x="8477" y="64457"/>
                  </a:lnTo>
                  <a:lnTo>
                    <a:pt x="3812" y="63603"/>
                  </a:lnTo>
                  <a:lnTo>
                    <a:pt x="8060" y="62874"/>
                  </a:lnTo>
                  <a:close/>
                  <a:moveTo>
                    <a:pt x="42027" y="63853"/>
                  </a:moveTo>
                  <a:lnTo>
                    <a:pt x="42839" y="64144"/>
                  </a:lnTo>
                  <a:lnTo>
                    <a:pt x="41590" y="64582"/>
                  </a:lnTo>
                  <a:lnTo>
                    <a:pt x="41007" y="64311"/>
                  </a:lnTo>
                  <a:lnTo>
                    <a:pt x="42027" y="63853"/>
                  </a:lnTo>
                  <a:close/>
                  <a:moveTo>
                    <a:pt x="45339" y="63561"/>
                  </a:moveTo>
                  <a:lnTo>
                    <a:pt x="47067" y="64040"/>
                  </a:lnTo>
                  <a:lnTo>
                    <a:pt x="44901" y="64603"/>
                  </a:lnTo>
                  <a:lnTo>
                    <a:pt x="43672" y="64144"/>
                  </a:lnTo>
                  <a:lnTo>
                    <a:pt x="45339" y="63561"/>
                  </a:lnTo>
                  <a:close/>
                  <a:moveTo>
                    <a:pt x="51336" y="63228"/>
                  </a:moveTo>
                  <a:lnTo>
                    <a:pt x="55585" y="64019"/>
                  </a:lnTo>
                  <a:lnTo>
                    <a:pt x="50899" y="64811"/>
                  </a:lnTo>
                  <a:lnTo>
                    <a:pt x="48171" y="64061"/>
                  </a:lnTo>
                  <a:lnTo>
                    <a:pt x="51336" y="63228"/>
                  </a:lnTo>
                  <a:close/>
                  <a:moveTo>
                    <a:pt x="16120" y="64082"/>
                  </a:moveTo>
                  <a:lnTo>
                    <a:pt x="17411" y="64561"/>
                  </a:lnTo>
                  <a:lnTo>
                    <a:pt x="16578" y="64936"/>
                  </a:lnTo>
                  <a:lnTo>
                    <a:pt x="14975" y="64478"/>
                  </a:lnTo>
                  <a:lnTo>
                    <a:pt x="16120" y="64082"/>
                  </a:lnTo>
                  <a:close/>
                  <a:moveTo>
                    <a:pt x="11767" y="63895"/>
                  </a:moveTo>
                  <a:lnTo>
                    <a:pt x="13996" y="64519"/>
                  </a:lnTo>
                  <a:lnTo>
                    <a:pt x="12226" y="65144"/>
                  </a:lnTo>
                  <a:lnTo>
                    <a:pt x="9143" y="64582"/>
                  </a:lnTo>
                  <a:lnTo>
                    <a:pt x="11767" y="63895"/>
                  </a:lnTo>
                  <a:close/>
                  <a:moveTo>
                    <a:pt x="43256" y="64290"/>
                  </a:moveTo>
                  <a:lnTo>
                    <a:pt x="44401" y="64728"/>
                  </a:lnTo>
                  <a:lnTo>
                    <a:pt x="42777" y="65144"/>
                  </a:lnTo>
                  <a:lnTo>
                    <a:pt x="41965" y="64769"/>
                  </a:lnTo>
                  <a:lnTo>
                    <a:pt x="43256" y="64290"/>
                  </a:lnTo>
                  <a:close/>
                  <a:moveTo>
                    <a:pt x="47609" y="64207"/>
                  </a:moveTo>
                  <a:lnTo>
                    <a:pt x="50233" y="64915"/>
                  </a:lnTo>
                  <a:lnTo>
                    <a:pt x="47130" y="65436"/>
                  </a:lnTo>
                  <a:lnTo>
                    <a:pt x="45380" y="64790"/>
                  </a:lnTo>
                  <a:lnTo>
                    <a:pt x="47609" y="64207"/>
                  </a:lnTo>
                  <a:close/>
                  <a:moveTo>
                    <a:pt x="14496" y="64665"/>
                  </a:moveTo>
                  <a:lnTo>
                    <a:pt x="16182" y="65123"/>
                  </a:lnTo>
                  <a:lnTo>
                    <a:pt x="14995" y="65665"/>
                  </a:lnTo>
                  <a:lnTo>
                    <a:pt x="12788" y="65248"/>
                  </a:lnTo>
                  <a:lnTo>
                    <a:pt x="14496" y="64665"/>
                  </a:lnTo>
                  <a:close/>
                  <a:moveTo>
                    <a:pt x="44880" y="64915"/>
                  </a:moveTo>
                  <a:lnTo>
                    <a:pt x="46567" y="65540"/>
                  </a:lnTo>
                  <a:lnTo>
                    <a:pt x="44360" y="65894"/>
                  </a:lnTo>
                  <a:lnTo>
                    <a:pt x="43193" y="65352"/>
                  </a:lnTo>
                  <a:lnTo>
                    <a:pt x="44880" y="64915"/>
                  </a:lnTo>
                  <a:close/>
                  <a:moveTo>
                    <a:pt x="1021" y="65811"/>
                  </a:moveTo>
                  <a:lnTo>
                    <a:pt x="2625" y="65977"/>
                  </a:lnTo>
                  <a:lnTo>
                    <a:pt x="1792" y="66185"/>
                  </a:lnTo>
                  <a:lnTo>
                    <a:pt x="1021" y="65811"/>
                  </a:lnTo>
                  <a:close/>
                  <a:moveTo>
                    <a:pt x="8477" y="64748"/>
                  </a:moveTo>
                  <a:lnTo>
                    <a:pt x="11684" y="65352"/>
                  </a:lnTo>
                  <a:lnTo>
                    <a:pt x="9018" y="66290"/>
                  </a:lnTo>
                  <a:lnTo>
                    <a:pt x="4291" y="65831"/>
                  </a:lnTo>
                  <a:lnTo>
                    <a:pt x="8477" y="64748"/>
                  </a:lnTo>
                  <a:close/>
                  <a:moveTo>
                    <a:pt x="18702" y="64290"/>
                  </a:moveTo>
                  <a:lnTo>
                    <a:pt x="23055" y="66352"/>
                  </a:lnTo>
                  <a:lnTo>
                    <a:pt x="23055" y="66352"/>
                  </a:lnTo>
                  <a:lnTo>
                    <a:pt x="18161" y="64540"/>
                  </a:lnTo>
                  <a:lnTo>
                    <a:pt x="18702" y="64290"/>
                  </a:lnTo>
                  <a:close/>
                  <a:moveTo>
                    <a:pt x="40674" y="64457"/>
                  </a:moveTo>
                  <a:lnTo>
                    <a:pt x="41194" y="64728"/>
                  </a:lnTo>
                  <a:lnTo>
                    <a:pt x="36300" y="66456"/>
                  </a:lnTo>
                  <a:lnTo>
                    <a:pt x="36300" y="66456"/>
                  </a:lnTo>
                  <a:lnTo>
                    <a:pt x="40674" y="64457"/>
                  </a:lnTo>
                  <a:close/>
                  <a:moveTo>
                    <a:pt x="50878" y="65102"/>
                  </a:moveTo>
                  <a:lnTo>
                    <a:pt x="55043" y="66248"/>
                  </a:lnTo>
                  <a:lnTo>
                    <a:pt x="50316" y="66623"/>
                  </a:lnTo>
                  <a:lnTo>
                    <a:pt x="47671" y="65644"/>
                  </a:lnTo>
                  <a:lnTo>
                    <a:pt x="50878" y="65102"/>
                  </a:lnTo>
                  <a:close/>
                  <a:moveTo>
                    <a:pt x="12246" y="65456"/>
                  </a:moveTo>
                  <a:lnTo>
                    <a:pt x="14537" y="65873"/>
                  </a:lnTo>
                  <a:lnTo>
                    <a:pt x="12829" y="66644"/>
                  </a:lnTo>
                  <a:lnTo>
                    <a:pt x="9706" y="66352"/>
                  </a:lnTo>
                  <a:lnTo>
                    <a:pt x="12246" y="65456"/>
                  </a:lnTo>
                  <a:close/>
                  <a:moveTo>
                    <a:pt x="58334" y="66290"/>
                  </a:moveTo>
                  <a:lnTo>
                    <a:pt x="57542" y="66644"/>
                  </a:lnTo>
                  <a:lnTo>
                    <a:pt x="56709" y="66414"/>
                  </a:lnTo>
                  <a:lnTo>
                    <a:pt x="58334" y="66290"/>
                  </a:lnTo>
                  <a:close/>
                  <a:moveTo>
                    <a:pt x="17807" y="64707"/>
                  </a:moveTo>
                  <a:lnTo>
                    <a:pt x="23701" y="66914"/>
                  </a:lnTo>
                  <a:lnTo>
                    <a:pt x="17015" y="65061"/>
                  </a:lnTo>
                  <a:lnTo>
                    <a:pt x="17807" y="64707"/>
                  </a:lnTo>
                  <a:close/>
                  <a:moveTo>
                    <a:pt x="47109" y="65727"/>
                  </a:moveTo>
                  <a:lnTo>
                    <a:pt x="49649" y="66685"/>
                  </a:lnTo>
                  <a:lnTo>
                    <a:pt x="46526" y="66935"/>
                  </a:lnTo>
                  <a:lnTo>
                    <a:pt x="44818" y="66123"/>
                  </a:lnTo>
                  <a:lnTo>
                    <a:pt x="47109" y="65727"/>
                  </a:lnTo>
                  <a:close/>
                  <a:moveTo>
                    <a:pt x="41569" y="64894"/>
                  </a:moveTo>
                  <a:lnTo>
                    <a:pt x="42340" y="65269"/>
                  </a:lnTo>
                  <a:lnTo>
                    <a:pt x="35634" y="66998"/>
                  </a:lnTo>
                  <a:lnTo>
                    <a:pt x="35634" y="66998"/>
                  </a:lnTo>
                  <a:lnTo>
                    <a:pt x="41569" y="64894"/>
                  </a:lnTo>
                  <a:close/>
                  <a:moveTo>
                    <a:pt x="16599" y="65248"/>
                  </a:moveTo>
                  <a:lnTo>
                    <a:pt x="24409" y="67393"/>
                  </a:lnTo>
                  <a:lnTo>
                    <a:pt x="15495" y="65748"/>
                  </a:lnTo>
                  <a:lnTo>
                    <a:pt x="16599" y="65248"/>
                  </a:lnTo>
                  <a:close/>
                  <a:moveTo>
                    <a:pt x="42756" y="65456"/>
                  </a:moveTo>
                  <a:lnTo>
                    <a:pt x="43860" y="65977"/>
                  </a:lnTo>
                  <a:lnTo>
                    <a:pt x="34926" y="67497"/>
                  </a:lnTo>
                  <a:lnTo>
                    <a:pt x="42756" y="65456"/>
                  </a:lnTo>
                  <a:close/>
                  <a:moveTo>
                    <a:pt x="3479" y="66040"/>
                  </a:moveTo>
                  <a:lnTo>
                    <a:pt x="8373" y="66519"/>
                  </a:lnTo>
                  <a:lnTo>
                    <a:pt x="4999" y="67706"/>
                  </a:lnTo>
                  <a:lnTo>
                    <a:pt x="2208" y="66373"/>
                  </a:lnTo>
                  <a:lnTo>
                    <a:pt x="3479" y="66040"/>
                  </a:lnTo>
                  <a:close/>
                  <a:moveTo>
                    <a:pt x="15037" y="65956"/>
                  </a:moveTo>
                  <a:lnTo>
                    <a:pt x="25158" y="67831"/>
                  </a:lnTo>
                  <a:lnTo>
                    <a:pt x="13392" y="66706"/>
                  </a:lnTo>
                  <a:lnTo>
                    <a:pt x="15037" y="65956"/>
                  </a:lnTo>
                  <a:close/>
                  <a:moveTo>
                    <a:pt x="44318" y="66206"/>
                  </a:moveTo>
                  <a:lnTo>
                    <a:pt x="45942" y="66977"/>
                  </a:lnTo>
                  <a:lnTo>
                    <a:pt x="34176" y="67914"/>
                  </a:lnTo>
                  <a:lnTo>
                    <a:pt x="44318" y="66206"/>
                  </a:lnTo>
                  <a:close/>
                  <a:moveTo>
                    <a:pt x="9060" y="66581"/>
                  </a:moveTo>
                  <a:lnTo>
                    <a:pt x="12288" y="66893"/>
                  </a:lnTo>
                  <a:lnTo>
                    <a:pt x="9726" y="68060"/>
                  </a:lnTo>
                  <a:lnTo>
                    <a:pt x="5665" y="68039"/>
                  </a:lnTo>
                  <a:lnTo>
                    <a:pt x="5374" y="67893"/>
                  </a:lnTo>
                  <a:lnTo>
                    <a:pt x="9060" y="66581"/>
                  </a:lnTo>
                  <a:close/>
                  <a:moveTo>
                    <a:pt x="55876" y="66477"/>
                  </a:moveTo>
                  <a:lnTo>
                    <a:pt x="57147" y="66831"/>
                  </a:lnTo>
                  <a:lnTo>
                    <a:pt x="54314" y="68122"/>
                  </a:lnTo>
                  <a:lnTo>
                    <a:pt x="50962" y="66873"/>
                  </a:lnTo>
                  <a:lnTo>
                    <a:pt x="55876" y="66477"/>
                  </a:lnTo>
                  <a:close/>
                  <a:moveTo>
                    <a:pt x="12871" y="66956"/>
                  </a:moveTo>
                  <a:lnTo>
                    <a:pt x="25929" y="68205"/>
                  </a:lnTo>
                  <a:lnTo>
                    <a:pt x="25929" y="68205"/>
                  </a:lnTo>
                  <a:lnTo>
                    <a:pt x="10414" y="68081"/>
                  </a:lnTo>
                  <a:lnTo>
                    <a:pt x="12871" y="66956"/>
                  </a:lnTo>
                  <a:close/>
                  <a:moveTo>
                    <a:pt x="29740" y="59250"/>
                  </a:moveTo>
                  <a:lnTo>
                    <a:pt x="40320" y="64311"/>
                  </a:lnTo>
                  <a:lnTo>
                    <a:pt x="33155" y="67581"/>
                  </a:lnTo>
                  <a:lnTo>
                    <a:pt x="32406" y="67831"/>
                  </a:lnTo>
                  <a:lnTo>
                    <a:pt x="31635" y="68039"/>
                  </a:lnTo>
                  <a:lnTo>
                    <a:pt x="30844" y="68164"/>
                  </a:lnTo>
                  <a:lnTo>
                    <a:pt x="30052" y="68226"/>
                  </a:lnTo>
                  <a:lnTo>
                    <a:pt x="29261" y="68226"/>
                  </a:lnTo>
                  <a:lnTo>
                    <a:pt x="28470" y="68143"/>
                  </a:lnTo>
                  <a:lnTo>
                    <a:pt x="27678" y="67997"/>
                  </a:lnTo>
                  <a:lnTo>
                    <a:pt x="26908" y="67789"/>
                  </a:lnTo>
                  <a:lnTo>
                    <a:pt x="26158" y="67518"/>
                  </a:lnTo>
                  <a:lnTo>
                    <a:pt x="19056" y="64124"/>
                  </a:lnTo>
                  <a:lnTo>
                    <a:pt x="29740" y="59250"/>
                  </a:lnTo>
                  <a:close/>
                  <a:moveTo>
                    <a:pt x="46463" y="67227"/>
                  </a:moveTo>
                  <a:lnTo>
                    <a:pt x="48900" y="68393"/>
                  </a:lnTo>
                  <a:lnTo>
                    <a:pt x="48900" y="68393"/>
                  </a:lnTo>
                  <a:lnTo>
                    <a:pt x="33385" y="68268"/>
                  </a:lnTo>
                  <a:lnTo>
                    <a:pt x="46463" y="67227"/>
                  </a:lnTo>
                  <a:close/>
                  <a:moveTo>
                    <a:pt x="50274" y="66914"/>
                  </a:moveTo>
                  <a:lnTo>
                    <a:pt x="53940" y="68289"/>
                  </a:lnTo>
                  <a:lnTo>
                    <a:pt x="53648" y="68435"/>
                  </a:lnTo>
                  <a:lnTo>
                    <a:pt x="49587" y="68393"/>
                  </a:lnTo>
                  <a:lnTo>
                    <a:pt x="47046" y="67185"/>
                  </a:lnTo>
                  <a:lnTo>
                    <a:pt x="50274" y="66914"/>
                  </a:lnTo>
                  <a:close/>
                  <a:moveTo>
                    <a:pt x="1708" y="68289"/>
                  </a:moveTo>
                  <a:lnTo>
                    <a:pt x="3333" y="68310"/>
                  </a:lnTo>
                  <a:lnTo>
                    <a:pt x="2521" y="68601"/>
                  </a:lnTo>
                  <a:lnTo>
                    <a:pt x="1708" y="68289"/>
                  </a:lnTo>
                  <a:close/>
                  <a:moveTo>
                    <a:pt x="6290" y="68330"/>
                  </a:moveTo>
                  <a:lnTo>
                    <a:pt x="9102" y="68351"/>
                  </a:lnTo>
                  <a:lnTo>
                    <a:pt x="7685" y="68997"/>
                  </a:lnTo>
                  <a:lnTo>
                    <a:pt x="6290" y="68330"/>
                  </a:lnTo>
                  <a:close/>
                  <a:moveTo>
                    <a:pt x="57605" y="68747"/>
                  </a:moveTo>
                  <a:lnTo>
                    <a:pt x="56793" y="69039"/>
                  </a:lnTo>
                  <a:lnTo>
                    <a:pt x="55981" y="68747"/>
                  </a:lnTo>
                  <a:close/>
                  <a:moveTo>
                    <a:pt x="29657" y="69122"/>
                  </a:moveTo>
                  <a:lnTo>
                    <a:pt x="29698" y="69143"/>
                  </a:lnTo>
                  <a:lnTo>
                    <a:pt x="29657" y="69184"/>
                  </a:lnTo>
                  <a:lnTo>
                    <a:pt x="29594" y="69143"/>
                  </a:lnTo>
                  <a:lnTo>
                    <a:pt x="29657" y="69122"/>
                  </a:lnTo>
                  <a:close/>
                  <a:moveTo>
                    <a:pt x="50212" y="68684"/>
                  </a:moveTo>
                  <a:lnTo>
                    <a:pt x="53023" y="68705"/>
                  </a:lnTo>
                  <a:lnTo>
                    <a:pt x="51607" y="69351"/>
                  </a:lnTo>
                  <a:lnTo>
                    <a:pt x="50212" y="68684"/>
                  </a:lnTo>
                  <a:close/>
                  <a:moveTo>
                    <a:pt x="4187" y="68310"/>
                  </a:moveTo>
                  <a:lnTo>
                    <a:pt x="5603" y="68330"/>
                  </a:lnTo>
                  <a:lnTo>
                    <a:pt x="7352" y="69143"/>
                  </a:lnTo>
                  <a:lnTo>
                    <a:pt x="5853" y="69830"/>
                  </a:lnTo>
                  <a:lnTo>
                    <a:pt x="2937" y="68747"/>
                  </a:lnTo>
                  <a:lnTo>
                    <a:pt x="4187" y="68310"/>
                  </a:lnTo>
                  <a:close/>
                  <a:moveTo>
                    <a:pt x="9789" y="68351"/>
                  </a:moveTo>
                  <a:lnTo>
                    <a:pt x="26741" y="68497"/>
                  </a:lnTo>
                  <a:lnTo>
                    <a:pt x="9518" y="69851"/>
                  </a:lnTo>
                  <a:lnTo>
                    <a:pt x="8040" y="69163"/>
                  </a:lnTo>
                  <a:lnTo>
                    <a:pt x="9789" y="68351"/>
                  </a:lnTo>
                  <a:close/>
                  <a:moveTo>
                    <a:pt x="7685" y="69309"/>
                  </a:moveTo>
                  <a:lnTo>
                    <a:pt x="8935" y="69913"/>
                  </a:lnTo>
                  <a:lnTo>
                    <a:pt x="6540" y="70101"/>
                  </a:lnTo>
                  <a:lnTo>
                    <a:pt x="6228" y="69976"/>
                  </a:lnTo>
                  <a:lnTo>
                    <a:pt x="7685" y="69309"/>
                  </a:lnTo>
                  <a:close/>
                  <a:moveTo>
                    <a:pt x="32572" y="68539"/>
                  </a:moveTo>
                  <a:lnTo>
                    <a:pt x="49525" y="68684"/>
                  </a:lnTo>
                  <a:lnTo>
                    <a:pt x="51253" y="69518"/>
                  </a:lnTo>
                  <a:lnTo>
                    <a:pt x="49774" y="70184"/>
                  </a:lnTo>
                  <a:lnTo>
                    <a:pt x="32572" y="68539"/>
                  </a:lnTo>
                  <a:close/>
                  <a:moveTo>
                    <a:pt x="55127" y="68726"/>
                  </a:moveTo>
                  <a:lnTo>
                    <a:pt x="56355" y="69184"/>
                  </a:lnTo>
                  <a:lnTo>
                    <a:pt x="53440" y="70226"/>
                  </a:lnTo>
                  <a:lnTo>
                    <a:pt x="51940" y="69518"/>
                  </a:lnTo>
                  <a:lnTo>
                    <a:pt x="53711" y="68726"/>
                  </a:lnTo>
                  <a:close/>
                  <a:moveTo>
                    <a:pt x="51607" y="69684"/>
                  </a:moveTo>
                  <a:lnTo>
                    <a:pt x="53044" y="70371"/>
                  </a:lnTo>
                  <a:lnTo>
                    <a:pt x="52732" y="70476"/>
                  </a:lnTo>
                  <a:lnTo>
                    <a:pt x="50358" y="70246"/>
                  </a:lnTo>
                  <a:lnTo>
                    <a:pt x="51607" y="69684"/>
                  </a:lnTo>
                  <a:close/>
                  <a:moveTo>
                    <a:pt x="4228" y="70559"/>
                  </a:moveTo>
                  <a:lnTo>
                    <a:pt x="3458" y="70934"/>
                  </a:lnTo>
                  <a:lnTo>
                    <a:pt x="2625" y="70705"/>
                  </a:lnTo>
                  <a:lnTo>
                    <a:pt x="4228" y="70559"/>
                  </a:lnTo>
                  <a:close/>
                  <a:moveTo>
                    <a:pt x="27574" y="68726"/>
                  </a:moveTo>
                  <a:lnTo>
                    <a:pt x="12455" y="71267"/>
                  </a:lnTo>
                  <a:lnTo>
                    <a:pt x="10039" y="70101"/>
                  </a:lnTo>
                  <a:lnTo>
                    <a:pt x="27574" y="68726"/>
                  </a:lnTo>
                  <a:close/>
                  <a:moveTo>
                    <a:pt x="55023" y="70996"/>
                  </a:moveTo>
                  <a:lnTo>
                    <a:pt x="56647" y="71142"/>
                  </a:lnTo>
                  <a:lnTo>
                    <a:pt x="55814" y="71371"/>
                  </a:lnTo>
                  <a:lnTo>
                    <a:pt x="55023" y="70996"/>
                  </a:lnTo>
                  <a:close/>
                  <a:moveTo>
                    <a:pt x="31739" y="68747"/>
                  </a:moveTo>
                  <a:lnTo>
                    <a:pt x="49254" y="70434"/>
                  </a:lnTo>
                  <a:lnTo>
                    <a:pt x="46817" y="71538"/>
                  </a:lnTo>
                  <a:lnTo>
                    <a:pt x="31739" y="68747"/>
                  </a:lnTo>
                  <a:close/>
                  <a:moveTo>
                    <a:pt x="9456" y="70163"/>
                  </a:moveTo>
                  <a:lnTo>
                    <a:pt x="11955" y="71350"/>
                  </a:lnTo>
                  <a:lnTo>
                    <a:pt x="10518" y="71579"/>
                  </a:lnTo>
                  <a:lnTo>
                    <a:pt x="7186" y="70330"/>
                  </a:lnTo>
                  <a:lnTo>
                    <a:pt x="9456" y="70163"/>
                  </a:lnTo>
                  <a:close/>
                  <a:moveTo>
                    <a:pt x="49816" y="70496"/>
                  </a:moveTo>
                  <a:lnTo>
                    <a:pt x="52086" y="70705"/>
                  </a:lnTo>
                  <a:lnTo>
                    <a:pt x="48733" y="71892"/>
                  </a:lnTo>
                  <a:lnTo>
                    <a:pt x="47317" y="71642"/>
                  </a:lnTo>
                  <a:lnTo>
                    <a:pt x="49816" y="70496"/>
                  </a:lnTo>
                  <a:close/>
                  <a:moveTo>
                    <a:pt x="6498" y="70392"/>
                  </a:moveTo>
                  <a:lnTo>
                    <a:pt x="9955" y="71683"/>
                  </a:lnTo>
                  <a:lnTo>
                    <a:pt x="7581" y="72079"/>
                  </a:lnTo>
                  <a:lnTo>
                    <a:pt x="3874" y="71059"/>
                  </a:lnTo>
                  <a:lnTo>
                    <a:pt x="5082" y="70496"/>
                  </a:lnTo>
                  <a:lnTo>
                    <a:pt x="6498" y="70392"/>
                  </a:lnTo>
                  <a:close/>
                  <a:moveTo>
                    <a:pt x="28366" y="68893"/>
                  </a:moveTo>
                  <a:lnTo>
                    <a:pt x="14829" y="72391"/>
                  </a:lnTo>
                  <a:lnTo>
                    <a:pt x="12913" y="71475"/>
                  </a:lnTo>
                  <a:lnTo>
                    <a:pt x="28366" y="68893"/>
                  </a:lnTo>
                  <a:close/>
                  <a:moveTo>
                    <a:pt x="52773" y="70767"/>
                  </a:moveTo>
                  <a:lnTo>
                    <a:pt x="54190" y="70913"/>
                  </a:lnTo>
                  <a:lnTo>
                    <a:pt x="55377" y="71475"/>
                  </a:lnTo>
                  <a:lnTo>
                    <a:pt x="51649" y="72433"/>
                  </a:lnTo>
                  <a:lnTo>
                    <a:pt x="49295" y="71996"/>
                  </a:lnTo>
                  <a:lnTo>
                    <a:pt x="52773" y="70767"/>
                  </a:lnTo>
                  <a:close/>
                  <a:moveTo>
                    <a:pt x="30948" y="68914"/>
                  </a:moveTo>
                  <a:lnTo>
                    <a:pt x="46359" y="71746"/>
                  </a:lnTo>
                  <a:lnTo>
                    <a:pt x="44422" y="72641"/>
                  </a:lnTo>
                  <a:lnTo>
                    <a:pt x="30927" y="68914"/>
                  </a:lnTo>
                  <a:close/>
                  <a:moveTo>
                    <a:pt x="12413" y="71558"/>
                  </a:moveTo>
                  <a:lnTo>
                    <a:pt x="14391" y="72516"/>
                  </a:lnTo>
                  <a:lnTo>
                    <a:pt x="13579" y="72725"/>
                  </a:lnTo>
                  <a:lnTo>
                    <a:pt x="11059" y="71788"/>
                  </a:lnTo>
                  <a:lnTo>
                    <a:pt x="12413" y="71558"/>
                  </a:lnTo>
                  <a:close/>
                  <a:moveTo>
                    <a:pt x="3479" y="71246"/>
                  </a:moveTo>
                  <a:lnTo>
                    <a:pt x="6915" y="72183"/>
                  </a:lnTo>
                  <a:lnTo>
                    <a:pt x="2896" y="72870"/>
                  </a:lnTo>
                  <a:lnTo>
                    <a:pt x="771" y="72475"/>
                  </a:lnTo>
                  <a:lnTo>
                    <a:pt x="3479" y="71246"/>
                  </a:lnTo>
                  <a:close/>
                  <a:moveTo>
                    <a:pt x="46859" y="71850"/>
                  </a:moveTo>
                  <a:lnTo>
                    <a:pt x="48192" y="72100"/>
                  </a:lnTo>
                  <a:lnTo>
                    <a:pt x="45672" y="72975"/>
                  </a:lnTo>
                  <a:lnTo>
                    <a:pt x="44839" y="72766"/>
                  </a:lnTo>
                  <a:lnTo>
                    <a:pt x="46859" y="71850"/>
                  </a:lnTo>
                  <a:close/>
                  <a:moveTo>
                    <a:pt x="10497" y="71871"/>
                  </a:moveTo>
                  <a:lnTo>
                    <a:pt x="13079" y="72850"/>
                  </a:lnTo>
                  <a:lnTo>
                    <a:pt x="11684" y="73204"/>
                  </a:lnTo>
                  <a:lnTo>
                    <a:pt x="8248" y="72267"/>
                  </a:lnTo>
                  <a:lnTo>
                    <a:pt x="10497" y="71871"/>
                  </a:lnTo>
                  <a:close/>
                  <a:moveTo>
                    <a:pt x="55793" y="71663"/>
                  </a:moveTo>
                  <a:lnTo>
                    <a:pt x="58459" y="72954"/>
                  </a:lnTo>
                  <a:lnTo>
                    <a:pt x="56335" y="73308"/>
                  </a:lnTo>
                  <a:lnTo>
                    <a:pt x="52336" y="72558"/>
                  </a:lnTo>
                  <a:lnTo>
                    <a:pt x="55793" y="71663"/>
                  </a:lnTo>
                  <a:close/>
                  <a:moveTo>
                    <a:pt x="28782" y="69080"/>
                  </a:moveTo>
                  <a:lnTo>
                    <a:pt x="28824" y="69101"/>
                  </a:lnTo>
                  <a:lnTo>
                    <a:pt x="16849" y="73349"/>
                  </a:lnTo>
                  <a:lnTo>
                    <a:pt x="15245" y="72579"/>
                  </a:lnTo>
                  <a:lnTo>
                    <a:pt x="28782" y="69080"/>
                  </a:lnTo>
                  <a:close/>
                  <a:moveTo>
                    <a:pt x="48754" y="72204"/>
                  </a:moveTo>
                  <a:lnTo>
                    <a:pt x="50982" y="72621"/>
                  </a:lnTo>
                  <a:lnTo>
                    <a:pt x="47546" y="73495"/>
                  </a:lnTo>
                  <a:lnTo>
                    <a:pt x="46151" y="73120"/>
                  </a:lnTo>
                  <a:lnTo>
                    <a:pt x="48754" y="72204"/>
                  </a:lnTo>
                  <a:close/>
                  <a:moveTo>
                    <a:pt x="30531" y="69101"/>
                  </a:moveTo>
                  <a:lnTo>
                    <a:pt x="44006" y="72829"/>
                  </a:lnTo>
                  <a:lnTo>
                    <a:pt x="42381" y="73579"/>
                  </a:lnTo>
                  <a:lnTo>
                    <a:pt x="30469" y="69122"/>
                  </a:lnTo>
                  <a:lnTo>
                    <a:pt x="30531" y="69101"/>
                  </a:lnTo>
                  <a:close/>
                  <a:moveTo>
                    <a:pt x="14808" y="72704"/>
                  </a:moveTo>
                  <a:lnTo>
                    <a:pt x="16453" y="73495"/>
                  </a:lnTo>
                  <a:lnTo>
                    <a:pt x="16037" y="73641"/>
                  </a:lnTo>
                  <a:lnTo>
                    <a:pt x="14037" y="72891"/>
                  </a:lnTo>
                  <a:lnTo>
                    <a:pt x="14808" y="72704"/>
                  </a:lnTo>
                  <a:close/>
                  <a:moveTo>
                    <a:pt x="44443" y="72954"/>
                  </a:moveTo>
                  <a:lnTo>
                    <a:pt x="45193" y="73162"/>
                  </a:lnTo>
                  <a:lnTo>
                    <a:pt x="43173" y="73870"/>
                  </a:lnTo>
                  <a:lnTo>
                    <a:pt x="42756" y="73704"/>
                  </a:lnTo>
                  <a:lnTo>
                    <a:pt x="44443" y="72954"/>
                  </a:lnTo>
                  <a:close/>
                  <a:moveTo>
                    <a:pt x="7581" y="72371"/>
                  </a:moveTo>
                  <a:lnTo>
                    <a:pt x="11122" y="73349"/>
                  </a:lnTo>
                  <a:lnTo>
                    <a:pt x="8810" y="73953"/>
                  </a:lnTo>
                  <a:lnTo>
                    <a:pt x="3729" y="73016"/>
                  </a:lnTo>
                  <a:lnTo>
                    <a:pt x="7581" y="72371"/>
                  </a:lnTo>
                  <a:close/>
                  <a:moveTo>
                    <a:pt x="13558" y="73016"/>
                  </a:moveTo>
                  <a:lnTo>
                    <a:pt x="15620" y="73787"/>
                  </a:lnTo>
                  <a:lnTo>
                    <a:pt x="14829" y="74078"/>
                  </a:lnTo>
                  <a:lnTo>
                    <a:pt x="12246" y="73370"/>
                  </a:lnTo>
                  <a:lnTo>
                    <a:pt x="13558" y="73016"/>
                  </a:lnTo>
                  <a:close/>
                  <a:moveTo>
                    <a:pt x="29199" y="69288"/>
                  </a:moveTo>
                  <a:lnTo>
                    <a:pt x="29303" y="69330"/>
                  </a:lnTo>
                  <a:lnTo>
                    <a:pt x="18619" y="74203"/>
                  </a:lnTo>
                  <a:lnTo>
                    <a:pt x="17224" y="73537"/>
                  </a:lnTo>
                  <a:lnTo>
                    <a:pt x="29199" y="69288"/>
                  </a:lnTo>
                  <a:close/>
                  <a:moveTo>
                    <a:pt x="51670" y="72746"/>
                  </a:moveTo>
                  <a:lnTo>
                    <a:pt x="55502" y="73454"/>
                  </a:lnTo>
                  <a:lnTo>
                    <a:pt x="50420" y="74307"/>
                  </a:lnTo>
                  <a:lnTo>
                    <a:pt x="48108" y="73662"/>
                  </a:lnTo>
                  <a:lnTo>
                    <a:pt x="51670" y="72746"/>
                  </a:lnTo>
                  <a:close/>
                  <a:moveTo>
                    <a:pt x="45672" y="73287"/>
                  </a:moveTo>
                  <a:lnTo>
                    <a:pt x="46984" y="73641"/>
                  </a:lnTo>
                  <a:lnTo>
                    <a:pt x="44401" y="74328"/>
                  </a:lnTo>
                  <a:lnTo>
                    <a:pt x="43610" y="74016"/>
                  </a:lnTo>
                  <a:lnTo>
                    <a:pt x="45672" y="73287"/>
                  </a:lnTo>
                  <a:close/>
                  <a:moveTo>
                    <a:pt x="30094" y="69288"/>
                  </a:moveTo>
                  <a:lnTo>
                    <a:pt x="42006" y="73745"/>
                  </a:lnTo>
                  <a:lnTo>
                    <a:pt x="40590" y="74391"/>
                  </a:lnTo>
                  <a:lnTo>
                    <a:pt x="29990" y="69330"/>
                  </a:lnTo>
                  <a:lnTo>
                    <a:pt x="30094" y="69288"/>
                  </a:lnTo>
                  <a:close/>
                  <a:moveTo>
                    <a:pt x="16828" y="73662"/>
                  </a:moveTo>
                  <a:lnTo>
                    <a:pt x="18286" y="74370"/>
                  </a:lnTo>
                  <a:lnTo>
                    <a:pt x="18140" y="74432"/>
                  </a:lnTo>
                  <a:lnTo>
                    <a:pt x="16474" y="73808"/>
                  </a:lnTo>
                  <a:lnTo>
                    <a:pt x="16828" y="73662"/>
                  </a:lnTo>
                  <a:close/>
                  <a:moveTo>
                    <a:pt x="42381" y="73891"/>
                  </a:moveTo>
                  <a:lnTo>
                    <a:pt x="42756" y="74016"/>
                  </a:lnTo>
                  <a:lnTo>
                    <a:pt x="41069" y="74620"/>
                  </a:lnTo>
                  <a:lnTo>
                    <a:pt x="40923" y="74557"/>
                  </a:lnTo>
                  <a:lnTo>
                    <a:pt x="42381" y="73891"/>
                  </a:lnTo>
                  <a:close/>
                  <a:moveTo>
                    <a:pt x="11684" y="73516"/>
                  </a:moveTo>
                  <a:lnTo>
                    <a:pt x="14350" y="74245"/>
                  </a:lnTo>
                  <a:lnTo>
                    <a:pt x="12975" y="74724"/>
                  </a:lnTo>
                  <a:lnTo>
                    <a:pt x="9477" y="74078"/>
                  </a:lnTo>
                  <a:lnTo>
                    <a:pt x="11684" y="73516"/>
                  </a:lnTo>
                  <a:close/>
                  <a:moveTo>
                    <a:pt x="16037" y="73953"/>
                  </a:moveTo>
                  <a:lnTo>
                    <a:pt x="17765" y="74599"/>
                  </a:lnTo>
                  <a:lnTo>
                    <a:pt x="17369" y="74786"/>
                  </a:lnTo>
                  <a:lnTo>
                    <a:pt x="15308" y="74203"/>
                  </a:lnTo>
                  <a:lnTo>
                    <a:pt x="16037" y="73953"/>
                  </a:lnTo>
                  <a:close/>
                  <a:moveTo>
                    <a:pt x="18619" y="74516"/>
                  </a:moveTo>
                  <a:lnTo>
                    <a:pt x="19410" y="74911"/>
                  </a:lnTo>
                  <a:lnTo>
                    <a:pt x="19410" y="74911"/>
                  </a:lnTo>
                  <a:lnTo>
                    <a:pt x="18536" y="74578"/>
                  </a:lnTo>
                  <a:lnTo>
                    <a:pt x="18619" y="74516"/>
                  </a:lnTo>
                  <a:close/>
                  <a:moveTo>
                    <a:pt x="43173" y="74183"/>
                  </a:moveTo>
                  <a:lnTo>
                    <a:pt x="43902" y="74453"/>
                  </a:lnTo>
                  <a:lnTo>
                    <a:pt x="41840" y="74974"/>
                  </a:lnTo>
                  <a:lnTo>
                    <a:pt x="41444" y="74786"/>
                  </a:lnTo>
                  <a:lnTo>
                    <a:pt x="43173" y="74183"/>
                  </a:lnTo>
                  <a:close/>
                  <a:moveTo>
                    <a:pt x="47546" y="73808"/>
                  </a:moveTo>
                  <a:lnTo>
                    <a:pt x="49733" y="74412"/>
                  </a:lnTo>
                  <a:lnTo>
                    <a:pt x="46213" y="74995"/>
                  </a:lnTo>
                  <a:lnTo>
                    <a:pt x="44860" y="74495"/>
                  </a:lnTo>
                  <a:lnTo>
                    <a:pt x="47546" y="73808"/>
                  </a:lnTo>
                  <a:close/>
                  <a:moveTo>
                    <a:pt x="40590" y="74703"/>
                  </a:moveTo>
                  <a:lnTo>
                    <a:pt x="40674" y="74745"/>
                  </a:lnTo>
                  <a:lnTo>
                    <a:pt x="39778" y="75078"/>
                  </a:lnTo>
                  <a:lnTo>
                    <a:pt x="39778" y="75078"/>
                  </a:lnTo>
                  <a:lnTo>
                    <a:pt x="40590" y="74703"/>
                  </a:lnTo>
                  <a:close/>
                  <a:moveTo>
                    <a:pt x="14829" y="74370"/>
                  </a:moveTo>
                  <a:lnTo>
                    <a:pt x="16953" y="74974"/>
                  </a:lnTo>
                  <a:lnTo>
                    <a:pt x="16182" y="75328"/>
                  </a:lnTo>
                  <a:lnTo>
                    <a:pt x="13558" y="74828"/>
                  </a:lnTo>
                  <a:lnTo>
                    <a:pt x="14829" y="74370"/>
                  </a:lnTo>
                  <a:close/>
                  <a:moveTo>
                    <a:pt x="44381" y="74620"/>
                  </a:moveTo>
                  <a:lnTo>
                    <a:pt x="45651" y="75099"/>
                  </a:lnTo>
                  <a:lnTo>
                    <a:pt x="43006" y="75536"/>
                  </a:lnTo>
                  <a:lnTo>
                    <a:pt x="42236" y="75182"/>
                  </a:lnTo>
                  <a:lnTo>
                    <a:pt x="44381" y="74620"/>
                  </a:lnTo>
                  <a:close/>
                  <a:moveTo>
                    <a:pt x="8810" y="74245"/>
                  </a:moveTo>
                  <a:lnTo>
                    <a:pt x="12434" y="74911"/>
                  </a:lnTo>
                  <a:lnTo>
                    <a:pt x="10185" y="75724"/>
                  </a:lnTo>
                  <a:lnTo>
                    <a:pt x="5041" y="75224"/>
                  </a:lnTo>
                  <a:lnTo>
                    <a:pt x="8810" y="74245"/>
                  </a:lnTo>
                  <a:close/>
                  <a:moveTo>
                    <a:pt x="18161" y="74745"/>
                  </a:moveTo>
                  <a:lnTo>
                    <a:pt x="20827" y="75744"/>
                  </a:lnTo>
                  <a:lnTo>
                    <a:pt x="17807" y="74891"/>
                  </a:lnTo>
                  <a:lnTo>
                    <a:pt x="18161" y="74745"/>
                  </a:lnTo>
                  <a:close/>
                  <a:moveTo>
                    <a:pt x="41048" y="74932"/>
                  </a:moveTo>
                  <a:lnTo>
                    <a:pt x="41402" y="75099"/>
                  </a:lnTo>
                  <a:lnTo>
                    <a:pt x="38341" y="75890"/>
                  </a:lnTo>
                  <a:lnTo>
                    <a:pt x="38341" y="75890"/>
                  </a:lnTo>
                  <a:lnTo>
                    <a:pt x="41048" y="74932"/>
                  </a:lnTo>
                  <a:close/>
                  <a:moveTo>
                    <a:pt x="50399" y="74599"/>
                  </a:moveTo>
                  <a:lnTo>
                    <a:pt x="54148" y="75640"/>
                  </a:lnTo>
                  <a:lnTo>
                    <a:pt x="49004" y="76036"/>
                  </a:lnTo>
                  <a:lnTo>
                    <a:pt x="46755" y="75203"/>
                  </a:lnTo>
                  <a:lnTo>
                    <a:pt x="50399" y="74599"/>
                  </a:lnTo>
                  <a:close/>
                  <a:moveTo>
                    <a:pt x="13017" y="75036"/>
                  </a:moveTo>
                  <a:lnTo>
                    <a:pt x="15724" y="75536"/>
                  </a:lnTo>
                  <a:lnTo>
                    <a:pt x="14412" y="76119"/>
                  </a:lnTo>
                  <a:lnTo>
                    <a:pt x="10872" y="75786"/>
                  </a:lnTo>
                  <a:lnTo>
                    <a:pt x="13017" y="75036"/>
                  </a:lnTo>
                  <a:close/>
                  <a:moveTo>
                    <a:pt x="46192" y="75307"/>
                  </a:moveTo>
                  <a:lnTo>
                    <a:pt x="48317" y="76098"/>
                  </a:lnTo>
                  <a:lnTo>
                    <a:pt x="44776" y="76369"/>
                  </a:lnTo>
                  <a:lnTo>
                    <a:pt x="43464" y="75765"/>
                  </a:lnTo>
                  <a:lnTo>
                    <a:pt x="46192" y="75307"/>
                  </a:lnTo>
                  <a:close/>
                  <a:moveTo>
                    <a:pt x="17390" y="75078"/>
                  </a:moveTo>
                  <a:lnTo>
                    <a:pt x="22326" y="76453"/>
                  </a:lnTo>
                  <a:lnTo>
                    <a:pt x="16682" y="75411"/>
                  </a:lnTo>
                  <a:lnTo>
                    <a:pt x="17390" y="75078"/>
                  </a:lnTo>
                  <a:close/>
                  <a:moveTo>
                    <a:pt x="41819" y="75286"/>
                  </a:moveTo>
                  <a:lnTo>
                    <a:pt x="42506" y="75619"/>
                  </a:lnTo>
                  <a:lnTo>
                    <a:pt x="36862" y="76577"/>
                  </a:lnTo>
                  <a:lnTo>
                    <a:pt x="41819" y="75286"/>
                  </a:lnTo>
                  <a:close/>
                  <a:moveTo>
                    <a:pt x="16224" y="75619"/>
                  </a:moveTo>
                  <a:lnTo>
                    <a:pt x="23867" y="77036"/>
                  </a:lnTo>
                  <a:lnTo>
                    <a:pt x="14995" y="76182"/>
                  </a:lnTo>
                  <a:lnTo>
                    <a:pt x="16224" y="75619"/>
                  </a:lnTo>
                  <a:close/>
                  <a:moveTo>
                    <a:pt x="42964" y="75849"/>
                  </a:moveTo>
                  <a:lnTo>
                    <a:pt x="44193" y="76432"/>
                  </a:lnTo>
                  <a:lnTo>
                    <a:pt x="35301" y="77119"/>
                  </a:lnTo>
                  <a:lnTo>
                    <a:pt x="42964" y="75849"/>
                  </a:lnTo>
                  <a:close/>
                  <a:moveTo>
                    <a:pt x="4228" y="75453"/>
                  </a:moveTo>
                  <a:lnTo>
                    <a:pt x="9539" y="75953"/>
                  </a:lnTo>
                  <a:lnTo>
                    <a:pt x="5686" y="77306"/>
                  </a:lnTo>
                  <a:lnTo>
                    <a:pt x="3541" y="77286"/>
                  </a:lnTo>
                  <a:lnTo>
                    <a:pt x="1250" y="76203"/>
                  </a:lnTo>
                  <a:lnTo>
                    <a:pt x="4228" y="75453"/>
                  </a:lnTo>
                  <a:close/>
                  <a:moveTo>
                    <a:pt x="10205" y="76015"/>
                  </a:moveTo>
                  <a:lnTo>
                    <a:pt x="13892" y="76369"/>
                  </a:lnTo>
                  <a:lnTo>
                    <a:pt x="11705" y="77369"/>
                  </a:lnTo>
                  <a:lnTo>
                    <a:pt x="6540" y="77327"/>
                  </a:lnTo>
                  <a:lnTo>
                    <a:pt x="10205" y="76015"/>
                  </a:lnTo>
                  <a:close/>
                  <a:moveTo>
                    <a:pt x="14454" y="76432"/>
                  </a:moveTo>
                  <a:lnTo>
                    <a:pt x="24659" y="77411"/>
                  </a:lnTo>
                  <a:lnTo>
                    <a:pt x="24804" y="77473"/>
                  </a:lnTo>
                  <a:lnTo>
                    <a:pt x="24804" y="77473"/>
                  </a:lnTo>
                  <a:lnTo>
                    <a:pt x="12392" y="77369"/>
                  </a:lnTo>
                  <a:lnTo>
                    <a:pt x="14454" y="76432"/>
                  </a:lnTo>
                  <a:close/>
                  <a:moveTo>
                    <a:pt x="29636" y="69497"/>
                  </a:moveTo>
                  <a:lnTo>
                    <a:pt x="40236" y="74537"/>
                  </a:lnTo>
                  <a:lnTo>
                    <a:pt x="36654" y="76182"/>
                  </a:lnTo>
                  <a:lnTo>
                    <a:pt x="35134" y="76723"/>
                  </a:lnTo>
                  <a:lnTo>
                    <a:pt x="33572" y="77119"/>
                  </a:lnTo>
                  <a:lnTo>
                    <a:pt x="31989" y="77390"/>
                  </a:lnTo>
                  <a:lnTo>
                    <a:pt x="30386" y="77515"/>
                  </a:lnTo>
                  <a:lnTo>
                    <a:pt x="28782" y="77494"/>
                  </a:lnTo>
                  <a:lnTo>
                    <a:pt x="27178" y="77348"/>
                  </a:lnTo>
                  <a:lnTo>
                    <a:pt x="25596" y="77056"/>
                  </a:lnTo>
                  <a:lnTo>
                    <a:pt x="24034" y="76619"/>
                  </a:lnTo>
                  <a:lnTo>
                    <a:pt x="22534" y="76057"/>
                  </a:lnTo>
                  <a:lnTo>
                    <a:pt x="18973" y="74370"/>
                  </a:lnTo>
                  <a:lnTo>
                    <a:pt x="29636" y="69497"/>
                  </a:lnTo>
                  <a:close/>
                  <a:moveTo>
                    <a:pt x="44714" y="76682"/>
                  </a:moveTo>
                  <a:lnTo>
                    <a:pt x="46776" y="77660"/>
                  </a:lnTo>
                  <a:lnTo>
                    <a:pt x="46776" y="77660"/>
                  </a:lnTo>
                  <a:lnTo>
                    <a:pt x="34343" y="77556"/>
                  </a:lnTo>
                  <a:lnTo>
                    <a:pt x="34488" y="77473"/>
                  </a:lnTo>
                  <a:lnTo>
                    <a:pt x="44714" y="76682"/>
                  </a:lnTo>
                  <a:close/>
                  <a:moveTo>
                    <a:pt x="48962" y="76328"/>
                  </a:moveTo>
                  <a:lnTo>
                    <a:pt x="52628" y="77702"/>
                  </a:lnTo>
                  <a:lnTo>
                    <a:pt x="47463" y="77660"/>
                  </a:lnTo>
                  <a:lnTo>
                    <a:pt x="45297" y="76619"/>
                  </a:lnTo>
                  <a:lnTo>
                    <a:pt x="48962" y="76328"/>
                  </a:lnTo>
                  <a:close/>
                  <a:moveTo>
                    <a:pt x="54960" y="75869"/>
                  </a:moveTo>
                  <a:lnTo>
                    <a:pt x="57917" y="76682"/>
                  </a:lnTo>
                  <a:lnTo>
                    <a:pt x="55626" y="77723"/>
                  </a:lnTo>
                  <a:lnTo>
                    <a:pt x="53461" y="77702"/>
                  </a:lnTo>
                  <a:lnTo>
                    <a:pt x="49649" y="76286"/>
                  </a:lnTo>
                  <a:lnTo>
                    <a:pt x="54960" y="75869"/>
                  </a:lnTo>
                  <a:close/>
                  <a:moveTo>
                    <a:pt x="4895" y="77598"/>
                  </a:moveTo>
                  <a:lnTo>
                    <a:pt x="4478" y="77744"/>
                  </a:lnTo>
                  <a:lnTo>
                    <a:pt x="4166" y="77598"/>
                  </a:lnTo>
                  <a:close/>
                  <a:moveTo>
                    <a:pt x="26283" y="77765"/>
                  </a:moveTo>
                  <a:lnTo>
                    <a:pt x="26429" y="77827"/>
                  </a:lnTo>
                  <a:lnTo>
                    <a:pt x="26262" y="77848"/>
                  </a:lnTo>
                  <a:lnTo>
                    <a:pt x="26116" y="77765"/>
                  </a:lnTo>
                  <a:close/>
                  <a:moveTo>
                    <a:pt x="33030" y="77827"/>
                  </a:moveTo>
                  <a:lnTo>
                    <a:pt x="32885" y="77890"/>
                  </a:lnTo>
                  <a:lnTo>
                    <a:pt x="32718" y="77890"/>
                  </a:lnTo>
                  <a:lnTo>
                    <a:pt x="32885" y="77827"/>
                  </a:lnTo>
                  <a:close/>
                  <a:moveTo>
                    <a:pt x="27928" y="77994"/>
                  </a:moveTo>
                  <a:lnTo>
                    <a:pt x="28074" y="78056"/>
                  </a:lnTo>
                  <a:lnTo>
                    <a:pt x="27907" y="78077"/>
                  </a:lnTo>
                  <a:lnTo>
                    <a:pt x="27762" y="78014"/>
                  </a:lnTo>
                  <a:lnTo>
                    <a:pt x="27928" y="77994"/>
                  </a:lnTo>
                  <a:close/>
                  <a:moveTo>
                    <a:pt x="31239" y="78035"/>
                  </a:moveTo>
                  <a:lnTo>
                    <a:pt x="31385" y="78056"/>
                  </a:lnTo>
                  <a:lnTo>
                    <a:pt x="31239" y="78098"/>
                  </a:lnTo>
                  <a:lnTo>
                    <a:pt x="31073" y="78077"/>
                  </a:lnTo>
                  <a:lnTo>
                    <a:pt x="31239" y="78035"/>
                  </a:lnTo>
                  <a:close/>
                  <a:moveTo>
                    <a:pt x="29573" y="78098"/>
                  </a:moveTo>
                  <a:lnTo>
                    <a:pt x="29740" y="78119"/>
                  </a:lnTo>
                  <a:lnTo>
                    <a:pt x="29573" y="78160"/>
                  </a:lnTo>
                  <a:lnTo>
                    <a:pt x="29407" y="78119"/>
                  </a:lnTo>
                  <a:lnTo>
                    <a:pt x="29573" y="78098"/>
                  </a:lnTo>
                  <a:close/>
                  <a:moveTo>
                    <a:pt x="55002" y="78014"/>
                  </a:moveTo>
                  <a:lnTo>
                    <a:pt x="54669" y="78160"/>
                  </a:lnTo>
                  <a:lnTo>
                    <a:pt x="54252" y="78014"/>
                  </a:lnTo>
                  <a:close/>
                  <a:moveTo>
                    <a:pt x="27074" y="78077"/>
                  </a:moveTo>
                  <a:lnTo>
                    <a:pt x="27345" y="78160"/>
                  </a:lnTo>
                  <a:lnTo>
                    <a:pt x="27053" y="78223"/>
                  </a:lnTo>
                  <a:lnTo>
                    <a:pt x="26783" y="78098"/>
                  </a:lnTo>
                  <a:lnTo>
                    <a:pt x="27074" y="78077"/>
                  </a:lnTo>
                  <a:close/>
                  <a:moveTo>
                    <a:pt x="32073" y="78119"/>
                  </a:moveTo>
                  <a:lnTo>
                    <a:pt x="32364" y="78139"/>
                  </a:lnTo>
                  <a:lnTo>
                    <a:pt x="32093" y="78264"/>
                  </a:lnTo>
                  <a:lnTo>
                    <a:pt x="31802" y="78202"/>
                  </a:lnTo>
                  <a:lnTo>
                    <a:pt x="32073" y="78119"/>
                  </a:lnTo>
                  <a:close/>
                  <a:moveTo>
                    <a:pt x="28740" y="78223"/>
                  </a:moveTo>
                  <a:lnTo>
                    <a:pt x="29011" y="78306"/>
                  </a:lnTo>
                  <a:lnTo>
                    <a:pt x="28740" y="78389"/>
                  </a:lnTo>
                  <a:lnTo>
                    <a:pt x="28449" y="78285"/>
                  </a:lnTo>
                  <a:lnTo>
                    <a:pt x="28740" y="78223"/>
                  </a:lnTo>
                  <a:close/>
                  <a:moveTo>
                    <a:pt x="30406" y="78244"/>
                  </a:moveTo>
                  <a:lnTo>
                    <a:pt x="30698" y="78285"/>
                  </a:lnTo>
                  <a:lnTo>
                    <a:pt x="30406" y="78389"/>
                  </a:lnTo>
                  <a:lnTo>
                    <a:pt x="30136" y="78306"/>
                  </a:lnTo>
                  <a:lnTo>
                    <a:pt x="30406" y="78244"/>
                  </a:lnTo>
                  <a:close/>
                  <a:moveTo>
                    <a:pt x="27887" y="78369"/>
                  </a:moveTo>
                  <a:lnTo>
                    <a:pt x="28241" y="78514"/>
                  </a:lnTo>
                  <a:lnTo>
                    <a:pt x="27866" y="78598"/>
                  </a:lnTo>
                  <a:lnTo>
                    <a:pt x="27512" y="78431"/>
                  </a:lnTo>
                  <a:lnTo>
                    <a:pt x="27887" y="78369"/>
                  </a:lnTo>
                  <a:close/>
                  <a:moveTo>
                    <a:pt x="31260" y="78410"/>
                  </a:moveTo>
                  <a:lnTo>
                    <a:pt x="31635" y="78473"/>
                  </a:lnTo>
                  <a:lnTo>
                    <a:pt x="31281" y="78639"/>
                  </a:lnTo>
                  <a:lnTo>
                    <a:pt x="30906" y="78535"/>
                  </a:lnTo>
                  <a:lnTo>
                    <a:pt x="31260" y="78410"/>
                  </a:lnTo>
                  <a:close/>
                  <a:moveTo>
                    <a:pt x="29573" y="78452"/>
                  </a:moveTo>
                  <a:lnTo>
                    <a:pt x="29948" y="78556"/>
                  </a:lnTo>
                  <a:lnTo>
                    <a:pt x="29573" y="78702"/>
                  </a:lnTo>
                  <a:lnTo>
                    <a:pt x="29199" y="78556"/>
                  </a:lnTo>
                  <a:lnTo>
                    <a:pt x="29573" y="78452"/>
                  </a:lnTo>
                  <a:close/>
                  <a:moveTo>
                    <a:pt x="55689" y="78014"/>
                  </a:moveTo>
                  <a:lnTo>
                    <a:pt x="59167" y="78035"/>
                  </a:lnTo>
                  <a:lnTo>
                    <a:pt x="56709" y="78910"/>
                  </a:lnTo>
                  <a:lnTo>
                    <a:pt x="55064" y="78306"/>
                  </a:lnTo>
                  <a:lnTo>
                    <a:pt x="55689" y="78014"/>
                  </a:lnTo>
                  <a:close/>
                  <a:moveTo>
                    <a:pt x="28720" y="78681"/>
                  </a:moveTo>
                  <a:lnTo>
                    <a:pt x="29136" y="78848"/>
                  </a:lnTo>
                  <a:lnTo>
                    <a:pt x="28699" y="78993"/>
                  </a:lnTo>
                  <a:lnTo>
                    <a:pt x="28261" y="78806"/>
                  </a:lnTo>
                  <a:lnTo>
                    <a:pt x="28720" y="78681"/>
                  </a:lnTo>
                  <a:close/>
                  <a:moveTo>
                    <a:pt x="30427" y="78702"/>
                  </a:moveTo>
                  <a:lnTo>
                    <a:pt x="30865" y="78827"/>
                  </a:lnTo>
                  <a:lnTo>
                    <a:pt x="30427" y="79014"/>
                  </a:lnTo>
                  <a:lnTo>
                    <a:pt x="29990" y="78848"/>
                  </a:lnTo>
                  <a:lnTo>
                    <a:pt x="30427" y="78702"/>
                  </a:lnTo>
                  <a:close/>
                  <a:moveTo>
                    <a:pt x="5749" y="77598"/>
                  </a:moveTo>
                  <a:lnTo>
                    <a:pt x="11080" y="77640"/>
                  </a:lnTo>
                  <a:lnTo>
                    <a:pt x="7602" y="79243"/>
                  </a:lnTo>
                  <a:lnTo>
                    <a:pt x="4853" y="77910"/>
                  </a:lnTo>
                  <a:lnTo>
                    <a:pt x="5749" y="77598"/>
                  </a:lnTo>
                  <a:close/>
                  <a:moveTo>
                    <a:pt x="11767" y="77660"/>
                  </a:moveTo>
                  <a:lnTo>
                    <a:pt x="25429" y="77765"/>
                  </a:lnTo>
                  <a:lnTo>
                    <a:pt x="25679" y="77890"/>
                  </a:lnTo>
                  <a:lnTo>
                    <a:pt x="8227" y="79264"/>
                  </a:lnTo>
                  <a:lnTo>
                    <a:pt x="11767" y="77660"/>
                  </a:lnTo>
                  <a:close/>
                  <a:moveTo>
                    <a:pt x="29573" y="78993"/>
                  </a:moveTo>
                  <a:lnTo>
                    <a:pt x="30073" y="79181"/>
                  </a:lnTo>
                  <a:lnTo>
                    <a:pt x="29573" y="79410"/>
                  </a:lnTo>
                  <a:lnTo>
                    <a:pt x="29074" y="79181"/>
                  </a:lnTo>
                  <a:lnTo>
                    <a:pt x="29573" y="78993"/>
                  </a:lnTo>
                  <a:close/>
                  <a:moveTo>
                    <a:pt x="4457" y="78056"/>
                  </a:moveTo>
                  <a:lnTo>
                    <a:pt x="7186" y="79347"/>
                  </a:lnTo>
                  <a:lnTo>
                    <a:pt x="5228" y="79514"/>
                  </a:lnTo>
                  <a:lnTo>
                    <a:pt x="2854" y="78618"/>
                  </a:lnTo>
                  <a:lnTo>
                    <a:pt x="4457" y="78056"/>
                  </a:lnTo>
                  <a:close/>
                  <a:moveTo>
                    <a:pt x="48067" y="77952"/>
                  </a:moveTo>
                  <a:lnTo>
                    <a:pt x="53419" y="77994"/>
                  </a:lnTo>
                  <a:lnTo>
                    <a:pt x="54294" y="78327"/>
                  </a:lnTo>
                  <a:lnTo>
                    <a:pt x="51524" y="79597"/>
                  </a:lnTo>
                  <a:lnTo>
                    <a:pt x="48067" y="77952"/>
                  </a:lnTo>
                  <a:close/>
                  <a:moveTo>
                    <a:pt x="33718" y="77827"/>
                  </a:moveTo>
                  <a:lnTo>
                    <a:pt x="47379" y="77952"/>
                  </a:lnTo>
                  <a:lnTo>
                    <a:pt x="50899" y="79618"/>
                  </a:lnTo>
                  <a:lnTo>
                    <a:pt x="33468" y="77952"/>
                  </a:lnTo>
                  <a:lnTo>
                    <a:pt x="33718" y="77827"/>
                  </a:lnTo>
                  <a:close/>
                  <a:moveTo>
                    <a:pt x="2437" y="78785"/>
                  </a:moveTo>
                  <a:lnTo>
                    <a:pt x="4541" y="79556"/>
                  </a:lnTo>
                  <a:lnTo>
                    <a:pt x="896" y="79847"/>
                  </a:lnTo>
                  <a:lnTo>
                    <a:pt x="63" y="79618"/>
                  </a:lnTo>
                  <a:lnTo>
                    <a:pt x="2437" y="78785"/>
                  </a:lnTo>
                  <a:close/>
                  <a:moveTo>
                    <a:pt x="6603" y="79701"/>
                  </a:moveTo>
                  <a:lnTo>
                    <a:pt x="6207" y="79868"/>
                  </a:lnTo>
                  <a:lnTo>
                    <a:pt x="5874" y="79743"/>
                  </a:lnTo>
                  <a:lnTo>
                    <a:pt x="6603" y="79701"/>
                  </a:lnTo>
                  <a:close/>
                  <a:moveTo>
                    <a:pt x="54689" y="78473"/>
                  </a:moveTo>
                  <a:lnTo>
                    <a:pt x="56272" y="79077"/>
                  </a:lnTo>
                  <a:lnTo>
                    <a:pt x="53898" y="79910"/>
                  </a:lnTo>
                  <a:lnTo>
                    <a:pt x="51940" y="79722"/>
                  </a:lnTo>
                  <a:lnTo>
                    <a:pt x="54689" y="78473"/>
                  </a:lnTo>
                  <a:close/>
                  <a:moveTo>
                    <a:pt x="52523" y="80076"/>
                  </a:moveTo>
                  <a:lnTo>
                    <a:pt x="53252" y="80139"/>
                  </a:lnTo>
                  <a:lnTo>
                    <a:pt x="52919" y="80264"/>
                  </a:lnTo>
                  <a:lnTo>
                    <a:pt x="52523" y="80076"/>
                  </a:lnTo>
                  <a:close/>
                  <a:moveTo>
                    <a:pt x="56709" y="79222"/>
                  </a:moveTo>
                  <a:lnTo>
                    <a:pt x="59063" y="80097"/>
                  </a:lnTo>
                  <a:lnTo>
                    <a:pt x="58209" y="80326"/>
                  </a:lnTo>
                  <a:lnTo>
                    <a:pt x="54585" y="79972"/>
                  </a:lnTo>
                  <a:lnTo>
                    <a:pt x="56709" y="79222"/>
                  </a:lnTo>
                  <a:close/>
                  <a:moveTo>
                    <a:pt x="5186" y="79806"/>
                  </a:moveTo>
                  <a:lnTo>
                    <a:pt x="5832" y="80035"/>
                  </a:lnTo>
                  <a:lnTo>
                    <a:pt x="4228" y="80763"/>
                  </a:lnTo>
                  <a:lnTo>
                    <a:pt x="1708" y="80076"/>
                  </a:lnTo>
                  <a:lnTo>
                    <a:pt x="5186" y="79806"/>
                  </a:lnTo>
                  <a:close/>
                  <a:moveTo>
                    <a:pt x="26220" y="78139"/>
                  </a:moveTo>
                  <a:lnTo>
                    <a:pt x="26554" y="78306"/>
                  </a:lnTo>
                  <a:lnTo>
                    <a:pt x="11101" y="80888"/>
                  </a:lnTo>
                  <a:lnTo>
                    <a:pt x="8289" y="79556"/>
                  </a:lnTo>
                  <a:lnTo>
                    <a:pt x="26220" y="78139"/>
                  </a:lnTo>
                  <a:close/>
                  <a:moveTo>
                    <a:pt x="7706" y="79597"/>
                  </a:moveTo>
                  <a:lnTo>
                    <a:pt x="10601" y="80972"/>
                  </a:lnTo>
                  <a:lnTo>
                    <a:pt x="9601" y="81138"/>
                  </a:lnTo>
                  <a:lnTo>
                    <a:pt x="6582" y="80014"/>
                  </a:lnTo>
                  <a:lnTo>
                    <a:pt x="7456" y="79618"/>
                  </a:lnTo>
                  <a:lnTo>
                    <a:pt x="7706" y="79597"/>
                  </a:lnTo>
                  <a:close/>
                  <a:moveTo>
                    <a:pt x="32926" y="78202"/>
                  </a:moveTo>
                  <a:lnTo>
                    <a:pt x="50837" y="79910"/>
                  </a:lnTo>
                  <a:lnTo>
                    <a:pt x="48004" y="81201"/>
                  </a:lnTo>
                  <a:lnTo>
                    <a:pt x="32593" y="78348"/>
                  </a:lnTo>
                  <a:lnTo>
                    <a:pt x="32926" y="78202"/>
                  </a:lnTo>
                  <a:close/>
                  <a:moveTo>
                    <a:pt x="53940" y="80201"/>
                  </a:moveTo>
                  <a:lnTo>
                    <a:pt x="57397" y="80534"/>
                  </a:lnTo>
                  <a:lnTo>
                    <a:pt x="54877" y="81201"/>
                  </a:lnTo>
                  <a:lnTo>
                    <a:pt x="53294" y="80430"/>
                  </a:lnTo>
                  <a:lnTo>
                    <a:pt x="53940" y="80201"/>
                  </a:lnTo>
                  <a:close/>
                  <a:moveTo>
                    <a:pt x="51420" y="79972"/>
                  </a:moveTo>
                  <a:lnTo>
                    <a:pt x="51670" y="79993"/>
                  </a:lnTo>
                  <a:lnTo>
                    <a:pt x="52523" y="80389"/>
                  </a:lnTo>
                  <a:lnTo>
                    <a:pt x="49483" y="81472"/>
                  </a:lnTo>
                  <a:lnTo>
                    <a:pt x="48504" y="81284"/>
                  </a:lnTo>
                  <a:lnTo>
                    <a:pt x="51420" y="79972"/>
                  </a:lnTo>
                  <a:close/>
                  <a:moveTo>
                    <a:pt x="6207" y="80180"/>
                  </a:moveTo>
                  <a:lnTo>
                    <a:pt x="9039" y="81242"/>
                  </a:lnTo>
                  <a:lnTo>
                    <a:pt x="7102" y="81576"/>
                  </a:lnTo>
                  <a:lnTo>
                    <a:pt x="4666" y="80888"/>
                  </a:lnTo>
                  <a:lnTo>
                    <a:pt x="6207" y="80180"/>
                  </a:lnTo>
                  <a:close/>
                  <a:moveTo>
                    <a:pt x="52898" y="80576"/>
                  </a:moveTo>
                  <a:lnTo>
                    <a:pt x="54439" y="81305"/>
                  </a:lnTo>
                  <a:lnTo>
                    <a:pt x="52003" y="81930"/>
                  </a:lnTo>
                  <a:lnTo>
                    <a:pt x="50066" y="81576"/>
                  </a:lnTo>
                  <a:lnTo>
                    <a:pt x="52898" y="80576"/>
                  </a:lnTo>
                  <a:close/>
                  <a:moveTo>
                    <a:pt x="27012" y="78514"/>
                  </a:moveTo>
                  <a:lnTo>
                    <a:pt x="27428" y="78723"/>
                  </a:lnTo>
                  <a:lnTo>
                    <a:pt x="13892" y="82221"/>
                  </a:lnTo>
                  <a:lnTo>
                    <a:pt x="11559" y="81118"/>
                  </a:lnTo>
                  <a:lnTo>
                    <a:pt x="27012" y="78514"/>
                  </a:lnTo>
                  <a:close/>
                  <a:moveTo>
                    <a:pt x="4249" y="81076"/>
                  </a:moveTo>
                  <a:lnTo>
                    <a:pt x="6415" y="81680"/>
                  </a:lnTo>
                  <a:lnTo>
                    <a:pt x="2812" y="82284"/>
                  </a:lnTo>
                  <a:lnTo>
                    <a:pt x="1958" y="82117"/>
                  </a:lnTo>
                  <a:lnTo>
                    <a:pt x="4249" y="81076"/>
                  </a:lnTo>
                  <a:close/>
                  <a:moveTo>
                    <a:pt x="11059" y="81201"/>
                  </a:moveTo>
                  <a:lnTo>
                    <a:pt x="13454" y="82346"/>
                  </a:lnTo>
                  <a:lnTo>
                    <a:pt x="13059" y="82430"/>
                  </a:lnTo>
                  <a:lnTo>
                    <a:pt x="10143" y="81347"/>
                  </a:lnTo>
                  <a:lnTo>
                    <a:pt x="11059" y="81201"/>
                  </a:lnTo>
                  <a:close/>
                  <a:moveTo>
                    <a:pt x="32135" y="78556"/>
                  </a:moveTo>
                  <a:lnTo>
                    <a:pt x="47546" y="81409"/>
                  </a:lnTo>
                  <a:lnTo>
                    <a:pt x="45193" y="82492"/>
                  </a:lnTo>
                  <a:lnTo>
                    <a:pt x="31718" y="78743"/>
                  </a:lnTo>
                  <a:lnTo>
                    <a:pt x="32135" y="78556"/>
                  </a:lnTo>
                  <a:close/>
                  <a:moveTo>
                    <a:pt x="1500" y="82346"/>
                  </a:moveTo>
                  <a:lnTo>
                    <a:pt x="1979" y="82430"/>
                  </a:lnTo>
                  <a:lnTo>
                    <a:pt x="917" y="82596"/>
                  </a:lnTo>
                  <a:lnTo>
                    <a:pt x="1500" y="82346"/>
                  </a:lnTo>
                  <a:close/>
                  <a:moveTo>
                    <a:pt x="48046" y="81513"/>
                  </a:moveTo>
                  <a:lnTo>
                    <a:pt x="48941" y="81680"/>
                  </a:lnTo>
                  <a:lnTo>
                    <a:pt x="46005" y="82700"/>
                  </a:lnTo>
                  <a:lnTo>
                    <a:pt x="45630" y="82596"/>
                  </a:lnTo>
                  <a:lnTo>
                    <a:pt x="48046" y="81513"/>
                  </a:lnTo>
                  <a:close/>
                  <a:moveTo>
                    <a:pt x="54835" y="81492"/>
                  </a:moveTo>
                  <a:lnTo>
                    <a:pt x="57126" y="82575"/>
                  </a:lnTo>
                  <a:lnTo>
                    <a:pt x="56251" y="82721"/>
                  </a:lnTo>
                  <a:lnTo>
                    <a:pt x="52669" y="82055"/>
                  </a:lnTo>
                  <a:lnTo>
                    <a:pt x="54835" y="81492"/>
                  </a:lnTo>
                  <a:close/>
                  <a:moveTo>
                    <a:pt x="9581" y="81451"/>
                  </a:moveTo>
                  <a:lnTo>
                    <a:pt x="12580" y="82555"/>
                  </a:lnTo>
                  <a:lnTo>
                    <a:pt x="11601" y="82825"/>
                  </a:lnTo>
                  <a:lnTo>
                    <a:pt x="7748" y="81742"/>
                  </a:lnTo>
                  <a:lnTo>
                    <a:pt x="9581" y="81451"/>
                  </a:lnTo>
                  <a:close/>
                  <a:moveTo>
                    <a:pt x="57584" y="82804"/>
                  </a:moveTo>
                  <a:lnTo>
                    <a:pt x="58167" y="83075"/>
                  </a:lnTo>
                  <a:lnTo>
                    <a:pt x="58167" y="83075"/>
                  </a:lnTo>
                  <a:lnTo>
                    <a:pt x="57084" y="82888"/>
                  </a:lnTo>
                  <a:lnTo>
                    <a:pt x="57584" y="82804"/>
                  </a:lnTo>
                  <a:close/>
                  <a:moveTo>
                    <a:pt x="49504" y="81784"/>
                  </a:moveTo>
                  <a:lnTo>
                    <a:pt x="51336" y="82117"/>
                  </a:lnTo>
                  <a:lnTo>
                    <a:pt x="47463" y="83117"/>
                  </a:lnTo>
                  <a:lnTo>
                    <a:pt x="46505" y="82846"/>
                  </a:lnTo>
                  <a:lnTo>
                    <a:pt x="49504" y="81784"/>
                  </a:lnTo>
                  <a:close/>
                  <a:moveTo>
                    <a:pt x="27824" y="78910"/>
                  </a:moveTo>
                  <a:lnTo>
                    <a:pt x="28303" y="79139"/>
                  </a:lnTo>
                  <a:lnTo>
                    <a:pt x="16328" y="83388"/>
                  </a:lnTo>
                  <a:lnTo>
                    <a:pt x="14287" y="82430"/>
                  </a:lnTo>
                  <a:lnTo>
                    <a:pt x="27824" y="78910"/>
                  </a:lnTo>
                  <a:close/>
                  <a:moveTo>
                    <a:pt x="7082" y="81867"/>
                  </a:moveTo>
                  <a:lnTo>
                    <a:pt x="11038" y="82971"/>
                  </a:lnTo>
                  <a:lnTo>
                    <a:pt x="9143" y="83450"/>
                  </a:lnTo>
                  <a:lnTo>
                    <a:pt x="3645" y="82450"/>
                  </a:lnTo>
                  <a:lnTo>
                    <a:pt x="7082" y="81867"/>
                  </a:lnTo>
                  <a:close/>
                  <a:moveTo>
                    <a:pt x="13850" y="82534"/>
                  </a:moveTo>
                  <a:lnTo>
                    <a:pt x="15787" y="83450"/>
                  </a:lnTo>
                  <a:lnTo>
                    <a:pt x="13538" y="82617"/>
                  </a:lnTo>
                  <a:lnTo>
                    <a:pt x="13850" y="82534"/>
                  </a:lnTo>
                  <a:close/>
                  <a:moveTo>
                    <a:pt x="31302" y="78931"/>
                  </a:moveTo>
                  <a:lnTo>
                    <a:pt x="44776" y="82679"/>
                  </a:lnTo>
                  <a:lnTo>
                    <a:pt x="42735" y="83617"/>
                  </a:lnTo>
                  <a:lnTo>
                    <a:pt x="30823" y="79160"/>
                  </a:lnTo>
                  <a:lnTo>
                    <a:pt x="31302" y="78931"/>
                  </a:lnTo>
                  <a:close/>
                  <a:moveTo>
                    <a:pt x="45214" y="82784"/>
                  </a:moveTo>
                  <a:lnTo>
                    <a:pt x="45526" y="82888"/>
                  </a:lnTo>
                  <a:lnTo>
                    <a:pt x="43256" y="83679"/>
                  </a:lnTo>
                  <a:lnTo>
                    <a:pt x="45214" y="82784"/>
                  </a:lnTo>
                  <a:close/>
                  <a:moveTo>
                    <a:pt x="52003" y="82242"/>
                  </a:moveTo>
                  <a:lnTo>
                    <a:pt x="55418" y="82867"/>
                  </a:lnTo>
                  <a:lnTo>
                    <a:pt x="49920" y="83783"/>
                  </a:lnTo>
                  <a:lnTo>
                    <a:pt x="48025" y="83263"/>
                  </a:lnTo>
                  <a:lnTo>
                    <a:pt x="52003" y="82242"/>
                  </a:lnTo>
                  <a:close/>
                  <a:moveTo>
                    <a:pt x="13059" y="82742"/>
                  </a:moveTo>
                  <a:lnTo>
                    <a:pt x="15537" y="83679"/>
                  </a:lnTo>
                  <a:lnTo>
                    <a:pt x="15162" y="83804"/>
                  </a:lnTo>
                  <a:lnTo>
                    <a:pt x="12163" y="82971"/>
                  </a:lnTo>
                  <a:lnTo>
                    <a:pt x="13059" y="82742"/>
                  </a:lnTo>
                  <a:close/>
                  <a:moveTo>
                    <a:pt x="46026" y="83013"/>
                  </a:moveTo>
                  <a:lnTo>
                    <a:pt x="46900" y="83263"/>
                  </a:lnTo>
                  <a:lnTo>
                    <a:pt x="43881" y="84033"/>
                  </a:lnTo>
                  <a:lnTo>
                    <a:pt x="43527" y="83908"/>
                  </a:lnTo>
                  <a:lnTo>
                    <a:pt x="46026" y="83013"/>
                  </a:lnTo>
                  <a:close/>
                  <a:moveTo>
                    <a:pt x="11601" y="83117"/>
                  </a:moveTo>
                  <a:lnTo>
                    <a:pt x="14683" y="83971"/>
                  </a:lnTo>
                  <a:lnTo>
                    <a:pt x="13746" y="84304"/>
                  </a:lnTo>
                  <a:lnTo>
                    <a:pt x="9810" y="83575"/>
                  </a:lnTo>
                  <a:lnTo>
                    <a:pt x="11601" y="83117"/>
                  </a:lnTo>
                  <a:close/>
                  <a:moveTo>
                    <a:pt x="28678" y="79306"/>
                  </a:moveTo>
                  <a:lnTo>
                    <a:pt x="29219" y="79576"/>
                  </a:lnTo>
                  <a:lnTo>
                    <a:pt x="18536" y="84450"/>
                  </a:lnTo>
                  <a:lnTo>
                    <a:pt x="16703" y="83575"/>
                  </a:lnTo>
                  <a:lnTo>
                    <a:pt x="28678" y="79306"/>
                  </a:lnTo>
                  <a:close/>
                  <a:moveTo>
                    <a:pt x="15953" y="83825"/>
                  </a:moveTo>
                  <a:lnTo>
                    <a:pt x="17973" y="84575"/>
                  </a:lnTo>
                  <a:lnTo>
                    <a:pt x="17973" y="84575"/>
                  </a:lnTo>
                  <a:lnTo>
                    <a:pt x="15662" y="83929"/>
                  </a:lnTo>
                  <a:lnTo>
                    <a:pt x="15953" y="83825"/>
                  </a:lnTo>
                  <a:close/>
                  <a:moveTo>
                    <a:pt x="47463" y="83408"/>
                  </a:moveTo>
                  <a:lnTo>
                    <a:pt x="49233" y="83908"/>
                  </a:lnTo>
                  <a:lnTo>
                    <a:pt x="45297" y="84575"/>
                  </a:lnTo>
                  <a:lnTo>
                    <a:pt x="44360" y="84221"/>
                  </a:lnTo>
                  <a:lnTo>
                    <a:pt x="47463" y="83408"/>
                  </a:lnTo>
                  <a:close/>
                  <a:moveTo>
                    <a:pt x="30448" y="79327"/>
                  </a:moveTo>
                  <a:lnTo>
                    <a:pt x="42360" y="83783"/>
                  </a:lnTo>
                  <a:lnTo>
                    <a:pt x="40507" y="84616"/>
                  </a:lnTo>
                  <a:lnTo>
                    <a:pt x="29907" y="79576"/>
                  </a:lnTo>
                  <a:lnTo>
                    <a:pt x="30448" y="79327"/>
                  </a:lnTo>
                  <a:close/>
                  <a:moveTo>
                    <a:pt x="43089" y="84054"/>
                  </a:moveTo>
                  <a:lnTo>
                    <a:pt x="43402" y="84158"/>
                  </a:lnTo>
                  <a:lnTo>
                    <a:pt x="41069" y="84762"/>
                  </a:lnTo>
                  <a:lnTo>
                    <a:pt x="43089" y="84054"/>
                  </a:lnTo>
                  <a:close/>
                  <a:moveTo>
                    <a:pt x="15183" y="84096"/>
                  </a:moveTo>
                  <a:lnTo>
                    <a:pt x="17724" y="84804"/>
                  </a:lnTo>
                  <a:lnTo>
                    <a:pt x="17369" y="84970"/>
                  </a:lnTo>
                  <a:lnTo>
                    <a:pt x="14308" y="84408"/>
                  </a:lnTo>
                  <a:lnTo>
                    <a:pt x="15183" y="84096"/>
                  </a:lnTo>
                  <a:close/>
                  <a:moveTo>
                    <a:pt x="9143" y="83742"/>
                  </a:moveTo>
                  <a:lnTo>
                    <a:pt x="13204" y="84491"/>
                  </a:lnTo>
                  <a:lnTo>
                    <a:pt x="11351" y="85158"/>
                  </a:lnTo>
                  <a:lnTo>
                    <a:pt x="5790" y="84616"/>
                  </a:lnTo>
                  <a:lnTo>
                    <a:pt x="9143" y="83742"/>
                  </a:lnTo>
                  <a:close/>
                  <a:moveTo>
                    <a:pt x="43881" y="84346"/>
                  </a:moveTo>
                  <a:lnTo>
                    <a:pt x="44735" y="84658"/>
                  </a:lnTo>
                  <a:lnTo>
                    <a:pt x="41652" y="85179"/>
                  </a:lnTo>
                  <a:lnTo>
                    <a:pt x="41298" y="85012"/>
                  </a:lnTo>
                  <a:lnTo>
                    <a:pt x="43881" y="84346"/>
                  </a:lnTo>
                  <a:close/>
                  <a:moveTo>
                    <a:pt x="49899" y="84096"/>
                  </a:moveTo>
                  <a:lnTo>
                    <a:pt x="53252" y="85012"/>
                  </a:lnTo>
                  <a:lnTo>
                    <a:pt x="47692" y="85449"/>
                  </a:lnTo>
                  <a:lnTo>
                    <a:pt x="45838" y="84762"/>
                  </a:lnTo>
                  <a:lnTo>
                    <a:pt x="49899" y="84096"/>
                  </a:lnTo>
                  <a:close/>
                  <a:moveTo>
                    <a:pt x="18161" y="84929"/>
                  </a:moveTo>
                  <a:lnTo>
                    <a:pt x="19910" y="85408"/>
                  </a:lnTo>
                  <a:lnTo>
                    <a:pt x="20014" y="85470"/>
                  </a:lnTo>
                  <a:lnTo>
                    <a:pt x="20014" y="85470"/>
                  </a:lnTo>
                  <a:lnTo>
                    <a:pt x="17869" y="85074"/>
                  </a:lnTo>
                  <a:lnTo>
                    <a:pt x="18161" y="84929"/>
                  </a:lnTo>
                  <a:close/>
                  <a:moveTo>
                    <a:pt x="13767" y="84595"/>
                  </a:moveTo>
                  <a:lnTo>
                    <a:pt x="16911" y="85179"/>
                  </a:lnTo>
                  <a:lnTo>
                    <a:pt x="15995" y="85595"/>
                  </a:lnTo>
                  <a:lnTo>
                    <a:pt x="12017" y="85220"/>
                  </a:lnTo>
                  <a:lnTo>
                    <a:pt x="13767" y="84595"/>
                  </a:lnTo>
                  <a:close/>
                  <a:moveTo>
                    <a:pt x="40861" y="85116"/>
                  </a:moveTo>
                  <a:lnTo>
                    <a:pt x="41153" y="85262"/>
                  </a:lnTo>
                  <a:lnTo>
                    <a:pt x="39008" y="85616"/>
                  </a:lnTo>
                  <a:lnTo>
                    <a:pt x="39132" y="85574"/>
                  </a:lnTo>
                  <a:lnTo>
                    <a:pt x="40861" y="85116"/>
                  </a:lnTo>
                  <a:close/>
                  <a:moveTo>
                    <a:pt x="45276" y="84866"/>
                  </a:moveTo>
                  <a:lnTo>
                    <a:pt x="47005" y="85512"/>
                  </a:lnTo>
                  <a:lnTo>
                    <a:pt x="43027" y="85824"/>
                  </a:lnTo>
                  <a:lnTo>
                    <a:pt x="42111" y="85387"/>
                  </a:lnTo>
                  <a:lnTo>
                    <a:pt x="45276" y="84866"/>
                  </a:lnTo>
                  <a:close/>
                  <a:moveTo>
                    <a:pt x="17411" y="85283"/>
                  </a:moveTo>
                  <a:lnTo>
                    <a:pt x="21014" y="85949"/>
                  </a:lnTo>
                  <a:lnTo>
                    <a:pt x="21389" y="86116"/>
                  </a:lnTo>
                  <a:lnTo>
                    <a:pt x="21389" y="86116"/>
                  </a:lnTo>
                  <a:lnTo>
                    <a:pt x="16578" y="85658"/>
                  </a:lnTo>
                  <a:lnTo>
                    <a:pt x="17411" y="85283"/>
                  </a:lnTo>
                  <a:close/>
                  <a:moveTo>
                    <a:pt x="22118" y="86157"/>
                  </a:moveTo>
                  <a:lnTo>
                    <a:pt x="22243" y="86178"/>
                  </a:lnTo>
                  <a:lnTo>
                    <a:pt x="22347" y="86220"/>
                  </a:lnTo>
                  <a:lnTo>
                    <a:pt x="22347" y="86220"/>
                  </a:lnTo>
                  <a:lnTo>
                    <a:pt x="22222" y="86199"/>
                  </a:lnTo>
                  <a:lnTo>
                    <a:pt x="22118" y="86157"/>
                  </a:lnTo>
                  <a:close/>
                  <a:moveTo>
                    <a:pt x="41611" y="85470"/>
                  </a:moveTo>
                  <a:lnTo>
                    <a:pt x="42444" y="85866"/>
                  </a:lnTo>
                  <a:lnTo>
                    <a:pt x="37633" y="86262"/>
                  </a:lnTo>
                  <a:lnTo>
                    <a:pt x="37987" y="86095"/>
                  </a:lnTo>
                  <a:lnTo>
                    <a:pt x="41611" y="85470"/>
                  </a:lnTo>
                  <a:close/>
                  <a:moveTo>
                    <a:pt x="36883" y="86262"/>
                  </a:moveTo>
                  <a:lnTo>
                    <a:pt x="36779" y="86324"/>
                  </a:lnTo>
                  <a:lnTo>
                    <a:pt x="36675" y="86324"/>
                  </a:lnTo>
                  <a:lnTo>
                    <a:pt x="36779" y="86282"/>
                  </a:lnTo>
                  <a:lnTo>
                    <a:pt x="36883" y="86262"/>
                  </a:lnTo>
                  <a:close/>
                  <a:moveTo>
                    <a:pt x="4957" y="84845"/>
                  </a:moveTo>
                  <a:lnTo>
                    <a:pt x="10705" y="85387"/>
                  </a:lnTo>
                  <a:lnTo>
                    <a:pt x="7248" y="86616"/>
                  </a:lnTo>
                  <a:lnTo>
                    <a:pt x="1396" y="86553"/>
                  </a:lnTo>
                  <a:lnTo>
                    <a:pt x="313" y="86032"/>
                  </a:lnTo>
                  <a:lnTo>
                    <a:pt x="4957" y="84845"/>
                  </a:lnTo>
                  <a:close/>
                  <a:moveTo>
                    <a:pt x="11372" y="85449"/>
                  </a:moveTo>
                  <a:lnTo>
                    <a:pt x="15474" y="85845"/>
                  </a:lnTo>
                  <a:lnTo>
                    <a:pt x="13683" y="86657"/>
                  </a:lnTo>
                  <a:lnTo>
                    <a:pt x="8102" y="86616"/>
                  </a:lnTo>
                  <a:lnTo>
                    <a:pt x="11372" y="85449"/>
                  </a:lnTo>
                  <a:close/>
                  <a:moveTo>
                    <a:pt x="16057" y="85907"/>
                  </a:moveTo>
                  <a:lnTo>
                    <a:pt x="22159" y="86491"/>
                  </a:lnTo>
                  <a:lnTo>
                    <a:pt x="22680" y="86741"/>
                  </a:lnTo>
                  <a:lnTo>
                    <a:pt x="14371" y="86657"/>
                  </a:lnTo>
                  <a:lnTo>
                    <a:pt x="16057" y="85907"/>
                  </a:lnTo>
                  <a:close/>
                  <a:moveTo>
                    <a:pt x="22992" y="86574"/>
                  </a:moveTo>
                  <a:lnTo>
                    <a:pt x="23388" y="86595"/>
                  </a:lnTo>
                  <a:lnTo>
                    <a:pt x="23763" y="86741"/>
                  </a:lnTo>
                  <a:lnTo>
                    <a:pt x="23367" y="86741"/>
                  </a:lnTo>
                  <a:lnTo>
                    <a:pt x="22992" y="86574"/>
                  </a:lnTo>
                  <a:close/>
                  <a:moveTo>
                    <a:pt x="24617" y="86720"/>
                  </a:moveTo>
                  <a:lnTo>
                    <a:pt x="24742" y="86761"/>
                  </a:lnTo>
                  <a:lnTo>
                    <a:pt x="24742" y="86761"/>
                  </a:lnTo>
                  <a:lnTo>
                    <a:pt x="24617" y="86741"/>
                  </a:lnTo>
                  <a:lnTo>
                    <a:pt x="24513" y="86720"/>
                  </a:lnTo>
                  <a:close/>
                  <a:moveTo>
                    <a:pt x="29553" y="79743"/>
                  </a:moveTo>
                  <a:lnTo>
                    <a:pt x="40153" y="84783"/>
                  </a:lnTo>
                  <a:lnTo>
                    <a:pt x="40132" y="84804"/>
                  </a:lnTo>
                  <a:lnTo>
                    <a:pt x="37841" y="85595"/>
                  </a:lnTo>
                  <a:lnTo>
                    <a:pt x="35509" y="86220"/>
                  </a:lnTo>
                  <a:lnTo>
                    <a:pt x="33114" y="86616"/>
                  </a:lnTo>
                  <a:lnTo>
                    <a:pt x="30719" y="86803"/>
                  </a:lnTo>
                  <a:lnTo>
                    <a:pt x="28303" y="86782"/>
                  </a:lnTo>
                  <a:lnTo>
                    <a:pt x="25887" y="86553"/>
                  </a:lnTo>
                  <a:lnTo>
                    <a:pt x="23513" y="86116"/>
                  </a:lnTo>
                  <a:lnTo>
                    <a:pt x="21181" y="85470"/>
                  </a:lnTo>
                  <a:lnTo>
                    <a:pt x="18911" y="84616"/>
                  </a:lnTo>
                  <a:lnTo>
                    <a:pt x="18890" y="84616"/>
                  </a:lnTo>
                  <a:lnTo>
                    <a:pt x="29553" y="79743"/>
                  </a:lnTo>
                  <a:close/>
                  <a:moveTo>
                    <a:pt x="34488" y="86782"/>
                  </a:moveTo>
                  <a:lnTo>
                    <a:pt x="34384" y="86824"/>
                  </a:lnTo>
                  <a:lnTo>
                    <a:pt x="34259" y="86824"/>
                  </a:lnTo>
                  <a:lnTo>
                    <a:pt x="34384" y="86803"/>
                  </a:lnTo>
                  <a:lnTo>
                    <a:pt x="34488" y="86782"/>
                  </a:lnTo>
                  <a:close/>
                  <a:moveTo>
                    <a:pt x="36009" y="86678"/>
                  </a:moveTo>
                  <a:lnTo>
                    <a:pt x="35634" y="86845"/>
                  </a:lnTo>
                  <a:lnTo>
                    <a:pt x="35238" y="86845"/>
                  </a:lnTo>
                  <a:lnTo>
                    <a:pt x="35613" y="86699"/>
                  </a:lnTo>
                  <a:lnTo>
                    <a:pt x="36009" y="86678"/>
                  </a:lnTo>
                  <a:close/>
                  <a:moveTo>
                    <a:pt x="42964" y="86116"/>
                  </a:moveTo>
                  <a:lnTo>
                    <a:pt x="44630" y="86907"/>
                  </a:lnTo>
                  <a:lnTo>
                    <a:pt x="36321" y="86845"/>
                  </a:lnTo>
                  <a:lnTo>
                    <a:pt x="36862" y="86616"/>
                  </a:lnTo>
                  <a:lnTo>
                    <a:pt x="42964" y="86116"/>
                  </a:lnTo>
                  <a:close/>
                  <a:moveTo>
                    <a:pt x="47650" y="85762"/>
                  </a:moveTo>
                  <a:lnTo>
                    <a:pt x="50899" y="86970"/>
                  </a:lnTo>
                  <a:lnTo>
                    <a:pt x="45318" y="86928"/>
                  </a:lnTo>
                  <a:lnTo>
                    <a:pt x="43548" y="86074"/>
                  </a:lnTo>
                  <a:lnTo>
                    <a:pt x="47650" y="85762"/>
                  </a:lnTo>
                  <a:close/>
                  <a:moveTo>
                    <a:pt x="54065" y="85241"/>
                  </a:moveTo>
                  <a:lnTo>
                    <a:pt x="58688" y="86532"/>
                  </a:lnTo>
                  <a:lnTo>
                    <a:pt x="57605" y="87032"/>
                  </a:lnTo>
                  <a:lnTo>
                    <a:pt x="51753" y="86970"/>
                  </a:lnTo>
                  <a:lnTo>
                    <a:pt x="48337" y="85699"/>
                  </a:lnTo>
                  <a:lnTo>
                    <a:pt x="54065" y="85241"/>
                  </a:lnTo>
                  <a:close/>
                  <a:moveTo>
                    <a:pt x="27053" y="87053"/>
                  </a:moveTo>
                  <a:lnTo>
                    <a:pt x="27158" y="87074"/>
                  </a:lnTo>
                  <a:lnTo>
                    <a:pt x="27053" y="87095"/>
                  </a:lnTo>
                  <a:lnTo>
                    <a:pt x="26929" y="87053"/>
                  </a:lnTo>
                  <a:close/>
                  <a:moveTo>
                    <a:pt x="32073" y="87095"/>
                  </a:moveTo>
                  <a:lnTo>
                    <a:pt x="31948" y="87136"/>
                  </a:lnTo>
                  <a:lnTo>
                    <a:pt x="31843" y="87115"/>
                  </a:lnTo>
                  <a:lnTo>
                    <a:pt x="31948" y="87095"/>
                  </a:lnTo>
                  <a:close/>
                  <a:moveTo>
                    <a:pt x="25825" y="87053"/>
                  </a:moveTo>
                  <a:lnTo>
                    <a:pt x="26200" y="87157"/>
                  </a:lnTo>
                  <a:lnTo>
                    <a:pt x="25804" y="87199"/>
                  </a:lnTo>
                  <a:lnTo>
                    <a:pt x="25408" y="87053"/>
                  </a:lnTo>
                  <a:close/>
                  <a:moveTo>
                    <a:pt x="29490" y="87178"/>
                  </a:moveTo>
                  <a:lnTo>
                    <a:pt x="29615" y="87199"/>
                  </a:lnTo>
                  <a:lnTo>
                    <a:pt x="29490" y="87220"/>
                  </a:lnTo>
                  <a:lnTo>
                    <a:pt x="29386" y="87199"/>
                  </a:lnTo>
                  <a:lnTo>
                    <a:pt x="29490" y="87178"/>
                  </a:lnTo>
                  <a:close/>
                  <a:moveTo>
                    <a:pt x="33593" y="87115"/>
                  </a:moveTo>
                  <a:lnTo>
                    <a:pt x="33197" y="87261"/>
                  </a:lnTo>
                  <a:lnTo>
                    <a:pt x="32801" y="87220"/>
                  </a:lnTo>
                  <a:lnTo>
                    <a:pt x="33176" y="87115"/>
                  </a:lnTo>
                  <a:close/>
                  <a:moveTo>
                    <a:pt x="24575" y="87032"/>
                  </a:moveTo>
                  <a:lnTo>
                    <a:pt x="25117" y="87240"/>
                  </a:lnTo>
                  <a:lnTo>
                    <a:pt x="24513" y="87282"/>
                  </a:lnTo>
                  <a:lnTo>
                    <a:pt x="23992" y="87032"/>
                  </a:lnTo>
                  <a:close/>
                  <a:moveTo>
                    <a:pt x="34426" y="87115"/>
                  </a:moveTo>
                  <a:lnTo>
                    <a:pt x="35009" y="87136"/>
                  </a:lnTo>
                  <a:lnTo>
                    <a:pt x="34467" y="87365"/>
                  </a:lnTo>
                  <a:lnTo>
                    <a:pt x="33884" y="87324"/>
                  </a:lnTo>
                  <a:lnTo>
                    <a:pt x="34426" y="87115"/>
                  </a:lnTo>
                  <a:close/>
                  <a:moveTo>
                    <a:pt x="28261" y="87282"/>
                  </a:moveTo>
                  <a:lnTo>
                    <a:pt x="28657" y="87365"/>
                  </a:lnTo>
                  <a:lnTo>
                    <a:pt x="28261" y="87428"/>
                  </a:lnTo>
                  <a:lnTo>
                    <a:pt x="27866" y="87324"/>
                  </a:lnTo>
                  <a:lnTo>
                    <a:pt x="28261" y="87282"/>
                  </a:lnTo>
                  <a:close/>
                  <a:moveTo>
                    <a:pt x="30740" y="87303"/>
                  </a:moveTo>
                  <a:lnTo>
                    <a:pt x="31135" y="87344"/>
                  </a:lnTo>
                  <a:lnTo>
                    <a:pt x="30740" y="87449"/>
                  </a:lnTo>
                  <a:lnTo>
                    <a:pt x="30323" y="87365"/>
                  </a:lnTo>
                  <a:lnTo>
                    <a:pt x="30740" y="87303"/>
                  </a:lnTo>
                  <a:close/>
                  <a:moveTo>
                    <a:pt x="27012" y="87386"/>
                  </a:moveTo>
                  <a:lnTo>
                    <a:pt x="27574" y="87532"/>
                  </a:lnTo>
                  <a:lnTo>
                    <a:pt x="26991" y="87636"/>
                  </a:lnTo>
                  <a:lnTo>
                    <a:pt x="26450" y="87428"/>
                  </a:lnTo>
                  <a:lnTo>
                    <a:pt x="27012" y="87386"/>
                  </a:lnTo>
                  <a:close/>
                  <a:moveTo>
                    <a:pt x="31968" y="87428"/>
                  </a:moveTo>
                  <a:lnTo>
                    <a:pt x="32551" y="87490"/>
                  </a:lnTo>
                  <a:lnTo>
                    <a:pt x="31989" y="87678"/>
                  </a:lnTo>
                  <a:lnTo>
                    <a:pt x="31406" y="87574"/>
                  </a:lnTo>
                  <a:lnTo>
                    <a:pt x="31968" y="87428"/>
                  </a:lnTo>
                  <a:close/>
                  <a:moveTo>
                    <a:pt x="29490" y="87511"/>
                  </a:moveTo>
                  <a:lnTo>
                    <a:pt x="30073" y="87615"/>
                  </a:lnTo>
                  <a:lnTo>
                    <a:pt x="29490" y="87761"/>
                  </a:lnTo>
                  <a:lnTo>
                    <a:pt x="28928" y="87615"/>
                  </a:lnTo>
                  <a:lnTo>
                    <a:pt x="29490" y="87511"/>
                  </a:lnTo>
                  <a:close/>
                  <a:moveTo>
                    <a:pt x="2021" y="86845"/>
                  </a:moveTo>
                  <a:lnTo>
                    <a:pt x="6457" y="86886"/>
                  </a:lnTo>
                  <a:lnTo>
                    <a:pt x="3958" y="87782"/>
                  </a:lnTo>
                  <a:lnTo>
                    <a:pt x="2021" y="86845"/>
                  </a:lnTo>
                  <a:close/>
                  <a:moveTo>
                    <a:pt x="25762" y="87490"/>
                  </a:moveTo>
                  <a:lnTo>
                    <a:pt x="26429" y="87740"/>
                  </a:lnTo>
                  <a:lnTo>
                    <a:pt x="25700" y="87865"/>
                  </a:lnTo>
                  <a:lnTo>
                    <a:pt x="25033" y="87532"/>
                  </a:lnTo>
                  <a:lnTo>
                    <a:pt x="25762" y="87490"/>
                  </a:lnTo>
                  <a:close/>
                  <a:moveTo>
                    <a:pt x="33239" y="87553"/>
                  </a:moveTo>
                  <a:lnTo>
                    <a:pt x="33947" y="87615"/>
                  </a:lnTo>
                  <a:lnTo>
                    <a:pt x="33280" y="87928"/>
                  </a:lnTo>
                  <a:lnTo>
                    <a:pt x="32572" y="87782"/>
                  </a:lnTo>
                  <a:lnTo>
                    <a:pt x="33239" y="87553"/>
                  </a:lnTo>
                  <a:close/>
                  <a:moveTo>
                    <a:pt x="28241" y="87719"/>
                  </a:moveTo>
                  <a:lnTo>
                    <a:pt x="28928" y="87907"/>
                  </a:lnTo>
                  <a:lnTo>
                    <a:pt x="28220" y="88094"/>
                  </a:lnTo>
                  <a:lnTo>
                    <a:pt x="27532" y="87844"/>
                  </a:lnTo>
                  <a:lnTo>
                    <a:pt x="28241" y="87719"/>
                  </a:lnTo>
                  <a:close/>
                  <a:moveTo>
                    <a:pt x="30740" y="87740"/>
                  </a:moveTo>
                  <a:lnTo>
                    <a:pt x="31448" y="87865"/>
                  </a:lnTo>
                  <a:lnTo>
                    <a:pt x="30760" y="88115"/>
                  </a:lnTo>
                  <a:lnTo>
                    <a:pt x="30052" y="87928"/>
                  </a:lnTo>
                  <a:lnTo>
                    <a:pt x="30740" y="87740"/>
                  </a:lnTo>
                  <a:close/>
                  <a:moveTo>
                    <a:pt x="52544" y="87282"/>
                  </a:moveTo>
                  <a:lnTo>
                    <a:pt x="56980" y="87303"/>
                  </a:lnTo>
                  <a:lnTo>
                    <a:pt x="55023" y="88198"/>
                  </a:lnTo>
                  <a:lnTo>
                    <a:pt x="52544" y="87282"/>
                  </a:lnTo>
                  <a:close/>
                  <a:moveTo>
                    <a:pt x="13746" y="86949"/>
                  </a:moveTo>
                  <a:lnTo>
                    <a:pt x="23305" y="87032"/>
                  </a:lnTo>
                  <a:lnTo>
                    <a:pt x="23950" y="87344"/>
                  </a:lnTo>
                  <a:lnTo>
                    <a:pt x="10580" y="88386"/>
                  </a:lnTo>
                  <a:lnTo>
                    <a:pt x="13746" y="86949"/>
                  </a:lnTo>
                  <a:close/>
                  <a:moveTo>
                    <a:pt x="26970" y="87928"/>
                  </a:moveTo>
                  <a:lnTo>
                    <a:pt x="27741" y="88219"/>
                  </a:lnTo>
                  <a:lnTo>
                    <a:pt x="26929" y="88427"/>
                  </a:lnTo>
                  <a:lnTo>
                    <a:pt x="26158" y="88073"/>
                  </a:lnTo>
                  <a:lnTo>
                    <a:pt x="26970" y="87928"/>
                  </a:lnTo>
                  <a:close/>
                  <a:moveTo>
                    <a:pt x="32010" y="87969"/>
                  </a:moveTo>
                  <a:lnTo>
                    <a:pt x="32822" y="88136"/>
                  </a:lnTo>
                  <a:lnTo>
                    <a:pt x="32052" y="88469"/>
                  </a:lnTo>
                  <a:lnTo>
                    <a:pt x="31239" y="88261"/>
                  </a:lnTo>
                  <a:lnTo>
                    <a:pt x="32010" y="87969"/>
                  </a:lnTo>
                  <a:close/>
                  <a:moveTo>
                    <a:pt x="29490" y="88073"/>
                  </a:moveTo>
                  <a:lnTo>
                    <a:pt x="30281" y="88282"/>
                  </a:lnTo>
                  <a:lnTo>
                    <a:pt x="29490" y="88573"/>
                  </a:lnTo>
                  <a:lnTo>
                    <a:pt x="28699" y="88282"/>
                  </a:lnTo>
                  <a:lnTo>
                    <a:pt x="29490" y="88073"/>
                  </a:lnTo>
                  <a:close/>
                  <a:moveTo>
                    <a:pt x="35696" y="87136"/>
                  </a:moveTo>
                  <a:lnTo>
                    <a:pt x="45255" y="87220"/>
                  </a:lnTo>
                  <a:lnTo>
                    <a:pt x="48400" y="88698"/>
                  </a:lnTo>
                  <a:lnTo>
                    <a:pt x="35051" y="87428"/>
                  </a:lnTo>
                  <a:lnTo>
                    <a:pt x="35696" y="87136"/>
                  </a:lnTo>
                  <a:close/>
                  <a:moveTo>
                    <a:pt x="7311" y="86907"/>
                  </a:moveTo>
                  <a:lnTo>
                    <a:pt x="13059" y="86949"/>
                  </a:lnTo>
                  <a:lnTo>
                    <a:pt x="9726" y="88469"/>
                  </a:lnTo>
                  <a:lnTo>
                    <a:pt x="6019" y="88761"/>
                  </a:lnTo>
                  <a:lnTo>
                    <a:pt x="4333" y="87948"/>
                  </a:lnTo>
                  <a:lnTo>
                    <a:pt x="7311" y="86907"/>
                  </a:lnTo>
                  <a:close/>
                  <a:moveTo>
                    <a:pt x="3937" y="88094"/>
                  </a:moveTo>
                  <a:lnTo>
                    <a:pt x="5436" y="88802"/>
                  </a:lnTo>
                  <a:lnTo>
                    <a:pt x="3916" y="88927"/>
                  </a:lnTo>
                  <a:lnTo>
                    <a:pt x="2771" y="88511"/>
                  </a:lnTo>
                  <a:lnTo>
                    <a:pt x="3937" y="88094"/>
                  </a:lnTo>
                  <a:close/>
                  <a:moveTo>
                    <a:pt x="28199" y="88407"/>
                  </a:moveTo>
                  <a:lnTo>
                    <a:pt x="29053" y="88719"/>
                  </a:lnTo>
                  <a:lnTo>
                    <a:pt x="28178" y="89031"/>
                  </a:lnTo>
                  <a:lnTo>
                    <a:pt x="27324" y="88636"/>
                  </a:lnTo>
                  <a:lnTo>
                    <a:pt x="28199" y="88407"/>
                  </a:lnTo>
                  <a:close/>
                  <a:moveTo>
                    <a:pt x="30760" y="88427"/>
                  </a:moveTo>
                  <a:lnTo>
                    <a:pt x="31656" y="88656"/>
                  </a:lnTo>
                  <a:lnTo>
                    <a:pt x="30802" y="89052"/>
                  </a:lnTo>
                  <a:lnTo>
                    <a:pt x="29907" y="88719"/>
                  </a:lnTo>
                  <a:lnTo>
                    <a:pt x="30760" y="88427"/>
                  </a:lnTo>
                  <a:close/>
                  <a:moveTo>
                    <a:pt x="45942" y="87220"/>
                  </a:moveTo>
                  <a:lnTo>
                    <a:pt x="51690" y="87261"/>
                  </a:lnTo>
                  <a:lnTo>
                    <a:pt x="54648" y="88365"/>
                  </a:lnTo>
                  <a:lnTo>
                    <a:pt x="52961" y="89135"/>
                  </a:lnTo>
                  <a:lnTo>
                    <a:pt x="49233" y="88781"/>
                  </a:lnTo>
                  <a:lnTo>
                    <a:pt x="45942" y="87220"/>
                  </a:lnTo>
                  <a:close/>
                  <a:moveTo>
                    <a:pt x="2354" y="88656"/>
                  </a:moveTo>
                  <a:lnTo>
                    <a:pt x="3229" y="88969"/>
                  </a:lnTo>
                  <a:lnTo>
                    <a:pt x="917" y="89156"/>
                  </a:lnTo>
                  <a:lnTo>
                    <a:pt x="2354" y="88656"/>
                  </a:lnTo>
                  <a:close/>
                  <a:moveTo>
                    <a:pt x="55043" y="88511"/>
                  </a:moveTo>
                  <a:lnTo>
                    <a:pt x="56189" y="88948"/>
                  </a:lnTo>
                  <a:lnTo>
                    <a:pt x="55064" y="89344"/>
                  </a:lnTo>
                  <a:lnTo>
                    <a:pt x="53523" y="89198"/>
                  </a:lnTo>
                  <a:lnTo>
                    <a:pt x="55043" y="88511"/>
                  </a:lnTo>
                  <a:close/>
                  <a:moveTo>
                    <a:pt x="8956" y="88823"/>
                  </a:moveTo>
                  <a:lnTo>
                    <a:pt x="7519" y="89469"/>
                  </a:lnTo>
                  <a:lnTo>
                    <a:pt x="6540" y="89011"/>
                  </a:lnTo>
                  <a:lnTo>
                    <a:pt x="8956" y="88823"/>
                  </a:lnTo>
                  <a:close/>
                  <a:moveTo>
                    <a:pt x="56626" y="89094"/>
                  </a:moveTo>
                  <a:lnTo>
                    <a:pt x="58042" y="89635"/>
                  </a:lnTo>
                  <a:lnTo>
                    <a:pt x="55751" y="89406"/>
                  </a:lnTo>
                  <a:lnTo>
                    <a:pt x="56626" y="89094"/>
                  </a:lnTo>
                  <a:close/>
                  <a:moveTo>
                    <a:pt x="29490" y="88886"/>
                  </a:moveTo>
                  <a:lnTo>
                    <a:pt x="30427" y="89219"/>
                  </a:lnTo>
                  <a:lnTo>
                    <a:pt x="29469" y="89656"/>
                  </a:lnTo>
                  <a:lnTo>
                    <a:pt x="28553" y="89219"/>
                  </a:lnTo>
                  <a:lnTo>
                    <a:pt x="29490" y="88886"/>
                  </a:lnTo>
                  <a:close/>
                  <a:moveTo>
                    <a:pt x="50004" y="89156"/>
                  </a:moveTo>
                  <a:lnTo>
                    <a:pt x="52419" y="89385"/>
                  </a:lnTo>
                  <a:lnTo>
                    <a:pt x="51441" y="89844"/>
                  </a:lnTo>
                  <a:lnTo>
                    <a:pt x="50004" y="89156"/>
                  </a:lnTo>
                  <a:close/>
                  <a:moveTo>
                    <a:pt x="5957" y="89052"/>
                  </a:moveTo>
                  <a:lnTo>
                    <a:pt x="7186" y="89635"/>
                  </a:lnTo>
                  <a:lnTo>
                    <a:pt x="6561" y="89906"/>
                  </a:lnTo>
                  <a:lnTo>
                    <a:pt x="4541" y="89156"/>
                  </a:lnTo>
                  <a:lnTo>
                    <a:pt x="5957" y="89052"/>
                  </a:lnTo>
                  <a:close/>
                  <a:moveTo>
                    <a:pt x="53002" y="89448"/>
                  </a:moveTo>
                  <a:lnTo>
                    <a:pt x="54419" y="89573"/>
                  </a:lnTo>
                  <a:lnTo>
                    <a:pt x="52398" y="90302"/>
                  </a:lnTo>
                  <a:lnTo>
                    <a:pt x="51774" y="89989"/>
                  </a:lnTo>
                  <a:lnTo>
                    <a:pt x="53002" y="89448"/>
                  </a:lnTo>
                  <a:close/>
                  <a:moveTo>
                    <a:pt x="24471" y="87594"/>
                  </a:moveTo>
                  <a:lnTo>
                    <a:pt x="25200" y="87948"/>
                  </a:lnTo>
                  <a:lnTo>
                    <a:pt x="9747" y="90531"/>
                  </a:lnTo>
                  <a:lnTo>
                    <a:pt x="7852" y="89635"/>
                  </a:lnTo>
                  <a:lnTo>
                    <a:pt x="9810" y="88740"/>
                  </a:lnTo>
                  <a:lnTo>
                    <a:pt x="24471" y="87594"/>
                  </a:lnTo>
                  <a:close/>
                  <a:moveTo>
                    <a:pt x="3874" y="89219"/>
                  </a:moveTo>
                  <a:lnTo>
                    <a:pt x="6186" y="90093"/>
                  </a:lnTo>
                  <a:lnTo>
                    <a:pt x="4999" y="90614"/>
                  </a:lnTo>
                  <a:lnTo>
                    <a:pt x="813" y="89469"/>
                  </a:lnTo>
                  <a:lnTo>
                    <a:pt x="3874" y="89219"/>
                  </a:lnTo>
                  <a:close/>
                  <a:moveTo>
                    <a:pt x="7519" y="89802"/>
                  </a:moveTo>
                  <a:lnTo>
                    <a:pt x="9247" y="90614"/>
                  </a:lnTo>
                  <a:lnTo>
                    <a:pt x="8685" y="90718"/>
                  </a:lnTo>
                  <a:lnTo>
                    <a:pt x="6936" y="90052"/>
                  </a:lnTo>
                  <a:lnTo>
                    <a:pt x="7519" y="89802"/>
                  </a:lnTo>
                  <a:close/>
                  <a:moveTo>
                    <a:pt x="34530" y="87678"/>
                  </a:moveTo>
                  <a:lnTo>
                    <a:pt x="49170" y="89073"/>
                  </a:lnTo>
                  <a:lnTo>
                    <a:pt x="51086" y="89989"/>
                  </a:lnTo>
                  <a:lnTo>
                    <a:pt x="49191" y="90864"/>
                  </a:lnTo>
                  <a:lnTo>
                    <a:pt x="33780" y="88011"/>
                  </a:lnTo>
                  <a:lnTo>
                    <a:pt x="34530" y="87678"/>
                  </a:lnTo>
                  <a:close/>
                  <a:moveTo>
                    <a:pt x="55106" y="89635"/>
                  </a:moveTo>
                  <a:lnTo>
                    <a:pt x="58146" y="89927"/>
                  </a:lnTo>
                  <a:lnTo>
                    <a:pt x="53940" y="91031"/>
                  </a:lnTo>
                  <a:lnTo>
                    <a:pt x="52773" y="90468"/>
                  </a:lnTo>
                  <a:lnTo>
                    <a:pt x="55106" y="89635"/>
                  </a:lnTo>
                  <a:close/>
                  <a:moveTo>
                    <a:pt x="6561" y="90218"/>
                  </a:moveTo>
                  <a:lnTo>
                    <a:pt x="8123" y="90802"/>
                  </a:lnTo>
                  <a:lnTo>
                    <a:pt x="6603" y="91051"/>
                  </a:lnTo>
                  <a:lnTo>
                    <a:pt x="5436" y="90739"/>
                  </a:lnTo>
                  <a:lnTo>
                    <a:pt x="6561" y="90218"/>
                  </a:lnTo>
                  <a:close/>
                  <a:moveTo>
                    <a:pt x="51441" y="90156"/>
                  </a:moveTo>
                  <a:lnTo>
                    <a:pt x="52003" y="90427"/>
                  </a:lnTo>
                  <a:lnTo>
                    <a:pt x="50253" y="91051"/>
                  </a:lnTo>
                  <a:lnTo>
                    <a:pt x="49691" y="90947"/>
                  </a:lnTo>
                  <a:lnTo>
                    <a:pt x="51441" y="90156"/>
                  </a:lnTo>
                  <a:close/>
                  <a:moveTo>
                    <a:pt x="52378" y="90614"/>
                  </a:moveTo>
                  <a:lnTo>
                    <a:pt x="53502" y="91135"/>
                  </a:lnTo>
                  <a:lnTo>
                    <a:pt x="52336" y="91447"/>
                  </a:lnTo>
                  <a:lnTo>
                    <a:pt x="50816" y="91156"/>
                  </a:lnTo>
                  <a:lnTo>
                    <a:pt x="52378" y="90614"/>
                  </a:lnTo>
                  <a:close/>
                  <a:moveTo>
                    <a:pt x="5041" y="90927"/>
                  </a:moveTo>
                  <a:lnTo>
                    <a:pt x="5936" y="91176"/>
                  </a:lnTo>
                  <a:lnTo>
                    <a:pt x="3645" y="91551"/>
                  </a:lnTo>
                  <a:lnTo>
                    <a:pt x="3645" y="91551"/>
                  </a:lnTo>
                  <a:lnTo>
                    <a:pt x="5041" y="90927"/>
                  </a:lnTo>
                  <a:close/>
                  <a:moveTo>
                    <a:pt x="53898" y="91322"/>
                  </a:moveTo>
                  <a:lnTo>
                    <a:pt x="55272" y="91989"/>
                  </a:lnTo>
                  <a:lnTo>
                    <a:pt x="55272" y="91989"/>
                  </a:lnTo>
                  <a:lnTo>
                    <a:pt x="53002" y="91572"/>
                  </a:lnTo>
                  <a:lnTo>
                    <a:pt x="53898" y="91322"/>
                  </a:lnTo>
                  <a:close/>
                  <a:moveTo>
                    <a:pt x="9706" y="90843"/>
                  </a:moveTo>
                  <a:lnTo>
                    <a:pt x="12163" y="92009"/>
                  </a:lnTo>
                  <a:lnTo>
                    <a:pt x="12163" y="92009"/>
                  </a:lnTo>
                  <a:lnTo>
                    <a:pt x="9227" y="90906"/>
                  </a:lnTo>
                  <a:lnTo>
                    <a:pt x="9706" y="90843"/>
                  </a:lnTo>
                  <a:close/>
                  <a:moveTo>
                    <a:pt x="25658" y="88157"/>
                  </a:moveTo>
                  <a:lnTo>
                    <a:pt x="26491" y="88552"/>
                  </a:lnTo>
                  <a:lnTo>
                    <a:pt x="12934" y="92051"/>
                  </a:lnTo>
                  <a:lnTo>
                    <a:pt x="10205" y="90760"/>
                  </a:lnTo>
                  <a:lnTo>
                    <a:pt x="25658" y="88157"/>
                  </a:lnTo>
                  <a:close/>
                  <a:moveTo>
                    <a:pt x="49233" y="91156"/>
                  </a:moveTo>
                  <a:lnTo>
                    <a:pt x="49691" y="91239"/>
                  </a:lnTo>
                  <a:lnTo>
                    <a:pt x="46755" y="92301"/>
                  </a:lnTo>
                  <a:lnTo>
                    <a:pt x="49233" y="91156"/>
                  </a:lnTo>
                  <a:close/>
                  <a:moveTo>
                    <a:pt x="33322" y="88219"/>
                  </a:moveTo>
                  <a:lnTo>
                    <a:pt x="48733" y="91072"/>
                  </a:lnTo>
                  <a:lnTo>
                    <a:pt x="45963" y="92322"/>
                  </a:lnTo>
                  <a:lnTo>
                    <a:pt x="32489" y="88594"/>
                  </a:lnTo>
                  <a:lnTo>
                    <a:pt x="33322" y="88219"/>
                  </a:lnTo>
                  <a:close/>
                  <a:moveTo>
                    <a:pt x="8664" y="91010"/>
                  </a:moveTo>
                  <a:lnTo>
                    <a:pt x="12080" y="92280"/>
                  </a:lnTo>
                  <a:lnTo>
                    <a:pt x="11517" y="92426"/>
                  </a:lnTo>
                  <a:lnTo>
                    <a:pt x="7269" y="91239"/>
                  </a:lnTo>
                  <a:lnTo>
                    <a:pt x="8664" y="91010"/>
                  </a:lnTo>
                  <a:close/>
                  <a:moveTo>
                    <a:pt x="50274" y="91343"/>
                  </a:moveTo>
                  <a:lnTo>
                    <a:pt x="51670" y="91614"/>
                  </a:lnTo>
                  <a:lnTo>
                    <a:pt x="47379" y="92718"/>
                  </a:lnTo>
                  <a:lnTo>
                    <a:pt x="46838" y="92572"/>
                  </a:lnTo>
                  <a:lnTo>
                    <a:pt x="50274" y="91343"/>
                  </a:lnTo>
                  <a:close/>
                  <a:moveTo>
                    <a:pt x="6582" y="91364"/>
                  </a:moveTo>
                  <a:lnTo>
                    <a:pt x="10976" y="92572"/>
                  </a:lnTo>
                  <a:lnTo>
                    <a:pt x="9477" y="92947"/>
                  </a:lnTo>
                  <a:lnTo>
                    <a:pt x="3583" y="91864"/>
                  </a:lnTo>
                  <a:lnTo>
                    <a:pt x="6582" y="91364"/>
                  </a:lnTo>
                  <a:close/>
                  <a:moveTo>
                    <a:pt x="52336" y="91739"/>
                  </a:moveTo>
                  <a:lnTo>
                    <a:pt x="55356" y="92301"/>
                  </a:lnTo>
                  <a:lnTo>
                    <a:pt x="49420" y="93280"/>
                  </a:lnTo>
                  <a:lnTo>
                    <a:pt x="47942" y="92884"/>
                  </a:lnTo>
                  <a:lnTo>
                    <a:pt x="52336" y="91739"/>
                  </a:lnTo>
                  <a:close/>
                  <a:moveTo>
                    <a:pt x="26887" y="88740"/>
                  </a:moveTo>
                  <a:lnTo>
                    <a:pt x="27782" y="89177"/>
                  </a:lnTo>
                  <a:lnTo>
                    <a:pt x="15891" y="93384"/>
                  </a:lnTo>
                  <a:lnTo>
                    <a:pt x="15287" y="93176"/>
                  </a:lnTo>
                  <a:lnTo>
                    <a:pt x="13350" y="92259"/>
                  </a:lnTo>
                  <a:lnTo>
                    <a:pt x="26887" y="88740"/>
                  </a:lnTo>
                  <a:close/>
                  <a:moveTo>
                    <a:pt x="12538" y="92468"/>
                  </a:moveTo>
                  <a:lnTo>
                    <a:pt x="15099" y="93405"/>
                  </a:lnTo>
                  <a:lnTo>
                    <a:pt x="12080" y="92572"/>
                  </a:lnTo>
                  <a:lnTo>
                    <a:pt x="12538" y="92468"/>
                  </a:lnTo>
                  <a:close/>
                  <a:moveTo>
                    <a:pt x="32073" y="88781"/>
                  </a:moveTo>
                  <a:lnTo>
                    <a:pt x="45568" y="92509"/>
                  </a:lnTo>
                  <a:lnTo>
                    <a:pt x="43610" y="93405"/>
                  </a:lnTo>
                  <a:lnTo>
                    <a:pt x="43006" y="93613"/>
                  </a:lnTo>
                  <a:lnTo>
                    <a:pt x="31177" y="89198"/>
                  </a:lnTo>
                  <a:lnTo>
                    <a:pt x="32073" y="88781"/>
                  </a:lnTo>
                  <a:close/>
                  <a:moveTo>
                    <a:pt x="46359" y="92738"/>
                  </a:moveTo>
                  <a:lnTo>
                    <a:pt x="46817" y="92863"/>
                  </a:lnTo>
                  <a:lnTo>
                    <a:pt x="43797" y="93655"/>
                  </a:lnTo>
                  <a:lnTo>
                    <a:pt x="43797" y="93655"/>
                  </a:lnTo>
                  <a:lnTo>
                    <a:pt x="46359" y="92738"/>
                  </a:lnTo>
                  <a:close/>
                  <a:moveTo>
                    <a:pt x="11517" y="92718"/>
                  </a:moveTo>
                  <a:lnTo>
                    <a:pt x="15037" y="93696"/>
                  </a:lnTo>
                  <a:lnTo>
                    <a:pt x="14496" y="93884"/>
                  </a:lnTo>
                  <a:lnTo>
                    <a:pt x="10143" y="93072"/>
                  </a:lnTo>
                  <a:lnTo>
                    <a:pt x="11517" y="92718"/>
                  </a:lnTo>
                  <a:close/>
                  <a:moveTo>
                    <a:pt x="47379" y="93030"/>
                  </a:moveTo>
                  <a:lnTo>
                    <a:pt x="48754" y="93405"/>
                  </a:lnTo>
                  <a:lnTo>
                    <a:pt x="44381" y="94134"/>
                  </a:lnTo>
                  <a:lnTo>
                    <a:pt x="43860" y="93925"/>
                  </a:lnTo>
                  <a:lnTo>
                    <a:pt x="47379" y="93030"/>
                  </a:lnTo>
                  <a:close/>
                  <a:moveTo>
                    <a:pt x="56189" y="92447"/>
                  </a:moveTo>
                  <a:lnTo>
                    <a:pt x="56272" y="92468"/>
                  </a:lnTo>
                  <a:lnTo>
                    <a:pt x="59209" y="93863"/>
                  </a:lnTo>
                  <a:lnTo>
                    <a:pt x="53190" y="94321"/>
                  </a:lnTo>
                  <a:lnTo>
                    <a:pt x="50087" y="93467"/>
                  </a:lnTo>
                  <a:lnTo>
                    <a:pt x="56189" y="92447"/>
                  </a:lnTo>
                  <a:close/>
                  <a:moveTo>
                    <a:pt x="15516" y="93821"/>
                  </a:moveTo>
                  <a:lnTo>
                    <a:pt x="16641" y="94134"/>
                  </a:lnTo>
                  <a:lnTo>
                    <a:pt x="17120" y="94363"/>
                  </a:lnTo>
                  <a:lnTo>
                    <a:pt x="15079" y="93988"/>
                  </a:lnTo>
                  <a:lnTo>
                    <a:pt x="15516" y="93821"/>
                  </a:lnTo>
                  <a:close/>
                  <a:moveTo>
                    <a:pt x="28157" y="89344"/>
                  </a:moveTo>
                  <a:lnTo>
                    <a:pt x="29136" y="89802"/>
                  </a:lnTo>
                  <a:lnTo>
                    <a:pt x="18931" y="94467"/>
                  </a:lnTo>
                  <a:lnTo>
                    <a:pt x="18307" y="94300"/>
                  </a:lnTo>
                  <a:lnTo>
                    <a:pt x="16307" y="93551"/>
                  </a:lnTo>
                  <a:lnTo>
                    <a:pt x="28157" y="89344"/>
                  </a:lnTo>
                  <a:close/>
                  <a:moveTo>
                    <a:pt x="43360" y="94050"/>
                  </a:moveTo>
                  <a:lnTo>
                    <a:pt x="43818" y="94217"/>
                  </a:lnTo>
                  <a:lnTo>
                    <a:pt x="41757" y="94571"/>
                  </a:lnTo>
                  <a:lnTo>
                    <a:pt x="42236" y="94363"/>
                  </a:lnTo>
                  <a:lnTo>
                    <a:pt x="43360" y="94050"/>
                  </a:lnTo>
                  <a:close/>
                  <a:moveTo>
                    <a:pt x="9497" y="93259"/>
                  </a:moveTo>
                  <a:lnTo>
                    <a:pt x="13954" y="94071"/>
                  </a:lnTo>
                  <a:lnTo>
                    <a:pt x="12496" y="94592"/>
                  </a:lnTo>
                  <a:lnTo>
                    <a:pt x="6519" y="94009"/>
                  </a:lnTo>
                  <a:lnTo>
                    <a:pt x="9497" y="93259"/>
                  </a:lnTo>
                  <a:close/>
                  <a:moveTo>
                    <a:pt x="30802" y="89365"/>
                  </a:moveTo>
                  <a:lnTo>
                    <a:pt x="42590" y="93780"/>
                  </a:lnTo>
                  <a:lnTo>
                    <a:pt x="40569" y="94488"/>
                  </a:lnTo>
                  <a:lnTo>
                    <a:pt x="39945" y="94654"/>
                  </a:lnTo>
                  <a:lnTo>
                    <a:pt x="29823" y="89823"/>
                  </a:lnTo>
                  <a:lnTo>
                    <a:pt x="30802" y="89365"/>
                  </a:lnTo>
                  <a:close/>
                  <a:moveTo>
                    <a:pt x="49400" y="93571"/>
                  </a:moveTo>
                  <a:lnTo>
                    <a:pt x="52357" y="94404"/>
                  </a:lnTo>
                  <a:lnTo>
                    <a:pt x="46359" y="94863"/>
                  </a:lnTo>
                  <a:lnTo>
                    <a:pt x="44922" y="94342"/>
                  </a:lnTo>
                  <a:lnTo>
                    <a:pt x="49400" y="93571"/>
                  </a:lnTo>
                  <a:close/>
                  <a:moveTo>
                    <a:pt x="14516" y="94175"/>
                  </a:moveTo>
                  <a:lnTo>
                    <a:pt x="18098" y="94842"/>
                  </a:lnTo>
                  <a:lnTo>
                    <a:pt x="17599" y="95071"/>
                  </a:lnTo>
                  <a:lnTo>
                    <a:pt x="13183" y="94654"/>
                  </a:lnTo>
                  <a:lnTo>
                    <a:pt x="14516" y="94175"/>
                  </a:lnTo>
                  <a:close/>
                  <a:moveTo>
                    <a:pt x="18452" y="95008"/>
                  </a:moveTo>
                  <a:lnTo>
                    <a:pt x="18869" y="95196"/>
                  </a:lnTo>
                  <a:lnTo>
                    <a:pt x="18161" y="95133"/>
                  </a:lnTo>
                  <a:lnTo>
                    <a:pt x="18452" y="95008"/>
                  </a:lnTo>
                  <a:close/>
                  <a:moveTo>
                    <a:pt x="44360" y="94425"/>
                  </a:moveTo>
                  <a:lnTo>
                    <a:pt x="45693" y="94925"/>
                  </a:lnTo>
                  <a:lnTo>
                    <a:pt x="41278" y="95279"/>
                  </a:lnTo>
                  <a:lnTo>
                    <a:pt x="40757" y="95029"/>
                  </a:lnTo>
                  <a:lnTo>
                    <a:pt x="44360" y="94425"/>
                  </a:lnTo>
                  <a:close/>
                  <a:moveTo>
                    <a:pt x="19244" y="95050"/>
                  </a:moveTo>
                  <a:lnTo>
                    <a:pt x="19744" y="95154"/>
                  </a:lnTo>
                  <a:lnTo>
                    <a:pt x="20243" y="95342"/>
                  </a:lnTo>
                  <a:lnTo>
                    <a:pt x="20243" y="95342"/>
                  </a:lnTo>
                  <a:lnTo>
                    <a:pt x="19723" y="95279"/>
                  </a:lnTo>
                  <a:lnTo>
                    <a:pt x="19244" y="95050"/>
                  </a:lnTo>
                  <a:close/>
                  <a:moveTo>
                    <a:pt x="40424" y="95175"/>
                  </a:moveTo>
                  <a:lnTo>
                    <a:pt x="40694" y="95321"/>
                  </a:lnTo>
                  <a:lnTo>
                    <a:pt x="39986" y="95383"/>
                  </a:lnTo>
                  <a:lnTo>
                    <a:pt x="40424" y="95175"/>
                  </a:lnTo>
                  <a:close/>
                  <a:moveTo>
                    <a:pt x="39632" y="95217"/>
                  </a:moveTo>
                  <a:lnTo>
                    <a:pt x="39153" y="95446"/>
                  </a:lnTo>
                  <a:lnTo>
                    <a:pt x="38612" y="95487"/>
                  </a:lnTo>
                  <a:lnTo>
                    <a:pt x="38612" y="95487"/>
                  </a:lnTo>
                  <a:lnTo>
                    <a:pt x="39112" y="95300"/>
                  </a:lnTo>
                  <a:lnTo>
                    <a:pt x="39632" y="95217"/>
                  </a:lnTo>
                  <a:close/>
                  <a:moveTo>
                    <a:pt x="12538" y="94883"/>
                  </a:moveTo>
                  <a:lnTo>
                    <a:pt x="17057" y="95321"/>
                  </a:lnTo>
                  <a:lnTo>
                    <a:pt x="15662" y="95966"/>
                  </a:lnTo>
                  <a:lnTo>
                    <a:pt x="9664" y="95904"/>
                  </a:lnTo>
                  <a:lnTo>
                    <a:pt x="12538" y="94883"/>
                  </a:lnTo>
                  <a:close/>
                  <a:moveTo>
                    <a:pt x="17640" y="95383"/>
                  </a:moveTo>
                  <a:lnTo>
                    <a:pt x="19639" y="95571"/>
                  </a:lnTo>
                  <a:lnTo>
                    <a:pt x="20535" y="96008"/>
                  </a:lnTo>
                  <a:lnTo>
                    <a:pt x="16349" y="95966"/>
                  </a:lnTo>
                  <a:lnTo>
                    <a:pt x="17640" y="95383"/>
                  </a:lnTo>
                  <a:close/>
                  <a:moveTo>
                    <a:pt x="20473" y="95654"/>
                  </a:moveTo>
                  <a:lnTo>
                    <a:pt x="21285" y="95716"/>
                  </a:lnTo>
                  <a:lnTo>
                    <a:pt x="22055" y="96008"/>
                  </a:lnTo>
                  <a:lnTo>
                    <a:pt x="21222" y="96008"/>
                  </a:lnTo>
                  <a:lnTo>
                    <a:pt x="20473" y="95654"/>
                  </a:lnTo>
                  <a:close/>
                  <a:moveTo>
                    <a:pt x="22409" y="95841"/>
                  </a:moveTo>
                  <a:lnTo>
                    <a:pt x="22930" y="95883"/>
                  </a:lnTo>
                  <a:lnTo>
                    <a:pt x="23430" y="96029"/>
                  </a:lnTo>
                  <a:lnTo>
                    <a:pt x="22909" y="96008"/>
                  </a:lnTo>
                  <a:lnTo>
                    <a:pt x="22409" y="95841"/>
                  </a:lnTo>
                  <a:close/>
                  <a:moveTo>
                    <a:pt x="29469" y="89969"/>
                  </a:moveTo>
                  <a:lnTo>
                    <a:pt x="39528" y="94758"/>
                  </a:lnTo>
                  <a:lnTo>
                    <a:pt x="37446" y="95300"/>
                  </a:lnTo>
                  <a:lnTo>
                    <a:pt x="34259" y="95821"/>
                  </a:lnTo>
                  <a:lnTo>
                    <a:pt x="31031" y="96091"/>
                  </a:lnTo>
                  <a:lnTo>
                    <a:pt x="27803" y="96050"/>
                  </a:lnTo>
                  <a:lnTo>
                    <a:pt x="24596" y="95758"/>
                  </a:lnTo>
                  <a:lnTo>
                    <a:pt x="21431" y="95154"/>
                  </a:lnTo>
                  <a:lnTo>
                    <a:pt x="19348" y="94592"/>
                  </a:lnTo>
                  <a:lnTo>
                    <a:pt x="29469" y="89969"/>
                  </a:lnTo>
                  <a:close/>
                  <a:moveTo>
                    <a:pt x="36446" y="95946"/>
                  </a:moveTo>
                  <a:lnTo>
                    <a:pt x="35946" y="96133"/>
                  </a:lnTo>
                  <a:lnTo>
                    <a:pt x="35405" y="96112"/>
                  </a:lnTo>
                  <a:lnTo>
                    <a:pt x="35925" y="95987"/>
                  </a:lnTo>
                  <a:lnTo>
                    <a:pt x="36446" y="95946"/>
                  </a:lnTo>
                  <a:close/>
                  <a:moveTo>
                    <a:pt x="38383" y="95800"/>
                  </a:moveTo>
                  <a:lnTo>
                    <a:pt x="37633" y="96133"/>
                  </a:lnTo>
                  <a:lnTo>
                    <a:pt x="36800" y="96133"/>
                  </a:lnTo>
                  <a:lnTo>
                    <a:pt x="37571" y="95862"/>
                  </a:lnTo>
                  <a:lnTo>
                    <a:pt x="38383" y="95800"/>
                  </a:lnTo>
                  <a:close/>
                  <a:moveTo>
                    <a:pt x="41215" y="95571"/>
                  </a:moveTo>
                  <a:lnTo>
                    <a:pt x="42506" y="96175"/>
                  </a:lnTo>
                  <a:lnTo>
                    <a:pt x="38299" y="96154"/>
                  </a:lnTo>
                  <a:lnTo>
                    <a:pt x="39216" y="95737"/>
                  </a:lnTo>
                  <a:lnTo>
                    <a:pt x="41215" y="95571"/>
                  </a:lnTo>
                  <a:close/>
                  <a:moveTo>
                    <a:pt x="46317" y="95175"/>
                  </a:moveTo>
                  <a:lnTo>
                    <a:pt x="49191" y="96237"/>
                  </a:lnTo>
                  <a:lnTo>
                    <a:pt x="43193" y="96175"/>
                  </a:lnTo>
                  <a:lnTo>
                    <a:pt x="41798" y="95529"/>
                  </a:lnTo>
                  <a:lnTo>
                    <a:pt x="46317" y="95175"/>
                  </a:lnTo>
                  <a:close/>
                  <a:moveTo>
                    <a:pt x="53169" y="94634"/>
                  </a:moveTo>
                  <a:lnTo>
                    <a:pt x="59292" y="96320"/>
                  </a:lnTo>
                  <a:lnTo>
                    <a:pt x="50045" y="96237"/>
                  </a:lnTo>
                  <a:lnTo>
                    <a:pt x="47005" y="95113"/>
                  </a:lnTo>
                  <a:lnTo>
                    <a:pt x="53169" y="94634"/>
                  </a:lnTo>
                  <a:close/>
                  <a:moveTo>
                    <a:pt x="25637" y="96320"/>
                  </a:moveTo>
                  <a:lnTo>
                    <a:pt x="26158" y="96341"/>
                  </a:lnTo>
                  <a:lnTo>
                    <a:pt x="26679" y="96425"/>
                  </a:lnTo>
                  <a:lnTo>
                    <a:pt x="26158" y="96466"/>
                  </a:lnTo>
                  <a:lnTo>
                    <a:pt x="25637" y="96320"/>
                  </a:lnTo>
                  <a:close/>
                  <a:moveTo>
                    <a:pt x="33218" y="96383"/>
                  </a:moveTo>
                  <a:lnTo>
                    <a:pt x="32697" y="96529"/>
                  </a:lnTo>
                  <a:lnTo>
                    <a:pt x="32177" y="96466"/>
                  </a:lnTo>
                  <a:lnTo>
                    <a:pt x="32676" y="96383"/>
                  </a:lnTo>
                  <a:close/>
                  <a:moveTo>
                    <a:pt x="24513" y="96320"/>
                  </a:moveTo>
                  <a:lnTo>
                    <a:pt x="25304" y="96529"/>
                  </a:lnTo>
                  <a:lnTo>
                    <a:pt x="24471" y="96612"/>
                  </a:lnTo>
                  <a:lnTo>
                    <a:pt x="23701" y="96320"/>
                  </a:lnTo>
                  <a:close/>
                  <a:moveTo>
                    <a:pt x="29428" y="96508"/>
                  </a:moveTo>
                  <a:lnTo>
                    <a:pt x="29948" y="96550"/>
                  </a:lnTo>
                  <a:lnTo>
                    <a:pt x="29428" y="96633"/>
                  </a:lnTo>
                  <a:lnTo>
                    <a:pt x="28907" y="96550"/>
                  </a:lnTo>
                  <a:lnTo>
                    <a:pt x="29428" y="96508"/>
                  </a:lnTo>
                  <a:close/>
                  <a:moveTo>
                    <a:pt x="35155" y="96404"/>
                  </a:moveTo>
                  <a:lnTo>
                    <a:pt x="34363" y="96695"/>
                  </a:lnTo>
                  <a:lnTo>
                    <a:pt x="33530" y="96612"/>
                  </a:lnTo>
                  <a:lnTo>
                    <a:pt x="34322" y="96404"/>
                  </a:lnTo>
                  <a:close/>
                  <a:moveTo>
                    <a:pt x="22847" y="96300"/>
                  </a:moveTo>
                  <a:lnTo>
                    <a:pt x="23784" y="96654"/>
                  </a:lnTo>
                  <a:lnTo>
                    <a:pt x="22763" y="96737"/>
                  </a:lnTo>
                  <a:lnTo>
                    <a:pt x="21847" y="96300"/>
                  </a:lnTo>
                  <a:close/>
                  <a:moveTo>
                    <a:pt x="37008" y="96425"/>
                  </a:moveTo>
                  <a:lnTo>
                    <a:pt x="36071" y="96841"/>
                  </a:lnTo>
                  <a:lnTo>
                    <a:pt x="35051" y="96758"/>
                  </a:lnTo>
                  <a:lnTo>
                    <a:pt x="35988" y="96425"/>
                  </a:lnTo>
                  <a:close/>
                  <a:moveTo>
                    <a:pt x="27782" y="96633"/>
                  </a:moveTo>
                  <a:lnTo>
                    <a:pt x="28595" y="96779"/>
                  </a:lnTo>
                  <a:lnTo>
                    <a:pt x="27762" y="96924"/>
                  </a:lnTo>
                  <a:lnTo>
                    <a:pt x="26970" y="96695"/>
                  </a:lnTo>
                  <a:lnTo>
                    <a:pt x="27782" y="96633"/>
                  </a:lnTo>
                  <a:close/>
                  <a:moveTo>
                    <a:pt x="31052" y="96654"/>
                  </a:moveTo>
                  <a:lnTo>
                    <a:pt x="31864" y="96737"/>
                  </a:lnTo>
                  <a:lnTo>
                    <a:pt x="31073" y="96945"/>
                  </a:lnTo>
                  <a:lnTo>
                    <a:pt x="30261" y="96799"/>
                  </a:lnTo>
                  <a:lnTo>
                    <a:pt x="31052" y="96654"/>
                  </a:lnTo>
                  <a:close/>
                  <a:moveTo>
                    <a:pt x="26116" y="96758"/>
                  </a:moveTo>
                  <a:lnTo>
                    <a:pt x="27095" y="97029"/>
                  </a:lnTo>
                  <a:lnTo>
                    <a:pt x="26075" y="97195"/>
                  </a:lnTo>
                  <a:lnTo>
                    <a:pt x="25117" y="96841"/>
                  </a:lnTo>
                  <a:lnTo>
                    <a:pt x="26116" y="96758"/>
                  </a:lnTo>
                  <a:close/>
                  <a:moveTo>
                    <a:pt x="32718" y="96820"/>
                  </a:moveTo>
                  <a:lnTo>
                    <a:pt x="33718" y="96924"/>
                  </a:lnTo>
                  <a:lnTo>
                    <a:pt x="32760" y="97258"/>
                  </a:lnTo>
                  <a:lnTo>
                    <a:pt x="31739" y="97070"/>
                  </a:lnTo>
                  <a:lnTo>
                    <a:pt x="32718" y="96820"/>
                  </a:lnTo>
                  <a:close/>
                  <a:moveTo>
                    <a:pt x="29428" y="96945"/>
                  </a:moveTo>
                  <a:lnTo>
                    <a:pt x="30406" y="97112"/>
                  </a:lnTo>
                  <a:lnTo>
                    <a:pt x="29407" y="97383"/>
                  </a:lnTo>
                  <a:lnTo>
                    <a:pt x="28428" y="97112"/>
                  </a:lnTo>
                  <a:lnTo>
                    <a:pt x="29428" y="96945"/>
                  </a:lnTo>
                  <a:close/>
                  <a:moveTo>
                    <a:pt x="24429" y="96904"/>
                  </a:moveTo>
                  <a:lnTo>
                    <a:pt x="25512" y="97299"/>
                  </a:lnTo>
                  <a:lnTo>
                    <a:pt x="24346" y="97487"/>
                  </a:lnTo>
                  <a:lnTo>
                    <a:pt x="23305" y="96987"/>
                  </a:lnTo>
                  <a:lnTo>
                    <a:pt x="24429" y="96904"/>
                  </a:lnTo>
                  <a:close/>
                  <a:moveTo>
                    <a:pt x="15724" y="96258"/>
                  </a:moveTo>
                  <a:lnTo>
                    <a:pt x="21160" y="96300"/>
                  </a:lnTo>
                  <a:lnTo>
                    <a:pt x="22201" y="96779"/>
                  </a:lnTo>
                  <a:lnTo>
                    <a:pt x="12954" y="97507"/>
                  </a:lnTo>
                  <a:lnTo>
                    <a:pt x="15724" y="96258"/>
                  </a:lnTo>
                  <a:close/>
                  <a:moveTo>
                    <a:pt x="34405" y="96987"/>
                  </a:moveTo>
                  <a:lnTo>
                    <a:pt x="35530" y="97091"/>
                  </a:lnTo>
                  <a:lnTo>
                    <a:pt x="34467" y="97570"/>
                  </a:lnTo>
                  <a:lnTo>
                    <a:pt x="33322" y="97362"/>
                  </a:lnTo>
                  <a:lnTo>
                    <a:pt x="34405" y="96987"/>
                  </a:lnTo>
                  <a:close/>
                  <a:moveTo>
                    <a:pt x="37695" y="96425"/>
                  </a:moveTo>
                  <a:lnTo>
                    <a:pt x="43131" y="96466"/>
                  </a:lnTo>
                  <a:lnTo>
                    <a:pt x="45880" y="97799"/>
                  </a:lnTo>
                  <a:lnTo>
                    <a:pt x="36654" y="96904"/>
                  </a:lnTo>
                  <a:lnTo>
                    <a:pt x="37695" y="96425"/>
                  </a:lnTo>
                  <a:close/>
                  <a:moveTo>
                    <a:pt x="27762" y="97216"/>
                  </a:moveTo>
                  <a:lnTo>
                    <a:pt x="28845" y="97528"/>
                  </a:lnTo>
                  <a:lnTo>
                    <a:pt x="27720" y="97820"/>
                  </a:lnTo>
                  <a:lnTo>
                    <a:pt x="26616" y="97403"/>
                  </a:lnTo>
                  <a:lnTo>
                    <a:pt x="27762" y="97216"/>
                  </a:lnTo>
                  <a:close/>
                  <a:moveTo>
                    <a:pt x="31073" y="97237"/>
                  </a:moveTo>
                  <a:lnTo>
                    <a:pt x="32197" y="97445"/>
                  </a:lnTo>
                  <a:lnTo>
                    <a:pt x="31094" y="97841"/>
                  </a:lnTo>
                  <a:lnTo>
                    <a:pt x="29969" y="97528"/>
                  </a:lnTo>
                  <a:lnTo>
                    <a:pt x="31073" y="97237"/>
                  </a:lnTo>
                  <a:close/>
                  <a:moveTo>
                    <a:pt x="8852" y="96195"/>
                  </a:moveTo>
                  <a:lnTo>
                    <a:pt x="15037" y="96237"/>
                  </a:lnTo>
                  <a:lnTo>
                    <a:pt x="12101" y="97591"/>
                  </a:lnTo>
                  <a:lnTo>
                    <a:pt x="4270" y="98195"/>
                  </a:lnTo>
                  <a:lnTo>
                    <a:pt x="3812" y="97986"/>
                  </a:lnTo>
                  <a:lnTo>
                    <a:pt x="8852" y="96195"/>
                  </a:lnTo>
                  <a:close/>
                  <a:moveTo>
                    <a:pt x="50837" y="96529"/>
                  </a:moveTo>
                  <a:lnTo>
                    <a:pt x="58959" y="96612"/>
                  </a:lnTo>
                  <a:lnTo>
                    <a:pt x="55377" y="98236"/>
                  </a:lnTo>
                  <a:lnTo>
                    <a:pt x="50837" y="96529"/>
                  </a:lnTo>
                  <a:close/>
                  <a:moveTo>
                    <a:pt x="26054" y="97507"/>
                  </a:moveTo>
                  <a:lnTo>
                    <a:pt x="27241" y="97945"/>
                  </a:lnTo>
                  <a:lnTo>
                    <a:pt x="25971" y="98257"/>
                  </a:lnTo>
                  <a:lnTo>
                    <a:pt x="24804" y="97716"/>
                  </a:lnTo>
                  <a:lnTo>
                    <a:pt x="26054" y="97507"/>
                  </a:lnTo>
                  <a:close/>
                  <a:moveTo>
                    <a:pt x="3416" y="98111"/>
                  </a:moveTo>
                  <a:lnTo>
                    <a:pt x="3687" y="98257"/>
                  </a:lnTo>
                  <a:lnTo>
                    <a:pt x="2875" y="98320"/>
                  </a:lnTo>
                  <a:lnTo>
                    <a:pt x="2875" y="98320"/>
                  </a:lnTo>
                  <a:lnTo>
                    <a:pt x="3416" y="98111"/>
                  </a:lnTo>
                  <a:close/>
                  <a:moveTo>
                    <a:pt x="32781" y="97549"/>
                  </a:moveTo>
                  <a:lnTo>
                    <a:pt x="34009" y="97778"/>
                  </a:lnTo>
                  <a:lnTo>
                    <a:pt x="32843" y="98320"/>
                  </a:lnTo>
                  <a:lnTo>
                    <a:pt x="31594" y="97986"/>
                  </a:lnTo>
                  <a:lnTo>
                    <a:pt x="32781" y="97549"/>
                  </a:lnTo>
                  <a:close/>
                  <a:moveTo>
                    <a:pt x="29407" y="97674"/>
                  </a:moveTo>
                  <a:lnTo>
                    <a:pt x="30636" y="98007"/>
                  </a:lnTo>
                  <a:lnTo>
                    <a:pt x="29407" y="98445"/>
                  </a:lnTo>
                  <a:lnTo>
                    <a:pt x="28199" y="97986"/>
                  </a:lnTo>
                  <a:lnTo>
                    <a:pt x="29407" y="97674"/>
                  </a:lnTo>
                  <a:close/>
                  <a:moveTo>
                    <a:pt x="43797" y="96487"/>
                  </a:moveTo>
                  <a:lnTo>
                    <a:pt x="49983" y="96529"/>
                  </a:lnTo>
                  <a:lnTo>
                    <a:pt x="55002" y="98403"/>
                  </a:lnTo>
                  <a:lnTo>
                    <a:pt x="54544" y="98611"/>
                  </a:lnTo>
                  <a:lnTo>
                    <a:pt x="46734" y="97862"/>
                  </a:lnTo>
                  <a:lnTo>
                    <a:pt x="43797" y="96487"/>
                  </a:lnTo>
                  <a:close/>
                  <a:moveTo>
                    <a:pt x="55397" y="98549"/>
                  </a:moveTo>
                  <a:lnTo>
                    <a:pt x="55939" y="98757"/>
                  </a:lnTo>
                  <a:lnTo>
                    <a:pt x="55127" y="98674"/>
                  </a:lnTo>
                  <a:lnTo>
                    <a:pt x="55397" y="98549"/>
                  </a:lnTo>
                  <a:close/>
                  <a:moveTo>
                    <a:pt x="27699" y="98111"/>
                  </a:moveTo>
                  <a:lnTo>
                    <a:pt x="28990" y="98590"/>
                  </a:lnTo>
                  <a:lnTo>
                    <a:pt x="27657" y="99069"/>
                  </a:lnTo>
                  <a:lnTo>
                    <a:pt x="26387" y="98465"/>
                  </a:lnTo>
                  <a:lnTo>
                    <a:pt x="27699" y="98111"/>
                  </a:lnTo>
                  <a:close/>
                  <a:moveTo>
                    <a:pt x="31115" y="98153"/>
                  </a:moveTo>
                  <a:lnTo>
                    <a:pt x="32427" y="98507"/>
                  </a:lnTo>
                  <a:lnTo>
                    <a:pt x="31156" y="99090"/>
                  </a:lnTo>
                  <a:lnTo>
                    <a:pt x="29823" y="98611"/>
                  </a:lnTo>
                  <a:lnTo>
                    <a:pt x="31115" y="98153"/>
                  </a:lnTo>
                  <a:close/>
                  <a:moveTo>
                    <a:pt x="58105" y="99257"/>
                  </a:moveTo>
                  <a:lnTo>
                    <a:pt x="58875" y="99319"/>
                  </a:lnTo>
                  <a:lnTo>
                    <a:pt x="58542" y="99423"/>
                  </a:lnTo>
                  <a:lnTo>
                    <a:pt x="58105" y="99257"/>
                  </a:lnTo>
                  <a:close/>
                  <a:moveTo>
                    <a:pt x="11330" y="97945"/>
                  </a:moveTo>
                  <a:lnTo>
                    <a:pt x="7436" y="99715"/>
                  </a:lnTo>
                  <a:lnTo>
                    <a:pt x="4791" y="98445"/>
                  </a:lnTo>
                  <a:lnTo>
                    <a:pt x="11330" y="97945"/>
                  </a:lnTo>
                  <a:close/>
                  <a:moveTo>
                    <a:pt x="29407" y="98757"/>
                  </a:moveTo>
                  <a:lnTo>
                    <a:pt x="30781" y="99257"/>
                  </a:lnTo>
                  <a:lnTo>
                    <a:pt x="29386" y="99902"/>
                  </a:lnTo>
                  <a:lnTo>
                    <a:pt x="28032" y="99236"/>
                  </a:lnTo>
                  <a:lnTo>
                    <a:pt x="29407" y="98757"/>
                  </a:lnTo>
                  <a:close/>
                  <a:moveTo>
                    <a:pt x="4208" y="98507"/>
                  </a:moveTo>
                  <a:lnTo>
                    <a:pt x="7082" y="99861"/>
                  </a:lnTo>
                  <a:lnTo>
                    <a:pt x="6915" y="99944"/>
                  </a:lnTo>
                  <a:lnTo>
                    <a:pt x="3229" y="98570"/>
                  </a:lnTo>
                  <a:lnTo>
                    <a:pt x="4208" y="98507"/>
                  </a:lnTo>
                  <a:close/>
                  <a:moveTo>
                    <a:pt x="47484" y="98236"/>
                  </a:moveTo>
                  <a:lnTo>
                    <a:pt x="54023" y="98861"/>
                  </a:lnTo>
                  <a:lnTo>
                    <a:pt x="51357" y="100069"/>
                  </a:lnTo>
                  <a:lnTo>
                    <a:pt x="47484" y="98236"/>
                  </a:lnTo>
                  <a:close/>
                  <a:moveTo>
                    <a:pt x="22722" y="97029"/>
                  </a:moveTo>
                  <a:lnTo>
                    <a:pt x="23846" y="97570"/>
                  </a:lnTo>
                  <a:lnTo>
                    <a:pt x="8394" y="100173"/>
                  </a:lnTo>
                  <a:lnTo>
                    <a:pt x="7769" y="99882"/>
                  </a:lnTo>
                  <a:lnTo>
                    <a:pt x="12184" y="97862"/>
                  </a:lnTo>
                  <a:lnTo>
                    <a:pt x="22722" y="97029"/>
                  </a:lnTo>
                  <a:close/>
                  <a:moveTo>
                    <a:pt x="7436" y="100027"/>
                  </a:moveTo>
                  <a:lnTo>
                    <a:pt x="7894" y="100257"/>
                  </a:lnTo>
                  <a:lnTo>
                    <a:pt x="7769" y="100277"/>
                  </a:lnTo>
                  <a:lnTo>
                    <a:pt x="7290" y="100090"/>
                  </a:lnTo>
                  <a:lnTo>
                    <a:pt x="7436" y="100027"/>
                  </a:lnTo>
                  <a:close/>
                  <a:moveTo>
                    <a:pt x="54585" y="98924"/>
                  </a:moveTo>
                  <a:lnTo>
                    <a:pt x="55585" y="99007"/>
                  </a:lnTo>
                  <a:lnTo>
                    <a:pt x="51878" y="100319"/>
                  </a:lnTo>
                  <a:lnTo>
                    <a:pt x="51690" y="100236"/>
                  </a:lnTo>
                  <a:lnTo>
                    <a:pt x="54585" y="98924"/>
                  </a:lnTo>
                  <a:close/>
                  <a:moveTo>
                    <a:pt x="2542" y="98632"/>
                  </a:moveTo>
                  <a:lnTo>
                    <a:pt x="6540" y="100132"/>
                  </a:lnTo>
                  <a:lnTo>
                    <a:pt x="5790" y="100465"/>
                  </a:lnTo>
                  <a:lnTo>
                    <a:pt x="750" y="99069"/>
                  </a:lnTo>
                  <a:lnTo>
                    <a:pt x="1813" y="98695"/>
                  </a:lnTo>
                  <a:lnTo>
                    <a:pt x="2542" y="98632"/>
                  </a:lnTo>
                  <a:close/>
                  <a:moveTo>
                    <a:pt x="6915" y="100257"/>
                  </a:moveTo>
                  <a:lnTo>
                    <a:pt x="7206" y="100361"/>
                  </a:lnTo>
                  <a:lnTo>
                    <a:pt x="6394" y="100506"/>
                  </a:lnTo>
                  <a:lnTo>
                    <a:pt x="6915" y="100257"/>
                  </a:lnTo>
                  <a:close/>
                  <a:moveTo>
                    <a:pt x="36113" y="97153"/>
                  </a:moveTo>
                  <a:lnTo>
                    <a:pt x="46651" y="98153"/>
                  </a:lnTo>
                  <a:lnTo>
                    <a:pt x="51003" y="100236"/>
                  </a:lnTo>
                  <a:lnTo>
                    <a:pt x="50378" y="100527"/>
                  </a:lnTo>
                  <a:lnTo>
                    <a:pt x="34967" y="97674"/>
                  </a:lnTo>
                  <a:lnTo>
                    <a:pt x="36113" y="97153"/>
                  </a:lnTo>
                  <a:close/>
                  <a:moveTo>
                    <a:pt x="8352" y="100465"/>
                  </a:moveTo>
                  <a:lnTo>
                    <a:pt x="8539" y="100569"/>
                  </a:lnTo>
                  <a:lnTo>
                    <a:pt x="8310" y="100486"/>
                  </a:lnTo>
                  <a:lnTo>
                    <a:pt x="8352" y="100465"/>
                  </a:lnTo>
                  <a:close/>
                  <a:moveTo>
                    <a:pt x="51357" y="100402"/>
                  </a:moveTo>
                  <a:lnTo>
                    <a:pt x="51482" y="100465"/>
                  </a:lnTo>
                  <a:lnTo>
                    <a:pt x="51003" y="100631"/>
                  </a:lnTo>
                  <a:lnTo>
                    <a:pt x="50878" y="100611"/>
                  </a:lnTo>
                  <a:lnTo>
                    <a:pt x="51357" y="100402"/>
                  </a:lnTo>
                  <a:close/>
                  <a:moveTo>
                    <a:pt x="56251" y="99069"/>
                  </a:moveTo>
                  <a:lnTo>
                    <a:pt x="56980" y="99153"/>
                  </a:lnTo>
                  <a:lnTo>
                    <a:pt x="58042" y="99548"/>
                  </a:lnTo>
                  <a:lnTo>
                    <a:pt x="52982" y="100860"/>
                  </a:lnTo>
                  <a:lnTo>
                    <a:pt x="52253" y="100506"/>
                  </a:lnTo>
                  <a:lnTo>
                    <a:pt x="56251" y="99069"/>
                  </a:lnTo>
                  <a:close/>
                  <a:moveTo>
                    <a:pt x="51857" y="100631"/>
                  </a:moveTo>
                  <a:lnTo>
                    <a:pt x="52378" y="100881"/>
                  </a:lnTo>
                  <a:lnTo>
                    <a:pt x="51565" y="100736"/>
                  </a:lnTo>
                  <a:lnTo>
                    <a:pt x="51857" y="100631"/>
                  </a:lnTo>
                  <a:close/>
                  <a:moveTo>
                    <a:pt x="50462" y="100819"/>
                  </a:moveTo>
                  <a:lnTo>
                    <a:pt x="50233" y="100902"/>
                  </a:lnTo>
                  <a:lnTo>
                    <a:pt x="50420" y="100819"/>
                  </a:lnTo>
                  <a:close/>
                  <a:moveTo>
                    <a:pt x="4270" y="101152"/>
                  </a:moveTo>
                  <a:lnTo>
                    <a:pt x="3854" y="101360"/>
                  </a:lnTo>
                  <a:lnTo>
                    <a:pt x="3499" y="101277"/>
                  </a:lnTo>
                  <a:lnTo>
                    <a:pt x="4270" y="101152"/>
                  </a:lnTo>
                  <a:close/>
                  <a:moveTo>
                    <a:pt x="54502" y="101569"/>
                  </a:moveTo>
                  <a:lnTo>
                    <a:pt x="55272" y="101714"/>
                  </a:lnTo>
                  <a:lnTo>
                    <a:pt x="54918" y="101777"/>
                  </a:lnTo>
                  <a:lnTo>
                    <a:pt x="54502" y="101569"/>
                  </a:lnTo>
                  <a:close/>
                  <a:moveTo>
                    <a:pt x="24304" y="97799"/>
                  </a:moveTo>
                  <a:lnTo>
                    <a:pt x="25533" y="98382"/>
                  </a:lnTo>
                  <a:lnTo>
                    <a:pt x="12059" y="101881"/>
                  </a:lnTo>
                  <a:lnTo>
                    <a:pt x="11663" y="101714"/>
                  </a:lnTo>
                  <a:lnTo>
                    <a:pt x="8852" y="100381"/>
                  </a:lnTo>
                  <a:lnTo>
                    <a:pt x="24304" y="97799"/>
                  </a:lnTo>
                  <a:close/>
                  <a:moveTo>
                    <a:pt x="7748" y="100569"/>
                  </a:moveTo>
                  <a:lnTo>
                    <a:pt x="11538" y="101985"/>
                  </a:lnTo>
                  <a:lnTo>
                    <a:pt x="11559" y="102006"/>
                  </a:lnTo>
                  <a:lnTo>
                    <a:pt x="11455" y="102027"/>
                  </a:lnTo>
                  <a:lnTo>
                    <a:pt x="6769" y="100736"/>
                  </a:lnTo>
                  <a:lnTo>
                    <a:pt x="7748" y="100569"/>
                  </a:lnTo>
                  <a:close/>
                  <a:moveTo>
                    <a:pt x="34509" y="97882"/>
                  </a:moveTo>
                  <a:lnTo>
                    <a:pt x="49920" y="100736"/>
                  </a:lnTo>
                  <a:lnTo>
                    <a:pt x="47088" y="102027"/>
                  </a:lnTo>
                  <a:lnTo>
                    <a:pt x="46692" y="102152"/>
                  </a:lnTo>
                  <a:lnTo>
                    <a:pt x="33280" y="98445"/>
                  </a:lnTo>
                  <a:lnTo>
                    <a:pt x="34509" y="97882"/>
                  </a:lnTo>
                  <a:close/>
                  <a:moveTo>
                    <a:pt x="51024" y="100923"/>
                  </a:moveTo>
                  <a:lnTo>
                    <a:pt x="52003" y="101110"/>
                  </a:lnTo>
                  <a:lnTo>
                    <a:pt x="47296" y="102318"/>
                  </a:lnTo>
                  <a:lnTo>
                    <a:pt x="47192" y="102297"/>
                  </a:lnTo>
                  <a:lnTo>
                    <a:pt x="47213" y="102277"/>
                  </a:lnTo>
                  <a:lnTo>
                    <a:pt x="51024" y="100923"/>
                  </a:lnTo>
                  <a:close/>
                  <a:moveTo>
                    <a:pt x="6103" y="100860"/>
                  </a:moveTo>
                  <a:lnTo>
                    <a:pt x="10893" y="102172"/>
                  </a:lnTo>
                  <a:lnTo>
                    <a:pt x="9810" y="102464"/>
                  </a:lnTo>
                  <a:lnTo>
                    <a:pt x="4333" y="101444"/>
                  </a:lnTo>
                  <a:lnTo>
                    <a:pt x="5374" y="100965"/>
                  </a:lnTo>
                  <a:lnTo>
                    <a:pt x="6103" y="100860"/>
                  </a:lnTo>
                  <a:close/>
                  <a:moveTo>
                    <a:pt x="52669" y="101235"/>
                  </a:moveTo>
                  <a:lnTo>
                    <a:pt x="53398" y="101360"/>
                  </a:lnTo>
                  <a:lnTo>
                    <a:pt x="54419" y="101860"/>
                  </a:lnTo>
                  <a:lnTo>
                    <a:pt x="48921" y="102776"/>
                  </a:lnTo>
                  <a:lnTo>
                    <a:pt x="47858" y="102485"/>
                  </a:lnTo>
                  <a:lnTo>
                    <a:pt x="52669" y="101235"/>
                  </a:lnTo>
                  <a:close/>
                  <a:moveTo>
                    <a:pt x="25950" y="98570"/>
                  </a:moveTo>
                  <a:lnTo>
                    <a:pt x="27262" y="99194"/>
                  </a:lnTo>
                  <a:lnTo>
                    <a:pt x="15849" y="103255"/>
                  </a:lnTo>
                  <a:lnTo>
                    <a:pt x="15454" y="103130"/>
                  </a:lnTo>
                  <a:lnTo>
                    <a:pt x="12538" y="102048"/>
                  </a:lnTo>
                  <a:lnTo>
                    <a:pt x="25950" y="98570"/>
                  </a:lnTo>
                  <a:close/>
                  <a:moveTo>
                    <a:pt x="11455" y="102339"/>
                  </a:moveTo>
                  <a:lnTo>
                    <a:pt x="13392" y="102860"/>
                  </a:lnTo>
                  <a:lnTo>
                    <a:pt x="14225" y="103276"/>
                  </a:lnTo>
                  <a:lnTo>
                    <a:pt x="10497" y="102589"/>
                  </a:lnTo>
                  <a:lnTo>
                    <a:pt x="11455" y="102339"/>
                  </a:lnTo>
                  <a:close/>
                  <a:moveTo>
                    <a:pt x="3874" y="101652"/>
                  </a:moveTo>
                  <a:lnTo>
                    <a:pt x="9143" y="102631"/>
                  </a:lnTo>
                  <a:lnTo>
                    <a:pt x="6436" y="103339"/>
                  </a:lnTo>
                  <a:lnTo>
                    <a:pt x="1292" y="102839"/>
                  </a:lnTo>
                  <a:lnTo>
                    <a:pt x="3874" y="101652"/>
                  </a:lnTo>
                  <a:close/>
                  <a:moveTo>
                    <a:pt x="14995" y="103318"/>
                  </a:moveTo>
                  <a:lnTo>
                    <a:pt x="15349" y="103422"/>
                  </a:lnTo>
                  <a:lnTo>
                    <a:pt x="15370" y="103422"/>
                  </a:lnTo>
                  <a:lnTo>
                    <a:pt x="15287" y="103443"/>
                  </a:lnTo>
                  <a:lnTo>
                    <a:pt x="14995" y="103318"/>
                  </a:lnTo>
                  <a:close/>
                  <a:moveTo>
                    <a:pt x="32864" y="98632"/>
                  </a:moveTo>
                  <a:lnTo>
                    <a:pt x="46213" y="102318"/>
                  </a:lnTo>
                  <a:lnTo>
                    <a:pt x="43298" y="103360"/>
                  </a:lnTo>
                  <a:lnTo>
                    <a:pt x="42881" y="103485"/>
                  </a:lnTo>
                  <a:lnTo>
                    <a:pt x="31531" y="99236"/>
                  </a:lnTo>
                  <a:lnTo>
                    <a:pt x="32864" y="98632"/>
                  </a:lnTo>
                  <a:close/>
                  <a:moveTo>
                    <a:pt x="47296" y="102631"/>
                  </a:moveTo>
                  <a:lnTo>
                    <a:pt x="48254" y="102901"/>
                  </a:lnTo>
                  <a:lnTo>
                    <a:pt x="44506" y="103526"/>
                  </a:lnTo>
                  <a:lnTo>
                    <a:pt x="44506" y="103526"/>
                  </a:lnTo>
                  <a:lnTo>
                    <a:pt x="45359" y="103130"/>
                  </a:lnTo>
                  <a:lnTo>
                    <a:pt x="47296" y="102631"/>
                  </a:lnTo>
                  <a:close/>
                  <a:moveTo>
                    <a:pt x="43735" y="103547"/>
                  </a:moveTo>
                  <a:lnTo>
                    <a:pt x="43443" y="103693"/>
                  </a:lnTo>
                  <a:lnTo>
                    <a:pt x="43360" y="103651"/>
                  </a:lnTo>
                  <a:lnTo>
                    <a:pt x="43381" y="103651"/>
                  </a:lnTo>
                  <a:lnTo>
                    <a:pt x="43735" y="103547"/>
                  </a:lnTo>
                  <a:close/>
                  <a:moveTo>
                    <a:pt x="54877" y="102068"/>
                  </a:moveTo>
                  <a:lnTo>
                    <a:pt x="57459" y="103297"/>
                  </a:lnTo>
                  <a:lnTo>
                    <a:pt x="52294" y="103714"/>
                  </a:lnTo>
                  <a:lnTo>
                    <a:pt x="49587" y="102964"/>
                  </a:lnTo>
                  <a:lnTo>
                    <a:pt x="54877" y="102068"/>
                  </a:lnTo>
                  <a:close/>
                  <a:moveTo>
                    <a:pt x="9831" y="102756"/>
                  </a:moveTo>
                  <a:lnTo>
                    <a:pt x="14704" y="103651"/>
                  </a:lnTo>
                  <a:lnTo>
                    <a:pt x="13662" y="104026"/>
                  </a:lnTo>
                  <a:lnTo>
                    <a:pt x="7269" y="103422"/>
                  </a:lnTo>
                  <a:lnTo>
                    <a:pt x="9831" y="102756"/>
                  </a:lnTo>
                  <a:close/>
                  <a:moveTo>
                    <a:pt x="15266" y="103755"/>
                  </a:moveTo>
                  <a:lnTo>
                    <a:pt x="16349" y="104276"/>
                  </a:lnTo>
                  <a:lnTo>
                    <a:pt x="16349" y="104276"/>
                  </a:lnTo>
                  <a:lnTo>
                    <a:pt x="14350" y="104088"/>
                  </a:lnTo>
                  <a:lnTo>
                    <a:pt x="15266" y="103755"/>
                  </a:lnTo>
                  <a:close/>
                  <a:moveTo>
                    <a:pt x="48921" y="103068"/>
                  </a:moveTo>
                  <a:lnTo>
                    <a:pt x="51461" y="103776"/>
                  </a:lnTo>
                  <a:lnTo>
                    <a:pt x="45047" y="104276"/>
                  </a:lnTo>
                  <a:lnTo>
                    <a:pt x="44006" y="103901"/>
                  </a:lnTo>
                  <a:lnTo>
                    <a:pt x="48921" y="103068"/>
                  </a:lnTo>
                  <a:close/>
                  <a:moveTo>
                    <a:pt x="27637" y="99382"/>
                  </a:moveTo>
                  <a:lnTo>
                    <a:pt x="29053" y="100048"/>
                  </a:lnTo>
                  <a:lnTo>
                    <a:pt x="19764" y="104297"/>
                  </a:lnTo>
                  <a:lnTo>
                    <a:pt x="19348" y="104213"/>
                  </a:lnTo>
                  <a:lnTo>
                    <a:pt x="16349" y="103380"/>
                  </a:lnTo>
                  <a:lnTo>
                    <a:pt x="27637" y="99382"/>
                  </a:lnTo>
                  <a:close/>
                  <a:moveTo>
                    <a:pt x="31156" y="99403"/>
                  </a:moveTo>
                  <a:lnTo>
                    <a:pt x="42381" y="103609"/>
                  </a:lnTo>
                  <a:lnTo>
                    <a:pt x="39382" y="104380"/>
                  </a:lnTo>
                  <a:lnTo>
                    <a:pt x="38966" y="104443"/>
                  </a:lnTo>
                  <a:lnTo>
                    <a:pt x="29740" y="100048"/>
                  </a:lnTo>
                  <a:lnTo>
                    <a:pt x="31156" y="99403"/>
                  </a:lnTo>
                  <a:close/>
                  <a:moveTo>
                    <a:pt x="16349" y="103964"/>
                  </a:moveTo>
                  <a:lnTo>
                    <a:pt x="17265" y="104130"/>
                  </a:lnTo>
                  <a:lnTo>
                    <a:pt x="18140" y="104463"/>
                  </a:lnTo>
                  <a:lnTo>
                    <a:pt x="17203" y="104359"/>
                  </a:lnTo>
                  <a:lnTo>
                    <a:pt x="16349" y="103964"/>
                  </a:lnTo>
                  <a:close/>
                  <a:moveTo>
                    <a:pt x="43443" y="104005"/>
                  </a:moveTo>
                  <a:lnTo>
                    <a:pt x="44360" y="104338"/>
                  </a:lnTo>
                  <a:lnTo>
                    <a:pt x="42360" y="104505"/>
                  </a:lnTo>
                  <a:lnTo>
                    <a:pt x="43443" y="104005"/>
                  </a:lnTo>
                  <a:close/>
                  <a:moveTo>
                    <a:pt x="18911" y="104422"/>
                  </a:moveTo>
                  <a:lnTo>
                    <a:pt x="19265" y="104505"/>
                  </a:lnTo>
                  <a:lnTo>
                    <a:pt x="19285" y="104505"/>
                  </a:lnTo>
                  <a:lnTo>
                    <a:pt x="19202" y="104547"/>
                  </a:lnTo>
                  <a:lnTo>
                    <a:pt x="18911" y="104422"/>
                  </a:lnTo>
                  <a:close/>
                  <a:moveTo>
                    <a:pt x="42381" y="104172"/>
                  </a:moveTo>
                  <a:lnTo>
                    <a:pt x="41507" y="104567"/>
                  </a:lnTo>
                  <a:lnTo>
                    <a:pt x="40569" y="104630"/>
                  </a:lnTo>
                  <a:lnTo>
                    <a:pt x="41444" y="104318"/>
                  </a:lnTo>
                  <a:lnTo>
                    <a:pt x="42381" y="104172"/>
                  </a:lnTo>
                  <a:close/>
                  <a:moveTo>
                    <a:pt x="39799" y="104609"/>
                  </a:moveTo>
                  <a:lnTo>
                    <a:pt x="39507" y="104713"/>
                  </a:lnTo>
                  <a:lnTo>
                    <a:pt x="39424" y="104672"/>
                  </a:lnTo>
                  <a:lnTo>
                    <a:pt x="39445" y="104672"/>
                  </a:lnTo>
                  <a:lnTo>
                    <a:pt x="39799" y="104609"/>
                  </a:lnTo>
                  <a:close/>
                  <a:moveTo>
                    <a:pt x="17973" y="104734"/>
                  </a:moveTo>
                  <a:lnTo>
                    <a:pt x="18661" y="104797"/>
                  </a:lnTo>
                  <a:lnTo>
                    <a:pt x="18369" y="104922"/>
                  </a:lnTo>
                  <a:lnTo>
                    <a:pt x="17973" y="104734"/>
                  </a:lnTo>
                  <a:close/>
                  <a:moveTo>
                    <a:pt x="40736" y="104922"/>
                  </a:moveTo>
                  <a:lnTo>
                    <a:pt x="40340" y="105109"/>
                  </a:lnTo>
                  <a:lnTo>
                    <a:pt x="40049" y="104963"/>
                  </a:lnTo>
                  <a:lnTo>
                    <a:pt x="40736" y="104922"/>
                  </a:lnTo>
                  <a:close/>
                  <a:moveTo>
                    <a:pt x="6457" y="103630"/>
                  </a:moveTo>
                  <a:lnTo>
                    <a:pt x="13017" y="104255"/>
                  </a:lnTo>
                  <a:lnTo>
                    <a:pt x="10372" y="105192"/>
                  </a:lnTo>
                  <a:lnTo>
                    <a:pt x="709" y="105109"/>
                  </a:lnTo>
                  <a:lnTo>
                    <a:pt x="6457" y="103630"/>
                  </a:lnTo>
                  <a:close/>
                  <a:moveTo>
                    <a:pt x="13704" y="104318"/>
                  </a:moveTo>
                  <a:lnTo>
                    <a:pt x="17120" y="104651"/>
                  </a:lnTo>
                  <a:lnTo>
                    <a:pt x="18036" y="105088"/>
                  </a:lnTo>
                  <a:lnTo>
                    <a:pt x="17640" y="105255"/>
                  </a:lnTo>
                  <a:lnTo>
                    <a:pt x="11226" y="105192"/>
                  </a:lnTo>
                  <a:lnTo>
                    <a:pt x="13704" y="104318"/>
                  </a:lnTo>
                  <a:close/>
                  <a:moveTo>
                    <a:pt x="18369" y="105234"/>
                  </a:moveTo>
                  <a:lnTo>
                    <a:pt x="18411" y="105255"/>
                  </a:lnTo>
                  <a:lnTo>
                    <a:pt x="18327" y="105255"/>
                  </a:lnTo>
                  <a:lnTo>
                    <a:pt x="18369" y="105234"/>
                  </a:lnTo>
                  <a:close/>
                  <a:moveTo>
                    <a:pt x="19223" y="104859"/>
                  </a:moveTo>
                  <a:lnTo>
                    <a:pt x="20348" y="105276"/>
                  </a:lnTo>
                  <a:lnTo>
                    <a:pt x="19098" y="105276"/>
                  </a:lnTo>
                  <a:lnTo>
                    <a:pt x="18723" y="105088"/>
                  </a:lnTo>
                  <a:lnTo>
                    <a:pt x="19223" y="104859"/>
                  </a:lnTo>
                  <a:close/>
                  <a:moveTo>
                    <a:pt x="20306" y="104963"/>
                  </a:moveTo>
                  <a:lnTo>
                    <a:pt x="21243" y="105046"/>
                  </a:lnTo>
                  <a:lnTo>
                    <a:pt x="22139" y="105296"/>
                  </a:lnTo>
                  <a:lnTo>
                    <a:pt x="21201" y="105276"/>
                  </a:lnTo>
                  <a:lnTo>
                    <a:pt x="20306" y="104963"/>
                  </a:lnTo>
                  <a:close/>
                  <a:moveTo>
                    <a:pt x="22909" y="105192"/>
                  </a:moveTo>
                  <a:lnTo>
                    <a:pt x="23263" y="105234"/>
                  </a:lnTo>
                  <a:lnTo>
                    <a:pt x="23638" y="105296"/>
                  </a:lnTo>
                  <a:lnTo>
                    <a:pt x="23263" y="105296"/>
                  </a:lnTo>
                  <a:lnTo>
                    <a:pt x="22909" y="105192"/>
                  </a:lnTo>
                  <a:close/>
                  <a:moveTo>
                    <a:pt x="29386" y="100215"/>
                  </a:moveTo>
                  <a:lnTo>
                    <a:pt x="38466" y="104526"/>
                  </a:lnTo>
                  <a:lnTo>
                    <a:pt x="35405" y="105046"/>
                  </a:lnTo>
                  <a:lnTo>
                    <a:pt x="31364" y="105359"/>
                  </a:lnTo>
                  <a:lnTo>
                    <a:pt x="27324" y="105338"/>
                  </a:lnTo>
                  <a:lnTo>
                    <a:pt x="23305" y="104942"/>
                  </a:lnTo>
                  <a:lnTo>
                    <a:pt x="20243" y="104380"/>
                  </a:lnTo>
                  <a:lnTo>
                    <a:pt x="29386" y="100215"/>
                  </a:lnTo>
                  <a:close/>
                  <a:moveTo>
                    <a:pt x="35800" y="105317"/>
                  </a:moveTo>
                  <a:lnTo>
                    <a:pt x="35446" y="105401"/>
                  </a:lnTo>
                  <a:lnTo>
                    <a:pt x="35071" y="105401"/>
                  </a:lnTo>
                  <a:lnTo>
                    <a:pt x="35425" y="105338"/>
                  </a:lnTo>
                  <a:lnTo>
                    <a:pt x="35800" y="105317"/>
                  </a:lnTo>
                  <a:close/>
                  <a:moveTo>
                    <a:pt x="38404" y="105109"/>
                  </a:moveTo>
                  <a:lnTo>
                    <a:pt x="37508" y="105421"/>
                  </a:lnTo>
                  <a:lnTo>
                    <a:pt x="36550" y="105421"/>
                  </a:lnTo>
                  <a:lnTo>
                    <a:pt x="37466" y="105171"/>
                  </a:lnTo>
                  <a:lnTo>
                    <a:pt x="38404" y="105109"/>
                  </a:lnTo>
                  <a:close/>
                  <a:moveTo>
                    <a:pt x="39486" y="105026"/>
                  </a:moveTo>
                  <a:lnTo>
                    <a:pt x="39986" y="105255"/>
                  </a:lnTo>
                  <a:lnTo>
                    <a:pt x="39611" y="105442"/>
                  </a:lnTo>
                  <a:lnTo>
                    <a:pt x="38362" y="105421"/>
                  </a:lnTo>
                  <a:lnTo>
                    <a:pt x="39486" y="105026"/>
                  </a:lnTo>
                  <a:close/>
                  <a:moveTo>
                    <a:pt x="40320" y="105421"/>
                  </a:moveTo>
                  <a:lnTo>
                    <a:pt x="40361" y="105442"/>
                  </a:lnTo>
                  <a:lnTo>
                    <a:pt x="40299" y="105442"/>
                  </a:lnTo>
                  <a:lnTo>
                    <a:pt x="40320" y="105421"/>
                  </a:lnTo>
                  <a:close/>
                  <a:moveTo>
                    <a:pt x="45005" y="104588"/>
                  </a:moveTo>
                  <a:lnTo>
                    <a:pt x="47484" y="105505"/>
                  </a:lnTo>
                  <a:lnTo>
                    <a:pt x="41048" y="105442"/>
                  </a:lnTo>
                  <a:lnTo>
                    <a:pt x="40674" y="105276"/>
                  </a:lnTo>
                  <a:lnTo>
                    <a:pt x="41590" y="104859"/>
                  </a:lnTo>
                  <a:lnTo>
                    <a:pt x="45005" y="104588"/>
                  </a:lnTo>
                  <a:close/>
                  <a:moveTo>
                    <a:pt x="52274" y="104005"/>
                  </a:moveTo>
                  <a:lnTo>
                    <a:pt x="58001" y="105588"/>
                  </a:lnTo>
                  <a:lnTo>
                    <a:pt x="48317" y="105505"/>
                  </a:lnTo>
                  <a:lnTo>
                    <a:pt x="45693" y="104526"/>
                  </a:lnTo>
                  <a:lnTo>
                    <a:pt x="52274" y="104005"/>
                  </a:lnTo>
                  <a:close/>
                  <a:moveTo>
                    <a:pt x="27324" y="105630"/>
                  </a:moveTo>
                  <a:lnTo>
                    <a:pt x="27678" y="105650"/>
                  </a:lnTo>
                  <a:lnTo>
                    <a:pt x="27303" y="105692"/>
                  </a:lnTo>
                  <a:lnTo>
                    <a:pt x="26949" y="105630"/>
                  </a:lnTo>
                  <a:close/>
                  <a:moveTo>
                    <a:pt x="31385" y="105650"/>
                  </a:moveTo>
                  <a:lnTo>
                    <a:pt x="31739" y="105671"/>
                  </a:lnTo>
                  <a:lnTo>
                    <a:pt x="31385" y="105713"/>
                  </a:lnTo>
                  <a:lnTo>
                    <a:pt x="31010" y="105692"/>
                  </a:lnTo>
                  <a:lnTo>
                    <a:pt x="31385" y="105650"/>
                  </a:lnTo>
                  <a:close/>
                  <a:moveTo>
                    <a:pt x="25283" y="105609"/>
                  </a:moveTo>
                  <a:lnTo>
                    <a:pt x="26200" y="105775"/>
                  </a:lnTo>
                  <a:lnTo>
                    <a:pt x="25242" y="105859"/>
                  </a:lnTo>
                  <a:lnTo>
                    <a:pt x="24346" y="105609"/>
                  </a:lnTo>
                  <a:close/>
                  <a:moveTo>
                    <a:pt x="33426" y="105671"/>
                  </a:moveTo>
                  <a:lnTo>
                    <a:pt x="34363" y="105692"/>
                  </a:lnTo>
                  <a:lnTo>
                    <a:pt x="33447" y="105921"/>
                  </a:lnTo>
                  <a:lnTo>
                    <a:pt x="32489" y="105838"/>
                  </a:lnTo>
                  <a:lnTo>
                    <a:pt x="33426" y="105671"/>
                  </a:lnTo>
                  <a:close/>
                  <a:moveTo>
                    <a:pt x="23222" y="105588"/>
                  </a:moveTo>
                  <a:lnTo>
                    <a:pt x="24409" y="105921"/>
                  </a:lnTo>
                  <a:lnTo>
                    <a:pt x="23159" y="106025"/>
                  </a:lnTo>
                  <a:lnTo>
                    <a:pt x="21993" y="105588"/>
                  </a:lnTo>
                  <a:close/>
                  <a:moveTo>
                    <a:pt x="29344" y="105817"/>
                  </a:moveTo>
                  <a:lnTo>
                    <a:pt x="30281" y="105900"/>
                  </a:lnTo>
                  <a:lnTo>
                    <a:pt x="29344" y="106067"/>
                  </a:lnTo>
                  <a:lnTo>
                    <a:pt x="28407" y="105900"/>
                  </a:lnTo>
                  <a:lnTo>
                    <a:pt x="29344" y="105817"/>
                  </a:lnTo>
                  <a:close/>
                  <a:moveTo>
                    <a:pt x="36717" y="105692"/>
                  </a:moveTo>
                  <a:lnTo>
                    <a:pt x="35530" y="106129"/>
                  </a:lnTo>
                  <a:lnTo>
                    <a:pt x="34280" y="106004"/>
                  </a:lnTo>
                  <a:lnTo>
                    <a:pt x="35467" y="105692"/>
                  </a:lnTo>
                  <a:close/>
                  <a:moveTo>
                    <a:pt x="21139" y="105567"/>
                  </a:moveTo>
                  <a:lnTo>
                    <a:pt x="22472" y="106067"/>
                  </a:lnTo>
                  <a:lnTo>
                    <a:pt x="21035" y="106192"/>
                  </a:lnTo>
                  <a:lnTo>
                    <a:pt x="19723" y="105567"/>
                  </a:lnTo>
                  <a:close/>
                  <a:moveTo>
                    <a:pt x="38987" y="105713"/>
                  </a:moveTo>
                  <a:lnTo>
                    <a:pt x="37654" y="106317"/>
                  </a:lnTo>
                  <a:lnTo>
                    <a:pt x="36217" y="106192"/>
                  </a:lnTo>
                  <a:lnTo>
                    <a:pt x="37550" y="105713"/>
                  </a:lnTo>
                  <a:close/>
                  <a:moveTo>
                    <a:pt x="27303" y="105984"/>
                  </a:moveTo>
                  <a:lnTo>
                    <a:pt x="28511" y="106213"/>
                  </a:lnTo>
                  <a:lnTo>
                    <a:pt x="27283" y="106421"/>
                  </a:lnTo>
                  <a:lnTo>
                    <a:pt x="26075" y="106088"/>
                  </a:lnTo>
                  <a:lnTo>
                    <a:pt x="27303" y="105984"/>
                  </a:lnTo>
                  <a:close/>
                  <a:moveTo>
                    <a:pt x="31385" y="106025"/>
                  </a:moveTo>
                  <a:lnTo>
                    <a:pt x="32614" y="106129"/>
                  </a:lnTo>
                  <a:lnTo>
                    <a:pt x="31406" y="106442"/>
                  </a:lnTo>
                  <a:lnTo>
                    <a:pt x="30177" y="106213"/>
                  </a:lnTo>
                  <a:lnTo>
                    <a:pt x="31385" y="106025"/>
                  </a:lnTo>
                  <a:close/>
                  <a:moveTo>
                    <a:pt x="19036" y="105546"/>
                  </a:moveTo>
                  <a:lnTo>
                    <a:pt x="20452" y="106234"/>
                  </a:lnTo>
                  <a:lnTo>
                    <a:pt x="15308" y="106629"/>
                  </a:lnTo>
                  <a:lnTo>
                    <a:pt x="17703" y="105546"/>
                  </a:lnTo>
                  <a:close/>
                  <a:moveTo>
                    <a:pt x="25221" y="106150"/>
                  </a:moveTo>
                  <a:lnTo>
                    <a:pt x="26595" y="106525"/>
                  </a:lnTo>
                  <a:lnTo>
                    <a:pt x="25158" y="106775"/>
                  </a:lnTo>
                  <a:lnTo>
                    <a:pt x="23805" y="106254"/>
                  </a:lnTo>
                  <a:lnTo>
                    <a:pt x="25221" y="106150"/>
                  </a:lnTo>
                  <a:close/>
                  <a:moveTo>
                    <a:pt x="33468" y="106213"/>
                  </a:moveTo>
                  <a:lnTo>
                    <a:pt x="34884" y="106359"/>
                  </a:lnTo>
                  <a:lnTo>
                    <a:pt x="33509" y="106837"/>
                  </a:lnTo>
                  <a:lnTo>
                    <a:pt x="32073" y="106567"/>
                  </a:lnTo>
                  <a:lnTo>
                    <a:pt x="33468" y="106213"/>
                  </a:lnTo>
                  <a:close/>
                  <a:moveTo>
                    <a:pt x="40986" y="105734"/>
                  </a:moveTo>
                  <a:lnTo>
                    <a:pt x="43360" y="106879"/>
                  </a:lnTo>
                  <a:lnTo>
                    <a:pt x="38237" y="106379"/>
                  </a:lnTo>
                  <a:lnTo>
                    <a:pt x="39674" y="105734"/>
                  </a:lnTo>
                  <a:close/>
                  <a:moveTo>
                    <a:pt x="29344" y="106359"/>
                  </a:moveTo>
                  <a:lnTo>
                    <a:pt x="30740" y="106608"/>
                  </a:lnTo>
                  <a:lnTo>
                    <a:pt x="29344" y="106983"/>
                  </a:lnTo>
                  <a:lnTo>
                    <a:pt x="27928" y="106588"/>
                  </a:lnTo>
                  <a:lnTo>
                    <a:pt x="29344" y="106359"/>
                  </a:lnTo>
                  <a:close/>
                  <a:moveTo>
                    <a:pt x="23117" y="106317"/>
                  </a:moveTo>
                  <a:lnTo>
                    <a:pt x="24596" y="106858"/>
                  </a:lnTo>
                  <a:lnTo>
                    <a:pt x="23013" y="107129"/>
                  </a:lnTo>
                  <a:lnTo>
                    <a:pt x="21555" y="106442"/>
                  </a:lnTo>
                  <a:lnTo>
                    <a:pt x="23117" y="106317"/>
                  </a:lnTo>
                  <a:close/>
                  <a:moveTo>
                    <a:pt x="35571" y="106421"/>
                  </a:moveTo>
                  <a:lnTo>
                    <a:pt x="37133" y="106567"/>
                  </a:lnTo>
                  <a:lnTo>
                    <a:pt x="35655" y="107233"/>
                  </a:lnTo>
                  <a:lnTo>
                    <a:pt x="34072" y="106942"/>
                  </a:lnTo>
                  <a:lnTo>
                    <a:pt x="35571" y="106421"/>
                  </a:lnTo>
                  <a:close/>
                  <a:moveTo>
                    <a:pt x="10414" y="105484"/>
                  </a:moveTo>
                  <a:lnTo>
                    <a:pt x="17015" y="105546"/>
                  </a:lnTo>
                  <a:lnTo>
                    <a:pt x="14454" y="106713"/>
                  </a:lnTo>
                  <a:lnTo>
                    <a:pt x="4832" y="107462"/>
                  </a:lnTo>
                  <a:lnTo>
                    <a:pt x="10414" y="105484"/>
                  </a:lnTo>
                  <a:close/>
                  <a:moveTo>
                    <a:pt x="27262" y="106713"/>
                  </a:moveTo>
                  <a:lnTo>
                    <a:pt x="28782" y="107129"/>
                  </a:lnTo>
                  <a:lnTo>
                    <a:pt x="27220" y="107525"/>
                  </a:lnTo>
                  <a:lnTo>
                    <a:pt x="25700" y="106962"/>
                  </a:lnTo>
                  <a:lnTo>
                    <a:pt x="27262" y="106713"/>
                  </a:lnTo>
                  <a:close/>
                  <a:moveTo>
                    <a:pt x="31427" y="106733"/>
                  </a:moveTo>
                  <a:lnTo>
                    <a:pt x="32968" y="107025"/>
                  </a:lnTo>
                  <a:lnTo>
                    <a:pt x="31448" y="107566"/>
                  </a:lnTo>
                  <a:lnTo>
                    <a:pt x="29886" y="107129"/>
                  </a:lnTo>
                  <a:lnTo>
                    <a:pt x="31427" y="106733"/>
                  </a:lnTo>
                  <a:close/>
                  <a:moveTo>
                    <a:pt x="41673" y="105734"/>
                  </a:moveTo>
                  <a:lnTo>
                    <a:pt x="48275" y="105796"/>
                  </a:lnTo>
                  <a:lnTo>
                    <a:pt x="53835" y="107879"/>
                  </a:lnTo>
                  <a:lnTo>
                    <a:pt x="44214" y="106962"/>
                  </a:lnTo>
                  <a:lnTo>
                    <a:pt x="41673" y="105734"/>
                  </a:lnTo>
                  <a:close/>
                  <a:moveTo>
                    <a:pt x="25138" y="107067"/>
                  </a:moveTo>
                  <a:lnTo>
                    <a:pt x="26720" y="107650"/>
                  </a:lnTo>
                  <a:lnTo>
                    <a:pt x="25033" y="108108"/>
                  </a:lnTo>
                  <a:lnTo>
                    <a:pt x="23451" y="107337"/>
                  </a:lnTo>
                  <a:lnTo>
                    <a:pt x="25138" y="107067"/>
                  </a:lnTo>
                  <a:close/>
                  <a:moveTo>
                    <a:pt x="33530" y="107129"/>
                  </a:moveTo>
                  <a:lnTo>
                    <a:pt x="35196" y="107441"/>
                  </a:lnTo>
                  <a:lnTo>
                    <a:pt x="33614" y="108170"/>
                  </a:lnTo>
                  <a:lnTo>
                    <a:pt x="31927" y="107712"/>
                  </a:lnTo>
                  <a:lnTo>
                    <a:pt x="33530" y="107129"/>
                  </a:lnTo>
                  <a:close/>
                  <a:moveTo>
                    <a:pt x="29323" y="107275"/>
                  </a:moveTo>
                  <a:lnTo>
                    <a:pt x="30969" y="107733"/>
                  </a:lnTo>
                  <a:lnTo>
                    <a:pt x="29323" y="108316"/>
                  </a:lnTo>
                  <a:lnTo>
                    <a:pt x="27699" y="107712"/>
                  </a:lnTo>
                  <a:lnTo>
                    <a:pt x="29323" y="107275"/>
                  </a:lnTo>
                  <a:close/>
                  <a:moveTo>
                    <a:pt x="27199" y="107837"/>
                  </a:moveTo>
                  <a:lnTo>
                    <a:pt x="28907" y="108462"/>
                  </a:lnTo>
                  <a:lnTo>
                    <a:pt x="27137" y="109087"/>
                  </a:lnTo>
                  <a:lnTo>
                    <a:pt x="25450" y="108295"/>
                  </a:lnTo>
                  <a:lnTo>
                    <a:pt x="27199" y="107837"/>
                  </a:lnTo>
                  <a:close/>
                  <a:moveTo>
                    <a:pt x="31448" y="107879"/>
                  </a:moveTo>
                  <a:lnTo>
                    <a:pt x="33197" y="108358"/>
                  </a:lnTo>
                  <a:lnTo>
                    <a:pt x="31510" y="109128"/>
                  </a:lnTo>
                  <a:lnTo>
                    <a:pt x="29740" y="108483"/>
                  </a:lnTo>
                  <a:lnTo>
                    <a:pt x="31448" y="107879"/>
                  </a:lnTo>
                  <a:close/>
                  <a:moveTo>
                    <a:pt x="20972" y="106483"/>
                  </a:moveTo>
                  <a:lnTo>
                    <a:pt x="22513" y="107212"/>
                  </a:lnTo>
                  <a:lnTo>
                    <a:pt x="9143" y="109462"/>
                  </a:lnTo>
                  <a:lnTo>
                    <a:pt x="9143" y="109462"/>
                  </a:lnTo>
                  <a:lnTo>
                    <a:pt x="14537" y="106983"/>
                  </a:lnTo>
                  <a:lnTo>
                    <a:pt x="20972" y="106483"/>
                  </a:lnTo>
                  <a:close/>
                  <a:moveTo>
                    <a:pt x="37716" y="106629"/>
                  </a:moveTo>
                  <a:lnTo>
                    <a:pt x="44131" y="107233"/>
                  </a:lnTo>
                  <a:lnTo>
                    <a:pt x="49483" y="109795"/>
                  </a:lnTo>
                  <a:lnTo>
                    <a:pt x="36154" y="107316"/>
                  </a:lnTo>
                  <a:lnTo>
                    <a:pt x="37716" y="106629"/>
                  </a:lnTo>
                  <a:close/>
                  <a:moveTo>
                    <a:pt x="29323" y="108629"/>
                  </a:moveTo>
                  <a:lnTo>
                    <a:pt x="31135" y="109295"/>
                  </a:lnTo>
                  <a:lnTo>
                    <a:pt x="29303" y="110128"/>
                  </a:lnTo>
                  <a:lnTo>
                    <a:pt x="27512" y="109274"/>
                  </a:lnTo>
                  <a:lnTo>
                    <a:pt x="29323" y="108629"/>
                  </a:lnTo>
                  <a:close/>
                  <a:moveTo>
                    <a:pt x="3708" y="1"/>
                  </a:moveTo>
                  <a:lnTo>
                    <a:pt x="27574" y="8914"/>
                  </a:lnTo>
                  <a:lnTo>
                    <a:pt x="25825" y="9706"/>
                  </a:lnTo>
                  <a:lnTo>
                    <a:pt x="1" y="2562"/>
                  </a:lnTo>
                  <a:lnTo>
                    <a:pt x="1" y="2875"/>
                  </a:lnTo>
                  <a:lnTo>
                    <a:pt x="25408" y="9893"/>
                  </a:lnTo>
                  <a:lnTo>
                    <a:pt x="23763" y="10664"/>
                  </a:lnTo>
                  <a:lnTo>
                    <a:pt x="8956" y="7915"/>
                  </a:lnTo>
                  <a:lnTo>
                    <a:pt x="1" y="3666"/>
                  </a:lnTo>
                  <a:lnTo>
                    <a:pt x="1" y="3978"/>
                  </a:lnTo>
                  <a:lnTo>
                    <a:pt x="7852" y="7706"/>
                  </a:lnTo>
                  <a:lnTo>
                    <a:pt x="7852" y="7706"/>
                  </a:lnTo>
                  <a:lnTo>
                    <a:pt x="1" y="6269"/>
                  </a:lnTo>
                  <a:lnTo>
                    <a:pt x="1" y="6561"/>
                  </a:lnTo>
                  <a:lnTo>
                    <a:pt x="8873" y="8206"/>
                  </a:lnTo>
                  <a:lnTo>
                    <a:pt x="14496" y="10872"/>
                  </a:lnTo>
                  <a:lnTo>
                    <a:pt x="4582" y="9935"/>
                  </a:lnTo>
                  <a:lnTo>
                    <a:pt x="1" y="8227"/>
                  </a:lnTo>
                  <a:lnTo>
                    <a:pt x="1" y="8519"/>
                  </a:lnTo>
                  <a:lnTo>
                    <a:pt x="3458" y="9810"/>
                  </a:lnTo>
                  <a:lnTo>
                    <a:pt x="1" y="9477"/>
                  </a:lnTo>
                  <a:lnTo>
                    <a:pt x="1" y="9768"/>
                  </a:lnTo>
                  <a:lnTo>
                    <a:pt x="4520" y="10205"/>
                  </a:lnTo>
                  <a:lnTo>
                    <a:pt x="10351" y="12392"/>
                  </a:lnTo>
                  <a:lnTo>
                    <a:pt x="396" y="12309"/>
                  </a:lnTo>
                  <a:lnTo>
                    <a:pt x="1" y="12205"/>
                  </a:lnTo>
                  <a:lnTo>
                    <a:pt x="1" y="12600"/>
                  </a:lnTo>
                  <a:lnTo>
                    <a:pt x="355" y="12600"/>
                  </a:lnTo>
                  <a:lnTo>
                    <a:pt x="6353" y="14246"/>
                  </a:lnTo>
                  <a:lnTo>
                    <a:pt x="1479" y="14641"/>
                  </a:lnTo>
                  <a:lnTo>
                    <a:pt x="1" y="13933"/>
                  </a:lnTo>
                  <a:lnTo>
                    <a:pt x="1" y="14266"/>
                  </a:lnTo>
                  <a:lnTo>
                    <a:pt x="917" y="14683"/>
                  </a:lnTo>
                  <a:lnTo>
                    <a:pt x="1" y="14745"/>
                  </a:lnTo>
                  <a:lnTo>
                    <a:pt x="1" y="15037"/>
                  </a:lnTo>
                  <a:lnTo>
                    <a:pt x="1438" y="14933"/>
                  </a:lnTo>
                  <a:lnTo>
                    <a:pt x="4083" y="16203"/>
                  </a:lnTo>
                  <a:lnTo>
                    <a:pt x="3354" y="16328"/>
                  </a:lnTo>
                  <a:lnTo>
                    <a:pt x="1" y="15703"/>
                  </a:lnTo>
                  <a:lnTo>
                    <a:pt x="1" y="15995"/>
                  </a:lnTo>
                  <a:lnTo>
                    <a:pt x="2521" y="16453"/>
                  </a:lnTo>
                  <a:lnTo>
                    <a:pt x="1" y="16891"/>
                  </a:lnTo>
                  <a:lnTo>
                    <a:pt x="1" y="17182"/>
                  </a:lnTo>
                  <a:lnTo>
                    <a:pt x="3354" y="16620"/>
                  </a:lnTo>
                  <a:lnTo>
                    <a:pt x="5978" y="17099"/>
                  </a:lnTo>
                  <a:lnTo>
                    <a:pt x="6061" y="17140"/>
                  </a:lnTo>
                  <a:lnTo>
                    <a:pt x="938" y="18473"/>
                  </a:lnTo>
                  <a:lnTo>
                    <a:pt x="1" y="18119"/>
                  </a:lnTo>
                  <a:lnTo>
                    <a:pt x="1" y="18432"/>
                  </a:lnTo>
                  <a:lnTo>
                    <a:pt x="438" y="18598"/>
                  </a:lnTo>
                  <a:lnTo>
                    <a:pt x="1" y="18702"/>
                  </a:lnTo>
                  <a:lnTo>
                    <a:pt x="1" y="19098"/>
                  </a:lnTo>
                  <a:lnTo>
                    <a:pt x="2417" y="19327"/>
                  </a:lnTo>
                  <a:lnTo>
                    <a:pt x="2500" y="19369"/>
                  </a:lnTo>
                  <a:lnTo>
                    <a:pt x="1" y="20243"/>
                  </a:lnTo>
                  <a:lnTo>
                    <a:pt x="1" y="20556"/>
                  </a:lnTo>
                  <a:lnTo>
                    <a:pt x="2916" y="19515"/>
                  </a:lnTo>
                  <a:lnTo>
                    <a:pt x="3687" y="19806"/>
                  </a:lnTo>
                  <a:lnTo>
                    <a:pt x="1" y="21493"/>
                  </a:lnTo>
                  <a:lnTo>
                    <a:pt x="1" y="22139"/>
                  </a:lnTo>
                  <a:lnTo>
                    <a:pt x="5436" y="23638"/>
                  </a:lnTo>
                  <a:lnTo>
                    <a:pt x="1" y="24055"/>
                  </a:lnTo>
                  <a:lnTo>
                    <a:pt x="1" y="24534"/>
                  </a:lnTo>
                  <a:lnTo>
                    <a:pt x="2083" y="25533"/>
                  </a:lnTo>
                  <a:lnTo>
                    <a:pt x="1" y="25138"/>
                  </a:lnTo>
                  <a:lnTo>
                    <a:pt x="1" y="25429"/>
                  </a:lnTo>
                  <a:lnTo>
                    <a:pt x="2458" y="25887"/>
                  </a:lnTo>
                  <a:lnTo>
                    <a:pt x="1" y="26304"/>
                  </a:lnTo>
                  <a:lnTo>
                    <a:pt x="1" y="26595"/>
                  </a:lnTo>
                  <a:lnTo>
                    <a:pt x="3187" y="26054"/>
                  </a:lnTo>
                  <a:lnTo>
                    <a:pt x="5124" y="26970"/>
                  </a:lnTo>
                  <a:lnTo>
                    <a:pt x="480" y="28178"/>
                  </a:lnTo>
                  <a:lnTo>
                    <a:pt x="376" y="28157"/>
                  </a:lnTo>
                  <a:lnTo>
                    <a:pt x="1" y="28032"/>
                  </a:lnTo>
                  <a:lnTo>
                    <a:pt x="1" y="28595"/>
                  </a:lnTo>
                  <a:lnTo>
                    <a:pt x="417" y="28491"/>
                  </a:lnTo>
                  <a:lnTo>
                    <a:pt x="2417" y="29240"/>
                  </a:lnTo>
                  <a:lnTo>
                    <a:pt x="1" y="30094"/>
                  </a:lnTo>
                  <a:lnTo>
                    <a:pt x="1" y="30407"/>
                  </a:lnTo>
                  <a:lnTo>
                    <a:pt x="2833" y="29407"/>
                  </a:lnTo>
                  <a:lnTo>
                    <a:pt x="4041" y="29844"/>
                  </a:lnTo>
                  <a:lnTo>
                    <a:pt x="1792" y="30886"/>
                  </a:lnTo>
                  <a:lnTo>
                    <a:pt x="1" y="30865"/>
                  </a:lnTo>
                  <a:lnTo>
                    <a:pt x="1" y="31156"/>
                  </a:lnTo>
                  <a:lnTo>
                    <a:pt x="1167" y="31156"/>
                  </a:lnTo>
                  <a:lnTo>
                    <a:pt x="334" y="31552"/>
                  </a:lnTo>
                  <a:lnTo>
                    <a:pt x="1" y="31448"/>
                  </a:lnTo>
                  <a:lnTo>
                    <a:pt x="1" y="32010"/>
                  </a:lnTo>
                  <a:lnTo>
                    <a:pt x="355" y="31864"/>
                  </a:lnTo>
                  <a:lnTo>
                    <a:pt x="4541" y="33010"/>
                  </a:lnTo>
                  <a:lnTo>
                    <a:pt x="1" y="33385"/>
                  </a:lnTo>
                  <a:lnTo>
                    <a:pt x="1" y="33655"/>
                  </a:lnTo>
                  <a:lnTo>
                    <a:pt x="5374" y="33239"/>
                  </a:lnTo>
                  <a:lnTo>
                    <a:pt x="8893" y="34218"/>
                  </a:lnTo>
                  <a:lnTo>
                    <a:pt x="3208" y="35176"/>
                  </a:lnTo>
                  <a:lnTo>
                    <a:pt x="292" y="34634"/>
                  </a:lnTo>
                  <a:lnTo>
                    <a:pt x="1" y="34488"/>
                  </a:lnTo>
                  <a:lnTo>
                    <a:pt x="1" y="34863"/>
                  </a:lnTo>
                  <a:lnTo>
                    <a:pt x="209" y="34905"/>
                  </a:lnTo>
                  <a:lnTo>
                    <a:pt x="1396" y="35467"/>
                  </a:lnTo>
                  <a:lnTo>
                    <a:pt x="1" y="35696"/>
                  </a:lnTo>
                  <a:lnTo>
                    <a:pt x="1" y="36009"/>
                  </a:lnTo>
                  <a:lnTo>
                    <a:pt x="1854" y="35696"/>
                  </a:lnTo>
                  <a:lnTo>
                    <a:pt x="4187" y="36800"/>
                  </a:lnTo>
                  <a:lnTo>
                    <a:pt x="1229" y="37571"/>
                  </a:lnTo>
                  <a:lnTo>
                    <a:pt x="1" y="37446"/>
                  </a:lnTo>
                  <a:lnTo>
                    <a:pt x="1" y="37737"/>
                  </a:lnTo>
                  <a:lnTo>
                    <a:pt x="396" y="37779"/>
                  </a:lnTo>
                  <a:lnTo>
                    <a:pt x="1" y="37883"/>
                  </a:lnTo>
                  <a:lnTo>
                    <a:pt x="1" y="38237"/>
                  </a:lnTo>
                  <a:lnTo>
                    <a:pt x="2333" y="39112"/>
                  </a:lnTo>
                  <a:lnTo>
                    <a:pt x="1" y="39945"/>
                  </a:lnTo>
                  <a:lnTo>
                    <a:pt x="1" y="40424"/>
                  </a:lnTo>
                  <a:lnTo>
                    <a:pt x="3166" y="40465"/>
                  </a:lnTo>
                  <a:lnTo>
                    <a:pt x="1105" y="41403"/>
                  </a:lnTo>
                  <a:lnTo>
                    <a:pt x="1" y="41090"/>
                  </a:lnTo>
                  <a:lnTo>
                    <a:pt x="1" y="41382"/>
                  </a:lnTo>
                  <a:lnTo>
                    <a:pt x="709" y="41590"/>
                  </a:lnTo>
                  <a:lnTo>
                    <a:pt x="1" y="41902"/>
                  </a:lnTo>
                  <a:lnTo>
                    <a:pt x="1" y="42215"/>
                  </a:lnTo>
                  <a:lnTo>
                    <a:pt x="1125" y="41694"/>
                  </a:lnTo>
                  <a:lnTo>
                    <a:pt x="3645" y="42402"/>
                  </a:lnTo>
                  <a:lnTo>
                    <a:pt x="1" y="42694"/>
                  </a:lnTo>
                  <a:lnTo>
                    <a:pt x="1" y="42965"/>
                  </a:lnTo>
                  <a:lnTo>
                    <a:pt x="4457" y="42631"/>
                  </a:lnTo>
                  <a:lnTo>
                    <a:pt x="8394" y="43714"/>
                  </a:lnTo>
                  <a:lnTo>
                    <a:pt x="3125" y="44589"/>
                  </a:lnTo>
                  <a:lnTo>
                    <a:pt x="1" y="44006"/>
                  </a:lnTo>
                  <a:lnTo>
                    <a:pt x="1" y="44318"/>
                  </a:lnTo>
                  <a:lnTo>
                    <a:pt x="2292" y="44735"/>
                  </a:lnTo>
                  <a:lnTo>
                    <a:pt x="542" y="45026"/>
                  </a:lnTo>
                  <a:lnTo>
                    <a:pt x="1" y="44776"/>
                  </a:lnTo>
                  <a:lnTo>
                    <a:pt x="1" y="45089"/>
                  </a:lnTo>
                  <a:lnTo>
                    <a:pt x="42" y="45110"/>
                  </a:lnTo>
                  <a:lnTo>
                    <a:pt x="1" y="45110"/>
                  </a:lnTo>
                  <a:lnTo>
                    <a:pt x="1" y="45401"/>
                  </a:lnTo>
                  <a:lnTo>
                    <a:pt x="501" y="45318"/>
                  </a:lnTo>
                  <a:lnTo>
                    <a:pt x="3250" y="46630"/>
                  </a:lnTo>
                  <a:lnTo>
                    <a:pt x="1958" y="46963"/>
                  </a:lnTo>
                  <a:lnTo>
                    <a:pt x="1" y="46776"/>
                  </a:lnTo>
                  <a:lnTo>
                    <a:pt x="1" y="47067"/>
                  </a:lnTo>
                  <a:lnTo>
                    <a:pt x="1146" y="47171"/>
                  </a:lnTo>
                  <a:lnTo>
                    <a:pt x="1" y="47463"/>
                  </a:lnTo>
                  <a:lnTo>
                    <a:pt x="1" y="47775"/>
                  </a:lnTo>
                  <a:lnTo>
                    <a:pt x="1979" y="47255"/>
                  </a:lnTo>
                  <a:lnTo>
                    <a:pt x="5186" y="47567"/>
                  </a:lnTo>
                  <a:lnTo>
                    <a:pt x="5665" y="47796"/>
                  </a:lnTo>
                  <a:lnTo>
                    <a:pt x="2687" y="48837"/>
                  </a:lnTo>
                  <a:lnTo>
                    <a:pt x="1" y="47838"/>
                  </a:lnTo>
                  <a:lnTo>
                    <a:pt x="1" y="48150"/>
                  </a:lnTo>
                  <a:lnTo>
                    <a:pt x="2250" y="48983"/>
                  </a:lnTo>
                  <a:lnTo>
                    <a:pt x="1021" y="49441"/>
                  </a:lnTo>
                  <a:lnTo>
                    <a:pt x="1" y="49421"/>
                  </a:lnTo>
                  <a:lnTo>
                    <a:pt x="1" y="49712"/>
                  </a:lnTo>
                  <a:lnTo>
                    <a:pt x="209" y="49712"/>
                  </a:lnTo>
                  <a:lnTo>
                    <a:pt x="1" y="49795"/>
                  </a:lnTo>
                  <a:lnTo>
                    <a:pt x="1" y="50087"/>
                  </a:lnTo>
                  <a:lnTo>
                    <a:pt x="1063" y="49733"/>
                  </a:lnTo>
                  <a:lnTo>
                    <a:pt x="4291" y="49754"/>
                  </a:lnTo>
                  <a:lnTo>
                    <a:pt x="4770" y="49920"/>
                  </a:lnTo>
                  <a:lnTo>
                    <a:pt x="1896" y="51232"/>
                  </a:lnTo>
                  <a:lnTo>
                    <a:pt x="1" y="50712"/>
                  </a:lnTo>
                  <a:lnTo>
                    <a:pt x="1" y="51024"/>
                  </a:lnTo>
                  <a:lnTo>
                    <a:pt x="1479" y="51420"/>
                  </a:lnTo>
                  <a:lnTo>
                    <a:pt x="271" y="51982"/>
                  </a:lnTo>
                  <a:lnTo>
                    <a:pt x="1" y="52003"/>
                  </a:lnTo>
                  <a:lnTo>
                    <a:pt x="1" y="52419"/>
                  </a:lnTo>
                  <a:lnTo>
                    <a:pt x="355" y="52253"/>
                  </a:lnTo>
                  <a:lnTo>
                    <a:pt x="3562" y="52003"/>
                  </a:lnTo>
                  <a:lnTo>
                    <a:pt x="7894" y="53211"/>
                  </a:lnTo>
                  <a:lnTo>
                    <a:pt x="3041" y="54023"/>
                  </a:lnTo>
                  <a:lnTo>
                    <a:pt x="1" y="53461"/>
                  </a:lnTo>
                  <a:lnTo>
                    <a:pt x="1" y="53752"/>
                  </a:lnTo>
                  <a:lnTo>
                    <a:pt x="2208" y="54148"/>
                  </a:lnTo>
                  <a:lnTo>
                    <a:pt x="1" y="54523"/>
                  </a:lnTo>
                  <a:lnTo>
                    <a:pt x="1" y="54814"/>
                  </a:lnTo>
                  <a:lnTo>
                    <a:pt x="3041" y="54315"/>
                  </a:lnTo>
                  <a:lnTo>
                    <a:pt x="7477" y="55127"/>
                  </a:lnTo>
                  <a:lnTo>
                    <a:pt x="2729" y="56356"/>
                  </a:lnTo>
                  <a:lnTo>
                    <a:pt x="1" y="55064"/>
                  </a:lnTo>
                  <a:lnTo>
                    <a:pt x="1" y="55377"/>
                  </a:lnTo>
                  <a:lnTo>
                    <a:pt x="1917" y="56293"/>
                  </a:lnTo>
                  <a:lnTo>
                    <a:pt x="1" y="56106"/>
                  </a:lnTo>
                  <a:lnTo>
                    <a:pt x="1" y="56397"/>
                  </a:lnTo>
                  <a:lnTo>
                    <a:pt x="1896" y="56564"/>
                  </a:lnTo>
                  <a:lnTo>
                    <a:pt x="1" y="57064"/>
                  </a:lnTo>
                  <a:lnTo>
                    <a:pt x="1" y="57355"/>
                  </a:lnTo>
                  <a:lnTo>
                    <a:pt x="2708" y="56668"/>
                  </a:lnTo>
                  <a:lnTo>
                    <a:pt x="5145" y="57813"/>
                  </a:lnTo>
                  <a:lnTo>
                    <a:pt x="2604" y="58709"/>
                  </a:lnTo>
                  <a:lnTo>
                    <a:pt x="1" y="57751"/>
                  </a:lnTo>
                  <a:lnTo>
                    <a:pt x="1" y="58063"/>
                  </a:lnTo>
                  <a:lnTo>
                    <a:pt x="1771" y="58730"/>
                  </a:lnTo>
                  <a:lnTo>
                    <a:pt x="1" y="58709"/>
                  </a:lnTo>
                  <a:lnTo>
                    <a:pt x="1" y="59000"/>
                  </a:lnTo>
                  <a:lnTo>
                    <a:pt x="1771" y="59000"/>
                  </a:lnTo>
                  <a:lnTo>
                    <a:pt x="1" y="59625"/>
                  </a:lnTo>
                  <a:lnTo>
                    <a:pt x="1" y="59938"/>
                  </a:lnTo>
                  <a:lnTo>
                    <a:pt x="2604" y="59021"/>
                  </a:lnTo>
                  <a:lnTo>
                    <a:pt x="5124" y="59958"/>
                  </a:lnTo>
                  <a:lnTo>
                    <a:pt x="2666" y="61083"/>
                  </a:lnTo>
                  <a:lnTo>
                    <a:pt x="1" y="60354"/>
                  </a:lnTo>
                  <a:lnTo>
                    <a:pt x="1" y="60646"/>
                  </a:lnTo>
                  <a:lnTo>
                    <a:pt x="1854" y="61166"/>
                  </a:lnTo>
                  <a:lnTo>
                    <a:pt x="1" y="61312"/>
                  </a:lnTo>
                  <a:lnTo>
                    <a:pt x="1" y="61604"/>
                  </a:lnTo>
                  <a:lnTo>
                    <a:pt x="1875" y="61437"/>
                  </a:lnTo>
                  <a:lnTo>
                    <a:pt x="1875" y="61437"/>
                  </a:lnTo>
                  <a:lnTo>
                    <a:pt x="1" y="62291"/>
                  </a:lnTo>
                  <a:lnTo>
                    <a:pt x="1" y="62624"/>
                  </a:lnTo>
                  <a:lnTo>
                    <a:pt x="2687" y="61395"/>
                  </a:lnTo>
                  <a:lnTo>
                    <a:pt x="7415" y="62687"/>
                  </a:lnTo>
                  <a:lnTo>
                    <a:pt x="2979" y="63436"/>
                  </a:lnTo>
                  <a:lnTo>
                    <a:pt x="1" y="62895"/>
                  </a:lnTo>
                  <a:lnTo>
                    <a:pt x="1" y="63186"/>
                  </a:lnTo>
                  <a:lnTo>
                    <a:pt x="2146" y="63582"/>
                  </a:lnTo>
                  <a:lnTo>
                    <a:pt x="1" y="63936"/>
                  </a:lnTo>
                  <a:lnTo>
                    <a:pt x="1" y="64228"/>
                  </a:lnTo>
                  <a:lnTo>
                    <a:pt x="2979" y="63728"/>
                  </a:lnTo>
                  <a:lnTo>
                    <a:pt x="7810" y="64623"/>
                  </a:lnTo>
                  <a:lnTo>
                    <a:pt x="3458" y="65748"/>
                  </a:lnTo>
                  <a:lnTo>
                    <a:pt x="251" y="65456"/>
                  </a:lnTo>
                  <a:lnTo>
                    <a:pt x="1" y="65332"/>
                  </a:lnTo>
                  <a:lnTo>
                    <a:pt x="1" y="65706"/>
                  </a:lnTo>
                  <a:lnTo>
                    <a:pt x="167" y="65727"/>
                  </a:lnTo>
                  <a:lnTo>
                    <a:pt x="1354" y="66290"/>
                  </a:lnTo>
                  <a:lnTo>
                    <a:pt x="1" y="66644"/>
                  </a:lnTo>
                  <a:lnTo>
                    <a:pt x="1" y="66956"/>
                  </a:lnTo>
                  <a:lnTo>
                    <a:pt x="1771" y="66498"/>
                  </a:lnTo>
                  <a:lnTo>
                    <a:pt x="4624" y="67851"/>
                  </a:lnTo>
                  <a:lnTo>
                    <a:pt x="4124" y="68018"/>
                  </a:lnTo>
                  <a:lnTo>
                    <a:pt x="917" y="67997"/>
                  </a:lnTo>
                  <a:lnTo>
                    <a:pt x="1" y="67664"/>
                  </a:lnTo>
                  <a:lnTo>
                    <a:pt x="1" y="67976"/>
                  </a:lnTo>
                  <a:lnTo>
                    <a:pt x="1" y="68268"/>
                  </a:lnTo>
                  <a:lnTo>
                    <a:pt x="855" y="68289"/>
                  </a:lnTo>
                  <a:lnTo>
                    <a:pt x="2083" y="68747"/>
                  </a:lnTo>
                  <a:lnTo>
                    <a:pt x="1" y="69476"/>
                  </a:lnTo>
                  <a:lnTo>
                    <a:pt x="1" y="69788"/>
                  </a:lnTo>
                  <a:lnTo>
                    <a:pt x="2521" y="68893"/>
                  </a:lnTo>
                  <a:lnTo>
                    <a:pt x="5478" y="69997"/>
                  </a:lnTo>
                  <a:lnTo>
                    <a:pt x="4999" y="70226"/>
                  </a:lnTo>
                  <a:lnTo>
                    <a:pt x="1792" y="70476"/>
                  </a:lnTo>
                  <a:lnTo>
                    <a:pt x="1" y="69976"/>
                  </a:lnTo>
                  <a:lnTo>
                    <a:pt x="1" y="70267"/>
                  </a:lnTo>
                  <a:lnTo>
                    <a:pt x="959" y="70538"/>
                  </a:lnTo>
                  <a:lnTo>
                    <a:pt x="1" y="70621"/>
                  </a:lnTo>
                  <a:lnTo>
                    <a:pt x="1" y="70913"/>
                  </a:lnTo>
                  <a:lnTo>
                    <a:pt x="1771" y="70767"/>
                  </a:lnTo>
                  <a:lnTo>
                    <a:pt x="3041" y="71121"/>
                  </a:lnTo>
                  <a:lnTo>
                    <a:pt x="271" y="72371"/>
                  </a:lnTo>
                  <a:lnTo>
                    <a:pt x="1" y="72329"/>
                  </a:lnTo>
                  <a:lnTo>
                    <a:pt x="1" y="72808"/>
                  </a:lnTo>
                  <a:lnTo>
                    <a:pt x="313" y="72683"/>
                  </a:lnTo>
                  <a:lnTo>
                    <a:pt x="2063" y="72995"/>
                  </a:lnTo>
                  <a:lnTo>
                    <a:pt x="1" y="73349"/>
                  </a:lnTo>
                  <a:lnTo>
                    <a:pt x="1" y="73641"/>
                  </a:lnTo>
                  <a:lnTo>
                    <a:pt x="2896" y="73162"/>
                  </a:lnTo>
                  <a:lnTo>
                    <a:pt x="8144" y="74120"/>
                  </a:lnTo>
                  <a:lnTo>
                    <a:pt x="4187" y="75141"/>
                  </a:lnTo>
                  <a:lnTo>
                    <a:pt x="1" y="74745"/>
                  </a:lnTo>
                  <a:lnTo>
                    <a:pt x="1" y="75036"/>
                  </a:lnTo>
                  <a:lnTo>
                    <a:pt x="3375" y="75370"/>
                  </a:lnTo>
                  <a:lnTo>
                    <a:pt x="855" y="76015"/>
                  </a:lnTo>
                  <a:lnTo>
                    <a:pt x="1" y="75619"/>
                  </a:lnTo>
                  <a:lnTo>
                    <a:pt x="1" y="75932"/>
                  </a:lnTo>
                  <a:lnTo>
                    <a:pt x="417" y="76119"/>
                  </a:lnTo>
                  <a:lnTo>
                    <a:pt x="1" y="76244"/>
                  </a:lnTo>
                  <a:lnTo>
                    <a:pt x="1" y="76536"/>
                  </a:lnTo>
                  <a:lnTo>
                    <a:pt x="813" y="76328"/>
                  </a:lnTo>
                  <a:lnTo>
                    <a:pt x="2854" y="77286"/>
                  </a:lnTo>
                  <a:lnTo>
                    <a:pt x="1" y="77265"/>
                  </a:lnTo>
                  <a:lnTo>
                    <a:pt x="1" y="77556"/>
                  </a:lnTo>
                  <a:lnTo>
                    <a:pt x="3479" y="77577"/>
                  </a:lnTo>
                  <a:lnTo>
                    <a:pt x="4083" y="77890"/>
                  </a:lnTo>
                  <a:lnTo>
                    <a:pt x="2437" y="78473"/>
                  </a:lnTo>
                  <a:lnTo>
                    <a:pt x="1" y="77556"/>
                  </a:lnTo>
                  <a:lnTo>
                    <a:pt x="1" y="77869"/>
                  </a:lnTo>
                  <a:lnTo>
                    <a:pt x="2021" y="78618"/>
                  </a:lnTo>
                  <a:lnTo>
                    <a:pt x="1" y="79327"/>
                  </a:lnTo>
                  <a:lnTo>
                    <a:pt x="1" y="79910"/>
                  </a:lnTo>
                  <a:lnTo>
                    <a:pt x="42" y="79910"/>
                  </a:lnTo>
                  <a:lnTo>
                    <a:pt x="1" y="79930"/>
                  </a:lnTo>
                  <a:lnTo>
                    <a:pt x="1" y="80222"/>
                  </a:lnTo>
                  <a:lnTo>
                    <a:pt x="875" y="80139"/>
                  </a:lnTo>
                  <a:lnTo>
                    <a:pt x="3812" y="80951"/>
                  </a:lnTo>
                  <a:lnTo>
                    <a:pt x="1459" y="82034"/>
                  </a:lnTo>
                  <a:lnTo>
                    <a:pt x="1" y="81763"/>
                  </a:lnTo>
                  <a:lnTo>
                    <a:pt x="1" y="82055"/>
                  </a:lnTo>
                  <a:lnTo>
                    <a:pt x="1000" y="82242"/>
                  </a:lnTo>
                  <a:lnTo>
                    <a:pt x="1" y="82700"/>
                  </a:lnTo>
                  <a:lnTo>
                    <a:pt x="1" y="83054"/>
                  </a:lnTo>
                  <a:lnTo>
                    <a:pt x="2812" y="82575"/>
                  </a:lnTo>
                  <a:lnTo>
                    <a:pt x="8477" y="83637"/>
                  </a:lnTo>
                  <a:lnTo>
                    <a:pt x="4936" y="84533"/>
                  </a:lnTo>
                  <a:lnTo>
                    <a:pt x="1" y="84075"/>
                  </a:lnTo>
                  <a:lnTo>
                    <a:pt x="1" y="84366"/>
                  </a:lnTo>
                  <a:lnTo>
                    <a:pt x="4124" y="84762"/>
                  </a:lnTo>
                  <a:lnTo>
                    <a:pt x="1" y="85824"/>
                  </a:lnTo>
                  <a:lnTo>
                    <a:pt x="1" y="86220"/>
                  </a:lnTo>
                  <a:lnTo>
                    <a:pt x="709" y="86553"/>
                  </a:lnTo>
                  <a:lnTo>
                    <a:pt x="1" y="86553"/>
                  </a:lnTo>
                  <a:lnTo>
                    <a:pt x="1" y="86845"/>
                  </a:lnTo>
                  <a:lnTo>
                    <a:pt x="1334" y="86845"/>
                  </a:lnTo>
                  <a:lnTo>
                    <a:pt x="3562" y="87907"/>
                  </a:lnTo>
                  <a:lnTo>
                    <a:pt x="2354" y="88344"/>
                  </a:lnTo>
                  <a:lnTo>
                    <a:pt x="1" y="87469"/>
                  </a:lnTo>
                  <a:lnTo>
                    <a:pt x="1" y="87782"/>
                  </a:lnTo>
                  <a:lnTo>
                    <a:pt x="1938" y="88490"/>
                  </a:lnTo>
                  <a:lnTo>
                    <a:pt x="1" y="89177"/>
                  </a:lnTo>
                  <a:lnTo>
                    <a:pt x="1" y="89531"/>
                  </a:lnTo>
                  <a:lnTo>
                    <a:pt x="4603" y="90802"/>
                  </a:lnTo>
                  <a:lnTo>
                    <a:pt x="2646" y="91697"/>
                  </a:lnTo>
                  <a:lnTo>
                    <a:pt x="1" y="91197"/>
                  </a:lnTo>
                  <a:lnTo>
                    <a:pt x="1" y="91510"/>
                  </a:lnTo>
                  <a:lnTo>
                    <a:pt x="1896" y="91843"/>
                  </a:lnTo>
                  <a:lnTo>
                    <a:pt x="1" y="92176"/>
                  </a:lnTo>
                  <a:lnTo>
                    <a:pt x="1" y="92468"/>
                  </a:lnTo>
                  <a:lnTo>
                    <a:pt x="1521" y="92197"/>
                  </a:lnTo>
                  <a:lnTo>
                    <a:pt x="1521" y="92197"/>
                  </a:lnTo>
                  <a:lnTo>
                    <a:pt x="1" y="92905"/>
                  </a:lnTo>
                  <a:lnTo>
                    <a:pt x="1" y="93217"/>
                  </a:lnTo>
                  <a:lnTo>
                    <a:pt x="2625" y="92030"/>
                  </a:lnTo>
                  <a:lnTo>
                    <a:pt x="2729" y="92009"/>
                  </a:lnTo>
                  <a:lnTo>
                    <a:pt x="8810" y="93134"/>
                  </a:lnTo>
                  <a:lnTo>
                    <a:pt x="5686" y="93946"/>
                  </a:lnTo>
                  <a:lnTo>
                    <a:pt x="1" y="93384"/>
                  </a:lnTo>
                  <a:lnTo>
                    <a:pt x="1" y="93676"/>
                  </a:lnTo>
                  <a:lnTo>
                    <a:pt x="4853" y="94155"/>
                  </a:lnTo>
                  <a:lnTo>
                    <a:pt x="1" y="95404"/>
                  </a:lnTo>
                  <a:lnTo>
                    <a:pt x="1" y="95716"/>
                  </a:lnTo>
                  <a:lnTo>
                    <a:pt x="5707" y="94238"/>
                  </a:lnTo>
                  <a:lnTo>
                    <a:pt x="11851" y="94821"/>
                  </a:lnTo>
                  <a:lnTo>
                    <a:pt x="8810" y="95904"/>
                  </a:lnTo>
                  <a:lnTo>
                    <a:pt x="1" y="95821"/>
                  </a:lnTo>
                  <a:lnTo>
                    <a:pt x="1" y="96112"/>
                  </a:lnTo>
                  <a:lnTo>
                    <a:pt x="8019" y="96175"/>
                  </a:lnTo>
                  <a:lnTo>
                    <a:pt x="3437" y="97799"/>
                  </a:lnTo>
                  <a:lnTo>
                    <a:pt x="1" y="96175"/>
                  </a:lnTo>
                  <a:lnTo>
                    <a:pt x="1" y="96487"/>
                  </a:lnTo>
                  <a:lnTo>
                    <a:pt x="3041" y="97945"/>
                  </a:lnTo>
                  <a:lnTo>
                    <a:pt x="2271" y="98216"/>
                  </a:lnTo>
                  <a:lnTo>
                    <a:pt x="1" y="97383"/>
                  </a:lnTo>
                  <a:lnTo>
                    <a:pt x="1" y="97695"/>
                  </a:lnTo>
                  <a:lnTo>
                    <a:pt x="1854" y="98361"/>
                  </a:lnTo>
                  <a:lnTo>
                    <a:pt x="1750" y="98403"/>
                  </a:lnTo>
                  <a:lnTo>
                    <a:pt x="1" y="98549"/>
                  </a:lnTo>
                  <a:lnTo>
                    <a:pt x="1" y="98840"/>
                  </a:lnTo>
                  <a:lnTo>
                    <a:pt x="709" y="98778"/>
                  </a:lnTo>
                  <a:lnTo>
                    <a:pt x="251" y="98944"/>
                  </a:lnTo>
                  <a:lnTo>
                    <a:pt x="1" y="98861"/>
                  </a:lnTo>
                  <a:lnTo>
                    <a:pt x="1" y="99340"/>
                  </a:lnTo>
                  <a:lnTo>
                    <a:pt x="271" y="99236"/>
                  </a:lnTo>
                  <a:lnTo>
                    <a:pt x="5374" y="100652"/>
                  </a:lnTo>
                  <a:lnTo>
                    <a:pt x="5291" y="100694"/>
                  </a:lnTo>
                  <a:lnTo>
                    <a:pt x="2666" y="101131"/>
                  </a:lnTo>
                  <a:lnTo>
                    <a:pt x="1" y="100652"/>
                  </a:lnTo>
                  <a:lnTo>
                    <a:pt x="1" y="100944"/>
                  </a:lnTo>
                  <a:lnTo>
                    <a:pt x="1833" y="101277"/>
                  </a:lnTo>
                  <a:lnTo>
                    <a:pt x="1" y="101569"/>
                  </a:lnTo>
                  <a:lnTo>
                    <a:pt x="1" y="101881"/>
                  </a:lnTo>
                  <a:lnTo>
                    <a:pt x="2666" y="101423"/>
                  </a:lnTo>
                  <a:lnTo>
                    <a:pt x="3375" y="101569"/>
                  </a:lnTo>
                  <a:lnTo>
                    <a:pt x="709" y="102776"/>
                  </a:lnTo>
                  <a:lnTo>
                    <a:pt x="1" y="102714"/>
                  </a:lnTo>
                  <a:lnTo>
                    <a:pt x="1" y="103006"/>
                  </a:lnTo>
                  <a:lnTo>
                    <a:pt x="167" y="103026"/>
                  </a:lnTo>
                  <a:lnTo>
                    <a:pt x="1" y="103110"/>
                  </a:lnTo>
                  <a:lnTo>
                    <a:pt x="1" y="103422"/>
                  </a:lnTo>
                  <a:lnTo>
                    <a:pt x="750" y="103089"/>
                  </a:lnTo>
                  <a:lnTo>
                    <a:pt x="5603" y="103547"/>
                  </a:lnTo>
                  <a:lnTo>
                    <a:pt x="1" y="105005"/>
                  </a:lnTo>
                  <a:lnTo>
                    <a:pt x="1" y="105401"/>
                  </a:lnTo>
                  <a:lnTo>
                    <a:pt x="9581" y="105484"/>
                  </a:lnTo>
                  <a:lnTo>
                    <a:pt x="3708" y="107566"/>
                  </a:lnTo>
                  <a:lnTo>
                    <a:pt x="1" y="107858"/>
                  </a:lnTo>
                  <a:lnTo>
                    <a:pt x="1" y="108150"/>
                  </a:lnTo>
                  <a:lnTo>
                    <a:pt x="2646" y="107941"/>
                  </a:lnTo>
                  <a:lnTo>
                    <a:pt x="1" y="108878"/>
                  </a:lnTo>
                  <a:lnTo>
                    <a:pt x="1" y="109170"/>
                  </a:lnTo>
                  <a:lnTo>
                    <a:pt x="3770" y="107837"/>
                  </a:lnTo>
                  <a:lnTo>
                    <a:pt x="13683" y="107067"/>
                  </a:lnTo>
                  <a:lnTo>
                    <a:pt x="8040" y="109649"/>
                  </a:lnTo>
                  <a:lnTo>
                    <a:pt x="1" y="110982"/>
                  </a:lnTo>
                  <a:lnTo>
                    <a:pt x="1" y="111273"/>
                  </a:lnTo>
                  <a:lnTo>
                    <a:pt x="7019" y="110107"/>
                  </a:lnTo>
                  <a:lnTo>
                    <a:pt x="1" y="113294"/>
                  </a:lnTo>
                  <a:lnTo>
                    <a:pt x="1" y="113627"/>
                  </a:lnTo>
                  <a:lnTo>
                    <a:pt x="8123" y="109920"/>
                  </a:lnTo>
                  <a:lnTo>
                    <a:pt x="22972" y="107421"/>
                  </a:lnTo>
                  <a:lnTo>
                    <a:pt x="24596" y="108212"/>
                  </a:lnTo>
                  <a:lnTo>
                    <a:pt x="1" y="114585"/>
                  </a:lnTo>
                  <a:lnTo>
                    <a:pt x="1" y="114876"/>
                  </a:lnTo>
                  <a:lnTo>
                    <a:pt x="25013" y="108399"/>
                  </a:lnTo>
                  <a:lnTo>
                    <a:pt x="26741" y="109232"/>
                  </a:lnTo>
                  <a:lnTo>
                    <a:pt x="1" y="118708"/>
                  </a:lnTo>
                  <a:lnTo>
                    <a:pt x="1" y="119021"/>
                  </a:lnTo>
                  <a:lnTo>
                    <a:pt x="27116" y="109420"/>
                  </a:lnTo>
                  <a:lnTo>
                    <a:pt x="28969" y="110295"/>
                  </a:lnTo>
                  <a:lnTo>
                    <a:pt x="8227" y="119750"/>
                  </a:lnTo>
                  <a:lnTo>
                    <a:pt x="8914" y="119750"/>
                  </a:lnTo>
                  <a:lnTo>
                    <a:pt x="29303" y="110461"/>
                  </a:lnTo>
                  <a:lnTo>
                    <a:pt x="48837" y="119750"/>
                  </a:lnTo>
                  <a:lnTo>
                    <a:pt x="49504" y="119750"/>
                  </a:lnTo>
                  <a:lnTo>
                    <a:pt x="29657" y="110295"/>
                  </a:lnTo>
                  <a:lnTo>
                    <a:pt x="31510" y="109441"/>
                  </a:lnTo>
                  <a:lnTo>
                    <a:pt x="59125" y="119750"/>
                  </a:lnTo>
                  <a:lnTo>
                    <a:pt x="59458" y="119750"/>
                  </a:lnTo>
                  <a:lnTo>
                    <a:pt x="59458" y="119562"/>
                  </a:lnTo>
                  <a:lnTo>
                    <a:pt x="31885" y="109274"/>
                  </a:lnTo>
                  <a:lnTo>
                    <a:pt x="33634" y="108483"/>
                  </a:lnTo>
                  <a:lnTo>
                    <a:pt x="59458" y="115626"/>
                  </a:lnTo>
                  <a:lnTo>
                    <a:pt x="59458" y="115314"/>
                  </a:lnTo>
                  <a:lnTo>
                    <a:pt x="34051" y="108295"/>
                  </a:lnTo>
                  <a:lnTo>
                    <a:pt x="35696" y="107546"/>
                  </a:lnTo>
                  <a:lnTo>
                    <a:pt x="50503" y="110274"/>
                  </a:lnTo>
                  <a:lnTo>
                    <a:pt x="59458" y="114543"/>
                  </a:lnTo>
                  <a:lnTo>
                    <a:pt x="59458" y="114210"/>
                  </a:lnTo>
                  <a:lnTo>
                    <a:pt x="51607" y="110482"/>
                  </a:lnTo>
                  <a:lnTo>
                    <a:pt x="59458" y="111919"/>
                  </a:lnTo>
                  <a:lnTo>
                    <a:pt x="59458" y="111627"/>
                  </a:lnTo>
                  <a:lnTo>
                    <a:pt x="50587" y="110003"/>
                  </a:lnTo>
                  <a:lnTo>
                    <a:pt x="44985" y="107316"/>
                  </a:lnTo>
                  <a:lnTo>
                    <a:pt x="54877" y="108274"/>
                  </a:lnTo>
                  <a:lnTo>
                    <a:pt x="59458" y="109982"/>
                  </a:lnTo>
                  <a:lnTo>
                    <a:pt x="59458" y="109670"/>
                  </a:lnTo>
                  <a:lnTo>
                    <a:pt x="56001" y="108379"/>
                  </a:lnTo>
                  <a:lnTo>
                    <a:pt x="56001" y="108379"/>
                  </a:lnTo>
                  <a:lnTo>
                    <a:pt x="59458" y="108712"/>
                  </a:lnTo>
                  <a:lnTo>
                    <a:pt x="59458" y="108420"/>
                  </a:lnTo>
                  <a:lnTo>
                    <a:pt x="54960" y="107983"/>
                  </a:lnTo>
                  <a:lnTo>
                    <a:pt x="49129" y="105796"/>
                  </a:lnTo>
                  <a:lnTo>
                    <a:pt x="49129" y="105796"/>
                  </a:lnTo>
                  <a:lnTo>
                    <a:pt x="59084" y="105880"/>
                  </a:lnTo>
                  <a:lnTo>
                    <a:pt x="59458" y="105984"/>
                  </a:lnTo>
                  <a:lnTo>
                    <a:pt x="59458" y="105609"/>
                  </a:lnTo>
                  <a:lnTo>
                    <a:pt x="59125" y="105588"/>
                  </a:lnTo>
                  <a:lnTo>
                    <a:pt x="53127" y="103943"/>
                  </a:lnTo>
                  <a:lnTo>
                    <a:pt x="57980" y="103547"/>
                  </a:lnTo>
                  <a:lnTo>
                    <a:pt x="59458" y="104255"/>
                  </a:lnTo>
                  <a:lnTo>
                    <a:pt x="59458" y="103943"/>
                  </a:lnTo>
                  <a:lnTo>
                    <a:pt x="58563" y="103505"/>
                  </a:lnTo>
                  <a:lnTo>
                    <a:pt x="59458" y="103443"/>
                  </a:lnTo>
                  <a:lnTo>
                    <a:pt x="59458" y="103151"/>
                  </a:lnTo>
                  <a:lnTo>
                    <a:pt x="58042" y="103255"/>
                  </a:lnTo>
                  <a:lnTo>
                    <a:pt x="55377" y="101985"/>
                  </a:lnTo>
                  <a:lnTo>
                    <a:pt x="56105" y="101860"/>
                  </a:lnTo>
                  <a:lnTo>
                    <a:pt x="59458" y="102485"/>
                  </a:lnTo>
                  <a:lnTo>
                    <a:pt x="59458" y="102193"/>
                  </a:lnTo>
                  <a:lnTo>
                    <a:pt x="56939" y="101735"/>
                  </a:lnTo>
                  <a:lnTo>
                    <a:pt x="59458" y="101298"/>
                  </a:lnTo>
                  <a:lnTo>
                    <a:pt x="59458" y="101006"/>
                  </a:lnTo>
                  <a:lnTo>
                    <a:pt x="56105" y="101569"/>
                  </a:lnTo>
                  <a:lnTo>
                    <a:pt x="53481" y="101090"/>
                  </a:lnTo>
                  <a:lnTo>
                    <a:pt x="53398" y="101048"/>
                  </a:lnTo>
                  <a:lnTo>
                    <a:pt x="58521" y="99715"/>
                  </a:lnTo>
                  <a:lnTo>
                    <a:pt x="59458" y="100069"/>
                  </a:lnTo>
                  <a:lnTo>
                    <a:pt x="59458" y="99757"/>
                  </a:lnTo>
                  <a:lnTo>
                    <a:pt x="59021" y="99590"/>
                  </a:lnTo>
                  <a:lnTo>
                    <a:pt x="59458" y="99486"/>
                  </a:lnTo>
                  <a:lnTo>
                    <a:pt x="59458" y="99090"/>
                  </a:lnTo>
                  <a:lnTo>
                    <a:pt x="57043" y="98861"/>
                  </a:lnTo>
                  <a:lnTo>
                    <a:pt x="56959" y="98820"/>
                  </a:lnTo>
                  <a:lnTo>
                    <a:pt x="59458" y="97945"/>
                  </a:lnTo>
                  <a:lnTo>
                    <a:pt x="59458" y="97632"/>
                  </a:lnTo>
                  <a:lnTo>
                    <a:pt x="56543" y="98674"/>
                  </a:lnTo>
                  <a:lnTo>
                    <a:pt x="55772" y="98382"/>
                  </a:lnTo>
                  <a:lnTo>
                    <a:pt x="59458" y="96695"/>
                  </a:lnTo>
                  <a:lnTo>
                    <a:pt x="59458" y="96071"/>
                  </a:lnTo>
                  <a:lnTo>
                    <a:pt x="54023" y="94550"/>
                  </a:lnTo>
                  <a:lnTo>
                    <a:pt x="59458" y="94134"/>
                  </a:lnTo>
                  <a:lnTo>
                    <a:pt x="59458" y="93655"/>
                  </a:lnTo>
                  <a:lnTo>
                    <a:pt x="57376" y="92676"/>
                  </a:lnTo>
                  <a:lnTo>
                    <a:pt x="59458" y="93051"/>
                  </a:lnTo>
                  <a:lnTo>
                    <a:pt x="59458" y="92759"/>
                  </a:lnTo>
                  <a:lnTo>
                    <a:pt x="57022" y="92301"/>
                  </a:lnTo>
                  <a:lnTo>
                    <a:pt x="59458" y="91905"/>
                  </a:lnTo>
                  <a:lnTo>
                    <a:pt x="59458" y="91593"/>
                  </a:lnTo>
                  <a:lnTo>
                    <a:pt x="56272" y="92134"/>
                  </a:lnTo>
                  <a:lnTo>
                    <a:pt x="54335" y="91218"/>
                  </a:lnTo>
                  <a:lnTo>
                    <a:pt x="58979" y="90010"/>
                  </a:lnTo>
                  <a:lnTo>
                    <a:pt x="59084" y="90031"/>
                  </a:lnTo>
                  <a:lnTo>
                    <a:pt x="59458" y="90156"/>
                  </a:lnTo>
                  <a:lnTo>
                    <a:pt x="59458" y="89594"/>
                  </a:lnTo>
                  <a:lnTo>
                    <a:pt x="59042" y="89698"/>
                  </a:lnTo>
                  <a:lnTo>
                    <a:pt x="57043" y="88948"/>
                  </a:lnTo>
                  <a:lnTo>
                    <a:pt x="59458" y="88094"/>
                  </a:lnTo>
                  <a:lnTo>
                    <a:pt x="59458" y="87782"/>
                  </a:lnTo>
                  <a:lnTo>
                    <a:pt x="56626" y="88802"/>
                  </a:lnTo>
                  <a:lnTo>
                    <a:pt x="55418" y="88344"/>
                  </a:lnTo>
                  <a:lnTo>
                    <a:pt x="57667" y="87324"/>
                  </a:lnTo>
                  <a:lnTo>
                    <a:pt x="59458" y="87324"/>
                  </a:lnTo>
                  <a:lnTo>
                    <a:pt x="59458" y="87032"/>
                  </a:lnTo>
                  <a:lnTo>
                    <a:pt x="58292" y="87032"/>
                  </a:lnTo>
                  <a:lnTo>
                    <a:pt x="59125" y="86636"/>
                  </a:lnTo>
                  <a:lnTo>
                    <a:pt x="59458" y="86741"/>
                  </a:lnTo>
                  <a:lnTo>
                    <a:pt x="59458" y="86178"/>
                  </a:lnTo>
                  <a:lnTo>
                    <a:pt x="59104" y="86345"/>
                  </a:lnTo>
                  <a:lnTo>
                    <a:pt x="54918" y="85179"/>
                  </a:lnTo>
                  <a:lnTo>
                    <a:pt x="59458" y="84825"/>
                  </a:lnTo>
                  <a:lnTo>
                    <a:pt x="59458" y="84533"/>
                  </a:lnTo>
                  <a:lnTo>
                    <a:pt x="54106" y="84949"/>
                  </a:lnTo>
                  <a:lnTo>
                    <a:pt x="50587" y="83971"/>
                  </a:lnTo>
                  <a:lnTo>
                    <a:pt x="56251" y="83013"/>
                  </a:lnTo>
                  <a:lnTo>
                    <a:pt x="59167" y="83554"/>
                  </a:lnTo>
                  <a:lnTo>
                    <a:pt x="59458" y="83700"/>
                  </a:lnTo>
                  <a:lnTo>
                    <a:pt x="59458" y="83325"/>
                  </a:lnTo>
                  <a:lnTo>
                    <a:pt x="59250" y="83283"/>
                  </a:lnTo>
                  <a:lnTo>
                    <a:pt x="58063" y="82721"/>
                  </a:lnTo>
                  <a:lnTo>
                    <a:pt x="59458" y="82492"/>
                  </a:lnTo>
                  <a:lnTo>
                    <a:pt x="59458" y="82200"/>
                  </a:lnTo>
                  <a:lnTo>
                    <a:pt x="57626" y="82492"/>
                  </a:lnTo>
                  <a:lnTo>
                    <a:pt x="55272" y="81388"/>
                  </a:lnTo>
                  <a:lnTo>
                    <a:pt x="58251" y="80618"/>
                  </a:lnTo>
                  <a:lnTo>
                    <a:pt x="59458" y="80743"/>
                  </a:lnTo>
                  <a:lnTo>
                    <a:pt x="59458" y="80451"/>
                  </a:lnTo>
                  <a:lnTo>
                    <a:pt x="59063" y="80409"/>
                  </a:lnTo>
                  <a:lnTo>
                    <a:pt x="59458" y="80305"/>
                  </a:lnTo>
                  <a:lnTo>
                    <a:pt x="59458" y="79951"/>
                  </a:lnTo>
                  <a:lnTo>
                    <a:pt x="57126" y="79077"/>
                  </a:lnTo>
                  <a:lnTo>
                    <a:pt x="59458" y="78244"/>
                  </a:lnTo>
                  <a:lnTo>
                    <a:pt x="59458" y="77765"/>
                  </a:lnTo>
                  <a:lnTo>
                    <a:pt x="56314" y="77723"/>
                  </a:lnTo>
                  <a:lnTo>
                    <a:pt x="58355" y="76807"/>
                  </a:lnTo>
                  <a:lnTo>
                    <a:pt x="59458" y="77098"/>
                  </a:lnTo>
                  <a:lnTo>
                    <a:pt x="59458" y="76807"/>
                  </a:lnTo>
                  <a:lnTo>
                    <a:pt x="58771" y="76619"/>
                  </a:lnTo>
                  <a:lnTo>
                    <a:pt x="59458" y="76286"/>
                  </a:lnTo>
                  <a:lnTo>
                    <a:pt x="59458" y="75974"/>
                  </a:lnTo>
                  <a:lnTo>
                    <a:pt x="58334" y="76494"/>
                  </a:lnTo>
                  <a:lnTo>
                    <a:pt x="55814" y="75786"/>
                  </a:lnTo>
                  <a:lnTo>
                    <a:pt x="59458" y="75515"/>
                  </a:lnTo>
                  <a:lnTo>
                    <a:pt x="59458" y="75224"/>
                  </a:lnTo>
                  <a:lnTo>
                    <a:pt x="55002" y="75578"/>
                  </a:lnTo>
                  <a:lnTo>
                    <a:pt x="51066" y="74474"/>
                  </a:lnTo>
                  <a:lnTo>
                    <a:pt x="56335" y="73599"/>
                  </a:lnTo>
                  <a:lnTo>
                    <a:pt x="59458" y="74183"/>
                  </a:lnTo>
                  <a:lnTo>
                    <a:pt x="59458" y="73870"/>
                  </a:lnTo>
                  <a:lnTo>
                    <a:pt x="57168" y="73454"/>
                  </a:lnTo>
                  <a:lnTo>
                    <a:pt x="58917" y="73162"/>
                  </a:lnTo>
                  <a:lnTo>
                    <a:pt x="59458" y="73412"/>
                  </a:lnTo>
                  <a:lnTo>
                    <a:pt x="59458" y="73100"/>
                  </a:lnTo>
                  <a:lnTo>
                    <a:pt x="59417" y="73079"/>
                  </a:lnTo>
                  <a:lnTo>
                    <a:pt x="59458" y="73079"/>
                  </a:lnTo>
                  <a:lnTo>
                    <a:pt x="59458" y="72787"/>
                  </a:lnTo>
                  <a:lnTo>
                    <a:pt x="58959" y="72870"/>
                  </a:lnTo>
                  <a:lnTo>
                    <a:pt x="56230" y="71558"/>
                  </a:lnTo>
                  <a:lnTo>
                    <a:pt x="57501" y="71225"/>
                  </a:lnTo>
                  <a:lnTo>
                    <a:pt x="59458" y="71413"/>
                  </a:lnTo>
                  <a:lnTo>
                    <a:pt x="59458" y="71121"/>
                  </a:lnTo>
                  <a:lnTo>
                    <a:pt x="58313" y="71017"/>
                  </a:lnTo>
                  <a:lnTo>
                    <a:pt x="59458" y="70725"/>
                  </a:lnTo>
                  <a:lnTo>
                    <a:pt x="59458" y="70413"/>
                  </a:lnTo>
                  <a:lnTo>
                    <a:pt x="57480" y="70934"/>
                  </a:lnTo>
                  <a:lnTo>
                    <a:pt x="54273" y="70621"/>
                  </a:lnTo>
                  <a:lnTo>
                    <a:pt x="53815" y="70413"/>
                  </a:lnTo>
                  <a:lnTo>
                    <a:pt x="56772" y="69351"/>
                  </a:lnTo>
                  <a:lnTo>
                    <a:pt x="59458" y="70351"/>
                  </a:lnTo>
                  <a:lnTo>
                    <a:pt x="59458" y="70038"/>
                  </a:lnTo>
                  <a:lnTo>
                    <a:pt x="57209" y="69205"/>
                  </a:lnTo>
                  <a:lnTo>
                    <a:pt x="58459" y="68768"/>
                  </a:lnTo>
                  <a:lnTo>
                    <a:pt x="59458" y="68768"/>
                  </a:lnTo>
                  <a:lnTo>
                    <a:pt x="59458" y="68476"/>
                  </a:lnTo>
                  <a:lnTo>
                    <a:pt x="59250" y="68476"/>
                  </a:lnTo>
                  <a:lnTo>
                    <a:pt x="59458" y="68393"/>
                  </a:lnTo>
                  <a:lnTo>
                    <a:pt x="59458" y="68101"/>
                  </a:lnTo>
                  <a:lnTo>
                    <a:pt x="58396" y="68476"/>
                  </a:lnTo>
                  <a:lnTo>
                    <a:pt x="55189" y="68435"/>
                  </a:lnTo>
                  <a:lnTo>
                    <a:pt x="54710" y="68268"/>
                  </a:lnTo>
                  <a:lnTo>
                    <a:pt x="57563" y="66956"/>
                  </a:lnTo>
                  <a:lnTo>
                    <a:pt x="59458" y="67477"/>
                  </a:lnTo>
                  <a:lnTo>
                    <a:pt x="59458" y="67164"/>
                  </a:lnTo>
                  <a:lnTo>
                    <a:pt x="57980" y="66769"/>
                  </a:lnTo>
                  <a:lnTo>
                    <a:pt x="59188" y="66227"/>
                  </a:lnTo>
                  <a:lnTo>
                    <a:pt x="59458" y="66206"/>
                  </a:lnTo>
                  <a:lnTo>
                    <a:pt x="59458" y="65769"/>
                  </a:lnTo>
                  <a:lnTo>
                    <a:pt x="59104" y="65935"/>
                  </a:lnTo>
                  <a:lnTo>
                    <a:pt x="55897" y="66185"/>
                  </a:lnTo>
                  <a:lnTo>
                    <a:pt x="51565" y="64998"/>
                  </a:lnTo>
                  <a:lnTo>
                    <a:pt x="56418" y="64165"/>
                  </a:lnTo>
                  <a:lnTo>
                    <a:pt x="59458" y="64728"/>
                  </a:lnTo>
                  <a:lnTo>
                    <a:pt x="59458" y="64436"/>
                  </a:lnTo>
                  <a:lnTo>
                    <a:pt x="57251" y="64040"/>
                  </a:lnTo>
                  <a:lnTo>
                    <a:pt x="59458" y="63665"/>
                  </a:lnTo>
                  <a:lnTo>
                    <a:pt x="59458" y="63374"/>
                  </a:lnTo>
                  <a:lnTo>
                    <a:pt x="56418" y="63874"/>
                  </a:lnTo>
                  <a:lnTo>
                    <a:pt x="52003" y="63061"/>
                  </a:lnTo>
                  <a:lnTo>
                    <a:pt x="56730" y="61833"/>
                  </a:lnTo>
                  <a:lnTo>
                    <a:pt x="59458" y="63145"/>
                  </a:lnTo>
                  <a:lnTo>
                    <a:pt x="59458" y="62812"/>
                  </a:lnTo>
                  <a:lnTo>
                    <a:pt x="57542" y="61916"/>
                  </a:lnTo>
                  <a:lnTo>
                    <a:pt x="59458" y="62083"/>
                  </a:lnTo>
                  <a:lnTo>
                    <a:pt x="59458" y="61791"/>
                  </a:lnTo>
                  <a:lnTo>
                    <a:pt x="57584" y="61625"/>
                  </a:lnTo>
                  <a:lnTo>
                    <a:pt x="59458" y="61125"/>
                  </a:lnTo>
                  <a:lnTo>
                    <a:pt x="59458" y="60833"/>
                  </a:lnTo>
                  <a:lnTo>
                    <a:pt x="56751" y="61520"/>
                  </a:lnTo>
                  <a:lnTo>
                    <a:pt x="54335" y="60375"/>
                  </a:lnTo>
                  <a:lnTo>
                    <a:pt x="56855" y="59479"/>
                  </a:lnTo>
                  <a:lnTo>
                    <a:pt x="59458" y="60437"/>
                  </a:lnTo>
                  <a:lnTo>
                    <a:pt x="59458" y="60125"/>
                  </a:lnTo>
                  <a:lnTo>
                    <a:pt x="57688" y="59479"/>
                  </a:lnTo>
                  <a:lnTo>
                    <a:pt x="59458" y="59479"/>
                  </a:lnTo>
                  <a:lnTo>
                    <a:pt x="59458" y="59188"/>
                  </a:lnTo>
                  <a:lnTo>
                    <a:pt x="57688" y="59188"/>
                  </a:lnTo>
                  <a:lnTo>
                    <a:pt x="59458" y="58563"/>
                  </a:lnTo>
                  <a:lnTo>
                    <a:pt x="59458" y="58251"/>
                  </a:lnTo>
                  <a:lnTo>
                    <a:pt x="56876" y="59167"/>
                  </a:lnTo>
                  <a:lnTo>
                    <a:pt x="54356" y="58230"/>
                  </a:lnTo>
                  <a:lnTo>
                    <a:pt x="56793" y="57105"/>
                  </a:lnTo>
                  <a:lnTo>
                    <a:pt x="59458" y="57834"/>
                  </a:lnTo>
                  <a:lnTo>
                    <a:pt x="59458" y="57543"/>
                  </a:lnTo>
                  <a:lnTo>
                    <a:pt x="57605" y="57043"/>
                  </a:lnTo>
                  <a:lnTo>
                    <a:pt x="59458" y="56897"/>
                  </a:lnTo>
                  <a:lnTo>
                    <a:pt x="59458" y="56605"/>
                  </a:lnTo>
                  <a:lnTo>
                    <a:pt x="57584" y="56751"/>
                  </a:lnTo>
                  <a:lnTo>
                    <a:pt x="59458" y="55897"/>
                  </a:lnTo>
                  <a:lnTo>
                    <a:pt x="59458" y="55585"/>
                  </a:lnTo>
                  <a:lnTo>
                    <a:pt x="56772" y="56793"/>
                  </a:lnTo>
                  <a:lnTo>
                    <a:pt x="52065" y="55502"/>
                  </a:lnTo>
                  <a:lnTo>
                    <a:pt x="56501" y="54752"/>
                  </a:lnTo>
                  <a:lnTo>
                    <a:pt x="59458" y="55293"/>
                  </a:lnTo>
                  <a:lnTo>
                    <a:pt x="59458" y="55002"/>
                  </a:lnTo>
                  <a:lnTo>
                    <a:pt x="57334" y="54606"/>
                  </a:lnTo>
                  <a:lnTo>
                    <a:pt x="59458" y="54252"/>
                  </a:lnTo>
                  <a:lnTo>
                    <a:pt x="59458" y="53961"/>
                  </a:lnTo>
                  <a:lnTo>
                    <a:pt x="56501" y="54460"/>
                  </a:lnTo>
                  <a:lnTo>
                    <a:pt x="51649" y="53565"/>
                  </a:lnTo>
                  <a:lnTo>
                    <a:pt x="56001" y="52440"/>
                  </a:lnTo>
                  <a:lnTo>
                    <a:pt x="59209" y="52753"/>
                  </a:lnTo>
                  <a:lnTo>
                    <a:pt x="59458" y="52857"/>
                  </a:lnTo>
                  <a:lnTo>
                    <a:pt x="59458" y="52482"/>
                  </a:lnTo>
                  <a:lnTo>
                    <a:pt x="59292" y="52461"/>
                  </a:lnTo>
                  <a:lnTo>
                    <a:pt x="58105" y="51899"/>
                  </a:lnTo>
                  <a:lnTo>
                    <a:pt x="59458" y="51545"/>
                  </a:lnTo>
                  <a:lnTo>
                    <a:pt x="59458" y="51253"/>
                  </a:lnTo>
                  <a:lnTo>
                    <a:pt x="57709" y="51691"/>
                  </a:lnTo>
                  <a:lnTo>
                    <a:pt x="54856" y="50337"/>
                  </a:lnTo>
                  <a:lnTo>
                    <a:pt x="55335" y="50170"/>
                  </a:lnTo>
                  <a:lnTo>
                    <a:pt x="58542" y="50191"/>
                  </a:lnTo>
                  <a:lnTo>
                    <a:pt x="59458" y="50524"/>
                  </a:lnTo>
                  <a:lnTo>
                    <a:pt x="59458" y="50233"/>
                  </a:lnTo>
                  <a:lnTo>
                    <a:pt x="59396" y="50212"/>
                  </a:lnTo>
                  <a:lnTo>
                    <a:pt x="59458" y="50212"/>
                  </a:lnTo>
                  <a:lnTo>
                    <a:pt x="59458" y="49920"/>
                  </a:lnTo>
                  <a:lnTo>
                    <a:pt x="58605" y="49900"/>
                  </a:lnTo>
                  <a:lnTo>
                    <a:pt x="57376" y="49441"/>
                  </a:lnTo>
                  <a:lnTo>
                    <a:pt x="59458" y="48712"/>
                  </a:lnTo>
                  <a:lnTo>
                    <a:pt x="59458" y="48400"/>
                  </a:lnTo>
                  <a:lnTo>
                    <a:pt x="56939" y="49296"/>
                  </a:lnTo>
                  <a:lnTo>
                    <a:pt x="53981" y="48192"/>
                  </a:lnTo>
                  <a:lnTo>
                    <a:pt x="54460" y="47984"/>
                  </a:lnTo>
                  <a:lnTo>
                    <a:pt x="57667" y="47713"/>
                  </a:lnTo>
                  <a:lnTo>
                    <a:pt x="59458" y="48213"/>
                  </a:lnTo>
                  <a:lnTo>
                    <a:pt x="59458" y="47921"/>
                  </a:lnTo>
                  <a:lnTo>
                    <a:pt x="58521" y="47650"/>
                  </a:lnTo>
                  <a:lnTo>
                    <a:pt x="59458" y="47588"/>
                  </a:lnTo>
                  <a:lnTo>
                    <a:pt x="59458" y="47296"/>
                  </a:lnTo>
                  <a:lnTo>
                    <a:pt x="57688" y="47421"/>
                  </a:lnTo>
                  <a:lnTo>
                    <a:pt x="56418" y="47067"/>
                  </a:lnTo>
                  <a:lnTo>
                    <a:pt x="59188" y="45818"/>
                  </a:lnTo>
                  <a:lnTo>
                    <a:pt x="59458" y="45859"/>
                  </a:lnTo>
                  <a:lnTo>
                    <a:pt x="59458" y="45380"/>
                  </a:lnTo>
                  <a:lnTo>
                    <a:pt x="59146" y="45505"/>
                  </a:lnTo>
                  <a:lnTo>
                    <a:pt x="57397" y="45193"/>
                  </a:lnTo>
                  <a:lnTo>
                    <a:pt x="59458" y="44839"/>
                  </a:lnTo>
                  <a:lnTo>
                    <a:pt x="59458" y="44547"/>
                  </a:lnTo>
                  <a:lnTo>
                    <a:pt x="56564" y="45026"/>
                  </a:lnTo>
                  <a:lnTo>
                    <a:pt x="51316" y="44068"/>
                  </a:lnTo>
                  <a:lnTo>
                    <a:pt x="55272" y="43048"/>
                  </a:lnTo>
                  <a:lnTo>
                    <a:pt x="59458" y="43444"/>
                  </a:lnTo>
                  <a:lnTo>
                    <a:pt x="59458" y="43152"/>
                  </a:lnTo>
                  <a:lnTo>
                    <a:pt x="56085" y="42840"/>
                  </a:lnTo>
                  <a:lnTo>
                    <a:pt x="58605" y="42173"/>
                  </a:lnTo>
                  <a:lnTo>
                    <a:pt x="59458" y="42569"/>
                  </a:lnTo>
                  <a:lnTo>
                    <a:pt x="59458" y="42256"/>
                  </a:lnTo>
                  <a:lnTo>
                    <a:pt x="59042" y="42069"/>
                  </a:lnTo>
                  <a:lnTo>
                    <a:pt x="59458" y="41965"/>
                  </a:lnTo>
                  <a:lnTo>
                    <a:pt x="59458" y="41652"/>
                  </a:lnTo>
                  <a:lnTo>
                    <a:pt x="58646" y="41861"/>
                  </a:lnTo>
                  <a:lnTo>
                    <a:pt x="56605" y="40903"/>
                  </a:lnTo>
                  <a:lnTo>
                    <a:pt x="59458" y="40924"/>
                  </a:lnTo>
                  <a:lnTo>
                    <a:pt x="59458" y="40632"/>
                  </a:lnTo>
                  <a:lnTo>
                    <a:pt x="56001" y="40611"/>
                  </a:lnTo>
                  <a:lnTo>
                    <a:pt x="55377" y="40320"/>
                  </a:lnTo>
                  <a:lnTo>
                    <a:pt x="57022" y="39716"/>
                  </a:lnTo>
                  <a:lnTo>
                    <a:pt x="59458" y="40632"/>
                  </a:lnTo>
                  <a:lnTo>
                    <a:pt x="59458" y="40320"/>
                  </a:lnTo>
                  <a:lnTo>
                    <a:pt x="57459" y="39570"/>
                  </a:lnTo>
                  <a:lnTo>
                    <a:pt x="59458" y="38862"/>
                  </a:lnTo>
                  <a:lnTo>
                    <a:pt x="59458" y="38279"/>
                  </a:lnTo>
                  <a:lnTo>
                    <a:pt x="59458" y="37987"/>
                  </a:lnTo>
                  <a:lnTo>
                    <a:pt x="58584" y="38050"/>
                  </a:lnTo>
                  <a:lnTo>
                    <a:pt x="55647" y="37237"/>
                  </a:lnTo>
                  <a:lnTo>
                    <a:pt x="58001" y="36154"/>
                  </a:lnTo>
                  <a:lnTo>
                    <a:pt x="59458" y="36425"/>
                  </a:lnTo>
                  <a:lnTo>
                    <a:pt x="59458" y="36134"/>
                  </a:lnTo>
                  <a:lnTo>
                    <a:pt x="58459" y="35946"/>
                  </a:lnTo>
                  <a:lnTo>
                    <a:pt x="59458" y="35488"/>
                  </a:lnTo>
                  <a:lnTo>
                    <a:pt x="59458" y="35134"/>
                  </a:lnTo>
                  <a:lnTo>
                    <a:pt x="56647" y="35613"/>
                  </a:lnTo>
                  <a:lnTo>
                    <a:pt x="50982" y="34572"/>
                  </a:lnTo>
                  <a:lnTo>
                    <a:pt x="54523" y="33655"/>
                  </a:lnTo>
                  <a:lnTo>
                    <a:pt x="59458" y="34114"/>
                  </a:lnTo>
                  <a:lnTo>
                    <a:pt x="59458" y="33822"/>
                  </a:lnTo>
                  <a:lnTo>
                    <a:pt x="55335" y="33426"/>
                  </a:lnTo>
                  <a:lnTo>
                    <a:pt x="59458" y="32364"/>
                  </a:lnTo>
                  <a:lnTo>
                    <a:pt x="59458" y="31968"/>
                  </a:lnTo>
                  <a:lnTo>
                    <a:pt x="58750" y="31635"/>
                  </a:lnTo>
                  <a:lnTo>
                    <a:pt x="59458" y="31635"/>
                  </a:lnTo>
                  <a:lnTo>
                    <a:pt x="59458" y="31344"/>
                  </a:lnTo>
                  <a:lnTo>
                    <a:pt x="58126" y="31344"/>
                  </a:lnTo>
                  <a:lnTo>
                    <a:pt x="55897" y="30282"/>
                  </a:lnTo>
                  <a:lnTo>
                    <a:pt x="57105" y="29844"/>
                  </a:lnTo>
                  <a:lnTo>
                    <a:pt x="59458" y="30719"/>
                  </a:lnTo>
                  <a:lnTo>
                    <a:pt x="59458" y="30407"/>
                  </a:lnTo>
                  <a:lnTo>
                    <a:pt x="57542" y="29698"/>
                  </a:lnTo>
                  <a:lnTo>
                    <a:pt x="59458" y="29011"/>
                  </a:lnTo>
                  <a:lnTo>
                    <a:pt x="59458" y="28657"/>
                  </a:lnTo>
                  <a:lnTo>
                    <a:pt x="54856" y="27387"/>
                  </a:lnTo>
                  <a:lnTo>
                    <a:pt x="56814" y="26491"/>
                  </a:lnTo>
                  <a:lnTo>
                    <a:pt x="59458" y="26991"/>
                  </a:lnTo>
                  <a:lnTo>
                    <a:pt x="59458" y="26700"/>
                  </a:lnTo>
                  <a:lnTo>
                    <a:pt x="57563" y="26345"/>
                  </a:lnTo>
                  <a:lnTo>
                    <a:pt x="59458" y="26033"/>
                  </a:lnTo>
                  <a:lnTo>
                    <a:pt x="59458" y="25721"/>
                  </a:lnTo>
                  <a:lnTo>
                    <a:pt x="57938" y="25991"/>
                  </a:lnTo>
                  <a:lnTo>
                    <a:pt x="59458" y="25283"/>
                  </a:lnTo>
                  <a:lnTo>
                    <a:pt x="59458" y="24971"/>
                  </a:lnTo>
                  <a:lnTo>
                    <a:pt x="56834" y="26179"/>
                  </a:lnTo>
                  <a:lnTo>
                    <a:pt x="56730" y="26179"/>
                  </a:lnTo>
                  <a:lnTo>
                    <a:pt x="50649" y="25054"/>
                  </a:lnTo>
                  <a:lnTo>
                    <a:pt x="53773" y="24263"/>
                  </a:lnTo>
                  <a:lnTo>
                    <a:pt x="59458" y="24804"/>
                  </a:lnTo>
                  <a:lnTo>
                    <a:pt x="59458" y="24513"/>
                  </a:lnTo>
                  <a:lnTo>
                    <a:pt x="54606" y="24034"/>
                  </a:lnTo>
                  <a:lnTo>
                    <a:pt x="59458" y="22784"/>
                  </a:lnTo>
                  <a:lnTo>
                    <a:pt x="59458" y="22493"/>
                  </a:lnTo>
                  <a:lnTo>
                    <a:pt x="53752" y="23950"/>
                  </a:lnTo>
                  <a:lnTo>
                    <a:pt x="47609" y="23367"/>
                  </a:lnTo>
                  <a:lnTo>
                    <a:pt x="50649" y="22284"/>
                  </a:lnTo>
                  <a:lnTo>
                    <a:pt x="59458" y="22368"/>
                  </a:lnTo>
                  <a:lnTo>
                    <a:pt x="59458" y="22076"/>
                  </a:lnTo>
                  <a:lnTo>
                    <a:pt x="51441" y="22014"/>
                  </a:lnTo>
                  <a:lnTo>
                    <a:pt x="56022" y="20389"/>
                  </a:lnTo>
                  <a:lnTo>
                    <a:pt x="59458" y="22014"/>
                  </a:lnTo>
                  <a:lnTo>
                    <a:pt x="59458" y="21701"/>
                  </a:lnTo>
                  <a:lnTo>
                    <a:pt x="56418" y="20243"/>
                  </a:lnTo>
                  <a:lnTo>
                    <a:pt x="57188" y="19973"/>
                  </a:lnTo>
                  <a:lnTo>
                    <a:pt x="59458" y="20806"/>
                  </a:lnTo>
                  <a:lnTo>
                    <a:pt x="59458" y="20514"/>
                  </a:lnTo>
                  <a:lnTo>
                    <a:pt x="57626" y="19827"/>
                  </a:lnTo>
                  <a:lnTo>
                    <a:pt x="57709" y="19785"/>
                  </a:lnTo>
                  <a:lnTo>
                    <a:pt x="59458" y="19640"/>
                  </a:lnTo>
                  <a:lnTo>
                    <a:pt x="59458" y="19369"/>
                  </a:lnTo>
                  <a:lnTo>
                    <a:pt x="58771" y="19410"/>
                  </a:lnTo>
                  <a:lnTo>
                    <a:pt x="59209" y="19265"/>
                  </a:lnTo>
                  <a:lnTo>
                    <a:pt x="59458" y="19327"/>
                  </a:lnTo>
                  <a:lnTo>
                    <a:pt x="59458" y="18869"/>
                  </a:lnTo>
                  <a:lnTo>
                    <a:pt x="59188" y="18952"/>
                  </a:lnTo>
                  <a:lnTo>
                    <a:pt x="54085" y="17536"/>
                  </a:lnTo>
                  <a:lnTo>
                    <a:pt x="54169" y="17494"/>
                  </a:lnTo>
                  <a:lnTo>
                    <a:pt x="56793" y="17057"/>
                  </a:lnTo>
                  <a:lnTo>
                    <a:pt x="59458" y="17557"/>
                  </a:lnTo>
                  <a:lnTo>
                    <a:pt x="59458" y="17245"/>
                  </a:lnTo>
                  <a:lnTo>
                    <a:pt x="57647" y="16911"/>
                  </a:lnTo>
                  <a:lnTo>
                    <a:pt x="59458" y="16620"/>
                  </a:lnTo>
                  <a:lnTo>
                    <a:pt x="59458" y="16328"/>
                  </a:lnTo>
                  <a:lnTo>
                    <a:pt x="56814" y="16766"/>
                  </a:lnTo>
                  <a:lnTo>
                    <a:pt x="56085" y="16620"/>
                  </a:lnTo>
                  <a:lnTo>
                    <a:pt x="58750" y="15412"/>
                  </a:lnTo>
                  <a:lnTo>
                    <a:pt x="59458" y="15474"/>
                  </a:lnTo>
                  <a:lnTo>
                    <a:pt x="59458" y="15183"/>
                  </a:lnTo>
                  <a:lnTo>
                    <a:pt x="59292" y="15162"/>
                  </a:lnTo>
                  <a:lnTo>
                    <a:pt x="59458" y="15099"/>
                  </a:lnTo>
                  <a:lnTo>
                    <a:pt x="59458" y="14766"/>
                  </a:lnTo>
                  <a:lnTo>
                    <a:pt x="58709" y="15120"/>
                  </a:lnTo>
                  <a:lnTo>
                    <a:pt x="53856" y="14641"/>
                  </a:lnTo>
                  <a:lnTo>
                    <a:pt x="59458" y="13204"/>
                  </a:lnTo>
                  <a:lnTo>
                    <a:pt x="59458" y="12788"/>
                  </a:lnTo>
                  <a:lnTo>
                    <a:pt x="49899" y="12705"/>
                  </a:lnTo>
                  <a:lnTo>
                    <a:pt x="55751" y="10643"/>
                  </a:lnTo>
                  <a:lnTo>
                    <a:pt x="59458" y="10330"/>
                  </a:lnTo>
                  <a:lnTo>
                    <a:pt x="59458" y="10039"/>
                  </a:lnTo>
                  <a:lnTo>
                    <a:pt x="56814" y="10268"/>
                  </a:lnTo>
                  <a:lnTo>
                    <a:pt x="59458" y="9331"/>
                  </a:lnTo>
                  <a:lnTo>
                    <a:pt x="59458" y="9018"/>
                  </a:lnTo>
                  <a:lnTo>
                    <a:pt x="55689" y="10351"/>
                  </a:lnTo>
                  <a:lnTo>
                    <a:pt x="45776" y="11143"/>
                  </a:lnTo>
                  <a:lnTo>
                    <a:pt x="45776" y="11143"/>
                  </a:lnTo>
                  <a:lnTo>
                    <a:pt x="51441" y="8539"/>
                  </a:lnTo>
                  <a:lnTo>
                    <a:pt x="59458" y="7206"/>
                  </a:lnTo>
                  <a:lnTo>
                    <a:pt x="59458" y="6915"/>
                  </a:lnTo>
                  <a:lnTo>
                    <a:pt x="52461" y="8081"/>
                  </a:lnTo>
                  <a:lnTo>
                    <a:pt x="59458" y="4895"/>
                  </a:lnTo>
                  <a:lnTo>
                    <a:pt x="59458" y="4562"/>
                  </a:lnTo>
                  <a:lnTo>
                    <a:pt x="51336" y="8269"/>
                  </a:lnTo>
                  <a:lnTo>
                    <a:pt x="36508" y="10768"/>
                  </a:lnTo>
                  <a:lnTo>
                    <a:pt x="34863" y="9976"/>
                  </a:lnTo>
                  <a:lnTo>
                    <a:pt x="59458" y="3604"/>
                  </a:lnTo>
                  <a:lnTo>
                    <a:pt x="59458" y="3312"/>
                  </a:lnTo>
                  <a:lnTo>
                    <a:pt x="34447" y="9789"/>
                  </a:lnTo>
                  <a:lnTo>
                    <a:pt x="32718" y="8956"/>
                  </a:lnTo>
                  <a:lnTo>
                    <a:pt x="57980" y="1"/>
                  </a:lnTo>
                  <a:lnTo>
                    <a:pt x="57105" y="1"/>
                  </a:lnTo>
                  <a:lnTo>
                    <a:pt x="32343" y="8789"/>
                  </a:lnTo>
                  <a:lnTo>
                    <a:pt x="30490" y="7894"/>
                  </a:lnTo>
                  <a:lnTo>
                    <a:pt x="47817" y="1"/>
                  </a:lnTo>
                  <a:lnTo>
                    <a:pt x="47109" y="1"/>
                  </a:lnTo>
                  <a:lnTo>
                    <a:pt x="30157" y="7727"/>
                  </a:lnTo>
                  <a:lnTo>
                    <a:pt x="13912" y="1"/>
                  </a:lnTo>
                  <a:lnTo>
                    <a:pt x="13246" y="1"/>
                  </a:lnTo>
                  <a:lnTo>
                    <a:pt x="29802" y="7894"/>
                  </a:lnTo>
                  <a:lnTo>
                    <a:pt x="27949" y="8748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3"/>
            <p:cNvSpPr/>
            <p:nvPr/>
          </p:nvSpPr>
          <p:spPr>
            <a:xfrm rot="5400000">
              <a:off x="1565984" y="108583"/>
              <a:ext cx="595500" cy="2145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7" name="Google Shape;927;p43"/>
          <p:cNvSpPr txBox="1"/>
          <p:nvPr>
            <p:ph idx="1" type="subTitle"/>
          </p:nvPr>
        </p:nvSpPr>
        <p:spPr>
          <a:xfrm>
            <a:off x="790750" y="1627150"/>
            <a:ext cx="2188500" cy="18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vector bit type</a:t>
            </a:r>
            <a:endParaRPr/>
          </a:p>
        </p:txBody>
      </p:sp>
      <p:pic>
        <p:nvPicPr>
          <p:cNvPr id="928" name="Google Shape;9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25" y="1484725"/>
            <a:ext cx="5306675" cy="217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44"/>
          <p:cNvSpPr/>
          <p:nvPr/>
        </p:nvSpPr>
        <p:spPr>
          <a:xfrm>
            <a:off x="2440375" y="433825"/>
            <a:ext cx="4598800" cy="21115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ichroma"/>
              </a:rPr>
              <a:t>Modyfing existing "add" instruction</a:t>
            </a:r>
          </a:p>
        </p:txBody>
      </p:sp>
      <p:grpSp>
        <p:nvGrpSpPr>
          <p:cNvPr id="934" name="Google Shape;934;p44"/>
          <p:cNvGrpSpPr/>
          <p:nvPr/>
        </p:nvGrpSpPr>
        <p:grpSpPr>
          <a:xfrm>
            <a:off x="790744" y="979318"/>
            <a:ext cx="2145940" cy="595516"/>
            <a:chOff x="790744" y="883767"/>
            <a:chExt cx="2145940" cy="595516"/>
          </a:xfrm>
        </p:grpSpPr>
        <p:sp>
          <p:nvSpPr>
            <p:cNvPr id="935" name="Google Shape;935;p44"/>
            <p:cNvSpPr/>
            <p:nvPr/>
          </p:nvSpPr>
          <p:spPr>
            <a:xfrm rot="5400000">
              <a:off x="1566037" y="108474"/>
              <a:ext cx="595333" cy="2145920"/>
            </a:xfrm>
            <a:custGeom>
              <a:rect b="b" l="l" r="r" t="t"/>
              <a:pathLst>
                <a:path extrusionOk="0" h="119750" w="59459">
                  <a:moveTo>
                    <a:pt x="30157" y="8060"/>
                  </a:moveTo>
                  <a:lnTo>
                    <a:pt x="31968" y="8914"/>
                  </a:lnTo>
                  <a:lnTo>
                    <a:pt x="30136" y="9560"/>
                  </a:lnTo>
                  <a:lnTo>
                    <a:pt x="28345" y="8893"/>
                  </a:lnTo>
                  <a:lnTo>
                    <a:pt x="30157" y="8060"/>
                  </a:lnTo>
                  <a:close/>
                  <a:moveTo>
                    <a:pt x="27970" y="9060"/>
                  </a:moveTo>
                  <a:lnTo>
                    <a:pt x="29719" y="9706"/>
                  </a:lnTo>
                  <a:lnTo>
                    <a:pt x="28011" y="10310"/>
                  </a:lnTo>
                  <a:lnTo>
                    <a:pt x="26262" y="9831"/>
                  </a:lnTo>
                  <a:lnTo>
                    <a:pt x="27970" y="9060"/>
                  </a:lnTo>
                  <a:close/>
                  <a:moveTo>
                    <a:pt x="32322" y="9102"/>
                  </a:moveTo>
                  <a:lnTo>
                    <a:pt x="34030" y="9893"/>
                  </a:lnTo>
                  <a:lnTo>
                    <a:pt x="32260" y="10351"/>
                  </a:lnTo>
                  <a:lnTo>
                    <a:pt x="30573" y="9726"/>
                  </a:lnTo>
                  <a:lnTo>
                    <a:pt x="32322" y="9102"/>
                  </a:lnTo>
                  <a:close/>
                  <a:moveTo>
                    <a:pt x="30136" y="9872"/>
                  </a:moveTo>
                  <a:lnTo>
                    <a:pt x="31781" y="10476"/>
                  </a:lnTo>
                  <a:lnTo>
                    <a:pt x="30136" y="10913"/>
                  </a:lnTo>
                  <a:lnTo>
                    <a:pt x="28490" y="10455"/>
                  </a:lnTo>
                  <a:lnTo>
                    <a:pt x="30136" y="9872"/>
                  </a:lnTo>
                  <a:close/>
                  <a:moveTo>
                    <a:pt x="25846" y="10018"/>
                  </a:moveTo>
                  <a:lnTo>
                    <a:pt x="27532" y="10497"/>
                  </a:lnTo>
                  <a:lnTo>
                    <a:pt x="25929" y="11059"/>
                  </a:lnTo>
                  <a:lnTo>
                    <a:pt x="24263" y="10747"/>
                  </a:lnTo>
                  <a:lnTo>
                    <a:pt x="25846" y="10018"/>
                  </a:lnTo>
                  <a:close/>
                  <a:moveTo>
                    <a:pt x="34426" y="10101"/>
                  </a:moveTo>
                  <a:lnTo>
                    <a:pt x="36009" y="10851"/>
                  </a:lnTo>
                  <a:lnTo>
                    <a:pt x="34322" y="11122"/>
                  </a:lnTo>
                  <a:lnTo>
                    <a:pt x="32739" y="10539"/>
                  </a:lnTo>
                  <a:lnTo>
                    <a:pt x="34426" y="10101"/>
                  </a:lnTo>
                  <a:close/>
                  <a:moveTo>
                    <a:pt x="28011" y="10622"/>
                  </a:moveTo>
                  <a:lnTo>
                    <a:pt x="29573" y="11059"/>
                  </a:lnTo>
                  <a:lnTo>
                    <a:pt x="28053" y="11455"/>
                  </a:lnTo>
                  <a:lnTo>
                    <a:pt x="26491" y="11163"/>
                  </a:lnTo>
                  <a:lnTo>
                    <a:pt x="28011" y="10622"/>
                  </a:lnTo>
                  <a:close/>
                  <a:moveTo>
                    <a:pt x="32239" y="10664"/>
                  </a:moveTo>
                  <a:lnTo>
                    <a:pt x="33759" y="11226"/>
                  </a:lnTo>
                  <a:lnTo>
                    <a:pt x="32197" y="11476"/>
                  </a:lnTo>
                  <a:lnTo>
                    <a:pt x="30698" y="11059"/>
                  </a:lnTo>
                  <a:lnTo>
                    <a:pt x="32239" y="10664"/>
                  </a:lnTo>
                  <a:close/>
                  <a:moveTo>
                    <a:pt x="9976" y="8394"/>
                  </a:moveTo>
                  <a:lnTo>
                    <a:pt x="23305" y="10872"/>
                  </a:lnTo>
                  <a:lnTo>
                    <a:pt x="21764" y="11580"/>
                  </a:lnTo>
                  <a:lnTo>
                    <a:pt x="15329" y="10955"/>
                  </a:lnTo>
                  <a:lnTo>
                    <a:pt x="9976" y="8394"/>
                  </a:lnTo>
                  <a:close/>
                  <a:moveTo>
                    <a:pt x="50337" y="8727"/>
                  </a:moveTo>
                  <a:lnTo>
                    <a:pt x="44922" y="11205"/>
                  </a:lnTo>
                  <a:lnTo>
                    <a:pt x="38487" y="11705"/>
                  </a:lnTo>
                  <a:lnTo>
                    <a:pt x="36967" y="10976"/>
                  </a:lnTo>
                  <a:lnTo>
                    <a:pt x="50337" y="8727"/>
                  </a:lnTo>
                  <a:close/>
                  <a:moveTo>
                    <a:pt x="23805" y="10955"/>
                  </a:moveTo>
                  <a:lnTo>
                    <a:pt x="25387" y="11247"/>
                  </a:lnTo>
                  <a:lnTo>
                    <a:pt x="23909" y="11767"/>
                  </a:lnTo>
                  <a:lnTo>
                    <a:pt x="22326" y="11622"/>
                  </a:lnTo>
                  <a:lnTo>
                    <a:pt x="23805" y="10955"/>
                  </a:lnTo>
                  <a:close/>
                  <a:moveTo>
                    <a:pt x="30136" y="11205"/>
                  </a:moveTo>
                  <a:lnTo>
                    <a:pt x="31531" y="11601"/>
                  </a:lnTo>
                  <a:lnTo>
                    <a:pt x="30115" y="11830"/>
                  </a:lnTo>
                  <a:lnTo>
                    <a:pt x="28720" y="11580"/>
                  </a:lnTo>
                  <a:lnTo>
                    <a:pt x="30136" y="11205"/>
                  </a:lnTo>
                  <a:close/>
                  <a:moveTo>
                    <a:pt x="36467" y="11059"/>
                  </a:moveTo>
                  <a:lnTo>
                    <a:pt x="37904" y="11747"/>
                  </a:lnTo>
                  <a:lnTo>
                    <a:pt x="36342" y="11871"/>
                  </a:lnTo>
                  <a:lnTo>
                    <a:pt x="34863" y="11330"/>
                  </a:lnTo>
                  <a:lnTo>
                    <a:pt x="36467" y="11059"/>
                  </a:lnTo>
                  <a:close/>
                  <a:moveTo>
                    <a:pt x="25950" y="11351"/>
                  </a:moveTo>
                  <a:lnTo>
                    <a:pt x="27387" y="11622"/>
                  </a:lnTo>
                  <a:lnTo>
                    <a:pt x="26012" y="11976"/>
                  </a:lnTo>
                  <a:lnTo>
                    <a:pt x="24575" y="11851"/>
                  </a:lnTo>
                  <a:lnTo>
                    <a:pt x="25950" y="11351"/>
                  </a:lnTo>
                  <a:close/>
                  <a:moveTo>
                    <a:pt x="34301" y="11434"/>
                  </a:moveTo>
                  <a:lnTo>
                    <a:pt x="35655" y="11934"/>
                  </a:lnTo>
                  <a:lnTo>
                    <a:pt x="34238" y="12038"/>
                  </a:lnTo>
                  <a:lnTo>
                    <a:pt x="32864" y="11663"/>
                  </a:lnTo>
                  <a:lnTo>
                    <a:pt x="34301" y="11434"/>
                  </a:lnTo>
                  <a:close/>
                  <a:moveTo>
                    <a:pt x="28053" y="11747"/>
                  </a:moveTo>
                  <a:lnTo>
                    <a:pt x="29282" y="11976"/>
                  </a:lnTo>
                  <a:lnTo>
                    <a:pt x="28074" y="12184"/>
                  </a:lnTo>
                  <a:lnTo>
                    <a:pt x="26845" y="12059"/>
                  </a:lnTo>
                  <a:lnTo>
                    <a:pt x="28053" y="11747"/>
                  </a:lnTo>
                  <a:close/>
                  <a:moveTo>
                    <a:pt x="32197" y="11788"/>
                  </a:moveTo>
                  <a:lnTo>
                    <a:pt x="33385" y="12121"/>
                  </a:lnTo>
                  <a:lnTo>
                    <a:pt x="32177" y="12205"/>
                  </a:lnTo>
                  <a:lnTo>
                    <a:pt x="30948" y="11976"/>
                  </a:lnTo>
                  <a:lnTo>
                    <a:pt x="32197" y="11788"/>
                  </a:lnTo>
                  <a:close/>
                  <a:moveTo>
                    <a:pt x="30115" y="12121"/>
                  </a:moveTo>
                  <a:lnTo>
                    <a:pt x="31052" y="12288"/>
                  </a:lnTo>
                  <a:lnTo>
                    <a:pt x="30115" y="12371"/>
                  </a:lnTo>
                  <a:lnTo>
                    <a:pt x="29178" y="12288"/>
                  </a:lnTo>
                  <a:lnTo>
                    <a:pt x="30115" y="12121"/>
                  </a:lnTo>
                  <a:close/>
                  <a:moveTo>
                    <a:pt x="5624" y="10310"/>
                  </a:moveTo>
                  <a:lnTo>
                    <a:pt x="15245" y="11247"/>
                  </a:lnTo>
                  <a:lnTo>
                    <a:pt x="17786" y="12455"/>
                  </a:lnTo>
                  <a:lnTo>
                    <a:pt x="11184" y="12392"/>
                  </a:lnTo>
                  <a:lnTo>
                    <a:pt x="5624" y="10310"/>
                  </a:lnTo>
                  <a:close/>
                  <a:moveTo>
                    <a:pt x="16099" y="11309"/>
                  </a:moveTo>
                  <a:lnTo>
                    <a:pt x="21222" y="11809"/>
                  </a:lnTo>
                  <a:lnTo>
                    <a:pt x="19806" y="12455"/>
                  </a:lnTo>
                  <a:lnTo>
                    <a:pt x="18473" y="12455"/>
                  </a:lnTo>
                  <a:lnTo>
                    <a:pt x="16099" y="11309"/>
                  </a:lnTo>
                  <a:close/>
                  <a:moveTo>
                    <a:pt x="21805" y="11871"/>
                  </a:moveTo>
                  <a:lnTo>
                    <a:pt x="23263" y="11996"/>
                  </a:lnTo>
                  <a:lnTo>
                    <a:pt x="21910" y="12475"/>
                  </a:lnTo>
                  <a:lnTo>
                    <a:pt x="20493" y="12475"/>
                  </a:lnTo>
                  <a:lnTo>
                    <a:pt x="21805" y="11871"/>
                  </a:lnTo>
                  <a:close/>
                  <a:moveTo>
                    <a:pt x="23930" y="12080"/>
                  </a:moveTo>
                  <a:lnTo>
                    <a:pt x="25179" y="12184"/>
                  </a:lnTo>
                  <a:lnTo>
                    <a:pt x="23992" y="12496"/>
                  </a:lnTo>
                  <a:lnTo>
                    <a:pt x="22763" y="12496"/>
                  </a:lnTo>
                  <a:lnTo>
                    <a:pt x="23930" y="12080"/>
                  </a:lnTo>
                  <a:close/>
                  <a:moveTo>
                    <a:pt x="26033" y="12267"/>
                  </a:moveTo>
                  <a:lnTo>
                    <a:pt x="26970" y="12371"/>
                  </a:lnTo>
                  <a:lnTo>
                    <a:pt x="26054" y="12517"/>
                  </a:lnTo>
                  <a:lnTo>
                    <a:pt x="25117" y="12517"/>
                  </a:lnTo>
                  <a:lnTo>
                    <a:pt x="26033" y="12267"/>
                  </a:lnTo>
                  <a:close/>
                  <a:moveTo>
                    <a:pt x="28074" y="12475"/>
                  </a:moveTo>
                  <a:lnTo>
                    <a:pt x="28449" y="12496"/>
                  </a:lnTo>
                  <a:lnTo>
                    <a:pt x="28095" y="12538"/>
                  </a:lnTo>
                  <a:lnTo>
                    <a:pt x="27720" y="12538"/>
                  </a:lnTo>
                  <a:lnTo>
                    <a:pt x="28074" y="12475"/>
                  </a:lnTo>
                  <a:close/>
                  <a:moveTo>
                    <a:pt x="32156" y="12496"/>
                  </a:moveTo>
                  <a:lnTo>
                    <a:pt x="32510" y="12580"/>
                  </a:lnTo>
                  <a:lnTo>
                    <a:pt x="32510" y="12580"/>
                  </a:lnTo>
                  <a:lnTo>
                    <a:pt x="32156" y="12559"/>
                  </a:lnTo>
                  <a:lnTo>
                    <a:pt x="31781" y="12538"/>
                  </a:lnTo>
                  <a:lnTo>
                    <a:pt x="32156" y="12496"/>
                  </a:lnTo>
                  <a:close/>
                  <a:moveTo>
                    <a:pt x="34218" y="12330"/>
                  </a:moveTo>
                  <a:lnTo>
                    <a:pt x="35113" y="12600"/>
                  </a:lnTo>
                  <a:lnTo>
                    <a:pt x="34197" y="12580"/>
                  </a:lnTo>
                  <a:lnTo>
                    <a:pt x="33260" y="12413"/>
                  </a:lnTo>
                  <a:lnTo>
                    <a:pt x="34218" y="12330"/>
                  </a:lnTo>
                  <a:close/>
                  <a:moveTo>
                    <a:pt x="36300" y="12163"/>
                  </a:moveTo>
                  <a:lnTo>
                    <a:pt x="37466" y="12600"/>
                  </a:lnTo>
                  <a:lnTo>
                    <a:pt x="36238" y="12600"/>
                  </a:lnTo>
                  <a:lnTo>
                    <a:pt x="35051" y="12267"/>
                  </a:lnTo>
                  <a:lnTo>
                    <a:pt x="36300" y="12163"/>
                  </a:lnTo>
                  <a:close/>
                  <a:moveTo>
                    <a:pt x="38445" y="11996"/>
                  </a:moveTo>
                  <a:lnTo>
                    <a:pt x="39757" y="12621"/>
                  </a:lnTo>
                  <a:lnTo>
                    <a:pt x="38320" y="12621"/>
                  </a:lnTo>
                  <a:lnTo>
                    <a:pt x="36987" y="12121"/>
                  </a:lnTo>
                  <a:lnTo>
                    <a:pt x="38445" y="11996"/>
                  </a:lnTo>
                  <a:close/>
                  <a:moveTo>
                    <a:pt x="44151" y="11559"/>
                  </a:moveTo>
                  <a:lnTo>
                    <a:pt x="41757" y="12642"/>
                  </a:lnTo>
                  <a:lnTo>
                    <a:pt x="40444" y="12642"/>
                  </a:lnTo>
                  <a:lnTo>
                    <a:pt x="39008" y="11955"/>
                  </a:lnTo>
                  <a:lnTo>
                    <a:pt x="44151" y="11559"/>
                  </a:lnTo>
                  <a:close/>
                  <a:moveTo>
                    <a:pt x="54648" y="10726"/>
                  </a:moveTo>
                  <a:lnTo>
                    <a:pt x="49046" y="12705"/>
                  </a:lnTo>
                  <a:lnTo>
                    <a:pt x="42444" y="12642"/>
                  </a:lnTo>
                  <a:lnTo>
                    <a:pt x="45005" y="11476"/>
                  </a:lnTo>
                  <a:lnTo>
                    <a:pt x="54648" y="10726"/>
                  </a:lnTo>
                  <a:close/>
                  <a:moveTo>
                    <a:pt x="19181" y="12746"/>
                  </a:moveTo>
                  <a:lnTo>
                    <a:pt x="19140" y="12767"/>
                  </a:lnTo>
                  <a:lnTo>
                    <a:pt x="19098" y="12746"/>
                  </a:lnTo>
                  <a:close/>
                  <a:moveTo>
                    <a:pt x="24388" y="12788"/>
                  </a:moveTo>
                  <a:lnTo>
                    <a:pt x="24034" y="12850"/>
                  </a:lnTo>
                  <a:lnTo>
                    <a:pt x="23659" y="12892"/>
                  </a:lnTo>
                  <a:lnTo>
                    <a:pt x="24034" y="12788"/>
                  </a:lnTo>
                  <a:close/>
                  <a:moveTo>
                    <a:pt x="41132" y="12934"/>
                  </a:moveTo>
                  <a:lnTo>
                    <a:pt x="41090" y="12954"/>
                  </a:lnTo>
                  <a:lnTo>
                    <a:pt x="41048" y="12934"/>
                  </a:lnTo>
                  <a:close/>
                  <a:moveTo>
                    <a:pt x="36196" y="12892"/>
                  </a:moveTo>
                  <a:lnTo>
                    <a:pt x="36571" y="12996"/>
                  </a:lnTo>
                  <a:lnTo>
                    <a:pt x="36196" y="12954"/>
                  </a:lnTo>
                  <a:lnTo>
                    <a:pt x="35821" y="12892"/>
                  </a:lnTo>
                  <a:close/>
                  <a:moveTo>
                    <a:pt x="21951" y="12767"/>
                  </a:moveTo>
                  <a:lnTo>
                    <a:pt x="22909" y="12788"/>
                  </a:lnTo>
                  <a:lnTo>
                    <a:pt x="21993" y="13017"/>
                  </a:lnTo>
                  <a:lnTo>
                    <a:pt x="21076" y="13079"/>
                  </a:lnTo>
                  <a:lnTo>
                    <a:pt x="21951" y="12767"/>
                  </a:lnTo>
                  <a:close/>
                  <a:moveTo>
                    <a:pt x="19869" y="12746"/>
                  </a:moveTo>
                  <a:lnTo>
                    <a:pt x="21118" y="12767"/>
                  </a:lnTo>
                  <a:lnTo>
                    <a:pt x="19973" y="13163"/>
                  </a:lnTo>
                  <a:lnTo>
                    <a:pt x="19473" y="12934"/>
                  </a:lnTo>
                  <a:lnTo>
                    <a:pt x="19869" y="12746"/>
                  </a:lnTo>
                  <a:close/>
                  <a:moveTo>
                    <a:pt x="37321" y="12892"/>
                  </a:moveTo>
                  <a:lnTo>
                    <a:pt x="38279" y="12913"/>
                  </a:lnTo>
                  <a:lnTo>
                    <a:pt x="39153" y="13246"/>
                  </a:lnTo>
                  <a:lnTo>
                    <a:pt x="39153" y="13246"/>
                  </a:lnTo>
                  <a:lnTo>
                    <a:pt x="38216" y="13142"/>
                  </a:lnTo>
                  <a:lnTo>
                    <a:pt x="37321" y="12892"/>
                  </a:lnTo>
                  <a:close/>
                  <a:moveTo>
                    <a:pt x="19140" y="13079"/>
                  </a:moveTo>
                  <a:lnTo>
                    <a:pt x="19410" y="13225"/>
                  </a:lnTo>
                  <a:lnTo>
                    <a:pt x="18723" y="13267"/>
                  </a:lnTo>
                  <a:lnTo>
                    <a:pt x="19140" y="13079"/>
                  </a:lnTo>
                  <a:close/>
                  <a:moveTo>
                    <a:pt x="39112" y="12913"/>
                  </a:moveTo>
                  <a:lnTo>
                    <a:pt x="40361" y="12934"/>
                  </a:lnTo>
                  <a:lnTo>
                    <a:pt x="40757" y="13100"/>
                  </a:lnTo>
                  <a:lnTo>
                    <a:pt x="40236" y="13329"/>
                  </a:lnTo>
                  <a:lnTo>
                    <a:pt x="39112" y="12913"/>
                  </a:lnTo>
                  <a:close/>
                  <a:moveTo>
                    <a:pt x="41090" y="13267"/>
                  </a:moveTo>
                  <a:lnTo>
                    <a:pt x="41507" y="13454"/>
                  </a:lnTo>
                  <a:lnTo>
                    <a:pt x="40819" y="13392"/>
                  </a:lnTo>
                  <a:lnTo>
                    <a:pt x="41090" y="13267"/>
                  </a:lnTo>
                  <a:close/>
                  <a:moveTo>
                    <a:pt x="19952" y="13475"/>
                  </a:moveTo>
                  <a:lnTo>
                    <a:pt x="20035" y="13517"/>
                  </a:lnTo>
                  <a:lnTo>
                    <a:pt x="20014" y="13517"/>
                  </a:lnTo>
                  <a:lnTo>
                    <a:pt x="19660" y="13579"/>
                  </a:lnTo>
                  <a:lnTo>
                    <a:pt x="19952" y="13475"/>
                  </a:lnTo>
                  <a:close/>
                  <a:moveTo>
                    <a:pt x="11976" y="12684"/>
                  </a:moveTo>
                  <a:lnTo>
                    <a:pt x="18411" y="12746"/>
                  </a:lnTo>
                  <a:lnTo>
                    <a:pt x="18786" y="12934"/>
                  </a:lnTo>
                  <a:lnTo>
                    <a:pt x="17869" y="13350"/>
                  </a:lnTo>
                  <a:lnTo>
                    <a:pt x="14454" y="13621"/>
                  </a:lnTo>
                  <a:lnTo>
                    <a:pt x="11976" y="12684"/>
                  </a:lnTo>
                  <a:close/>
                  <a:moveTo>
                    <a:pt x="40257" y="13642"/>
                  </a:moveTo>
                  <a:lnTo>
                    <a:pt x="40549" y="13767"/>
                  </a:lnTo>
                  <a:lnTo>
                    <a:pt x="40195" y="13683"/>
                  </a:lnTo>
                  <a:lnTo>
                    <a:pt x="40174" y="13683"/>
                  </a:lnTo>
                  <a:lnTo>
                    <a:pt x="40257" y="13642"/>
                  </a:lnTo>
                  <a:close/>
                  <a:moveTo>
                    <a:pt x="41819" y="12934"/>
                  </a:moveTo>
                  <a:lnTo>
                    <a:pt x="48233" y="12996"/>
                  </a:lnTo>
                  <a:lnTo>
                    <a:pt x="45755" y="13871"/>
                  </a:lnTo>
                  <a:lnTo>
                    <a:pt x="42340" y="13538"/>
                  </a:lnTo>
                  <a:lnTo>
                    <a:pt x="41444" y="13121"/>
                  </a:lnTo>
                  <a:lnTo>
                    <a:pt x="41819" y="12934"/>
                  </a:lnTo>
                  <a:close/>
                  <a:moveTo>
                    <a:pt x="18890" y="13558"/>
                  </a:moveTo>
                  <a:lnTo>
                    <a:pt x="18015" y="13871"/>
                  </a:lnTo>
                  <a:lnTo>
                    <a:pt x="17099" y="14017"/>
                  </a:lnTo>
                  <a:lnTo>
                    <a:pt x="17953" y="13621"/>
                  </a:lnTo>
                  <a:lnTo>
                    <a:pt x="18890" y="13558"/>
                  </a:lnTo>
                  <a:close/>
                  <a:moveTo>
                    <a:pt x="1459" y="12600"/>
                  </a:moveTo>
                  <a:lnTo>
                    <a:pt x="11143" y="12684"/>
                  </a:lnTo>
                  <a:lnTo>
                    <a:pt x="13767" y="13663"/>
                  </a:lnTo>
                  <a:lnTo>
                    <a:pt x="7186" y="14183"/>
                  </a:lnTo>
                  <a:lnTo>
                    <a:pt x="1459" y="12600"/>
                  </a:lnTo>
                  <a:close/>
                  <a:moveTo>
                    <a:pt x="17099" y="13683"/>
                  </a:moveTo>
                  <a:lnTo>
                    <a:pt x="16016" y="14183"/>
                  </a:lnTo>
                  <a:lnTo>
                    <a:pt x="15099" y="13850"/>
                  </a:lnTo>
                  <a:lnTo>
                    <a:pt x="17099" y="13683"/>
                  </a:lnTo>
                  <a:close/>
                  <a:moveTo>
                    <a:pt x="41319" y="13746"/>
                  </a:moveTo>
                  <a:lnTo>
                    <a:pt x="42256" y="13829"/>
                  </a:lnTo>
                  <a:lnTo>
                    <a:pt x="43110" y="14225"/>
                  </a:lnTo>
                  <a:lnTo>
                    <a:pt x="42194" y="14058"/>
                  </a:lnTo>
                  <a:lnTo>
                    <a:pt x="41319" y="13746"/>
                  </a:lnTo>
                  <a:close/>
                  <a:moveTo>
                    <a:pt x="43110" y="13912"/>
                  </a:moveTo>
                  <a:lnTo>
                    <a:pt x="45109" y="14100"/>
                  </a:lnTo>
                  <a:lnTo>
                    <a:pt x="44193" y="14433"/>
                  </a:lnTo>
                  <a:lnTo>
                    <a:pt x="43110" y="13912"/>
                  </a:lnTo>
                  <a:close/>
                  <a:moveTo>
                    <a:pt x="49087" y="12996"/>
                  </a:moveTo>
                  <a:lnTo>
                    <a:pt x="58750" y="13079"/>
                  </a:lnTo>
                  <a:lnTo>
                    <a:pt x="53002" y="14558"/>
                  </a:lnTo>
                  <a:lnTo>
                    <a:pt x="46442" y="13933"/>
                  </a:lnTo>
                  <a:lnTo>
                    <a:pt x="49087" y="12996"/>
                  </a:lnTo>
                  <a:close/>
                  <a:moveTo>
                    <a:pt x="16016" y="14516"/>
                  </a:moveTo>
                  <a:lnTo>
                    <a:pt x="16099" y="14537"/>
                  </a:lnTo>
                  <a:lnTo>
                    <a:pt x="15724" y="14641"/>
                  </a:lnTo>
                  <a:lnTo>
                    <a:pt x="15724" y="14641"/>
                  </a:lnTo>
                  <a:lnTo>
                    <a:pt x="16016" y="14516"/>
                  </a:lnTo>
                  <a:close/>
                  <a:moveTo>
                    <a:pt x="44172" y="14745"/>
                  </a:moveTo>
                  <a:lnTo>
                    <a:pt x="44464" y="14870"/>
                  </a:lnTo>
                  <a:lnTo>
                    <a:pt x="44464" y="14870"/>
                  </a:lnTo>
                  <a:lnTo>
                    <a:pt x="44110" y="14787"/>
                  </a:lnTo>
                  <a:lnTo>
                    <a:pt x="44089" y="14766"/>
                  </a:lnTo>
                  <a:lnTo>
                    <a:pt x="44172" y="14745"/>
                  </a:lnTo>
                  <a:close/>
                  <a:moveTo>
                    <a:pt x="14412" y="13912"/>
                  </a:moveTo>
                  <a:lnTo>
                    <a:pt x="15454" y="14287"/>
                  </a:lnTo>
                  <a:lnTo>
                    <a:pt x="10539" y="15120"/>
                  </a:lnTo>
                  <a:lnTo>
                    <a:pt x="7998" y="14412"/>
                  </a:lnTo>
                  <a:lnTo>
                    <a:pt x="14412" y="13912"/>
                  </a:lnTo>
                  <a:close/>
                  <a:moveTo>
                    <a:pt x="45797" y="14162"/>
                  </a:moveTo>
                  <a:lnTo>
                    <a:pt x="52190" y="14787"/>
                  </a:lnTo>
                  <a:lnTo>
                    <a:pt x="49649" y="15433"/>
                  </a:lnTo>
                  <a:lnTo>
                    <a:pt x="44755" y="14537"/>
                  </a:lnTo>
                  <a:lnTo>
                    <a:pt x="45797" y="14162"/>
                  </a:lnTo>
                  <a:close/>
                  <a:moveTo>
                    <a:pt x="14975" y="14662"/>
                  </a:moveTo>
                  <a:lnTo>
                    <a:pt x="14121" y="15058"/>
                  </a:lnTo>
                  <a:lnTo>
                    <a:pt x="12163" y="15558"/>
                  </a:lnTo>
                  <a:lnTo>
                    <a:pt x="11205" y="15308"/>
                  </a:lnTo>
                  <a:lnTo>
                    <a:pt x="14975" y="14662"/>
                  </a:lnTo>
                  <a:close/>
                  <a:moveTo>
                    <a:pt x="45234" y="14912"/>
                  </a:moveTo>
                  <a:lnTo>
                    <a:pt x="48983" y="15620"/>
                  </a:lnTo>
                  <a:lnTo>
                    <a:pt x="48025" y="15849"/>
                  </a:lnTo>
                  <a:lnTo>
                    <a:pt x="46067" y="15329"/>
                  </a:lnTo>
                  <a:lnTo>
                    <a:pt x="45234" y="14912"/>
                  </a:lnTo>
                  <a:close/>
                  <a:moveTo>
                    <a:pt x="7165" y="14475"/>
                  </a:moveTo>
                  <a:lnTo>
                    <a:pt x="9872" y="15224"/>
                  </a:lnTo>
                  <a:lnTo>
                    <a:pt x="4582" y="16120"/>
                  </a:lnTo>
                  <a:lnTo>
                    <a:pt x="2000" y="14891"/>
                  </a:lnTo>
                  <a:lnTo>
                    <a:pt x="7165" y="14475"/>
                  </a:lnTo>
                  <a:close/>
                  <a:moveTo>
                    <a:pt x="53044" y="14850"/>
                  </a:moveTo>
                  <a:lnTo>
                    <a:pt x="58188" y="15349"/>
                  </a:lnTo>
                  <a:lnTo>
                    <a:pt x="55585" y="16536"/>
                  </a:lnTo>
                  <a:lnTo>
                    <a:pt x="50316" y="15558"/>
                  </a:lnTo>
                  <a:lnTo>
                    <a:pt x="53044" y="14850"/>
                  </a:lnTo>
                  <a:close/>
                  <a:moveTo>
                    <a:pt x="4541" y="16412"/>
                  </a:moveTo>
                  <a:lnTo>
                    <a:pt x="4978" y="16620"/>
                  </a:lnTo>
                  <a:lnTo>
                    <a:pt x="4187" y="16474"/>
                  </a:lnTo>
                  <a:lnTo>
                    <a:pt x="4541" y="16412"/>
                  </a:lnTo>
                  <a:close/>
                  <a:moveTo>
                    <a:pt x="10539" y="15412"/>
                  </a:moveTo>
                  <a:lnTo>
                    <a:pt x="11601" y="15703"/>
                  </a:lnTo>
                  <a:lnTo>
                    <a:pt x="6790" y="16953"/>
                  </a:lnTo>
                  <a:lnTo>
                    <a:pt x="6061" y="16828"/>
                  </a:lnTo>
                  <a:lnTo>
                    <a:pt x="5041" y="16328"/>
                  </a:lnTo>
                  <a:lnTo>
                    <a:pt x="10539" y="15412"/>
                  </a:lnTo>
                  <a:close/>
                  <a:moveTo>
                    <a:pt x="55626" y="16849"/>
                  </a:moveTo>
                  <a:lnTo>
                    <a:pt x="55960" y="16911"/>
                  </a:lnTo>
                  <a:lnTo>
                    <a:pt x="55189" y="17036"/>
                  </a:lnTo>
                  <a:lnTo>
                    <a:pt x="55626" y="16849"/>
                  </a:lnTo>
                  <a:close/>
                  <a:moveTo>
                    <a:pt x="12163" y="15870"/>
                  </a:moveTo>
                  <a:lnTo>
                    <a:pt x="12267" y="15891"/>
                  </a:lnTo>
                  <a:lnTo>
                    <a:pt x="12246" y="15912"/>
                  </a:lnTo>
                  <a:lnTo>
                    <a:pt x="8435" y="17265"/>
                  </a:lnTo>
                  <a:lnTo>
                    <a:pt x="7456" y="17078"/>
                  </a:lnTo>
                  <a:lnTo>
                    <a:pt x="12163" y="15870"/>
                  </a:lnTo>
                  <a:close/>
                  <a:moveTo>
                    <a:pt x="49649" y="15745"/>
                  </a:moveTo>
                  <a:lnTo>
                    <a:pt x="55127" y="16745"/>
                  </a:lnTo>
                  <a:lnTo>
                    <a:pt x="54085" y="17224"/>
                  </a:lnTo>
                  <a:lnTo>
                    <a:pt x="53377" y="17349"/>
                  </a:lnTo>
                  <a:lnTo>
                    <a:pt x="48587" y="16016"/>
                  </a:lnTo>
                  <a:lnTo>
                    <a:pt x="49649" y="15745"/>
                  </a:lnTo>
                  <a:close/>
                  <a:moveTo>
                    <a:pt x="9227" y="17286"/>
                  </a:moveTo>
                  <a:lnTo>
                    <a:pt x="9039" y="17370"/>
                  </a:lnTo>
                  <a:lnTo>
                    <a:pt x="8998" y="17370"/>
                  </a:lnTo>
                  <a:lnTo>
                    <a:pt x="9227" y="17286"/>
                  </a:lnTo>
                  <a:close/>
                  <a:moveTo>
                    <a:pt x="7082" y="17307"/>
                  </a:moveTo>
                  <a:lnTo>
                    <a:pt x="7894" y="17453"/>
                  </a:lnTo>
                  <a:lnTo>
                    <a:pt x="7602" y="17557"/>
                  </a:lnTo>
                  <a:lnTo>
                    <a:pt x="7082" y="17307"/>
                  </a:lnTo>
                  <a:close/>
                  <a:moveTo>
                    <a:pt x="48025" y="16162"/>
                  </a:moveTo>
                  <a:lnTo>
                    <a:pt x="52690" y="17453"/>
                  </a:lnTo>
                  <a:lnTo>
                    <a:pt x="51711" y="17619"/>
                  </a:lnTo>
                  <a:lnTo>
                    <a:pt x="47921" y="16203"/>
                  </a:lnTo>
                  <a:lnTo>
                    <a:pt x="47900" y="16182"/>
                  </a:lnTo>
                  <a:lnTo>
                    <a:pt x="48025" y="16162"/>
                  </a:lnTo>
                  <a:close/>
                  <a:moveTo>
                    <a:pt x="50920" y="17640"/>
                  </a:moveTo>
                  <a:lnTo>
                    <a:pt x="51149" y="17724"/>
                  </a:lnTo>
                  <a:lnTo>
                    <a:pt x="51107" y="17724"/>
                  </a:lnTo>
                  <a:lnTo>
                    <a:pt x="50920" y="17640"/>
                  </a:lnTo>
                  <a:close/>
                  <a:moveTo>
                    <a:pt x="8456" y="17557"/>
                  </a:moveTo>
                  <a:lnTo>
                    <a:pt x="8581" y="17578"/>
                  </a:lnTo>
                  <a:lnTo>
                    <a:pt x="8123" y="17786"/>
                  </a:lnTo>
                  <a:lnTo>
                    <a:pt x="7977" y="17724"/>
                  </a:lnTo>
                  <a:lnTo>
                    <a:pt x="8456" y="17557"/>
                  </a:lnTo>
                  <a:close/>
                  <a:moveTo>
                    <a:pt x="53065" y="17682"/>
                  </a:moveTo>
                  <a:lnTo>
                    <a:pt x="52544" y="17932"/>
                  </a:lnTo>
                  <a:lnTo>
                    <a:pt x="52253" y="17828"/>
                  </a:lnTo>
                  <a:lnTo>
                    <a:pt x="53065" y="17682"/>
                  </a:lnTo>
                  <a:close/>
                  <a:moveTo>
                    <a:pt x="28095" y="12829"/>
                  </a:moveTo>
                  <a:lnTo>
                    <a:pt x="32135" y="12850"/>
                  </a:lnTo>
                  <a:lnTo>
                    <a:pt x="36154" y="13246"/>
                  </a:lnTo>
                  <a:lnTo>
                    <a:pt x="39216" y="13808"/>
                  </a:lnTo>
                  <a:lnTo>
                    <a:pt x="30073" y="17973"/>
                  </a:lnTo>
                  <a:lnTo>
                    <a:pt x="20993" y="13663"/>
                  </a:lnTo>
                  <a:lnTo>
                    <a:pt x="24075" y="13142"/>
                  </a:lnTo>
                  <a:lnTo>
                    <a:pt x="28095" y="12829"/>
                  </a:lnTo>
                  <a:close/>
                  <a:moveTo>
                    <a:pt x="51690" y="17911"/>
                  </a:moveTo>
                  <a:lnTo>
                    <a:pt x="52169" y="18098"/>
                  </a:lnTo>
                  <a:lnTo>
                    <a:pt x="52024" y="18161"/>
                  </a:lnTo>
                  <a:lnTo>
                    <a:pt x="51565" y="17932"/>
                  </a:lnTo>
                  <a:lnTo>
                    <a:pt x="51690" y="17911"/>
                  </a:lnTo>
                  <a:close/>
                  <a:moveTo>
                    <a:pt x="20493" y="13746"/>
                  </a:moveTo>
                  <a:lnTo>
                    <a:pt x="29719" y="18140"/>
                  </a:lnTo>
                  <a:lnTo>
                    <a:pt x="28303" y="18786"/>
                  </a:lnTo>
                  <a:lnTo>
                    <a:pt x="17078" y="14600"/>
                  </a:lnTo>
                  <a:lnTo>
                    <a:pt x="20077" y="13808"/>
                  </a:lnTo>
                  <a:lnTo>
                    <a:pt x="20493" y="13746"/>
                  </a:lnTo>
                  <a:close/>
                  <a:moveTo>
                    <a:pt x="39716" y="13892"/>
                  </a:moveTo>
                  <a:lnTo>
                    <a:pt x="40132" y="13975"/>
                  </a:lnTo>
                  <a:lnTo>
                    <a:pt x="43131" y="14808"/>
                  </a:lnTo>
                  <a:lnTo>
                    <a:pt x="31823" y="18806"/>
                  </a:lnTo>
                  <a:lnTo>
                    <a:pt x="30406" y="18140"/>
                  </a:lnTo>
                  <a:lnTo>
                    <a:pt x="39716" y="13892"/>
                  </a:lnTo>
                  <a:close/>
                  <a:moveTo>
                    <a:pt x="917" y="18765"/>
                  </a:moveTo>
                  <a:lnTo>
                    <a:pt x="1354" y="18931"/>
                  </a:lnTo>
                  <a:lnTo>
                    <a:pt x="584" y="18869"/>
                  </a:lnTo>
                  <a:lnTo>
                    <a:pt x="917" y="18765"/>
                  </a:lnTo>
                  <a:close/>
                  <a:moveTo>
                    <a:pt x="6478" y="17328"/>
                  </a:moveTo>
                  <a:lnTo>
                    <a:pt x="7227" y="17682"/>
                  </a:lnTo>
                  <a:lnTo>
                    <a:pt x="3208" y="19119"/>
                  </a:lnTo>
                  <a:lnTo>
                    <a:pt x="2479" y="19056"/>
                  </a:lnTo>
                  <a:lnTo>
                    <a:pt x="1417" y="18640"/>
                  </a:lnTo>
                  <a:lnTo>
                    <a:pt x="6478" y="17328"/>
                  </a:lnTo>
                  <a:close/>
                  <a:moveTo>
                    <a:pt x="7581" y="17869"/>
                  </a:moveTo>
                  <a:lnTo>
                    <a:pt x="7769" y="17953"/>
                  </a:lnTo>
                  <a:lnTo>
                    <a:pt x="4874" y="19285"/>
                  </a:lnTo>
                  <a:lnTo>
                    <a:pt x="3895" y="19181"/>
                  </a:lnTo>
                  <a:lnTo>
                    <a:pt x="7581" y="17869"/>
                  </a:lnTo>
                  <a:close/>
                  <a:moveTo>
                    <a:pt x="30073" y="18307"/>
                  </a:moveTo>
                  <a:lnTo>
                    <a:pt x="31448" y="18952"/>
                  </a:lnTo>
                  <a:lnTo>
                    <a:pt x="30052" y="19431"/>
                  </a:lnTo>
                  <a:lnTo>
                    <a:pt x="28699" y="18931"/>
                  </a:lnTo>
                  <a:lnTo>
                    <a:pt x="30073" y="18307"/>
                  </a:lnTo>
                  <a:close/>
                  <a:moveTo>
                    <a:pt x="16578" y="14725"/>
                  </a:moveTo>
                  <a:lnTo>
                    <a:pt x="27928" y="18952"/>
                  </a:lnTo>
                  <a:lnTo>
                    <a:pt x="26595" y="19556"/>
                  </a:lnTo>
                  <a:lnTo>
                    <a:pt x="13246" y="15870"/>
                  </a:lnTo>
                  <a:lnTo>
                    <a:pt x="16182" y="14829"/>
                  </a:lnTo>
                  <a:lnTo>
                    <a:pt x="16578" y="14725"/>
                  </a:lnTo>
                  <a:close/>
                  <a:moveTo>
                    <a:pt x="53669" y="17724"/>
                  </a:moveTo>
                  <a:lnTo>
                    <a:pt x="58709" y="19119"/>
                  </a:lnTo>
                  <a:lnTo>
                    <a:pt x="57647" y="19494"/>
                  </a:lnTo>
                  <a:lnTo>
                    <a:pt x="56918" y="19556"/>
                  </a:lnTo>
                  <a:lnTo>
                    <a:pt x="52919" y="18078"/>
                  </a:lnTo>
                  <a:lnTo>
                    <a:pt x="53669" y="17724"/>
                  </a:lnTo>
                  <a:close/>
                  <a:moveTo>
                    <a:pt x="43610" y="14933"/>
                  </a:moveTo>
                  <a:lnTo>
                    <a:pt x="44027" y="15058"/>
                  </a:lnTo>
                  <a:lnTo>
                    <a:pt x="46942" y="16141"/>
                  </a:lnTo>
                  <a:lnTo>
                    <a:pt x="33509" y="19619"/>
                  </a:lnTo>
                  <a:lnTo>
                    <a:pt x="32197" y="18994"/>
                  </a:lnTo>
                  <a:lnTo>
                    <a:pt x="43610" y="14933"/>
                  </a:lnTo>
                  <a:close/>
                  <a:moveTo>
                    <a:pt x="3520" y="19431"/>
                  </a:moveTo>
                  <a:lnTo>
                    <a:pt x="4333" y="19515"/>
                  </a:lnTo>
                  <a:lnTo>
                    <a:pt x="4062" y="19640"/>
                  </a:lnTo>
                  <a:lnTo>
                    <a:pt x="3520" y="19431"/>
                  </a:lnTo>
                  <a:close/>
                  <a:moveTo>
                    <a:pt x="52544" y="18244"/>
                  </a:moveTo>
                  <a:lnTo>
                    <a:pt x="56230" y="19619"/>
                  </a:lnTo>
                  <a:lnTo>
                    <a:pt x="55252" y="19702"/>
                  </a:lnTo>
                  <a:lnTo>
                    <a:pt x="52378" y="18328"/>
                  </a:lnTo>
                  <a:lnTo>
                    <a:pt x="52544" y="18244"/>
                  </a:lnTo>
                  <a:close/>
                  <a:moveTo>
                    <a:pt x="8102" y="18119"/>
                  </a:moveTo>
                  <a:lnTo>
                    <a:pt x="11976" y="19952"/>
                  </a:lnTo>
                  <a:lnTo>
                    <a:pt x="5457" y="19327"/>
                  </a:lnTo>
                  <a:lnTo>
                    <a:pt x="8102" y="18119"/>
                  </a:lnTo>
                  <a:close/>
                  <a:moveTo>
                    <a:pt x="28324" y="19098"/>
                  </a:moveTo>
                  <a:lnTo>
                    <a:pt x="29636" y="19598"/>
                  </a:lnTo>
                  <a:lnTo>
                    <a:pt x="28345" y="20035"/>
                  </a:lnTo>
                  <a:lnTo>
                    <a:pt x="27033" y="19681"/>
                  </a:lnTo>
                  <a:lnTo>
                    <a:pt x="28324" y="19098"/>
                  </a:lnTo>
                  <a:close/>
                  <a:moveTo>
                    <a:pt x="31802" y="19119"/>
                  </a:moveTo>
                  <a:lnTo>
                    <a:pt x="33072" y="19723"/>
                  </a:lnTo>
                  <a:lnTo>
                    <a:pt x="31760" y="20077"/>
                  </a:lnTo>
                  <a:lnTo>
                    <a:pt x="30490" y="19598"/>
                  </a:lnTo>
                  <a:lnTo>
                    <a:pt x="31802" y="19119"/>
                  </a:lnTo>
                  <a:close/>
                  <a:moveTo>
                    <a:pt x="56584" y="19869"/>
                  </a:moveTo>
                  <a:lnTo>
                    <a:pt x="56043" y="20077"/>
                  </a:lnTo>
                  <a:lnTo>
                    <a:pt x="55772" y="19931"/>
                  </a:lnTo>
                  <a:lnTo>
                    <a:pt x="56584" y="19869"/>
                  </a:lnTo>
                  <a:close/>
                  <a:moveTo>
                    <a:pt x="52024" y="18473"/>
                  </a:moveTo>
                  <a:lnTo>
                    <a:pt x="54669" y="19744"/>
                  </a:lnTo>
                  <a:lnTo>
                    <a:pt x="48129" y="20264"/>
                  </a:lnTo>
                  <a:lnTo>
                    <a:pt x="52024" y="18473"/>
                  </a:lnTo>
                  <a:close/>
                  <a:moveTo>
                    <a:pt x="12767" y="16037"/>
                  </a:moveTo>
                  <a:lnTo>
                    <a:pt x="26200" y="19744"/>
                  </a:lnTo>
                  <a:lnTo>
                    <a:pt x="24950" y="20306"/>
                  </a:lnTo>
                  <a:lnTo>
                    <a:pt x="9539" y="17474"/>
                  </a:lnTo>
                  <a:lnTo>
                    <a:pt x="12371" y="16182"/>
                  </a:lnTo>
                  <a:lnTo>
                    <a:pt x="12767" y="16037"/>
                  </a:lnTo>
                  <a:close/>
                  <a:moveTo>
                    <a:pt x="47400" y="16307"/>
                  </a:moveTo>
                  <a:lnTo>
                    <a:pt x="47796" y="16474"/>
                  </a:lnTo>
                  <a:lnTo>
                    <a:pt x="50607" y="17807"/>
                  </a:lnTo>
                  <a:lnTo>
                    <a:pt x="35155" y="20389"/>
                  </a:lnTo>
                  <a:lnTo>
                    <a:pt x="33926" y="19806"/>
                  </a:lnTo>
                  <a:lnTo>
                    <a:pt x="47400" y="16307"/>
                  </a:lnTo>
                  <a:close/>
                  <a:moveTo>
                    <a:pt x="30052" y="19744"/>
                  </a:moveTo>
                  <a:lnTo>
                    <a:pt x="31260" y="20202"/>
                  </a:lnTo>
                  <a:lnTo>
                    <a:pt x="30052" y="20514"/>
                  </a:lnTo>
                  <a:lnTo>
                    <a:pt x="28845" y="20181"/>
                  </a:lnTo>
                  <a:lnTo>
                    <a:pt x="30052" y="19744"/>
                  </a:lnTo>
                  <a:close/>
                  <a:moveTo>
                    <a:pt x="26616" y="19869"/>
                  </a:moveTo>
                  <a:lnTo>
                    <a:pt x="27866" y="20223"/>
                  </a:lnTo>
                  <a:lnTo>
                    <a:pt x="26679" y="20639"/>
                  </a:lnTo>
                  <a:lnTo>
                    <a:pt x="25450" y="20410"/>
                  </a:lnTo>
                  <a:lnTo>
                    <a:pt x="26616" y="19869"/>
                  </a:lnTo>
                  <a:close/>
                  <a:moveTo>
                    <a:pt x="33489" y="19931"/>
                  </a:moveTo>
                  <a:lnTo>
                    <a:pt x="34655" y="20473"/>
                  </a:lnTo>
                  <a:lnTo>
                    <a:pt x="33405" y="20681"/>
                  </a:lnTo>
                  <a:lnTo>
                    <a:pt x="32239" y="20243"/>
                  </a:lnTo>
                  <a:lnTo>
                    <a:pt x="33489" y="19931"/>
                  </a:lnTo>
                  <a:close/>
                  <a:moveTo>
                    <a:pt x="28366" y="20348"/>
                  </a:moveTo>
                  <a:lnTo>
                    <a:pt x="29490" y="20660"/>
                  </a:lnTo>
                  <a:lnTo>
                    <a:pt x="28386" y="20952"/>
                  </a:lnTo>
                  <a:lnTo>
                    <a:pt x="27262" y="20743"/>
                  </a:lnTo>
                  <a:lnTo>
                    <a:pt x="28366" y="20348"/>
                  </a:lnTo>
                  <a:close/>
                  <a:moveTo>
                    <a:pt x="31739" y="20368"/>
                  </a:moveTo>
                  <a:lnTo>
                    <a:pt x="32843" y="20785"/>
                  </a:lnTo>
                  <a:lnTo>
                    <a:pt x="31718" y="20972"/>
                  </a:lnTo>
                  <a:lnTo>
                    <a:pt x="30615" y="20660"/>
                  </a:lnTo>
                  <a:lnTo>
                    <a:pt x="31739" y="20368"/>
                  </a:lnTo>
                  <a:close/>
                  <a:moveTo>
                    <a:pt x="9081" y="17682"/>
                  </a:moveTo>
                  <a:lnTo>
                    <a:pt x="24492" y="20514"/>
                  </a:lnTo>
                  <a:lnTo>
                    <a:pt x="23346" y="21056"/>
                  </a:lnTo>
                  <a:lnTo>
                    <a:pt x="12809" y="20035"/>
                  </a:lnTo>
                  <a:lnTo>
                    <a:pt x="8456" y="17953"/>
                  </a:lnTo>
                  <a:lnTo>
                    <a:pt x="9081" y="17682"/>
                  </a:lnTo>
                  <a:close/>
                  <a:moveTo>
                    <a:pt x="51066" y="18015"/>
                  </a:moveTo>
                  <a:lnTo>
                    <a:pt x="51690" y="18307"/>
                  </a:lnTo>
                  <a:lnTo>
                    <a:pt x="47296" y="20327"/>
                  </a:lnTo>
                  <a:lnTo>
                    <a:pt x="36737" y="21160"/>
                  </a:lnTo>
                  <a:lnTo>
                    <a:pt x="35613" y="20618"/>
                  </a:lnTo>
                  <a:lnTo>
                    <a:pt x="51066" y="18015"/>
                  </a:lnTo>
                  <a:close/>
                  <a:moveTo>
                    <a:pt x="24992" y="20618"/>
                  </a:moveTo>
                  <a:lnTo>
                    <a:pt x="26137" y="20827"/>
                  </a:lnTo>
                  <a:lnTo>
                    <a:pt x="25054" y="21201"/>
                  </a:lnTo>
                  <a:lnTo>
                    <a:pt x="23930" y="21097"/>
                  </a:lnTo>
                  <a:lnTo>
                    <a:pt x="24992" y="20618"/>
                  </a:lnTo>
                  <a:close/>
                  <a:moveTo>
                    <a:pt x="30052" y="20806"/>
                  </a:moveTo>
                  <a:lnTo>
                    <a:pt x="31031" y="21097"/>
                  </a:lnTo>
                  <a:lnTo>
                    <a:pt x="30052" y="21264"/>
                  </a:lnTo>
                  <a:lnTo>
                    <a:pt x="29053" y="21077"/>
                  </a:lnTo>
                  <a:lnTo>
                    <a:pt x="30052" y="20806"/>
                  </a:lnTo>
                  <a:close/>
                  <a:moveTo>
                    <a:pt x="35113" y="20702"/>
                  </a:moveTo>
                  <a:lnTo>
                    <a:pt x="36175" y="21201"/>
                  </a:lnTo>
                  <a:lnTo>
                    <a:pt x="35030" y="21285"/>
                  </a:lnTo>
                  <a:lnTo>
                    <a:pt x="33947" y="20889"/>
                  </a:lnTo>
                  <a:lnTo>
                    <a:pt x="35113" y="20702"/>
                  </a:lnTo>
                  <a:close/>
                  <a:moveTo>
                    <a:pt x="26720" y="20931"/>
                  </a:moveTo>
                  <a:lnTo>
                    <a:pt x="27720" y="21118"/>
                  </a:lnTo>
                  <a:lnTo>
                    <a:pt x="26741" y="21368"/>
                  </a:lnTo>
                  <a:lnTo>
                    <a:pt x="25741" y="21285"/>
                  </a:lnTo>
                  <a:lnTo>
                    <a:pt x="26720" y="20931"/>
                  </a:lnTo>
                  <a:close/>
                  <a:moveTo>
                    <a:pt x="33385" y="20993"/>
                  </a:moveTo>
                  <a:lnTo>
                    <a:pt x="34343" y="21347"/>
                  </a:lnTo>
                  <a:lnTo>
                    <a:pt x="33343" y="21431"/>
                  </a:lnTo>
                  <a:lnTo>
                    <a:pt x="32364" y="21160"/>
                  </a:lnTo>
                  <a:lnTo>
                    <a:pt x="33385" y="20993"/>
                  </a:lnTo>
                  <a:close/>
                  <a:moveTo>
                    <a:pt x="28386" y="21243"/>
                  </a:moveTo>
                  <a:lnTo>
                    <a:pt x="29199" y="21389"/>
                  </a:lnTo>
                  <a:lnTo>
                    <a:pt x="28407" y="21535"/>
                  </a:lnTo>
                  <a:lnTo>
                    <a:pt x="27595" y="21451"/>
                  </a:lnTo>
                  <a:lnTo>
                    <a:pt x="28386" y="21243"/>
                  </a:lnTo>
                  <a:close/>
                  <a:moveTo>
                    <a:pt x="31698" y="21264"/>
                  </a:moveTo>
                  <a:lnTo>
                    <a:pt x="32489" y="21493"/>
                  </a:lnTo>
                  <a:lnTo>
                    <a:pt x="31677" y="21556"/>
                  </a:lnTo>
                  <a:lnTo>
                    <a:pt x="30885" y="21410"/>
                  </a:lnTo>
                  <a:lnTo>
                    <a:pt x="31698" y="21264"/>
                  </a:lnTo>
                  <a:close/>
                  <a:moveTo>
                    <a:pt x="4083" y="19952"/>
                  </a:moveTo>
                  <a:lnTo>
                    <a:pt x="8623" y="21660"/>
                  </a:lnTo>
                  <a:lnTo>
                    <a:pt x="501" y="21576"/>
                  </a:lnTo>
                  <a:lnTo>
                    <a:pt x="4083" y="19952"/>
                  </a:lnTo>
                  <a:close/>
                  <a:moveTo>
                    <a:pt x="30052" y="21556"/>
                  </a:moveTo>
                  <a:lnTo>
                    <a:pt x="30573" y="21639"/>
                  </a:lnTo>
                  <a:lnTo>
                    <a:pt x="30032" y="21680"/>
                  </a:lnTo>
                  <a:lnTo>
                    <a:pt x="29511" y="21639"/>
                  </a:lnTo>
                  <a:lnTo>
                    <a:pt x="30052" y="21556"/>
                  </a:lnTo>
                  <a:close/>
                  <a:moveTo>
                    <a:pt x="4916" y="19577"/>
                  </a:moveTo>
                  <a:lnTo>
                    <a:pt x="12746" y="20327"/>
                  </a:lnTo>
                  <a:lnTo>
                    <a:pt x="15662" y="21701"/>
                  </a:lnTo>
                  <a:lnTo>
                    <a:pt x="15662" y="21701"/>
                  </a:lnTo>
                  <a:lnTo>
                    <a:pt x="9477" y="21660"/>
                  </a:lnTo>
                  <a:lnTo>
                    <a:pt x="4457" y="19785"/>
                  </a:lnTo>
                  <a:lnTo>
                    <a:pt x="4916" y="19577"/>
                  </a:lnTo>
                  <a:close/>
                  <a:moveTo>
                    <a:pt x="13579" y="20410"/>
                  </a:moveTo>
                  <a:lnTo>
                    <a:pt x="22826" y="21285"/>
                  </a:lnTo>
                  <a:lnTo>
                    <a:pt x="21785" y="21764"/>
                  </a:lnTo>
                  <a:lnTo>
                    <a:pt x="16349" y="21722"/>
                  </a:lnTo>
                  <a:lnTo>
                    <a:pt x="13579" y="20410"/>
                  </a:lnTo>
                  <a:close/>
                  <a:moveTo>
                    <a:pt x="23388" y="21347"/>
                  </a:moveTo>
                  <a:lnTo>
                    <a:pt x="24409" y="21431"/>
                  </a:lnTo>
                  <a:lnTo>
                    <a:pt x="23471" y="21785"/>
                  </a:lnTo>
                  <a:lnTo>
                    <a:pt x="22472" y="21764"/>
                  </a:lnTo>
                  <a:lnTo>
                    <a:pt x="23388" y="21347"/>
                  </a:lnTo>
                  <a:close/>
                  <a:moveTo>
                    <a:pt x="25096" y="21514"/>
                  </a:moveTo>
                  <a:lnTo>
                    <a:pt x="25929" y="21576"/>
                  </a:lnTo>
                  <a:lnTo>
                    <a:pt x="25138" y="21785"/>
                  </a:lnTo>
                  <a:lnTo>
                    <a:pt x="24325" y="21785"/>
                  </a:lnTo>
                  <a:lnTo>
                    <a:pt x="25096" y="21514"/>
                  </a:lnTo>
                  <a:close/>
                  <a:moveTo>
                    <a:pt x="26762" y="21660"/>
                  </a:moveTo>
                  <a:lnTo>
                    <a:pt x="27303" y="21722"/>
                  </a:lnTo>
                  <a:lnTo>
                    <a:pt x="26783" y="21805"/>
                  </a:lnTo>
                  <a:lnTo>
                    <a:pt x="26262" y="21805"/>
                  </a:lnTo>
                  <a:lnTo>
                    <a:pt x="26762" y="21660"/>
                  </a:lnTo>
                  <a:close/>
                  <a:moveTo>
                    <a:pt x="33322" y="21722"/>
                  </a:moveTo>
                  <a:lnTo>
                    <a:pt x="33822" y="21868"/>
                  </a:lnTo>
                  <a:lnTo>
                    <a:pt x="33301" y="21847"/>
                  </a:lnTo>
                  <a:lnTo>
                    <a:pt x="32781" y="21764"/>
                  </a:lnTo>
                  <a:lnTo>
                    <a:pt x="33322" y="21722"/>
                  </a:lnTo>
                  <a:close/>
                  <a:moveTo>
                    <a:pt x="34988" y="21576"/>
                  </a:moveTo>
                  <a:lnTo>
                    <a:pt x="35759" y="21868"/>
                  </a:lnTo>
                  <a:lnTo>
                    <a:pt x="34946" y="21868"/>
                  </a:lnTo>
                  <a:lnTo>
                    <a:pt x="34155" y="21660"/>
                  </a:lnTo>
                  <a:lnTo>
                    <a:pt x="34988" y="21576"/>
                  </a:lnTo>
                  <a:close/>
                  <a:moveTo>
                    <a:pt x="36696" y="21451"/>
                  </a:moveTo>
                  <a:lnTo>
                    <a:pt x="37612" y="21889"/>
                  </a:lnTo>
                  <a:lnTo>
                    <a:pt x="36613" y="21889"/>
                  </a:lnTo>
                  <a:lnTo>
                    <a:pt x="35675" y="21535"/>
                  </a:lnTo>
                  <a:lnTo>
                    <a:pt x="36696" y="21451"/>
                  </a:lnTo>
                  <a:close/>
                  <a:moveTo>
                    <a:pt x="46526" y="20681"/>
                  </a:moveTo>
                  <a:lnTo>
                    <a:pt x="43735" y="21951"/>
                  </a:lnTo>
                  <a:lnTo>
                    <a:pt x="38299" y="21889"/>
                  </a:lnTo>
                  <a:lnTo>
                    <a:pt x="37279" y="21410"/>
                  </a:lnTo>
                  <a:lnTo>
                    <a:pt x="46526" y="20681"/>
                  </a:lnTo>
                  <a:close/>
                  <a:moveTo>
                    <a:pt x="55189" y="19994"/>
                  </a:moveTo>
                  <a:lnTo>
                    <a:pt x="55647" y="20202"/>
                  </a:lnTo>
                  <a:lnTo>
                    <a:pt x="50607" y="21993"/>
                  </a:lnTo>
                  <a:lnTo>
                    <a:pt x="44422" y="21951"/>
                  </a:lnTo>
                  <a:lnTo>
                    <a:pt x="47359" y="20598"/>
                  </a:lnTo>
                  <a:lnTo>
                    <a:pt x="55189" y="19994"/>
                  </a:lnTo>
                  <a:close/>
                  <a:moveTo>
                    <a:pt x="24055" y="22076"/>
                  </a:moveTo>
                  <a:lnTo>
                    <a:pt x="23534" y="22201"/>
                  </a:lnTo>
                  <a:lnTo>
                    <a:pt x="23013" y="22243"/>
                  </a:lnTo>
                  <a:lnTo>
                    <a:pt x="23513" y="22076"/>
                  </a:lnTo>
                  <a:close/>
                  <a:moveTo>
                    <a:pt x="36029" y="22159"/>
                  </a:moveTo>
                  <a:lnTo>
                    <a:pt x="36550" y="22180"/>
                  </a:lnTo>
                  <a:lnTo>
                    <a:pt x="37050" y="22368"/>
                  </a:lnTo>
                  <a:lnTo>
                    <a:pt x="37050" y="22368"/>
                  </a:lnTo>
                  <a:lnTo>
                    <a:pt x="36529" y="22305"/>
                  </a:lnTo>
                  <a:lnTo>
                    <a:pt x="36029" y="22159"/>
                  </a:lnTo>
                  <a:close/>
                  <a:moveTo>
                    <a:pt x="22659" y="22055"/>
                  </a:moveTo>
                  <a:lnTo>
                    <a:pt x="21910" y="22326"/>
                  </a:lnTo>
                  <a:lnTo>
                    <a:pt x="21076" y="22389"/>
                  </a:lnTo>
                  <a:lnTo>
                    <a:pt x="21847" y="22055"/>
                  </a:lnTo>
                  <a:close/>
                  <a:moveTo>
                    <a:pt x="38237" y="22180"/>
                  </a:moveTo>
                  <a:lnTo>
                    <a:pt x="38987" y="22534"/>
                  </a:lnTo>
                  <a:lnTo>
                    <a:pt x="38174" y="22472"/>
                  </a:lnTo>
                  <a:lnTo>
                    <a:pt x="37404" y="22180"/>
                  </a:lnTo>
                  <a:close/>
                  <a:moveTo>
                    <a:pt x="16953" y="22014"/>
                  </a:moveTo>
                  <a:lnTo>
                    <a:pt x="21160" y="22055"/>
                  </a:lnTo>
                  <a:lnTo>
                    <a:pt x="20243" y="22472"/>
                  </a:lnTo>
                  <a:lnTo>
                    <a:pt x="18244" y="22618"/>
                  </a:lnTo>
                  <a:lnTo>
                    <a:pt x="16953" y="22014"/>
                  </a:lnTo>
                  <a:close/>
                  <a:moveTo>
                    <a:pt x="38924" y="22201"/>
                  </a:moveTo>
                  <a:lnTo>
                    <a:pt x="43110" y="22222"/>
                  </a:lnTo>
                  <a:lnTo>
                    <a:pt x="41819" y="22826"/>
                  </a:lnTo>
                  <a:lnTo>
                    <a:pt x="39820" y="22618"/>
                  </a:lnTo>
                  <a:lnTo>
                    <a:pt x="38924" y="22201"/>
                  </a:lnTo>
                  <a:close/>
                  <a:moveTo>
                    <a:pt x="20847" y="22701"/>
                  </a:moveTo>
                  <a:lnTo>
                    <a:pt x="20348" y="22888"/>
                  </a:lnTo>
                  <a:lnTo>
                    <a:pt x="19827" y="22972"/>
                  </a:lnTo>
                  <a:lnTo>
                    <a:pt x="20306" y="22743"/>
                  </a:lnTo>
                  <a:lnTo>
                    <a:pt x="20847" y="22701"/>
                  </a:lnTo>
                  <a:close/>
                  <a:moveTo>
                    <a:pt x="19473" y="22805"/>
                  </a:moveTo>
                  <a:lnTo>
                    <a:pt x="19056" y="23013"/>
                  </a:lnTo>
                  <a:lnTo>
                    <a:pt x="18765" y="22868"/>
                  </a:lnTo>
                  <a:lnTo>
                    <a:pt x="19473" y="22805"/>
                  </a:lnTo>
                  <a:close/>
                  <a:moveTo>
                    <a:pt x="10268" y="21951"/>
                  </a:moveTo>
                  <a:lnTo>
                    <a:pt x="16287" y="22014"/>
                  </a:lnTo>
                  <a:lnTo>
                    <a:pt x="17661" y="22659"/>
                  </a:lnTo>
                  <a:lnTo>
                    <a:pt x="13142" y="23034"/>
                  </a:lnTo>
                  <a:lnTo>
                    <a:pt x="10268" y="21951"/>
                  </a:lnTo>
                  <a:close/>
                  <a:moveTo>
                    <a:pt x="39216" y="22868"/>
                  </a:moveTo>
                  <a:lnTo>
                    <a:pt x="39757" y="22909"/>
                  </a:lnTo>
                  <a:lnTo>
                    <a:pt x="40236" y="23138"/>
                  </a:lnTo>
                  <a:lnTo>
                    <a:pt x="39716" y="23034"/>
                  </a:lnTo>
                  <a:lnTo>
                    <a:pt x="39216" y="22868"/>
                  </a:lnTo>
                  <a:close/>
                  <a:moveTo>
                    <a:pt x="40590" y="22992"/>
                  </a:moveTo>
                  <a:lnTo>
                    <a:pt x="41298" y="23055"/>
                  </a:lnTo>
                  <a:lnTo>
                    <a:pt x="41007" y="23180"/>
                  </a:lnTo>
                  <a:lnTo>
                    <a:pt x="40590" y="22992"/>
                  </a:lnTo>
                  <a:close/>
                  <a:moveTo>
                    <a:pt x="43797" y="22243"/>
                  </a:moveTo>
                  <a:lnTo>
                    <a:pt x="49795" y="22284"/>
                  </a:lnTo>
                  <a:lnTo>
                    <a:pt x="46921" y="23305"/>
                  </a:lnTo>
                  <a:lnTo>
                    <a:pt x="42402" y="22868"/>
                  </a:lnTo>
                  <a:lnTo>
                    <a:pt x="43797" y="22243"/>
                  </a:lnTo>
                  <a:close/>
                  <a:moveTo>
                    <a:pt x="167" y="21868"/>
                  </a:moveTo>
                  <a:lnTo>
                    <a:pt x="9414" y="21951"/>
                  </a:lnTo>
                  <a:lnTo>
                    <a:pt x="12455" y="23076"/>
                  </a:lnTo>
                  <a:lnTo>
                    <a:pt x="6290" y="23576"/>
                  </a:lnTo>
                  <a:lnTo>
                    <a:pt x="167" y="21868"/>
                  </a:lnTo>
                  <a:close/>
                  <a:moveTo>
                    <a:pt x="18182" y="22909"/>
                  </a:moveTo>
                  <a:lnTo>
                    <a:pt x="18702" y="23159"/>
                  </a:lnTo>
                  <a:lnTo>
                    <a:pt x="15099" y="23763"/>
                  </a:lnTo>
                  <a:lnTo>
                    <a:pt x="13787" y="23263"/>
                  </a:lnTo>
                  <a:lnTo>
                    <a:pt x="18182" y="22909"/>
                  </a:lnTo>
                  <a:close/>
                  <a:moveTo>
                    <a:pt x="41881" y="23117"/>
                  </a:moveTo>
                  <a:lnTo>
                    <a:pt x="46276" y="23534"/>
                  </a:lnTo>
                  <a:lnTo>
                    <a:pt x="44943" y="24013"/>
                  </a:lnTo>
                  <a:lnTo>
                    <a:pt x="41361" y="23347"/>
                  </a:lnTo>
                  <a:lnTo>
                    <a:pt x="41881" y="23117"/>
                  </a:lnTo>
                  <a:close/>
                  <a:moveTo>
                    <a:pt x="17703" y="23617"/>
                  </a:moveTo>
                  <a:lnTo>
                    <a:pt x="17224" y="23846"/>
                  </a:lnTo>
                  <a:lnTo>
                    <a:pt x="16099" y="24138"/>
                  </a:lnTo>
                  <a:lnTo>
                    <a:pt x="15641" y="23971"/>
                  </a:lnTo>
                  <a:lnTo>
                    <a:pt x="17703" y="23617"/>
                  </a:lnTo>
                  <a:close/>
                  <a:moveTo>
                    <a:pt x="42340" y="23826"/>
                  </a:moveTo>
                  <a:lnTo>
                    <a:pt x="44401" y="24200"/>
                  </a:lnTo>
                  <a:lnTo>
                    <a:pt x="43943" y="24367"/>
                  </a:lnTo>
                  <a:lnTo>
                    <a:pt x="42819" y="24055"/>
                  </a:lnTo>
                  <a:lnTo>
                    <a:pt x="42340" y="23826"/>
                  </a:lnTo>
                  <a:close/>
                  <a:moveTo>
                    <a:pt x="13100" y="23326"/>
                  </a:moveTo>
                  <a:lnTo>
                    <a:pt x="14537" y="23867"/>
                  </a:lnTo>
                  <a:lnTo>
                    <a:pt x="10060" y="24617"/>
                  </a:lnTo>
                  <a:lnTo>
                    <a:pt x="7102" y="23784"/>
                  </a:lnTo>
                  <a:lnTo>
                    <a:pt x="13100" y="23326"/>
                  </a:lnTo>
                  <a:close/>
                  <a:moveTo>
                    <a:pt x="46963" y="23596"/>
                  </a:moveTo>
                  <a:lnTo>
                    <a:pt x="52940" y="24180"/>
                  </a:lnTo>
                  <a:lnTo>
                    <a:pt x="49983" y="24929"/>
                  </a:lnTo>
                  <a:lnTo>
                    <a:pt x="45505" y="24117"/>
                  </a:lnTo>
                  <a:lnTo>
                    <a:pt x="46963" y="23596"/>
                  </a:lnTo>
                  <a:close/>
                  <a:moveTo>
                    <a:pt x="15079" y="24055"/>
                  </a:moveTo>
                  <a:lnTo>
                    <a:pt x="15599" y="24263"/>
                  </a:lnTo>
                  <a:lnTo>
                    <a:pt x="12080" y="25179"/>
                  </a:lnTo>
                  <a:lnTo>
                    <a:pt x="10726" y="24784"/>
                  </a:lnTo>
                  <a:lnTo>
                    <a:pt x="15079" y="24055"/>
                  </a:lnTo>
                  <a:close/>
                  <a:moveTo>
                    <a:pt x="15683" y="24534"/>
                  </a:moveTo>
                  <a:lnTo>
                    <a:pt x="13100" y="25450"/>
                  </a:lnTo>
                  <a:lnTo>
                    <a:pt x="12642" y="25325"/>
                  </a:lnTo>
                  <a:lnTo>
                    <a:pt x="15683" y="24534"/>
                  </a:lnTo>
                  <a:close/>
                  <a:moveTo>
                    <a:pt x="44964" y="24305"/>
                  </a:moveTo>
                  <a:lnTo>
                    <a:pt x="49316" y="25117"/>
                  </a:lnTo>
                  <a:lnTo>
                    <a:pt x="47942" y="25471"/>
                  </a:lnTo>
                  <a:lnTo>
                    <a:pt x="44422" y="24492"/>
                  </a:lnTo>
                  <a:lnTo>
                    <a:pt x="44964" y="24305"/>
                  </a:lnTo>
                  <a:close/>
                  <a:moveTo>
                    <a:pt x="6269" y="23867"/>
                  </a:moveTo>
                  <a:lnTo>
                    <a:pt x="9372" y="24721"/>
                  </a:lnTo>
                  <a:lnTo>
                    <a:pt x="3291" y="25742"/>
                  </a:lnTo>
                  <a:lnTo>
                    <a:pt x="3187" y="25721"/>
                  </a:lnTo>
                  <a:lnTo>
                    <a:pt x="271" y="24325"/>
                  </a:lnTo>
                  <a:lnTo>
                    <a:pt x="6269" y="23867"/>
                  </a:lnTo>
                  <a:close/>
                  <a:moveTo>
                    <a:pt x="44360" y="24784"/>
                  </a:moveTo>
                  <a:lnTo>
                    <a:pt x="47379" y="25617"/>
                  </a:lnTo>
                  <a:lnTo>
                    <a:pt x="46921" y="25742"/>
                  </a:lnTo>
                  <a:lnTo>
                    <a:pt x="44360" y="24784"/>
                  </a:lnTo>
                  <a:close/>
                  <a:moveTo>
                    <a:pt x="10039" y="24908"/>
                  </a:moveTo>
                  <a:lnTo>
                    <a:pt x="11517" y="25325"/>
                  </a:lnTo>
                  <a:lnTo>
                    <a:pt x="7123" y="26450"/>
                  </a:lnTo>
                  <a:lnTo>
                    <a:pt x="4124" y="25908"/>
                  </a:lnTo>
                  <a:lnTo>
                    <a:pt x="10039" y="24908"/>
                  </a:lnTo>
                  <a:close/>
                  <a:moveTo>
                    <a:pt x="49983" y="25242"/>
                  </a:moveTo>
                  <a:lnTo>
                    <a:pt x="55897" y="26325"/>
                  </a:lnTo>
                  <a:lnTo>
                    <a:pt x="52877" y="26824"/>
                  </a:lnTo>
                  <a:lnTo>
                    <a:pt x="48504" y="25617"/>
                  </a:lnTo>
                  <a:lnTo>
                    <a:pt x="49983" y="25242"/>
                  </a:lnTo>
                  <a:close/>
                  <a:moveTo>
                    <a:pt x="12080" y="25471"/>
                  </a:moveTo>
                  <a:lnTo>
                    <a:pt x="12621" y="25617"/>
                  </a:lnTo>
                  <a:lnTo>
                    <a:pt x="9185" y="26845"/>
                  </a:lnTo>
                  <a:lnTo>
                    <a:pt x="7790" y="26575"/>
                  </a:lnTo>
                  <a:lnTo>
                    <a:pt x="12080" y="25471"/>
                  </a:lnTo>
                  <a:close/>
                  <a:moveTo>
                    <a:pt x="4187" y="26200"/>
                  </a:moveTo>
                  <a:lnTo>
                    <a:pt x="6457" y="26637"/>
                  </a:lnTo>
                  <a:lnTo>
                    <a:pt x="5561" y="26866"/>
                  </a:lnTo>
                  <a:lnTo>
                    <a:pt x="4187" y="26200"/>
                  </a:lnTo>
                  <a:close/>
                  <a:moveTo>
                    <a:pt x="12705" y="25887"/>
                  </a:moveTo>
                  <a:lnTo>
                    <a:pt x="10226" y="27033"/>
                  </a:lnTo>
                  <a:lnTo>
                    <a:pt x="9768" y="26949"/>
                  </a:lnTo>
                  <a:lnTo>
                    <a:pt x="12705" y="25887"/>
                  </a:lnTo>
                  <a:close/>
                  <a:moveTo>
                    <a:pt x="47942" y="25762"/>
                  </a:moveTo>
                  <a:lnTo>
                    <a:pt x="52190" y="26949"/>
                  </a:lnTo>
                  <a:lnTo>
                    <a:pt x="50795" y="27179"/>
                  </a:lnTo>
                  <a:lnTo>
                    <a:pt x="47400" y="25908"/>
                  </a:lnTo>
                  <a:lnTo>
                    <a:pt x="47942" y="25762"/>
                  </a:lnTo>
                  <a:close/>
                  <a:moveTo>
                    <a:pt x="55814" y="26637"/>
                  </a:moveTo>
                  <a:lnTo>
                    <a:pt x="54439" y="27262"/>
                  </a:lnTo>
                  <a:lnTo>
                    <a:pt x="53544" y="27012"/>
                  </a:lnTo>
                  <a:lnTo>
                    <a:pt x="55814" y="26637"/>
                  </a:lnTo>
                  <a:close/>
                  <a:moveTo>
                    <a:pt x="47296" y="26179"/>
                  </a:moveTo>
                  <a:lnTo>
                    <a:pt x="50233" y="27283"/>
                  </a:lnTo>
                  <a:lnTo>
                    <a:pt x="49754" y="27366"/>
                  </a:lnTo>
                  <a:lnTo>
                    <a:pt x="47296" y="26179"/>
                  </a:lnTo>
                  <a:close/>
                  <a:moveTo>
                    <a:pt x="7144" y="26762"/>
                  </a:moveTo>
                  <a:lnTo>
                    <a:pt x="8643" y="27033"/>
                  </a:lnTo>
                  <a:lnTo>
                    <a:pt x="7082" y="27595"/>
                  </a:lnTo>
                  <a:lnTo>
                    <a:pt x="5978" y="27054"/>
                  </a:lnTo>
                  <a:lnTo>
                    <a:pt x="7144" y="26762"/>
                  </a:lnTo>
                  <a:close/>
                  <a:moveTo>
                    <a:pt x="52857" y="27137"/>
                  </a:moveTo>
                  <a:lnTo>
                    <a:pt x="54023" y="27449"/>
                  </a:lnTo>
                  <a:lnTo>
                    <a:pt x="52898" y="27970"/>
                  </a:lnTo>
                  <a:lnTo>
                    <a:pt x="51336" y="27387"/>
                  </a:lnTo>
                  <a:lnTo>
                    <a:pt x="52857" y="27137"/>
                  </a:lnTo>
                  <a:close/>
                  <a:moveTo>
                    <a:pt x="9227" y="27137"/>
                  </a:moveTo>
                  <a:lnTo>
                    <a:pt x="9768" y="27241"/>
                  </a:lnTo>
                  <a:lnTo>
                    <a:pt x="8019" y="28032"/>
                  </a:lnTo>
                  <a:lnTo>
                    <a:pt x="7456" y="27762"/>
                  </a:lnTo>
                  <a:lnTo>
                    <a:pt x="9227" y="27137"/>
                  </a:lnTo>
                  <a:close/>
                  <a:moveTo>
                    <a:pt x="28428" y="22097"/>
                  </a:moveTo>
                  <a:lnTo>
                    <a:pt x="31656" y="22139"/>
                  </a:lnTo>
                  <a:lnTo>
                    <a:pt x="34863" y="22451"/>
                  </a:lnTo>
                  <a:lnTo>
                    <a:pt x="38050" y="23034"/>
                  </a:lnTo>
                  <a:lnTo>
                    <a:pt x="40111" y="23596"/>
                  </a:lnTo>
                  <a:lnTo>
                    <a:pt x="29990" y="28220"/>
                  </a:lnTo>
                  <a:lnTo>
                    <a:pt x="19952" y="23430"/>
                  </a:lnTo>
                  <a:lnTo>
                    <a:pt x="22014" y="22888"/>
                  </a:lnTo>
                  <a:lnTo>
                    <a:pt x="25200" y="22368"/>
                  </a:lnTo>
                  <a:lnTo>
                    <a:pt x="28428" y="22097"/>
                  </a:lnTo>
                  <a:close/>
                  <a:moveTo>
                    <a:pt x="50774" y="27491"/>
                  </a:moveTo>
                  <a:lnTo>
                    <a:pt x="52523" y="28136"/>
                  </a:lnTo>
                  <a:lnTo>
                    <a:pt x="51940" y="28407"/>
                  </a:lnTo>
                  <a:lnTo>
                    <a:pt x="50212" y="27574"/>
                  </a:lnTo>
                  <a:lnTo>
                    <a:pt x="50774" y="27491"/>
                  </a:lnTo>
                  <a:close/>
                  <a:moveTo>
                    <a:pt x="5540" y="27158"/>
                  </a:moveTo>
                  <a:lnTo>
                    <a:pt x="6707" y="27720"/>
                  </a:lnTo>
                  <a:lnTo>
                    <a:pt x="4374" y="28553"/>
                  </a:lnTo>
                  <a:lnTo>
                    <a:pt x="1313" y="28261"/>
                  </a:lnTo>
                  <a:lnTo>
                    <a:pt x="5540" y="27158"/>
                  </a:lnTo>
                  <a:close/>
                  <a:moveTo>
                    <a:pt x="7061" y="27907"/>
                  </a:moveTo>
                  <a:lnTo>
                    <a:pt x="7685" y="28199"/>
                  </a:lnTo>
                  <a:lnTo>
                    <a:pt x="6457" y="28740"/>
                  </a:lnTo>
                  <a:lnTo>
                    <a:pt x="5041" y="28615"/>
                  </a:lnTo>
                  <a:lnTo>
                    <a:pt x="7061" y="27907"/>
                  </a:lnTo>
                  <a:close/>
                  <a:moveTo>
                    <a:pt x="19515" y="23555"/>
                  </a:moveTo>
                  <a:lnTo>
                    <a:pt x="29636" y="28366"/>
                  </a:lnTo>
                  <a:lnTo>
                    <a:pt x="28657" y="28824"/>
                  </a:lnTo>
                  <a:lnTo>
                    <a:pt x="16870" y="24429"/>
                  </a:lnTo>
                  <a:lnTo>
                    <a:pt x="18890" y="23701"/>
                  </a:lnTo>
                  <a:lnTo>
                    <a:pt x="19515" y="23555"/>
                  </a:lnTo>
                  <a:close/>
                  <a:moveTo>
                    <a:pt x="40549" y="23721"/>
                  </a:moveTo>
                  <a:lnTo>
                    <a:pt x="41153" y="23888"/>
                  </a:lnTo>
                  <a:lnTo>
                    <a:pt x="43152" y="24638"/>
                  </a:lnTo>
                  <a:lnTo>
                    <a:pt x="31302" y="28845"/>
                  </a:lnTo>
                  <a:lnTo>
                    <a:pt x="30323" y="28386"/>
                  </a:lnTo>
                  <a:lnTo>
                    <a:pt x="40549" y="23721"/>
                  </a:lnTo>
                  <a:close/>
                  <a:moveTo>
                    <a:pt x="54460" y="27574"/>
                  </a:moveTo>
                  <a:lnTo>
                    <a:pt x="58646" y="28740"/>
                  </a:lnTo>
                  <a:lnTo>
                    <a:pt x="55606" y="28970"/>
                  </a:lnTo>
                  <a:lnTo>
                    <a:pt x="53273" y="28116"/>
                  </a:lnTo>
                  <a:lnTo>
                    <a:pt x="54460" y="27574"/>
                  </a:lnTo>
                  <a:close/>
                  <a:moveTo>
                    <a:pt x="8019" y="28345"/>
                  </a:moveTo>
                  <a:lnTo>
                    <a:pt x="9456" y="29032"/>
                  </a:lnTo>
                  <a:lnTo>
                    <a:pt x="7040" y="28803"/>
                  </a:lnTo>
                  <a:lnTo>
                    <a:pt x="8019" y="28345"/>
                  </a:lnTo>
                  <a:close/>
                  <a:moveTo>
                    <a:pt x="1417" y="28553"/>
                  </a:moveTo>
                  <a:lnTo>
                    <a:pt x="3729" y="28782"/>
                  </a:lnTo>
                  <a:lnTo>
                    <a:pt x="2854" y="29094"/>
                  </a:lnTo>
                  <a:lnTo>
                    <a:pt x="1417" y="28553"/>
                  </a:lnTo>
                  <a:close/>
                  <a:moveTo>
                    <a:pt x="52898" y="28282"/>
                  </a:moveTo>
                  <a:lnTo>
                    <a:pt x="54918" y="29032"/>
                  </a:lnTo>
                  <a:lnTo>
                    <a:pt x="53502" y="29136"/>
                  </a:lnTo>
                  <a:lnTo>
                    <a:pt x="52294" y="28553"/>
                  </a:lnTo>
                  <a:lnTo>
                    <a:pt x="52898" y="28282"/>
                  </a:lnTo>
                  <a:close/>
                  <a:moveTo>
                    <a:pt x="29990" y="28532"/>
                  </a:moveTo>
                  <a:lnTo>
                    <a:pt x="30927" y="28990"/>
                  </a:lnTo>
                  <a:lnTo>
                    <a:pt x="29969" y="29324"/>
                  </a:lnTo>
                  <a:lnTo>
                    <a:pt x="29053" y="28970"/>
                  </a:lnTo>
                  <a:lnTo>
                    <a:pt x="29990" y="28532"/>
                  </a:lnTo>
                  <a:close/>
                  <a:moveTo>
                    <a:pt x="51940" y="28720"/>
                  </a:moveTo>
                  <a:lnTo>
                    <a:pt x="52919" y="29178"/>
                  </a:lnTo>
                  <a:lnTo>
                    <a:pt x="50503" y="29386"/>
                  </a:lnTo>
                  <a:lnTo>
                    <a:pt x="51940" y="28720"/>
                  </a:lnTo>
                  <a:close/>
                  <a:moveTo>
                    <a:pt x="16453" y="24575"/>
                  </a:moveTo>
                  <a:lnTo>
                    <a:pt x="28282" y="28990"/>
                  </a:lnTo>
                  <a:lnTo>
                    <a:pt x="27387" y="29407"/>
                  </a:lnTo>
                  <a:lnTo>
                    <a:pt x="13892" y="25679"/>
                  </a:lnTo>
                  <a:lnTo>
                    <a:pt x="15849" y="24784"/>
                  </a:lnTo>
                  <a:lnTo>
                    <a:pt x="16453" y="24575"/>
                  </a:lnTo>
                  <a:close/>
                  <a:moveTo>
                    <a:pt x="43589" y="24804"/>
                  </a:moveTo>
                  <a:lnTo>
                    <a:pt x="44172" y="25013"/>
                  </a:lnTo>
                  <a:lnTo>
                    <a:pt x="46109" y="25950"/>
                  </a:lnTo>
                  <a:lnTo>
                    <a:pt x="32572" y="29449"/>
                  </a:lnTo>
                  <a:lnTo>
                    <a:pt x="31677" y="29011"/>
                  </a:lnTo>
                  <a:lnTo>
                    <a:pt x="43589" y="24804"/>
                  </a:lnTo>
                  <a:close/>
                  <a:moveTo>
                    <a:pt x="58542" y="29032"/>
                  </a:moveTo>
                  <a:lnTo>
                    <a:pt x="57105" y="29532"/>
                  </a:lnTo>
                  <a:lnTo>
                    <a:pt x="56251" y="29219"/>
                  </a:lnTo>
                  <a:lnTo>
                    <a:pt x="58542" y="29032"/>
                  </a:lnTo>
                  <a:close/>
                  <a:moveTo>
                    <a:pt x="4395" y="28845"/>
                  </a:moveTo>
                  <a:lnTo>
                    <a:pt x="5936" y="28990"/>
                  </a:lnTo>
                  <a:lnTo>
                    <a:pt x="4416" y="29678"/>
                  </a:lnTo>
                  <a:lnTo>
                    <a:pt x="3270" y="29240"/>
                  </a:lnTo>
                  <a:lnTo>
                    <a:pt x="4395" y="28845"/>
                  </a:lnTo>
                  <a:close/>
                  <a:moveTo>
                    <a:pt x="28678" y="29136"/>
                  </a:moveTo>
                  <a:lnTo>
                    <a:pt x="29553" y="29469"/>
                  </a:lnTo>
                  <a:lnTo>
                    <a:pt x="28699" y="29761"/>
                  </a:lnTo>
                  <a:lnTo>
                    <a:pt x="27824" y="29532"/>
                  </a:lnTo>
                  <a:lnTo>
                    <a:pt x="28678" y="29136"/>
                  </a:lnTo>
                  <a:close/>
                  <a:moveTo>
                    <a:pt x="31281" y="29157"/>
                  </a:moveTo>
                  <a:lnTo>
                    <a:pt x="32135" y="29553"/>
                  </a:lnTo>
                  <a:lnTo>
                    <a:pt x="31260" y="29782"/>
                  </a:lnTo>
                  <a:lnTo>
                    <a:pt x="30406" y="29469"/>
                  </a:lnTo>
                  <a:lnTo>
                    <a:pt x="31281" y="29157"/>
                  </a:lnTo>
                  <a:close/>
                  <a:moveTo>
                    <a:pt x="13496" y="25866"/>
                  </a:moveTo>
                  <a:lnTo>
                    <a:pt x="26970" y="29594"/>
                  </a:lnTo>
                  <a:lnTo>
                    <a:pt x="26137" y="29969"/>
                  </a:lnTo>
                  <a:lnTo>
                    <a:pt x="10726" y="27116"/>
                  </a:lnTo>
                  <a:lnTo>
                    <a:pt x="13496" y="25866"/>
                  </a:lnTo>
                  <a:close/>
                  <a:moveTo>
                    <a:pt x="46526" y="26137"/>
                  </a:moveTo>
                  <a:lnTo>
                    <a:pt x="49254" y="27449"/>
                  </a:lnTo>
                  <a:lnTo>
                    <a:pt x="33801" y="30032"/>
                  </a:lnTo>
                  <a:lnTo>
                    <a:pt x="32989" y="29636"/>
                  </a:lnTo>
                  <a:lnTo>
                    <a:pt x="46526" y="26137"/>
                  </a:lnTo>
                  <a:close/>
                  <a:moveTo>
                    <a:pt x="55564" y="29261"/>
                  </a:moveTo>
                  <a:lnTo>
                    <a:pt x="56689" y="29698"/>
                  </a:lnTo>
                  <a:lnTo>
                    <a:pt x="55522" y="30094"/>
                  </a:lnTo>
                  <a:lnTo>
                    <a:pt x="54023" y="29386"/>
                  </a:lnTo>
                  <a:lnTo>
                    <a:pt x="55564" y="29261"/>
                  </a:lnTo>
                  <a:close/>
                  <a:moveTo>
                    <a:pt x="29969" y="29615"/>
                  </a:moveTo>
                  <a:lnTo>
                    <a:pt x="30760" y="29928"/>
                  </a:lnTo>
                  <a:lnTo>
                    <a:pt x="29969" y="30115"/>
                  </a:lnTo>
                  <a:lnTo>
                    <a:pt x="29178" y="29907"/>
                  </a:lnTo>
                  <a:lnTo>
                    <a:pt x="29969" y="29615"/>
                  </a:lnTo>
                  <a:close/>
                  <a:moveTo>
                    <a:pt x="27408" y="29719"/>
                  </a:moveTo>
                  <a:lnTo>
                    <a:pt x="28220" y="29948"/>
                  </a:lnTo>
                  <a:lnTo>
                    <a:pt x="27449" y="30219"/>
                  </a:lnTo>
                  <a:lnTo>
                    <a:pt x="26637" y="30073"/>
                  </a:lnTo>
                  <a:lnTo>
                    <a:pt x="27408" y="29719"/>
                  </a:lnTo>
                  <a:close/>
                  <a:moveTo>
                    <a:pt x="32551" y="29761"/>
                  </a:moveTo>
                  <a:lnTo>
                    <a:pt x="33301" y="30115"/>
                  </a:lnTo>
                  <a:lnTo>
                    <a:pt x="32489" y="30261"/>
                  </a:lnTo>
                  <a:lnTo>
                    <a:pt x="31718" y="29969"/>
                  </a:lnTo>
                  <a:lnTo>
                    <a:pt x="32551" y="29761"/>
                  </a:lnTo>
                  <a:close/>
                  <a:moveTo>
                    <a:pt x="28699" y="30073"/>
                  </a:moveTo>
                  <a:lnTo>
                    <a:pt x="29407" y="30261"/>
                  </a:lnTo>
                  <a:lnTo>
                    <a:pt x="28720" y="30448"/>
                  </a:lnTo>
                  <a:lnTo>
                    <a:pt x="28011" y="30323"/>
                  </a:lnTo>
                  <a:lnTo>
                    <a:pt x="28699" y="30073"/>
                  </a:lnTo>
                  <a:close/>
                  <a:moveTo>
                    <a:pt x="31239" y="30094"/>
                  </a:moveTo>
                  <a:lnTo>
                    <a:pt x="31927" y="30344"/>
                  </a:lnTo>
                  <a:lnTo>
                    <a:pt x="31219" y="30469"/>
                  </a:lnTo>
                  <a:lnTo>
                    <a:pt x="30531" y="30282"/>
                  </a:lnTo>
                  <a:lnTo>
                    <a:pt x="31239" y="30094"/>
                  </a:lnTo>
                  <a:close/>
                  <a:moveTo>
                    <a:pt x="10268" y="27324"/>
                  </a:moveTo>
                  <a:lnTo>
                    <a:pt x="25679" y="30177"/>
                  </a:lnTo>
                  <a:lnTo>
                    <a:pt x="24929" y="30531"/>
                  </a:lnTo>
                  <a:lnTo>
                    <a:pt x="10310" y="29115"/>
                  </a:lnTo>
                  <a:lnTo>
                    <a:pt x="8373" y="28199"/>
                  </a:lnTo>
                  <a:lnTo>
                    <a:pt x="10268" y="27324"/>
                  </a:lnTo>
                  <a:close/>
                  <a:moveTo>
                    <a:pt x="49712" y="27657"/>
                  </a:moveTo>
                  <a:lnTo>
                    <a:pt x="51607" y="28553"/>
                  </a:lnTo>
                  <a:lnTo>
                    <a:pt x="49649" y="29449"/>
                  </a:lnTo>
                  <a:lnTo>
                    <a:pt x="34988" y="30615"/>
                  </a:lnTo>
                  <a:lnTo>
                    <a:pt x="34259" y="30261"/>
                  </a:lnTo>
                  <a:lnTo>
                    <a:pt x="49712" y="27657"/>
                  </a:lnTo>
                  <a:close/>
                  <a:moveTo>
                    <a:pt x="26179" y="30282"/>
                  </a:moveTo>
                  <a:lnTo>
                    <a:pt x="26908" y="30407"/>
                  </a:lnTo>
                  <a:lnTo>
                    <a:pt x="26220" y="30636"/>
                  </a:lnTo>
                  <a:lnTo>
                    <a:pt x="25512" y="30573"/>
                  </a:lnTo>
                  <a:lnTo>
                    <a:pt x="26179" y="30282"/>
                  </a:lnTo>
                  <a:close/>
                  <a:moveTo>
                    <a:pt x="29969" y="30427"/>
                  </a:moveTo>
                  <a:lnTo>
                    <a:pt x="30531" y="30573"/>
                  </a:lnTo>
                  <a:lnTo>
                    <a:pt x="29969" y="30677"/>
                  </a:lnTo>
                  <a:lnTo>
                    <a:pt x="29386" y="30573"/>
                  </a:lnTo>
                  <a:lnTo>
                    <a:pt x="29969" y="30427"/>
                  </a:lnTo>
                  <a:close/>
                  <a:moveTo>
                    <a:pt x="33759" y="30344"/>
                  </a:moveTo>
                  <a:lnTo>
                    <a:pt x="34426" y="30656"/>
                  </a:lnTo>
                  <a:lnTo>
                    <a:pt x="33718" y="30698"/>
                  </a:lnTo>
                  <a:lnTo>
                    <a:pt x="33030" y="30448"/>
                  </a:lnTo>
                  <a:lnTo>
                    <a:pt x="33759" y="30344"/>
                  </a:lnTo>
                  <a:close/>
                  <a:moveTo>
                    <a:pt x="27470" y="30511"/>
                  </a:moveTo>
                  <a:lnTo>
                    <a:pt x="28053" y="30615"/>
                  </a:lnTo>
                  <a:lnTo>
                    <a:pt x="27491" y="30761"/>
                  </a:lnTo>
                  <a:lnTo>
                    <a:pt x="26908" y="30719"/>
                  </a:lnTo>
                  <a:lnTo>
                    <a:pt x="27470" y="30511"/>
                  </a:lnTo>
                  <a:close/>
                  <a:moveTo>
                    <a:pt x="32468" y="30552"/>
                  </a:moveTo>
                  <a:lnTo>
                    <a:pt x="33030" y="30761"/>
                  </a:lnTo>
                  <a:lnTo>
                    <a:pt x="32447" y="30802"/>
                  </a:lnTo>
                  <a:lnTo>
                    <a:pt x="31885" y="30656"/>
                  </a:lnTo>
                  <a:lnTo>
                    <a:pt x="32468" y="30552"/>
                  </a:lnTo>
                  <a:close/>
                  <a:moveTo>
                    <a:pt x="28720" y="30740"/>
                  </a:moveTo>
                  <a:lnTo>
                    <a:pt x="29136" y="30823"/>
                  </a:lnTo>
                  <a:lnTo>
                    <a:pt x="28740" y="30886"/>
                  </a:lnTo>
                  <a:lnTo>
                    <a:pt x="28324" y="30844"/>
                  </a:lnTo>
                  <a:lnTo>
                    <a:pt x="28720" y="30740"/>
                  </a:lnTo>
                  <a:close/>
                  <a:moveTo>
                    <a:pt x="31198" y="30761"/>
                  </a:moveTo>
                  <a:lnTo>
                    <a:pt x="31594" y="30865"/>
                  </a:lnTo>
                  <a:lnTo>
                    <a:pt x="31198" y="30906"/>
                  </a:lnTo>
                  <a:lnTo>
                    <a:pt x="30802" y="30823"/>
                  </a:lnTo>
                  <a:lnTo>
                    <a:pt x="31198" y="30761"/>
                  </a:lnTo>
                  <a:close/>
                  <a:moveTo>
                    <a:pt x="4437" y="29990"/>
                  </a:moveTo>
                  <a:lnTo>
                    <a:pt x="6915" y="30927"/>
                  </a:lnTo>
                  <a:lnTo>
                    <a:pt x="6915" y="30927"/>
                  </a:lnTo>
                  <a:lnTo>
                    <a:pt x="2479" y="30886"/>
                  </a:lnTo>
                  <a:lnTo>
                    <a:pt x="4437" y="29990"/>
                  </a:lnTo>
                  <a:close/>
                  <a:moveTo>
                    <a:pt x="6519" y="29053"/>
                  </a:moveTo>
                  <a:lnTo>
                    <a:pt x="10226" y="29407"/>
                  </a:lnTo>
                  <a:lnTo>
                    <a:pt x="13517" y="30969"/>
                  </a:lnTo>
                  <a:lnTo>
                    <a:pt x="7769" y="30927"/>
                  </a:lnTo>
                  <a:lnTo>
                    <a:pt x="4812" y="29823"/>
                  </a:lnTo>
                  <a:lnTo>
                    <a:pt x="6519" y="29053"/>
                  </a:lnTo>
                  <a:close/>
                  <a:moveTo>
                    <a:pt x="29969" y="30969"/>
                  </a:moveTo>
                  <a:lnTo>
                    <a:pt x="30073" y="30990"/>
                  </a:lnTo>
                  <a:lnTo>
                    <a:pt x="29969" y="31010"/>
                  </a:lnTo>
                  <a:lnTo>
                    <a:pt x="29844" y="30990"/>
                  </a:lnTo>
                  <a:lnTo>
                    <a:pt x="29969" y="30969"/>
                  </a:lnTo>
                  <a:close/>
                  <a:moveTo>
                    <a:pt x="11059" y="29490"/>
                  </a:moveTo>
                  <a:lnTo>
                    <a:pt x="24409" y="30761"/>
                  </a:lnTo>
                  <a:lnTo>
                    <a:pt x="23763" y="31052"/>
                  </a:lnTo>
                  <a:lnTo>
                    <a:pt x="14204" y="30990"/>
                  </a:lnTo>
                  <a:lnTo>
                    <a:pt x="11059" y="29490"/>
                  </a:lnTo>
                  <a:close/>
                  <a:moveTo>
                    <a:pt x="24992" y="30823"/>
                  </a:moveTo>
                  <a:lnTo>
                    <a:pt x="25575" y="30865"/>
                  </a:lnTo>
                  <a:lnTo>
                    <a:pt x="25033" y="31073"/>
                  </a:lnTo>
                  <a:lnTo>
                    <a:pt x="24450" y="31073"/>
                  </a:lnTo>
                  <a:lnTo>
                    <a:pt x="24992" y="30823"/>
                  </a:lnTo>
                  <a:close/>
                  <a:moveTo>
                    <a:pt x="26262" y="30948"/>
                  </a:moveTo>
                  <a:lnTo>
                    <a:pt x="26679" y="30969"/>
                  </a:lnTo>
                  <a:lnTo>
                    <a:pt x="26283" y="31073"/>
                  </a:lnTo>
                  <a:lnTo>
                    <a:pt x="25866" y="31073"/>
                  </a:lnTo>
                  <a:lnTo>
                    <a:pt x="26262" y="30948"/>
                  </a:lnTo>
                  <a:close/>
                  <a:moveTo>
                    <a:pt x="27512" y="31052"/>
                  </a:moveTo>
                  <a:lnTo>
                    <a:pt x="27637" y="31073"/>
                  </a:lnTo>
                  <a:lnTo>
                    <a:pt x="27512" y="31094"/>
                  </a:lnTo>
                  <a:lnTo>
                    <a:pt x="27408" y="31094"/>
                  </a:lnTo>
                  <a:lnTo>
                    <a:pt x="27512" y="31052"/>
                  </a:lnTo>
                  <a:close/>
                  <a:moveTo>
                    <a:pt x="32406" y="31094"/>
                  </a:moveTo>
                  <a:lnTo>
                    <a:pt x="32531" y="31135"/>
                  </a:lnTo>
                  <a:lnTo>
                    <a:pt x="32406" y="31135"/>
                  </a:lnTo>
                  <a:lnTo>
                    <a:pt x="32302" y="31115"/>
                  </a:lnTo>
                  <a:lnTo>
                    <a:pt x="32406" y="31094"/>
                  </a:lnTo>
                  <a:close/>
                  <a:moveTo>
                    <a:pt x="33676" y="31010"/>
                  </a:moveTo>
                  <a:lnTo>
                    <a:pt x="34051" y="31135"/>
                  </a:lnTo>
                  <a:lnTo>
                    <a:pt x="33655" y="31135"/>
                  </a:lnTo>
                  <a:lnTo>
                    <a:pt x="33260" y="31031"/>
                  </a:lnTo>
                  <a:lnTo>
                    <a:pt x="33676" y="31010"/>
                  </a:lnTo>
                  <a:close/>
                  <a:moveTo>
                    <a:pt x="34946" y="30906"/>
                  </a:moveTo>
                  <a:lnTo>
                    <a:pt x="35488" y="31156"/>
                  </a:lnTo>
                  <a:lnTo>
                    <a:pt x="34905" y="31156"/>
                  </a:lnTo>
                  <a:lnTo>
                    <a:pt x="34343" y="30948"/>
                  </a:lnTo>
                  <a:lnTo>
                    <a:pt x="34946" y="30906"/>
                  </a:lnTo>
                  <a:close/>
                  <a:moveTo>
                    <a:pt x="48879" y="29803"/>
                  </a:moveTo>
                  <a:lnTo>
                    <a:pt x="45713" y="31240"/>
                  </a:lnTo>
                  <a:lnTo>
                    <a:pt x="36175" y="31156"/>
                  </a:lnTo>
                  <a:lnTo>
                    <a:pt x="35530" y="30844"/>
                  </a:lnTo>
                  <a:lnTo>
                    <a:pt x="48879" y="29803"/>
                  </a:lnTo>
                  <a:close/>
                  <a:moveTo>
                    <a:pt x="53440" y="29428"/>
                  </a:moveTo>
                  <a:lnTo>
                    <a:pt x="55127" y="30240"/>
                  </a:lnTo>
                  <a:lnTo>
                    <a:pt x="52169" y="31302"/>
                  </a:lnTo>
                  <a:lnTo>
                    <a:pt x="46401" y="31240"/>
                  </a:lnTo>
                  <a:lnTo>
                    <a:pt x="49733" y="29719"/>
                  </a:lnTo>
                  <a:lnTo>
                    <a:pt x="53440" y="29428"/>
                  </a:lnTo>
                  <a:close/>
                  <a:moveTo>
                    <a:pt x="55502" y="30407"/>
                  </a:moveTo>
                  <a:lnTo>
                    <a:pt x="57438" y="31344"/>
                  </a:lnTo>
                  <a:lnTo>
                    <a:pt x="53002" y="31302"/>
                  </a:lnTo>
                  <a:lnTo>
                    <a:pt x="55502" y="30407"/>
                  </a:lnTo>
                  <a:close/>
                  <a:moveTo>
                    <a:pt x="25200" y="31365"/>
                  </a:moveTo>
                  <a:lnTo>
                    <a:pt x="25075" y="31385"/>
                  </a:lnTo>
                  <a:lnTo>
                    <a:pt x="24971" y="31406"/>
                  </a:lnTo>
                  <a:lnTo>
                    <a:pt x="24971" y="31406"/>
                  </a:lnTo>
                  <a:lnTo>
                    <a:pt x="25075" y="31365"/>
                  </a:lnTo>
                  <a:close/>
                  <a:moveTo>
                    <a:pt x="34842" y="31448"/>
                  </a:moveTo>
                  <a:lnTo>
                    <a:pt x="34946" y="31489"/>
                  </a:lnTo>
                  <a:lnTo>
                    <a:pt x="34946" y="31489"/>
                  </a:lnTo>
                  <a:lnTo>
                    <a:pt x="34842" y="31469"/>
                  </a:lnTo>
                  <a:lnTo>
                    <a:pt x="34738" y="31448"/>
                  </a:lnTo>
                  <a:close/>
                  <a:moveTo>
                    <a:pt x="24221" y="31344"/>
                  </a:moveTo>
                  <a:lnTo>
                    <a:pt x="23846" y="31489"/>
                  </a:lnTo>
                  <a:lnTo>
                    <a:pt x="23451" y="31510"/>
                  </a:lnTo>
                  <a:lnTo>
                    <a:pt x="23451" y="31510"/>
                  </a:lnTo>
                  <a:lnTo>
                    <a:pt x="23825" y="31344"/>
                  </a:lnTo>
                  <a:close/>
                  <a:moveTo>
                    <a:pt x="36092" y="31448"/>
                  </a:moveTo>
                  <a:lnTo>
                    <a:pt x="36467" y="31635"/>
                  </a:lnTo>
                  <a:lnTo>
                    <a:pt x="36071" y="31594"/>
                  </a:lnTo>
                  <a:lnTo>
                    <a:pt x="35696" y="31448"/>
                  </a:lnTo>
                  <a:close/>
                  <a:moveTo>
                    <a:pt x="22784" y="31864"/>
                  </a:moveTo>
                  <a:lnTo>
                    <a:pt x="22680" y="31906"/>
                  </a:lnTo>
                  <a:lnTo>
                    <a:pt x="22576" y="31927"/>
                  </a:lnTo>
                  <a:lnTo>
                    <a:pt x="22576" y="31927"/>
                  </a:lnTo>
                  <a:lnTo>
                    <a:pt x="22680" y="31864"/>
                  </a:lnTo>
                  <a:close/>
                  <a:moveTo>
                    <a:pt x="37237" y="31989"/>
                  </a:moveTo>
                  <a:lnTo>
                    <a:pt x="37341" y="32031"/>
                  </a:lnTo>
                  <a:lnTo>
                    <a:pt x="37237" y="32010"/>
                  </a:lnTo>
                  <a:lnTo>
                    <a:pt x="37112" y="31989"/>
                  </a:lnTo>
                  <a:close/>
                  <a:moveTo>
                    <a:pt x="14829" y="31281"/>
                  </a:moveTo>
                  <a:lnTo>
                    <a:pt x="23138" y="31344"/>
                  </a:lnTo>
                  <a:lnTo>
                    <a:pt x="22597" y="31594"/>
                  </a:lnTo>
                  <a:lnTo>
                    <a:pt x="16495" y="32073"/>
                  </a:lnTo>
                  <a:lnTo>
                    <a:pt x="14829" y="31281"/>
                  </a:lnTo>
                  <a:close/>
                  <a:moveTo>
                    <a:pt x="36779" y="31448"/>
                  </a:moveTo>
                  <a:lnTo>
                    <a:pt x="45089" y="31531"/>
                  </a:lnTo>
                  <a:lnTo>
                    <a:pt x="43423" y="32302"/>
                  </a:lnTo>
                  <a:lnTo>
                    <a:pt x="37321" y="31698"/>
                  </a:lnTo>
                  <a:lnTo>
                    <a:pt x="36779" y="31448"/>
                  </a:lnTo>
                  <a:close/>
                  <a:moveTo>
                    <a:pt x="8560" y="31219"/>
                  </a:moveTo>
                  <a:lnTo>
                    <a:pt x="14141" y="31260"/>
                  </a:lnTo>
                  <a:lnTo>
                    <a:pt x="15912" y="32114"/>
                  </a:lnTo>
                  <a:lnTo>
                    <a:pt x="11809" y="32447"/>
                  </a:lnTo>
                  <a:lnTo>
                    <a:pt x="8560" y="31219"/>
                  </a:lnTo>
                  <a:close/>
                  <a:moveTo>
                    <a:pt x="21826" y="31948"/>
                  </a:moveTo>
                  <a:lnTo>
                    <a:pt x="21472" y="32114"/>
                  </a:lnTo>
                  <a:lnTo>
                    <a:pt x="17848" y="32718"/>
                  </a:lnTo>
                  <a:lnTo>
                    <a:pt x="17015" y="32322"/>
                  </a:lnTo>
                  <a:lnTo>
                    <a:pt x="21826" y="31948"/>
                  </a:lnTo>
                  <a:close/>
                  <a:moveTo>
                    <a:pt x="45776" y="31531"/>
                  </a:moveTo>
                  <a:lnTo>
                    <a:pt x="51357" y="31573"/>
                  </a:lnTo>
                  <a:lnTo>
                    <a:pt x="48088" y="32739"/>
                  </a:lnTo>
                  <a:lnTo>
                    <a:pt x="43985" y="32343"/>
                  </a:lnTo>
                  <a:lnTo>
                    <a:pt x="45776" y="31531"/>
                  </a:lnTo>
                  <a:close/>
                  <a:moveTo>
                    <a:pt x="38070" y="32073"/>
                  </a:moveTo>
                  <a:lnTo>
                    <a:pt x="42881" y="32531"/>
                  </a:lnTo>
                  <a:lnTo>
                    <a:pt x="42048" y="32906"/>
                  </a:lnTo>
                  <a:lnTo>
                    <a:pt x="38445" y="32239"/>
                  </a:lnTo>
                  <a:lnTo>
                    <a:pt x="38070" y="32073"/>
                  </a:lnTo>
                  <a:close/>
                  <a:moveTo>
                    <a:pt x="1854" y="31177"/>
                  </a:moveTo>
                  <a:lnTo>
                    <a:pt x="7706" y="31219"/>
                  </a:lnTo>
                  <a:lnTo>
                    <a:pt x="11143" y="32489"/>
                  </a:lnTo>
                  <a:lnTo>
                    <a:pt x="5395" y="32947"/>
                  </a:lnTo>
                  <a:lnTo>
                    <a:pt x="771" y="31677"/>
                  </a:lnTo>
                  <a:lnTo>
                    <a:pt x="1854" y="31177"/>
                  </a:lnTo>
                  <a:close/>
                  <a:moveTo>
                    <a:pt x="20452" y="32572"/>
                  </a:moveTo>
                  <a:lnTo>
                    <a:pt x="20348" y="32614"/>
                  </a:lnTo>
                  <a:lnTo>
                    <a:pt x="18598" y="33072"/>
                  </a:lnTo>
                  <a:lnTo>
                    <a:pt x="18307" y="32926"/>
                  </a:lnTo>
                  <a:lnTo>
                    <a:pt x="20452" y="32572"/>
                  </a:lnTo>
                  <a:close/>
                  <a:moveTo>
                    <a:pt x="39445" y="32718"/>
                  </a:moveTo>
                  <a:lnTo>
                    <a:pt x="41590" y="33114"/>
                  </a:lnTo>
                  <a:lnTo>
                    <a:pt x="41298" y="33260"/>
                  </a:lnTo>
                  <a:lnTo>
                    <a:pt x="39549" y="32781"/>
                  </a:lnTo>
                  <a:lnTo>
                    <a:pt x="39445" y="32718"/>
                  </a:lnTo>
                  <a:close/>
                  <a:moveTo>
                    <a:pt x="16432" y="32364"/>
                  </a:moveTo>
                  <a:lnTo>
                    <a:pt x="17349" y="32801"/>
                  </a:lnTo>
                  <a:lnTo>
                    <a:pt x="14183" y="33322"/>
                  </a:lnTo>
                  <a:lnTo>
                    <a:pt x="12455" y="32677"/>
                  </a:lnTo>
                  <a:lnTo>
                    <a:pt x="16432" y="32364"/>
                  </a:lnTo>
                  <a:close/>
                  <a:moveTo>
                    <a:pt x="52211" y="31594"/>
                  </a:moveTo>
                  <a:lnTo>
                    <a:pt x="58063" y="31635"/>
                  </a:lnTo>
                  <a:lnTo>
                    <a:pt x="59146" y="32156"/>
                  </a:lnTo>
                  <a:lnTo>
                    <a:pt x="54502" y="33364"/>
                  </a:lnTo>
                  <a:lnTo>
                    <a:pt x="48775" y="32801"/>
                  </a:lnTo>
                  <a:lnTo>
                    <a:pt x="52211" y="31594"/>
                  </a:lnTo>
                  <a:close/>
                  <a:moveTo>
                    <a:pt x="43464" y="32593"/>
                  </a:moveTo>
                  <a:lnTo>
                    <a:pt x="47442" y="32968"/>
                  </a:lnTo>
                  <a:lnTo>
                    <a:pt x="45693" y="33593"/>
                  </a:lnTo>
                  <a:lnTo>
                    <a:pt x="42548" y="33010"/>
                  </a:lnTo>
                  <a:lnTo>
                    <a:pt x="43464" y="32593"/>
                  </a:lnTo>
                  <a:close/>
                  <a:moveTo>
                    <a:pt x="17807" y="33010"/>
                  </a:moveTo>
                  <a:lnTo>
                    <a:pt x="18161" y="33176"/>
                  </a:lnTo>
                  <a:lnTo>
                    <a:pt x="15599" y="33843"/>
                  </a:lnTo>
                  <a:lnTo>
                    <a:pt x="14725" y="33530"/>
                  </a:lnTo>
                  <a:lnTo>
                    <a:pt x="17807" y="33010"/>
                  </a:lnTo>
                  <a:close/>
                  <a:moveTo>
                    <a:pt x="11767" y="32739"/>
                  </a:moveTo>
                  <a:lnTo>
                    <a:pt x="13621" y="33426"/>
                  </a:lnTo>
                  <a:lnTo>
                    <a:pt x="9560" y="34093"/>
                  </a:lnTo>
                  <a:lnTo>
                    <a:pt x="6207" y="33176"/>
                  </a:lnTo>
                  <a:lnTo>
                    <a:pt x="11767" y="32739"/>
                  </a:lnTo>
                  <a:close/>
                  <a:moveTo>
                    <a:pt x="42090" y="33218"/>
                  </a:moveTo>
                  <a:lnTo>
                    <a:pt x="45151" y="33780"/>
                  </a:lnTo>
                  <a:lnTo>
                    <a:pt x="44297" y="34093"/>
                  </a:lnTo>
                  <a:lnTo>
                    <a:pt x="41736" y="33385"/>
                  </a:lnTo>
                  <a:lnTo>
                    <a:pt x="42090" y="33218"/>
                  </a:lnTo>
                  <a:close/>
                  <a:moveTo>
                    <a:pt x="18390" y="33426"/>
                  </a:moveTo>
                  <a:lnTo>
                    <a:pt x="16370" y="34134"/>
                  </a:lnTo>
                  <a:lnTo>
                    <a:pt x="16057" y="34030"/>
                  </a:lnTo>
                  <a:lnTo>
                    <a:pt x="18390" y="33426"/>
                  </a:lnTo>
                  <a:close/>
                  <a:moveTo>
                    <a:pt x="41486" y="33614"/>
                  </a:moveTo>
                  <a:lnTo>
                    <a:pt x="43818" y="34259"/>
                  </a:lnTo>
                  <a:lnTo>
                    <a:pt x="43506" y="34363"/>
                  </a:lnTo>
                  <a:lnTo>
                    <a:pt x="41486" y="33614"/>
                  </a:lnTo>
                  <a:close/>
                  <a:moveTo>
                    <a:pt x="48129" y="33031"/>
                  </a:moveTo>
                  <a:lnTo>
                    <a:pt x="53669" y="33572"/>
                  </a:lnTo>
                  <a:lnTo>
                    <a:pt x="50316" y="34447"/>
                  </a:lnTo>
                  <a:lnTo>
                    <a:pt x="46276" y="33697"/>
                  </a:lnTo>
                  <a:lnTo>
                    <a:pt x="48129" y="33031"/>
                  </a:lnTo>
                  <a:close/>
                  <a:moveTo>
                    <a:pt x="14162" y="33635"/>
                  </a:moveTo>
                  <a:lnTo>
                    <a:pt x="15099" y="33968"/>
                  </a:lnTo>
                  <a:lnTo>
                    <a:pt x="11996" y="34780"/>
                  </a:lnTo>
                  <a:lnTo>
                    <a:pt x="10226" y="34280"/>
                  </a:lnTo>
                  <a:lnTo>
                    <a:pt x="14162" y="33635"/>
                  </a:lnTo>
                  <a:close/>
                  <a:moveTo>
                    <a:pt x="45713" y="33884"/>
                  </a:moveTo>
                  <a:lnTo>
                    <a:pt x="49649" y="34613"/>
                  </a:lnTo>
                  <a:lnTo>
                    <a:pt x="47858" y="35072"/>
                  </a:lnTo>
                  <a:lnTo>
                    <a:pt x="44776" y="34218"/>
                  </a:lnTo>
                  <a:lnTo>
                    <a:pt x="45713" y="33884"/>
                  </a:lnTo>
                  <a:close/>
                  <a:moveTo>
                    <a:pt x="15578" y="34155"/>
                  </a:moveTo>
                  <a:lnTo>
                    <a:pt x="15953" y="34280"/>
                  </a:lnTo>
                  <a:lnTo>
                    <a:pt x="13454" y="35176"/>
                  </a:lnTo>
                  <a:lnTo>
                    <a:pt x="12559" y="34926"/>
                  </a:lnTo>
                  <a:lnTo>
                    <a:pt x="15578" y="34155"/>
                  </a:lnTo>
                  <a:close/>
                  <a:moveTo>
                    <a:pt x="1313" y="35113"/>
                  </a:moveTo>
                  <a:lnTo>
                    <a:pt x="2375" y="35301"/>
                  </a:lnTo>
                  <a:lnTo>
                    <a:pt x="1896" y="35384"/>
                  </a:lnTo>
                  <a:lnTo>
                    <a:pt x="1313" y="35113"/>
                  </a:lnTo>
                  <a:close/>
                  <a:moveTo>
                    <a:pt x="16203" y="34509"/>
                  </a:moveTo>
                  <a:lnTo>
                    <a:pt x="14246" y="35405"/>
                  </a:lnTo>
                  <a:lnTo>
                    <a:pt x="13933" y="35321"/>
                  </a:lnTo>
                  <a:lnTo>
                    <a:pt x="16203" y="34509"/>
                  </a:lnTo>
                  <a:close/>
                  <a:moveTo>
                    <a:pt x="44297" y="34384"/>
                  </a:moveTo>
                  <a:lnTo>
                    <a:pt x="47296" y="35217"/>
                  </a:lnTo>
                  <a:lnTo>
                    <a:pt x="46421" y="35446"/>
                  </a:lnTo>
                  <a:lnTo>
                    <a:pt x="43922" y="34530"/>
                  </a:lnTo>
                  <a:lnTo>
                    <a:pt x="44297" y="34384"/>
                  </a:lnTo>
                  <a:close/>
                  <a:moveTo>
                    <a:pt x="43672" y="34738"/>
                  </a:moveTo>
                  <a:lnTo>
                    <a:pt x="45922" y="35571"/>
                  </a:lnTo>
                  <a:lnTo>
                    <a:pt x="45609" y="35655"/>
                  </a:lnTo>
                  <a:lnTo>
                    <a:pt x="43672" y="34738"/>
                  </a:lnTo>
                  <a:close/>
                  <a:moveTo>
                    <a:pt x="58542" y="35592"/>
                  </a:moveTo>
                  <a:lnTo>
                    <a:pt x="57959" y="35863"/>
                  </a:lnTo>
                  <a:lnTo>
                    <a:pt x="57480" y="35759"/>
                  </a:lnTo>
                  <a:lnTo>
                    <a:pt x="58542" y="35592"/>
                  </a:lnTo>
                  <a:close/>
                  <a:moveTo>
                    <a:pt x="9539" y="34405"/>
                  </a:moveTo>
                  <a:lnTo>
                    <a:pt x="11434" y="34926"/>
                  </a:lnTo>
                  <a:lnTo>
                    <a:pt x="7456" y="35946"/>
                  </a:lnTo>
                  <a:lnTo>
                    <a:pt x="4041" y="35321"/>
                  </a:lnTo>
                  <a:lnTo>
                    <a:pt x="9539" y="34405"/>
                  </a:lnTo>
                  <a:close/>
                  <a:moveTo>
                    <a:pt x="50316" y="34738"/>
                  </a:moveTo>
                  <a:lnTo>
                    <a:pt x="55814" y="35759"/>
                  </a:lnTo>
                  <a:lnTo>
                    <a:pt x="52378" y="36321"/>
                  </a:lnTo>
                  <a:lnTo>
                    <a:pt x="48421" y="35238"/>
                  </a:lnTo>
                  <a:lnTo>
                    <a:pt x="50316" y="34738"/>
                  </a:lnTo>
                  <a:close/>
                  <a:moveTo>
                    <a:pt x="11996" y="35072"/>
                  </a:moveTo>
                  <a:lnTo>
                    <a:pt x="12975" y="35342"/>
                  </a:lnTo>
                  <a:lnTo>
                    <a:pt x="9955" y="36425"/>
                  </a:lnTo>
                  <a:lnTo>
                    <a:pt x="8144" y="36071"/>
                  </a:lnTo>
                  <a:lnTo>
                    <a:pt x="11996" y="35072"/>
                  </a:lnTo>
                  <a:close/>
                  <a:moveTo>
                    <a:pt x="3208" y="35467"/>
                  </a:moveTo>
                  <a:lnTo>
                    <a:pt x="6790" y="36134"/>
                  </a:lnTo>
                  <a:lnTo>
                    <a:pt x="4624" y="36696"/>
                  </a:lnTo>
                  <a:lnTo>
                    <a:pt x="2354" y="35613"/>
                  </a:lnTo>
                  <a:lnTo>
                    <a:pt x="3208" y="35467"/>
                  </a:lnTo>
                  <a:close/>
                  <a:moveTo>
                    <a:pt x="13454" y="35488"/>
                  </a:moveTo>
                  <a:lnTo>
                    <a:pt x="13829" y="35592"/>
                  </a:lnTo>
                  <a:lnTo>
                    <a:pt x="11413" y="36696"/>
                  </a:lnTo>
                  <a:lnTo>
                    <a:pt x="10518" y="36529"/>
                  </a:lnTo>
                  <a:lnTo>
                    <a:pt x="13454" y="35488"/>
                  </a:lnTo>
                  <a:close/>
                  <a:moveTo>
                    <a:pt x="47858" y="35384"/>
                  </a:moveTo>
                  <a:lnTo>
                    <a:pt x="51711" y="36446"/>
                  </a:lnTo>
                  <a:lnTo>
                    <a:pt x="49879" y="36738"/>
                  </a:lnTo>
                  <a:lnTo>
                    <a:pt x="46880" y="35634"/>
                  </a:lnTo>
                  <a:lnTo>
                    <a:pt x="47858" y="35384"/>
                  </a:lnTo>
                  <a:close/>
                  <a:moveTo>
                    <a:pt x="46401" y="35759"/>
                  </a:moveTo>
                  <a:lnTo>
                    <a:pt x="49316" y="36842"/>
                  </a:lnTo>
                  <a:lnTo>
                    <a:pt x="48400" y="36987"/>
                  </a:lnTo>
                  <a:lnTo>
                    <a:pt x="46005" y="35842"/>
                  </a:lnTo>
                  <a:lnTo>
                    <a:pt x="46401" y="35759"/>
                  </a:lnTo>
                  <a:close/>
                  <a:moveTo>
                    <a:pt x="56647" y="35905"/>
                  </a:moveTo>
                  <a:lnTo>
                    <a:pt x="57501" y="36071"/>
                  </a:lnTo>
                  <a:lnTo>
                    <a:pt x="55210" y="37112"/>
                  </a:lnTo>
                  <a:lnTo>
                    <a:pt x="53044" y="36508"/>
                  </a:lnTo>
                  <a:lnTo>
                    <a:pt x="56647" y="35905"/>
                  </a:lnTo>
                  <a:close/>
                  <a:moveTo>
                    <a:pt x="7477" y="36259"/>
                  </a:moveTo>
                  <a:lnTo>
                    <a:pt x="9414" y="36613"/>
                  </a:lnTo>
                  <a:lnTo>
                    <a:pt x="6561" y="37612"/>
                  </a:lnTo>
                  <a:lnTo>
                    <a:pt x="5020" y="36883"/>
                  </a:lnTo>
                  <a:lnTo>
                    <a:pt x="7477" y="36259"/>
                  </a:lnTo>
                  <a:close/>
                  <a:moveTo>
                    <a:pt x="4582" y="37008"/>
                  </a:moveTo>
                  <a:lnTo>
                    <a:pt x="6186" y="37758"/>
                  </a:lnTo>
                  <a:lnTo>
                    <a:pt x="5520" y="37987"/>
                  </a:lnTo>
                  <a:lnTo>
                    <a:pt x="2063" y="37654"/>
                  </a:lnTo>
                  <a:lnTo>
                    <a:pt x="4582" y="37008"/>
                  </a:lnTo>
                  <a:close/>
                  <a:moveTo>
                    <a:pt x="52357" y="36633"/>
                  </a:moveTo>
                  <a:lnTo>
                    <a:pt x="54793" y="37300"/>
                  </a:lnTo>
                  <a:lnTo>
                    <a:pt x="53252" y="38008"/>
                  </a:lnTo>
                  <a:lnTo>
                    <a:pt x="50420" y="36946"/>
                  </a:lnTo>
                  <a:lnTo>
                    <a:pt x="52357" y="36633"/>
                  </a:lnTo>
                  <a:close/>
                  <a:moveTo>
                    <a:pt x="6540" y="37925"/>
                  </a:moveTo>
                  <a:lnTo>
                    <a:pt x="6936" y="38112"/>
                  </a:lnTo>
                  <a:lnTo>
                    <a:pt x="6936" y="38112"/>
                  </a:lnTo>
                  <a:lnTo>
                    <a:pt x="6207" y="38050"/>
                  </a:lnTo>
                  <a:lnTo>
                    <a:pt x="6540" y="37925"/>
                  </a:lnTo>
                  <a:close/>
                  <a:moveTo>
                    <a:pt x="9976" y="36717"/>
                  </a:moveTo>
                  <a:lnTo>
                    <a:pt x="10955" y="36904"/>
                  </a:lnTo>
                  <a:lnTo>
                    <a:pt x="8060" y="38216"/>
                  </a:lnTo>
                  <a:lnTo>
                    <a:pt x="7790" y="38195"/>
                  </a:lnTo>
                  <a:lnTo>
                    <a:pt x="6936" y="37800"/>
                  </a:lnTo>
                  <a:lnTo>
                    <a:pt x="9976" y="36717"/>
                  </a:lnTo>
                  <a:close/>
                  <a:moveTo>
                    <a:pt x="55231" y="37425"/>
                  </a:moveTo>
                  <a:lnTo>
                    <a:pt x="57751" y="38112"/>
                  </a:lnTo>
                  <a:lnTo>
                    <a:pt x="54273" y="38383"/>
                  </a:lnTo>
                  <a:lnTo>
                    <a:pt x="53627" y="38154"/>
                  </a:lnTo>
                  <a:lnTo>
                    <a:pt x="55231" y="37425"/>
                  </a:lnTo>
                  <a:close/>
                  <a:moveTo>
                    <a:pt x="28761" y="31385"/>
                  </a:moveTo>
                  <a:lnTo>
                    <a:pt x="31177" y="31406"/>
                  </a:lnTo>
                  <a:lnTo>
                    <a:pt x="33572" y="31635"/>
                  </a:lnTo>
                  <a:lnTo>
                    <a:pt x="35946" y="32073"/>
                  </a:lnTo>
                  <a:lnTo>
                    <a:pt x="38279" y="32718"/>
                  </a:lnTo>
                  <a:lnTo>
                    <a:pt x="40549" y="33572"/>
                  </a:lnTo>
                  <a:lnTo>
                    <a:pt x="40569" y="33593"/>
                  </a:lnTo>
                  <a:lnTo>
                    <a:pt x="29907" y="38466"/>
                  </a:lnTo>
                  <a:lnTo>
                    <a:pt x="19306" y="33405"/>
                  </a:lnTo>
                  <a:lnTo>
                    <a:pt x="19327" y="33405"/>
                  </a:lnTo>
                  <a:lnTo>
                    <a:pt x="21618" y="32593"/>
                  </a:lnTo>
                  <a:lnTo>
                    <a:pt x="23950" y="31989"/>
                  </a:lnTo>
                  <a:lnTo>
                    <a:pt x="26345" y="31573"/>
                  </a:lnTo>
                  <a:lnTo>
                    <a:pt x="28761" y="31385"/>
                  </a:lnTo>
                  <a:close/>
                  <a:moveTo>
                    <a:pt x="53252" y="38320"/>
                  </a:moveTo>
                  <a:lnTo>
                    <a:pt x="53606" y="38445"/>
                  </a:lnTo>
                  <a:lnTo>
                    <a:pt x="52857" y="38508"/>
                  </a:lnTo>
                  <a:lnTo>
                    <a:pt x="53252" y="38320"/>
                  </a:lnTo>
                  <a:close/>
                  <a:moveTo>
                    <a:pt x="49858" y="37050"/>
                  </a:moveTo>
                  <a:lnTo>
                    <a:pt x="52877" y="38175"/>
                  </a:lnTo>
                  <a:lnTo>
                    <a:pt x="52024" y="38570"/>
                  </a:lnTo>
                  <a:lnTo>
                    <a:pt x="51753" y="38591"/>
                  </a:lnTo>
                  <a:lnTo>
                    <a:pt x="48858" y="37217"/>
                  </a:lnTo>
                  <a:lnTo>
                    <a:pt x="49858" y="37050"/>
                  </a:lnTo>
                  <a:close/>
                  <a:moveTo>
                    <a:pt x="18973" y="33572"/>
                  </a:moveTo>
                  <a:lnTo>
                    <a:pt x="29553" y="38612"/>
                  </a:lnTo>
                  <a:lnTo>
                    <a:pt x="29011" y="38862"/>
                  </a:lnTo>
                  <a:lnTo>
                    <a:pt x="17099" y="34405"/>
                  </a:lnTo>
                  <a:lnTo>
                    <a:pt x="18973" y="33572"/>
                  </a:lnTo>
                  <a:close/>
                  <a:moveTo>
                    <a:pt x="40923" y="33739"/>
                  </a:moveTo>
                  <a:lnTo>
                    <a:pt x="42756" y="34634"/>
                  </a:lnTo>
                  <a:lnTo>
                    <a:pt x="30781" y="38883"/>
                  </a:lnTo>
                  <a:lnTo>
                    <a:pt x="30240" y="38612"/>
                  </a:lnTo>
                  <a:lnTo>
                    <a:pt x="40923" y="33739"/>
                  </a:lnTo>
                  <a:close/>
                  <a:moveTo>
                    <a:pt x="1250" y="37862"/>
                  </a:moveTo>
                  <a:lnTo>
                    <a:pt x="4874" y="38216"/>
                  </a:lnTo>
                  <a:lnTo>
                    <a:pt x="2771" y="38966"/>
                  </a:lnTo>
                  <a:lnTo>
                    <a:pt x="396" y="38091"/>
                  </a:lnTo>
                  <a:lnTo>
                    <a:pt x="1250" y="37862"/>
                  </a:lnTo>
                  <a:close/>
                  <a:moveTo>
                    <a:pt x="29907" y="38779"/>
                  </a:moveTo>
                  <a:lnTo>
                    <a:pt x="30386" y="39008"/>
                  </a:lnTo>
                  <a:lnTo>
                    <a:pt x="29907" y="39195"/>
                  </a:lnTo>
                  <a:lnTo>
                    <a:pt x="29407" y="39008"/>
                  </a:lnTo>
                  <a:lnTo>
                    <a:pt x="29907" y="38779"/>
                  </a:lnTo>
                  <a:close/>
                  <a:moveTo>
                    <a:pt x="16724" y="34593"/>
                  </a:moveTo>
                  <a:lnTo>
                    <a:pt x="28636" y="39028"/>
                  </a:lnTo>
                  <a:lnTo>
                    <a:pt x="28157" y="39258"/>
                  </a:lnTo>
                  <a:lnTo>
                    <a:pt x="14683" y="35530"/>
                  </a:lnTo>
                  <a:lnTo>
                    <a:pt x="16724" y="34593"/>
                  </a:lnTo>
                  <a:close/>
                  <a:moveTo>
                    <a:pt x="43131" y="34801"/>
                  </a:moveTo>
                  <a:lnTo>
                    <a:pt x="45172" y="35780"/>
                  </a:lnTo>
                  <a:lnTo>
                    <a:pt x="31635" y="39278"/>
                  </a:lnTo>
                  <a:lnTo>
                    <a:pt x="31156" y="39049"/>
                  </a:lnTo>
                  <a:lnTo>
                    <a:pt x="43131" y="34801"/>
                  </a:lnTo>
                  <a:close/>
                  <a:moveTo>
                    <a:pt x="58563" y="38341"/>
                  </a:moveTo>
                  <a:lnTo>
                    <a:pt x="59396" y="38570"/>
                  </a:lnTo>
                  <a:lnTo>
                    <a:pt x="57022" y="39424"/>
                  </a:lnTo>
                  <a:lnTo>
                    <a:pt x="54918" y="38633"/>
                  </a:lnTo>
                  <a:lnTo>
                    <a:pt x="58563" y="38341"/>
                  </a:lnTo>
                  <a:close/>
                  <a:moveTo>
                    <a:pt x="29032" y="39174"/>
                  </a:moveTo>
                  <a:lnTo>
                    <a:pt x="29469" y="39341"/>
                  </a:lnTo>
                  <a:lnTo>
                    <a:pt x="29032" y="39487"/>
                  </a:lnTo>
                  <a:lnTo>
                    <a:pt x="28595" y="39362"/>
                  </a:lnTo>
                  <a:lnTo>
                    <a:pt x="29032" y="39174"/>
                  </a:lnTo>
                  <a:close/>
                  <a:moveTo>
                    <a:pt x="30760" y="39195"/>
                  </a:moveTo>
                  <a:lnTo>
                    <a:pt x="31198" y="39403"/>
                  </a:lnTo>
                  <a:lnTo>
                    <a:pt x="30740" y="39507"/>
                  </a:lnTo>
                  <a:lnTo>
                    <a:pt x="30323" y="39341"/>
                  </a:lnTo>
                  <a:lnTo>
                    <a:pt x="30760" y="39195"/>
                  </a:lnTo>
                  <a:close/>
                  <a:moveTo>
                    <a:pt x="14266" y="35717"/>
                  </a:moveTo>
                  <a:lnTo>
                    <a:pt x="27741" y="39445"/>
                  </a:lnTo>
                  <a:lnTo>
                    <a:pt x="27324" y="39632"/>
                  </a:lnTo>
                  <a:lnTo>
                    <a:pt x="11913" y="36779"/>
                  </a:lnTo>
                  <a:lnTo>
                    <a:pt x="14266" y="35717"/>
                  </a:lnTo>
                  <a:close/>
                  <a:moveTo>
                    <a:pt x="45568" y="35967"/>
                  </a:moveTo>
                  <a:lnTo>
                    <a:pt x="47921" y="37071"/>
                  </a:lnTo>
                  <a:lnTo>
                    <a:pt x="32447" y="39674"/>
                  </a:lnTo>
                  <a:lnTo>
                    <a:pt x="32031" y="39466"/>
                  </a:lnTo>
                  <a:lnTo>
                    <a:pt x="45568" y="35967"/>
                  </a:lnTo>
                  <a:close/>
                  <a:moveTo>
                    <a:pt x="5561" y="38279"/>
                  </a:moveTo>
                  <a:lnTo>
                    <a:pt x="7519" y="38466"/>
                  </a:lnTo>
                  <a:lnTo>
                    <a:pt x="4770" y="39716"/>
                  </a:lnTo>
                  <a:lnTo>
                    <a:pt x="3187" y="39133"/>
                  </a:lnTo>
                  <a:lnTo>
                    <a:pt x="5561" y="38279"/>
                  </a:lnTo>
                  <a:close/>
                  <a:moveTo>
                    <a:pt x="29886" y="39507"/>
                  </a:moveTo>
                  <a:lnTo>
                    <a:pt x="30261" y="39632"/>
                  </a:lnTo>
                  <a:lnTo>
                    <a:pt x="29886" y="39737"/>
                  </a:lnTo>
                  <a:lnTo>
                    <a:pt x="29532" y="39632"/>
                  </a:lnTo>
                  <a:lnTo>
                    <a:pt x="29886" y="39507"/>
                  </a:lnTo>
                  <a:close/>
                  <a:moveTo>
                    <a:pt x="28178" y="39549"/>
                  </a:moveTo>
                  <a:lnTo>
                    <a:pt x="28553" y="39653"/>
                  </a:lnTo>
                  <a:lnTo>
                    <a:pt x="28199" y="39799"/>
                  </a:lnTo>
                  <a:lnTo>
                    <a:pt x="27824" y="39716"/>
                  </a:lnTo>
                  <a:lnTo>
                    <a:pt x="28178" y="39549"/>
                  </a:lnTo>
                  <a:close/>
                  <a:moveTo>
                    <a:pt x="31594" y="39591"/>
                  </a:moveTo>
                  <a:lnTo>
                    <a:pt x="31948" y="39757"/>
                  </a:lnTo>
                  <a:lnTo>
                    <a:pt x="31573" y="39820"/>
                  </a:lnTo>
                  <a:lnTo>
                    <a:pt x="31219" y="39695"/>
                  </a:lnTo>
                  <a:lnTo>
                    <a:pt x="31594" y="39591"/>
                  </a:lnTo>
                  <a:close/>
                  <a:moveTo>
                    <a:pt x="29053" y="39799"/>
                  </a:moveTo>
                  <a:lnTo>
                    <a:pt x="29323" y="39882"/>
                  </a:lnTo>
                  <a:lnTo>
                    <a:pt x="29053" y="39945"/>
                  </a:lnTo>
                  <a:lnTo>
                    <a:pt x="28782" y="39903"/>
                  </a:lnTo>
                  <a:lnTo>
                    <a:pt x="29053" y="39799"/>
                  </a:lnTo>
                  <a:close/>
                  <a:moveTo>
                    <a:pt x="30740" y="39820"/>
                  </a:moveTo>
                  <a:lnTo>
                    <a:pt x="31010" y="39924"/>
                  </a:lnTo>
                  <a:lnTo>
                    <a:pt x="30719" y="39966"/>
                  </a:lnTo>
                  <a:lnTo>
                    <a:pt x="30448" y="39882"/>
                  </a:lnTo>
                  <a:lnTo>
                    <a:pt x="30740" y="39820"/>
                  </a:lnTo>
                  <a:close/>
                  <a:moveTo>
                    <a:pt x="11455" y="36987"/>
                  </a:moveTo>
                  <a:lnTo>
                    <a:pt x="26866" y="39841"/>
                  </a:lnTo>
                  <a:lnTo>
                    <a:pt x="26533" y="39986"/>
                  </a:lnTo>
                  <a:lnTo>
                    <a:pt x="8623" y="38279"/>
                  </a:lnTo>
                  <a:lnTo>
                    <a:pt x="11455" y="36987"/>
                  </a:lnTo>
                  <a:close/>
                  <a:moveTo>
                    <a:pt x="48358" y="37300"/>
                  </a:moveTo>
                  <a:lnTo>
                    <a:pt x="51170" y="38633"/>
                  </a:lnTo>
                  <a:lnTo>
                    <a:pt x="33260" y="40049"/>
                  </a:lnTo>
                  <a:lnTo>
                    <a:pt x="32906" y="39882"/>
                  </a:lnTo>
                  <a:lnTo>
                    <a:pt x="48358" y="37300"/>
                  </a:lnTo>
                  <a:close/>
                  <a:moveTo>
                    <a:pt x="27366" y="39924"/>
                  </a:moveTo>
                  <a:lnTo>
                    <a:pt x="27657" y="39986"/>
                  </a:lnTo>
                  <a:lnTo>
                    <a:pt x="27387" y="40070"/>
                  </a:lnTo>
                  <a:lnTo>
                    <a:pt x="27095" y="40049"/>
                  </a:lnTo>
                  <a:lnTo>
                    <a:pt x="27366" y="39924"/>
                  </a:lnTo>
                  <a:close/>
                  <a:moveTo>
                    <a:pt x="29886" y="40028"/>
                  </a:moveTo>
                  <a:lnTo>
                    <a:pt x="30052" y="40070"/>
                  </a:lnTo>
                  <a:lnTo>
                    <a:pt x="29886" y="40111"/>
                  </a:lnTo>
                  <a:lnTo>
                    <a:pt x="29719" y="40070"/>
                  </a:lnTo>
                  <a:lnTo>
                    <a:pt x="29886" y="40028"/>
                  </a:lnTo>
                  <a:close/>
                  <a:moveTo>
                    <a:pt x="32406" y="39966"/>
                  </a:moveTo>
                  <a:lnTo>
                    <a:pt x="32676" y="40091"/>
                  </a:lnTo>
                  <a:lnTo>
                    <a:pt x="32385" y="40111"/>
                  </a:lnTo>
                  <a:lnTo>
                    <a:pt x="32114" y="40028"/>
                  </a:lnTo>
                  <a:lnTo>
                    <a:pt x="32406" y="39966"/>
                  </a:lnTo>
                  <a:close/>
                  <a:moveTo>
                    <a:pt x="54231" y="38674"/>
                  </a:moveTo>
                  <a:lnTo>
                    <a:pt x="56605" y="39570"/>
                  </a:lnTo>
                  <a:lnTo>
                    <a:pt x="55002" y="40132"/>
                  </a:lnTo>
                  <a:lnTo>
                    <a:pt x="52274" y="38841"/>
                  </a:lnTo>
                  <a:lnTo>
                    <a:pt x="54231" y="38674"/>
                  </a:lnTo>
                  <a:close/>
                  <a:moveTo>
                    <a:pt x="28220" y="40091"/>
                  </a:moveTo>
                  <a:lnTo>
                    <a:pt x="28386" y="40111"/>
                  </a:lnTo>
                  <a:lnTo>
                    <a:pt x="28241" y="40153"/>
                  </a:lnTo>
                  <a:lnTo>
                    <a:pt x="28074" y="40153"/>
                  </a:lnTo>
                  <a:lnTo>
                    <a:pt x="28220" y="40091"/>
                  </a:lnTo>
                  <a:close/>
                  <a:moveTo>
                    <a:pt x="2750" y="39278"/>
                  </a:moveTo>
                  <a:lnTo>
                    <a:pt x="4416" y="39882"/>
                  </a:lnTo>
                  <a:lnTo>
                    <a:pt x="3791" y="40174"/>
                  </a:lnTo>
                  <a:lnTo>
                    <a:pt x="292" y="40153"/>
                  </a:lnTo>
                  <a:lnTo>
                    <a:pt x="2750" y="39278"/>
                  </a:lnTo>
                  <a:close/>
                  <a:moveTo>
                    <a:pt x="4791" y="40028"/>
                  </a:moveTo>
                  <a:lnTo>
                    <a:pt x="5207" y="40195"/>
                  </a:lnTo>
                  <a:lnTo>
                    <a:pt x="4457" y="40174"/>
                  </a:lnTo>
                  <a:lnTo>
                    <a:pt x="4791" y="40028"/>
                  </a:lnTo>
                  <a:close/>
                  <a:moveTo>
                    <a:pt x="31552" y="40111"/>
                  </a:moveTo>
                  <a:lnTo>
                    <a:pt x="31698" y="40174"/>
                  </a:lnTo>
                  <a:lnTo>
                    <a:pt x="31552" y="40195"/>
                  </a:lnTo>
                  <a:lnTo>
                    <a:pt x="31385" y="40153"/>
                  </a:lnTo>
                  <a:lnTo>
                    <a:pt x="31552" y="40111"/>
                  </a:lnTo>
                  <a:close/>
                  <a:moveTo>
                    <a:pt x="7935" y="38591"/>
                  </a:moveTo>
                  <a:lnTo>
                    <a:pt x="11392" y="40236"/>
                  </a:lnTo>
                  <a:lnTo>
                    <a:pt x="6061" y="40195"/>
                  </a:lnTo>
                  <a:lnTo>
                    <a:pt x="5166" y="39861"/>
                  </a:lnTo>
                  <a:lnTo>
                    <a:pt x="7935" y="38591"/>
                  </a:lnTo>
                  <a:close/>
                  <a:moveTo>
                    <a:pt x="8560" y="38570"/>
                  </a:moveTo>
                  <a:lnTo>
                    <a:pt x="25991" y="40236"/>
                  </a:lnTo>
                  <a:lnTo>
                    <a:pt x="25741" y="40361"/>
                  </a:lnTo>
                  <a:lnTo>
                    <a:pt x="12080" y="40236"/>
                  </a:lnTo>
                  <a:lnTo>
                    <a:pt x="8560" y="38570"/>
                  </a:lnTo>
                  <a:close/>
                  <a:moveTo>
                    <a:pt x="26741" y="40299"/>
                  </a:moveTo>
                  <a:lnTo>
                    <a:pt x="26595" y="40361"/>
                  </a:lnTo>
                  <a:lnTo>
                    <a:pt x="26429" y="40361"/>
                  </a:lnTo>
                  <a:lnTo>
                    <a:pt x="26574" y="40299"/>
                  </a:lnTo>
                  <a:close/>
                  <a:moveTo>
                    <a:pt x="33197" y="40340"/>
                  </a:moveTo>
                  <a:lnTo>
                    <a:pt x="33343" y="40424"/>
                  </a:lnTo>
                  <a:lnTo>
                    <a:pt x="33176" y="40424"/>
                  </a:lnTo>
                  <a:lnTo>
                    <a:pt x="33030" y="40361"/>
                  </a:lnTo>
                  <a:lnTo>
                    <a:pt x="33197" y="40340"/>
                  </a:lnTo>
                  <a:close/>
                  <a:moveTo>
                    <a:pt x="51253" y="38924"/>
                  </a:moveTo>
                  <a:lnTo>
                    <a:pt x="47692" y="40528"/>
                  </a:lnTo>
                  <a:lnTo>
                    <a:pt x="34030" y="40424"/>
                  </a:lnTo>
                  <a:lnTo>
                    <a:pt x="33780" y="40299"/>
                  </a:lnTo>
                  <a:lnTo>
                    <a:pt x="51253" y="38924"/>
                  </a:lnTo>
                  <a:close/>
                  <a:moveTo>
                    <a:pt x="51857" y="38966"/>
                  </a:moveTo>
                  <a:lnTo>
                    <a:pt x="54606" y="40278"/>
                  </a:lnTo>
                  <a:lnTo>
                    <a:pt x="53731" y="40590"/>
                  </a:lnTo>
                  <a:lnTo>
                    <a:pt x="48379" y="40549"/>
                  </a:lnTo>
                  <a:lnTo>
                    <a:pt x="51857" y="38966"/>
                  </a:lnTo>
                  <a:close/>
                  <a:moveTo>
                    <a:pt x="54981" y="40445"/>
                  </a:moveTo>
                  <a:lnTo>
                    <a:pt x="55314" y="40590"/>
                  </a:lnTo>
                  <a:lnTo>
                    <a:pt x="54564" y="40590"/>
                  </a:lnTo>
                  <a:lnTo>
                    <a:pt x="54981" y="40445"/>
                  </a:lnTo>
                  <a:close/>
                  <a:moveTo>
                    <a:pt x="12684" y="40528"/>
                  </a:moveTo>
                  <a:lnTo>
                    <a:pt x="25117" y="40632"/>
                  </a:lnTo>
                  <a:lnTo>
                    <a:pt x="24971" y="40715"/>
                  </a:lnTo>
                  <a:lnTo>
                    <a:pt x="14745" y="41507"/>
                  </a:lnTo>
                  <a:lnTo>
                    <a:pt x="12684" y="40528"/>
                  </a:lnTo>
                  <a:close/>
                  <a:moveTo>
                    <a:pt x="34655" y="40715"/>
                  </a:moveTo>
                  <a:lnTo>
                    <a:pt x="47067" y="40819"/>
                  </a:lnTo>
                  <a:lnTo>
                    <a:pt x="45005" y="41777"/>
                  </a:lnTo>
                  <a:lnTo>
                    <a:pt x="34801" y="40799"/>
                  </a:lnTo>
                  <a:lnTo>
                    <a:pt x="34655" y="40715"/>
                  </a:lnTo>
                  <a:close/>
                  <a:moveTo>
                    <a:pt x="6852" y="40486"/>
                  </a:moveTo>
                  <a:lnTo>
                    <a:pt x="12017" y="40528"/>
                  </a:lnTo>
                  <a:lnTo>
                    <a:pt x="14162" y="41569"/>
                  </a:lnTo>
                  <a:lnTo>
                    <a:pt x="10497" y="41861"/>
                  </a:lnTo>
                  <a:lnTo>
                    <a:pt x="6852" y="40486"/>
                  </a:lnTo>
                  <a:close/>
                  <a:moveTo>
                    <a:pt x="47754" y="40819"/>
                  </a:moveTo>
                  <a:lnTo>
                    <a:pt x="52919" y="40861"/>
                  </a:lnTo>
                  <a:lnTo>
                    <a:pt x="49254" y="42173"/>
                  </a:lnTo>
                  <a:lnTo>
                    <a:pt x="45588" y="41819"/>
                  </a:lnTo>
                  <a:lnTo>
                    <a:pt x="47754" y="40819"/>
                  </a:lnTo>
                  <a:close/>
                  <a:moveTo>
                    <a:pt x="3833" y="40465"/>
                  </a:moveTo>
                  <a:lnTo>
                    <a:pt x="5999" y="40486"/>
                  </a:lnTo>
                  <a:lnTo>
                    <a:pt x="9810" y="41902"/>
                  </a:lnTo>
                  <a:lnTo>
                    <a:pt x="4499" y="42319"/>
                  </a:lnTo>
                  <a:lnTo>
                    <a:pt x="1542" y="41507"/>
                  </a:lnTo>
                  <a:lnTo>
                    <a:pt x="3833" y="40465"/>
                  </a:lnTo>
                  <a:close/>
                  <a:moveTo>
                    <a:pt x="24159" y="41069"/>
                  </a:moveTo>
                  <a:lnTo>
                    <a:pt x="16495" y="42340"/>
                  </a:lnTo>
                  <a:lnTo>
                    <a:pt x="15266" y="41757"/>
                  </a:lnTo>
                  <a:lnTo>
                    <a:pt x="24159" y="41069"/>
                  </a:lnTo>
                  <a:close/>
                  <a:moveTo>
                    <a:pt x="35592" y="41153"/>
                  </a:moveTo>
                  <a:lnTo>
                    <a:pt x="44485" y="42007"/>
                  </a:lnTo>
                  <a:lnTo>
                    <a:pt x="43235" y="42569"/>
                  </a:lnTo>
                  <a:lnTo>
                    <a:pt x="35592" y="41153"/>
                  </a:lnTo>
                  <a:close/>
                  <a:moveTo>
                    <a:pt x="53773" y="40882"/>
                  </a:moveTo>
                  <a:lnTo>
                    <a:pt x="55918" y="40903"/>
                  </a:lnTo>
                  <a:lnTo>
                    <a:pt x="58209" y="41986"/>
                  </a:lnTo>
                  <a:lnTo>
                    <a:pt x="55252" y="42756"/>
                  </a:lnTo>
                  <a:lnTo>
                    <a:pt x="49920" y="42236"/>
                  </a:lnTo>
                  <a:lnTo>
                    <a:pt x="53773" y="40882"/>
                  </a:lnTo>
                  <a:close/>
                  <a:moveTo>
                    <a:pt x="14704" y="41819"/>
                  </a:moveTo>
                  <a:lnTo>
                    <a:pt x="15995" y="42423"/>
                  </a:lnTo>
                  <a:lnTo>
                    <a:pt x="13267" y="42881"/>
                  </a:lnTo>
                  <a:lnTo>
                    <a:pt x="11143" y="42090"/>
                  </a:lnTo>
                  <a:lnTo>
                    <a:pt x="14704" y="41819"/>
                  </a:lnTo>
                  <a:close/>
                  <a:moveTo>
                    <a:pt x="22618" y="41611"/>
                  </a:moveTo>
                  <a:lnTo>
                    <a:pt x="17661" y="42902"/>
                  </a:lnTo>
                  <a:lnTo>
                    <a:pt x="16953" y="42569"/>
                  </a:lnTo>
                  <a:lnTo>
                    <a:pt x="22618" y="41611"/>
                  </a:lnTo>
                  <a:close/>
                  <a:moveTo>
                    <a:pt x="37133" y="41736"/>
                  </a:moveTo>
                  <a:lnTo>
                    <a:pt x="42777" y="42777"/>
                  </a:lnTo>
                  <a:lnTo>
                    <a:pt x="42069" y="43110"/>
                  </a:lnTo>
                  <a:lnTo>
                    <a:pt x="37133" y="41736"/>
                  </a:lnTo>
                  <a:close/>
                  <a:moveTo>
                    <a:pt x="45047" y="42069"/>
                  </a:moveTo>
                  <a:lnTo>
                    <a:pt x="48608" y="42402"/>
                  </a:lnTo>
                  <a:lnTo>
                    <a:pt x="46463" y="43173"/>
                  </a:lnTo>
                  <a:lnTo>
                    <a:pt x="43735" y="42652"/>
                  </a:lnTo>
                  <a:lnTo>
                    <a:pt x="45047" y="42069"/>
                  </a:lnTo>
                  <a:close/>
                  <a:moveTo>
                    <a:pt x="21118" y="42298"/>
                  </a:moveTo>
                  <a:lnTo>
                    <a:pt x="18411" y="43256"/>
                  </a:lnTo>
                  <a:lnTo>
                    <a:pt x="18057" y="43089"/>
                  </a:lnTo>
                  <a:lnTo>
                    <a:pt x="21118" y="42298"/>
                  </a:lnTo>
                  <a:close/>
                  <a:moveTo>
                    <a:pt x="38633" y="42444"/>
                  </a:moveTo>
                  <a:lnTo>
                    <a:pt x="41673" y="43298"/>
                  </a:lnTo>
                  <a:lnTo>
                    <a:pt x="41319" y="43444"/>
                  </a:lnTo>
                  <a:lnTo>
                    <a:pt x="38633" y="42444"/>
                  </a:lnTo>
                  <a:close/>
                  <a:moveTo>
                    <a:pt x="19681" y="43110"/>
                  </a:moveTo>
                  <a:lnTo>
                    <a:pt x="18890" y="43485"/>
                  </a:lnTo>
                  <a:lnTo>
                    <a:pt x="18786" y="43444"/>
                  </a:lnTo>
                  <a:lnTo>
                    <a:pt x="19681" y="43110"/>
                  </a:lnTo>
                  <a:close/>
                  <a:moveTo>
                    <a:pt x="16453" y="42652"/>
                  </a:moveTo>
                  <a:lnTo>
                    <a:pt x="17224" y="43006"/>
                  </a:lnTo>
                  <a:lnTo>
                    <a:pt x="15079" y="43568"/>
                  </a:lnTo>
                  <a:lnTo>
                    <a:pt x="13808" y="43089"/>
                  </a:lnTo>
                  <a:lnTo>
                    <a:pt x="16453" y="42652"/>
                  </a:lnTo>
                  <a:close/>
                  <a:moveTo>
                    <a:pt x="10455" y="42152"/>
                  </a:moveTo>
                  <a:lnTo>
                    <a:pt x="12705" y="42985"/>
                  </a:lnTo>
                  <a:lnTo>
                    <a:pt x="9060" y="43589"/>
                  </a:lnTo>
                  <a:lnTo>
                    <a:pt x="5311" y="42548"/>
                  </a:lnTo>
                  <a:lnTo>
                    <a:pt x="10455" y="42152"/>
                  </a:lnTo>
                  <a:close/>
                  <a:moveTo>
                    <a:pt x="40049" y="43298"/>
                  </a:moveTo>
                  <a:lnTo>
                    <a:pt x="40944" y="43631"/>
                  </a:lnTo>
                  <a:lnTo>
                    <a:pt x="40840" y="43673"/>
                  </a:lnTo>
                  <a:lnTo>
                    <a:pt x="40049" y="43298"/>
                  </a:lnTo>
                  <a:close/>
                  <a:moveTo>
                    <a:pt x="43277" y="42881"/>
                  </a:moveTo>
                  <a:lnTo>
                    <a:pt x="45901" y="43360"/>
                  </a:lnTo>
                  <a:lnTo>
                    <a:pt x="44630" y="43818"/>
                  </a:lnTo>
                  <a:lnTo>
                    <a:pt x="42506" y="43214"/>
                  </a:lnTo>
                  <a:lnTo>
                    <a:pt x="43277" y="42881"/>
                  </a:lnTo>
                  <a:close/>
                  <a:moveTo>
                    <a:pt x="49275" y="42465"/>
                  </a:moveTo>
                  <a:lnTo>
                    <a:pt x="54419" y="42965"/>
                  </a:lnTo>
                  <a:lnTo>
                    <a:pt x="50649" y="43943"/>
                  </a:lnTo>
                  <a:lnTo>
                    <a:pt x="47025" y="43277"/>
                  </a:lnTo>
                  <a:lnTo>
                    <a:pt x="49275" y="42465"/>
                  </a:lnTo>
                  <a:close/>
                  <a:moveTo>
                    <a:pt x="17619" y="43214"/>
                  </a:moveTo>
                  <a:lnTo>
                    <a:pt x="18036" y="43402"/>
                  </a:lnTo>
                  <a:lnTo>
                    <a:pt x="16287" y="44006"/>
                  </a:lnTo>
                  <a:lnTo>
                    <a:pt x="15558" y="43735"/>
                  </a:lnTo>
                  <a:lnTo>
                    <a:pt x="17619" y="43214"/>
                  </a:lnTo>
                  <a:close/>
                  <a:moveTo>
                    <a:pt x="42090" y="43402"/>
                  </a:moveTo>
                  <a:lnTo>
                    <a:pt x="44151" y="43985"/>
                  </a:lnTo>
                  <a:lnTo>
                    <a:pt x="43423" y="44235"/>
                  </a:lnTo>
                  <a:lnTo>
                    <a:pt x="41694" y="43589"/>
                  </a:lnTo>
                  <a:lnTo>
                    <a:pt x="42090" y="43402"/>
                  </a:lnTo>
                  <a:close/>
                  <a:moveTo>
                    <a:pt x="18390" y="43568"/>
                  </a:moveTo>
                  <a:lnTo>
                    <a:pt x="18536" y="43652"/>
                  </a:lnTo>
                  <a:lnTo>
                    <a:pt x="17078" y="44318"/>
                  </a:lnTo>
                  <a:lnTo>
                    <a:pt x="16703" y="44172"/>
                  </a:lnTo>
                  <a:lnTo>
                    <a:pt x="18390" y="43568"/>
                  </a:lnTo>
                  <a:close/>
                  <a:moveTo>
                    <a:pt x="13246" y="43194"/>
                  </a:moveTo>
                  <a:lnTo>
                    <a:pt x="14600" y="43693"/>
                  </a:lnTo>
                  <a:lnTo>
                    <a:pt x="11934" y="44381"/>
                  </a:lnTo>
                  <a:lnTo>
                    <a:pt x="9726" y="43777"/>
                  </a:lnTo>
                  <a:lnTo>
                    <a:pt x="13246" y="43194"/>
                  </a:lnTo>
                  <a:close/>
                  <a:moveTo>
                    <a:pt x="41319" y="43756"/>
                  </a:moveTo>
                  <a:lnTo>
                    <a:pt x="43006" y="44381"/>
                  </a:lnTo>
                  <a:lnTo>
                    <a:pt x="42631" y="44526"/>
                  </a:lnTo>
                  <a:lnTo>
                    <a:pt x="41173" y="43839"/>
                  </a:lnTo>
                  <a:lnTo>
                    <a:pt x="41319" y="43756"/>
                  </a:lnTo>
                  <a:close/>
                  <a:moveTo>
                    <a:pt x="46484" y="43464"/>
                  </a:moveTo>
                  <a:lnTo>
                    <a:pt x="49983" y="44110"/>
                  </a:lnTo>
                  <a:lnTo>
                    <a:pt x="47775" y="44672"/>
                  </a:lnTo>
                  <a:lnTo>
                    <a:pt x="45109" y="43943"/>
                  </a:lnTo>
                  <a:lnTo>
                    <a:pt x="46484" y="43464"/>
                  </a:lnTo>
                  <a:close/>
                  <a:moveTo>
                    <a:pt x="15079" y="43860"/>
                  </a:moveTo>
                  <a:lnTo>
                    <a:pt x="15870" y="44172"/>
                  </a:lnTo>
                  <a:lnTo>
                    <a:pt x="13787" y="44901"/>
                  </a:lnTo>
                  <a:lnTo>
                    <a:pt x="12475" y="44547"/>
                  </a:lnTo>
                  <a:lnTo>
                    <a:pt x="15079" y="43860"/>
                  </a:lnTo>
                  <a:close/>
                  <a:moveTo>
                    <a:pt x="44651" y="44110"/>
                  </a:moveTo>
                  <a:lnTo>
                    <a:pt x="47213" y="44818"/>
                  </a:lnTo>
                  <a:lnTo>
                    <a:pt x="45901" y="45172"/>
                  </a:lnTo>
                  <a:lnTo>
                    <a:pt x="43839" y="44402"/>
                  </a:lnTo>
                  <a:lnTo>
                    <a:pt x="44651" y="44110"/>
                  </a:lnTo>
                  <a:close/>
                  <a:moveTo>
                    <a:pt x="16287" y="44318"/>
                  </a:moveTo>
                  <a:lnTo>
                    <a:pt x="16703" y="44485"/>
                  </a:lnTo>
                  <a:lnTo>
                    <a:pt x="15016" y="45235"/>
                  </a:lnTo>
                  <a:lnTo>
                    <a:pt x="14266" y="45047"/>
                  </a:lnTo>
                  <a:lnTo>
                    <a:pt x="16287" y="44318"/>
                  </a:lnTo>
                  <a:close/>
                  <a:moveTo>
                    <a:pt x="9060" y="43902"/>
                  </a:moveTo>
                  <a:lnTo>
                    <a:pt x="11372" y="44526"/>
                  </a:lnTo>
                  <a:lnTo>
                    <a:pt x="7790" y="45464"/>
                  </a:lnTo>
                  <a:lnTo>
                    <a:pt x="3958" y="44756"/>
                  </a:lnTo>
                  <a:lnTo>
                    <a:pt x="9060" y="43902"/>
                  </a:lnTo>
                  <a:close/>
                  <a:moveTo>
                    <a:pt x="43423" y="44547"/>
                  </a:moveTo>
                  <a:lnTo>
                    <a:pt x="45422" y="45297"/>
                  </a:lnTo>
                  <a:lnTo>
                    <a:pt x="44672" y="45484"/>
                  </a:lnTo>
                  <a:lnTo>
                    <a:pt x="43006" y="44693"/>
                  </a:lnTo>
                  <a:lnTo>
                    <a:pt x="43423" y="44547"/>
                  </a:lnTo>
                  <a:close/>
                  <a:moveTo>
                    <a:pt x="50649" y="44235"/>
                  </a:moveTo>
                  <a:lnTo>
                    <a:pt x="55731" y="45172"/>
                  </a:lnTo>
                  <a:lnTo>
                    <a:pt x="51899" y="45818"/>
                  </a:lnTo>
                  <a:lnTo>
                    <a:pt x="48337" y="44839"/>
                  </a:lnTo>
                  <a:lnTo>
                    <a:pt x="50649" y="44235"/>
                  </a:lnTo>
                  <a:close/>
                  <a:moveTo>
                    <a:pt x="11913" y="44693"/>
                  </a:moveTo>
                  <a:lnTo>
                    <a:pt x="13308" y="45068"/>
                  </a:lnTo>
                  <a:lnTo>
                    <a:pt x="10705" y="45984"/>
                  </a:lnTo>
                  <a:lnTo>
                    <a:pt x="8477" y="45589"/>
                  </a:lnTo>
                  <a:lnTo>
                    <a:pt x="11913" y="44693"/>
                  </a:lnTo>
                  <a:close/>
                  <a:moveTo>
                    <a:pt x="47775" y="44985"/>
                  </a:moveTo>
                  <a:lnTo>
                    <a:pt x="51211" y="45943"/>
                  </a:lnTo>
                  <a:lnTo>
                    <a:pt x="48962" y="46317"/>
                  </a:lnTo>
                  <a:lnTo>
                    <a:pt x="46380" y="45339"/>
                  </a:lnTo>
                  <a:lnTo>
                    <a:pt x="47775" y="44985"/>
                  </a:lnTo>
                  <a:close/>
                  <a:moveTo>
                    <a:pt x="13808" y="45214"/>
                  </a:moveTo>
                  <a:lnTo>
                    <a:pt x="14620" y="45422"/>
                  </a:lnTo>
                  <a:lnTo>
                    <a:pt x="12621" y="46338"/>
                  </a:lnTo>
                  <a:lnTo>
                    <a:pt x="11288" y="46109"/>
                  </a:lnTo>
                  <a:lnTo>
                    <a:pt x="13808" y="45214"/>
                  </a:lnTo>
                  <a:close/>
                  <a:moveTo>
                    <a:pt x="3125" y="44881"/>
                  </a:moveTo>
                  <a:lnTo>
                    <a:pt x="7123" y="45630"/>
                  </a:lnTo>
                  <a:lnTo>
                    <a:pt x="3687" y="46526"/>
                  </a:lnTo>
                  <a:lnTo>
                    <a:pt x="1000" y="45235"/>
                  </a:lnTo>
                  <a:lnTo>
                    <a:pt x="3125" y="44881"/>
                  </a:lnTo>
                  <a:close/>
                  <a:moveTo>
                    <a:pt x="45901" y="45464"/>
                  </a:moveTo>
                  <a:lnTo>
                    <a:pt x="48400" y="46401"/>
                  </a:lnTo>
                  <a:lnTo>
                    <a:pt x="47067" y="46630"/>
                  </a:lnTo>
                  <a:lnTo>
                    <a:pt x="45068" y="45693"/>
                  </a:lnTo>
                  <a:lnTo>
                    <a:pt x="45901" y="45464"/>
                  </a:lnTo>
                  <a:close/>
                  <a:moveTo>
                    <a:pt x="56564" y="45339"/>
                  </a:moveTo>
                  <a:lnTo>
                    <a:pt x="58688" y="45714"/>
                  </a:lnTo>
                  <a:lnTo>
                    <a:pt x="55981" y="46963"/>
                  </a:lnTo>
                  <a:lnTo>
                    <a:pt x="52544" y="46005"/>
                  </a:lnTo>
                  <a:lnTo>
                    <a:pt x="56564" y="45339"/>
                  </a:lnTo>
                  <a:close/>
                  <a:moveTo>
                    <a:pt x="3645" y="46838"/>
                  </a:moveTo>
                  <a:lnTo>
                    <a:pt x="4437" y="47192"/>
                  </a:lnTo>
                  <a:lnTo>
                    <a:pt x="4437" y="47192"/>
                  </a:lnTo>
                  <a:lnTo>
                    <a:pt x="2812" y="47046"/>
                  </a:lnTo>
                  <a:lnTo>
                    <a:pt x="3645" y="46838"/>
                  </a:lnTo>
                  <a:close/>
                  <a:moveTo>
                    <a:pt x="7810" y="45755"/>
                  </a:moveTo>
                  <a:lnTo>
                    <a:pt x="10164" y="46193"/>
                  </a:lnTo>
                  <a:lnTo>
                    <a:pt x="6686" y="47421"/>
                  </a:lnTo>
                  <a:lnTo>
                    <a:pt x="5270" y="47275"/>
                  </a:lnTo>
                  <a:lnTo>
                    <a:pt x="4083" y="46713"/>
                  </a:lnTo>
                  <a:lnTo>
                    <a:pt x="7810" y="45755"/>
                  </a:lnTo>
                  <a:close/>
                  <a:moveTo>
                    <a:pt x="56022" y="47255"/>
                  </a:moveTo>
                  <a:lnTo>
                    <a:pt x="56855" y="47484"/>
                  </a:lnTo>
                  <a:lnTo>
                    <a:pt x="55231" y="47630"/>
                  </a:lnTo>
                  <a:lnTo>
                    <a:pt x="56022" y="47255"/>
                  </a:lnTo>
                  <a:close/>
                  <a:moveTo>
                    <a:pt x="10726" y="46297"/>
                  </a:moveTo>
                  <a:lnTo>
                    <a:pt x="12142" y="46547"/>
                  </a:lnTo>
                  <a:lnTo>
                    <a:pt x="9643" y="47692"/>
                  </a:lnTo>
                  <a:lnTo>
                    <a:pt x="7373" y="47484"/>
                  </a:lnTo>
                  <a:lnTo>
                    <a:pt x="10726" y="46297"/>
                  </a:lnTo>
                  <a:close/>
                  <a:moveTo>
                    <a:pt x="51878" y="46109"/>
                  </a:moveTo>
                  <a:lnTo>
                    <a:pt x="55585" y="47151"/>
                  </a:lnTo>
                  <a:lnTo>
                    <a:pt x="54377" y="47692"/>
                  </a:lnTo>
                  <a:lnTo>
                    <a:pt x="52961" y="47796"/>
                  </a:lnTo>
                  <a:lnTo>
                    <a:pt x="49504" y="46505"/>
                  </a:lnTo>
                  <a:lnTo>
                    <a:pt x="51878" y="46109"/>
                  </a:lnTo>
                  <a:close/>
                  <a:moveTo>
                    <a:pt x="48941" y="46609"/>
                  </a:moveTo>
                  <a:lnTo>
                    <a:pt x="52274" y="47859"/>
                  </a:lnTo>
                  <a:lnTo>
                    <a:pt x="50004" y="48025"/>
                  </a:lnTo>
                  <a:lnTo>
                    <a:pt x="47525" y="46838"/>
                  </a:lnTo>
                  <a:lnTo>
                    <a:pt x="48941" y="46609"/>
                  </a:lnTo>
                  <a:close/>
                  <a:moveTo>
                    <a:pt x="6727" y="47713"/>
                  </a:moveTo>
                  <a:lnTo>
                    <a:pt x="9122" y="47942"/>
                  </a:lnTo>
                  <a:lnTo>
                    <a:pt x="7852" y="48504"/>
                  </a:lnTo>
                  <a:lnTo>
                    <a:pt x="6415" y="47817"/>
                  </a:lnTo>
                  <a:lnTo>
                    <a:pt x="6727" y="47713"/>
                  </a:lnTo>
                  <a:close/>
                  <a:moveTo>
                    <a:pt x="29074" y="40674"/>
                  </a:moveTo>
                  <a:lnTo>
                    <a:pt x="30677" y="40694"/>
                  </a:lnTo>
                  <a:lnTo>
                    <a:pt x="32281" y="40840"/>
                  </a:lnTo>
                  <a:lnTo>
                    <a:pt x="33864" y="41132"/>
                  </a:lnTo>
                  <a:lnTo>
                    <a:pt x="35425" y="41569"/>
                  </a:lnTo>
                  <a:lnTo>
                    <a:pt x="36925" y="42131"/>
                  </a:lnTo>
                  <a:lnTo>
                    <a:pt x="40486" y="43818"/>
                  </a:lnTo>
                  <a:lnTo>
                    <a:pt x="29823" y="48692"/>
                  </a:lnTo>
                  <a:lnTo>
                    <a:pt x="19223" y="43652"/>
                  </a:lnTo>
                  <a:lnTo>
                    <a:pt x="22826" y="42007"/>
                  </a:lnTo>
                  <a:lnTo>
                    <a:pt x="24325" y="41465"/>
                  </a:lnTo>
                  <a:lnTo>
                    <a:pt x="25887" y="41069"/>
                  </a:lnTo>
                  <a:lnTo>
                    <a:pt x="27470" y="40799"/>
                  </a:lnTo>
                  <a:lnTo>
                    <a:pt x="29074" y="40674"/>
                  </a:lnTo>
                  <a:close/>
                  <a:moveTo>
                    <a:pt x="52919" y="48088"/>
                  </a:moveTo>
                  <a:lnTo>
                    <a:pt x="53232" y="48213"/>
                  </a:lnTo>
                  <a:lnTo>
                    <a:pt x="51774" y="48879"/>
                  </a:lnTo>
                  <a:lnTo>
                    <a:pt x="50524" y="48275"/>
                  </a:lnTo>
                  <a:lnTo>
                    <a:pt x="52919" y="48088"/>
                  </a:lnTo>
                  <a:close/>
                  <a:moveTo>
                    <a:pt x="18869" y="43798"/>
                  </a:moveTo>
                  <a:lnTo>
                    <a:pt x="29469" y="48858"/>
                  </a:lnTo>
                  <a:lnTo>
                    <a:pt x="29365" y="48900"/>
                  </a:lnTo>
                  <a:lnTo>
                    <a:pt x="17453" y="44443"/>
                  </a:lnTo>
                  <a:lnTo>
                    <a:pt x="18869" y="43798"/>
                  </a:lnTo>
                  <a:close/>
                  <a:moveTo>
                    <a:pt x="40840" y="43985"/>
                  </a:moveTo>
                  <a:lnTo>
                    <a:pt x="42236" y="44651"/>
                  </a:lnTo>
                  <a:lnTo>
                    <a:pt x="30261" y="48900"/>
                  </a:lnTo>
                  <a:lnTo>
                    <a:pt x="30157" y="48858"/>
                  </a:lnTo>
                  <a:lnTo>
                    <a:pt x="40840" y="43985"/>
                  </a:lnTo>
                  <a:close/>
                  <a:moveTo>
                    <a:pt x="29823" y="49025"/>
                  </a:moveTo>
                  <a:lnTo>
                    <a:pt x="29865" y="49046"/>
                  </a:lnTo>
                  <a:lnTo>
                    <a:pt x="29823" y="49067"/>
                  </a:lnTo>
                  <a:lnTo>
                    <a:pt x="29761" y="49046"/>
                  </a:lnTo>
                  <a:lnTo>
                    <a:pt x="29823" y="49025"/>
                  </a:lnTo>
                  <a:close/>
                  <a:moveTo>
                    <a:pt x="17078" y="44631"/>
                  </a:moveTo>
                  <a:lnTo>
                    <a:pt x="28990" y="49067"/>
                  </a:lnTo>
                  <a:lnTo>
                    <a:pt x="28949" y="49087"/>
                  </a:lnTo>
                  <a:lnTo>
                    <a:pt x="15454" y="45359"/>
                  </a:lnTo>
                  <a:lnTo>
                    <a:pt x="17078" y="44631"/>
                  </a:lnTo>
                  <a:close/>
                  <a:moveTo>
                    <a:pt x="42610" y="44839"/>
                  </a:moveTo>
                  <a:lnTo>
                    <a:pt x="44235" y="45609"/>
                  </a:lnTo>
                  <a:lnTo>
                    <a:pt x="30698" y="49108"/>
                  </a:lnTo>
                  <a:lnTo>
                    <a:pt x="30636" y="49087"/>
                  </a:lnTo>
                  <a:lnTo>
                    <a:pt x="42610" y="44839"/>
                  </a:lnTo>
                  <a:close/>
                  <a:moveTo>
                    <a:pt x="30240" y="49212"/>
                  </a:moveTo>
                  <a:lnTo>
                    <a:pt x="30261" y="49233"/>
                  </a:lnTo>
                  <a:lnTo>
                    <a:pt x="30240" y="49233"/>
                  </a:lnTo>
                  <a:lnTo>
                    <a:pt x="30240" y="49212"/>
                  </a:lnTo>
                  <a:close/>
                  <a:moveTo>
                    <a:pt x="15058" y="45547"/>
                  </a:moveTo>
                  <a:lnTo>
                    <a:pt x="28532" y="49275"/>
                  </a:lnTo>
                  <a:lnTo>
                    <a:pt x="28532" y="49296"/>
                  </a:lnTo>
                  <a:lnTo>
                    <a:pt x="13100" y="46442"/>
                  </a:lnTo>
                  <a:lnTo>
                    <a:pt x="15058" y="45547"/>
                  </a:lnTo>
                  <a:close/>
                  <a:moveTo>
                    <a:pt x="44630" y="45797"/>
                  </a:moveTo>
                  <a:lnTo>
                    <a:pt x="46567" y="46713"/>
                  </a:lnTo>
                  <a:lnTo>
                    <a:pt x="31094" y="49316"/>
                  </a:lnTo>
                  <a:lnTo>
                    <a:pt x="31094" y="49296"/>
                  </a:lnTo>
                  <a:lnTo>
                    <a:pt x="44630" y="45797"/>
                  </a:lnTo>
                  <a:close/>
                  <a:moveTo>
                    <a:pt x="12642" y="46651"/>
                  </a:moveTo>
                  <a:lnTo>
                    <a:pt x="27720" y="49441"/>
                  </a:lnTo>
                  <a:lnTo>
                    <a:pt x="10226" y="47754"/>
                  </a:lnTo>
                  <a:lnTo>
                    <a:pt x="12642" y="46651"/>
                  </a:lnTo>
                  <a:close/>
                  <a:moveTo>
                    <a:pt x="2687" y="49150"/>
                  </a:moveTo>
                  <a:lnTo>
                    <a:pt x="3499" y="49462"/>
                  </a:lnTo>
                  <a:lnTo>
                    <a:pt x="1854" y="49441"/>
                  </a:lnTo>
                  <a:lnTo>
                    <a:pt x="2687" y="49150"/>
                  </a:lnTo>
                  <a:close/>
                  <a:moveTo>
                    <a:pt x="6019" y="47963"/>
                  </a:moveTo>
                  <a:lnTo>
                    <a:pt x="7519" y="48671"/>
                  </a:lnTo>
                  <a:lnTo>
                    <a:pt x="5770" y="49462"/>
                  </a:lnTo>
                  <a:lnTo>
                    <a:pt x="4333" y="49462"/>
                  </a:lnTo>
                  <a:lnTo>
                    <a:pt x="3104" y="49004"/>
                  </a:lnTo>
                  <a:lnTo>
                    <a:pt x="6019" y="47963"/>
                  </a:lnTo>
                  <a:close/>
                  <a:moveTo>
                    <a:pt x="47025" y="46921"/>
                  </a:moveTo>
                  <a:lnTo>
                    <a:pt x="49420" y="48088"/>
                  </a:lnTo>
                  <a:lnTo>
                    <a:pt x="31885" y="49462"/>
                  </a:lnTo>
                  <a:lnTo>
                    <a:pt x="47025" y="46921"/>
                  </a:lnTo>
                  <a:close/>
                  <a:moveTo>
                    <a:pt x="7852" y="48837"/>
                  </a:moveTo>
                  <a:lnTo>
                    <a:pt x="9247" y="49504"/>
                  </a:lnTo>
                  <a:lnTo>
                    <a:pt x="6457" y="49483"/>
                  </a:lnTo>
                  <a:lnTo>
                    <a:pt x="7852" y="48837"/>
                  </a:lnTo>
                  <a:close/>
                  <a:moveTo>
                    <a:pt x="9685" y="48004"/>
                  </a:moveTo>
                  <a:lnTo>
                    <a:pt x="26887" y="49650"/>
                  </a:lnTo>
                  <a:lnTo>
                    <a:pt x="9935" y="49504"/>
                  </a:lnTo>
                  <a:lnTo>
                    <a:pt x="8206" y="48671"/>
                  </a:lnTo>
                  <a:lnTo>
                    <a:pt x="9685" y="48004"/>
                  </a:lnTo>
                  <a:close/>
                  <a:moveTo>
                    <a:pt x="49962" y="48338"/>
                  </a:moveTo>
                  <a:lnTo>
                    <a:pt x="51441" y="49025"/>
                  </a:lnTo>
                  <a:lnTo>
                    <a:pt x="49670" y="49837"/>
                  </a:lnTo>
                  <a:lnTo>
                    <a:pt x="32718" y="49691"/>
                  </a:lnTo>
                  <a:lnTo>
                    <a:pt x="49962" y="48338"/>
                  </a:lnTo>
                  <a:close/>
                  <a:moveTo>
                    <a:pt x="51774" y="49191"/>
                  </a:moveTo>
                  <a:lnTo>
                    <a:pt x="53169" y="49858"/>
                  </a:lnTo>
                  <a:lnTo>
                    <a:pt x="50358" y="49837"/>
                  </a:lnTo>
                  <a:lnTo>
                    <a:pt x="51774" y="49191"/>
                  </a:lnTo>
                  <a:close/>
                  <a:moveTo>
                    <a:pt x="53627" y="48358"/>
                  </a:moveTo>
                  <a:lnTo>
                    <a:pt x="56522" y="49441"/>
                  </a:lnTo>
                  <a:lnTo>
                    <a:pt x="55272" y="49879"/>
                  </a:lnTo>
                  <a:lnTo>
                    <a:pt x="53856" y="49879"/>
                  </a:lnTo>
                  <a:lnTo>
                    <a:pt x="52128" y="49046"/>
                  </a:lnTo>
                  <a:lnTo>
                    <a:pt x="53627" y="48358"/>
                  </a:lnTo>
                  <a:close/>
                  <a:moveTo>
                    <a:pt x="56939" y="49608"/>
                  </a:moveTo>
                  <a:lnTo>
                    <a:pt x="57751" y="49900"/>
                  </a:lnTo>
                  <a:lnTo>
                    <a:pt x="56126" y="49879"/>
                  </a:lnTo>
                  <a:lnTo>
                    <a:pt x="56939" y="49608"/>
                  </a:lnTo>
                  <a:close/>
                  <a:moveTo>
                    <a:pt x="10559" y="49795"/>
                  </a:moveTo>
                  <a:lnTo>
                    <a:pt x="26075" y="49920"/>
                  </a:lnTo>
                  <a:lnTo>
                    <a:pt x="12996" y="50962"/>
                  </a:lnTo>
                  <a:lnTo>
                    <a:pt x="10559" y="49795"/>
                  </a:lnTo>
                  <a:close/>
                  <a:moveTo>
                    <a:pt x="33530" y="49983"/>
                  </a:moveTo>
                  <a:lnTo>
                    <a:pt x="49046" y="50129"/>
                  </a:lnTo>
                  <a:lnTo>
                    <a:pt x="46588" y="51232"/>
                  </a:lnTo>
                  <a:lnTo>
                    <a:pt x="33530" y="49983"/>
                  </a:lnTo>
                  <a:close/>
                  <a:moveTo>
                    <a:pt x="5832" y="49754"/>
                  </a:moveTo>
                  <a:lnTo>
                    <a:pt x="9872" y="49795"/>
                  </a:lnTo>
                  <a:lnTo>
                    <a:pt x="12434" y="51003"/>
                  </a:lnTo>
                  <a:lnTo>
                    <a:pt x="9185" y="51274"/>
                  </a:lnTo>
                  <a:lnTo>
                    <a:pt x="5520" y="49900"/>
                  </a:lnTo>
                  <a:lnTo>
                    <a:pt x="5832" y="49754"/>
                  </a:lnTo>
                  <a:close/>
                  <a:moveTo>
                    <a:pt x="49733" y="50129"/>
                  </a:moveTo>
                  <a:lnTo>
                    <a:pt x="53794" y="50149"/>
                  </a:lnTo>
                  <a:lnTo>
                    <a:pt x="54085" y="50295"/>
                  </a:lnTo>
                  <a:lnTo>
                    <a:pt x="50420" y="51607"/>
                  </a:lnTo>
                  <a:lnTo>
                    <a:pt x="47171" y="51295"/>
                  </a:lnTo>
                  <a:lnTo>
                    <a:pt x="49733" y="50129"/>
                  </a:lnTo>
                  <a:close/>
                  <a:moveTo>
                    <a:pt x="5145" y="50066"/>
                  </a:moveTo>
                  <a:lnTo>
                    <a:pt x="8498" y="51316"/>
                  </a:lnTo>
                  <a:lnTo>
                    <a:pt x="3604" y="51711"/>
                  </a:lnTo>
                  <a:lnTo>
                    <a:pt x="2333" y="51357"/>
                  </a:lnTo>
                  <a:lnTo>
                    <a:pt x="5145" y="50066"/>
                  </a:lnTo>
                  <a:close/>
                  <a:moveTo>
                    <a:pt x="1917" y="51545"/>
                  </a:moveTo>
                  <a:lnTo>
                    <a:pt x="2750" y="51774"/>
                  </a:lnTo>
                  <a:lnTo>
                    <a:pt x="1125" y="51899"/>
                  </a:lnTo>
                  <a:lnTo>
                    <a:pt x="1125" y="51899"/>
                  </a:lnTo>
                  <a:lnTo>
                    <a:pt x="1917" y="51545"/>
                  </a:lnTo>
                  <a:close/>
                  <a:moveTo>
                    <a:pt x="25304" y="50274"/>
                  </a:moveTo>
                  <a:lnTo>
                    <a:pt x="15141" y="51982"/>
                  </a:lnTo>
                  <a:lnTo>
                    <a:pt x="13517" y="51212"/>
                  </a:lnTo>
                  <a:lnTo>
                    <a:pt x="25304" y="50274"/>
                  </a:lnTo>
                  <a:close/>
                  <a:moveTo>
                    <a:pt x="54460" y="50483"/>
                  </a:moveTo>
                  <a:lnTo>
                    <a:pt x="57272" y="51816"/>
                  </a:lnTo>
                  <a:lnTo>
                    <a:pt x="55981" y="52149"/>
                  </a:lnTo>
                  <a:lnTo>
                    <a:pt x="51086" y="51670"/>
                  </a:lnTo>
                  <a:lnTo>
                    <a:pt x="54460" y="50483"/>
                  </a:lnTo>
                  <a:close/>
                  <a:moveTo>
                    <a:pt x="34322" y="50358"/>
                  </a:moveTo>
                  <a:lnTo>
                    <a:pt x="46067" y="51482"/>
                  </a:lnTo>
                  <a:lnTo>
                    <a:pt x="44443" y="52232"/>
                  </a:lnTo>
                  <a:lnTo>
                    <a:pt x="34322" y="50358"/>
                  </a:lnTo>
                  <a:close/>
                  <a:moveTo>
                    <a:pt x="57667" y="52003"/>
                  </a:moveTo>
                  <a:lnTo>
                    <a:pt x="58459" y="52378"/>
                  </a:lnTo>
                  <a:lnTo>
                    <a:pt x="56834" y="52232"/>
                  </a:lnTo>
                  <a:lnTo>
                    <a:pt x="57667" y="52003"/>
                  </a:lnTo>
                  <a:close/>
                  <a:moveTo>
                    <a:pt x="12954" y="51253"/>
                  </a:moveTo>
                  <a:lnTo>
                    <a:pt x="14641" y="52065"/>
                  </a:lnTo>
                  <a:lnTo>
                    <a:pt x="12350" y="52461"/>
                  </a:lnTo>
                  <a:lnTo>
                    <a:pt x="9831" y="51503"/>
                  </a:lnTo>
                  <a:lnTo>
                    <a:pt x="12954" y="51253"/>
                  </a:lnTo>
                  <a:close/>
                  <a:moveTo>
                    <a:pt x="24554" y="50712"/>
                  </a:moveTo>
                  <a:lnTo>
                    <a:pt x="16703" y="52732"/>
                  </a:lnTo>
                  <a:lnTo>
                    <a:pt x="15599" y="52211"/>
                  </a:lnTo>
                  <a:lnTo>
                    <a:pt x="24554" y="50712"/>
                  </a:lnTo>
                  <a:close/>
                  <a:moveTo>
                    <a:pt x="46651" y="51545"/>
                  </a:moveTo>
                  <a:lnTo>
                    <a:pt x="49754" y="51836"/>
                  </a:lnTo>
                  <a:lnTo>
                    <a:pt x="47213" y="52732"/>
                  </a:lnTo>
                  <a:lnTo>
                    <a:pt x="44922" y="52315"/>
                  </a:lnTo>
                  <a:lnTo>
                    <a:pt x="46651" y="51545"/>
                  </a:lnTo>
                  <a:close/>
                  <a:moveTo>
                    <a:pt x="35051" y="50795"/>
                  </a:moveTo>
                  <a:lnTo>
                    <a:pt x="43964" y="52440"/>
                  </a:lnTo>
                  <a:lnTo>
                    <a:pt x="42860" y="52940"/>
                  </a:lnTo>
                  <a:lnTo>
                    <a:pt x="35051" y="50795"/>
                  </a:lnTo>
                  <a:close/>
                  <a:moveTo>
                    <a:pt x="9143" y="51566"/>
                  </a:moveTo>
                  <a:lnTo>
                    <a:pt x="11788" y="52544"/>
                  </a:lnTo>
                  <a:lnTo>
                    <a:pt x="8581" y="53086"/>
                  </a:lnTo>
                  <a:lnTo>
                    <a:pt x="4416" y="51940"/>
                  </a:lnTo>
                  <a:lnTo>
                    <a:pt x="9143" y="51566"/>
                  </a:lnTo>
                  <a:close/>
                  <a:moveTo>
                    <a:pt x="15099" y="52295"/>
                  </a:moveTo>
                  <a:lnTo>
                    <a:pt x="16266" y="52836"/>
                  </a:lnTo>
                  <a:lnTo>
                    <a:pt x="14579" y="53294"/>
                  </a:lnTo>
                  <a:lnTo>
                    <a:pt x="12892" y="52649"/>
                  </a:lnTo>
                  <a:lnTo>
                    <a:pt x="15099" y="52295"/>
                  </a:lnTo>
                  <a:close/>
                  <a:moveTo>
                    <a:pt x="23825" y="51191"/>
                  </a:moveTo>
                  <a:lnTo>
                    <a:pt x="17890" y="53294"/>
                  </a:lnTo>
                  <a:lnTo>
                    <a:pt x="17120" y="52919"/>
                  </a:lnTo>
                  <a:lnTo>
                    <a:pt x="23825" y="51191"/>
                  </a:lnTo>
                  <a:close/>
                  <a:moveTo>
                    <a:pt x="50441" y="51899"/>
                  </a:moveTo>
                  <a:lnTo>
                    <a:pt x="55168" y="52357"/>
                  </a:lnTo>
                  <a:lnTo>
                    <a:pt x="50982" y="53440"/>
                  </a:lnTo>
                  <a:lnTo>
                    <a:pt x="47775" y="52857"/>
                  </a:lnTo>
                  <a:lnTo>
                    <a:pt x="50441" y="51899"/>
                  </a:lnTo>
                  <a:close/>
                  <a:moveTo>
                    <a:pt x="35759" y="51295"/>
                  </a:moveTo>
                  <a:lnTo>
                    <a:pt x="42444" y="53128"/>
                  </a:lnTo>
                  <a:lnTo>
                    <a:pt x="41673" y="53482"/>
                  </a:lnTo>
                  <a:lnTo>
                    <a:pt x="35759" y="51295"/>
                  </a:lnTo>
                  <a:close/>
                  <a:moveTo>
                    <a:pt x="44464" y="52524"/>
                  </a:moveTo>
                  <a:lnTo>
                    <a:pt x="46671" y="52940"/>
                  </a:lnTo>
                  <a:lnTo>
                    <a:pt x="44985" y="53544"/>
                  </a:lnTo>
                  <a:lnTo>
                    <a:pt x="43298" y="53065"/>
                  </a:lnTo>
                  <a:lnTo>
                    <a:pt x="44464" y="52524"/>
                  </a:lnTo>
                  <a:close/>
                  <a:moveTo>
                    <a:pt x="23159" y="51732"/>
                  </a:moveTo>
                  <a:lnTo>
                    <a:pt x="18786" y="53731"/>
                  </a:lnTo>
                  <a:lnTo>
                    <a:pt x="18265" y="53461"/>
                  </a:lnTo>
                  <a:lnTo>
                    <a:pt x="23159" y="51732"/>
                  </a:lnTo>
                  <a:close/>
                  <a:moveTo>
                    <a:pt x="16682" y="53044"/>
                  </a:moveTo>
                  <a:lnTo>
                    <a:pt x="17494" y="53440"/>
                  </a:lnTo>
                  <a:lnTo>
                    <a:pt x="16203" y="53898"/>
                  </a:lnTo>
                  <a:lnTo>
                    <a:pt x="15058" y="53461"/>
                  </a:lnTo>
                  <a:lnTo>
                    <a:pt x="16682" y="53044"/>
                  </a:lnTo>
                  <a:close/>
                  <a:moveTo>
                    <a:pt x="36425" y="51836"/>
                  </a:moveTo>
                  <a:lnTo>
                    <a:pt x="41298" y="53669"/>
                  </a:lnTo>
                  <a:lnTo>
                    <a:pt x="40757" y="53898"/>
                  </a:lnTo>
                  <a:lnTo>
                    <a:pt x="36425" y="51836"/>
                  </a:lnTo>
                  <a:close/>
                  <a:moveTo>
                    <a:pt x="12330" y="52753"/>
                  </a:moveTo>
                  <a:lnTo>
                    <a:pt x="14100" y="53419"/>
                  </a:lnTo>
                  <a:lnTo>
                    <a:pt x="11851" y="54002"/>
                  </a:lnTo>
                  <a:lnTo>
                    <a:pt x="9247" y="53273"/>
                  </a:lnTo>
                  <a:lnTo>
                    <a:pt x="12330" y="52753"/>
                  </a:lnTo>
                  <a:close/>
                  <a:moveTo>
                    <a:pt x="42881" y="53253"/>
                  </a:moveTo>
                  <a:lnTo>
                    <a:pt x="44506" y="53711"/>
                  </a:lnTo>
                  <a:lnTo>
                    <a:pt x="43339" y="54106"/>
                  </a:lnTo>
                  <a:lnTo>
                    <a:pt x="42048" y="53627"/>
                  </a:lnTo>
                  <a:lnTo>
                    <a:pt x="42881" y="53253"/>
                  </a:lnTo>
                  <a:close/>
                  <a:moveTo>
                    <a:pt x="47234" y="53044"/>
                  </a:moveTo>
                  <a:lnTo>
                    <a:pt x="50316" y="53607"/>
                  </a:lnTo>
                  <a:lnTo>
                    <a:pt x="47692" y="54294"/>
                  </a:lnTo>
                  <a:lnTo>
                    <a:pt x="45464" y="53669"/>
                  </a:lnTo>
                  <a:lnTo>
                    <a:pt x="47234" y="53044"/>
                  </a:lnTo>
                  <a:close/>
                  <a:moveTo>
                    <a:pt x="17869" y="53607"/>
                  </a:moveTo>
                  <a:lnTo>
                    <a:pt x="18452" y="53877"/>
                  </a:lnTo>
                  <a:lnTo>
                    <a:pt x="17432" y="54356"/>
                  </a:lnTo>
                  <a:lnTo>
                    <a:pt x="16620" y="54044"/>
                  </a:lnTo>
                  <a:lnTo>
                    <a:pt x="17869" y="53607"/>
                  </a:lnTo>
                  <a:close/>
                  <a:moveTo>
                    <a:pt x="41673" y="53794"/>
                  </a:moveTo>
                  <a:lnTo>
                    <a:pt x="42923" y="54273"/>
                  </a:lnTo>
                  <a:lnTo>
                    <a:pt x="42111" y="54544"/>
                  </a:lnTo>
                  <a:lnTo>
                    <a:pt x="41090" y="54065"/>
                  </a:lnTo>
                  <a:lnTo>
                    <a:pt x="41673" y="53794"/>
                  </a:lnTo>
                  <a:close/>
                  <a:moveTo>
                    <a:pt x="14558" y="53586"/>
                  </a:moveTo>
                  <a:lnTo>
                    <a:pt x="15787" y="54044"/>
                  </a:lnTo>
                  <a:lnTo>
                    <a:pt x="14141" y="54627"/>
                  </a:lnTo>
                  <a:lnTo>
                    <a:pt x="12413" y="54148"/>
                  </a:lnTo>
                  <a:lnTo>
                    <a:pt x="14558" y="53586"/>
                  </a:lnTo>
                  <a:close/>
                  <a:moveTo>
                    <a:pt x="44985" y="53836"/>
                  </a:moveTo>
                  <a:lnTo>
                    <a:pt x="47130" y="54440"/>
                  </a:lnTo>
                  <a:lnTo>
                    <a:pt x="45401" y="54877"/>
                  </a:lnTo>
                  <a:lnTo>
                    <a:pt x="43756" y="54273"/>
                  </a:lnTo>
                  <a:lnTo>
                    <a:pt x="44985" y="53836"/>
                  </a:lnTo>
                  <a:close/>
                  <a:moveTo>
                    <a:pt x="8560" y="53377"/>
                  </a:moveTo>
                  <a:lnTo>
                    <a:pt x="11288" y="54148"/>
                  </a:lnTo>
                  <a:lnTo>
                    <a:pt x="8123" y="54960"/>
                  </a:lnTo>
                  <a:lnTo>
                    <a:pt x="3895" y="54169"/>
                  </a:lnTo>
                  <a:lnTo>
                    <a:pt x="8560" y="53377"/>
                  </a:lnTo>
                  <a:close/>
                  <a:moveTo>
                    <a:pt x="16203" y="54190"/>
                  </a:moveTo>
                  <a:lnTo>
                    <a:pt x="17057" y="54523"/>
                  </a:lnTo>
                  <a:lnTo>
                    <a:pt x="15808" y="55085"/>
                  </a:lnTo>
                  <a:lnTo>
                    <a:pt x="14620" y="54752"/>
                  </a:lnTo>
                  <a:lnTo>
                    <a:pt x="16203" y="54190"/>
                  </a:lnTo>
                  <a:close/>
                  <a:moveTo>
                    <a:pt x="43339" y="54419"/>
                  </a:moveTo>
                  <a:lnTo>
                    <a:pt x="44922" y="55002"/>
                  </a:lnTo>
                  <a:lnTo>
                    <a:pt x="43714" y="55314"/>
                  </a:lnTo>
                  <a:lnTo>
                    <a:pt x="42485" y="54731"/>
                  </a:lnTo>
                  <a:lnTo>
                    <a:pt x="43339" y="54419"/>
                  </a:lnTo>
                  <a:close/>
                  <a:moveTo>
                    <a:pt x="51003" y="53731"/>
                  </a:moveTo>
                  <a:lnTo>
                    <a:pt x="55647" y="54606"/>
                  </a:lnTo>
                  <a:lnTo>
                    <a:pt x="51399" y="55314"/>
                  </a:lnTo>
                  <a:lnTo>
                    <a:pt x="48254" y="54440"/>
                  </a:lnTo>
                  <a:lnTo>
                    <a:pt x="51003" y="53731"/>
                  </a:lnTo>
                  <a:close/>
                  <a:moveTo>
                    <a:pt x="11851" y="54294"/>
                  </a:moveTo>
                  <a:lnTo>
                    <a:pt x="13662" y="54794"/>
                  </a:lnTo>
                  <a:lnTo>
                    <a:pt x="11476" y="55564"/>
                  </a:lnTo>
                  <a:lnTo>
                    <a:pt x="8810" y="55085"/>
                  </a:lnTo>
                  <a:lnTo>
                    <a:pt x="11851" y="54294"/>
                  </a:lnTo>
                  <a:close/>
                  <a:moveTo>
                    <a:pt x="47692" y="54585"/>
                  </a:moveTo>
                  <a:lnTo>
                    <a:pt x="50712" y="55418"/>
                  </a:lnTo>
                  <a:lnTo>
                    <a:pt x="48046" y="55877"/>
                  </a:lnTo>
                  <a:lnTo>
                    <a:pt x="45880" y="55064"/>
                  </a:lnTo>
                  <a:lnTo>
                    <a:pt x="47692" y="54585"/>
                  </a:lnTo>
                  <a:close/>
                  <a:moveTo>
                    <a:pt x="14141" y="54939"/>
                  </a:moveTo>
                  <a:lnTo>
                    <a:pt x="15391" y="55273"/>
                  </a:lnTo>
                  <a:lnTo>
                    <a:pt x="13808" y="56002"/>
                  </a:lnTo>
                  <a:lnTo>
                    <a:pt x="12038" y="55668"/>
                  </a:lnTo>
                  <a:lnTo>
                    <a:pt x="14141" y="54939"/>
                  </a:lnTo>
                  <a:close/>
                  <a:moveTo>
                    <a:pt x="45380" y="55189"/>
                  </a:moveTo>
                  <a:lnTo>
                    <a:pt x="47484" y="55960"/>
                  </a:lnTo>
                  <a:lnTo>
                    <a:pt x="45713" y="56272"/>
                  </a:lnTo>
                  <a:lnTo>
                    <a:pt x="44131" y="55523"/>
                  </a:lnTo>
                  <a:lnTo>
                    <a:pt x="45380" y="55189"/>
                  </a:lnTo>
                  <a:close/>
                  <a:moveTo>
                    <a:pt x="8144" y="55252"/>
                  </a:moveTo>
                  <a:lnTo>
                    <a:pt x="10913" y="55772"/>
                  </a:lnTo>
                  <a:lnTo>
                    <a:pt x="7852" y="56855"/>
                  </a:lnTo>
                  <a:lnTo>
                    <a:pt x="3562" y="56439"/>
                  </a:lnTo>
                  <a:lnTo>
                    <a:pt x="8144" y="55252"/>
                  </a:lnTo>
                  <a:close/>
                  <a:moveTo>
                    <a:pt x="11497" y="55877"/>
                  </a:moveTo>
                  <a:lnTo>
                    <a:pt x="13350" y="56210"/>
                  </a:lnTo>
                  <a:lnTo>
                    <a:pt x="11226" y="57168"/>
                  </a:lnTo>
                  <a:lnTo>
                    <a:pt x="8539" y="56918"/>
                  </a:lnTo>
                  <a:lnTo>
                    <a:pt x="11497" y="55877"/>
                  </a:lnTo>
                  <a:close/>
                  <a:moveTo>
                    <a:pt x="51378" y="55606"/>
                  </a:moveTo>
                  <a:lnTo>
                    <a:pt x="55960" y="56876"/>
                  </a:lnTo>
                  <a:lnTo>
                    <a:pt x="51649" y="57209"/>
                  </a:lnTo>
                  <a:lnTo>
                    <a:pt x="48587" y="56085"/>
                  </a:lnTo>
                  <a:lnTo>
                    <a:pt x="51378" y="55606"/>
                  </a:lnTo>
                  <a:close/>
                  <a:moveTo>
                    <a:pt x="48025" y="56168"/>
                  </a:moveTo>
                  <a:lnTo>
                    <a:pt x="50962" y="57272"/>
                  </a:lnTo>
                  <a:lnTo>
                    <a:pt x="48254" y="57480"/>
                  </a:lnTo>
                  <a:lnTo>
                    <a:pt x="46172" y="56481"/>
                  </a:lnTo>
                  <a:lnTo>
                    <a:pt x="48025" y="56168"/>
                  </a:lnTo>
                  <a:close/>
                  <a:moveTo>
                    <a:pt x="3520" y="56730"/>
                  </a:moveTo>
                  <a:lnTo>
                    <a:pt x="7206" y="57084"/>
                  </a:lnTo>
                  <a:lnTo>
                    <a:pt x="5520" y="57688"/>
                  </a:lnTo>
                  <a:lnTo>
                    <a:pt x="3520" y="56730"/>
                  </a:lnTo>
                  <a:close/>
                  <a:moveTo>
                    <a:pt x="18786" y="54044"/>
                  </a:moveTo>
                  <a:lnTo>
                    <a:pt x="26679" y="57793"/>
                  </a:lnTo>
                  <a:lnTo>
                    <a:pt x="17807" y="54481"/>
                  </a:lnTo>
                  <a:lnTo>
                    <a:pt x="18786" y="54044"/>
                  </a:lnTo>
                  <a:close/>
                  <a:moveTo>
                    <a:pt x="40757" y="54231"/>
                  </a:moveTo>
                  <a:lnTo>
                    <a:pt x="41715" y="54689"/>
                  </a:lnTo>
                  <a:lnTo>
                    <a:pt x="32822" y="57855"/>
                  </a:lnTo>
                  <a:lnTo>
                    <a:pt x="40757" y="54231"/>
                  </a:lnTo>
                  <a:close/>
                  <a:moveTo>
                    <a:pt x="17432" y="54669"/>
                  </a:moveTo>
                  <a:lnTo>
                    <a:pt x="26574" y="58063"/>
                  </a:lnTo>
                  <a:lnTo>
                    <a:pt x="16245" y="55210"/>
                  </a:lnTo>
                  <a:lnTo>
                    <a:pt x="17432" y="54669"/>
                  </a:lnTo>
                  <a:close/>
                  <a:moveTo>
                    <a:pt x="55981" y="57168"/>
                  </a:moveTo>
                  <a:lnTo>
                    <a:pt x="53960" y="58084"/>
                  </a:lnTo>
                  <a:lnTo>
                    <a:pt x="52294" y="57459"/>
                  </a:lnTo>
                  <a:lnTo>
                    <a:pt x="55981" y="57168"/>
                  </a:lnTo>
                  <a:close/>
                  <a:moveTo>
                    <a:pt x="42090" y="54856"/>
                  </a:moveTo>
                  <a:lnTo>
                    <a:pt x="43277" y="55439"/>
                  </a:lnTo>
                  <a:lnTo>
                    <a:pt x="32906" y="58126"/>
                  </a:lnTo>
                  <a:lnTo>
                    <a:pt x="42090" y="54856"/>
                  </a:lnTo>
                  <a:close/>
                  <a:moveTo>
                    <a:pt x="15828" y="55398"/>
                  </a:moveTo>
                  <a:lnTo>
                    <a:pt x="26491" y="58355"/>
                  </a:lnTo>
                  <a:lnTo>
                    <a:pt x="14308" y="56085"/>
                  </a:lnTo>
                  <a:lnTo>
                    <a:pt x="15828" y="55398"/>
                  </a:lnTo>
                  <a:close/>
                  <a:moveTo>
                    <a:pt x="43693" y="55627"/>
                  </a:moveTo>
                  <a:lnTo>
                    <a:pt x="45214" y="56356"/>
                  </a:lnTo>
                  <a:lnTo>
                    <a:pt x="32989" y="58396"/>
                  </a:lnTo>
                  <a:lnTo>
                    <a:pt x="32989" y="58396"/>
                  </a:lnTo>
                  <a:lnTo>
                    <a:pt x="43693" y="55627"/>
                  </a:lnTo>
                  <a:close/>
                  <a:moveTo>
                    <a:pt x="13850" y="56314"/>
                  </a:moveTo>
                  <a:lnTo>
                    <a:pt x="26450" y="58626"/>
                  </a:lnTo>
                  <a:lnTo>
                    <a:pt x="26450" y="58626"/>
                  </a:lnTo>
                  <a:lnTo>
                    <a:pt x="11809" y="57230"/>
                  </a:lnTo>
                  <a:lnTo>
                    <a:pt x="13850" y="56314"/>
                  </a:lnTo>
                  <a:close/>
                  <a:moveTo>
                    <a:pt x="45672" y="56564"/>
                  </a:moveTo>
                  <a:lnTo>
                    <a:pt x="47692" y="57522"/>
                  </a:lnTo>
                  <a:lnTo>
                    <a:pt x="33030" y="58688"/>
                  </a:lnTo>
                  <a:lnTo>
                    <a:pt x="45672" y="56564"/>
                  </a:lnTo>
                  <a:close/>
                  <a:moveTo>
                    <a:pt x="7894" y="57147"/>
                  </a:moveTo>
                  <a:lnTo>
                    <a:pt x="10705" y="57418"/>
                  </a:lnTo>
                  <a:lnTo>
                    <a:pt x="7769" y="58751"/>
                  </a:lnTo>
                  <a:lnTo>
                    <a:pt x="5894" y="57855"/>
                  </a:lnTo>
                  <a:lnTo>
                    <a:pt x="7894" y="57147"/>
                  </a:lnTo>
                  <a:close/>
                  <a:moveTo>
                    <a:pt x="5499" y="58001"/>
                  </a:moveTo>
                  <a:lnTo>
                    <a:pt x="7123" y="58771"/>
                  </a:lnTo>
                  <a:lnTo>
                    <a:pt x="7123" y="58771"/>
                  </a:lnTo>
                  <a:lnTo>
                    <a:pt x="3416" y="58730"/>
                  </a:lnTo>
                  <a:lnTo>
                    <a:pt x="5499" y="58001"/>
                  </a:lnTo>
                  <a:close/>
                  <a:moveTo>
                    <a:pt x="11288" y="57480"/>
                  </a:moveTo>
                  <a:lnTo>
                    <a:pt x="26408" y="58917"/>
                  </a:lnTo>
                  <a:lnTo>
                    <a:pt x="8435" y="58771"/>
                  </a:lnTo>
                  <a:lnTo>
                    <a:pt x="11288" y="57480"/>
                  </a:lnTo>
                  <a:close/>
                  <a:moveTo>
                    <a:pt x="30198" y="49962"/>
                  </a:moveTo>
                  <a:lnTo>
                    <a:pt x="31010" y="50045"/>
                  </a:lnTo>
                  <a:lnTo>
                    <a:pt x="31781" y="50191"/>
                  </a:lnTo>
                  <a:lnTo>
                    <a:pt x="32551" y="50399"/>
                  </a:lnTo>
                  <a:lnTo>
                    <a:pt x="33301" y="50670"/>
                  </a:lnTo>
                  <a:lnTo>
                    <a:pt x="40403" y="54065"/>
                  </a:lnTo>
                  <a:lnTo>
                    <a:pt x="29740" y="58938"/>
                  </a:lnTo>
                  <a:lnTo>
                    <a:pt x="19140" y="53898"/>
                  </a:lnTo>
                  <a:lnTo>
                    <a:pt x="26304" y="50628"/>
                  </a:lnTo>
                  <a:lnTo>
                    <a:pt x="27053" y="50358"/>
                  </a:lnTo>
                  <a:lnTo>
                    <a:pt x="27824" y="50149"/>
                  </a:lnTo>
                  <a:lnTo>
                    <a:pt x="28615" y="50024"/>
                  </a:lnTo>
                  <a:lnTo>
                    <a:pt x="29407" y="49962"/>
                  </a:lnTo>
                  <a:close/>
                  <a:moveTo>
                    <a:pt x="48213" y="57772"/>
                  </a:moveTo>
                  <a:lnTo>
                    <a:pt x="51045" y="59125"/>
                  </a:lnTo>
                  <a:lnTo>
                    <a:pt x="33051" y="58980"/>
                  </a:lnTo>
                  <a:lnTo>
                    <a:pt x="48213" y="57772"/>
                  </a:lnTo>
                  <a:close/>
                  <a:moveTo>
                    <a:pt x="51607" y="57501"/>
                  </a:moveTo>
                  <a:lnTo>
                    <a:pt x="53586" y="58251"/>
                  </a:lnTo>
                  <a:lnTo>
                    <a:pt x="51690" y="59125"/>
                  </a:lnTo>
                  <a:lnTo>
                    <a:pt x="48796" y="57730"/>
                  </a:lnTo>
                  <a:lnTo>
                    <a:pt x="51607" y="57501"/>
                  </a:lnTo>
                  <a:close/>
                  <a:moveTo>
                    <a:pt x="53981" y="58396"/>
                  </a:moveTo>
                  <a:lnTo>
                    <a:pt x="56043" y="59167"/>
                  </a:lnTo>
                  <a:lnTo>
                    <a:pt x="52336" y="59146"/>
                  </a:lnTo>
                  <a:lnTo>
                    <a:pt x="53981" y="58396"/>
                  </a:lnTo>
                  <a:close/>
                  <a:moveTo>
                    <a:pt x="3416" y="59021"/>
                  </a:moveTo>
                  <a:lnTo>
                    <a:pt x="7123" y="59063"/>
                  </a:lnTo>
                  <a:lnTo>
                    <a:pt x="5499" y="59792"/>
                  </a:lnTo>
                  <a:lnTo>
                    <a:pt x="3416" y="59021"/>
                  </a:lnTo>
                  <a:close/>
                  <a:moveTo>
                    <a:pt x="52336" y="59438"/>
                  </a:moveTo>
                  <a:lnTo>
                    <a:pt x="56043" y="59459"/>
                  </a:lnTo>
                  <a:lnTo>
                    <a:pt x="53960" y="60188"/>
                  </a:lnTo>
                  <a:lnTo>
                    <a:pt x="52336" y="59438"/>
                  </a:lnTo>
                  <a:close/>
                  <a:moveTo>
                    <a:pt x="8435" y="59063"/>
                  </a:moveTo>
                  <a:lnTo>
                    <a:pt x="26408" y="59209"/>
                  </a:lnTo>
                  <a:lnTo>
                    <a:pt x="11247" y="60417"/>
                  </a:lnTo>
                  <a:lnTo>
                    <a:pt x="8435" y="59063"/>
                  </a:lnTo>
                  <a:close/>
                  <a:moveTo>
                    <a:pt x="7769" y="59084"/>
                  </a:moveTo>
                  <a:lnTo>
                    <a:pt x="10684" y="60458"/>
                  </a:lnTo>
                  <a:lnTo>
                    <a:pt x="7852" y="60687"/>
                  </a:lnTo>
                  <a:lnTo>
                    <a:pt x="5874" y="59938"/>
                  </a:lnTo>
                  <a:lnTo>
                    <a:pt x="7769" y="59084"/>
                  </a:lnTo>
                  <a:close/>
                  <a:moveTo>
                    <a:pt x="33051" y="59271"/>
                  </a:moveTo>
                  <a:lnTo>
                    <a:pt x="51045" y="59417"/>
                  </a:lnTo>
                  <a:lnTo>
                    <a:pt x="48192" y="60708"/>
                  </a:lnTo>
                  <a:lnTo>
                    <a:pt x="33051" y="59271"/>
                  </a:lnTo>
                  <a:close/>
                  <a:moveTo>
                    <a:pt x="5499" y="60104"/>
                  </a:moveTo>
                  <a:lnTo>
                    <a:pt x="7186" y="60729"/>
                  </a:lnTo>
                  <a:lnTo>
                    <a:pt x="3499" y="61021"/>
                  </a:lnTo>
                  <a:lnTo>
                    <a:pt x="3499" y="61021"/>
                  </a:lnTo>
                  <a:lnTo>
                    <a:pt x="5499" y="60104"/>
                  </a:lnTo>
                  <a:close/>
                  <a:moveTo>
                    <a:pt x="51690" y="59438"/>
                  </a:moveTo>
                  <a:lnTo>
                    <a:pt x="53565" y="60333"/>
                  </a:lnTo>
                  <a:lnTo>
                    <a:pt x="51565" y="61041"/>
                  </a:lnTo>
                  <a:lnTo>
                    <a:pt x="48754" y="60771"/>
                  </a:lnTo>
                  <a:lnTo>
                    <a:pt x="51690" y="59438"/>
                  </a:lnTo>
                  <a:close/>
                  <a:moveTo>
                    <a:pt x="53940" y="60500"/>
                  </a:moveTo>
                  <a:lnTo>
                    <a:pt x="55939" y="61458"/>
                  </a:lnTo>
                  <a:lnTo>
                    <a:pt x="52253" y="61104"/>
                  </a:lnTo>
                  <a:lnTo>
                    <a:pt x="53940" y="60500"/>
                  </a:lnTo>
                  <a:close/>
                  <a:moveTo>
                    <a:pt x="26429" y="59500"/>
                  </a:moveTo>
                  <a:lnTo>
                    <a:pt x="13787" y="61625"/>
                  </a:lnTo>
                  <a:lnTo>
                    <a:pt x="11788" y="60667"/>
                  </a:lnTo>
                  <a:lnTo>
                    <a:pt x="26429" y="59500"/>
                  </a:lnTo>
                  <a:close/>
                  <a:moveTo>
                    <a:pt x="33030" y="59563"/>
                  </a:moveTo>
                  <a:lnTo>
                    <a:pt x="47650" y="60958"/>
                  </a:lnTo>
                  <a:lnTo>
                    <a:pt x="45630" y="61895"/>
                  </a:lnTo>
                  <a:lnTo>
                    <a:pt x="33030" y="59563"/>
                  </a:lnTo>
                  <a:close/>
                  <a:moveTo>
                    <a:pt x="11205" y="60708"/>
                  </a:moveTo>
                  <a:lnTo>
                    <a:pt x="13288" y="61708"/>
                  </a:lnTo>
                  <a:lnTo>
                    <a:pt x="11434" y="62020"/>
                  </a:lnTo>
                  <a:lnTo>
                    <a:pt x="8498" y="60916"/>
                  </a:lnTo>
                  <a:lnTo>
                    <a:pt x="11205" y="60708"/>
                  </a:lnTo>
                  <a:close/>
                  <a:moveTo>
                    <a:pt x="48233" y="61021"/>
                  </a:moveTo>
                  <a:lnTo>
                    <a:pt x="50920" y="61270"/>
                  </a:lnTo>
                  <a:lnTo>
                    <a:pt x="47963" y="62312"/>
                  </a:lnTo>
                  <a:lnTo>
                    <a:pt x="46130" y="61979"/>
                  </a:lnTo>
                  <a:lnTo>
                    <a:pt x="48233" y="61021"/>
                  </a:lnTo>
                  <a:close/>
                  <a:moveTo>
                    <a:pt x="26470" y="59792"/>
                  </a:moveTo>
                  <a:lnTo>
                    <a:pt x="15766" y="62562"/>
                  </a:lnTo>
                  <a:lnTo>
                    <a:pt x="14246" y="61833"/>
                  </a:lnTo>
                  <a:lnTo>
                    <a:pt x="26470" y="59792"/>
                  </a:lnTo>
                  <a:close/>
                  <a:moveTo>
                    <a:pt x="7810" y="60979"/>
                  </a:moveTo>
                  <a:lnTo>
                    <a:pt x="10872" y="62124"/>
                  </a:lnTo>
                  <a:lnTo>
                    <a:pt x="8081" y="62582"/>
                  </a:lnTo>
                  <a:lnTo>
                    <a:pt x="3520" y="61312"/>
                  </a:lnTo>
                  <a:lnTo>
                    <a:pt x="7810" y="60979"/>
                  </a:lnTo>
                  <a:close/>
                  <a:moveTo>
                    <a:pt x="32968" y="59833"/>
                  </a:moveTo>
                  <a:lnTo>
                    <a:pt x="45172" y="62104"/>
                  </a:lnTo>
                  <a:lnTo>
                    <a:pt x="43631" y="62791"/>
                  </a:lnTo>
                  <a:lnTo>
                    <a:pt x="32968" y="59833"/>
                  </a:lnTo>
                  <a:close/>
                  <a:moveTo>
                    <a:pt x="51607" y="61333"/>
                  </a:moveTo>
                  <a:lnTo>
                    <a:pt x="55918" y="61749"/>
                  </a:lnTo>
                  <a:lnTo>
                    <a:pt x="51316" y="62937"/>
                  </a:lnTo>
                  <a:lnTo>
                    <a:pt x="48546" y="62416"/>
                  </a:lnTo>
                  <a:lnTo>
                    <a:pt x="51607" y="61333"/>
                  </a:lnTo>
                  <a:close/>
                  <a:moveTo>
                    <a:pt x="13746" y="61916"/>
                  </a:moveTo>
                  <a:lnTo>
                    <a:pt x="15329" y="62687"/>
                  </a:lnTo>
                  <a:lnTo>
                    <a:pt x="14079" y="62999"/>
                  </a:lnTo>
                  <a:lnTo>
                    <a:pt x="11976" y="62228"/>
                  </a:lnTo>
                  <a:lnTo>
                    <a:pt x="13746" y="61916"/>
                  </a:lnTo>
                  <a:close/>
                  <a:moveTo>
                    <a:pt x="45651" y="62187"/>
                  </a:moveTo>
                  <a:lnTo>
                    <a:pt x="47421" y="62520"/>
                  </a:lnTo>
                  <a:lnTo>
                    <a:pt x="45318" y="63270"/>
                  </a:lnTo>
                  <a:lnTo>
                    <a:pt x="44068" y="62916"/>
                  </a:lnTo>
                  <a:lnTo>
                    <a:pt x="45651" y="62187"/>
                  </a:lnTo>
                  <a:close/>
                  <a:moveTo>
                    <a:pt x="26554" y="60063"/>
                  </a:moveTo>
                  <a:lnTo>
                    <a:pt x="17369" y="63332"/>
                  </a:lnTo>
                  <a:lnTo>
                    <a:pt x="16182" y="62749"/>
                  </a:lnTo>
                  <a:lnTo>
                    <a:pt x="26554" y="60063"/>
                  </a:lnTo>
                  <a:close/>
                  <a:moveTo>
                    <a:pt x="32906" y="60125"/>
                  </a:moveTo>
                  <a:lnTo>
                    <a:pt x="43214" y="62978"/>
                  </a:lnTo>
                  <a:lnTo>
                    <a:pt x="42027" y="63520"/>
                  </a:lnTo>
                  <a:lnTo>
                    <a:pt x="32906" y="60125"/>
                  </a:lnTo>
                  <a:close/>
                  <a:moveTo>
                    <a:pt x="11413" y="62312"/>
                  </a:moveTo>
                  <a:lnTo>
                    <a:pt x="13579" y="63124"/>
                  </a:lnTo>
                  <a:lnTo>
                    <a:pt x="11767" y="63603"/>
                  </a:lnTo>
                  <a:lnTo>
                    <a:pt x="8748" y="62770"/>
                  </a:lnTo>
                  <a:lnTo>
                    <a:pt x="11413" y="62312"/>
                  </a:lnTo>
                  <a:close/>
                  <a:moveTo>
                    <a:pt x="15745" y="62874"/>
                  </a:moveTo>
                  <a:lnTo>
                    <a:pt x="16974" y="63457"/>
                  </a:lnTo>
                  <a:lnTo>
                    <a:pt x="16120" y="63770"/>
                  </a:lnTo>
                  <a:lnTo>
                    <a:pt x="14558" y="63186"/>
                  </a:lnTo>
                  <a:lnTo>
                    <a:pt x="15745" y="62874"/>
                  </a:lnTo>
                  <a:close/>
                  <a:moveTo>
                    <a:pt x="48004" y="62624"/>
                  </a:moveTo>
                  <a:lnTo>
                    <a:pt x="50649" y="63103"/>
                  </a:lnTo>
                  <a:lnTo>
                    <a:pt x="47629" y="63895"/>
                  </a:lnTo>
                  <a:lnTo>
                    <a:pt x="45797" y="63395"/>
                  </a:lnTo>
                  <a:lnTo>
                    <a:pt x="48004" y="62624"/>
                  </a:lnTo>
                  <a:close/>
                  <a:moveTo>
                    <a:pt x="26658" y="60333"/>
                  </a:moveTo>
                  <a:lnTo>
                    <a:pt x="18702" y="63957"/>
                  </a:lnTo>
                  <a:lnTo>
                    <a:pt x="17744" y="63499"/>
                  </a:lnTo>
                  <a:lnTo>
                    <a:pt x="26658" y="60333"/>
                  </a:lnTo>
                  <a:close/>
                  <a:moveTo>
                    <a:pt x="43652" y="63103"/>
                  </a:moveTo>
                  <a:lnTo>
                    <a:pt x="44839" y="63436"/>
                  </a:lnTo>
                  <a:lnTo>
                    <a:pt x="43256" y="63999"/>
                  </a:lnTo>
                  <a:lnTo>
                    <a:pt x="42402" y="63665"/>
                  </a:lnTo>
                  <a:lnTo>
                    <a:pt x="43652" y="63103"/>
                  </a:lnTo>
                  <a:close/>
                  <a:moveTo>
                    <a:pt x="32801" y="60396"/>
                  </a:moveTo>
                  <a:lnTo>
                    <a:pt x="41652" y="63707"/>
                  </a:lnTo>
                  <a:lnTo>
                    <a:pt x="40674" y="64144"/>
                  </a:lnTo>
                  <a:lnTo>
                    <a:pt x="32801" y="60396"/>
                  </a:lnTo>
                  <a:close/>
                  <a:moveTo>
                    <a:pt x="14058" y="63311"/>
                  </a:moveTo>
                  <a:lnTo>
                    <a:pt x="15703" y="63915"/>
                  </a:lnTo>
                  <a:lnTo>
                    <a:pt x="14475" y="64353"/>
                  </a:lnTo>
                  <a:lnTo>
                    <a:pt x="12330" y="63749"/>
                  </a:lnTo>
                  <a:lnTo>
                    <a:pt x="14058" y="63311"/>
                  </a:lnTo>
                  <a:close/>
                  <a:moveTo>
                    <a:pt x="17349" y="63645"/>
                  </a:moveTo>
                  <a:lnTo>
                    <a:pt x="18369" y="64124"/>
                  </a:lnTo>
                  <a:lnTo>
                    <a:pt x="17786" y="64394"/>
                  </a:lnTo>
                  <a:lnTo>
                    <a:pt x="16557" y="63915"/>
                  </a:lnTo>
                  <a:lnTo>
                    <a:pt x="17349" y="63645"/>
                  </a:lnTo>
                  <a:close/>
                  <a:moveTo>
                    <a:pt x="8060" y="62874"/>
                  </a:moveTo>
                  <a:lnTo>
                    <a:pt x="11205" y="63749"/>
                  </a:lnTo>
                  <a:lnTo>
                    <a:pt x="8477" y="64457"/>
                  </a:lnTo>
                  <a:lnTo>
                    <a:pt x="3812" y="63603"/>
                  </a:lnTo>
                  <a:lnTo>
                    <a:pt x="8060" y="62874"/>
                  </a:lnTo>
                  <a:close/>
                  <a:moveTo>
                    <a:pt x="42027" y="63853"/>
                  </a:moveTo>
                  <a:lnTo>
                    <a:pt x="42839" y="64144"/>
                  </a:lnTo>
                  <a:lnTo>
                    <a:pt x="41590" y="64582"/>
                  </a:lnTo>
                  <a:lnTo>
                    <a:pt x="41007" y="64311"/>
                  </a:lnTo>
                  <a:lnTo>
                    <a:pt x="42027" y="63853"/>
                  </a:lnTo>
                  <a:close/>
                  <a:moveTo>
                    <a:pt x="45339" y="63561"/>
                  </a:moveTo>
                  <a:lnTo>
                    <a:pt x="47067" y="64040"/>
                  </a:lnTo>
                  <a:lnTo>
                    <a:pt x="44901" y="64603"/>
                  </a:lnTo>
                  <a:lnTo>
                    <a:pt x="43672" y="64144"/>
                  </a:lnTo>
                  <a:lnTo>
                    <a:pt x="45339" y="63561"/>
                  </a:lnTo>
                  <a:close/>
                  <a:moveTo>
                    <a:pt x="51336" y="63228"/>
                  </a:moveTo>
                  <a:lnTo>
                    <a:pt x="55585" y="64019"/>
                  </a:lnTo>
                  <a:lnTo>
                    <a:pt x="50899" y="64811"/>
                  </a:lnTo>
                  <a:lnTo>
                    <a:pt x="48171" y="64061"/>
                  </a:lnTo>
                  <a:lnTo>
                    <a:pt x="51336" y="63228"/>
                  </a:lnTo>
                  <a:close/>
                  <a:moveTo>
                    <a:pt x="16120" y="64082"/>
                  </a:moveTo>
                  <a:lnTo>
                    <a:pt x="17411" y="64561"/>
                  </a:lnTo>
                  <a:lnTo>
                    <a:pt x="16578" y="64936"/>
                  </a:lnTo>
                  <a:lnTo>
                    <a:pt x="14975" y="64478"/>
                  </a:lnTo>
                  <a:lnTo>
                    <a:pt x="16120" y="64082"/>
                  </a:lnTo>
                  <a:close/>
                  <a:moveTo>
                    <a:pt x="11767" y="63895"/>
                  </a:moveTo>
                  <a:lnTo>
                    <a:pt x="13996" y="64519"/>
                  </a:lnTo>
                  <a:lnTo>
                    <a:pt x="12226" y="65144"/>
                  </a:lnTo>
                  <a:lnTo>
                    <a:pt x="9143" y="64582"/>
                  </a:lnTo>
                  <a:lnTo>
                    <a:pt x="11767" y="63895"/>
                  </a:lnTo>
                  <a:close/>
                  <a:moveTo>
                    <a:pt x="43256" y="64290"/>
                  </a:moveTo>
                  <a:lnTo>
                    <a:pt x="44401" y="64728"/>
                  </a:lnTo>
                  <a:lnTo>
                    <a:pt x="42777" y="65144"/>
                  </a:lnTo>
                  <a:lnTo>
                    <a:pt x="41965" y="64769"/>
                  </a:lnTo>
                  <a:lnTo>
                    <a:pt x="43256" y="64290"/>
                  </a:lnTo>
                  <a:close/>
                  <a:moveTo>
                    <a:pt x="47609" y="64207"/>
                  </a:moveTo>
                  <a:lnTo>
                    <a:pt x="50233" y="64915"/>
                  </a:lnTo>
                  <a:lnTo>
                    <a:pt x="47130" y="65436"/>
                  </a:lnTo>
                  <a:lnTo>
                    <a:pt x="45380" y="64790"/>
                  </a:lnTo>
                  <a:lnTo>
                    <a:pt x="47609" y="64207"/>
                  </a:lnTo>
                  <a:close/>
                  <a:moveTo>
                    <a:pt x="14496" y="64665"/>
                  </a:moveTo>
                  <a:lnTo>
                    <a:pt x="16182" y="65123"/>
                  </a:lnTo>
                  <a:lnTo>
                    <a:pt x="14995" y="65665"/>
                  </a:lnTo>
                  <a:lnTo>
                    <a:pt x="12788" y="65248"/>
                  </a:lnTo>
                  <a:lnTo>
                    <a:pt x="14496" y="64665"/>
                  </a:lnTo>
                  <a:close/>
                  <a:moveTo>
                    <a:pt x="44880" y="64915"/>
                  </a:moveTo>
                  <a:lnTo>
                    <a:pt x="46567" y="65540"/>
                  </a:lnTo>
                  <a:lnTo>
                    <a:pt x="44360" y="65894"/>
                  </a:lnTo>
                  <a:lnTo>
                    <a:pt x="43193" y="65352"/>
                  </a:lnTo>
                  <a:lnTo>
                    <a:pt x="44880" y="64915"/>
                  </a:lnTo>
                  <a:close/>
                  <a:moveTo>
                    <a:pt x="1021" y="65811"/>
                  </a:moveTo>
                  <a:lnTo>
                    <a:pt x="2625" y="65977"/>
                  </a:lnTo>
                  <a:lnTo>
                    <a:pt x="1792" y="66185"/>
                  </a:lnTo>
                  <a:lnTo>
                    <a:pt x="1021" y="65811"/>
                  </a:lnTo>
                  <a:close/>
                  <a:moveTo>
                    <a:pt x="8477" y="64748"/>
                  </a:moveTo>
                  <a:lnTo>
                    <a:pt x="11684" y="65352"/>
                  </a:lnTo>
                  <a:lnTo>
                    <a:pt x="9018" y="66290"/>
                  </a:lnTo>
                  <a:lnTo>
                    <a:pt x="4291" y="65831"/>
                  </a:lnTo>
                  <a:lnTo>
                    <a:pt x="8477" y="64748"/>
                  </a:lnTo>
                  <a:close/>
                  <a:moveTo>
                    <a:pt x="18702" y="64290"/>
                  </a:moveTo>
                  <a:lnTo>
                    <a:pt x="23055" y="66352"/>
                  </a:lnTo>
                  <a:lnTo>
                    <a:pt x="23055" y="66352"/>
                  </a:lnTo>
                  <a:lnTo>
                    <a:pt x="18161" y="64540"/>
                  </a:lnTo>
                  <a:lnTo>
                    <a:pt x="18702" y="64290"/>
                  </a:lnTo>
                  <a:close/>
                  <a:moveTo>
                    <a:pt x="40674" y="64457"/>
                  </a:moveTo>
                  <a:lnTo>
                    <a:pt x="41194" y="64728"/>
                  </a:lnTo>
                  <a:lnTo>
                    <a:pt x="36300" y="66456"/>
                  </a:lnTo>
                  <a:lnTo>
                    <a:pt x="36300" y="66456"/>
                  </a:lnTo>
                  <a:lnTo>
                    <a:pt x="40674" y="64457"/>
                  </a:lnTo>
                  <a:close/>
                  <a:moveTo>
                    <a:pt x="50878" y="65102"/>
                  </a:moveTo>
                  <a:lnTo>
                    <a:pt x="55043" y="66248"/>
                  </a:lnTo>
                  <a:lnTo>
                    <a:pt x="50316" y="66623"/>
                  </a:lnTo>
                  <a:lnTo>
                    <a:pt x="47671" y="65644"/>
                  </a:lnTo>
                  <a:lnTo>
                    <a:pt x="50878" y="65102"/>
                  </a:lnTo>
                  <a:close/>
                  <a:moveTo>
                    <a:pt x="12246" y="65456"/>
                  </a:moveTo>
                  <a:lnTo>
                    <a:pt x="14537" y="65873"/>
                  </a:lnTo>
                  <a:lnTo>
                    <a:pt x="12829" y="66644"/>
                  </a:lnTo>
                  <a:lnTo>
                    <a:pt x="9706" y="66352"/>
                  </a:lnTo>
                  <a:lnTo>
                    <a:pt x="12246" y="65456"/>
                  </a:lnTo>
                  <a:close/>
                  <a:moveTo>
                    <a:pt x="58334" y="66290"/>
                  </a:moveTo>
                  <a:lnTo>
                    <a:pt x="57542" y="66644"/>
                  </a:lnTo>
                  <a:lnTo>
                    <a:pt x="56709" y="66414"/>
                  </a:lnTo>
                  <a:lnTo>
                    <a:pt x="58334" y="66290"/>
                  </a:lnTo>
                  <a:close/>
                  <a:moveTo>
                    <a:pt x="17807" y="64707"/>
                  </a:moveTo>
                  <a:lnTo>
                    <a:pt x="23701" y="66914"/>
                  </a:lnTo>
                  <a:lnTo>
                    <a:pt x="17015" y="65061"/>
                  </a:lnTo>
                  <a:lnTo>
                    <a:pt x="17807" y="64707"/>
                  </a:lnTo>
                  <a:close/>
                  <a:moveTo>
                    <a:pt x="47109" y="65727"/>
                  </a:moveTo>
                  <a:lnTo>
                    <a:pt x="49649" y="66685"/>
                  </a:lnTo>
                  <a:lnTo>
                    <a:pt x="46526" y="66935"/>
                  </a:lnTo>
                  <a:lnTo>
                    <a:pt x="44818" y="66123"/>
                  </a:lnTo>
                  <a:lnTo>
                    <a:pt x="47109" y="65727"/>
                  </a:lnTo>
                  <a:close/>
                  <a:moveTo>
                    <a:pt x="41569" y="64894"/>
                  </a:moveTo>
                  <a:lnTo>
                    <a:pt x="42340" y="65269"/>
                  </a:lnTo>
                  <a:lnTo>
                    <a:pt x="35634" y="66998"/>
                  </a:lnTo>
                  <a:lnTo>
                    <a:pt x="35634" y="66998"/>
                  </a:lnTo>
                  <a:lnTo>
                    <a:pt x="41569" y="64894"/>
                  </a:lnTo>
                  <a:close/>
                  <a:moveTo>
                    <a:pt x="16599" y="65248"/>
                  </a:moveTo>
                  <a:lnTo>
                    <a:pt x="24409" y="67393"/>
                  </a:lnTo>
                  <a:lnTo>
                    <a:pt x="15495" y="65748"/>
                  </a:lnTo>
                  <a:lnTo>
                    <a:pt x="16599" y="65248"/>
                  </a:lnTo>
                  <a:close/>
                  <a:moveTo>
                    <a:pt x="42756" y="65456"/>
                  </a:moveTo>
                  <a:lnTo>
                    <a:pt x="43860" y="65977"/>
                  </a:lnTo>
                  <a:lnTo>
                    <a:pt x="34926" y="67497"/>
                  </a:lnTo>
                  <a:lnTo>
                    <a:pt x="42756" y="65456"/>
                  </a:lnTo>
                  <a:close/>
                  <a:moveTo>
                    <a:pt x="3479" y="66040"/>
                  </a:moveTo>
                  <a:lnTo>
                    <a:pt x="8373" y="66519"/>
                  </a:lnTo>
                  <a:lnTo>
                    <a:pt x="4999" y="67706"/>
                  </a:lnTo>
                  <a:lnTo>
                    <a:pt x="2208" y="66373"/>
                  </a:lnTo>
                  <a:lnTo>
                    <a:pt x="3479" y="66040"/>
                  </a:lnTo>
                  <a:close/>
                  <a:moveTo>
                    <a:pt x="15037" y="65956"/>
                  </a:moveTo>
                  <a:lnTo>
                    <a:pt x="25158" y="67831"/>
                  </a:lnTo>
                  <a:lnTo>
                    <a:pt x="13392" y="66706"/>
                  </a:lnTo>
                  <a:lnTo>
                    <a:pt x="15037" y="65956"/>
                  </a:lnTo>
                  <a:close/>
                  <a:moveTo>
                    <a:pt x="44318" y="66206"/>
                  </a:moveTo>
                  <a:lnTo>
                    <a:pt x="45942" y="66977"/>
                  </a:lnTo>
                  <a:lnTo>
                    <a:pt x="34176" y="67914"/>
                  </a:lnTo>
                  <a:lnTo>
                    <a:pt x="44318" y="66206"/>
                  </a:lnTo>
                  <a:close/>
                  <a:moveTo>
                    <a:pt x="9060" y="66581"/>
                  </a:moveTo>
                  <a:lnTo>
                    <a:pt x="12288" y="66893"/>
                  </a:lnTo>
                  <a:lnTo>
                    <a:pt x="9726" y="68060"/>
                  </a:lnTo>
                  <a:lnTo>
                    <a:pt x="5665" y="68039"/>
                  </a:lnTo>
                  <a:lnTo>
                    <a:pt x="5374" y="67893"/>
                  </a:lnTo>
                  <a:lnTo>
                    <a:pt x="9060" y="66581"/>
                  </a:lnTo>
                  <a:close/>
                  <a:moveTo>
                    <a:pt x="55876" y="66477"/>
                  </a:moveTo>
                  <a:lnTo>
                    <a:pt x="57147" y="66831"/>
                  </a:lnTo>
                  <a:lnTo>
                    <a:pt x="54314" y="68122"/>
                  </a:lnTo>
                  <a:lnTo>
                    <a:pt x="50962" y="66873"/>
                  </a:lnTo>
                  <a:lnTo>
                    <a:pt x="55876" y="66477"/>
                  </a:lnTo>
                  <a:close/>
                  <a:moveTo>
                    <a:pt x="12871" y="66956"/>
                  </a:moveTo>
                  <a:lnTo>
                    <a:pt x="25929" y="68205"/>
                  </a:lnTo>
                  <a:lnTo>
                    <a:pt x="25929" y="68205"/>
                  </a:lnTo>
                  <a:lnTo>
                    <a:pt x="10414" y="68081"/>
                  </a:lnTo>
                  <a:lnTo>
                    <a:pt x="12871" y="66956"/>
                  </a:lnTo>
                  <a:close/>
                  <a:moveTo>
                    <a:pt x="29740" y="59250"/>
                  </a:moveTo>
                  <a:lnTo>
                    <a:pt x="40320" y="64311"/>
                  </a:lnTo>
                  <a:lnTo>
                    <a:pt x="33155" y="67581"/>
                  </a:lnTo>
                  <a:lnTo>
                    <a:pt x="32406" y="67831"/>
                  </a:lnTo>
                  <a:lnTo>
                    <a:pt x="31635" y="68039"/>
                  </a:lnTo>
                  <a:lnTo>
                    <a:pt x="30844" y="68164"/>
                  </a:lnTo>
                  <a:lnTo>
                    <a:pt x="30052" y="68226"/>
                  </a:lnTo>
                  <a:lnTo>
                    <a:pt x="29261" y="68226"/>
                  </a:lnTo>
                  <a:lnTo>
                    <a:pt x="28470" y="68143"/>
                  </a:lnTo>
                  <a:lnTo>
                    <a:pt x="27678" y="67997"/>
                  </a:lnTo>
                  <a:lnTo>
                    <a:pt x="26908" y="67789"/>
                  </a:lnTo>
                  <a:lnTo>
                    <a:pt x="26158" y="67518"/>
                  </a:lnTo>
                  <a:lnTo>
                    <a:pt x="19056" y="64124"/>
                  </a:lnTo>
                  <a:lnTo>
                    <a:pt x="29740" y="59250"/>
                  </a:lnTo>
                  <a:close/>
                  <a:moveTo>
                    <a:pt x="46463" y="67227"/>
                  </a:moveTo>
                  <a:lnTo>
                    <a:pt x="48900" y="68393"/>
                  </a:lnTo>
                  <a:lnTo>
                    <a:pt x="48900" y="68393"/>
                  </a:lnTo>
                  <a:lnTo>
                    <a:pt x="33385" y="68268"/>
                  </a:lnTo>
                  <a:lnTo>
                    <a:pt x="46463" y="67227"/>
                  </a:lnTo>
                  <a:close/>
                  <a:moveTo>
                    <a:pt x="50274" y="66914"/>
                  </a:moveTo>
                  <a:lnTo>
                    <a:pt x="53940" y="68289"/>
                  </a:lnTo>
                  <a:lnTo>
                    <a:pt x="53648" y="68435"/>
                  </a:lnTo>
                  <a:lnTo>
                    <a:pt x="49587" y="68393"/>
                  </a:lnTo>
                  <a:lnTo>
                    <a:pt x="47046" y="67185"/>
                  </a:lnTo>
                  <a:lnTo>
                    <a:pt x="50274" y="66914"/>
                  </a:lnTo>
                  <a:close/>
                  <a:moveTo>
                    <a:pt x="1708" y="68289"/>
                  </a:moveTo>
                  <a:lnTo>
                    <a:pt x="3333" y="68310"/>
                  </a:lnTo>
                  <a:lnTo>
                    <a:pt x="2521" y="68601"/>
                  </a:lnTo>
                  <a:lnTo>
                    <a:pt x="1708" y="68289"/>
                  </a:lnTo>
                  <a:close/>
                  <a:moveTo>
                    <a:pt x="6290" y="68330"/>
                  </a:moveTo>
                  <a:lnTo>
                    <a:pt x="9102" y="68351"/>
                  </a:lnTo>
                  <a:lnTo>
                    <a:pt x="7685" y="68997"/>
                  </a:lnTo>
                  <a:lnTo>
                    <a:pt x="6290" y="68330"/>
                  </a:lnTo>
                  <a:close/>
                  <a:moveTo>
                    <a:pt x="57605" y="68747"/>
                  </a:moveTo>
                  <a:lnTo>
                    <a:pt x="56793" y="69039"/>
                  </a:lnTo>
                  <a:lnTo>
                    <a:pt x="55981" y="68747"/>
                  </a:lnTo>
                  <a:close/>
                  <a:moveTo>
                    <a:pt x="29657" y="69122"/>
                  </a:moveTo>
                  <a:lnTo>
                    <a:pt x="29698" y="69143"/>
                  </a:lnTo>
                  <a:lnTo>
                    <a:pt x="29657" y="69184"/>
                  </a:lnTo>
                  <a:lnTo>
                    <a:pt x="29594" y="69143"/>
                  </a:lnTo>
                  <a:lnTo>
                    <a:pt x="29657" y="69122"/>
                  </a:lnTo>
                  <a:close/>
                  <a:moveTo>
                    <a:pt x="50212" y="68684"/>
                  </a:moveTo>
                  <a:lnTo>
                    <a:pt x="53023" y="68705"/>
                  </a:lnTo>
                  <a:lnTo>
                    <a:pt x="51607" y="69351"/>
                  </a:lnTo>
                  <a:lnTo>
                    <a:pt x="50212" y="68684"/>
                  </a:lnTo>
                  <a:close/>
                  <a:moveTo>
                    <a:pt x="4187" y="68310"/>
                  </a:moveTo>
                  <a:lnTo>
                    <a:pt x="5603" y="68330"/>
                  </a:lnTo>
                  <a:lnTo>
                    <a:pt x="7352" y="69143"/>
                  </a:lnTo>
                  <a:lnTo>
                    <a:pt x="5853" y="69830"/>
                  </a:lnTo>
                  <a:lnTo>
                    <a:pt x="2937" y="68747"/>
                  </a:lnTo>
                  <a:lnTo>
                    <a:pt x="4187" y="68310"/>
                  </a:lnTo>
                  <a:close/>
                  <a:moveTo>
                    <a:pt x="9789" y="68351"/>
                  </a:moveTo>
                  <a:lnTo>
                    <a:pt x="26741" y="68497"/>
                  </a:lnTo>
                  <a:lnTo>
                    <a:pt x="9518" y="69851"/>
                  </a:lnTo>
                  <a:lnTo>
                    <a:pt x="8040" y="69163"/>
                  </a:lnTo>
                  <a:lnTo>
                    <a:pt x="9789" y="68351"/>
                  </a:lnTo>
                  <a:close/>
                  <a:moveTo>
                    <a:pt x="7685" y="69309"/>
                  </a:moveTo>
                  <a:lnTo>
                    <a:pt x="8935" y="69913"/>
                  </a:lnTo>
                  <a:lnTo>
                    <a:pt x="6540" y="70101"/>
                  </a:lnTo>
                  <a:lnTo>
                    <a:pt x="6228" y="69976"/>
                  </a:lnTo>
                  <a:lnTo>
                    <a:pt x="7685" y="69309"/>
                  </a:lnTo>
                  <a:close/>
                  <a:moveTo>
                    <a:pt x="32572" y="68539"/>
                  </a:moveTo>
                  <a:lnTo>
                    <a:pt x="49525" y="68684"/>
                  </a:lnTo>
                  <a:lnTo>
                    <a:pt x="51253" y="69518"/>
                  </a:lnTo>
                  <a:lnTo>
                    <a:pt x="49774" y="70184"/>
                  </a:lnTo>
                  <a:lnTo>
                    <a:pt x="32572" y="68539"/>
                  </a:lnTo>
                  <a:close/>
                  <a:moveTo>
                    <a:pt x="55127" y="68726"/>
                  </a:moveTo>
                  <a:lnTo>
                    <a:pt x="56355" y="69184"/>
                  </a:lnTo>
                  <a:lnTo>
                    <a:pt x="53440" y="70226"/>
                  </a:lnTo>
                  <a:lnTo>
                    <a:pt x="51940" y="69518"/>
                  </a:lnTo>
                  <a:lnTo>
                    <a:pt x="53711" y="68726"/>
                  </a:lnTo>
                  <a:close/>
                  <a:moveTo>
                    <a:pt x="51607" y="69684"/>
                  </a:moveTo>
                  <a:lnTo>
                    <a:pt x="53044" y="70371"/>
                  </a:lnTo>
                  <a:lnTo>
                    <a:pt x="52732" y="70476"/>
                  </a:lnTo>
                  <a:lnTo>
                    <a:pt x="50358" y="70246"/>
                  </a:lnTo>
                  <a:lnTo>
                    <a:pt x="51607" y="69684"/>
                  </a:lnTo>
                  <a:close/>
                  <a:moveTo>
                    <a:pt x="4228" y="70559"/>
                  </a:moveTo>
                  <a:lnTo>
                    <a:pt x="3458" y="70934"/>
                  </a:lnTo>
                  <a:lnTo>
                    <a:pt x="2625" y="70705"/>
                  </a:lnTo>
                  <a:lnTo>
                    <a:pt x="4228" y="70559"/>
                  </a:lnTo>
                  <a:close/>
                  <a:moveTo>
                    <a:pt x="27574" y="68726"/>
                  </a:moveTo>
                  <a:lnTo>
                    <a:pt x="12455" y="71267"/>
                  </a:lnTo>
                  <a:lnTo>
                    <a:pt x="10039" y="70101"/>
                  </a:lnTo>
                  <a:lnTo>
                    <a:pt x="27574" y="68726"/>
                  </a:lnTo>
                  <a:close/>
                  <a:moveTo>
                    <a:pt x="55023" y="70996"/>
                  </a:moveTo>
                  <a:lnTo>
                    <a:pt x="56647" y="71142"/>
                  </a:lnTo>
                  <a:lnTo>
                    <a:pt x="55814" y="71371"/>
                  </a:lnTo>
                  <a:lnTo>
                    <a:pt x="55023" y="70996"/>
                  </a:lnTo>
                  <a:close/>
                  <a:moveTo>
                    <a:pt x="31739" y="68747"/>
                  </a:moveTo>
                  <a:lnTo>
                    <a:pt x="49254" y="70434"/>
                  </a:lnTo>
                  <a:lnTo>
                    <a:pt x="46817" y="71538"/>
                  </a:lnTo>
                  <a:lnTo>
                    <a:pt x="31739" y="68747"/>
                  </a:lnTo>
                  <a:close/>
                  <a:moveTo>
                    <a:pt x="9456" y="70163"/>
                  </a:moveTo>
                  <a:lnTo>
                    <a:pt x="11955" y="71350"/>
                  </a:lnTo>
                  <a:lnTo>
                    <a:pt x="10518" y="71579"/>
                  </a:lnTo>
                  <a:lnTo>
                    <a:pt x="7186" y="70330"/>
                  </a:lnTo>
                  <a:lnTo>
                    <a:pt x="9456" y="70163"/>
                  </a:lnTo>
                  <a:close/>
                  <a:moveTo>
                    <a:pt x="49816" y="70496"/>
                  </a:moveTo>
                  <a:lnTo>
                    <a:pt x="52086" y="70705"/>
                  </a:lnTo>
                  <a:lnTo>
                    <a:pt x="48733" y="71892"/>
                  </a:lnTo>
                  <a:lnTo>
                    <a:pt x="47317" y="71642"/>
                  </a:lnTo>
                  <a:lnTo>
                    <a:pt x="49816" y="70496"/>
                  </a:lnTo>
                  <a:close/>
                  <a:moveTo>
                    <a:pt x="6498" y="70392"/>
                  </a:moveTo>
                  <a:lnTo>
                    <a:pt x="9955" y="71683"/>
                  </a:lnTo>
                  <a:lnTo>
                    <a:pt x="7581" y="72079"/>
                  </a:lnTo>
                  <a:lnTo>
                    <a:pt x="3874" y="71059"/>
                  </a:lnTo>
                  <a:lnTo>
                    <a:pt x="5082" y="70496"/>
                  </a:lnTo>
                  <a:lnTo>
                    <a:pt x="6498" y="70392"/>
                  </a:lnTo>
                  <a:close/>
                  <a:moveTo>
                    <a:pt x="28366" y="68893"/>
                  </a:moveTo>
                  <a:lnTo>
                    <a:pt x="14829" y="72391"/>
                  </a:lnTo>
                  <a:lnTo>
                    <a:pt x="12913" y="71475"/>
                  </a:lnTo>
                  <a:lnTo>
                    <a:pt x="28366" y="68893"/>
                  </a:lnTo>
                  <a:close/>
                  <a:moveTo>
                    <a:pt x="52773" y="70767"/>
                  </a:moveTo>
                  <a:lnTo>
                    <a:pt x="54190" y="70913"/>
                  </a:lnTo>
                  <a:lnTo>
                    <a:pt x="55377" y="71475"/>
                  </a:lnTo>
                  <a:lnTo>
                    <a:pt x="51649" y="72433"/>
                  </a:lnTo>
                  <a:lnTo>
                    <a:pt x="49295" y="71996"/>
                  </a:lnTo>
                  <a:lnTo>
                    <a:pt x="52773" y="70767"/>
                  </a:lnTo>
                  <a:close/>
                  <a:moveTo>
                    <a:pt x="30948" y="68914"/>
                  </a:moveTo>
                  <a:lnTo>
                    <a:pt x="46359" y="71746"/>
                  </a:lnTo>
                  <a:lnTo>
                    <a:pt x="44422" y="72641"/>
                  </a:lnTo>
                  <a:lnTo>
                    <a:pt x="30927" y="68914"/>
                  </a:lnTo>
                  <a:close/>
                  <a:moveTo>
                    <a:pt x="12413" y="71558"/>
                  </a:moveTo>
                  <a:lnTo>
                    <a:pt x="14391" y="72516"/>
                  </a:lnTo>
                  <a:lnTo>
                    <a:pt x="13579" y="72725"/>
                  </a:lnTo>
                  <a:lnTo>
                    <a:pt x="11059" y="71788"/>
                  </a:lnTo>
                  <a:lnTo>
                    <a:pt x="12413" y="71558"/>
                  </a:lnTo>
                  <a:close/>
                  <a:moveTo>
                    <a:pt x="3479" y="71246"/>
                  </a:moveTo>
                  <a:lnTo>
                    <a:pt x="6915" y="72183"/>
                  </a:lnTo>
                  <a:lnTo>
                    <a:pt x="2896" y="72870"/>
                  </a:lnTo>
                  <a:lnTo>
                    <a:pt x="771" y="72475"/>
                  </a:lnTo>
                  <a:lnTo>
                    <a:pt x="3479" y="71246"/>
                  </a:lnTo>
                  <a:close/>
                  <a:moveTo>
                    <a:pt x="46859" y="71850"/>
                  </a:moveTo>
                  <a:lnTo>
                    <a:pt x="48192" y="72100"/>
                  </a:lnTo>
                  <a:lnTo>
                    <a:pt x="45672" y="72975"/>
                  </a:lnTo>
                  <a:lnTo>
                    <a:pt x="44839" y="72766"/>
                  </a:lnTo>
                  <a:lnTo>
                    <a:pt x="46859" y="71850"/>
                  </a:lnTo>
                  <a:close/>
                  <a:moveTo>
                    <a:pt x="10497" y="71871"/>
                  </a:moveTo>
                  <a:lnTo>
                    <a:pt x="13079" y="72850"/>
                  </a:lnTo>
                  <a:lnTo>
                    <a:pt x="11684" y="73204"/>
                  </a:lnTo>
                  <a:lnTo>
                    <a:pt x="8248" y="72267"/>
                  </a:lnTo>
                  <a:lnTo>
                    <a:pt x="10497" y="71871"/>
                  </a:lnTo>
                  <a:close/>
                  <a:moveTo>
                    <a:pt x="55793" y="71663"/>
                  </a:moveTo>
                  <a:lnTo>
                    <a:pt x="58459" y="72954"/>
                  </a:lnTo>
                  <a:lnTo>
                    <a:pt x="56335" y="73308"/>
                  </a:lnTo>
                  <a:lnTo>
                    <a:pt x="52336" y="72558"/>
                  </a:lnTo>
                  <a:lnTo>
                    <a:pt x="55793" y="71663"/>
                  </a:lnTo>
                  <a:close/>
                  <a:moveTo>
                    <a:pt x="28782" y="69080"/>
                  </a:moveTo>
                  <a:lnTo>
                    <a:pt x="28824" y="69101"/>
                  </a:lnTo>
                  <a:lnTo>
                    <a:pt x="16849" y="73349"/>
                  </a:lnTo>
                  <a:lnTo>
                    <a:pt x="15245" y="72579"/>
                  </a:lnTo>
                  <a:lnTo>
                    <a:pt x="28782" y="69080"/>
                  </a:lnTo>
                  <a:close/>
                  <a:moveTo>
                    <a:pt x="48754" y="72204"/>
                  </a:moveTo>
                  <a:lnTo>
                    <a:pt x="50982" y="72621"/>
                  </a:lnTo>
                  <a:lnTo>
                    <a:pt x="47546" y="73495"/>
                  </a:lnTo>
                  <a:lnTo>
                    <a:pt x="46151" y="73120"/>
                  </a:lnTo>
                  <a:lnTo>
                    <a:pt x="48754" y="72204"/>
                  </a:lnTo>
                  <a:close/>
                  <a:moveTo>
                    <a:pt x="30531" y="69101"/>
                  </a:moveTo>
                  <a:lnTo>
                    <a:pt x="44006" y="72829"/>
                  </a:lnTo>
                  <a:lnTo>
                    <a:pt x="42381" y="73579"/>
                  </a:lnTo>
                  <a:lnTo>
                    <a:pt x="30469" y="69122"/>
                  </a:lnTo>
                  <a:lnTo>
                    <a:pt x="30531" y="69101"/>
                  </a:lnTo>
                  <a:close/>
                  <a:moveTo>
                    <a:pt x="14808" y="72704"/>
                  </a:moveTo>
                  <a:lnTo>
                    <a:pt x="16453" y="73495"/>
                  </a:lnTo>
                  <a:lnTo>
                    <a:pt x="16037" y="73641"/>
                  </a:lnTo>
                  <a:lnTo>
                    <a:pt x="14037" y="72891"/>
                  </a:lnTo>
                  <a:lnTo>
                    <a:pt x="14808" y="72704"/>
                  </a:lnTo>
                  <a:close/>
                  <a:moveTo>
                    <a:pt x="44443" y="72954"/>
                  </a:moveTo>
                  <a:lnTo>
                    <a:pt x="45193" y="73162"/>
                  </a:lnTo>
                  <a:lnTo>
                    <a:pt x="43173" y="73870"/>
                  </a:lnTo>
                  <a:lnTo>
                    <a:pt x="42756" y="73704"/>
                  </a:lnTo>
                  <a:lnTo>
                    <a:pt x="44443" y="72954"/>
                  </a:lnTo>
                  <a:close/>
                  <a:moveTo>
                    <a:pt x="7581" y="72371"/>
                  </a:moveTo>
                  <a:lnTo>
                    <a:pt x="11122" y="73349"/>
                  </a:lnTo>
                  <a:lnTo>
                    <a:pt x="8810" y="73953"/>
                  </a:lnTo>
                  <a:lnTo>
                    <a:pt x="3729" y="73016"/>
                  </a:lnTo>
                  <a:lnTo>
                    <a:pt x="7581" y="72371"/>
                  </a:lnTo>
                  <a:close/>
                  <a:moveTo>
                    <a:pt x="13558" y="73016"/>
                  </a:moveTo>
                  <a:lnTo>
                    <a:pt x="15620" y="73787"/>
                  </a:lnTo>
                  <a:lnTo>
                    <a:pt x="14829" y="74078"/>
                  </a:lnTo>
                  <a:lnTo>
                    <a:pt x="12246" y="73370"/>
                  </a:lnTo>
                  <a:lnTo>
                    <a:pt x="13558" y="73016"/>
                  </a:lnTo>
                  <a:close/>
                  <a:moveTo>
                    <a:pt x="29199" y="69288"/>
                  </a:moveTo>
                  <a:lnTo>
                    <a:pt x="29303" y="69330"/>
                  </a:lnTo>
                  <a:lnTo>
                    <a:pt x="18619" y="74203"/>
                  </a:lnTo>
                  <a:lnTo>
                    <a:pt x="17224" y="73537"/>
                  </a:lnTo>
                  <a:lnTo>
                    <a:pt x="29199" y="69288"/>
                  </a:lnTo>
                  <a:close/>
                  <a:moveTo>
                    <a:pt x="51670" y="72746"/>
                  </a:moveTo>
                  <a:lnTo>
                    <a:pt x="55502" y="73454"/>
                  </a:lnTo>
                  <a:lnTo>
                    <a:pt x="50420" y="74307"/>
                  </a:lnTo>
                  <a:lnTo>
                    <a:pt x="48108" y="73662"/>
                  </a:lnTo>
                  <a:lnTo>
                    <a:pt x="51670" y="72746"/>
                  </a:lnTo>
                  <a:close/>
                  <a:moveTo>
                    <a:pt x="45672" y="73287"/>
                  </a:moveTo>
                  <a:lnTo>
                    <a:pt x="46984" y="73641"/>
                  </a:lnTo>
                  <a:lnTo>
                    <a:pt x="44401" y="74328"/>
                  </a:lnTo>
                  <a:lnTo>
                    <a:pt x="43610" y="74016"/>
                  </a:lnTo>
                  <a:lnTo>
                    <a:pt x="45672" y="73287"/>
                  </a:lnTo>
                  <a:close/>
                  <a:moveTo>
                    <a:pt x="30094" y="69288"/>
                  </a:moveTo>
                  <a:lnTo>
                    <a:pt x="42006" y="73745"/>
                  </a:lnTo>
                  <a:lnTo>
                    <a:pt x="40590" y="74391"/>
                  </a:lnTo>
                  <a:lnTo>
                    <a:pt x="29990" y="69330"/>
                  </a:lnTo>
                  <a:lnTo>
                    <a:pt x="30094" y="69288"/>
                  </a:lnTo>
                  <a:close/>
                  <a:moveTo>
                    <a:pt x="16828" y="73662"/>
                  </a:moveTo>
                  <a:lnTo>
                    <a:pt x="18286" y="74370"/>
                  </a:lnTo>
                  <a:lnTo>
                    <a:pt x="18140" y="74432"/>
                  </a:lnTo>
                  <a:lnTo>
                    <a:pt x="16474" y="73808"/>
                  </a:lnTo>
                  <a:lnTo>
                    <a:pt x="16828" y="73662"/>
                  </a:lnTo>
                  <a:close/>
                  <a:moveTo>
                    <a:pt x="42381" y="73891"/>
                  </a:moveTo>
                  <a:lnTo>
                    <a:pt x="42756" y="74016"/>
                  </a:lnTo>
                  <a:lnTo>
                    <a:pt x="41069" y="74620"/>
                  </a:lnTo>
                  <a:lnTo>
                    <a:pt x="40923" y="74557"/>
                  </a:lnTo>
                  <a:lnTo>
                    <a:pt x="42381" y="73891"/>
                  </a:lnTo>
                  <a:close/>
                  <a:moveTo>
                    <a:pt x="11684" y="73516"/>
                  </a:moveTo>
                  <a:lnTo>
                    <a:pt x="14350" y="74245"/>
                  </a:lnTo>
                  <a:lnTo>
                    <a:pt x="12975" y="74724"/>
                  </a:lnTo>
                  <a:lnTo>
                    <a:pt x="9477" y="74078"/>
                  </a:lnTo>
                  <a:lnTo>
                    <a:pt x="11684" y="73516"/>
                  </a:lnTo>
                  <a:close/>
                  <a:moveTo>
                    <a:pt x="16037" y="73953"/>
                  </a:moveTo>
                  <a:lnTo>
                    <a:pt x="17765" y="74599"/>
                  </a:lnTo>
                  <a:lnTo>
                    <a:pt x="17369" y="74786"/>
                  </a:lnTo>
                  <a:lnTo>
                    <a:pt x="15308" y="74203"/>
                  </a:lnTo>
                  <a:lnTo>
                    <a:pt x="16037" y="73953"/>
                  </a:lnTo>
                  <a:close/>
                  <a:moveTo>
                    <a:pt x="18619" y="74516"/>
                  </a:moveTo>
                  <a:lnTo>
                    <a:pt x="19410" y="74911"/>
                  </a:lnTo>
                  <a:lnTo>
                    <a:pt x="19410" y="74911"/>
                  </a:lnTo>
                  <a:lnTo>
                    <a:pt x="18536" y="74578"/>
                  </a:lnTo>
                  <a:lnTo>
                    <a:pt x="18619" y="74516"/>
                  </a:lnTo>
                  <a:close/>
                  <a:moveTo>
                    <a:pt x="43173" y="74183"/>
                  </a:moveTo>
                  <a:lnTo>
                    <a:pt x="43902" y="74453"/>
                  </a:lnTo>
                  <a:lnTo>
                    <a:pt x="41840" y="74974"/>
                  </a:lnTo>
                  <a:lnTo>
                    <a:pt x="41444" y="74786"/>
                  </a:lnTo>
                  <a:lnTo>
                    <a:pt x="43173" y="74183"/>
                  </a:lnTo>
                  <a:close/>
                  <a:moveTo>
                    <a:pt x="47546" y="73808"/>
                  </a:moveTo>
                  <a:lnTo>
                    <a:pt x="49733" y="74412"/>
                  </a:lnTo>
                  <a:lnTo>
                    <a:pt x="46213" y="74995"/>
                  </a:lnTo>
                  <a:lnTo>
                    <a:pt x="44860" y="74495"/>
                  </a:lnTo>
                  <a:lnTo>
                    <a:pt x="47546" y="73808"/>
                  </a:lnTo>
                  <a:close/>
                  <a:moveTo>
                    <a:pt x="40590" y="74703"/>
                  </a:moveTo>
                  <a:lnTo>
                    <a:pt x="40674" y="74745"/>
                  </a:lnTo>
                  <a:lnTo>
                    <a:pt x="39778" y="75078"/>
                  </a:lnTo>
                  <a:lnTo>
                    <a:pt x="39778" y="75078"/>
                  </a:lnTo>
                  <a:lnTo>
                    <a:pt x="40590" y="74703"/>
                  </a:lnTo>
                  <a:close/>
                  <a:moveTo>
                    <a:pt x="14829" y="74370"/>
                  </a:moveTo>
                  <a:lnTo>
                    <a:pt x="16953" y="74974"/>
                  </a:lnTo>
                  <a:lnTo>
                    <a:pt x="16182" y="75328"/>
                  </a:lnTo>
                  <a:lnTo>
                    <a:pt x="13558" y="74828"/>
                  </a:lnTo>
                  <a:lnTo>
                    <a:pt x="14829" y="74370"/>
                  </a:lnTo>
                  <a:close/>
                  <a:moveTo>
                    <a:pt x="44381" y="74620"/>
                  </a:moveTo>
                  <a:lnTo>
                    <a:pt x="45651" y="75099"/>
                  </a:lnTo>
                  <a:lnTo>
                    <a:pt x="43006" y="75536"/>
                  </a:lnTo>
                  <a:lnTo>
                    <a:pt x="42236" y="75182"/>
                  </a:lnTo>
                  <a:lnTo>
                    <a:pt x="44381" y="74620"/>
                  </a:lnTo>
                  <a:close/>
                  <a:moveTo>
                    <a:pt x="8810" y="74245"/>
                  </a:moveTo>
                  <a:lnTo>
                    <a:pt x="12434" y="74911"/>
                  </a:lnTo>
                  <a:lnTo>
                    <a:pt x="10185" y="75724"/>
                  </a:lnTo>
                  <a:lnTo>
                    <a:pt x="5041" y="75224"/>
                  </a:lnTo>
                  <a:lnTo>
                    <a:pt x="8810" y="74245"/>
                  </a:lnTo>
                  <a:close/>
                  <a:moveTo>
                    <a:pt x="18161" y="74745"/>
                  </a:moveTo>
                  <a:lnTo>
                    <a:pt x="20827" y="75744"/>
                  </a:lnTo>
                  <a:lnTo>
                    <a:pt x="17807" y="74891"/>
                  </a:lnTo>
                  <a:lnTo>
                    <a:pt x="18161" y="74745"/>
                  </a:lnTo>
                  <a:close/>
                  <a:moveTo>
                    <a:pt x="41048" y="74932"/>
                  </a:moveTo>
                  <a:lnTo>
                    <a:pt x="41402" y="75099"/>
                  </a:lnTo>
                  <a:lnTo>
                    <a:pt x="38341" y="75890"/>
                  </a:lnTo>
                  <a:lnTo>
                    <a:pt x="38341" y="75890"/>
                  </a:lnTo>
                  <a:lnTo>
                    <a:pt x="41048" y="74932"/>
                  </a:lnTo>
                  <a:close/>
                  <a:moveTo>
                    <a:pt x="50399" y="74599"/>
                  </a:moveTo>
                  <a:lnTo>
                    <a:pt x="54148" y="75640"/>
                  </a:lnTo>
                  <a:lnTo>
                    <a:pt x="49004" y="76036"/>
                  </a:lnTo>
                  <a:lnTo>
                    <a:pt x="46755" y="75203"/>
                  </a:lnTo>
                  <a:lnTo>
                    <a:pt x="50399" y="74599"/>
                  </a:lnTo>
                  <a:close/>
                  <a:moveTo>
                    <a:pt x="13017" y="75036"/>
                  </a:moveTo>
                  <a:lnTo>
                    <a:pt x="15724" y="75536"/>
                  </a:lnTo>
                  <a:lnTo>
                    <a:pt x="14412" y="76119"/>
                  </a:lnTo>
                  <a:lnTo>
                    <a:pt x="10872" y="75786"/>
                  </a:lnTo>
                  <a:lnTo>
                    <a:pt x="13017" y="75036"/>
                  </a:lnTo>
                  <a:close/>
                  <a:moveTo>
                    <a:pt x="46192" y="75307"/>
                  </a:moveTo>
                  <a:lnTo>
                    <a:pt x="48317" y="76098"/>
                  </a:lnTo>
                  <a:lnTo>
                    <a:pt x="44776" y="76369"/>
                  </a:lnTo>
                  <a:lnTo>
                    <a:pt x="43464" y="75765"/>
                  </a:lnTo>
                  <a:lnTo>
                    <a:pt x="46192" y="75307"/>
                  </a:lnTo>
                  <a:close/>
                  <a:moveTo>
                    <a:pt x="17390" y="75078"/>
                  </a:moveTo>
                  <a:lnTo>
                    <a:pt x="22326" y="76453"/>
                  </a:lnTo>
                  <a:lnTo>
                    <a:pt x="16682" y="75411"/>
                  </a:lnTo>
                  <a:lnTo>
                    <a:pt x="17390" y="75078"/>
                  </a:lnTo>
                  <a:close/>
                  <a:moveTo>
                    <a:pt x="41819" y="75286"/>
                  </a:moveTo>
                  <a:lnTo>
                    <a:pt x="42506" y="75619"/>
                  </a:lnTo>
                  <a:lnTo>
                    <a:pt x="36862" y="76577"/>
                  </a:lnTo>
                  <a:lnTo>
                    <a:pt x="41819" y="75286"/>
                  </a:lnTo>
                  <a:close/>
                  <a:moveTo>
                    <a:pt x="16224" y="75619"/>
                  </a:moveTo>
                  <a:lnTo>
                    <a:pt x="23867" y="77036"/>
                  </a:lnTo>
                  <a:lnTo>
                    <a:pt x="14995" y="76182"/>
                  </a:lnTo>
                  <a:lnTo>
                    <a:pt x="16224" y="75619"/>
                  </a:lnTo>
                  <a:close/>
                  <a:moveTo>
                    <a:pt x="42964" y="75849"/>
                  </a:moveTo>
                  <a:lnTo>
                    <a:pt x="44193" y="76432"/>
                  </a:lnTo>
                  <a:lnTo>
                    <a:pt x="35301" y="77119"/>
                  </a:lnTo>
                  <a:lnTo>
                    <a:pt x="42964" y="75849"/>
                  </a:lnTo>
                  <a:close/>
                  <a:moveTo>
                    <a:pt x="4228" y="75453"/>
                  </a:moveTo>
                  <a:lnTo>
                    <a:pt x="9539" y="75953"/>
                  </a:lnTo>
                  <a:lnTo>
                    <a:pt x="5686" y="77306"/>
                  </a:lnTo>
                  <a:lnTo>
                    <a:pt x="3541" y="77286"/>
                  </a:lnTo>
                  <a:lnTo>
                    <a:pt x="1250" y="76203"/>
                  </a:lnTo>
                  <a:lnTo>
                    <a:pt x="4228" y="75453"/>
                  </a:lnTo>
                  <a:close/>
                  <a:moveTo>
                    <a:pt x="10205" y="76015"/>
                  </a:moveTo>
                  <a:lnTo>
                    <a:pt x="13892" y="76369"/>
                  </a:lnTo>
                  <a:lnTo>
                    <a:pt x="11705" y="77369"/>
                  </a:lnTo>
                  <a:lnTo>
                    <a:pt x="6540" y="77327"/>
                  </a:lnTo>
                  <a:lnTo>
                    <a:pt x="10205" y="76015"/>
                  </a:lnTo>
                  <a:close/>
                  <a:moveTo>
                    <a:pt x="14454" y="76432"/>
                  </a:moveTo>
                  <a:lnTo>
                    <a:pt x="24659" y="77411"/>
                  </a:lnTo>
                  <a:lnTo>
                    <a:pt x="24804" y="77473"/>
                  </a:lnTo>
                  <a:lnTo>
                    <a:pt x="24804" y="77473"/>
                  </a:lnTo>
                  <a:lnTo>
                    <a:pt x="12392" y="77369"/>
                  </a:lnTo>
                  <a:lnTo>
                    <a:pt x="14454" y="76432"/>
                  </a:lnTo>
                  <a:close/>
                  <a:moveTo>
                    <a:pt x="29636" y="69497"/>
                  </a:moveTo>
                  <a:lnTo>
                    <a:pt x="40236" y="74537"/>
                  </a:lnTo>
                  <a:lnTo>
                    <a:pt x="36654" y="76182"/>
                  </a:lnTo>
                  <a:lnTo>
                    <a:pt x="35134" y="76723"/>
                  </a:lnTo>
                  <a:lnTo>
                    <a:pt x="33572" y="77119"/>
                  </a:lnTo>
                  <a:lnTo>
                    <a:pt x="31989" y="77390"/>
                  </a:lnTo>
                  <a:lnTo>
                    <a:pt x="30386" y="77515"/>
                  </a:lnTo>
                  <a:lnTo>
                    <a:pt x="28782" y="77494"/>
                  </a:lnTo>
                  <a:lnTo>
                    <a:pt x="27178" y="77348"/>
                  </a:lnTo>
                  <a:lnTo>
                    <a:pt x="25596" y="77056"/>
                  </a:lnTo>
                  <a:lnTo>
                    <a:pt x="24034" y="76619"/>
                  </a:lnTo>
                  <a:lnTo>
                    <a:pt x="22534" y="76057"/>
                  </a:lnTo>
                  <a:lnTo>
                    <a:pt x="18973" y="74370"/>
                  </a:lnTo>
                  <a:lnTo>
                    <a:pt x="29636" y="69497"/>
                  </a:lnTo>
                  <a:close/>
                  <a:moveTo>
                    <a:pt x="44714" y="76682"/>
                  </a:moveTo>
                  <a:lnTo>
                    <a:pt x="46776" y="77660"/>
                  </a:lnTo>
                  <a:lnTo>
                    <a:pt x="46776" y="77660"/>
                  </a:lnTo>
                  <a:lnTo>
                    <a:pt x="34343" y="77556"/>
                  </a:lnTo>
                  <a:lnTo>
                    <a:pt x="34488" y="77473"/>
                  </a:lnTo>
                  <a:lnTo>
                    <a:pt x="44714" y="76682"/>
                  </a:lnTo>
                  <a:close/>
                  <a:moveTo>
                    <a:pt x="48962" y="76328"/>
                  </a:moveTo>
                  <a:lnTo>
                    <a:pt x="52628" y="77702"/>
                  </a:lnTo>
                  <a:lnTo>
                    <a:pt x="47463" y="77660"/>
                  </a:lnTo>
                  <a:lnTo>
                    <a:pt x="45297" y="76619"/>
                  </a:lnTo>
                  <a:lnTo>
                    <a:pt x="48962" y="76328"/>
                  </a:lnTo>
                  <a:close/>
                  <a:moveTo>
                    <a:pt x="54960" y="75869"/>
                  </a:moveTo>
                  <a:lnTo>
                    <a:pt x="57917" y="76682"/>
                  </a:lnTo>
                  <a:lnTo>
                    <a:pt x="55626" y="77723"/>
                  </a:lnTo>
                  <a:lnTo>
                    <a:pt x="53461" y="77702"/>
                  </a:lnTo>
                  <a:lnTo>
                    <a:pt x="49649" y="76286"/>
                  </a:lnTo>
                  <a:lnTo>
                    <a:pt x="54960" y="75869"/>
                  </a:lnTo>
                  <a:close/>
                  <a:moveTo>
                    <a:pt x="4895" y="77598"/>
                  </a:moveTo>
                  <a:lnTo>
                    <a:pt x="4478" y="77744"/>
                  </a:lnTo>
                  <a:lnTo>
                    <a:pt x="4166" y="77598"/>
                  </a:lnTo>
                  <a:close/>
                  <a:moveTo>
                    <a:pt x="26283" y="77765"/>
                  </a:moveTo>
                  <a:lnTo>
                    <a:pt x="26429" y="77827"/>
                  </a:lnTo>
                  <a:lnTo>
                    <a:pt x="26262" y="77848"/>
                  </a:lnTo>
                  <a:lnTo>
                    <a:pt x="26116" y="77765"/>
                  </a:lnTo>
                  <a:close/>
                  <a:moveTo>
                    <a:pt x="33030" y="77827"/>
                  </a:moveTo>
                  <a:lnTo>
                    <a:pt x="32885" y="77890"/>
                  </a:lnTo>
                  <a:lnTo>
                    <a:pt x="32718" y="77890"/>
                  </a:lnTo>
                  <a:lnTo>
                    <a:pt x="32885" y="77827"/>
                  </a:lnTo>
                  <a:close/>
                  <a:moveTo>
                    <a:pt x="27928" y="77994"/>
                  </a:moveTo>
                  <a:lnTo>
                    <a:pt x="28074" y="78056"/>
                  </a:lnTo>
                  <a:lnTo>
                    <a:pt x="27907" y="78077"/>
                  </a:lnTo>
                  <a:lnTo>
                    <a:pt x="27762" y="78014"/>
                  </a:lnTo>
                  <a:lnTo>
                    <a:pt x="27928" y="77994"/>
                  </a:lnTo>
                  <a:close/>
                  <a:moveTo>
                    <a:pt x="31239" y="78035"/>
                  </a:moveTo>
                  <a:lnTo>
                    <a:pt x="31385" y="78056"/>
                  </a:lnTo>
                  <a:lnTo>
                    <a:pt x="31239" y="78098"/>
                  </a:lnTo>
                  <a:lnTo>
                    <a:pt x="31073" y="78077"/>
                  </a:lnTo>
                  <a:lnTo>
                    <a:pt x="31239" y="78035"/>
                  </a:lnTo>
                  <a:close/>
                  <a:moveTo>
                    <a:pt x="29573" y="78098"/>
                  </a:moveTo>
                  <a:lnTo>
                    <a:pt x="29740" y="78119"/>
                  </a:lnTo>
                  <a:lnTo>
                    <a:pt x="29573" y="78160"/>
                  </a:lnTo>
                  <a:lnTo>
                    <a:pt x="29407" y="78119"/>
                  </a:lnTo>
                  <a:lnTo>
                    <a:pt x="29573" y="78098"/>
                  </a:lnTo>
                  <a:close/>
                  <a:moveTo>
                    <a:pt x="55002" y="78014"/>
                  </a:moveTo>
                  <a:lnTo>
                    <a:pt x="54669" y="78160"/>
                  </a:lnTo>
                  <a:lnTo>
                    <a:pt x="54252" y="78014"/>
                  </a:lnTo>
                  <a:close/>
                  <a:moveTo>
                    <a:pt x="27074" y="78077"/>
                  </a:moveTo>
                  <a:lnTo>
                    <a:pt x="27345" y="78160"/>
                  </a:lnTo>
                  <a:lnTo>
                    <a:pt x="27053" y="78223"/>
                  </a:lnTo>
                  <a:lnTo>
                    <a:pt x="26783" y="78098"/>
                  </a:lnTo>
                  <a:lnTo>
                    <a:pt x="27074" y="78077"/>
                  </a:lnTo>
                  <a:close/>
                  <a:moveTo>
                    <a:pt x="32073" y="78119"/>
                  </a:moveTo>
                  <a:lnTo>
                    <a:pt x="32364" y="78139"/>
                  </a:lnTo>
                  <a:lnTo>
                    <a:pt x="32093" y="78264"/>
                  </a:lnTo>
                  <a:lnTo>
                    <a:pt x="31802" y="78202"/>
                  </a:lnTo>
                  <a:lnTo>
                    <a:pt x="32073" y="78119"/>
                  </a:lnTo>
                  <a:close/>
                  <a:moveTo>
                    <a:pt x="28740" y="78223"/>
                  </a:moveTo>
                  <a:lnTo>
                    <a:pt x="29011" y="78306"/>
                  </a:lnTo>
                  <a:lnTo>
                    <a:pt x="28740" y="78389"/>
                  </a:lnTo>
                  <a:lnTo>
                    <a:pt x="28449" y="78285"/>
                  </a:lnTo>
                  <a:lnTo>
                    <a:pt x="28740" y="78223"/>
                  </a:lnTo>
                  <a:close/>
                  <a:moveTo>
                    <a:pt x="30406" y="78244"/>
                  </a:moveTo>
                  <a:lnTo>
                    <a:pt x="30698" y="78285"/>
                  </a:lnTo>
                  <a:lnTo>
                    <a:pt x="30406" y="78389"/>
                  </a:lnTo>
                  <a:lnTo>
                    <a:pt x="30136" y="78306"/>
                  </a:lnTo>
                  <a:lnTo>
                    <a:pt x="30406" y="78244"/>
                  </a:lnTo>
                  <a:close/>
                  <a:moveTo>
                    <a:pt x="27887" y="78369"/>
                  </a:moveTo>
                  <a:lnTo>
                    <a:pt x="28241" y="78514"/>
                  </a:lnTo>
                  <a:lnTo>
                    <a:pt x="27866" y="78598"/>
                  </a:lnTo>
                  <a:lnTo>
                    <a:pt x="27512" y="78431"/>
                  </a:lnTo>
                  <a:lnTo>
                    <a:pt x="27887" y="78369"/>
                  </a:lnTo>
                  <a:close/>
                  <a:moveTo>
                    <a:pt x="31260" y="78410"/>
                  </a:moveTo>
                  <a:lnTo>
                    <a:pt x="31635" y="78473"/>
                  </a:lnTo>
                  <a:lnTo>
                    <a:pt x="31281" y="78639"/>
                  </a:lnTo>
                  <a:lnTo>
                    <a:pt x="30906" y="78535"/>
                  </a:lnTo>
                  <a:lnTo>
                    <a:pt x="31260" y="78410"/>
                  </a:lnTo>
                  <a:close/>
                  <a:moveTo>
                    <a:pt x="29573" y="78452"/>
                  </a:moveTo>
                  <a:lnTo>
                    <a:pt x="29948" y="78556"/>
                  </a:lnTo>
                  <a:lnTo>
                    <a:pt x="29573" y="78702"/>
                  </a:lnTo>
                  <a:lnTo>
                    <a:pt x="29199" y="78556"/>
                  </a:lnTo>
                  <a:lnTo>
                    <a:pt x="29573" y="78452"/>
                  </a:lnTo>
                  <a:close/>
                  <a:moveTo>
                    <a:pt x="55689" y="78014"/>
                  </a:moveTo>
                  <a:lnTo>
                    <a:pt x="59167" y="78035"/>
                  </a:lnTo>
                  <a:lnTo>
                    <a:pt x="56709" y="78910"/>
                  </a:lnTo>
                  <a:lnTo>
                    <a:pt x="55064" y="78306"/>
                  </a:lnTo>
                  <a:lnTo>
                    <a:pt x="55689" y="78014"/>
                  </a:lnTo>
                  <a:close/>
                  <a:moveTo>
                    <a:pt x="28720" y="78681"/>
                  </a:moveTo>
                  <a:lnTo>
                    <a:pt x="29136" y="78848"/>
                  </a:lnTo>
                  <a:lnTo>
                    <a:pt x="28699" y="78993"/>
                  </a:lnTo>
                  <a:lnTo>
                    <a:pt x="28261" y="78806"/>
                  </a:lnTo>
                  <a:lnTo>
                    <a:pt x="28720" y="78681"/>
                  </a:lnTo>
                  <a:close/>
                  <a:moveTo>
                    <a:pt x="30427" y="78702"/>
                  </a:moveTo>
                  <a:lnTo>
                    <a:pt x="30865" y="78827"/>
                  </a:lnTo>
                  <a:lnTo>
                    <a:pt x="30427" y="79014"/>
                  </a:lnTo>
                  <a:lnTo>
                    <a:pt x="29990" y="78848"/>
                  </a:lnTo>
                  <a:lnTo>
                    <a:pt x="30427" y="78702"/>
                  </a:lnTo>
                  <a:close/>
                  <a:moveTo>
                    <a:pt x="5749" y="77598"/>
                  </a:moveTo>
                  <a:lnTo>
                    <a:pt x="11080" y="77640"/>
                  </a:lnTo>
                  <a:lnTo>
                    <a:pt x="7602" y="79243"/>
                  </a:lnTo>
                  <a:lnTo>
                    <a:pt x="4853" y="77910"/>
                  </a:lnTo>
                  <a:lnTo>
                    <a:pt x="5749" y="77598"/>
                  </a:lnTo>
                  <a:close/>
                  <a:moveTo>
                    <a:pt x="11767" y="77660"/>
                  </a:moveTo>
                  <a:lnTo>
                    <a:pt x="25429" y="77765"/>
                  </a:lnTo>
                  <a:lnTo>
                    <a:pt x="25679" y="77890"/>
                  </a:lnTo>
                  <a:lnTo>
                    <a:pt x="8227" y="79264"/>
                  </a:lnTo>
                  <a:lnTo>
                    <a:pt x="11767" y="77660"/>
                  </a:lnTo>
                  <a:close/>
                  <a:moveTo>
                    <a:pt x="29573" y="78993"/>
                  </a:moveTo>
                  <a:lnTo>
                    <a:pt x="30073" y="79181"/>
                  </a:lnTo>
                  <a:lnTo>
                    <a:pt x="29573" y="79410"/>
                  </a:lnTo>
                  <a:lnTo>
                    <a:pt x="29074" y="79181"/>
                  </a:lnTo>
                  <a:lnTo>
                    <a:pt x="29573" y="78993"/>
                  </a:lnTo>
                  <a:close/>
                  <a:moveTo>
                    <a:pt x="4457" y="78056"/>
                  </a:moveTo>
                  <a:lnTo>
                    <a:pt x="7186" y="79347"/>
                  </a:lnTo>
                  <a:lnTo>
                    <a:pt x="5228" y="79514"/>
                  </a:lnTo>
                  <a:lnTo>
                    <a:pt x="2854" y="78618"/>
                  </a:lnTo>
                  <a:lnTo>
                    <a:pt x="4457" y="78056"/>
                  </a:lnTo>
                  <a:close/>
                  <a:moveTo>
                    <a:pt x="48067" y="77952"/>
                  </a:moveTo>
                  <a:lnTo>
                    <a:pt x="53419" y="77994"/>
                  </a:lnTo>
                  <a:lnTo>
                    <a:pt x="54294" y="78327"/>
                  </a:lnTo>
                  <a:lnTo>
                    <a:pt x="51524" y="79597"/>
                  </a:lnTo>
                  <a:lnTo>
                    <a:pt x="48067" y="77952"/>
                  </a:lnTo>
                  <a:close/>
                  <a:moveTo>
                    <a:pt x="33718" y="77827"/>
                  </a:moveTo>
                  <a:lnTo>
                    <a:pt x="47379" y="77952"/>
                  </a:lnTo>
                  <a:lnTo>
                    <a:pt x="50899" y="79618"/>
                  </a:lnTo>
                  <a:lnTo>
                    <a:pt x="33468" y="77952"/>
                  </a:lnTo>
                  <a:lnTo>
                    <a:pt x="33718" y="77827"/>
                  </a:lnTo>
                  <a:close/>
                  <a:moveTo>
                    <a:pt x="2437" y="78785"/>
                  </a:moveTo>
                  <a:lnTo>
                    <a:pt x="4541" y="79556"/>
                  </a:lnTo>
                  <a:lnTo>
                    <a:pt x="896" y="79847"/>
                  </a:lnTo>
                  <a:lnTo>
                    <a:pt x="63" y="79618"/>
                  </a:lnTo>
                  <a:lnTo>
                    <a:pt x="2437" y="78785"/>
                  </a:lnTo>
                  <a:close/>
                  <a:moveTo>
                    <a:pt x="6603" y="79701"/>
                  </a:moveTo>
                  <a:lnTo>
                    <a:pt x="6207" y="79868"/>
                  </a:lnTo>
                  <a:lnTo>
                    <a:pt x="5874" y="79743"/>
                  </a:lnTo>
                  <a:lnTo>
                    <a:pt x="6603" y="79701"/>
                  </a:lnTo>
                  <a:close/>
                  <a:moveTo>
                    <a:pt x="54689" y="78473"/>
                  </a:moveTo>
                  <a:lnTo>
                    <a:pt x="56272" y="79077"/>
                  </a:lnTo>
                  <a:lnTo>
                    <a:pt x="53898" y="79910"/>
                  </a:lnTo>
                  <a:lnTo>
                    <a:pt x="51940" y="79722"/>
                  </a:lnTo>
                  <a:lnTo>
                    <a:pt x="54689" y="78473"/>
                  </a:lnTo>
                  <a:close/>
                  <a:moveTo>
                    <a:pt x="52523" y="80076"/>
                  </a:moveTo>
                  <a:lnTo>
                    <a:pt x="53252" y="80139"/>
                  </a:lnTo>
                  <a:lnTo>
                    <a:pt x="52919" y="80264"/>
                  </a:lnTo>
                  <a:lnTo>
                    <a:pt x="52523" y="80076"/>
                  </a:lnTo>
                  <a:close/>
                  <a:moveTo>
                    <a:pt x="56709" y="79222"/>
                  </a:moveTo>
                  <a:lnTo>
                    <a:pt x="59063" y="80097"/>
                  </a:lnTo>
                  <a:lnTo>
                    <a:pt x="58209" y="80326"/>
                  </a:lnTo>
                  <a:lnTo>
                    <a:pt x="54585" y="79972"/>
                  </a:lnTo>
                  <a:lnTo>
                    <a:pt x="56709" y="79222"/>
                  </a:lnTo>
                  <a:close/>
                  <a:moveTo>
                    <a:pt x="5186" y="79806"/>
                  </a:moveTo>
                  <a:lnTo>
                    <a:pt x="5832" y="80035"/>
                  </a:lnTo>
                  <a:lnTo>
                    <a:pt x="4228" y="80763"/>
                  </a:lnTo>
                  <a:lnTo>
                    <a:pt x="1708" y="80076"/>
                  </a:lnTo>
                  <a:lnTo>
                    <a:pt x="5186" y="79806"/>
                  </a:lnTo>
                  <a:close/>
                  <a:moveTo>
                    <a:pt x="26220" y="78139"/>
                  </a:moveTo>
                  <a:lnTo>
                    <a:pt x="26554" y="78306"/>
                  </a:lnTo>
                  <a:lnTo>
                    <a:pt x="11101" y="80888"/>
                  </a:lnTo>
                  <a:lnTo>
                    <a:pt x="8289" y="79556"/>
                  </a:lnTo>
                  <a:lnTo>
                    <a:pt x="26220" y="78139"/>
                  </a:lnTo>
                  <a:close/>
                  <a:moveTo>
                    <a:pt x="7706" y="79597"/>
                  </a:moveTo>
                  <a:lnTo>
                    <a:pt x="10601" y="80972"/>
                  </a:lnTo>
                  <a:lnTo>
                    <a:pt x="9601" y="81138"/>
                  </a:lnTo>
                  <a:lnTo>
                    <a:pt x="6582" y="80014"/>
                  </a:lnTo>
                  <a:lnTo>
                    <a:pt x="7456" y="79618"/>
                  </a:lnTo>
                  <a:lnTo>
                    <a:pt x="7706" y="79597"/>
                  </a:lnTo>
                  <a:close/>
                  <a:moveTo>
                    <a:pt x="32926" y="78202"/>
                  </a:moveTo>
                  <a:lnTo>
                    <a:pt x="50837" y="79910"/>
                  </a:lnTo>
                  <a:lnTo>
                    <a:pt x="48004" y="81201"/>
                  </a:lnTo>
                  <a:lnTo>
                    <a:pt x="32593" y="78348"/>
                  </a:lnTo>
                  <a:lnTo>
                    <a:pt x="32926" y="78202"/>
                  </a:lnTo>
                  <a:close/>
                  <a:moveTo>
                    <a:pt x="53940" y="80201"/>
                  </a:moveTo>
                  <a:lnTo>
                    <a:pt x="57397" y="80534"/>
                  </a:lnTo>
                  <a:lnTo>
                    <a:pt x="54877" y="81201"/>
                  </a:lnTo>
                  <a:lnTo>
                    <a:pt x="53294" y="80430"/>
                  </a:lnTo>
                  <a:lnTo>
                    <a:pt x="53940" y="80201"/>
                  </a:lnTo>
                  <a:close/>
                  <a:moveTo>
                    <a:pt x="51420" y="79972"/>
                  </a:moveTo>
                  <a:lnTo>
                    <a:pt x="51670" y="79993"/>
                  </a:lnTo>
                  <a:lnTo>
                    <a:pt x="52523" y="80389"/>
                  </a:lnTo>
                  <a:lnTo>
                    <a:pt x="49483" y="81472"/>
                  </a:lnTo>
                  <a:lnTo>
                    <a:pt x="48504" y="81284"/>
                  </a:lnTo>
                  <a:lnTo>
                    <a:pt x="51420" y="79972"/>
                  </a:lnTo>
                  <a:close/>
                  <a:moveTo>
                    <a:pt x="6207" y="80180"/>
                  </a:moveTo>
                  <a:lnTo>
                    <a:pt x="9039" y="81242"/>
                  </a:lnTo>
                  <a:lnTo>
                    <a:pt x="7102" y="81576"/>
                  </a:lnTo>
                  <a:lnTo>
                    <a:pt x="4666" y="80888"/>
                  </a:lnTo>
                  <a:lnTo>
                    <a:pt x="6207" y="80180"/>
                  </a:lnTo>
                  <a:close/>
                  <a:moveTo>
                    <a:pt x="52898" y="80576"/>
                  </a:moveTo>
                  <a:lnTo>
                    <a:pt x="54439" y="81305"/>
                  </a:lnTo>
                  <a:lnTo>
                    <a:pt x="52003" y="81930"/>
                  </a:lnTo>
                  <a:lnTo>
                    <a:pt x="50066" y="81576"/>
                  </a:lnTo>
                  <a:lnTo>
                    <a:pt x="52898" y="80576"/>
                  </a:lnTo>
                  <a:close/>
                  <a:moveTo>
                    <a:pt x="27012" y="78514"/>
                  </a:moveTo>
                  <a:lnTo>
                    <a:pt x="27428" y="78723"/>
                  </a:lnTo>
                  <a:lnTo>
                    <a:pt x="13892" y="82221"/>
                  </a:lnTo>
                  <a:lnTo>
                    <a:pt x="11559" y="81118"/>
                  </a:lnTo>
                  <a:lnTo>
                    <a:pt x="27012" y="78514"/>
                  </a:lnTo>
                  <a:close/>
                  <a:moveTo>
                    <a:pt x="4249" y="81076"/>
                  </a:moveTo>
                  <a:lnTo>
                    <a:pt x="6415" y="81680"/>
                  </a:lnTo>
                  <a:lnTo>
                    <a:pt x="2812" y="82284"/>
                  </a:lnTo>
                  <a:lnTo>
                    <a:pt x="1958" y="82117"/>
                  </a:lnTo>
                  <a:lnTo>
                    <a:pt x="4249" y="81076"/>
                  </a:lnTo>
                  <a:close/>
                  <a:moveTo>
                    <a:pt x="11059" y="81201"/>
                  </a:moveTo>
                  <a:lnTo>
                    <a:pt x="13454" y="82346"/>
                  </a:lnTo>
                  <a:lnTo>
                    <a:pt x="13059" y="82430"/>
                  </a:lnTo>
                  <a:lnTo>
                    <a:pt x="10143" y="81347"/>
                  </a:lnTo>
                  <a:lnTo>
                    <a:pt x="11059" y="81201"/>
                  </a:lnTo>
                  <a:close/>
                  <a:moveTo>
                    <a:pt x="32135" y="78556"/>
                  </a:moveTo>
                  <a:lnTo>
                    <a:pt x="47546" y="81409"/>
                  </a:lnTo>
                  <a:lnTo>
                    <a:pt x="45193" y="82492"/>
                  </a:lnTo>
                  <a:lnTo>
                    <a:pt x="31718" y="78743"/>
                  </a:lnTo>
                  <a:lnTo>
                    <a:pt x="32135" y="78556"/>
                  </a:lnTo>
                  <a:close/>
                  <a:moveTo>
                    <a:pt x="1500" y="82346"/>
                  </a:moveTo>
                  <a:lnTo>
                    <a:pt x="1979" y="82430"/>
                  </a:lnTo>
                  <a:lnTo>
                    <a:pt x="917" y="82596"/>
                  </a:lnTo>
                  <a:lnTo>
                    <a:pt x="1500" y="82346"/>
                  </a:lnTo>
                  <a:close/>
                  <a:moveTo>
                    <a:pt x="48046" y="81513"/>
                  </a:moveTo>
                  <a:lnTo>
                    <a:pt x="48941" y="81680"/>
                  </a:lnTo>
                  <a:lnTo>
                    <a:pt x="46005" y="82700"/>
                  </a:lnTo>
                  <a:lnTo>
                    <a:pt x="45630" y="82596"/>
                  </a:lnTo>
                  <a:lnTo>
                    <a:pt x="48046" y="81513"/>
                  </a:lnTo>
                  <a:close/>
                  <a:moveTo>
                    <a:pt x="54835" y="81492"/>
                  </a:moveTo>
                  <a:lnTo>
                    <a:pt x="57126" y="82575"/>
                  </a:lnTo>
                  <a:lnTo>
                    <a:pt x="56251" y="82721"/>
                  </a:lnTo>
                  <a:lnTo>
                    <a:pt x="52669" y="82055"/>
                  </a:lnTo>
                  <a:lnTo>
                    <a:pt x="54835" y="81492"/>
                  </a:lnTo>
                  <a:close/>
                  <a:moveTo>
                    <a:pt x="9581" y="81451"/>
                  </a:moveTo>
                  <a:lnTo>
                    <a:pt x="12580" y="82555"/>
                  </a:lnTo>
                  <a:lnTo>
                    <a:pt x="11601" y="82825"/>
                  </a:lnTo>
                  <a:lnTo>
                    <a:pt x="7748" y="81742"/>
                  </a:lnTo>
                  <a:lnTo>
                    <a:pt x="9581" y="81451"/>
                  </a:lnTo>
                  <a:close/>
                  <a:moveTo>
                    <a:pt x="57584" y="82804"/>
                  </a:moveTo>
                  <a:lnTo>
                    <a:pt x="58167" y="83075"/>
                  </a:lnTo>
                  <a:lnTo>
                    <a:pt x="58167" y="83075"/>
                  </a:lnTo>
                  <a:lnTo>
                    <a:pt x="57084" y="82888"/>
                  </a:lnTo>
                  <a:lnTo>
                    <a:pt x="57584" y="82804"/>
                  </a:lnTo>
                  <a:close/>
                  <a:moveTo>
                    <a:pt x="49504" y="81784"/>
                  </a:moveTo>
                  <a:lnTo>
                    <a:pt x="51336" y="82117"/>
                  </a:lnTo>
                  <a:lnTo>
                    <a:pt x="47463" y="83117"/>
                  </a:lnTo>
                  <a:lnTo>
                    <a:pt x="46505" y="82846"/>
                  </a:lnTo>
                  <a:lnTo>
                    <a:pt x="49504" y="81784"/>
                  </a:lnTo>
                  <a:close/>
                  <a:moveTo>
                    <a:pt x="27824" y="78910"/>
                  </a:moveTo>
                  <a:lnTo>
                    <a:pt x="28303" y="79139"/>
                  </a:lnTo>
                  <a:lnTo>
                    <a:pt x="16328" y="83388"/>
                  </a:lnTo>
                  <a:lnTo>
                    <a:pt x="14287" y="82430"/>
                  </a:lnTo>
                  <a:lnTo>
                    <a:pt x="27824" y="78910"/>
                  </a:lnTo>
                  <a:close/>
                  <a:moveTo>
                    <a:pt x="7082" y="81867"/>
                  </a:moveTo>
                  <a:lnTo>
                    <a:pt x="11038" y="82971"/>
                  </a:lnTo>
                  <a:lnTo>
                    <a:pt x="9143" y="83450"/>
                  </a:lnTo>
                  <a:lnTo>
                    <a:pt x="3645" y="82450"/>
                  </a:lnTo>
                  <a:lnTo>
                    <a:pt x="7082" y="81867"/>
                  </a:lnTo>
                  <a:close/>
                  <a:moveTo>
                    <a:pt x="13850" y="82534"/>
                  </a:moveTo>
                  <a:lnTo>
                    <a:pt x="15787" y="83450"/>
                  </a:lnTo>
                  <a:lnTo>
                    <a:pt x="13538" y="82617"/>
                  </a:lnTo>
                  <a:lnTo>
                    <a:pt x="13850" y="82534"/>
                  </a:lnTo>
                  <a:close/>
                  <a:moveTo>
                    <a:pt x="31302" y="78931"/>
                  </a:moveTo>
                  <a:lnTo>
                    <a:pt x="44776" y="82679"/>
                  </a:lnTo>
                  <a:lnTo>
                    <a:pt x="42735" y="83617"/>
                  </a:lnTo>
                  <a:lnTo>
                    <a:pt x="30823" y="79160"/>
                  </a:lnTo>
                  <a:lnTo>
                    <a:pt x="31302" y="78931"/>
                  </a:lnTo>
                  <a:close/>
                  <a:moveTo>
                    <a:pt x="45214" y="82784"/>
                  </a:moveTo>
                  <a:lnTo>
                    <a:pt x="45526" y="82888"/>
                  </a:lnTo>
                  <a:lnTo>
                    <a:pt x="43256" y="83679"/>
                  </a:lnTo>
                  <a:lnTo>
                    <a:pt x="45214" y="82784"/>
                  </a:lnTo>
                  <a:close/>
                  <a:moveTo>
                    <a:pt x="52003" y="82242"/>
                  </a:moveTo>
                  <a:lnTo>
                    <a:pt x="55418" y="82867"/>
                  </a:lnTo>
                  <a:lnTo>
                    <a:pt x="49920" y="83783"/>
                  </a:lnTo>
                  <a:lnTo>
                    <a:pt x="48025" y="83263"/>
                  </a:lnTo>
                  <a:lnTo>
                    <a:pt x="52003" y="82242"/>
                  </a:lnTo>
                  <a:close/>
                  <a:moveTo>
                    <a:pt x="13059" y="82742"/>
                  </a:moveTo>
                  <a:lnTo>
                    <a:pt x="15537" y="83679"/>
                  </a:lnTo>
                  <a:lnTo>
                    <a:pt x="15162" y="83804"/>
                  </a:lnTo>
                  <a:lnTo>
                    <a:pt x="12163" y="82971"/>
                  </a:lnTo>
                  <a:lnTo>
                    <a:pt x="13059" y="82742"/>
                  </a:lnTo>
                  <a:close/>
                  <a:moveTo>
                    <a:pt x="46026" y="83013"/>
                  </a:moveTo>
                  <a:lnTo>
                    <a:pt x="46900" y="83263"/>
                  </a:lnTo>
                  <a:lnTo>
                    <a:pt x="43881" y="84033"/>
                  </a:lnTo>
                  <a:lnTo>
                    <a:pt x="43527" y="83908"/>
                  </a:lnTo>
                  <a:lnTo>
                    <a:pt x="46026" y="83013"/>
                  </a:lnTo>
                  <a:close/>
                  <a:moveTo>
                    <a:pt x="11601" y="83117"/>
                  </a:moveTo>
                  <a:lnTo>
                    <a:pt x="14683" y="83971"/>
                  </a:lnTo>
                  <a:lnTo>
                    <a:pt x="13746" y="84304"/>
                  </a:lnTo>
                  <a:lnTo>
                    <a:pt x="9810" y="83575"/>
                  </a:lnTo>
                  <a:lnTo>
                    <a:pt x="11601" y="83117"/>
                  </a:lnTo>
                  <a:close/>
                  <a:moveTo>
                    <a:pt x="28678" y="79306"/>
                  </a:moveTo>
                  <a:lnTo>
                    <a:pt x="29219" y="79576"/>
                  </a:lnTo>
                  <a:lnTo>
                    <a:pt x="18536" y="84450"/>
                  </a:lnTo>
                  <a:lnTo>
                    <a:pt x="16703" y="83575"/>
                  </a:lnTo>
                  <a:lnTo>
                    <a:pt x="28678" y="79306"/>
                  </a:lnTo>
                  <a:close/>
                  <a:moveTo>
                    <a:pt x="15953" y="83825"/>
                  </a:moveTo>
                  <a:lnTo>
                    <a:pt x="17973" y="84575"/>
                  </a:lnTo>
                  <a:lnTo>
                    <a:pt x="17973" y="84575"/>
                  </a:lnTo>
                  <a:lnTo>
                    <a:pt x="15662" y="83929"/>
                  </a:lnTo>
                  <a:lnTo>
                    <a:pt x="15953" y="83825"/>
                  </a:lnTo>
                  <a:close/>
                  <a:moveTo>
                    <a:pt x="47463" y="83408"/>
                  </a:moveTo>
                  <a:lnTo>
                    <a:pt x="49233" y="83908"/>
                  </a:lnTo>
                  <a:lnTo>
                    <a:pt x="45297" y="84575"/>
                  </a:lnTo>
                  <a:lnTo>
                    <a:pt x="44360" y="84221"/>
                  </a:lnTo>
                  <a:lnTo>
                    <a:pt x="47463" y="83408"/>
                  </a:lnTo>
                  <a:close/>
                  <a:moveTo>
                    <a:pt x="30448" y="79327"/>
                  </a:moveTo>
                  <a:lnTo>
                    <a:pt x="42360" y="83783"/>
                  </a:lnTo>
                  <a:lnTo>
                    <a:pt x="40507" y="84616"/>
                  </a:lnTo>
                  <a:lnTo>
                    <a:pt x="29907" y="79576"/>
                  </a:lnTo>
                  <a:lnTo>
                    <a:pt x="30448" y="79327"/>
                  </a:lnTo>
                  <a:close/>
                  <a:moveTo>
                    <a:pt x="43089" y="84054"/>
                  </a:moveTo>
                  <a:lnTo>
                    <a:pt x="43402" y="84158"/>
                  </a:lnTo>
                  <a:lnTo>
                    <a:pt x="41069" y="84762"/>
                  </a:lnTo>
                  <a:lnTo>
                    <a:pt x="43089" y="84054"/>
                  </a:lnTo>
                  <a:close/>
                  <a:moveTo>
                    <a:pt x="15183" y="84096"/>
                  </a:moveTo>
                  <a:lnTo>
                    <a:pt x="17724" y="84804"/>
                  </a:lnTo>
                  <a:lnTo>
                    <a:pt x="17369" y="84970"/>
                  </a:lnTo>
                  <a:lnTo>
                    <a:pt x="14308" y="84408"/>
                  </a:lnTo>
                  <a:lnTo>
                    <a:pt x="15183" y="84096"/>
                  </a:lnTo>
                  <a:close/>
                  <a:moveTo>
                    <a:pt x="9143" y="83742"/>
                  </a:moveTo>
                  <a:lnTo>
                    <a:pt x="13204" y="84491"/>
                  </a:lnTo>
                  <a:lnTo>
                    <a:pt x="11351" y="85158"/>
                  </a:lnTo>
                  <a:lnTo>
                    <a:pt x="5790" y="84616"/>
                  </a:lnTo>
                  <a:lnTo>
                    <a:pt x="9143" y="83742"/>
                  </a:lnTo>
                  <a:close/>
                  <a:moveTo>
                    <a:pt x="43881" y="84346"/>
                  </a:moveTo>
                  <a:lnTo>
                    <a:pt x="44735" y="84658"/>
                  </a:lnTo>
                  <a:lnTo>
                    <a:pt x="41652" y="85179"/>
                  </a:lnTo>
                  <a:lnTo>
                    <a:pt x="41298" y="85012"/>
                  </a:lnTo>
                  <a:lnTo>
                    <a:pt x="43881" y="84346"/>
                  </a:lnTo>
                  <a:close/>
                  <a:moveTo>
                    <a:pt x="49899" y="84096"/>
                  </a:moveTo>
                  <a:lnTo>
                    <a:pt x="53252" y="85012"/>
                  </a:lnTo>
                  <a:lnTo>
                    <a:pt x="47692" y="85449"/>
                  </a:lnTo>
                  <a:lnTo>
                    <a:pt x="45838" y="84762"/>
                  </a:lnTo>
                  <a:lnTo>
                    <a:pt x="49899" y="84096"/>
                  </a:lnTo>
                  <a:close/>
                  <a:moveTo>
                    <a:pt x="18161" y="84929"/>
                  </a:moveTo>
                  <a:lnTo>
                    <a:pt x="19910" y="85408"/>
                  </a:lnTo>
                  <a:lnTo>
                    <a:pt x="20014" y="85470"/>
                  </a:lnTo>
                  <a:lnTo>
                    <a:pt x="20014" y="85470"/>
                  </a:lnTo>
                  <a:lnTo>
                    <a:pt x="17869" y="85074"/>
                  </a:lnTo>
                  <a:lnTo>
                    <a:pt x="18161" y="84929"/>
                  </a:lnTo>
                  <a:close/>
                  <a:moveTo>
                    <a:pt x="13767" y="84595"/>
                  </a:moveTo>
                  <a:lnTo>
                    <a:pt x="16911" y="85179"/>
                  </a:lnTo>
                  <a:lnTo>
                    <a:pt x="15995" y="85595"/>
                  </a:lnTo>
                  <a:lnTo>
                    <a:pt x="12017" y="85220"/>
                  </a:lnTo>
                  <a:lnTo>
                    <a:pt x="13767" y="84595"/>
                  </a:lnTo>
                  <a:close/>
                  <a:moveTo>
                    <a:pt x="40861" y="85116"/>
                  </a:moveTo>
                  <a:lnTo>
                    <a:pt x="41153" y="85262"/>
                  </a:lnTo>
                  <a:lnTo>
                    <a:pt x="39008" y="85616"/>
                  </a:lnTo>
                  <a:lnTo>
                    <a:pt x="39132" y="85574"/>
                  </a:lnTo>
                  <a:lnTo>
                    <a:pt x="40861" y="85116"/>
                  </a:lnTo>
                  <a:close/>
                  <a:moveTo>
                    <a:pt x="45276" y="84866"/>
                  </a:moveTo>
                  <a:lnTo>
                    <a:pt x="47005" y="85512"/>
                  </a:lnTo>
                  <a:lnTo>
                    <a:pt x="43027" y="85824"/>
                  </a:lnTo>
                  <a:lnTo>
                    <a:pt x="42111" y="85387"/>
                  </a:lnTo>
                  <a:lnTo>
                    <a:pt x="45276" y="84866"/>
                  </a:lnTo>
                  <a:close/>
                  <a:moveTo>
                    <a:pt x="17411" y="85283"/>
                  </a:moveTo>
                  <a:lnTo>
                    <a:pt x="21014" y="85949"/>
                  </a:lnTo>
                  <a:lnTo>
                    <a:pt x="21389" y="86116"/>
                  </a:lnTo>
                  <a:lnTo>
                    <a:pt x="21389" y="86116"/>
                  </a:lnTo>
                  <a:lnTo>
                    <a:pt x="16578" y="85658"/>
                  </a:lnTo>
                  <a:lnTo>
                    <a:pt x="17411" y="85283"/>
                  </a:lnTo>
                  <a:close/>
                  <a:moveTo>
                    <a:pt x="22118" y="86157"/>
                  </a:moveTo>
                  <a:lnTo>
                    <a:pt x="22243" y="86178"/>
                  </a:lnTo>
                  <a:lnTo>
                    <a:pt x="22347" y="86220"/>
                  </a:lnTo>
                  <a:lnTo>
                    <a:pt x="22347" y="86220"/>
                  </a:lnTo>
                  <a:lnTo>
                    <a:pt x="22222" y="86199"/>
                  </a:lnTo>
                  <a:lnTo>
                    <a:pt x="22118" y="86157"/>
                  </a:lnTo>
                  <a:close/>
                  <a:moveTo>
                    <a:pt x="41611" y="85470"/>
                  </a:moveTo>
                  <a:lnTo>
                    <a:pt x="42444" y="85866"/>
                  </a:lnTo>
                  <a:lnTo>
                    <a:pt x="37633" y="86262"/>
                  </a:lnTo>
                  <a:lnTo>
                    <a:pt x="37987" y="86095"/>
                  </a:lnTo>
                  <a:lnTo>
                    <a:pt x="41611" y="85470"/>
                  </a:lnTo>
                  <a:close/>
                  <a:moveTo>
                    <a:pt x="36883" y="86262"/>
                  </a:moveTo>
                  <a:lnTo>
                    <a:pt x="36779" y="86324"/>
                  </a:lnTo>
                  <a:lnTo>
                    <a:pt x="36675" y="86324"/>
                  </a:lnTo>
                  <a:lnTo>
                    <a:pt x="36779" y="86282"/>
                  </a:lnTo>
                  <a:lnTo>
                    <a:pt x="36883" y="86262"/>
                  </a:lnTo>
                  <a:close/>
                  <a:moveTo>
                    <a:pt x="4957" y="84845"/>
                  </a:moveTo>
                  <a:lnTo>
                    <a:pt x="10705" y="85387"/>
                  </a:lnTo>
                  <a:lnTo>
                    <a:pt x="7248" y="86616"/>
                  </a:lnTo>
                  <a:lnTo>
                    <a:pt x="1396" y="86553"/>
                  </a:lnTo>
                  <a:lnTo>
                    <a:pt x="313" y="86032"/>
                  </a:lnTo>
                  <a:lnTo>
                    <a:pt x="4957" y="84845"/>
                  </a:lnTo>
                  <a:close/>
                  <a:moveTo>
                    <a:pt x="11372" y="85449"/>
                  </a:moveTo>
                  <a:lnTo>
                    <a:pt x="15474" y="85845"/>
                  </a:lnTo>
                  <a:lnTo>
                    <a:pt x="13683" y="86657"/>
                  </a:lnTo>
                  <a:lnTo>
                    <a:pt x="8102" y="86616"/>
                  </a:lnTo>
                  <a:lnTo>
                    <a:pt x="11372" y="85449"/>
                  </a:lnTo>
                  <a:close/>
                  <a:moveTo>
                    <a:pt x="16057" y="85907"/>
                  </a:moveTo>
                  <a:lnTo>
                    <a:pt x="22159" y="86491"/>
                  </a:lnTo>
                  <a:lnTo>
                    <a:pt x="22680" y="86741"/>
                  </a:lnTo>
                  <a:lnTo>
                    <a:pt x="14371" y="86657"/>
                  </a:lnTo>
                  <a:lnTo>
                    <a:pt x="16057" y="85907"/>
                  </a:lnTo>
                  <a:close/>
                  <a:moveTo>
                    <a:pt x="22992" y="86574"/>
                  </a:moveTo>
                  <a:lnTo>
                    <a:pt x="23388" y="86595"/>
                  </a:lnTo>
                  <a:lnTo>
                    <a:pt x="23763" y="86741"/>
                  </a:lnTo>
                  <a:lnTo>
                    <a:pt x="23367" y="86741"/>
                  </a:lnTo>
                  <a:lnTo>
                    <a:pt x="22992" y="86574"/>
                  </a:lnTo>
                  <a:close/>
                  <a:moveTo>
                    <a:pt x="24617" y="86720"/>
                  </a:moveTo>
                  <a:lnTo>
                    <a:pt x="24742" y="86761"/>
                  </a:lnTo>
                  <a:lnTo>
                    <a:pt x="24742" y="86761"/>
                  </a:lnTo>
                  <a:lnTo>
                    <a:pt x="24617" y="86741"/>
                  </a:lnTo>
                  <a:lnTo>
                    <a:pt x="24513" y="86720"/>
                  </a:lnTo>
                  <a:close/>
                  <a:moveTo>
                    <a:pt x="29553" y="79743"/>
                  </a:moveTo>
                  <a:lnTo>
                    <a:pt x="40153" y="84783"/>
                  </a:lnTo>
                  <a:lnTo>
                    <a:pt x="40132" y="84804"/>
                  </a:lnTo>
                  <a:lnTo>
                    <a:pt x="37841" y="85595"/>
                  </a:lnTo>
                  <a:lnTo>
                    <a:pt x="35509" y="86220"/>
                  </a:lnTo>
                  <a:lnTo>
                    <a:pt x="33114" y="86616"/>
                  </a:lnTo>
                  <a:lnTo>
                    <a:pt x="30719" y="86803"/>
                  </a:lnTo>
                  <a:lnTo>
                    <a:pt x="28303" y="86782"/>
                  </a:lnTo>
                  <a:lnTo>
                    <a:pt x="25887" y="86553"/>
                  </a:lnTo>
                  <a:lnTo>
                    <a:pt x="23513" y="86116"/>
                  </a:lnTo>
                  <a:lnTo>
                    <a:pt x="21181" y="85470"/>
                  </a:lnTo>
                  <a:lnTo>
                    <a:pt x="18911" y="84616"/>
                  </a:lnTo>
                  <a:lnTo>
                    <a:pt x="18890" y="84616"/>
                  </a:lnTo>
                  <a:lnTo>
                    <a:pt x="29553" y="79743"/>
                  </a:lnTo>
                  <a:close/>
                  <a:moveTo>
                    <a:pt x="34488" y="86782"/>
                  </a:moveTo>
                  <a:lnTo>
                    <a:pt x="34384" y="86824"/>
                  </a:lnTo>
                  <a:lnTo>
                    <a:pt x="34259" y="86824"/>
                  </a:lnTo>
                  <a:lnTo>
                    <a:pt x="34384" y="86803"/>
                  </a:lnTo>
                  <a:lnTo>
                    <a:pt x="34488" y="86782"/>
                  </a:lnTo>
                  <a:close/>
                  <a:moveTo>
                    <a:pt x="36009" y="86678"/>
                  </a:moveTo>
                  <a:lnTo>
                    <a:pt x="35634" y="86845"/>
                  </a:lnTo>
                  <a:lnTo>
                    <a:pt x="35238" y="86845"/>
                  </a:lnTo>
                  <a:lnTo>
                    <a:pt x="35613" y="86699"/>
                  </a:lnTo>
                  <a:lnTo>
                    <a:pt x="36009" y="86678"/>
                  </a:lnTo>
                  <a:close/>
                  <a:moveTo>
                    <a:pt x="42964" y="86116"/>
                  </a:moveTo>
                  <a:lnTo>
                    <a:pt x="44630" y="86907"/>
                  </a:lnTo>
                  <a:lnTo>
                    <a:pt x="36321" y="86845"/>
                  </a:lnTo>
                  <a:lnTo>
                    <a:pt x="36862" y="86616"/>
                  </a:lnTo>
                  <a:lnTo>
                    <a:pt x="42964" y="86116"/>
                  </a:lnTo>
                  <a:close/>
                  <a:moveTo>
                    <a:pt x="47650" y="85762"/>
                  </a:moveTo>
                  <a:lnTo>
                    <a:pt x="50899" y="86970"/>
                  </a:lnTo>
                  <a:lnTo>
                    <a:pt x="45318" y="86928"/>
                  </a:lnTo>
                  <a:lnTo>
                    <a:pt x="43548" y="86074"/>
                  </a:lnTo>
                  <a:lnTo>
                    <a:pt x="47650" y="85762"/>
                  </a:lnTo>
                  <a:close/>
                  <a:moveTo>
                    <a:pt x="54065" y="85241"/>
                  </a:moveTo>
                  <a:lnTo>
                    <a:pt x="58688" y="86532"/>
                  </a:lnTo>
                  <a:lnTo>
                    <a:pt x="57605" y="87032"/>
                  </a:lnTo>
                  <a:lnTo>
                    <a:pt x="51753" y="86970"/>
                  </a:lnTo>
                  <a:lnTo>
                    <a:pt x="48337" y="85699"/>
                  </a:lnTo>
                  <a:lnTo>
                    <a:pt x="54065" y="85241"/>
                  </a:lnTo>
                  <a:close/>
                  <a:moveTo>
                    <a:pt x="27053" y="87053"/>
                  </a:moveTo>
                  <a:lnTo>
                    <a:pt x="27158" y="87074"/>
                  </a:lnTo>
                  <a:lnTo>
                    <a:pt x="27053" y="87095"/>
                  </a:lnTo>
                  <a:lnTo>
                    <a:pt x="26929" y="87053"/>
                  </a:lnTo>
                  <a:close/>
                  <a:moveTo>
                    <a:pt x="32073" y="87095"/>
                  </a:moveTo>
                  <a:lnTo>
                    <a:pt x="31948" y="87136"/>
                  </a:lnTo>
                  <a:lnTo>
                    <a:pt x="31843" y="87115"/>
                  </a:lnTo>
                  <a:lnTo>
                    <a:pt x="31948" y="87095"/>
                  </a:lnTo>
                  <a:close/>
                  <a:moveTo>
                    <a:pt x="25825" y="87053"/>
                  </a:moveTo>
                  <a:lnTo>
                    <a:pt x="26200" y="87157"/>
                  </a:lnTo>
                  <a:lnTo>
                    <a:pt x="25804" y="87199"/>
                  </a:lnTo>
                  <a:lnTo>
                    <a:pt x="25408" y="87053"/>
                  </a:lnTo>
                  <a:close/>
                  <a:moveTo>
                    <a:pt x="29490" y="87178"/>
                  </a:moveTo>
                  <a:lnTo>
                    <a:pt x="29615" y="87199"/>
                  </a:lnTo>
                  <a:lnTo>
                    <a:pt x="29490" y="87220"/>
                  </a:lnTo>
                  <a:lnTo>
                    <a:pt x="29386" y="87199"/>
                  </a:lnTo>
                  <a:lnTo>
                    <a:pt x="29490" y="87178"/>
                  </a:lnTo>
                  <a:close/>
                  <a:moveTo>
                    <a:pt x="33593" y="87115"/>
                  </a:moveTo>
                  <a:lnTo>
                    <a:pt x="33197" y="87261"/>
                  </a:lnTo>
                  <a:lnTo>
                    <a:pt x="32801" y="87220"/>
                  </a:lnTo>
                  <a:lnTo>
                    <a:pt x="33176" y="87115"/>
                  </a:lnTo>
                  <a:close/>
                  <a:moveTo>
                    <a:pt x="24575" y="87032"/>
                  </a:moveTo>
                  <a:lnTo>
                    <a:pt x="25117" y="87240"/>
                  </a:lnTo>
                  <a:lnTo>
                    <a:pt x="24513" y="87282"/>
                  </a:lnTo>
                  <a:lnTo>
                    <a:pt x="23992" y="87032"/>
                  </a:lnTo>
                  <a:close/>
                  <a:moveTo>
                    <a:pt x="34426" y="87115"/>
                  </a:moveTo>
                  <a:lnTo>
                    <a:pt x="35009" y="87136"/>
                  </a:lnTo>
                  <a:lnTo>
                    <a:pt x="34467" y="87365"/>
                  </a:lnTo>
                  <a:lnTo>
                    <a:pt x="33884" y="87324"/>
                  </a:lnTo>
                  <a:lnTo>
                    <a:pt x="34426" y="87115"/>
                  </a:lnTo>
                  <a:close/>
                  <a:moveTo>
                    <a:pt x="28261" y="87282"/>
                  </a:moveTo>
                  <a:lnTo>
                    <a:pt x="28657" y="87365"/>
                  </a:lnTo>
                  <a:lnTo>
                    <a:pt x="28261" y="87428"/>
                  </a:lnTo>
                  <a:lnTo>
                    <a:pt x="27866" y="87324"/>
                  </a:lnTo>
                  <a:lnTo>
                    <a:pt x="28261" y="87282"/>
                  </a:lnTo>
                  <a:close/>
                  <a:moveTo>
                    <a:pt x="30740" y="87303"/>
                  </a:moveTo>
                  <a:lnTo>
                    <a:pt x="31135" y="87344"/>
                  </a:lnTo>
                  <a:lnTo>
                    <a:pt x="30740" y="87449"/>
                  </a:lnTo>
                  <a:lnTo>
                    <a:pt x="30323" y="87365"/>
                  </a:lnTo>
                  <a:lnTo>
                    <a:pt x="30740" y="87303"/>
                  </a:lnTo>
                  <a:close/>
                  <a:moveTo>
                    <a:pt x="27012" y="87386"/>
                  </a:moveTo>
                  <a:lnTo>
                    <a:pt x="27574" y="87532"/>
                  </a:lnTo>
                  <a:lnTo>
                    <a:pt x="26991" y="87636"/>
                  </a:lnTo>
                  <a:lnTo>
                    <a:pt x="26450" y="87428"/>
                  </a:lnTo>
                  <a:lnTo>
                    <a:pt x="27012" y="87386"/>
                  </a:lnTo>
                  <a:close/>
                  <a:moveTo>
                    <a:pt x="31968" y="87428"/>
                  </a:moveTo>
                  <a:lnTo>
                    <a:pt x="32551" y="87490"/>
                  </a:lnTo>
                  <a:lnTo>
                    <a:pt x="31989" y="87678"/>
                  </a:lnTo>
                  <a:lnTo>
                    <a:pt x="31406" y="87574"/>
                  </a:lnTo>
                  <a:lnTo>
                    <a:pt x="31968" y="87428"/>
                  </a:lnTo>
                  <a:close/>
                  <a:moveTo>
                    <a:pt x="29490" y="87511"/>
                  </a:moveTo>
                  <a:lnTo>
                    <a:pt x="30073" y="87615"/>
                  </a:lnTo>
                  <a:lnTo>
                    <a:pt x="29490" y="87761"/>
                  </a:lnTo>
                  <a:lnTo>
                    <a:pt x="28928" y="87615"/>
                  </a:lnTo>
                  <a:lnTo>
                    <a:pt x="29490" y="87511"/>
                  </a:lnTo>
                  <a:close/>
                  <a:moveTo>
                    <a:pt x="2021" y="86845"/>
                  </a:moveTo>
                  <a:lnTo>
                    <a:pt x="6457" y="86886"/>
                  </a:lnTo>
                  <a:lnTo>
                    <a:pt x="3958" y="87782"/>
                  </a:lnTo>
                  <a:lnTo>
                    <a:pt x="2021" y="86845"/>
                  </a:lnTo>
                  <a:close/>
                  <a:moveTo>
                    <a:pt x="25762" y="87490"/>
                  </a:moveTo>
                  <a:lnTo>
                    <a:pt x="26429" y="87740"/>
                  </a:lnTo>
                  <a:lnTo>
                    <a:pt x="25700" y="87865"/>
                  </a:lnTo>
                  <a:lnTo>
                    <a:pt x="25033" y="87532"/>
                  </a:lnTo>
                  <a:lnTo>
                    <a:pt x="25762" y="87490"/>
                  </a:lnTo>
                  <a:close/>
                  <a:moveTo>
                    <a:pt x="33239" y="87553"/>
                  </a:moveTo>
                  <a:lnTo>
                    <a:pt x="33947" y="87615"/>
                  </a:lnTo>
                  <a:lnTo>
                    <a:pt x="33280" y="87928"/>
                  </a:lnTo>
                  <a:lnTo>
                    <a:pt x="32572" y="87782"/>
                  </a:lnTo>
                  <a:lnTo>
                    <a:pt x="33239" y="87553"/>
                  </a:lnTo>
                  <a:close/>
                  <a:moveTo>
                    <a:pt x="28241" y="87719"/>
                  </a:moveTo>
                  <a:lnTo>
                    <a:pt x="28928" y="87907"/>
                  </a:lnTo>
                  <a:lnTo>
                    <a:pt x="28220" y="88094"/>
                  </a:lnTo>
                  <a:lnTo>
                    <a:pt x="27532" y="87844"/>
                  </a:lnTo>
                  <a:lnTo>
                    <a:pt x="28241" y="87719"/>
                  </a:lnTo>
                  <a:close/>
                  <a:moveTo>
                    <a:pt x="30740" y="87740"/>
                  </a:moveTo>
                  <a:lnTo>
                    <a:pt x="31448" y="87865"/>
                  </a:lnTo>
                  <a:lnTo>
                    <a:pt x="30760" y="88115"/>
                  </a:lnTo>
                  <a:lnTo>
                    <a:pt x="30052" y="87928"/>
                  </a:lnTo>
                  <a:lnTo>
                    <a:pt x="30740" y="87740"/>
                  </a:lnTo>
                  <a:close/>
                  <a:moveTo>
                    <a:pt x="52544" y="87282"/>
                  </a:moveTo>
                  <a:lnTo>
                    <a:pt x="56980" y="87303"/>
                  </a:lnTo>
                  <a:lnTo>
                    <a:pt x="55023" y="88198"/>
                  </a:lnTo>
                  <a:lnTo>
                    <a:pt x="52544" y="87282"/>
                  </a:lnTo>
                  <a:close/>
                  <a:moveTo>
                    <a:pt x="13746" y="86949"/>
                  </a:moveTo>
                  <a:lnTo>
                    <a:pt x="23305" y="87032"/>
                  </a:lnTo>
                  <a:lnTo>
                    <a:pt x="23950" y="87344"/>
                  </a:lnTo>
                  <a:lnTo>
                    <a:pt x="10580" y="88386"/>
                  </a:lnTo>
                  <a:lnTo>
                    <a:pt x="13746" y="86949"/>
                  </a:lnTo>
                  <a:close/>
                  <a:moveTo>
                    <a:pt x="26970" y="87928"/>
                  </a:moveTo>
                  <a:lnTo>
                    <a:pt x="27741" y="88219"/>
                  </a:lnTo>
                  <a:lnTo>
                    <a:pt x="26929" y="88427"/>
                  </a:lnTo>
                  <a:lnTo>
                    <a:pt x="26158" y="88073"/>
                  </a:lnTo>
                  <a:lnTo>
                    <a:pt x="26970" y="87928"/>
                  </a:lnTo>
                  <a:close/>
                  <a:moveTo>
                    <a:pt x="32010" y="87969"/>
                  </a:moveTo>
                  <a:lnTo>
                    <a:pt x="32822" y="88136"/>
                  </a:lnTo>
                  <a:lnTo>
                    <a:pt x="32052" y="88469"/>
                  </a:lnTo>
                  <a:lnTo>
                    <a:pt x="31239" y="88261"/>
                  </a:lnTo>
                  <a:lnTo>
                    <a:pt x="32010" y="87969"/>
                  </a:lnTo>
                  <a:close/>
                  <a:moveTo>
                    <a:pt x="29490" y="88073"/>
                  </a:moveTo>
                  <a:lnTo>
                    <a:pt x="30281" y="88282"/>
                  </a:lnTo>
                  <a:lnTo>
                    <a:pt x="29490" y="88573"/>
                  </a:lnTo>
                  <a:lnTo>
                    <a:pt x="28699" y="88282"/>
                  </a:lnTo>
                  <a:lnTo>
                    <a:pt x="29490" y="88073"/>
                  </a:lnTo>
                  <a:close/>
                  <a:moveTo>
                    <a:pt x="35696" y="87136"/>
                  </a:moveTo>
                  <a:lnTo>
                    <a:pt x="45255" y="87220"/>
                  </a:lnTo>
                  <a:lnTo>
                    <a:pt x="48400" y="88698"/>
                  </a:lnTo>
                  <a:lnTo>
                    <a:pt x="35051" y="87428"/>
                  </a:lnTo>
                  <a:lnTo>
                    <a:pt x="35696" y="87136"/>
                  </a:lnTo>
                  <a:close/>
                  <a:moveTo>
                    <a:pt x="7311" y="86907"/>
                  </a:moveTo>
                  <a:lnTo>
                    <a:pt x="13059" y="86949"/>
                  </a:lnTo>
                  <a:lnTo>
                    <a:pt x="9726" y="88469"/>
                  </a:lnTo>
                  <a:lnTo>
                    <a:pt x="6019" y="88761"/>
                  </a:lnTo>
                  <a:lnTo>
                    <a:pt x="4333" y="87948"/>
                  </a:lnTo>
                  <a:lnTo>
                    <a:pt x="7311" y="86907"/>
                  </a:lnTo>
                  <a:close/>
                  <a:moveTo>
                    <a:pt x="3937" y="88094"/>
                  </a:moveTo>
                  <a:lnTo>
                    <a:pt x="5436" y="88802"/>
                  </a:lnTo>
                  <a:lnTo>
                    <a:pt x="3916" y="88927"/>
                  </a:lnTo>
                  <a:lnTo>
                    <a:pt x="2771" y="88511"/>
                  </a:lnTo>
                  <a:lnTo>
                    <a:pt x="3937" y="88094"/>
                  </a:lnTo>
                  <a:close/>
                  <a:moveTo>
                    <a:pt x="28199" y="88407"/>
                  </a:moveTo>
                  <a:lnTo>
                    <a:pt x="29053" y="88719"/>
                  </a:lnTo>
                  <a:lnTo>
                    <a:pt x="28178" y="89031"/>
                  </a:lnTo>
                  <a:lnTo>
                    <a:pt x="27324" y="88636"/>
                  </a:lnTo>
                  <a:lnTo>
                    <a:pt x="28199" y="88407"/>
                  </a:lnTo>
                  <a:close/>
                  <a:moveTo>
                    <a:pt x="30760" y="88427"/>
                  </a:moveTo>
                  <a:lnTo>
                    <a:pt x="31656" y="88656"/>
                  </a:lnTo>
                  <a:lnTo>
                    <a:pt x="30802" y="89052"/>
                  </a:lnTo>
                  <a:lnTo>
                    <a:pt x="29907" y="88719"/>
                  </a:lnTo>
                  <a:lnTo>
                    <a:pt x="30760" y="88427"/>
                  </a:lnTo>
                  <a:close/>
                  <a:moveTo>
                    <a:pt x="45942" y="87220"/>
                  </a:moveTo>
                  <a:lnTo>
                    <a:pt x="51690" y="87261"/>
                  </a:lnTo>
                  <a:lnTo>
                    <a:pt x="54648" y="88365"/>
                  </a:lnTo>
                  <a:lnTo>
                    <a:pt x="52961" y="89135"/>
                  </a:lnTo>
                  <a:lnTo>
                    <a:pt x="49233" y="88781"/>
                  </a:lnTo>
                  <a:lnTo>
                    <a:pt x="45942" y="87220"/>
                  </a:lnTo>
                  <a:close/>
                  <a:moveTo>
                    <a:pt x="2354" y="88656"/>
                  </a:moveTo>
                  <a:lnTo>
                    <a:pt x="3229" y="88969"/>
                  </a:lnTo>
                  <a:lnTo>
                    <a:pt x="917" y="89156"/>
                  </a:lnTo>
                  <a:lnTo>
                    <a:pt x="2354" y="88656"/>
                  </a:lnTo>
                  <a:close/>
                  <a:moveTo>
                    <a:pt x="55043" y="88511"/>
                  </a:moveTo>
                  <a:lnTo>
                    <a:pt x="56189" y="88948"/>
                  </a:lnTo>
                  <a:lnTo>
                    <a:pt x="55064" y="89344"/>
                  </a:lnTo>
                  <a:lnTo>
                    <a:pt x="53523" y="89198"/>
                  </a:lnTo>
                  <a:lnTo>
                    <a:pt x="55043" y="88511"/>
                  </a:lnTo>
                  <a:close/>
                  <a:moveTo>
                    <a:pt x="8956" y="88823"/>
                  </a:moveTo>
                  <a:lnTo>
                    <a:pt x="7519" y="89469"/>
                  </a:lnTo>
                  <a:lnTo>
                    <a:pt x="6540" y="89011"/>
                  </a:lnTo>
                  <a:lnTo>
                    <a:pt x="8956" y="88823"/>
                  </a:lnTo>
                  <a:close/>
                  <a:moveTo>
                    <a:pt x="56626" y="89094"/>
                  </a:moveTo>
                  <a:lnTo>
                    <a:pt x="58042" y="89635"/>
                  </a:lnTo>
                  <a:lnTo>
                    <a:pt x="55751" y="89406"/>
                  </a:lnTo>
                  <a:lnTo>
                    <a:pt x="56626" y="89094"/>
                  </a:lnTo>
                  <a:close/>
                  <a:moveTo>
                    <a:pt x="29490" y="88886"/>
                  </a:moveTo>
                  <a:lnTo>
                    <a:pt x="30427" y="89219"/>
                  </a:lnTo>
                  <a:lnTo>
                    <a:pt x="29469" y="89656"/>
                  </a:lnTo>
                  <a:lnTo>
                    <a:pt x="28553" y="89219"/>
                  </a:lnTo>
                  <a:lnTo>
                    <a:pt x="29490" y="88886"/>
                  </a:lnTo>
                  <a:close/>
                  <a:moveTo>
                    <a:pt x="50004" y="89156"/>
                  </a:moveTo>
                  <a:lnTo>
                    <a:pt x="52419" y="89385"/>
                  </a:lnTo>
                  <a:lnTo>
                    <a:pt x="51441" y="89844"/>
                  </a:lnTo>
                  <a:lnTo>
                    <a:pt x="50004" y="89156"/>
                  </a:lnTo>
                  <a:close/>
                  <a:moveTo>
                    <a:pt x="5957" y="89052"/>
                  </a:moveTo>
                  <a:lnTo>
                    <a:pt x="7186" y="89635"/>
                  </a:lnTo>
                  <a:lnTo>
                    <a:pt x="6561" y="89906"/>
                  </a:lnTo>
                  <a:lnTo>
                    <a:pt x="4541" y="89156"/>
                  </a:lnTo>
                  <a:lnTo>
                    <a:pt x="5957" y="89052"/>
                  </a:lnTo>
                  <a:close/>
                  <a:moveTo>
                    <a:pt x="53002" y="89448"/>
                  </a:moveTo>
                  <a:lnTo>
                    <a:pt x="54419" y="89573"/>
                  </a:lnTo>
                  <a:lnTo>
                    <a:pt x="52398" y="90302"/>
                  </a:lnTo>
                  <a:lnTo>
                    <a:pt x="51774" y="89989"/>
                  </a:lnTo>
                  <a:lnTo>
                    <a:pt x="53002" y="89448"/>
                  </a:lnTo>
                  <a:close/>
                  <a:moveTo>
                    <a:pt x="24471" y="87594"/>
                  </a:moveTo>
                  <a:lnTo>
                    <a:pt x="25200" y="87948"/>
                  </a:lnTo>
                  <a:lnTo>
                    <a:pt x="9747" y="90531"/>
                  </a:lnTo>
                  <a:lnTo>
                    <a:pt x="7852" y="89635"/>
                  </a:lnTo>
                  <a:lnTo>
                    <a:pt x="9810" y="88740"/>
                  </a:lnTo>
                  <a:lnTo>
                    <a:pt x="24471" y="87594"/>
                  </a:lnTo>
                  <a:close/>
                  <a:moveTo>
                    <a:pt x="3874" y="89219"/>
                  </a:moveTo>
                  <a:lnTo>
                    <a:pt x="6186" y="90093"/>
                  </a:lnTo>
                  <a:lnTo>
                    <a:pt x="4999" y="90614"/>
                  </a:lnTo>
                  <a:lnTo>
                    <a:pt x="813" y="89469"/>
                  </a:lnTo>
                  <a:lnTo>
                    <a:pt x="3874" y="89219"/>
                  </a:lnTo>
                  <a:close/>
                  <a:moveTo>
                    <a:pt x="7519" y="89802"/>
                  </a:moveTo>
                  <a:lnTo>
                    <a:pt x="9247" y="90614"/>
                  </a:lnTo>
                  <a:lnTo>
                    <a:pt x="8685" y="90718"/>
                  </a:lnTo>
                  <a:lnTo>
                    <a:pt x="6936" y="90052"/>
                  </a:lnTo>
                  <a:lnTo>
                    <a:pt x="7519" y="89802"/>
                  </a:lnTo>
                  <a:close/>
                  <a:moveTo>
                    <a:pt x="34530" y="87678"/>
                  </a:moveTo>
                  <a:lnTo>
                    <a:pt x="49170" y="89073"/>
                  </a:lnTo>
                  <a:lnTo>
                    <a:pt x="51086" y="89989"/>
                  </a:lnTo>
                  <a:lnTo>
                    <a:pt x="49191" y="90864"/>
                  </a:lnTo>
                  <a:lnTo>
                    <a:pt x="33780" y="88011"/>
                  </a:lnTo>
                  <a:lnTo>
                    <a:pt x="34530" y="87678"/>
                  </a:lnTo>
                  <a:close/>
                  <a:moveTo>
                    <a:pt x="55106" y="89635"/>
                  </a:moveTo>
                  <a:lnTo>
                    <a:pt x="58146" y="89927"/>
                  </a:lnTo>
                  <a:lnTo>
                    <a:pt x="53940" y="91031"/>
                  </a:lnTo>
                  <a:lnTo>
                    <a:pt x="52773" y="90468"/>
                  </a:lnTo>
                  <a:lnTo>
                    <a:pt x="55106" y="89635"/>
                  </a:lnTo>
                  <a:close/>
                  <a:moveTo>
                    <a:pt x="6561" y="90218"/>
                  </a:moveTo>
                  <a:lnTo>
                    <a:pt x="8123" y="90802"/>
                  </a:lnTo>
                  <a:lnTo>
                    <a:pt x="6603" y="91051"/>
                  </a:lnTo>
                  <a:lnTo>
                    <a:pt x="5436" y="90739"/>
                  </a:lnTo>
                  <a:lnTo>
                    <a:pt x="6561" y="90218"/>
                  </a:lnTo>
                  <a:close/>
                  <a:moveTo>
                    <a:pt x="51441" y="90156"/>
                  </a:moveTo>
                  <a:lnTo>
                    <a:pt x="52003" y="90427"/>
                  </a:lnTo>
                  <a:lnTo>
                    <a:pt x="50253" y="91051"/>
                  </a:lnTo>
                  <a:lnTo>
                    <a:pt x="49691" y="90947"/>
                  </a:lnTo>
                  <a:lnTo>
                    <a:pt x="51441" y="90156"/>
                  </a:lnTo>
                  <a:close/>
                  <a:moveTo>
                    <a:pt x="52378" y="90614"/>
                  </a:moveTo>
                  <a:lnTo>
                    <a:pt x="53502" y="91135"/>
                  </a:lnTo>
                  <a:lnTo>
                    <a:pt x="52336" y="91447"/>
                  </a:lnTo>
                  <a:lnTo>
                    <a:pt x="50816" y="91156"/>
                  </a:lnTo>
                  <a:lnTo>
                    <a:pt x="52378" y="90614"/>
                  </a:lnTo>
                  <a:close/>
                  <a:moveTo>
                    <a:pt x="5041" y="90927"/>
                  </a:moveTo>
                  <a:lnTo>
                    <a:pt x="5936" y="91176"/>
                  </a:lnTo>
                  <a:lnTo>
                    <a:pt x="3645" y="91551"/>
                  </a:lnTo>
                  <a:lnTo>
                    <a:pt x="3645" y="91551"/>
                  </a:lnTo>
                  <a:lnTo>
                    <a:pt x="5041" y="90927"/>
                  </a:lnTo>
                  <a:close/>
                  <a:moveTo>
                    <a:pt x="53898" y="91322"/>
                  </a:moveTo>
                  <a:lnTo>
                    <a:pt x="55272" y="91989"/>
                  </a:lnTo>
                  <a:lnTo>
                    <a:pt x="55272" y="91989"/>
                  </a:lnTo>
                  <a:lnTo>
                    <a:pt x="53002" y="91572"/>
                  </a:lnTo>
                  <a:lnTo>
                    <a:pt x="53898" y="91322"/>
                  </a:lnTo>
                  <a:close/>
                  <a:moveTo>
                    <a:pt x="9706" y="90843"/>
                  </a:moveTo>
                  <a:lnTo>
                    <a:pt x="12163" y="92009"/>
                  </a:lnTo>
                  <a:lnTo>
                    <a:pt x="12163" y="92009"/>
                  </a:lnTo>
                  <a:lnTo>
                    <a:pt x="9227" y="90906"/>
                  </a:lnTo>
                  <a:lnTo>
                    <a:pt x="9706" y="90843"/>
                  </a:lnTo>
                  <a:close/>
                  <a:moveTo>
                    <a:pt x="25658" y="88157"/>
                  </a:moveTo>
                  <a:lnTo>
                    <a:pt x="26491" y="88552"/>
                  </a:lnTo>
                  <a:lnTo>
                    <a:pt x="12934" y="92051"/>
                  </a:lnTo>
                  <a:lnTo>
                    <a:pt x="10205" y="90760"/>
                  </a:lnTo>
                  <a:lnTo>
                    <a:pt x="25658" y="88157"/>
                  </a:lnTo>
                  <a:close/>
                  <a:moveTo>
                    <a:pt x="49233" y="91156"/>
                  </a:moveTo>
                  <a:lnTo>
                    <a:pt x="49691" y="91239"/>
                  </a:lnTo>
                  <a:lnTo>
                    <a:pt x="46755" y="92301"/>
                  </a:lnTo>
                  <a:lnTo>
                    <a:pt x="49233" y="91156"/>
                  </a:lnTo>
                  <a:close/>
                  <a:moveTo>
                    <a:pt x="33322" y="88219"/>
                  </a:moveTo>
                  <a:lnTo>
                    <a:pt x="48733" y="91072"/>
                  </a:lnTo>
                  <a:lnTo>
                    <a:pt x="45963" y="92322"/>
                  </a:lnTo>
                  <a:lnTo>
                    <a:pt x="32489" y="88594"/>
                  </a:lnTo>
                  <a:lnTo>
                    <a:pt x="33322" y="88219"/>
                  </a:lnTo>
                  <a:close/>
                  <a:moveTo>
                    <a:pt x="8664" y="91010"/>
                  </a:moveTo>
                  <a:lnTo>
                    <a:pt x="12080" y="92280"/>
                  </a:lnTo>
                  <a:lnTo>
                    <a:pt x="11517" y="92426"/>
                  </a:lnTo>
                  <a:lnTo>
                    <a:pt x="7269" y="91239"/>
                  </a:lnTo>
                  <a:lnTo>
                    <a:pt x="8664" y="91010"/>
                  </a:lnTo>
                  <a:close/>
                  <a:moveTo>
                    <a:pt x="50274" y="91343"/>
                  </a:moveTo>
                  <a:lnTo>
                    <a:pt x="51670" y="91614"/>
                  </a:lnTo>
                  <a:lnTo>
                    <a:pt x="47379" y="92718"/>
                  </a:lnTo>
                  <a:lnTo>
                    <a:pt x="46838" y="92572"/>
                  </a:lnTo>
                  <a:lnTo>
                    <a:pt x="50274" y="91343"/>
                  </a:lnTo>
                  <a:close/>
                  <a:moveTo>
                    <a:pt x="6582" y="91364"/>
                  </a:moveTo>
                  <a:lnTo>
                    <a:pt x="10976" y="92572"/>
                  </a:lnTo>
                  <a:lnTo>
                    <a:pt x="9477" y="92947"/>
                  </a:lnTo>
                  <a:lnTo>
                    <a:pt x="3583" y="91864"/>
                  </a:lnTo>
                  <a:lnTo>
                    <a:pt x="6582" y="91364"/>
                  </a:lnTo>
                  <a:close/>
                  <a:moveTo>
                    <a:pt x="52336" y="91739"/>
                  </a:moveTo>
                  <a:lnTo>
                    <a:pt x="55356" y="92301"/>
                  </a:lnTo>
                  <a:lnTo>
                    <a:pt x="49420" y="93280"/>
                  </a:lnTo>
                  <a:lnTo>
                    <a:pt x="47942" y="92884"/>
                  </a:lnTo>
                  <a:lnTo>
                    <a:pt x="52336" y="91739"/>
                  </a:lnTo>
                  <a:close/>
                  <a:moveTo>
                    <a:pt x="26887" y="88740"/>
                  </a:moveTo>
                  <a:lnTo>
                    <a:pt x="27782" y="89177"/>
                  </a:lnTo>
                  <a:lnTo>
                    <a:pt x="15891" y="93384"/>
                  </a:lnTo>
                  <a:lnTo>
                    <a:pt x="15287" y="93176"/>
                  </a:lnTo>
                  <a:lnTo>
                    <a:pt x="13350" y="92259"/>
                  </a:lnTo>
                  <a:lnTo>
                    <a:pt x="26887" y="88740"/>
                  </a:lnTo>
                  <a:close/>
                  <a:moveTo>
                    <a:pt x="12538" y="92468"/>
                  </a:moveTo>
                  <a:lnTo>
                    <a:pt x="15099" y="93405"/>
                  </a:lnTo>
                  <a:lnTo>
                    <a:pt x="12080" y="92572"/>
                  </a:lnTo>
                  <a:lnTo>
                    <a:pt x="12538" y="92468"/>
                  </a:lnTo>
                  <a:close/>
                  <a:moveTo>
                    <a:pt x="32073" y="88781"/>
                  </a:moveTo>
                  <a:lnTo>
                    <a:pt x="45568" y="92509"/>
                  </a:lnTo>
                  <a:lnTo>
                    <a:pt x="43610" y="93405"/>
                  </a:lnTo>
                  <a:lnTo>
                    <a:pt x="43006" y="93613"/>
                  </a:lnTo>
                  <a:lnTo>
                    <a:pt x="31177" y="89198"/>
                  </a:lnTo>
                  <a:lnTo>
                    <a:pt x="32073" y="88781"/>
                  </a:lnTo>
                  <a:close/>
                  <a:moveTo>
                    <a:pt x="46359" y="92738"/>
                  </a:moveTo>
                  <a:lnTo>
                    <a:pt x="46817" y="92863"/>
                  </a:lnTo>
                  <a:lnTo>
                    <a:pt x="43797" y="93655"/>
                  </a:lnTo>
                  <a:lnTo>
                    <a:pt x="43797" y="93655"/>
                  </a:lnTo>
                  <a:lnTo>
                    <a:pt x="46359" y="92738"/>
                  </a:lnTo>
                  <a:close/>
                  <a:moveTo>
                    <a:pt x="11517" y="92718"/>
                  </a:moveTo>
                  <a:lnTo>
                    <a:pt x="15037" y="93696"/>
                  </a:lnTo>
                  <a:lnTo>
                    <a:pt x="14496" y="93884"/>
                  </a:lnTo>
                  <a:lnTo>
                    <a:pt x="10143" y="93072"/>
                  </a:lnTo>
                  <a:lnTo>
                    <a:pt x="11517" y="92718"/>
                  </a:lnTo>
                  <a:close/>
                  <a:moveTo>
                    <a:pt x="47379" y="93030"/>
                  </a:moveTo>
                  <a:lnTo>
                    <a:pt x="48754" y="93405"/>
                  </a:lnTo>
                  <a:lnTo>
                    <a:pt x="44381" y="94134"/>
                  </a:lnTo>
                  <a:lnTo>
                    <a:pt x="43860" y="93925"/>
                  </a:lnTo>
                  <a:lnTo>
                    <a:pt x="47379" y="93030"/>
                  </a:lnTo>
                  <a:close/>
                  <a:moveTo>
                    <a:pt x="56189" y="92447"/>
                  </a:moveTo>
                  <a:lnTo>
                    <a:pt x="56272" y="92468"/>
                  </a:lnTo>
                  <a:lnTo>
                    <a:pt x="59209" y="93863"/>
                  </a:lnTo>
                  <a:lnTo>
                    <a:pt x="53190" y="94321"/>
                  </a:lnTo>
                  <a:lnTo>
                    <a:pt x="50087" y="93467"/>
                  </a:lnTo>
                  <a:lnTo>
                    <a:pt x="56189" y="92447"/>
                  </a:lnTo>
                  <a:close/>
                  <a:moveTo>
                    <a:pt x="15516" y="93821"/>
                  </a:moveTo>
                  <a:lnTo>
                    <a:pt x="16641" y="94134"/>
                  </a:lnTo>
                  <a:lnTo>
                    <a:pt x="17120" y="94363"/>
                  </a:lnTo>
                  <a:lnTo>
                    <a:pt x="15079" y="93988"/>
                  </a:lnTo>
                  <a:lnTo>
                    <a:pt x="15516" y="93821"/>
                  </a:lnTo>
                  <a:close/>
                  <a:moveTo>
                    <a:pt x="28157" y="89344"/>
                  </a:moveTo>
                  <a:lnTo>
                    <a:pt x="29136" y="89802"/>
                  </a:lnTo>
                  <a:lnTo>
                    <a:pt x="18931" y="94467"/>
                  </a:lnTo>
                  <a:lnTo>
                    <a:pt x="18307" y="94300"/>
                  </a:lnTo>
                  <a:lnTo>
                    <a:pt x="16307" y="93551"/>
                  </a:lnTo>
                  <a:lnTo>
                    <a:pt x="28157" y="89344"/>
                  </a:lnTo>
                  <a:close/>
                  <a:moveTo>
                    <a:pt x="43360" y="94050"/>
                  </a:moveTo>
                  <a:lnTo>
                    <a:pt x="43818" y="94217"/>
                  </a:lnTo>
                  <a:lnTo>
                    <a:pt x="41757" y="94571"/>
                  </a:lnTo>
                  <a:lnTo>
                    <a:pt x="42236" y="94363"/>
                  </a:lnTo>
                  <a:lnTo>
                    <a:pt x="43360" y="94050"/>
                  </a:lnTo>
                  <a:close/>
                  <a:moveTo>
                    <a:pt x="9497" y="93259"/>
                  </a:moveTo>
                  <a:lnTo>
                    <a:pt x="13954" y="94071"/>
                  </a:lnTo>
                  <a:lnTo>
                    <a:pt x="12496" y="94592"/>
                  </a:lnTo>
                  <a:lnTo>
                    <a:pt x="6519" y="94009"/>
                  </a:lnTo>
                  <a:lnTo>
                    <a:pt x="9497" y="93259"/>
                  </a:lnTo>
                  <a:close/>
                  <a:moveTo>
                    <a:pt x="30802" y="89365"/>
                  </a:moveTo>
                  <a:lnTo>
                    <a:pt x="42590" y="93780"/>
                  </a:lnTo>
                  <a:lnTo>
                    <a:pt x="40569" y="94488"/>
                  </a:lnTo>
                  <a:lnTo>
                    <a:pt x="39945" y="94654"/>
                  </a:lnTo>
                  <a:lnTo>
                    <a:pt x="29823" y="89823"/>
                  </a:lnTo>
                  <a:lnTo>
                    <a:pt x="30802" y="89365"/>
                  </a:lnTo>
                  <a:close/>
                  <a:moveTo>
                    <a:pt x="49400" y="93571"/>
                  </a:moveTo>
                  <a:lnTo>
                    <a:pt x="52357" y="94404"/>
                  </a:lnTo>
                  <a:lnTo>
                    <a:pt x="46359" y="94863"/>
                  </a:lnTo>
                  <a:lnTo>
                    <a:pt x="44922" y="94342"/>
                  </a:lnTo>
                  <a:lnTo>
                    <a:pt x="49400" y="93571"/>
                  </a:lnTo>
                  <a:close/>
                  <a:moveTo>
                    <a:pt x="14516" y="94175"/>
                  </a:moveTo>
                  <a:lnTo>
                    <a:pt x="18098" y="94842"/>
                  </a:lnTo>
                  <a:lnTo>
                    <a:pt x="17599" y="95071"/>
                  </a:lnTo>
                  <a:lnTo>
                    <a:pt x="13183" y="94654"/>
                  </a:lnTo>
                  <a:lnTo>
                    <a:pt x="14516" y="94175"/>
                  </a:lnTo>
                  <a:close/>
                  <a:moveTo>
                    <a:pt x="18452" y="95008"/>
                  </a:moveTo>
                  <a:lnTo>
                    <a:pt x="18869" y="95196"/>
                  </a:lnTo>
                  <a:lnTo>
                    <a:pt x="18161" y="95133"/>
                  </a:lnTo>
                  <a:lnTo>
                    <a:pt x="18452" y="95008"/>
                  </a:lnTo>
                  <a:close/>
                  <a:moveTo>
                    <a:pt x="44360" y="94425"/>
                  </a:moveTo>
                  <a:lnTo>
                    <a:pt x="45693" y="94925"/>
                  </a:lnTo>
                  <a:lnTo>
                    <a:pt x="41278" y="95279"/>
                  </a:lnTo>
                  <a:lnTo>
                    <a:pt x="40757" y="95029"/>
                  </a:lnTo>
                  <a:lnTo>
                    <a:pt x="44360" y="94425"/>
                  </a:lnTo>
                  <a:close/>
                  <a:moveTo>
                    <a:pt x="19244" y="95050"/>
                  </a:moveTo>
                  <a:lnTo>
                    <a:pt x="19744" y="95154"/>
                  </a:lnTo>
                  <a:lnTo>
                    <a:pt x="20243" y="95342"/>
                  </a:lnTo>
                  <a:lnTo>
                    <a:pt x="20243" y="95342"/>
                  </a:lnTo>
                  <a:lnTo>
                    <a:pt x="19723" y="95279"/>
                  </a:lnTo>
                  <a:lnTo>
                    <a:pt x="19244" y="95050"/>
                  </a:lnTo>
                  <a:close/>
                  <a:moveTo>
                    <a:pt x="40424" y="95175"/>
                  </a:moveTo>
                  <a:lnTo>
                    <a:pt x="40694" y="95321"/>
                  </a:lnTo>
                  <a:lnTo>
                    <a:pt x="39986" y="95383"/>
                  </a:lnTo>
                  <a:lnTo>
                    <a:pt x="40424" y="95175"/>
                  </a:lnTo>
                  <a:close/>
                  <a:moveTo>
                    <a:pt x="39632" y="95217"/>
                  </a:moveTo>
                  <a:lnTo>
                    <a:pt x="39153" y="95446"/>
                  </a:lnTo>
                  <a:lnTo>
                    <a:pt x="38612" y="95487"/>
                  </a:lnTo>
                  <a:lnTo>
                    <a:pt x="38612" y="95487"/>
                  </a:lnTo>
                  <a:lnTo>
                    <a:pt x="39112" y="95300"/>
                  </a:lnTo>
                  <a:lnTo>
                    <a:pt x="39632" y="95217"/>
                  </a:lnTo>
                  <a:close/>
                  <a:moveTo>
                    <a:pt x="12538" y="94883"/>
                  </a:moveTo>
                  <a:lnTo>
                    <a:pt x="17057" y="95321"/>
                  </a:lnTo>
                  <a:lnTo>
                    <a:pt x="15662" y="95966"/>
                  </a:lnTo>
                  <a:lnTo>
                    <a:pt x="9664" y="95904"/>
                  </a:lnTo>
                  <a:lnTo>
                    <a:pt x="12538" y="94883"/>
                  </a:lnTo>
                  <a:close/>
                  <a:moveTo>
                    <a:pt x="17640" y="95383"/>
                  </a:moveTo>
                  <a:lnTo>
                    <a:pt x="19639" y="95571"/>
                  </a:lnTo>
                  <a:lnTo>
                    <a:pt x="20535" y="96008"/>
                  </a:lnTo>
                  <a:lnTo>
                    <a:pt x="16349" y="95966"/>
                  </a:lnTo>
                  <a:lnTo>
                    <a:pt x="17640" y="95383"/>
                  </a:lnTo>
                  <a:close/>
                  <a:moveTo>
                    <a:pt x="20473" y="95654"/>
                  </a:moveTo>
                  <a:lnTo>
                    <a:pt x="21285" y="95716"/>
                  </a:lnTo>
                  <a:lnTo>
                    <a:pt x="22055" y="96008"/>
                  </a:lnTo>
                  <a:lnTo>
                    <a:pt x="21222" y="96008"/>
                  </a:lnTo>
                  <a:lnTo>
                    <a:pt x="20473" y="95654"/>
                  </a:lnTo>
                  <a:close/>
                  <a:moveTo>
                    <a:pt x="22409" y="95841"/>
                  </a:moveTo>
                  <a:lnTo>
                    <a:pt x="22930" y="95883"/>
                  </a:lnTo>
                  <a:lnTo>
                    <a:pt x="23430" y="96029"/>
                  </a:lnTo>
                  <a:lnTo>
                    <a:pt x="22909" y="96008"/>
                  </a:lnTo>
                  <a:lnTo>
                    <a:pt x="22409" y="95841"/>
                  </a:lnTo>
                  <a:close/>
                  <a:moveTo>
                    <a:pt x="29469" y="89969"/>
                  </a:moveTo>
                  <a:lnTo>
                    <a:pt x="39528" y="94758"/>
                  </a:lnTo>
                  <a:lnTo>
                    <a:pt x="37446" y="95300"/>
                  </a:lnTo>
                  <a:lnTo>
                    <a:pt x="34259" y="95821"/>
                  </a:lnTo>
                  <a:lnTo>
                    <a:pt x="31031" y="96091"/>
                  </a:lnTo>
                  <a:lnTo>
                    <a:pt x="27803" y="96050"/>
                  </a:lnTo>
                  <a:lnTo>
                    <a:pt x="24596" y="95758"/>
                  </a:lnTo>
                  <a:lnTo>
                    <a:pt x="21431" y="95154"/>
                  </a:lnTo>
                  <a:lnTo>
                    <a:pt x="19348" y="94592"/>
                  </a:lnTo>
                  <a:lnTo>
                    <a:pt x="29469" y="89969"/>
                  </a:lnTo>
                  <a:close/>
                  <a:moveTo>
                    <a:pt x="36446" y="95946"/>
                  </a:moveTo>
                  <a:lnTo>
                    <a:pt x="35946" y="96133"/>
                  </a:lnTo>
                  <a:lnTo>
                    <a:pt x="35405" y="96112"/>
                  </a:lnTo>
                  <a:lnTo>
                    <a:pt x="35925" y="95987"/>
                  </a:lnTo>
                  <a:lnTo>
                    <a:pt x="36446" y="95946"/>
                  </a:lnTo>
                  <a:close/>
                  <a:moveTo>
                    <a:pt x="38383" y="95800"/>
                  </a:moveTo>
                  <a:lnTo>
                    <a:pt x="37633" y="96133"/>
                  </a:lnTo>
                  <a:lnTo>
                    <a:pt x="36800" y="96133"/>
                  </a:lnTo>
                  <a:lnTo>
                    <a:pt x="37571" y="95862"/>
                  </a:lnTo>
                  <a:lnTo>
                    <a:pt x="38383" y="95800"/>
                  </a:lnTo>
                  <a:close/>
                  <a:moveTo>
                    <a:pt x="41215" y="95571"/>
                  </a:moveTo>
                  <a:lnTo>
                    <a:pt x="42506" y="96175"/>
                  </a:lnTo>
                  <a:lnTo>
                    <a:pt x="38299" y="96154"/>
                  </a:lnTo>
                  <a:lnTo>
                    <a:pt x="39216" y="95737"/>
                  </a:lnTo>
                  <a:lnTo>
                    <a:pt x="41215" y="95571"/>
                  </a:lnTo>
                  <a:close/>
                  <a:moveTo>
                    <a:pt x="46317" y="95175"/>
                  </a:moveTo>
                  <a:lnTo>
                    <a:pt x="49191" y="96237"/>
                  </a:lnTo>
                  <a:lnTo>
                    <a:pt x="43193" y="96175"/>
                  </a:lnTo>
                  <a:lnTo>
                    <a:pt x="41798" y="95529"/>
                  </a:lnTo>
                  <a:lnTo>
                    <a:pt x="46317" y="95175"/>
                  </a:lnTo>
                  <a:close/>
                  <a:moveTo>
                    <a:pt x="53169" y="94634"/>
                  </a:moveTo>
                  <a:lnTo>
                    <a:pt x="59292" y="96320"/>
                  </a:lnTo>
                  <a:lnTo>
                    <a:pt x="50045" y="96237"/>
                  </a:lnTo>
                  <a:lnTo>
                    <a:pt x="47005" y="95113"/>
                  </a:lnTo>
                  <a:lnTo>
                    <a:pt x="53169" y="94634"/>
                  </a:lnTo>
                  <a:close/>
                  <a:moveTo>
                    <a:pt x="25637" y="96320"/>
                  </a:moveTo>
                  <a:lnTo>
                    <a:pt x="26158" y="96341"/>
                  </a:lnTo>
                  <a:lnTo>
                    <a:pt x="26679" y="96425"/>
                  </a:lnTo>
                  <a:lnTo>
                    <a:pt x="26158" y="96466"/>
                  </a:lnTo>
                  <a:lnTo>
                    <a:pt x="25637" y="96320"/>
                  </a:lnTo>
                  <a:close/>
                  <a:moveTo>
                    <a:pt x="33218" y="96383"/>
                  </a:moveTo>
                  <a:lnTo>
                    <a:pt x="32697" y="96529"/>
                  </a:lnTo>
                  <a:lnTo>
                    <a:pt x="32177" y="96466"/>
                  </a:lnTo>
                  <a:lnTo>
                    <a:pt x="32676" y="96383"/>
                  </a:lnTo>
                  <a:close/>
                  <a:moveTo>
                    <a:pt x="24513" y="96320"/>
                  </a:moveTo>
                  <a:lnTo>
                    <a:pt x="25304" y="96529"/>
                  </a:lnTo>
                  <a:lnTo>
                    <a:pt x="24471" y="96612"/>
                  </a:lnTo>
                  <a:lnTo>
                    <a:pt x="23701" y="96320"/>
                  </a:lnTo>
                  <a:close/>
                  <a:moveTo>
                    <a:pt x="29428" y="96508"/>
                  </a:moveTo>
                  <a:lnTo>
                    <a:pt x="29948" y="96550"/>
                  </a:lnTo>
                  <a:lnTo>
                    <a:pt x="29428" y="96633"/>
                  </a:lnTo>
                  <a:lnTo>
                    <a:pt x="28907" y="96550"/>
                  </a:lnTo>
                  <a:lnTo>
                    <a:pt x="29428" y="96508"/>
                  </a:lnTo>
                  <a:close/>
                  <a:moveTo>
                    <a:pt x="35155" y="96404"/>
                  </a:moveTo>
                  <a:lnTo>
                    <a:pt x="34363" y="96695"/>
                  </a:lnTo>
                  <a:lnTo>
                    <a:pt x="33530" y="96612"/>
                  </a:lnTo>
                  <a:lnTo>
                    <a:pt x="34322" y="96404"/>
                  </a:lnTo>
                  <a:close/>
                  <a:moveTo>
                    <a:pt x="22847" y="96300"/>
                  </a:moveTo>
                  <a:lnTo>
                    <a:pt x="23784" y="96654"/>
                  </a:lnTo>
                  <a:lnTo>
                    <a:pt x="22763" y="96737"/>
                  </a:lnTo>
                  <a:lnTo>
                    <a:pt x="21847" y="96300"/>
                  </a:lnTo>
                  <a:close/>
                  <a:moveTo>
                    <a:pt x="37008" y="96425"/>
                  </a:moveTo>
                  <a:lnTo>
                    <a:pt x="36071" y="96841"/>
                  </a:lnTo>
                  <a:lnTo>
                    <a:pt x="35051" y="96758"/>
                  </a:lnTo>
                  <a:lnTo>
                    <a:pt x="35988" y="96425"/>
                  </a:lnTo>
                  <a:close/>
                  <a:moveTo>
                    <a:pt x="27782" y="96633"/>
                  </a:moveTo>
                  <a:lnTo>
                    <a:pt x="28595" y="96779"/>
                  </a:lnTo>
                  <a:lnTo>
                    <a:pt x="27762" y="96924"/>
                  </a:lnTo>
                  <a:lnTo>
                    <a:pt x="26970" y="96695"/>
                  </a:lnTo>
                  <a:lnTo>
                    <a:pt x="27782" y="96633"/>
                  </a:lnTo>
                  <a:close/>
                  <a:moveTo>
                    <a:pt x="31052" y="96654"/>
                  </a:moveTo>
                  <a:lnTo>
                    <a:pt x="31864" y="96737"/>
                  </a:lnTo>
                  <a:lnTo>
                    <a:pt x="31073" y="96945"/>
                  </a:lnTo>
                  <a:lnTo>
                    <a:pt x="30261" y="96799"/>
                  </a:lnTo>
                  <a:lnTo>
                    <a:pt x="31052" y="96654"/>
                  </a:lnTo>
                  <a:close/>
                  <a:moveTo>
                    <a:pt x="26116" y="96758"/>
                  </a:moveTo>
                  <a:lnTo>
                    <a:pt x="27095" y="97029"/>
                  </a:lnTo>
                  <a:lnTo>
                    <a:pt x="26075" y="97195"/>
                  </a:lnTo>
                  <a:lnTo>
                    <a:pt x="25117" y="96841"/>
                  </a:lnTo>
                  <a:lnTo>
                    <a:pt x="26116" y="96758"/>
                  </a:lnTo>
                  <a:close/>
                  <a:moveTo>
                    <a:pt x="32718" y="96820"/>
                  </a:moveTo>
                  <a:lnTo>
                    <a:pt x="33718" y="96924"/>
                  </a:lnTo>
                  <a:lnTo>
                    <a:pt x="32760" y="97258"/>
                  </a:lnTo>
                  <a:lnTo>
                    <a:pt x="31739" y="97070"/>
                  </a:lnTo>
                  <a:lnTo>
                    <a:pt x="32718" y="96820"/>
                  </a:lnTo>
                  <a:close/>
                  <a:moveTo>
                    <a:pt x="29428" y="96945"/>
                  </a:moveTo>
                  <a:lnTo>
                    <a:pt x="30406" y="97112"/>
                  </a:lnTo>
                  <a:lnTo>
                    <a:pt x="29407" y="97383"/>
                  </a:lnTo>
                  <a:lnTo>
                    <a:pt x="28428" y="97112"/>
                  </a:lnTo>
                  <a:lnTo>
                    <a:pt x="29428" y="96945"/>
                  </a:lnTo>
                  <a:close/>
                  <a:moveTo>
                    <a:pt x="24429" y="96904"/>
                  </a:moveTo>
                  <a:lnTo>
                    <a:pt x="25512" y="97299"/>
                  </a:lnTo>
                  <a:lnTo>
                    <a:pt x="24346" y="97487"/>
                  </a:lnTo>
                  <a:lnTo>
                    <a:pt x="23305" y="96987"/>
                  </a:lnTo>
                  <a:lnTo>
                    <a:pt x="24429" y="96904"/>
                  </a:lnTo>
                  <a:close/>
                  <a:moveTo>
                    <a:pt x="15724" y="96258"/>
                  </a:moveTo>
                  <a:lnTo>
                    <a:pt x="21160" y="96300"/>
                  </a:lnTo>
                  <a:lnTo>
                    <a:pt x="22201" y="96779"/>
                  </a:lnTo>
                  <a:lnTo>
                    <a:pt x="12954" y="97507"/>
                  </a:lnTo>
                  <a:lnTo>
                    <a:pt x="15724" y="96258"/>
                  </a:lnTo>
                  <a:close/>
                  <a:moveTo>
                    <a:pt x="34405" y="96987"/>
                  </a:moveTo>
                  <a:lnTo>
                    <a:pt x="35530" y="97091"/>
                  </a:lnTo>
                  <a:lnTo>
                    <a:pt x="34467" y="97570"/>
                  </a:lnTo>
                  <a:lnTo>
                    <a:pt x="33322" y="97362"/>
                  </a:lnTo>
                  <a:lnTo>
                    <a:pt x="34405" y="96987"/>
                  </a:lnTo>
                  <a:close/>
                  <a:moveTo>
                    <a:pt x="37695" y="96425"/>
                  </a:moveTo>
                  <a:lnTo>
                    <a:pt x="43131" y="96466"/>
                  </a:lnTo>
                  <a:lnTo>
                    <a:pt x="45880" y="97799"/>
                  </a:lnTo>
                  <a:lnTo>
                    <a:pt x="36654" y="96904"/>
                  </a:lnTo>
                  <a:lnTo>
                    <a:pt x="37695" y="96425"/>
                  </a:lnTo>
                  <a:close/>
                  <a:moveTo>
                    <a:pt x="27762" y="97216"/>
                  </a:moveTo>
                  <a:lnTo>
                    <a:pt x="28845" y="97528"/>
                  </a:lnTo>
                  <a:lnTo>
                    <a:pt x="27720" y="97820"/>
                  </a:lnTo>
                  <a:lnTo>
                    <a:pt x="26616" y="97403"/>
                  </a:lnTo>
                  <a:lnTo>
                    <a:pt x="27762" y="97216"/>
                  </a:lnTo>
                  <a:close/>
                  <a:moveTo>
                    <a:pt x="31073" y="97237"/>
                  </a:moveTo>
                  <a:lnTo>
                    <a:pt x="32197" y="97445"/>
                  </a:lnTo>
                  <a:lnTo>
                    <a:pt x="31094" y="97841"/>
                  </a:lnTo>
                  <a:lnTo>
                    <a:pt x="29969" y="97528"/>
                  </a:lnTo>
                  <a:lnTo>
                    <a:pt x="31073" y="97237"/>
                  </a:lnTo>
                  <a:close/>
                  <a:moveTo>
                    <a:pt x="8852" y="96195"/>
                  </a:moveTo>
                  <a:lnTo>
                    <a:pt x="15037" y="96237"/>
                  </a:lnTo>
                  <a:lnTo>
                    <a:pt x="12101" y="97591"/>
                  </a:lnTo>
                  <a:lnTo>
                    <a:pt x="4270" y="98195"/>
                  </a:lnTo>
                  <a:lnTo>
                    <a:pt x="3812" y="97986"/>
                  </a:lnTo>
                  <a:lnTo>
                    <a:pt x="8852" y="96195"/>
                  </a:lnTo>
                  <a:close/>
                  <a:moveTo>
                    <a:pt x="50837" y="96529"/>
                  </a:moveTo>
                  <a:lnTo>
                    <a:pt x="58959" y="96612"/>
                  </a:lnTo>
                  <a:lnTo>
                    <a:pt x="55377" y="98236"/>
                  </a:lnTo>
                  <a:lnTo>
                    <a:pt x="50837" y="96529"/>
                  </a:lnTo>
                  <a:close/>
                  <a:moveTo>
                    <a:pt x="26054" y="97507"/>
                  </a:moveTo>
                  <a:lnTo>
                    <a:pt x="27241" y="97945"/>
                  </a:lnTo>
                  <a:lnTo>
                    <a:pt x="25971" y="98257"/>
                  </a:lnTo>
                  <a:lnTo>
                    <a:pt x="24804" y="97716"/>
                  </a:lnTo>
                  <a:lnTo>
                    <a:pt x="26054" y="97507"/>
                  </a:lnTo>
                  <a:close/>
                  <a:moveTo>
                    <a:pt x="3416" y="98111"/>
                  </a:moveTo>
                  <a:lnTo>
                    <a:pt x="3687" y="98257"/>
                  </a:lnTo>
                  <a:lnTo>
                    <a:pt x="2875" y="98320"/>
                  </a:lnTo>
                  <a:lnTo>
                    <a:pt x="2875" y="98320"/>
                  </a:lnTo>
                  <a:lnTo>
                    <a:pt x="3416" y="98111"/>
                  </a:lnTo>
                  <a:close/>
                  <a:moveTo>
                    <a:pt x="32781" y="97549"/>
                  </a:moveTo>
                  <a:lnTo>
                    <a:pt x="34009" y="97778"/>
                  </a:lnTo>
                  <a:lnTo>
                    <a:pt x="32843" y="98320"/>
                  </a:lnTo>
                  <a:lnTo>
                    <a:pt x="31594" y="97986"/>
                  </a:lnTo>
                  <a:lnTo>
                    <a:pt x="32781" y="97549"/>
                  </a:lnTo>
                  <a:close/>
                  <a:moveTo>
                    <a:pt x="29407" y="97674"/>
                  </a:moveTo>
                  <a:lnTo>
                    <a:pt x="30636" y="98007"/>
                  </a:lnTo>
                  <a:lnTo>
                    <a:pt x="29407" y="98445"/>
                  </a:lnTo>
                  <a:lnTo>
                    <a:pt x="28199" y="97986"/>
                  </a:lnTo>
                  <a:lnTo>
                    <a:pt x="29407" y="97674"/>
                  </a:lnTo>
                  <a:close/>
                  <a:moveTo>
                    <a:pt x="43797" y="96487"/>
                  </a:moveTo>
                  <a:lnTo>
                    <a:pt x="49983" y="96529"/>
                  </a:lnTo>
                  <a:lnTo>
                    <a:pt x="55002" y="98403"/>
                  </a:lnTo>
                  <a:lnTo>
                    <a:pt x="54544" y="98611"/>
                  </a:lnTo>
                  <a:lnTo>
                    <a:pt x="46734" y="97862"/>
                  </a:lnTo>
                  <a:lnTo>
                    <a:pt x="43797" y="96487"/>
                  </a:lnTo>
                  <a:close/>
                  <a:moveTo>
                    <a:pt x="55397" y="98549"/>
                  </a:moveTo>
                  <a:lnTo>
                    <a:pt x="55939" y="98757"/>
                  </a:lnTo>
                  <a:lnTo>
                    <a:pt x="55127" y="98674"/>
                  </a:lnTo>
                  <a:lnTo>
                    <a:pt x="55397" y="98549"/>
                  </a:lnTo>
                  <a:close/>
                  <a:moveTo>
                    <a:pt x="27699" y="98111"/>
                  </a:moveTo>
                  <a:lnTo>
                    <a:pt x="28990" y="98590"/>
                  </a:lnTo>
                  <a:lnTo>
                    <a:pt x="27657" y="99069"/>
                  </a:lnTo>
                  <a:lnTo>
                    <a:pt x="26387" y="98465"/>
                  </a:lnTo>
                  <a:lnTo>
                    <a:pt x="27699" y="98111"/>
                  </a:lnTo>
                  <a:close/>
                  <a:moveTo>
                    <a:pt x="31115" y="98153"/>
                  </a:moveTo>
                  <a:lnTo>
                    <a:pt x="32427" y="98507"/>
                  </a:lnTo>
                  <a:lnTo>
                    <a:pt x="31156" y="99090"/>
                  </a:lnTo>
                  <a:lnTo>
                    <a:pt x="29823" y="98611"/>
                  </a:lnTo>
                  <a:lnTo>
                    <a:pt x="31115" y="98153"/>
                  </a:lnTo>
                  <a:close/>
                  <a:moveTo>
                    <a:pt x="58105" y="99257"/>
                  </a:moveTo>
                  <a:lnTo>
                    <a:pt x="58875" y="99319"/>
                  </a:lnTo>
                  <a:lnTo>
                    <a:pt x="58542" y="99423"/>
                  </a:lnTo>
                  <a:lnTo>
                    <a:pt x="58105" y="99257"/>
                  </a:lnTo>
                  <a:close/>
                  <a:moveTo>
                    <a:pt x="11330" y="97945"/>
                  </a:moveTo>
                  <a:lnTo>
                    <a:pt x="7436" y="99715"/>
                  </a:lnTo>
                  <a:lnTo>
                    <a:pt x="4791" y="98445"/>
                  </a:lnTo>
                  <a:lnTo>
                    <a:pt x="11330" y="97945"/>
                  </a:lnTo>
                  <a:close/>
                  <a:moveTo>
                    <a:pt x="29407" y="98757"/>
                  </a:moveTo>
                  <a:lnTo>
                    <a:pt x="30781" y="99257"/>
                  </a:lnTo>
                  <a:lnTo>
                    <a:pt x="29386" y="99902"/>
                  </a:lnTo>
                  <a:lnTo>
                    <a:pt x="28032" y="99236"/>
                  </a:lnTo>
                  <a:lnTo>
                    <a:pt x="29407" y="98757"/>
                  </a:lnTo>
                  <a:close/>
                  <a:moveTo>
                    <a:pt x="4208" y="98507"/>
                  </a:moveTo>
                  <a:lnTo>
                    <a:pt x="7082" y="99861"/>
                  </a:lnTo>
                  <a:lnTo>
                    <a:pt x="6915" y="99944"/>
                  </a:lnTo>
                  <a:lnTo>
                    <a:pt x="3229" y="98570"/>
                  </a:lnTo>
                  <a:lnTo>
                    <a:pt x="4208" y="98507"/>
                  </a:lnTo>
                  <a:close/>
                  <a:moveTo>
                    <a:pt x="47484" y="98236"/>
                  </a:moveTo>
                  <a:lnTo>
                    <a:pt x="54023" y="98861"/>
                  </a:lnTo>
                  <a:lnTo>
                    <a:pt x="51357" y="100069"/>
                  </a:lnTo>
                  <a:lnTo>
                    <a:pt x="47484" y="98236"/>
                  </a:lnTo>
                  <a:close/>
                  <a:moveTo>
                    <a:pt x="22722" y="97029"/>
                  </a:moveTo>
                  <a:lnTo>
                    <a:pt x="23846" y="97570"/>
                  </a:lnTo>
                  <a:lnTo>
                    <a:pt x="8394" y="100173"/>
                  </a:lnTo>
                  <a:lnTo>
                    <a:pt x="7769" y="99882"/>
                  </a:lnTo>
                  <a:lnTo>
                    <a:pt x="12184" y="97862"/>
                  </a:lnTo>
                  <a:lnTo>
                    <a:pt x="22722" y="97029"/>
                  </a:lnTo>
                  <a:close/>
                  <a:moveTo>
                    <a:pt x="7436" y="100027"/>
                  </a:moveTo>
                  <a:lnTo>
                    <a:pt x="7894" y="100257"/>
                  </a:lnTo>
                  <a:lnTo>
                    <a:pt x="7769" y="100277"/>
                  </a:lnTo>
                  <a:lnTo>
                    <a:pt x="7290" y="100090"/>
                  </a:lnTo>
                  <a:lnTo>
                    <a:pt x="7436" y="100027"/>
                  </a:lnTo>
                  <a:close/>
                  <a:moveTo>
                    <a:pt x="54585" y="98924"/>
                  </a:moveTo>
                  <a:lnTo>
                    <a:pt x="55585" y="99007"/>
                  </a:lnTo>
                  <a:lnTo>
                    <a:pt x="51878" y="100319"/>
                  </a:lnTo>
                  <a:lnTo>
                    <a:pt x="51690" y="100236"/>
                  </a:lnTo>
                  <a:lnTo>
                    <a:pt x="54585" y="98924"/>
                  </a:lnTo>
                  <a:close/>
                  <a:moveTo>
                    <a:pt x="2542" y="98632"/>
                  </a:moveTo>
                  <a:lnTo>
                    <a:pt x="6540" y="100132"/>
                  </a:lnTo>
                  <a:lnTo>
                    <a:pt x="5790" y="100465"/>
                  </a:lnTo>
                  <a:lnTo>
                    <a:pt x="750" y="99069"/>
                  </a:lnTo>
                  <a:lnTo>
                    <a:pt x="1813" y="98695"/>
                  </a:lnTo>
                  <a:lnTo>
                    <a:pt x="2542" y="98632"/>
                  </a:lnTo>
                  <a:close/>
                  <a:moveTo>
                    <a:pt x="6915" y="100257"/>
                  </a:moveTo>
                  <a:lnTo>
                    <a:pt x="7206" y="100361"/>
                  </a:lnTo>
                  <a:lnTo>
                    <a:pt x="6394" y="100506"/>
                  </a:lnTo>
                  <a:lnTo>
                    <a:pt x="6915" y="100257"/>
                  </a:lnTo>
                  <a:close/>
                  <a:moveTo>
                    <a:pt x="36113" y="97153"/>
                  </a:moveTo>
                  <a:lnTo>
                    <a:pt x="46651" y="98153"/>
                  </a:lnTo>
                  <a:lnTo>
                    <a:pt x="51003" y="100236"/>
                  </a:lnTo>
                  <a:lnTo>
                    <a:pt x="50378" y="100527"/>
                  </a:lnTo>
                  <a:lnTo>
                    <a:pt x="34967" y="97674"/>
                  </a:lnTo>
                  <a:lnTo>
                    <a:pt x="36113" y="97153"/>
                  </a:lnTo>
                  <a:close/>
                  <a:moveTo>
                    <a:pt x="8352" y="100465"/>
                  </a:moveTo>
                  <a:lnTo>
                    <a:pt x="8539" y="100569"/>
                  </a:lnTo>
                  <a:lnTo>
                    <a:pt x="8310" y="100486"/>
                  </a:lnTo>
                  <a:lnTo>
                    <a:pt x="8352" y="100465"/>
                  </a:lnTo>
                  <a:close/>
                  <a:moveTo>
                    <a:pt x="51357" y="100402"/>
                  </a:moveTo>
                  <a:lnTo>
                    <a:pt x="51482" y="100465"/>
                  </a:lnTo>
                  <a:lnTo>
                    <a:pt x="51003" y="100631"/>
                  </a:lnTo>
                  <a:lnTo>
                    <a:pt x="50878" y="100611"/>
                  </a:lnTo>
                  <a:lnTo>
                    <a:pt x="51357" y="100402"/>
                  </a:lnTo>
                  <a:close/>
                  <a:moveTo>
                    <a:pt x="56251" y="99069"/>
                  </a:moveTo>
                  <a:lnTo>
                    <a:pt x="56980" y="99153"/>
                  </a:lnTo>
                  <a:lnTo>
                    <a:pt x="58042" y="99548"/>
                  </a:lnTo>
                  <a:lnTo>
                    <a:pt x="52982" y="100860"/>
                  </a:lnTo>
                  <a:lnTo>
                    <a:pt x="52253" y="100506"/>
                  </a:lnTo>
                  <a:lnTo>
                    <a:pt x="56251" y="99069"/>
                  </a:lnTo>
                  <a:close/>
                  <a:moveTo>
                    <a:pt x="51857" y="100631"/>
                  </a:moveTo>
                  <a:lnTo>
                    <a:pt x="52378" y="100881"/>
                  </a:lnTo>
                  <a:lnTo>
                    <a:pt x="51565" y="100736"/>
                  </a:lnTo>
                  <a:lnTo>
                    <a:pt x="51857" y="100631"/>
                  </a:lnTo>
                  <a:close/>
                  <a:moveTo>
                    <a:pt x="50462" y="100819"/>
                  </a:moveTo>
                  <a:lnTo>
                    <a:pt x="50233" y="100902"/>
                  </a:lnTo>
                  <a:lnTo>
                    <a:pt x="50420" y="100819"/>
                  </a:lnTo>
                  <a:close/>
                  <a:moveTo>
                    <a:pt x="4270" y="101152"/>
                  </a:moveTo>
                  <a:lnTo>
                    <a:pt x="3854" y="101360"/>
                  </a:lnTo>
                  <a:lnTo>
                    <a:pt x="3499" y="101277"/>
                  </a:lnTo>
                  <a:lnTo>
                    <a:pt x="4270" y="101152"/>
                  </a:lnTo>
                  <a:close/>
                  <a:moveTo>
                    <a:pt x="54502" y="101569"/>
                  </a:moveTo>
                  <a:lnTo>
                    <a:pt x="55272" y="101714"/>
                  </a:lnTo>
                  <a:lnTo>
                    <a:pt x="54918" y="101777"/>
                  </a:lnTo>
                  <a:lnTo>
                    <a:pt x="54502" y="101569"/>
                  </a:lnTo>
                  <a:close/>
                  <a:moveTo>
                    <a:pt x="24304" y="97799"/>
                  </a:moveTo>
                  <a:lnTo>
                    <a:pt x="25533" y="98382"/>
                  </a:lnTo>
                  <a:lnTo>
                    <a:pt x="12059" y="101881"/>
                  </a:lnTo>
                  <a:lnTo>
                    <a:pt x="11663" y="101714"/>
                  </a:lnTo>
                  <a:lnTo>
                    <a:pt x="8852" y="100381"/>
                  </a:lnTo>
                  <a:lnTo>
                    <a:pt x="24304" y="97799"/>
                  </a:lnTo>
                  <a:close/>
                  <a:moveTo>
                    <a:pt x="7748" y="100569"/>
                  </a:moveTo>
                  <a:lnTo>
                    <a:pt x="11538" y="101985"/>
                  </a:lnTo>
                  <a:lnTo>
                    <a:pt x="11559" y="102006"/>
                  </a:lnTo>
                  <a:lnTo>
                    <a:pt x="11455" y="102027"/>
                  </a:lnTo>
                  <a:lnTo>
                    <a:pt x="6769" y="100736"/>
                  </a:lnTo>
                  <a:lnTo>
                    <a:pt x="7748" y="100569"/>
                  </a:lnTo>
                  <a:close/>
                  <a:moveTo>
                    <a:pt x="34509" y="97882"/>
                  </a:moveTo>
                  <a:lnTo>
                    <a:pt x="49920" y="100736"/>
                  </a:lnTo>
                  <a:lnTo>
                    <a:pt x="47088" y="102027"/>
                  </a:lnTo>
                  <a:lnTo>
                    <a:pt x="46692" y="102152"/>
                  </a:lnTo>
                  <a:lnTo>
                    <a:pt x="33280" y="98445"/>
                  </a:lnTo>
                  <a:lnTo>
                    <a:pt x="34509" y="97882"/>
                  </a:lnTo>
                  <a:close/>
                  <a:moveTo>
                    <a:pt x="51024" y="100923"/>
                  </a:moveTo>
                  <a:lnTo>
                    <a:pt x="52003" y="101110"/>
                  </a:lnTo>
                  <a:lnTo>
                    <a:pt x="47296" y="102318"/>
                  </a:lnTo>
                  <a:lnTo>
                    <a:pt x="47192" y="102297"/>
                  </a:lnTo>
                  <a:lnTo>
                    <a:pt x="47213" y="102277"/>
                  </a:lnTo>
                  <a:lnTo>
                    <a:pt x="51024" y="100923"/>
                  </a:lnTo>
                  <a:close/>
                  <a:moveTo>
                    <a:pt x="6103" y="100860"/>
                  </a:moveTo>
                  <a:lnTo>
                    <a:pt x="10893" y="102172"/>
                  </a:lnTo>
                  <a:lnTo>
                    <a:pt x="9810" y="102464"/>
                  </a:lnTo>
                  <a:lnTo>
                    <a:pt x="4333" y="101444"/>
                  </a:lnTo>
                  <a:lnTo>
                    <a:pt x="5374" y="100965"/>
                  </a:lnTo>
                  <a:lnTo>
                    <a:pt x="6103" y="100860"/>
                  </a:lnTo>
                  <a:close/>
                  <a:moveTo>
                    <a:pt x="52669" y="101235"/>
                  </a:moveTo>
                  <a:lnTo>
                    <a:pt x="53398" y="101360"/>
                  </a:lnTo>
                  <a:lnTo>
                    <a:pt x="54419" y="101860"/>
                  </a:lnTo>
                  <a:lnTo>
                    <a:pt x="48921" y="102776"/>
                  </a:lnTo>
                  <a:lnTo>
                    <a:pt x="47858" y="102485"/>
                  </a:lnTo>
                  <a:lnTo>
                    <a:pt x="52669" y="101235"/>
                  </a:lnTo>
                  <a:close/>
                  <a:moveTo>
                    <a:pt x="25950" y="98570"/>
                  </a:moveTo>
                  <a:lnTo>
                    <a:pt x="27262" y="99194"/>
                  </a:lnTo>
                  <a:lnTo>
                    <a:pt x="15849" y="103255"/>
                  </a:lnTo>
                  <a:lnTo>
                    <a:pt x="15454" y="103130"/>
                  </a:lnTo>
                  <a:lnTo>
                    <a:pt x="12538" y="102048"/>
                  </a:lnTo>
                  <a:lnTo>
                    <a:pt x="25950" y="98570"/>
                  </a:lnTo>
                  <a:close/>
                  <a:moveTo>
                    <a:pt x="11455" y="102339"/>
                  </a:moveTo>
                  <a:lnTo>
                    <a:pt x="13392" y="102860"/>
                  </a:lnTo>
                  <a:lnTo>
                    <a:pt x="14225" y="103276"/>
                  </a:lnTo>
                  <a:lnTo>
                    <a:pt x="10497" y="102589"/>
                  </a:lnTo>
                  <a:lnTo>
                    <a:pt x="11455" y="102339"/>
                  </a:lnTo>
                  <a:close/>
                  <a:moveTo>
                    <a:pt x="3874" y="101652"/>
                  </a:moveTo>
                  <a:lnTo>
                    <a:pt x="9143" y="102631"/>
                  </a:lnTo>
                  <a:lnTo>
                    <a:pt x="6436" y="103339"/>
                  </a:lnTo>
                  <a:lnTo>
                    <a:pt x="1292" y="102839"/>
                  </a:lnTo>
                  <a:lnTo>
                    <a:pt x="3874" y="101652"/>
                  </a:lnTo>
                  <a:close/>
                  <a:moveTo>
                    <a:pt x="14995" y="103318"/>
                  </a:moveTo>
                  <a:lnTo>
                    <a:pt x="15349" y="103422"/>
                  </a:lnTo>
                  <a:lnTo>
                    <a:pt x="15370" y="103422"/>
                  </a:lnTo>
                  <a:lnTo>
                    <a:pt x="15287" y="103443"/>
                  </a:lnTo>
                  <a:lnTo>
                    <a:pt x="14995" y="103318"/>
                  </a:lnTo>
                  <a:close/>
                  <a:moveTo>
                    <a:pt x="32864" y="98632"/>
                  </a:moveTo>
                  <a:lnTo>
                    <a:pt x="46213" y="102318"/>
                  </a:lnTo>
                  <a:lnTo>
                    <a:pt x="43298" y="103360"/>
                  </a:lnTo>
                  <a:lnTo>
                    <a:pt x="42881" y="103485"/>
                  </a:lnTo>
                  <a:lnTo>
                    <a:pt x="31531" y="99236"/>
                  </a:lnTo>
                  <a:lnTo>
                    <a:pt x="32864" y="98632"/>
                  </a:lnTo>
                  <a:close/>
                  <a:moveTo>
                    <a:pt x="47296" y="102631"/>
                  </a:moveTo>
                  <a:lnTo>
                    <a:pt x="48254" y="102901"/>
                  </a:lnTo>
                  <a:lnTo>
                    <a:pt x="44506" y="103526"/>
                  </a:lnTo>
                  <a:lnTo>
                    <a:pt x="44506" y="103526"/>
                  </a:lnTo>
                  <a:lnTo>
                    <a:pt x="45359" y="103130"/>
                  </a:lnTo>
                  <a:lnTo>
                    <a:pt x="47296" y="102631"/>
                  </a:lnTo>
                  <a:close/>
                  <a:moveTo>
                    <a:pt x="43735" y="103547"/>
                  </a:moveTo>
                  <a:lnTo>
                    <a:pt x="43443" y="103693"/>
                  </a:lnTo>
                  <a:lnTo>
                    <a:pt x="43360" y="103651"/>
                  </a:lnTo>
                  <a:lnTo>
                    <a:pt x="43381" y="103651"/>
                  </a:lnTo>
                  <a:lnTo>
                    <a:pt x="43735" y="103547"/>
                  </a:lnTo>
                  <a:close/>
                  <a:moveTo>
                    <a:pt x="54877" y="102068"/>
                  </a:moveTo>
                  <a:lnTo>
                    <a:pt x="57459" y="103297"/>
                  </a:lnTo>
                  <a:lnTo>
                    <a:pt x="52294" y="103714"/>
                  </a:lnTo>
                  <a:lnTo>
                    <a:pt x="49587" y="102964"/>
                  </a:lnTo>
                  <a:lnTo>
                    <a:pt x="54877" y="102068"/>
                  </a:lnTo>
                  <a:close/>
                  <a:moveTo>
                    <a:pt x="9831" y="102756"/>
                  </a:moveTo>
                  <a:lnTo>
                    <a:pt x="14704" y="103651"/>
                  </a:lnTo>
                  <a:lnTo>
                    <a:pt x="13662" y="104026"/>
                  </a:lnTo>
                  <a:lnTo>
                    <a:pt x="7269" y="103422"/>
                  </a:lnTo>
                  <a:lnTo>
                    <a:pt x="9831" y="102756"/>
                  </a:lnTo>
                  <a:close/>
                  <a:moveTo>
                    <a:pt x="15266" y="103755"/>
                  </a:moveTo>
                  <a:lnTo>
                    <a:pt x="16349" y="104276"/>
                  </a:lnTo>
                  <a:lnTo>
                    <a:pt x="16349" y="104276"/>
                  </a:lnTo>
                  <a:lnTo>
                    <a:pt x="14350" y="104088"/>
                  </a:lnTo>
                  <a:lnTo>
                    <a:pt x="15266" y="103755"/>
                  </a:lnTo>
                  <a:close/>
                  <a:moveTo>
                    <a:pt x="48921" y="103068"/>
                  </a:moveTo>
                  <a:lnTo>
                    <a:pt x="51461" y="103776"/>
                  </a:lnTo>
                  <a:lnTo>
                    <a:pt x="45047" y="104276"/>
                  </a:lnTo>
                  <a:lnTo>
                    <a:pt x="44006" y="103901"/>
                  </a:lnTo>
                  <a:lnTo>
                    <a:pt x="48921" y="103068"/>
                  </a:lnTo>
                  <a:close/>
                  <a:moveTo>
                    <a:pt x="27637" y="99382"/>
                  </a:moveTo>
                  <a:lnTo>
                    <a:pt x="29053" y="100048"/>
                  </a:lnTo>
                  <a:lnTo>
                    <a:pt x="19764" y="104297"/>
                  </a:lnTo>
                  <a:lnTo>
                    <a:pt x="19348" y="104213"/>
                  </a:lnTo>
                  <a:lnTo>
                    <a:pt x="16349" y="103380"/>
                  </a:lnTo>
                  <a:lnTo>
                    <a:pt x="27637" y="99382"/>
                  </a:lnTo>
                  <a:close/>
                  <a:moveTo>
                    <a:pt x="31156" y="99403"/>
                  </a:moveTo>
                  <a:lnTo>
                    <a:pt x="42381" y="103609"/>
                  </a:lnTo>
                  <a:lnTo>
                    <a:pt x="39382" y="104380"/>
                  </a:lnTo>
                  <a:lnTo>
                    <a:pt x="38966" y="104443"/>
                  </a:lnTo>
                  <a:lnTo>
                    <a:pt x="29740" y="100048"/>
                  </a:lnTo>
                  <a:lnTo>
                    <a:pt x="31156" y="99403"/>
                  </a:lnTo>
                  <a:close/>
                  <a:moveTo>
                    <a:pt x="16349" y="103964"/>
                  </a:moveTo>
                  <a:lnTo>
                    <a:pt x="17265" y="104130"/>
                  </a:lnTo>
                  <a:lnTo>
                    <a:pt x="18140" y="104463"/>
                  </a:lnTo>
                  <a:lnTo>
                    <a:pt x="17203" y="104359"/>
                  </a:lnTo>
                  <a:lnTo>
                    <a:pt x="16349" y="103964"/>
                  </a:lnTo>
                  <a:close/>
                  <a:moveTo>
                    <a:pt x="43443" y="104005"/>
                  </a:moveTo>
                  <a:lnTo>
                    <a:pt x="44360" y="104338"/>
                  </a:lnTo>
                  <a:lnTo>
                    <a:pt x="42360" y="104505"/>
                  </a:lnTo>
                  <a:lnTo>
                    <a:pt x="43443" y="104005"/>
                  </a:lnTo>
                  <a:close/>
                  <a:moveTo>
                    <a:pt x="18911" y="104422"/>
                  </a:moveTo>
                  <a:lnTo>
                    <a:pt x="19265" y="104505"/>
                  </a:lnTo>
                  <a:lnTo>
                    <a:pt x="19285" y="104505"/>
                  </a:lnTo>
                  <a:lnTo>
                    <a:pt x="19202" y="104547"/>
                  </a:lnTo>
                  <a:lnTo>
                    <a:pt x="18911" y="104422"/>
                  </a:lnTo>
                  <a:close/>
                  <a:moveTo>
                    <a:pt x="42381" y="104172"/>
                  </a:moveTo>
                  <a:lnTo>
                    <a:pt x="41507" y="104567"/>
                  </a:lnTo>
                  <a:lnTo>
                    <a:pt x="40569" y="104630"/>
                  </a:lnTo>
                  <a:lnTo>
                    <a:pt x="41444" y="104318"/>
                  </a:lnTo>
                  <a:lnTo>
                    <a:pt x="42381" y="104172"/>
                  </a:lnTo>
                  <a:close/>
                  <a:moveTo>
                    <a:pt x="39799" y="104609"/>
                  </a:moveTo>
                  <a:lnTo>
                    <a:pt x="39507" y="104713"/>
                  </a:lnTo>
                  <a:lnTo>
                    <a:pt x="39424" y="104672"/>
                  </a:lnTo>
                  <a:lnTo>
                    <a:pt x="39445" y="104672"/>
                  </a:lnTo>
                  <a:lnTo>
                    <a:pt x="39799" y="104609"/>
                  </a:lnTo>
                  <a:close/>
                  <a:moveTo>
                    <a:pt x="17973" y="104734"/>
                  </a:moveTo>
                  <a:lnTo>
                    <a:pt x="18661" y="104797"/>
                  </a:lnTo>
                  <a:lnTo>
                    <a:pt x="18369" y="104922"/>
                  </a:lnTo>
                  <a:lnTo>
                    <a:pt x="17973" y="104734"/>
                  </a:lnTo>
                  <a:close/>
                  <a:moveTo>
                    <a:pt x="40736" y="104922"/>
                  </a:moveTo>
                  <a:lnTo>
                    <a:pt x="40340" y="105109"/>
                  </a:lnTo>
                  <a:lnTo>
                    <a:pt x="40049" y="104963"/>
                  </a:lnTo>
                  <a:lnTo>
                    <a:pt x="40736" y="104922"/>
                  </a:lnTo>
                  <a:close/>
                  <a:moveTo>
                    <a:pt x="6457" y="103630"/>
                  </a:moveTo>
                  <a:lnTo>
                    <a:pt x="13017" y="104255"/>
                  </a:lnTo>
                  <a:lnTo>
                    <a:pt x="10372" y="105192"/>
                  </a:lnTo>
                  <a:lnTo>
                    <a:pt x="709" y="105109"/>
                  </a:lnTo>
                  <a:lnTo>
                    <a:pt x="6457" y="103630"/>
                  </a:lnTo>
                  <a:close/>
                  <a:moveTo>
                    <a:pt x="13704" y="104318"/>
                  </a:moveTo>
                  <a:lnTo>
                    <a:pt x="17120" y="104651"/>
                  </a:lnTo>
                  <a:lnTo>
                    <a:pt x="18036" y="105088"/>
                  </a:lnTo>
                  <a:lnTo>
                    <a:pt x="17640" y="105255"/>
                  </a:lnTo>
                  <a:lnTo>
                    <a:pt x="11226" y="105192"/>
                  </a:lnTo>
                  <a:lnTo>
                    <a:pt x="13704" y="104318"/>
                  </a:lnTo>
                  <a:close/>
                  <a:moveTo>
                    <a:pt x="18369" y="105234"/>
                  </a:moveTo>
                  <a:lnTo>
                    <a:pt x="18411" y="105255"/>
                  </a:lnTo>
                  <a:lnTo>
                    <a:pt x="18327" y="105255"/>
                  </a:lnTo>
                  <a:lnTo>
                    <a:pt x="18369" y="105234"/>
                  </a:lnTo>
                  <a:close/>
                  <a:moveTo>
                    <a:pt x="19223" y="104859"/>
                  </a:moveTo>
                  <a:lnTo>
                    <a:pt x="20348" y="105276"/>
                  </a:lnTo>
                  <a:lnTo>
                    <a:pt x="19098" y="105276"/>
                  </a:lnTo>
                  <a:lnTo>
                    <a:pt x="18723" y="105088"/>
                  </a:lnTo>
                  <a:lnTo>
                    <a:pt x="19223" y="104859"/>
                  </a:lnTo>
                  <a:close/>
                  <a:moveTo>
                    <a:pt x="20306" y="104963"/>
                  </a:moveTo>
                  <a:lnTo>
                    <a:pt x="21243" y="105046"/>
                  </a:lnTo>
                  <a:lnTo>
                    <a:pt x="22139" y="105296"/>
                  </a:lnTo>
                  <a:lnTo>
                    <a:pt x="21201" y="105276"/>
                  </a:lnTo>
                  <a:lnTo>
                    <a:pt x="20306" y="104963"/>
                  </a:lnTo>
                  <a:close/>
                  <a:moveTo>
                    <a:pt x="22909" y="105192"/>
                  </a:moveTo>
                  <a:lnTo>
                    <a:pt x="23263" y="105234"/>
                  </a:lnTo>
                  <a:lnTo>
                    <a:pt x="23638" y="105296"/>
                  </a:lnTo>
                  <a:lnTo>
                    <a:pt x="23263" y="105296"/>
                  </a:lnTo>
                  <a:lnTo>
                    <a:pt x="22909" y="105192"/>
                  </a:lnTo>
                  <a:close/>
                  <a:moveTo>
                    <a:pt x="29386" y="100215"/>
                  </a:moveTo>
                  <a:lnTo>
                    <a:pt x="38466" y="104526"/>
                  </a:lnTo>
                  <a:lnTo>
                    <a:pt x="35405" y="105046"/>
                  </a:lnTo>
                  <a:lnTo>
                    <a:pt x="31364" y="105359"/>
                  </a:lnTo>
                  <a:lnTo>
                    <a:pt x="27324" y="105338"/>
                  </a:lnTo>
                  <a:lnTo>
                    <a:pt x="23305" y="104942"/>
                  </a:lnTo>
                  <a:lnTo>
                    <a:pt x="20243" y="104380"/>
                  </a:lnTo>
                  <a:lnTo>
                    <a:pt x="29386" y="100215"/>
                  </a:lnTo>
                  <a:close/>
                  <a:moveTo>
                    <a:pt x="35800" y="105317"/>
                  </a:moveTo>
                  <a:lnTo>
                    <a:pt x="35446" y="105401"/>
                  </a:lnTo>
                  <a:lnTo>
                    <a:pt x="35071" y="105401"/>
                  </a:lnTo>
                  <a:lnTo>
                    <a:pt x="35425" y="105338"/>
                  </a:lnTo>
                  <a:lnTo>
                    <a:pt x="35800" y="105317"/>
                  </a:lnTo>
                  <a:close/>
                  <a:moveTo>
                    <a:pt x="38404" y="105109"/>
                  </a:moveTo>
                  <a:lnTo>
                    <a:pt x="37508" y="105421"/>
                  </a:lnTo>
                  <a:lnTo>
                    <a:pt x="36550" y="105421"/>
                  </a:lnTo>
                  <a:lnTo>
                    <a:pt x="37466" y="105171"/>
                  </a:lnTo>
                  <a:lnTo>
                    <a:pt x="38404" y="105109"/>
                  </a:lnTo>
                  <a:close/>
                  <a:moveTo>
                    <a:pt x="39486" y="105026"/>
                  </a:moveTo>
                  <a:lnTo>
                    <a:pt x="39986" y="105255"/>
                  </a:lnTo>
                  <a:lnTo>
                    <a:pt x="39611" y="105442"/>
                  </a:lnTo>
                  <a:lnTo>
                    <a:pt x="38362" y="105421"/>
                  </a:lnTo>
                  <a:lnTo>
                    <a:pt x="39486" y="105026"/>
                  </a:lnTo>
                  <a:close/>
                  <a:moveTo>
                    <a:pt x="40320" y="105421"/>
                  </a:moveTo>
                  <a:lnTo>
                    <a:pt x="40361" y="105442"/>
                  </a:lnTo>
                  <a:lnTo>
                    <a:pt x="40299" y="105442"/>
                  </a:lnTo>
                  <a:lnTo>
                    <a:pt x="40320" y="105421"/>
                  </a:lnTo>
                  <a:close/>
                  <a:moveTo>
                    <a:pt x="45005" y="104588"/>
                  </a:moveTo>
                  <a:lnTo>
                    <a:pt x="47484" y="105505"/>
                  </a:lnTo>
                  <a:lnTo>
                    <a:pt x="41048" y="105442"/>
                  </a:lnTo>
                  <a:lnTo>
                    <a:pt x="40674" y="105276"/>
                  </a:lnTo>
                  <a:lnTo>
                    <a:pt x="41590" y="104859"/>
                  </a:lnTo>
                  <a:lnTo>
                    <a:pt x="45005" y="104588"/>
                  </a:lnTo>
                  <a:close/>
                  <a:moveTo>
                    <a:pt x="52274" y="104005"/>
                  </a:moveTo>
                  <a:lnTo>
                    <a:pt x="58001" y="105588"/>
                  </a:lnTo>
                  <a:lnTo>
                    <a:pt x="48317" y="105505"/>
                  </a:lnTo>
                  <a:lnTo>
                    <a:pt x="45693" y="104526"/>
                  </a:lnTo>
                  <a:lnTo>
                    <a:pt x="52274" y="104005"/>
                  </a:lnTo>
                  <a:close/>
                  <a:moveTo>
                    <a:pt x="27324" y="105630"/>
                  </a:moveTo>
                  <a:lnTo>
                    <a:pt x="27678" y="105650"/>
                  </a:lnTo>
                  <a:lnTo>
                    <a:pt x="27303" y="105692"/>
                  </a:lnTo>
                  <a:lnTo>
                    <a:pt x="26949" y="105630"/>
                  </a:lnTo>
                  <a:close/>
                  <a:moveTo>
                    <a:pt x="31385" y="105650"/>
                  </a:moveTo>
                  <a:lnTo>
                    <a:pt x="31739" y="105671"/>
                  </a:lnTo>
                  <a:lnTo>
                    <a:pt x="31385" y="105713"/>
                  </a:lnTo>
                  <a:lnTo>
                    <a:pt x="31010" y="105692"/>
                  </a:lnTo>
                  <a:lnTo>
                    <a:pt x="31385" y="105650"/>
                  </a:lnTo>
                  <a:close/>
                  <a:moveTo>
                    <a:pt x="25283" y="105609"/>
                  </a:moveTo>
                  <a:lnTo>
                    <a:pt x="26200" y="105775"/>
                  </a:lnTo>
                  <a:lnTo>
                    <a:pt x="25242" y="105859"/>
                  </a:lnTo>
                  <a:lnTo>
                    <a:pt x="24346" y="105609"/>
                  </a:lnTo>
                  <a:close/>
                  <a:moveTo>
                    <a:pt x="33426" y="105671"/>
                  </a:moveTo>
                  <a:lnTo>
                    <a:pt x="34363" y="105692"/>
                  </a:lnTo>
                  <a:lnTo>
                    <a:pt x="33447" y="105921"/>
                  </a:lnTo>
                  <a:lnTo>
                    <a:pt x="32489" y="105838"/>
                  </a:lnTo>
                  <a:lnTo>
                    <a:pt x="33426" y="105671"/>
                  </a:lnTo>
                  <a:close/>
                  <a:moveTo>
                    <a:pt x="23222" y="105588"/>
                  </a:moveTo>
                  <a:lnTo>
                    <a:pt x="24409" y="105921"/>
                  </a:lnTo>
                  <a:lnTo>
                    <a:pt x="23159" y="106025"/>
                  </a:lnTo>
                  <a:lnTo>
                    <a:pt x="21993" y="105588"/>
                  </a:lnTo>
                  <a:close/>
                  <a:moveTo>
                    <a:pt x="29344" y="105817"/>
                  </a:moveTo>
                  <a:lnTo>
                    <a:pt x="30281" y="105900"/>
                  </a:lnTo>
                  <a:lnTo>
                    <a:pt x="29344" y="106067"/>
                  </a:lnTo>
                  <a:lnTo>
                    <a:pt x="28407" y="105900"/>
                  </a:lnTo>
                  <a:lnTo>
                    <a:pt x="29344" y="105817"/>
                  </a:lnTo>
                  <a:close/>
                  <a:moveTo>
                    <a:pt x="36717" y="105692"/>
                  </a:moveTo>
                  <a:lnTo>
                    <a:pt x="35530" y="106129"/>
                  </a:lnTo>
                  <a:lnTo>
                    <a:pt x="34280" y="106004"/>
                  </a:lnTo>
                  <a:lnTo>
                    <a:pt x="35467" y="105692"/>
                  </a:lnTo>
                  <a:close/>
                  <a:moveTo>
                    <a:pt x="21139" y="105567"/>
                  </a:moveTo>
                  <a:lnTo>
                    <a:pt x="22472" y="106067"/>
                  </a:lnTo>
                  <a:lnTo>
                    <a:pt x="21035" y="106192"/>
                  </a:lnTo>
                  <a:lnTo>
                    <a:pt x="19723" y="105567"/>
                  </a:lnTo>
                  <a:close/>
                  <a:moveTo>
                    <a:pt x="38987" y="105713"/>
                  </a:moveTo>
                  <a:lnTo>
                    <a:pt x="37654" y="106317"/>
                  </a:lnTo>
                  <a:lnTo>
                    <a:pt x="36217" y="106192"/>
                  </a:lnTo>
                  <a:lnTo>
                    <a:pt x="37550" y="105713"/>
                  </a:lnTo>
                  <a:close/>
                  <a:moveTo>
                    <a:pt x="27303" y="105984"/>
                  </a:moveTo>
                  <a:lnTo>
                    <a:pt x="28511" y="106213"/>
                  </a:lnTo>
                  <a:lnTo>
                    <a:pt x="27283" y="106421"/>
                  </a:lnTo>
                  <a:lnTo>
                    <a:pt x="26075" y="106088"/>
                  </a:lnTo>
                  <a:lnTo>
                    <a:pt x="27303" y="105984"/>
                  </a:lnTo>
                  <a:close/>
                  <a:moveTo>
                    <a:pt x="31385" y="106025"/>
                  </a:moveTo>
                  <a:lnTo>
                    <a:pt x="32614" y="106129"/>
                  </a:lnTo>
                  <a:lnTo>
                    <a:pt x="31406" y="106442"/>
                  </a:lnTo>
                  <a:lnTo>
                    <a:pt x="30177" y="106213"/>
                  </a:lnTo>
                  <a:lnTo>
                    <a:pt x="31385" y="106025"/>
                  </a:lnTo>
                  <a:close/>
                  <a:moveTo>
                    <a:pt x="19036" y="105546"/>
                  </a:moveTo>
                  <a:lnTo>
                    <a:pt x="20452" y="106234"/>
                  </a:lnTo>
                  <a:lnTo>
                    <a:pt x="15308" y="106629"/>
                  </a:lnTo>
                  <a:lnTo>
                    <a:pt x="17703" y="105546"/>
                  </a:lnTo>
                  <a:close/>
                  <a:moveTo>
                    <a:pt x="25221" y="106150"/>
                  </a:moveTo>
                  <a:lnTo>
                    <a:pt x="26595" y="106525"/>
                  </a:lnTo>
                  <a:lnTo>
                    <a:pt x="25158" y="106775"/>
                  </a:lnTo>
                  <a:lnTo>
                    <a:pt x="23805" y="106254"/>
                  </a:lnTo>
                  <a:lnTo>
                    <a:pt x="25221" y="106150"/>
                  </a:lnTo>
                  <a:close/>
                  <a:moveTo>
                    <a:pt x="33468" y="106213"/>
                  </a:moveTo>
                  <a:lnTo>
                    <a:pt x="34884" y="106359"/>
                  </a:lnTo>
                  <a:lnTo>
                    <a:pt x="33509" y="106837"/>
                  </a:lnTo>
                  <a:lnTo>
                    <a:pt x="32073" y="106567"/>
                  </a:lnTo>
                  <a:lnTo>
                    <a:pt x="33468" y="106213"/>
                  </a:lnTo>
                  <a:close/>
                  <a:moveTo>
                    <a:pt x="40986" y="105734"/>
                  </a:moveTo>
                  <a:lnTo>
                    <a:pt x="43360" y="106879"/>
                  </a:lnTo>
                  <a:lnTo>
                    <a:pt x="38237" y="106379"/>
                  </a:lnTo>
                  <a:lnTo>
                    <a:pt x="39674" y="105734"/>
                  </a:lnTo>
                  <a:close/>
                  <a:moveTo>
                    <a:pt x="29344" y="106359"/>
                  </a:moveTo>
                  <a:lnTo>
                    <a:pt x="30740" y="106608"/>
                  </a:lnTo>
                  <a:lnTo>
                    <a:pt x="29344" y="106983"/>
                  </a:lnTo>
                  <a:lnTo>
                    <a:pt x="27928" y="106588"/>
                  </a:lnTo>
                  <a:lnTo>
                    <a:pt x="29344" y="106359"/>
                  </a:lnTo>
                  <a:close/>
                  <a:moveTo>
                    <a:pt x="23117" y="106317"/>
                  </a:moveTo>
                  <a:lnTo>
                    <a:pt x="24596" y="106858"/>
                  </a:lnTo>
                  <a:lnTo>
                    <a:pt x="23013" y="107129"/>
                  </a:lnTo>
                  <a:lnTo>
                    <a:pt x="21555" y="106442"/>
                  </a:lnTo>
                  <a:lnTo>
                    <a:pt x="23117" y="106317"/>
                  </a:lnTo>
                  <a:close/>
                  <a:moveTo>
                    <a:pt x="35571" y="106421"/>
                  </a:moveTo>
                  <a:lnTo>
                    <a:pt x="37133" y="106567"/>
                  </a:lnTo>
                  <a:lnTo>
                    <a:pt x="35655" y="107233"/>
                  </a:lnTo>
                  <a:lnTo>
                    <a:pt x="34072" y="106942"/>
                  </a:lnTo>
                  <a:lnTo>
                    <a:pt x="35571" y="106421"/>
                  </a:lnTo>
                  <a:close/>
                  <a:moveTo>
                    <a:pt x="10414" y="105484"/>
                  </a:moveTo>
                  <a:lnTo>
                    <a:pt x="17015" y="105546"/>
                  </a:lnTo>
                  <a:lnTo>
                    <a:pt x="14454" y="106713"/>
                  </a:lnTo>
                  <a:lnTo>
                    <a:pt x="4832" y="107462"/>
                  </a:lnTo>
                  <a:lnTo>
                    <a:pt x="10414" y="105484"/>
                  </a:lnTo>
                  <a:close/>
                  <a:moveTo>
                    <a:pt x="27262" y="106713"/>
                  </a:moveTo>
                  <a:lnTo>
                    <a:pt x="28782" y="107129"/>
                  </a:lnTo>
                  <a:lnTo>
                    <a:pt x="27220" y="107525"/>
                  </a:lnTo>
                  <a:lnTo>
                    <a:pt x="25700" y="106962"/>
                  </a:lnTo>
                  <a:lnTo>
                    <a:pt x="27262" y="106713"/>
                  </a:lnTo>
                  <a:close/>
                  <a:moveTo>
                    <a:pt x="31427" y="106733"/>
                  </a:moveTo>
                  <a:lnTo>
                    <a:pt x="32968" y="107025"/>
                  </a:lnTo>
                  <a:lnTo>
                    <a:pt x="31448" y="107566"/>
                  </a:lnTo>
                  <a:lnTo>
                    <a:pt x="29886" y="107129"/>
                  </a:lnTo>
                  <a:lnTo>
                    <a:pt x="31427" y="106733"/>
                  </a:lnTo>
                  <a:close/>
                  <a:moveTo>
                    <a:pt x="41673" y="105734"/>
                  </a:moveTo>
                  <a:lnTo>
                    <a:pt x="48275" y="105796"/>
                  </a:lnTo>
                  <a:lnTo>
                    <a:pt x="53835" y="107879"/>
                  </a:lnTo>
                  <a:lnTo>
                    <a:pt x="44214" y="106962"/>
                  </a:lnTo>
                  <a:lnTo>
                    <a:pt x="41673" y="105734"/>
                  </a:lnTo>
                  <a:close/>
                  <a:moveTo>
                    <a:pt x="25138" y="107067"/>
                  </a:moveTo>
                  <a:lnTo>
                    <a:pt x="26720" y="107650"/>
                  </a:lnTo>
                  <a:lnTo>
                    <a:pt x="25033" y="108108"/>
                  </a:lnTo>
                  <a:lnTo>
                    <a:pt x="23451" y="107337"/>
                  </a:lnTo>
                  <a:lnTo>
                    <a:pt x="25138" y="107067"/>
                  </a:lnTo>
                  <a:close/>
                  <a:moveTo>
                    <a:pt x="33530" y="107129"/>
                  </a:moveTo>
                  <a:lnTo>
                    <a:pt x="35196" y="107441"/>
                  </a:lnTo>
                  <a:lnTo>
                    <a:pt x="33614" y="108170"/>
                  </a:lnTo>
                  <a:lnTo>
                    <a:pt x="31927" y="107712"/>
                  </a:lnTo>
                  <a:lnTo>
                    <a:pt x="33530" y="107129"/>
                  </a:lnTo>
                  <a:close/>
                  <a:moveTo>
                    <a:pt x="29323" y="107275"/>
                  </a:moveTo>
                  <a:lnTo>
                    <a:pt x="30969" y="107733"/>
                  </a:lnTo>
                  <a:lnTo>
                    <a:pt x="29323" y="108316"/>
                  </a:lnTo>
                  <a:lnTo>
                    <a:pt x="27699" y="107712"/>
                  </a:lnTo>
                  <a:lnTo>
                    <a:pt x="29323" y="107275"/>
                  </a:lnTo>
                  <a:close/>
                  <a:moveTo>
                    <a:pt x="27199" y="107837"/>
                  </a:moveTo>
                  <a:lnTo>
                    <a:pt x="28907" y="108462"/>
                  </a:lnTo>
                  <a:lnTo>
                    <a:pt x="27137" y="109087"/>
                  </a:lnTo>
                  <a:lnTo>
                    <a:pt x="25450" y="108295"/>
                  </a:lnTo>
                  <a:lnTo>
                    <a:pt x="27199" y="107837"/>
                  </a:lnTo>
                  <a:close/>
                  <a:moveTo>
                    <a:pt x="31448" y="107879"/>
                  </a:moveTo>
                  <a:lnTo>
                    <a:pt x="33197" y="108358"/>
                  </a:lnTo>
                  <a:lnTo>
                    <a:pt x="31510" y="109128"/>
                  </a:lnTo>
                  <a:lnTo>
                    <a:pt x="29740" y="108483"/>
                  </a:lnTo>
                  <a:lnTo>
                    <a:pt x="31448" y="107879"/>
                  </a:lnTo>
                  <a:close/>
                  <a:moveTo>
                    <a:pt x="20972" y="106483"/>
                  </a:moveTo>
                  <a:lnTo>
                    <a:pt x="22513" y="107212"/>
                  </a:lnTo>
                  <a:lnTo>
                    <a:pt x="9143" y="109462"/>
                  </a:lnTo>
                  <a:lnTo>
                    <a:pt x="9143" y="109462"/>
                  </a:lnTo>
                  <a:lnTo>
                    <a:pt x="14537" y="106983"/>
                  </a:lnTo>
                  <a:lnTo>
                    <a:pt x="20972" y="106483"/>
                  </a:lnTo>
                  <a:close/>
                  <a:moveTo>
                    <a:pt x="37716" y="106629"/>
                  </a:moveTo>
                  <a:lnTo>
                    <a:pt x="44131" y="107233"/>
                  </a:lnTo>
                  <a:lnTo>
                    <a:pt x="49483" y="109795"/>
                  </a:lnTo>
                  <a:lnTo>
                    <a:pt x="36154" y="107316"/>
                  </a:lnTo>
                  <a:lnTo>
                    <a:pt x="37716" y="106629"/>
                  </a:lnTo>
                  <a:close/>
                  <a:moveTo>
                    <a:pt x="29323" y="108629"/>
                  </a:moveTo>
                  <a:lnTo>
                    <a:pt x="31135" y="109295"/>
                  </a:lnTo>
                  <a:lnTo>
                    <a:pt x="29303" y="110128"/>
                  </a:lnTo>
                  <a:lnTo>
                    <a:pt x="27512" y="109274"/>
                  </a:lnTo>
                  <a:lnTo>
                    <a:pt x="29323" y="108629"/>
                  </a:lnTo>
                  <a:close/>
                  <a:moveTo>
                    <a:pt x="3708" y="1"/>
                  </a:moveTo>
                  <a:lnTo>
                    <a:pt x="27574" y="8914"/>
                  </a:lnTo>
                  <a:lnTo>
                    <a:pt x="25825" y="9706"/>
                  </a:lnTo>
                  <a:lnTo>
                    <a:pt x="1" y="2562"/>
                  </a:lnTo>
                  <a:lnTo>
                    <a:pt x="1" y="2875"/>
                  </a:lnTo>
                  <a:lnTo>
                    <a:pt x="25408" y="9893"/>
                  </a:lnTo>
                  <a:lnTo>
                    <a:pt x="23763" y="10664"/>
                  </a:lnTo>
                  <a:lnTo>
                    <a:pt x="8956" y="7915"/>
                  </a:lnTo>
                  <a:lnTo>
                    <a:pt x="1" y="3666"/>
                  </a:lnTo>
                  <a:lnTo>
                    <a:pt x="1" y="3978"/>
                  </a:lnTo>
                  <a:lnTo>
                    <a:pt x="7852" y="7706"/>
                  </a:lnTo>
                  <a:lnTo>
                    <a:pt x="7852" y="7706"/>
                  </a:lnTo>
                  <a:lnTo>
                    <a:pt x="1" y="6269"/>
                  </a:lnTo>
                  <a:lnTo>
                    <a:pt x="1" y="6561"/>
                  </a:lnTo>
                  <a:lnTo>
                    <a:pt x="8873" y="8206"/>
                  </a:lnTo>
                  <a:lnTo>
                    <a:pt x="14496" y="10872"/>
                  </a:lnTo>
                  <a:lnTo>
                    <a:pt x="4582" y="9935"/>
                  </a:lnTo>
                  <a:lnTo>
                    <a:pt x="1" y="8227"/>
                  </a:lnTo>
                  <a:lnTo>
                    <a:pt x="1" y="8519"/>
                  </a:lnTo>
                  <a:lnTo>
                    <a:pt x="3458" y="9810"/>
                  </a:lnTo>
                  <a:lnTo>
                    <a:pt x="1" y="9477"/>
                  </a:lnTo>
                  <a:lnTo>
                    <a:pt x="1" y="9768"/>
                  </a:lnTo>
                  <a:lnTo>
                    <a:pt x="4520" y="10205"/>
                  </a:lnTo>
                  <a:lnTo>
                    <a:pt x="10351" y="12392"/>
                  </a:lnTo>
                  <a:lnTo>
                    <a:pt x="396" y="12309"/>
                  </a:lnTo>
                  <a:lnTo>
                    <a:pt x="1" y="12205"/>
                  </a:lnTo>
                  <a:lnTo>
                    <a:pt x="1" y="12600"/>
                  </a:lnTo>
                  <a:lnTo>
                    <a:pt x="355" y="12600"/>
                  </a:lnTo>
                  <a:lnTo>
                    <a:pt x="6353" y="14246"/>
                  </a:lnTo>
                  <a:lnTo>
                    <a:pt x="1479" y="14641"/>
                  </a:lnTo>
                  <a:lnTo>
                    <a:pt x="1" y="13933"/>
                  </a:lnTo>
                  <a:lnTo>
                    <a:pt x="1" y="14266"/>
                  </a:lnTo>
                  <a:lnTo>
                    <a:pt x="917" y="14683"/>
                  </a:lnTo>
                  <a:lnTo>
                    <a:pt x="1" y="14745"/>
                  </a:lnTo>
                  <a:lnTo>
                    <a:pt x="1" y="15037"/>
                  </a:lnTo>
                  <a:lnTo>
                    <a:pt x="1438" y="14933"/>
                  </a:lnTo>
                  <a:lnTo>
                    <a:pt x="4083" y="16203"/>
                  </a:lnTo>
                  <a:lnTo>
                    <a:pt x="3354" y="16328"/>
                  </a:lnTo>
                  <a:lnTo>
                    <a:pt x="1" y="15703"/>
                  </a:lnTo>
                  <a:lnTo>
                    <a:pt x="1" y="15995"/>
                  </a:lnTo>
                  <a:lnTo>
                    <a:pt x="2521" y="16453"/>
                  </a:lnTo>
                  <a:lnTo>
                    <a:pt x="1" y="16891"/>
                  </a:lnTo>
                  <a:lnTo>
                    <a:pt x="1" y="17182"/>
                  </a:lnTo>
                  <a:lnTo>
                    <a:pt x="3354" y="16620"/>
                  </a:lnTo>
                  <a:lnTo>
                    <a:pt x="5978" y="17099"/>
                  </a:lnTo>
                  <a:lnTo>
                    <a:pt x="6061" y="17140"/>
                  </a:lnTo>
                  <a:lnTo>
                    <a:pt x="938" y="18473"/>
                  </a:lnTo>
                  <a:lnTo>
                    <a:pt x="1" y="18119"/>
                  </a:lnTo>
                  <a:lnTo>
                    <a:pt x="1" y="18432"/>
                  </a:lnTo>
                  <a:lnTo>
                    <a:pt x="438" y="18598"/>
                  </a:lnTo>
                  <a:lnTo>
                    <a:pt x="1" y="18702"/>
                  </a:lnTo>
                  <a:lnTo>
                    <a:pt x="1" y="19098"/>
                  </a:lnTo>
                  <a:lnTo>
                    <a:pt x="2417" y="19327"/>
                  </a:lnTo>
                  <a:lnTo>
                    <a:pt x="2500" y="19369"/>
                  </a:lnTo>
                  <a:lnTo>
                    <a:pt x="1" y="20243"/>
                  </a:lnTo>
                  <a:lnTo>
                    <a:pt x="1" y="20556"/>
                  </a:lnTo>
                  <a:lnTo>
                    <a:pt x="2916" y="19515"/>
                  </a:lnTo>
                  <a:lnTo>
                    <a:pt x="3687" y="19806"/>
                  </a:lnTo>
                  <a:lnTo>
                    <a:pt x="1" y="21493"/>
                  </a:lnTo>
                  <a:lnTo>
                    <a:pt x="1" y="22139"/>
                  </a:lnTo>
                  <a:lnTo>
                    <a:pt x="5436" y="23638"/>
                  </a:lnTo>
                  <a:lnTo>
                    <a:pt x="1" y="24055"/>
                  </a:lnTo>
                  <a:lnTo>
                    <a:pt x="1" y="24534"/>
                  </a:lnTo>
                  <a:lnTo>
                    <a:pt x="2083" y="25533"/>
                  </a:lnTo>
                  <a:lnTo>
                    <a:pt x="1" y="25138"/>
                  </a:lnTo>
                  <a:lnTo>
                    <a:pt x="1" y="25429"/>
                  </a:lnTo>
                  <a:lnTo>
                    <a:pt x="2458" y="25887"/>
                  </a:lnTo>
                  <a:lnTo>
                    <a:pt x="1" y="26304"/>
                  </a:lnTo>
                  <a:lnTo>
                    <a:pt x="1" y="26595"/>
                  </a:lnTo>
                  <a:lnTo>
                    <a:pt x="3187" y="26054"/>
                  </a:lnTo>
                  <a:lnTo>
                    <a:pt x="5124" y="26970"/>
                  </a:lnTo>
                  <a:lnTo>
                    <a:pt x="480" y="28178"/>
                  </a:lnTo>
                  <a:lnTo>
                    <a:pt x="376" y="28157"/>
                  </a:lnTo>
                  <a:lnTo>
                    <a:pt x="1" y="28032"/>
                  </a:lnTo>
                  <a:lnTo>
                    <a:pt x="1" y="28595"/>
                  </a:lnTo>
                  <a:lnTo>
                    <a:pt x="417" y="28491"/>
                  </a:lnTo>
                  <a:lnTo>
                    <a:pt x="2417" y="29240"/>
                  </a:lnTo>
                  <a:lnTo>
                    <a:pt x="1" y="30094"/>
                  </a:lnTo>
                  <a:lnTo>
                    <a:pt x="1" y="30407"/>
                  </a:lnTo>
                  <a:lnTo>
                    <a:pt x="2833" y="29407"/>
                  </a:lnTo>
                  <a:lnTo>
                    <a:pt x="4041" y="29844"/>
                  </a:lnTo>
                  <a:lnTo>
                    <a:pt x="1792" y="30886"/>
                  </a:lnTo>
                  <a:lnTo>
                    <a:pt x="1" y="30865"/>
                  </a:lnTo>
                  <a:lnTo>
                    <a:pt x="1" y="31156"/>
                  </a:lnTo>
                  <a:lnTo>
                    <a:pt x="1167" y="31156"/>
                  </a:lnTo>
                  <a:lnTo>
                    <a:pt x="334" y="31552"/>
                  </a:lnTo>
                  <a:lnTo>
                    <a:pt x="1" y="31448"/>
                  </a:lnTo>
                  <a:lnTo>
                    <a:pt x="1" y="32010"/>
                  </a:lnTo>
                  <a:lnTo>
                    <a:pt x="355" y="31864"/>
                  </a:lnTo>
                  <a:lnTo>
                    <a:pt x="4541" y="33010"/>
                  </a:lnTo>
                  <a:lnTo>
                    <a:pt x="1" y="33385"/>
                  </a:lnTo>
                  <a:lnTo>
                    <a:pt x="1" y="33655"/>
                  </a:lnTo>
                  <a:lnTo>
                    <a:pt x="5374" y="33239"/>
                  </a:lnTo>
                  <a:lnTo>
                    <a:pt x="8893" y="34218"/>
                  </a:lnTo>
                  <a:lnTo>
                    <a:pt x="3208" y="35176"/>
                  </a:lnTo>
                  <a:lnTo>
                    <a:pt x="292" y="34634"/>
                  </a:lnTo>
                  <a:lnTo>
                    <a:pt x="1" y="34488"/>
                  </a:lnTo>
                  <a:lnTo>
                    <a:pt x="1" y="34863"/>
                  </a:lnTo>
                  <a:lnTo>
                    <a:pt x="209" y="34905"/>
                  </a:lnTo>
                  <a:lnTo>
                    <a:pt x="1396" y="35467"/>
                  </a:lnTo>
                  <a:lnTo>
                    <a:pt x="1" y="35696"/>
                  </a:lnTo>
                  <a:lnTo>
                    <a:pt x="1" y="36009"/>
                  </a:lnTo>
                  <a:lnTo>
                    <a:pt x="1854" y="35696"/>
                  </a:lnTo>
                  <a:lnTo>
                    <a:pt x="4187" y="36800"/>
                  </a:lnTo>
                  <a:lnTo>
                    <a:pt x="1229" y="37571"/>
                  </a:lnTo>
                  <a:lnTo>
                    <a:pt x="1" y="37446"/>
                  </a:lnTo>
                  <a:lnTo>
                    <a:pt x="1" y="37737"/>
                  </a:lnTo>
                  <a:lnTo>
                    <a:pt x="396" y="37779"/>
                  </a:lnTo>
                  <a:lnTo>
                    <a:pt x="1" y="37883"/>
                  </a:lnTo>
                  <a:lnTo>
                    <a:pt x="1" y="38237"/>
                  </a:lnTo>
                  <a:lnTo>
                    <a:pt x="2333" y="39112"/>
                  </a:lnTo>
                  <a:lnTo>
                    <a:pt x="1" y="39945"/>
                  </a:lnTo>
                  <a:lnTo>
                    <a:pt x="1" y="40424"/>
                  </a:lnTo>
                  <a:lnTo>
                    <a:pt x="3166" y="40465"/>
                  </a:lnTo>
                  <a:lnTo>
                    <a:pt x="1105" y="41403"/>
                  </a:lnTo>
                  <a:lnTo>
                    <a:pt x="1" y="41090"/>
                  </a:lnTo>
                  <a:lnTo>
                    <a:pt x="1" y="41382"/>
                  </a:lnTo>
                  <a:lnTo>
                    <a:pt x="709" y="41590"/>
                  </a:lnTo>
                  <a:lnTo>
                    <a:pt x="1" y="41902"/>
                  </a:lnTo>
                  <a:lnTo>
                    <a:pt x="1" y="42215"/>
                  </a:lnTo>
                  <a:lnTo>
                    <a:pt x="1125" y="41694"/>
                  </a:lnTo>
                  <a:lnTo>
                    <a:pt x="3645" y="42402"/>
                  </a:lnTo>
                  <a:lnTo>
                    <a:pt x="1" y="42694"/>
                  </a:lnTo>
                  <a:lnTo>
                    <a:pt x="1" y="42965"/>
                  </a:lnTo>
                  <a:lnTo>
                    <a:pt x="4457" y="42631"/>
                  </a:lnTo>
                  <a:lnTo>
                    <a:pt x="8394" y="43714"/>
                  </a:lnTo>
                  <a:lnTo>
                    <a:pt x="3125" y="44589"/>
                  </a:lnTo>
                  <a:lnTo>
                    <a:pt x="1" y="44006"/>
                  </a:lnTo>
                  <a:lnTo>
                    <a:pt x="1" y="44318"/>
                  </a:lnTo>
                  <a:lnTo>
                    <a:pt x="2292" y="44735"/>
                  </a:lnTo>
                  <a:lnTo>
                    <a:pt x="542" y="45026"/>
                  </a:lnTo>
                  <a:lnTo>
                    <a:pt x="1" y="44776"/>
                  </a:lnTo>
                  <a:lnTo>
                    <a:pt x="1" y="45089"/>
                  </a:lnTo>
                  <a:lnTo>
                    <a:pt x="42" y="45110"/>
                  </a:lnTo>
                  <a:lnTo>
                    <a:pt x="1" y="45110"/>
                  </a:lnTo>
                  <a:lnTo>
                    <a:pt x="1" y="45401"/>
                  </a:lnTo>
                  <a:lnTo>
                    <a:pt x="501" y="45318"/>
                  </a:lnTo>
                  <a:lnTo>
                    <a:pt x="3250" y="46630"/>
                  </a:lnTo>
                  <a:lnTo>
                    <a:pt x="1958" y="46963"/>
                  </a:lnTo>
                  <a:lnTo>
                    <a:pt x="1" y="46776"/>
                  </a:lnTo>
                  <a:lnTo>
                    <a:pt x="1" y="47067"/>
                  </a:lnTo>
                  <a:lnTo>
                    <a:pt x="1146" y="47171"/>
                  </a:lnTo>
                  <a:lnTo>
                    <a:pt x="1" y="47463"/>
                  </a:lnTo>
                  <a:lnTo>
                    <a:pt x="1" y="47775"/>
                  </a:lnTo>
                  <a:lnTo>
                    <a:pt x="1979" y="47255"/>
                  </a:lnTo>
                  <a:lnTo>
                    <a:pt x="5186" y="47567"/>
                  </a:lnTo>
                  <a:lnTo>
                    <a:pt x="5665" y="47796"/>
                  </a:lnTo>
                  <a:lnTo>
                    <a:pt x="2687" y="48837"/>
                  </a:lnTo>
                  <a:lnTo>
                    <a:pt x="1" y="47838"/>
                  </a:lnTo>
                  <a:lnTo>
                    <a:pt x="1" y="48150"/>
                  </a:lnTo>
                  <a:lnTo>
                    <a:pt x="2250" y="48983"/>
                  </a:lnTo>
                  <a:lnTo>
                    <a:pt x="1021" y="49441"/>
                  </a:lnTo>
                  <a:lnTo>
                    <a:pt x="1" y="49421"/>
                  </a:lnTo>
                  <a:lnTo>
                    <a:pt x="1" y="49712"/>
                  </a:lnTo>
                  <a:lnTo>
                    <a:pt x="209" y="49712"/>
                  </a:lnTo>
                  <a:lnTo>
                    <a:pt x="1" y="49795"/>
                  </a:lnTo>
                  <a:lnTo>
                    <a:pt x="1" y="50087"/>
                  </a:lnTo>
                  <a:lnTo>
                    <a:pt x="1063" y="49733"/>
                  </a:lnTo>
                  <a:lnTo>
                    <a:pt x="4291" y="49754"/>
                  </a:lnTo>
                  <a:lnTo>
                    <a:pt x="4770" y="49920"/>
                  </a:lnTo>
                  <a:lnTo>
                    <a:pt x="1896" y="51232"/>
                  </a:lnTo>
                  <a:lnTo>
                    <a:pt x="1" y="50712"/>
                  </a:lnTo>
                  <a:lnTo>
                    <a:pt x="1" y="51024"/>
                  </a:lnTo>
                  <a:lnTo>
                    <a:pt x="1479" y="51420"/>
                  </a:lnTo>
                  <a:lnTo>
                    <a:pt x="271" y="51982"/>
                  </a:lnTo>
                  <a:lnTo>
                    <a:pt x="1" y="52003"/>
                  </a:lnTo>
                  <a:lnTo>
                    <a:pt x="1" y="52419"/>
                  </a:lnTo>
                  <a:lnTo>
                    <a:pt x="355" y="52253"/>
                  </a:lnTo>
                  <a:lnTo>
                    <a:pt x="3562" y="52003"/>
                  </a:lnTo>
                  <a:lnTo>
                    <a:pt x="7894" y="53211"/>
                  </a:lnTo>
                  <a:lnTo>
                    <a:pt x="3041" y="54023"/>
                  </a:lnTo>
                  <a:lnTo>
                    <a:pt x="1" y="53461"/>
                  </a:lnTo>
                  <a:lnTo>
                    <a:pt x="1" y="53752"/>
                  </a:lnTo>
                  <a:lnTo>
                    <a:pt x="2208" y="54148"/>
                  </a:lnTo>
                  <a:lnTo>
                    <a:pt x="1" y="54523"/>
                  </a:lnTo>
                  <a:lnTo>
                    <a:pt x="1" y="54814"/>
                  </a:lnTo>
                  <a:lnTo>
                    <a:pt x="3041" y="54315"/>
                  </a:lnTo>
                  <a:lnTo>
                    <a:pt x="7477" y="55127"/>
                  </a:lnTo>
                  <a:lnTo>
                    <a:pt x="2729" y="56356"/>
                  </a:lnTo>
                  <a:lnTo>
                    <a:pt x="1" y="55064"/>
                  </a:lnTo>
                  <a:lnTo>
                    <a:pt x="1" y="55377"/>
                  </a:lnTo>
                  <a:lnTo>
                    <a:pt x="1917" y="56293"/>
                  </a:lnTo>
                  <a:lnTo>
                    <a:pt x="1" y="56106"/>
                  </a:lnTo>
                  <a:lnTo>
                    <a:pt x="1" y="56397"/>
                  </a:lnTo>
                  <a:lnTo>
                    <a:pt x="1896" y="56564"/>
                  </a:lnTo>
                  <a:lnTo>
                    <a:pt x="1" y="57064"/>
                  </a:lnTo>
                  <a:lnTo>
                    <a:pt x="1" y="57355"/>
                  </a:lnTo>
                  <a:lnTo>
                    <a:pt x="2708" y="56668"/>
                  </a:lnTo>
                  <a:lnTo>
                    <a:pt x="5145" y="57813"/>
                  </a:lnTo>
                  <a:lnTo>
                    <a:pt x="2604" y="58709"/>
                  </a:lnTo>
                  <a:lnTo>
                    <a:pt x="1" y="57751"/>
                  </a:lnTo>
                  <a:lnTo>
                    <a:pt x="1" y="58063"/>
                  </a:lnTo>
                  <a:lnTo>
                    <a:pt x="1771" y="58730"/>
                  </a:lnTo>
                  <a:lnTo>
                    <a:pt x="1" y="58709"/>
                  </a:lnTo>
                  <a:lnTo>
                    <a:pt x="1" y="59000"/>
                  </a:lnTo>
                  <a:lnTo>
                    <a:pt x="1771" y="59000"/>
                  </a:lnTo>
                  <a:lnTo>
                    <a:pt x="1" y="59625"/>
                  </a:lnTo>
                  <a:lnTo>
                    <a:pt x="1" y="59938"/>
                  </a:lnTo>
                  <a:lnTo>
                    <a:pt x="2604" y="59021"/>
                  </a:lnTo>
                  <a:lnTo>
                    <a:pt x="5124" y="59958"/>
                  </a:lnTo>
                  <a:lnTo>
                    <a:pt x="2666" y="61083"/>
                  </a:lnTo>
                  <a:lnTo>
                    <a:pt x="1" y="60354"/>
                  </a:lnTo>
                  <a:lnTo>
                    <a:pt x="1" y="60646"/>
                  </a:lnTo>
                  <a:lnTo>
                    <a:pt x="1854" y="61166"/>
                  </a:lnTo>
                  <a:lnTo>
                    <a:pt x="1" y="61312"/>
                  </a:lnTo>
                  <a:lnTo>
                    <a:pt x="1" y="61604"/>
                  </a:lnTo>
                  <a:lnTo>
                    <a:pt x="1875" y="61437"/>
                  </a:lnTo>
                  <a:lnTo>
                    <a:pt x="1875" y="61437"/>
                  </a:lnTo>
                  <a:lnTo>
                    <a:pt x="1" y="62291"/>
                  </a:lnTo>
                  <a:lnTo>
                    <a:pt x="1" y="62624"/>
                  </a:lnTo>
                  <a:lnTo>
                    <a:pt x="2687" y="61395"/>
                  </a:lnTo>
                  <a:lnTo>
                    <a:pt x="7415" y="62687"/>
                  </a:lnTo>
                  <a:lnTo>
                    <a:pt x="2979" y="63436"/>
                  </a:lnTo>
                  <a:lnTo>
                    <a:pt x="1" y="62895"/>
                  </a:lnTo>
                  <a:lnTo>
                    <a:pt x="1" y="63186"/>
                  </a:lnTo>
                  <a:lnTo>
                    <a:pt x="2146" y="63582"/>
                  </a:lnTo>
                  <a:lnTo>
                    <a:pt x="1" y="63936"/>
                  </a:lnTo>
                  <a:lnTo>
                    <a:pt x="1" y="64228"/>
                  </a:lnTo>
                  <a:lnTo>
                    <a:pt x="2979" y="63728"/>
                  </a:lnTo>
                  <a:lnTo>
                    <a:pt x="7810" y="64623"/>
                  </a:lnTo>
                  <a:lnTo>
                    <a:pt x="3458" y="65748"/>
                  </a:lnTo>
                  <a:lnTo>
                    <a:pt x="251" y="65456"/>
                  </a:lnTo>
                  <a:lnTo>
                    <a:pt x="1" y="65332"/>
                  </a:lnTo>
                  <a:lnTo>
                    <a:pt x="1" y="65706"/>
                  </a:lnTo>
                  <a:lnTo>
                    <a:pt x="167" y="65727"/>
                  </a:lnTo>
                  <a:lnTo>
                    <a:pt x="1354" y="66290"/>
                  </a:lnTo>
                  <a:lnTo>
                    <a:pt x="1" y="66644"/>
                  </a:lnTo>
                  <a:lnTo>
                    <a:pt x="1" y="66956"/>
                  </a:lnTo>
                  <a:lnTo>
                    <a:pt x="1771" y="66498"/>
                  </a:lnTo>
                  <a:lnTo>
                    <a:pt x="4624" y="67851"/>
                  </a:lnTo>
                  <a:lnTo>
                    <a:pt x="4124" y="68018"/>
                  </a:lnTo>
                  <a:lnTo>
                    <a:pt x="917" y="67997"/>
                  </a:lnTo>
                  <a:lnTo>
                    <a:pt x="1" y="67664"/>
                  </a:lnTo>
                  <a:lnTo>
                    <a:pt x="1" y="67976"/>
                  </a:lnTo>
                  <a:lnTo>
                    <a:pt x="1" y="68268"/>
                  </a:lnTo>
                  <a:lnTo>
                    <a:pt x="855" y="68289"/>
                  </a:lnTo>
                  <a:lnTo>
                    <a:pt x="2083" y="68747"/>
                  </a:lnTo>
                  <a:lnTo>
                    <a:pt x="1" y="69476"/>
                  </a:lnTo>
                  <a:lnTo>
                    <a:pt x="1" y="69788"/>
                  </a:lnTo>
                  <a:lnTo>
                    <a:pt x="2521" y="68893"/>
                  </a:lnTo>
                  <a:lnTo>
                    <a:pt x="5478" y="69997"/>
                  </a:lnTo>
                  <a:lnTo>
                    <a:pt x="4999" y="70226"/>
                  </a:lnTo>
                  <a:lnTo>
                    <a:pt x="1792" y="70476"/>
                  </a:lnTo>
                  <a:lnTo>
                    <a:pt x="1" y="69976"/>
                  </a:lnTo>
                  <a:lnTo>
                    <a:pt x="1" y="70267"/>
                  </a:lnTo>
                  <a:lnTo>
                    <a:pt x="959" y="70538"/>
                  </a:lnTo>
                  <a:lnTo>
                    <a:pt x="1" y="70621"/>
                  </a:lnTo>
                  <a:lnTo>
                    <a:pt x="1" y="70913"/>
                  </a:lnTo>
                  <a:lnTo>
                    <a:pt x="1771" y="70767"/>
                  </a:lnTo>
                  <a:lnTo>
                    <a:pt x="3041" y="71121"/>
                  </a:lnTo>
                  <a:lnTo>
                    <a:pt x="271" y="72371"/>
                  </a:lnTo>
                  <a:lnTo>
                    <a:pt x="1" y="72329"/>
                  </a:lnTo>
                  <a:lnTo>
                    <a:pt x="1" y="72808"/>
                  </a:lnTo>
                  <a:lnTo>
                    <a:pt x="313" y="72683"/>
                  </a:lnTo>
                  <a:lnTo>
                    <a:pt x="2063" y="72995"/>
                  </a:lnTo>
                  <a:lnTo>
                    <a:pt x="1" y="73349"/>
                  </a:lnTo>
                  <a:lnTo>
                    <a:pt x="1" y="73641"/>
                  </a:lnTo>
                  <a:lnTo>
                    <a:pt x="2896" y="73162"/>
                  </a:lnTo>
                  <a:lnTo>
                    <a:pt x="8144" y="74120"/>
                  </a:lnTo>
                  <a:lnTo>
                    <a:pt x="4187" y="75141"/>
                  </a:lnTo>
                  <a:lnTo>
                    <a:pt x="1" y="74745"/>
                  </a:lnTo>
                  <a:lnTo>
                    <a:pt x="1" y="75036"/>
                  </a:lnTo>
                  <a:lnTo>
                    <a:pt x="3375" y="75370"/>
                  </a:lnTo>
                  <a:lnTo>
                    <a:pt x="855" y="76015"/>
                  </a:lnTo>
                  <a:lnTo>
                    <a:pt x="1" y="75619"/>
                  </a:lnTo>
                  <a:lnTo>
                    <a:pt x="1" y="75932"/>
                  </a:lnTo>
                  <a:lnTo>
                    <a:pt x="417" y="76119"/>
                  </a:lnTo>
                  <a:lnTo>
                    <a:pt x="1" y="76244"/>
                  </a:lnTo>
                  <a:lnTo>
                    <a:pt x="1" y="76536"/>
                  </a:lnTo>
                  <a:lnTo>
                    <a:pt x="813" y="76328"/>
                  </a:lnTo>
                  <a:lnTo>
                    <a:pt x="2854" y="77286"/>
                  </a:lnTo>
                  <a:lnTo>
                    <a:pt x="1" y="77265"/>
                  </a:lnTo>
                  <a:lnTo>
                    <a:pt x="1" y="77556"/>
                  </a:lnTo>
                  <a:lnTo>
                    <a:pt x="3479" y="77577"/>
                  </a:lnTo>
                  <a:lnTo>
                    <a:pt x="4083" y="77890"/>
                  </a:lnTo>
                  <a:lnTo>
                    <a:pt x="2437" y="78473"/>
                  </a:lnTo>
                  <a:lnTo>
                    <a:pt x="1" y="77556"/>
                  </a:lnTo>
                  <a:lnTo>
                    <a:pt x="1" y="77869"/>
                  </a:lnTo>
                  <a:lnTo>
                    <a:pt x="2021" y="78618"/>
                  </a:lnTo>
                  <a:lnTo>
                    <a:pt x="1" y="79327"/>
                  </a:lnTo>
                  <a:lnTo>
                    <a:pt x="1" y="79910"/>
                  </a:lnTo>
                  <a:lnTo>
                    <a:pt x="42" y="79910"/>
                  </a:lnTo>
                  <a:lnTo>
                    <a:pt x="1" y="79930"/>
                  </a:lnTo>
                  <a:lnTo>
                    <a:pt x="1" y="80222"/>
                  </a:lnTo>
                  <a:lnTo>
                    <a:pt x="875" y="80139"/>
                  </a:lnTo>
                  <a:lnTo>
                    <a:pt x="3812" y="80951"/>
                  </a:lnTo>
                  <a:lnTo>
                    <a:pt x="1459" y="82034"/>
                  </a:lnTo>
                  <a:lnTo>
                    <a:pt x="1" y="81763"/>
                  </a:lnTo>
                  <a:lnTo>
                    <a:pt x="1" y="82055"/>
                  </a:lnTo>
                  <a:lnTo>
                    <a:pt x="1000" y="82242"/>
                  </a:lnTo>
                  <a:lnTo>
                    <a:pt x="1" y="82700"/>
                  </a:lnTo>
                  <a:lnTo>
                    <a:pt x="1" y="83054"/>
                  </a:lnTo>
                  <a:lnTo>
                    <a:pt x="2812" y="82575"/>
                  </a:lnTo>
                  <a:lnTo>
                    <a:pt x="8477" y="83637"/>
                  </a:lnTo>
                  <a:lnTo>
                    <a:pt x="4936" y="84533"/>
                  </a:lnTo>
                  <a:lnTo>
                    <a:pt x="1" y="84075"/>
                  </a:lnTo>
                  <a:lnTo>
                    <a:pt x="1" y="84366"/>
                  </a:lnTo>
                  <a:lnTo>
                    <a:pt x="4124" y="84762"/>
                  </a:lnTo>
                  <a:lnTo>
                    <a:pt x="1" y="85824"/>
                  </a:lnTo>
                  <a:lnTo>
                    <a:pt x="1" y="86220"/>
                  </a:lnTo>
                  <a:lnTo>
                    <a:pt x="709" y="86553"/>
                  </a:lnTo>
                  <a:lnTo>
                    <a:pt x="1" y="86553"/>
                  </a:lnTo>
                  <a:lnTo>
                    <a:pt x="1" y="86845"/>
                  </a:lnTo>
                  <a:lnTo>
                    <a:pt x="1334" y="86845"/>
                  </a:lnTo>
                  <a:lnTo>
                    <a:pt x="3562" y="87907"/>
                  </a:lnTo>
                  <a:lnTo>
                    <a:pt x="2354" y="88344"/>
                  </a:lnTo>
                  <a:lnTo>
                    <a:pt x="1" y="87469"/>
                  </a:lnTo>
                  <a:lnTo>
                    <a:pt x="1" y="87782"/>
                  </a:lnTo>
                  <a:lnTo>
                    <a:pt x="1938" y="88490"/>
                  </a:lnTo>
                  <a:lnTo>
                    <a:pt x="1" y="89177"/>
                  </a:lnTo>
                  <a:lnTo>
                    <a:pt x="1" y="89531"/>
                  </a:lnTo>
                  <a:lnTo>
                    <a:pt x="4603" y="90802"/>
                  </a:lnTo>
                  <a:lnTo>
                    <a:pt x="2646" y="91697"/>
                  </a:lnTo>
                  <a:lnTo>
                    <a:pt x="1" y="91197"/>
                  </a:lnTo>
                  <a:lnTo>
                    <a:pt x="1" y="91510"/>
                  </a:lnTo>
                  <a:lnTo>
                    <a:pt x="1896" y="91843"/>
                  </a:lnTo>
                  <a:lnTo>
                    <a:pt x="1" y="92176"/>
                  </a:lnTo>
                  <a:lnTo>
                    <a:pt x="1" y="92468"/>
                  </a:lnTo>
                  <a:lnTo>
                    <a:pt x="1521" y="92197"/>
                  </a:lnTo>
                  <a:lnTo>
                    <a:pt x="1521" y="92197"/>
                  </a:lnTo>
                  <a:lnTo>
                    <a:pt x="1" y="92905"/>
                  </a:lnTo>
                  <a:lnTo>
                    <a:pt x="1" y="93217"/>
                  </a:lnTo>
                  <a:lnTo>
                    <a:pt x="2625" y="92030"/>
                  </a:lnTo>
                  <a:lnTo>
                    <a:pt x="2729" y="92009"/>
                  </a:lnTo>
                  <a:lnTo>
                    <a:pt x="8810" y="93134"/>
                  </a:lnTo>
                  <a:lnTo>
                    <a:pt x="5686" y="93946"/>
                  </a:lnTo>
                  <a:lnTo>
                    <a:pt x="1" y="93384"/>
                  </a:lnTo>
                  <a:lnTo>
                    <a:pt x="1" y="93676"/>
                  </a:lnTo>
                  <a:lnTo>
                    <a:pt x="4853" y="94155"/>
                  </a:lnTo>
                  <a:lnTo>
                    <a:pt x="1" y="95404"/>
                  </a:lnTo>
                  <a:lnTo>
                    <a:pt x="1" y="95716"/>
                  </a:lnTo>
                  <a:lnTo>
                    <a:pt x="5707" y="94238"/>
                  </a:lnTo>
                  <a:lnTo>
                    <a:pt x="11851" y="94821"/>
                  </a:lnTo>
                  <a:lnTo>
                    <a:pt x="8810" y="95904"/>
                  </a:lnTo>
                  <a:lnTo>
                    <a:pt x="1" y="95821"/>
                  </a:lnTo>
                  <a:lnTo>
                    <a:pt x="1" y="96112"/>
                  </a:lnTo>
                  <a:lnTo>
                    <a:pt x="8019" y="96175"/>
                  </a:lnTo>
                  <a:lnTo>
                    <a:pt x="3437" y="97799"/>
                  </a:lnTo>
                  <a:lnTo>
                    <a:pt x="1" y="96175"/>
                  </a:lnTo>
                  <a:lnTo>
                    <a:pt x="1" y="96487"/>
                  </a:lnTo>
                  <a:lnTo>
                    <a:pt x="3041" y="97945"/>
                  </a:lnTo>
                  <a:lnTo>
                    <a:pt x="2271" y="98216"/>
                  </a:lnTo>
                  <a:lnTo>
                    <a:pt x="1" y="97383"/>
                  </a:lnTo>
                  <a:lnTo>
                    <a:pt x="1" y="97695"/>
                  </a:lnTo>
                  <a:lnTo>
                    <a:pt x="1854" y="98361"/>
                  </a:lnTo>
                  <a:lnTo>
                    <a:pt x="1750" y="98403"/>
                  </a:lnTo>
                  <a:lnTo>
                    <a:pt x="1" y="98549"/>
                  </a:lnTo>
                  <a:lnTo>
                    <a:pt x="1" y="98840"/>
                  </a:lnTo>
                  <a:lnTo>
                    <a:pt x="709" y="98778"/>
                  </a:lnTo>
                  <a:lnTo>
                    <a:pt x="251" y="98944"/>
                  </a:lnTo>
                  <a:lnTo>
                    <a:pt x="1" y="98861"/>
                  </a:lnTo>
                  <a:lnTo>
                    <a:pt x="1" y="99340"/>
                  </a:lnTo>
                  <a:lnTo>
                    <a:pt x="271" y="99236"/>
                  </a:lnTo>
                  <a:lnTo>
                    <a:pt x="5374" y="100652"/>
                  </a:lnTo>
                  <a:lnTo>
                    <a:pt x="5291" y="100694"/>
                  </a:lnTo>
                  <a:lnTo>
                    <a:pt x="2666" y="101131"/>
                  </a:lnTo>
                  <a:lnTo>
                    <a:pt x="1" y="100652"/>
                  </a:lnTo>
                  <a:lnTo>
                    <a:pt x="1" y="100944"/>
                  </a:lnTo>
                  <a:lnTo>
                    <a:pt x="1833" y="101277"/>
                  </a:lnTo>
                  <a:lnTo>
                    <a:pt x="1" y="101569"/>
                  </a:lnTo>
                  <a:lnTo>
                    <a:pt x="1" y="101881"/>
                  </a:lnTo>
                  <a:lnTo>
                    <a:pt x="2666" y="101423"/>
                  </a:lnTo>
                  <a:lnTo>
                    <a:pt x="3375" y="101569"/>
                  </a:lnTo>
                  <a:lnTo>
                    <a:pt x="709" y="102776"/>
                  </a:lnTo>
                  <a:lnTo>
                    <a:pt x="1" y="102714"/>
                  </a:lnTo>
                  <a:lnTo>
                    <a:pt x="1" y="103006"/>
                  </a:lnTo>
                  <a:lnTo>
                    <a:pt x="167" y="103026"/>
                  </a:lnTo>
                  <a:lnTo>
                    <a:pt x="1" y="103110"/>
                  </a:lnTo>
                  <a:lnTo>
                    <a:pt x="1" y="103422"/>
                  </a:lnTo>
                  <a:lnTo>
                    <a:pt x="750" y="103089"/>
                  </a:lnTo>
                  <a:lnTo>
                    <a:pt x="5603" y="103547"/>
                  </a:lnTo>
                  <a:lnTo>
                    <a:pt x="1" y="105005"/>
                  </a:lnTo>
                  <a:lnTo>
                    <a:pt x="1" y="105401"/>
                  </a:lnTo>
                  <a:lnTo>
                    <a:pt x="9581" y="105484"/>
                  </a:lnTo>
                  <a:lnTo>
                    <a:pt x="3708" y="107566"/>
                  </a:lnTo>
                  <a:lnTo>
                    <a:pt x="1" y="107858"/>
                  </a:lnTo>
                  <a:lnTo>
                    <a:pt x="1" y="108150"/>
                  </a:lnTo>
                  <a:lnTo>
                    <a:pt x="2646" y="107941"/>
                  </a:lnTo>
                  <a:lnTo>
                    <a:pt x="1" y="108878"/>
                  </a:lnTo>
                  <a:lnTo>
                    <a:pt x="1" y="109170"/>
                  </a:lnTo>
                  <a:lnTo>
                    <a:pt x="3770" y="107837"/>
                  </a:lnTo>
                  <a:lnTo>
                    <a:pt x="13683" y="107067"/>
                  </a:lnTo>
                  <a:lnTo>
                    <a:pt x="8040" y="109649"/>
                  </a:lnTo>
                  <a:lnTo>
                    <a:pt x="1" y="110982"/>
                  </a:lnTo>
                  <a:lnTo>
                    <a:pt x="1" y="111273"/>
                  </a:lnTo>
                  <a:lnTo>
                    <a:pt x="7019" y="110107"/>
                  </a:lnTo>
                  <a:lnTo>
                    <a:pt x="1" y="113294"/>
                  </a:lnTo>
                  <a:lnTo>
                    <a:pt x="1" y="113627"/>
                  </a:lnTo>
                  <a:lnTo>
                    <a:pt x="8123" y="109920"/>
                  </a:lnTo>
                  <a:lnTo>
                    <a:pt x="22972" y="107421"/>
                  </a:lnTo>
                  <a:lnTo>
                    <a:pt x="24596" y="108212"/>
                  </a:lnTo>
                  <a:lnTo>
                    <a:pt x="1" y="114585"/>
                  </a:lnTo>
                  <a:lnTo>
                    <a:pt x="1" y="114876"/>
                  </a:lnTo>
                  <a:lnTo>
                    <a:pt x="25013" y="108399"/>
                  </a:lnTo>
                  <a:lnTo>
                    <a:pt x="26741" y="109232"/>
                  </a:lnTo>
                  <a:lnTo>
                    <a:pt x="1" y="118708"/>
                  </a:lnTo>
                  <a:lnTo>
                    <a:pt x="1" y="119021"/>
                  </a:lnTo>
                  <a:lnTo>
                    <a:pt x="27116" y="109420"/>
                  </a:lnTo>
                  <a:lnTo>
                    <a:pt x="28969" y="110295"/>
                  </a:lnTo>
                  <a:lnTo>
                    <a:pt x="8227" y="119750"/>
                  </a:lnTo>
                  <a:lnTo>
                    <a:pt x="8914" y="119750"/>
                  </a:lnTo>
                  <a:lnTo>
                    <a:pt x="29303" y="110461"/>
                  </a:lnTo>
                  <a:lnTo>
                    <a:pt x="48837" y="119750"/>
                  </a:lnTo>
                  <a:lnTo>
                    <a:pt x="49504" y="119750"/>
                  </a:lnTo>
                  <a:lnTo>
                    <a:pt x="29657" y="110295"/>
                  </a:lnTo>
                  <a:lnTo>
                    <a:pt x="31510" y="109441"/>
                  </a:lnTo>
                  <a:lnTo>
                    <a:pt x="59125" y="119750"/>
                  </a:lnTo>
                  <a:lnTo>
                    <a:pt x="59458" y="119750"/>
                  </a:lnTo>
                  <a:lnTo>
                    <a:pt x="59458" y="119562"/>
                  </a:lnTo>
                  <a:lnTo>
                    <a:pt x="31885" y="109274"/>
                  </a:lnTo>
                  <a:lnTo>
                    <a:pt x="33634" y="108483"/>
                  </a:lnTo>
                  <a:lnTo>
                    <a:pt x="59458" y="115626"/>
                  </a:lnTo>
                  <a:lnTo>
                    <a:pt x="59458" y="115314"/>
                  </a:lnTo>
                  <a:lnTo>
                    <a:pt x="34051" y="108295"/>
                  </a:lnTo>
                  <a:lnTo>
                    <a:pt x="35696" y="107546"/>
                  </a:lnTo>
                  <a:lnTo>
                    <a:pt x="50503" y="110274"/>
                  </a:lnTo>
                  <a:lnTo>
                    <a:pt x="59458" y="114543"/>
                  </a:lnTo>
                  <a:lnTo>
                    <a:pt x="59458" y="114210"/>
                  </a:lnTo>
                  <a:lnTo>
                    <a:pt x="51607" y="110482"/>
                  </a:lnTo>
                  <a:lnTo>
                    <a:pt x="59458" y="111919"/>
                  </a:lnTo>
                  <a:lnTo>
                    <a:pt x="59458" y="111627"/>
                  </a:lnTo>
                  <a:lnTo>
                    <a:pt x="50587" y="110003"/>
                  </a:lnTo>
                  <a:lnTo>
                    <a:pt x="44985" y="107316"/>
                  </a:lnTo>
                  <a:lnTo>
                    <a:pt x="54877" y="108274"/>
                  </a:lnTo>
                  <a:lnTo>
                    <a:pt x="59458" y="109982"/>
                  </a:lnTo>
                  <a:lnTo>
                    <a:pt x="59458" y="109670"/>
                  </a:lnTo>
                  <a:lnTo>
                    <a:pt x="56001" y="108379"/>
                  </a:lnTo>
                  <a:lnTo>
                    <a:pt x="56001" y="108379"/>
                  </a:lnTo>
                  <a:lnTo>
                    <a:pt x="59458" y="108712"/>
                  </a:lnTo>
                  <a:lnTo>
                    <a:pt x="59458" y="108420"/>
                  </a:lnTo>
                  <a:lnTo>
                    <a:pt x="54960" y="107983"/>
                  </a:lnTo>
                  <a:lnTo>
                    <a:pt x="49129" y="105796"/>
                  </a:lnTo>
                  <a:lnTo>
                    <a:pt x="49129" y="105796"/>
                  </a:lnTo>
                  <a:lnTo>
                    <a:pt x="59084" y="105880"/>
                  </a:lnTo>
                  <a:lnTo>
                    <a:pt x="59458" y="105984"/>
                  </a:lnTo>
                  <a:lnTo>
                    <a:pt x="59458" y="105609"/>
                  </a:lnTo>
                  <a:lnTo>
                    <a:pt x="59125" y="105588"/>
                  </a:lnTo>
                  <a:lnTo>
                    <a:pt x="53127" y="103943"/>
                  </a:lnTo>
                  <a:lnTo>
                    <a:pt x="57980" y="103547"/>
                  </a:lnTo>
                  <a:lnTo>
                    <a:pt x="59458" y="104255"/>
                  </a:lnTo>
                  <a:lnTo>
                    <a:pt x="59458" y="103943"/>
                  </a:lnTo>
                  <a:lnTo>
                    <a:pt x="58563" y="103505"/>
                  </a:lnTo>
                  <a:lnTo>
                    <a:pt x="59458" y="103443"/>
                  </a:lnTo>
                  <a:lnTo>
                    <a:pt x="59458" y="103151"/>
                  </a:lnTo>
                  <a:lnTo>
                    <a:pt x="58042" y="103255"/>
                  </a:lnTo>
                  <a:lnTo>
                    <a:pt x="55377" y="101985"/>
                  </a:lnTo>
                  <a:lnTo>
                    <a:pt x="56105" y="101860"/>
                  </a:lnTo>
                  <a:lnTo>
                    <a:pt x="59458" y="102485"/>
                  </a:lnTo>
                  <a:lnTo>
                    <a:pt x="59458" y="102193"/>
                  </a:lnTo>
                  <a:lnTo>
                    <a:pt x="56939" y="101735"/>
                  </a:lnTo>
                  <a:lnTo>
                    <a:pt x="59458" y="101298"/>
                  </a:lnTo>
                  <a:lnTo>
                    <a:pt x="59458" y="101006"/>
                  </a:lnTo>
                  <a:lnTo>
                    <a:pt x="56105" y="101569"/>
                  </a:lnTo>
                  <a:lnTo>
                    <a:pt x="53481" y="101090"/>
                  </a:lnTo>
                  <a:lnTo>
                    <a:pt x="53398" y="101048"/>
                  </a:lnTo>
                  <a:lnTo>
                    <a:pt x="58521" y="99715"/>
                  </a:lnTo>
                  <a:lnTo>
                    <a:pt x="59458" y="100069"/>
                  </a:lnTo>
                  <a:lnTo>
                    <a:pt x="59458" y="99757"/>
                  </a:lnTo>
                  <a:lnTo>
                    <a:pt x="59021" y="99590"/>
                  </a:lnTo>
                  <a:lnTo>
                    <a:pt x="59458" y="99486"/>
                  </a:lnTo>
                  <a:lnTo>
                    <a:pt x="59458" y="99090"/>
                  </a:lnTo>
                  <a:lnTo>
                    <a:pt x="57043" y="98861"/>
                  </a:lnTo>
                  <a:lnTo>
                    <a:pt x="56959" y="98820"/>
                  </a:lnTo>
                  <a:lnTo>
                    <a:pt x="59458" y="97945"/>
                  </a:lnTo>
                  <a:lnTo>
                    <a:pt x="59458" y="97632"/>
                  </a:lnTo>
                  <a:lnTo>
                    <a:pt x="56543" y="98674"/>
                  </a:lnTo>
                  <a:lnTo>
                    <a:pt x="55772" y="98382"/>
                  </a:lnTo>
                  <a:lnTo>
                    <a:pt x="59458" y="96695"/>
                  </a:lnTo>
                  <a:lnTo>
                    <a:pt x="59458" y="96071"/>
                  </a:lnTo>
                  <a:lnTo>
                    <a:pt x="54023" y="94550"/>
                  </a:lnTo>
                  <a:lnTo>
                    <a:pt x="59458" y="94134"/>
                  </a:lnTo>
                  <a:lnTo>
                    <a:pt x="59458" y="93655"/>
                  </a:lnTo>
                  <a:lnTo>
                    <a:pt x="57376" y="92676"/>
                  </a:lnTo>
                  <a:lnTo>
                    <a:pt x="59458" y="93051"/>
                  </a:lnTo>
                  <a:lnTo>
                    <a:pt x="59458" y="92759"/>
                  </a:lnTo>
                  <a:lnTo>
                    <a:pt x="57022" y="92301"/>
                  </a:lnTo>
                  <a:lnTo>
                    <a:pt x="59458" y="91905"/>
                  </a:lnTo>
                  <a:lnTo>
                    <a:pt x="59458" y="91593"/>
                  </a:lnTo>
                  <a:lnTo>
                    <a:pt x="56272" y="92134"/>
                  </a:lnTo>
                  <a:lnTo>
                    <a:pt x="54335" y="91218"/>
                  </a:lnTo>
                  <a:lnTo>
                    <a:pt x="58979" y="90010"/>
                  </a:lnTo>
                  <a:lnTo>
                    <a:pt x="59084" y="90031"/>
                  </a:lnTo>
                  <a:lnTo>
                    <a:pt x="59458" y="90156"/>
                  </a:lnTo>
                  <a:lnTo>
                    <a:pt x="59458" y="89594"/>
                  </a:lnTo>
                  <a:lnTo>
                    <a:pt x="59042" y="89698"/>
                  </a:lnTo>
                  <a:lnTo>
                    <a:pt x="57043" y="88948"/>
                  </a:lnTo>
                  <a:lnTo>
                    <a:pt x="59458" y="88094"/>
                  </a:lnTo>
                  <a:lnTo>
                    <a:pt x="59458" y="87782"/>
                  </a:lnTo>
                  <a:lnTo>
                    <a:pt x="56626" y="88802"/>
                  </a:lnTo>
                  <a:lnTo>
                    <a:pt x="55418" y="88344"/>
                  </a:lnTo>
                  <a:lnTo>
                    <a:pt x="57667" y="87324"/>
                  </a:lnTo>
                  <a:lnTo>
                    <a:pt x="59458" y="87324"/>
                  </a:lnTo>
                  <a:lnTo>
                    <a:pt x="59458" y="87032"/>
                  </a:lnTo>
                  <a:lnTo>
                    <a:pt x="58292" y="87032"/>
                  </a:lnTo>
                  <a:lnTo>
                    <a:pt x="59125" y="86636"/>
                  </a:lnTo>
                  <a:lnTo>
                    <a:pt x="59458" y="86741"/>
                  </a:lnTo>
                  <a:lnTo>
                    <a:pt x="59458" y="86178"/>
                  </a:lnTo>
                  <a:lnTo>
                    <a:pt x="59104" y="86345"/>
                  </a:lnTo>
                  <a:lnTo>
                    <a:pt x="54918" y="85179"/>
                  </a:lnTo>
                  <a:lnTo>
                    <a:pt x="59458" y="84825"/>
                  </a:lnTo>
                  <a:lnTo>
                    <a:pt x="59458" y="84533"/>
                  </a:lnTo>
                  <a:lnTo>
                    <a:pt x="54106" y="84949"/>
                  </a:lnTo>
                  <a:lnTo>
                    <a:pt x="50587" y="83971"/>
                  </a:lnTo>
                  <a:lnTo>
                    <a:pt x="56251" y="83013"/>
                  </a:lnTo>
                  <a:lnTo>
                    <a:pt x="59167" y="83554"/>
                  </a:lnTo>
                  <a:lnTo>
                    <a:pt x="59458" y="83700"/>
                  </a:lnTo>
                  <a:lnTo>
                    <a:pt x="59458" y="83325"/>
                  </a:lnTo>
                  <a:lnTo>
                    <a:pt x="59250" y="83283"/>
                  </a:lnTo>
                  <a:lnTo>
                    <a:pt x="58063" y="82721"/>
                  </a:lnTo>
                  <a:lnTo>
                    <a:pt x="59458" y="82492"/>
                  </a:lnTo>
                  <a:lnTo>
                    <a:pt x="59458" y="82200"/>
                  </a:lnTo>
                  <a:lnTo>
                    <a:pt x="57626" y="82492"/>
                  </a:lnTo>
                  <a:lnTo>
                    <a:pt x="55272" y="81388"/>
                  </a:lnTo>
                  <a:lnTo>
                    <a:pt x="58251" y="80618"/>
                  </a:lnTo>
                  <a:lnTo>
                    <a:pt x="59458" y="80743"/>
                  </a:lnTo>
                  <a:lnTo>
                    <a:pt x="59458" y="80451"/>
                  </a:lnTo>
                  <a:lnTo>
                    <a:pt x="59063" y="80409"/>
                  </a:lnTo>
                  <a:lnTo>
                    <a:pt x="59458" y="80305"/>
                  </a:lnTo>
                  <a:lnTo>
                    <a:pt x="59458" y="79951"/>
                  </a:lnTo>
                  <a:lnTo>
                    <a:pt x="57126" y="79077"/>
                  </a:lnTo>
                  <a:lnTo>
                    <a:pt x="59458" y="78244"/>
                  </a:lnTo>
                  <a:lnTo>
                    <a:pt x="59458" y="77765"/>
                  </a:lnTo>
                  <a:lnTo>
                    <a:pt x="56314" y="77723"/>
                  </a:lnTo>
                  <a:lnTo>
                    <a:pt x="58355" y="76807"/>
                  </a:lnTo>
                  <a:lnTo>
                    <a:pt x="59458" y="77098"/>
                  </a:lnTo>
                  <a:lnTo>
                    <a:pt x="59458" y="76807"/>
                  </a:lnTo>
                  <a:lnTo>
                    <a:pt x="58771" y="76619"/>
                  </a:lnTo>
                  <a:lnTo>
                    <a:pt x="59458" y="76286"/>
                  </a:lnTo>
                  <a:lnTo>
                    <a:pt x="59458" y="75974"/>
                  </a:lnTo>
                  <a:lnTo>
                    <a:pt x="58334" y="76494"/>
                  </a:lnTo>
                  <a:lnTo>
                    <a:pt x="55814" y="75786"/>
                  </a:lnTo>
                  <a:lnTo>
                    <a:pt x="59458" y="75515"/>
                  </a:lnTo>
                  <a:lnTo>
                    <a:pt x="59458" y="75224"/>
                  </a:lnTo>
                  <a:lnTo>
                    <a:pt x="55002" y="75578"/>
                  </a:lnTo>
                  <a:lnTo>
                    <a:pt x="51066" y="74474"/>
                  </a:lnTo>
                  <a:lnTo>
                    <a:pt x="56335" y="73599"/>
                  </a:lnTo>
                  <a:lnTo>
                    <a:pt x="59458" y="74183"/>
                  </a:lnTo>
                  <a:lnTo>
                    <a:pt x="59458" y="73870"/>
                  </a:lnTo>
                  <a:lnTo>
                    <a:pt x="57168" y="73454"/>
                  </a:lnTo>
                  <a:lnTo>
                    <a:pt x="58917" y="73162"/>
                  </a:lnTo>
                  <a:lnTo>
                    <a:pt x="59458" y="73412"/>
                  </a:lnTo>
                  <a:lnTo>
                    <a:pt x="59458" y="73100"/>
                  </a:lnTo>
                  <a:lnTo>
                    <a:pt x="59417" y="73079"/>
                  </a:lnTo>
                  <a:lnTo>
                    <a:pt x="59458" y="73079"/>
                  </a:lnTo>
                  <a:lnTo>
                    <a:pt x="59458" y="72787"/>
                  </a:lnTo>
                  <a:lnTo>
                    <a:pt x="58959" y="72870"/>
                  </a:lnTo>
                  <a:lnTo>
                    <a:pt x="56230" y="71558"/>
                  </a:lnTo>
                  <a:lnTo>
                    <a:pt x="57501" y="71225"/>
                  </a:lnTo>
                  <a:lnTo>
                    <a:pt x="59458" y="71413"/>
                  </a:lnTo>
                  <a:lnTo>
                    <a:pt x="59458" y="71121"/>
                  </a:lnTo>
                  <a:lnTo>
                    <a:pt x="58313" y="71017"/>
                  </a:lnTo>
                  <a:lnTo>
                    <a:pt x="59458" y="70725"/>
                  </a:lnTo>
                  <a:lnTo>
                    <a:pt x="59458" y="70413"/>
                  </a:lnTo>
                  <a:lnTo>
                    <a:pt x="57480" y="70934"/>
                  </a:lnTo>
                  <a:lnTo>
                    <a:pt x="54273" y="70621"/>
                  </a:lnTo>
                  <a:lnTo>
                    <a:pt x="53815" y="70413"/>
                  </a:lnTo>
                  <a:lnTo>
                    <a:pt x="56772" y="69351"/>
                  </a:lnTo>
                  <a:lnTo>
                    <a:pt x="59458" y="70351"/>
                  </a:lnTo>
                  <a:lnTo>
                    <a:pt x="59458" y="70038"/>
                  </a:lnTo>
                  <a:lnTo>
                    <a:pt x="57209" y="69205"/>
                  </a:lnTo>
                  <a:lnTo>
                    <a:pt x="58459" y="68768"/>
                  </a:lnTo>
                  <a:lnTo>
                    <a:pt x="59458" y="68768"/>
                  </a:lnTo>
                  <a:lnTo>
                    <a:pt x="59458" y="68476"/>
                  </a:lnTo>
                  <a:lnTo>
                    <a:pt x="59250" y="68476"/>
                  </a:lnTo>
                  <a:lnTo>
                    <a:pt x="59458" y="68393"/>
                  </a:lnTo>
                  <a:lnTo>
                    <a:pt x="59458" y="68101"/>
                  </a:lnTo>
                  <a:lnTo>
                    <a:pt x="58396" y="68476"/>
                  </a:lnTo>
                  <a:lnTo>
                    <a:pt x="55189" y="68435"/>
                  </a:lnTo>
                  <a:lnTo>
                    <a:pt x="54710" y="68268"/>
                  </a:lnTo>
                  <a:lnTo>
                    <a:pt x="57563" y="66956"/>
                  </a:lnTo>
                  <a:lnTo>
                    <a:pt x="59458" y="67477"/>
                  </a:lnTo>
                  <a:lnTo>
                    <a:pt x="59458" y="67164"/>
                  </a:lnTo>
                  <a:lnTo>
                    <a:pt x="57980" y="66769"/>
                  </a:lnTo>
                  <a:lnTo>
                    <a:pt x="59188" y="66227"/>
                  </a:lnTo>
                  <a:lnTo>
                    <a:pt x="59458" y="66206"/>
                  </a:lnTo>
                  <a:lnTo>
                    <a:pt x="59458" y="65769"/>
                  </a:lnTo>
                  <a:lnTo>
                    <a:pt x="59104" y="65935"/>
                  </a:lnTo>
                  <a:lnTo>
                    <a:pt x="55897" y="66185"/>
                  </a:lnTo>
                  <a:lnTo>
                    <a:pt x="51565" y="64998"/>
                  </a:lnTo>
                  <a:lnTo>
                    <a:pt x="56418" y="64165"/>
                  </a:lnTo>
                  <a:lnTo>
                    <a:pt x="59458" y="64728"/>
                  </a:lnTo>
                  <a:lnTo>
                    <a:pt x="59458" y="64436"/>
                  </a:lnTo>
                  <a:lnTo>
                    <a:pt x="57251" y="64040"/>
                  </a:lnTo>
                  <a:lnTo>
                    <a:pt x="59458" y="63665"/>
                  </a:lnTo>
                  <a:lnTo>
                    <a:pt x="59458" y="63374"/>
                  </a:lnTo>
                  <a:lnTo>
                    <a:pt x="56418" y="63874"/>
                  </a:lnTo>
                  <a:lnTo>
                    <a:pt x="52003" y="63061"/>
                  </a:lnTo>
                  <a:lnTo>
                    <a:pt x="56730" y="61833"/>
                  </a:lnTo>
                  <a:lnTo>
                    <a:pt x="59458" y="63145"/>
                  </a:lnTo>
                  <a:lnTo>
                    <a:pt x="59458" y="62812"/>
                  </a:lnTo>
                  <a:lnTo>
                    <a:pt x="57542" y="61916"/>
                  </a:lnTo>
                  <a:lnTo>
                    <a:pt x="59458" y="62083"/>
                  </a:lnTo>
                  <a:lnTo>
                    <a:pt x="59458" y="61791"/>
                  </a:lnTo>
                  <a:lnTo>
                    <a:pt x="57584" y="61625"/>
                  </a:lnTo>
                  <a:lnTo>
                    <a:pt x="59458" y="61125"/>
                  </a:lnTo>
                  <a:lnTo>
                    <a:pt x="59458" y="60833"/>
                  </a:lnTo>
                  <a:lnTo>
                    <a:pt x="56751" y="61520"/>
                  </a:lnTo>
                  <a:lnTo>
                    <a:pt x="54335" y="60375"/>
                  </a:lnTo>
                  <a:lnTo>
                    <a:pt x="56855" y="59479"/>
                  </a:lnTo>
                  <a:lnTo>
                    <a:pt x="59458" y="60437"/>
                  </a:lnTo>
                  <a:lnTo>
                    <a:pt x="59458" y="60125"/>
                  </a:lnTo>
                  <a:lnTo>
                    <a:pt x="57688" y="59479"/>
                  </a:lnTo>
                  <a:lnTo>
                    <a:pt x="59458" y="59479"/>
                  </a:lnTo>
                  <a:lnTo>
                    <a:pt x="59458" y="59188"/>
                  </a:lnTo>
                  <a:lnTo>
                    <a:pt x="57688" y="59188"/>
                  </a:lnTo>
                  <a:lnTo>
                    <a:pt x="59458" y="58563"/>
                  </a:lnTo>
                  <a:lnTo>
                    <a:pt x="59458" y="58251"/>
                  </a:lnTo>
                  <a:lnTo>
                    <a:pt x="56876" y="59167"/>
                  </a:lnTo>
                  <a:lnTo>
                    <a:pt x="54356" y="58230"/>
                  </a:lnTo>
                  <a:lnTo>
                    <a:pt x="56793" y="57105"/>
                  </a:lnTo>
                  <a:lnTo>
                    <a:pt x="59458" y="57834"/>
                  </a:lnTo>
                  <a:lnTo>
                    <a:pt x="59458" y="57543"/>
                  </a:lnTo>
                  <a:lnTo>
                    <a:pt x="57605" y="57043"/>
                  </a:lnTo>
                  <a:lnTo>
                    <a:pt x="59458" y="56897"/>
                  </a:lnTo>
                  <a:lnTo>
                    <a:pt x="59458" y="56605"/>
                  </a:lnTo>
                  <a:lnTo>
                    <a:pt x="57584" y="56751"/>
                  </a:lnTo>
                  <a:lnTo>
                    <a:pt x="59458" y="55897"/>
                  </a:lnTo>
                  <a:lnTo>
                    <a:pt x="59458" y="55585"/>
                  </a:lnTo>
                  <a:lnTo>
                    <a:pt x="56772" y="56793"/>
                  </a:lnTo>
                  <a:lnTo>
                    <a:pt x="52065" y="55502"/>
                  </a:lnTo>
                  <a:lnTo>
                    <a:pt x="56501" y="54752"/>
                  </a:lnTo>
                  <a:lnTo>
                    <a:pt x="59458" y="55293"/>
                  </a:lnTo>
                  <a:lnTo>
                    <a:pt x="59458" y="55002"/>
                  </a:lnTo>
                  <a:lnTo>
                    <a:pt x="57334" y="54606"/>
                  </a:lnTo>
                  <a:lnTo>
                    <a:pt x="59458" y="54252"/>
                  </a:lnTo>
                  <a:lnTo>
                    <a:pt x="59458" y="53961"/>
                  </a:lnTo>
                  <a:lnTo>
                    <a:pt x="56501" y="54460"/>
                  </a:lnTo>
                  <a:lnTo>
                    <a:pt x="51649" y="53565"/>
                  </a:lnTo>
                  <a:lnTo>
                    <a:pt x="56001" y="52440"/>
                  </a:lnTo>
                  <a:lnTo>
                    <a:pt x="59209" y="52753"/>
                  </a:lnTo>
                  <a:lnTo>
                    <a:pt x="59458" y="52857"/>
                  </a:lnTo>
                  <a:lnTo>
                    <a:pt x="59458" y="52482"/>
                  </a:lnTo>
                  <a:lnTo>
                    <a:pt x="59292" y="52461"/>
                  </a:lnTo>
                  <a:lnTo>
                    <a:pt x="58105" y="51899"/>
                  </a:lnTo>
                  <a:lnTo>
                    <a:pt x="59458" y="51545"/>
                  </a:lnTo>
                  <a:lnTo>
                    <a:pt x="59458" y="51253"/>
                  </a:lnTo>
                  <a:lnTo>
                    <a:pt x="57709" y="51691"/>
                  </a:lnTo>
                  <a:lnTo>
                    <a:pt x="54856" y="50337"/>
                  </a:lnTo>
                  <a:lnTo>
                    <a:pt x="55335" y="50170"/>
                  </a:lnTo>
                  <a:lnTo>
                    <a:pt x="58542" y="50191"/>
                  </a:lnTo>
                  <a:lnTo>
                    <a:pt x="59458" y="50524"/>
                  </a:lnTo>
                  <a:lnTo>
                    <a:pt x="59458" y="50233"/>
                  </a:lnTo>
                  <a:lnTo>
                    <a:pt x="59396" y="50212"/>
                  </a:lnTo>
                  <a:lnTo>
                    <a:pt x="59458" y="50212"/>
                  </a:lnTo>
                  <a:lnTo>
                    <a:pt x="59458" y="49920"/>
                  </a:lnTo>
                  <a:lnTo>
                    <a:pt x="58605" y="49900"/>
                  </a:lnTo>
                  <a:lnTo>
                    <a:pt x="57376" y="49441"/>
                  </a:lnTo>
                  <a:lnTo>
                    <a:pt x="59458" y="48712"/>
                  </a:lnTo>
                  <a:lnTo>
                    <a:pt x="59458" y="48400"/>
                  </a:lnTo>
                  <a:lnTo>
                    <a:pt x="56939" y="49296"/>
                  </a:lnTo>
                  <a:lnTo>
                    <a:pt x="53981" y="48192"/>
                  </a:lnTo>
                  <a:lnTo>
                    <a:pt x="54460" y="47984"/>
                  </a:lnTo>
                  <a:lnTo>
                    <a:pt x="57667" y="47713"/>
                  </a:lnTo>
                  <a:lnTo>
                    <a:pt x="59458" y="48213"/>
                  </a:lnTo>
                  <a:lnTo>
                    <a:pt x="59458" y="47921"/>
                  </a:lnTo>
                  <a:lnTo>
                    <a:pt x="58521" y="47650"/>
                  </a:lnTo>
                  <a:lnTo>
                    <a:pt x="59458" y="47588"/>
                  </a:lnTo>
                  <a:lnTo>
                    <a:pt x="59458" y="47296"/>
                  </a:lnTo>
                  <a:lnTo>
                    <a:pt x="57688" y="47421"/>
                  </a:lnTo>
                  <a:lnTo>
                    <a:pt x="56418" y="47067"/>
                  </a:lnTo>
                  <a:lnTo>
                    <a:pt x="59188" y="45818"/>
                  </a:lnTo>
                  <a:lnTo>
                    <a:pt x="59458" y="45859"/>
                  </a:lnTo>
                  <a:lnTo>
                    <a:pt x="59458" y="45380"/>
                  </a:lnTo>
                  <a:lnTo>
                    <a:pt x="59146" y="45505"/>
                  </a:lnTo>
                  <a:lnTo>
                    <a:pt x="57397" y="45193"/>
                  </a:lnTo>
                  <a:lnTo>
                    <a:pt x="59458" y="44839"/>
                  </a:lnTo>
                  <a:lnTo>
                    <a:pt x="59458" y="44547"/>
                  </a:lnTo>
                  <a:lnTo>
                    <a:pt x="56564" y="45026"/>
                  </a:lnTo>
                  <a:lnTo>
                    <a:pt x="51316" y="44068"/>
                  </a:lnTo>
                  <a:lnTo>
                    <a:pt x="55272" y="43048"/>
                  </a:lnTo>
                  <a:lnTo>
                    <a:pt x="59458" y="43444"/>
                  </a:lnTo>
                  <a:lnTo>
                    <a:pt x="59458" y="43152"/>
                  </a:lnTo>
                  <a:lnTo>
                    <a:pt x="56085" y="42840"/>
                  </a:lnTo>
                  <a:lnTo>
                    <a:pt x="58605" y="42173"/>
                  </a:lnTo>
                  <a:lnTo>
                    <a:pt x="59458" y="42569"/>
                  </a:lnTo>
                  <a:lnTo>
                    <a:pt x="59458" y="42256"/>
                  </a:lnTo>
                  <a:lnTo>
                    <a:pt x="59042" y="42069"/>
                  </a:lnTo>
                  <a:lnTo>
                    <a:pt x="59458" y="41965"/>
                  </a:lnTo>
                  <a:lnTo>
                    <a:pt x="59458" y="41652"/>
                  </a:lnTo>
                  <a:lnTo>
                    <a:pt x="58646" y="41861"/>
                  </a:lnTo>
                  <a:lnTo>
                    <a:pt x="56605" y="40903"/>
                  </a:lnTo>
                  <a:lnTo>
                    <a:pt x="59458" y="40924"/>
                  </a:lnTo>
                  <a:lnTo>
                    <a:pt x="59458" y="40632"/>
                  </a:lnTo>
                  <a:lnTo>
                    <a:pt x="56001" y="40611"/>
                  </a:lnTo>
                  <a:lnTo>
                    <a:pt x="55377" y="40320"/>
                  </a:lnTo>
                  <a:lnTo>
                    <a:pt x="57022" y="39716"/>
                  </a:lnTo>
                  <a:lnTo>
                    <a:pt x="59458" y="40632"/>
                  </a:lnTo>
                  <a:lnTo>
                    <a:pt x="59458" y="40320"/>
                  </a:lnTo>
                  <a:lnTo>
                    <a:pt x="57459" y="39570"/>
                  </a:lnTo>
                  <a:lnTo>
                    <a:pt x="59458" y="38862"/>
                  </a:lnTo>
                  <a:lnTo>
                    <a:pt x="59458" y="38279"/>
                  </a:lnTo>
                  <a:lnTo>
                    <a:pt x="59458" y="37987"/>
                  </a:lnTo>
                  <a:lnTo>
                    <a:pt x="58584" y="38050"/>
                  </a:lnTo>
                  <a:lnTo>
                    <a:pt x="55647" y="37237"/>
                  </a:lnTo>
                  <a:lnTo>
                    <a:pt x="58001" y="36154"/>
                  </a:lnTo>
                  <a:lnTo>
                    <a:pt x="59458" y="36425"/>
                  </a:lnTo>
                  <a:lnTo>
                    <a:pt x="59458" y="36134"/>
                  </a:lnTo>
                  <a:lnTo>
                    <a:pt x="58459" y="35946"/>
                  </a:lnTo>
                  <a:lnTo>
                    <a:pt x="59458" y="35488"/>
                  </a:lnTo>
                  <a:lnTo>
                    <a:pt x="59458" y="35134"/>
                  </a:lnTo>
                  <a:lnTo>
                    <a:pt x="56647" y="35613"/>
                  </a:lnTo>
                  <a:lnTo>
                    <a:pt x="50982" y="34572"/>
                  </a:lnTo>
                  <a:lnTo>
                    <a:pt x="54523" y="33655"/>
                  </a:lnTo>
                  <a:lnTo>
                    <a:pt x="59458" y="34114"/>
                  </a:lnTo>
                  <a:lnTo>
                    <a:pt x="59458" y="33822"/>
                  </a:lnTo>
                  <a:lnTo>
                    <a:pt x="55335" y="33426"/>
                  </a:lnTo>
                  <a:lnTo>
                    <a:pt x="59458" y="32364"/>
                  </a:lnTo>
                  <a:lnTo>
                    <a:pt x="59458" y="31968"/>
                  </a:lnTo>
                  <a:lnTo>
                    <a:pt x="58750" y="31635"/>
                  </a:lnTo>
                  <a:lnTo>
                    <a:pt x="59458" y="31635"/>
                  </a:lnTo>
                  <a:lnTo>
                    <a:pt x="59458" y="31344"/>
                  </a:lnTo>
                  <a:lnTo>
                    <a:pt x="58126" y="31344"/>
                  </a:lnTo>
                  <a:lnTo>
                    <a:pt x="55897" y="30282"/>
                  </a:lnTo>
                  <a:lnTo>
                    <a:pt x="57105" y="29844"/>
                  </a:lnTo>
                  <a:lnTo>
                    <a:pt x="59458" y="30719"/>
                  </a:lnTo>
                  <a:lnTo>
                    <a:pt x="59458" y="30407"/>
                  </a:lnTo>
                  <a:lnTo>
                    <a:pt x="57542" y="29698"/>
                  </a:lnTo>
                  <a:lnTo>
                    <a:pt x="59458" y="29011"/>
                  </a:lnTo>
                  <a:lnTo>
                    <a:pt x="59458" y="28657"/>
                  </a:lnTo>
                  <a:lnTo>
                    <a:pt x="54856" y="27387"/>
                  </a:lnTo>
                  <a:lnTo>
                    <a:pt x="56814" y="26491"/>
                  </a:lnTo>
                  <a:lnTo>
                    <a:pt x="59458" y="26991"/>
                  </a:lnTo>
                  <a:lnTo>
                    <a:pt x="59458" y="26700"/>
                  </a:lnTo>
                  <a:lnTo>
                    <a:pt x="57563" y="26345"/>
                  </a:lnTo>
                  <a:lnTo>
                    <a:pt x="59458" y="26033"/>
                  </a:lnTo>
                  <a:lnTo>
                    <a:pt x="59458" y="25721"/>
                  </a:lnTo>
                  <a:lnTo>
                    <a:pt x="57938" y="25991"/>
                  </a:lnTo>
                  <a:lnTo>
                    <a:pt x="59458" y="25283"/>
                  </a:lnTo>
                  <a:lnTo>
                    <a:pt x="59458" y="24971"/>
                  </a:lnTo>
                  <a:lnTo>
                    <a:pt x="56834" y="26179"/>
                  </a:lnTo>
                  <a:lnTo>
                    <a:pt x="56730" y="26179"/>
                  </a:lnTo>
                  <a:lnTo>
                    <a:pt x="50649" y="25054"/>
                  </a:lnTo>
                  <a:lnTo>
                    <a:pt x="53773" y="24263"/>
                  </a:lnTo>
                  <a:lnTo>
                    <a:pt x="59458" y="24804"/>
                  </a:lnTo>
                  <a:lnTo>
                    <a:pt x="59458" y="24513"/>
                  </a:lnTo>
                  <a:lnTo>
                    <a:pt x="54606" y="24034"/>
                  </a:lnTo>
                  <a:lnTo>
                    <a:pt x="59458" y="22784"/>
                  </a:lnTo>
                  <a:lnTo>
                    <a:pt x="59458" y="22493"/>
                  </a:lnTo>
                  <a:lnTo>
                    <a:pt x="53752" y="23950"/>
                  </a:lnTo>
                  <a:lnTo>
                    <a:pt x="47609" y="23367"/>
                  </a:lnTo>
                  <a:lnTo>
                    <a:pt x="50649" y="22284"/>
                  </a:lnTo>
                  <a:lnTo>
                    <a:pt x="59458" y="22368"/>
                  </a:lnTo>
                  <a:lnTo>
                    <a:pt x="59458" y="22076"/>
                  </a:lnTo>
                  <a:lnTo>
                    <a:pt x="51441" y="22014"/>
                  </a:lnTo>
                  <a:lnTo>
                    <a:pt x="56022" y="20389"/>
                  </a:lnTo>
                  <a:lnTo>
                    <a:pt x="59458" y="22014"/>
                  </a:lnTo>
                  <a:lnTo>
                    <a:pt x="59458" y="21701"/>
                  </a:lnTo>
                  <a:lnTo>
                    <a:pt x="56418" y="20243"/>
                  </a:lnTo>
                  <a:lnTo>
                    <a:pt x="57188" y="19973"/>
                  </a:lnTo>
                  <a:lnTo>
                    <a:pt x="59458" y="20806"/>
                  </a:lnTo>
                  <a:lnTo>
                    <a:pt x="59458" y="20514"/>
                  </a:lnTo>
                  <a:lnTo>
                    <a:pt x="57626" y="19827"/>
                  </a:lnTo>
                  <a:lnTo>
                    <a:pt x="57709" y="19785"/>
                  </a:lnTo>
                  <a:lnTo>
                    <a:pt x="59458" y="19640"/>
                  </a:lnTo>
                  <a:lnTo>
                    <a:pt x="59458" y="19369"/>
                  </a:lnTo>
                  <a:lnTo>
                    <a:pt x="58771" y="19410"/>
                  </a:lnTo>
                  <a:lnTo>
                    <a:pt x="59209" y="19265"/>
                  </a:lnTo>
                  <a:lnTo>
                    <a:pt x="59458" y="19327"/>
                  </a:lnTo>
                  <a:lnTo>
                    <a:pt x="59458" y="18869"/>
                  </a:lnTo>
                  <a:lnTo>
                    <a:pt x="59188" y="18952"/>
                  </a:lnTo>
                  <a:lnTo>
                    <a:pt x="54085" y="17536"/>
                  </a:lnTo>
                  <a:lnTo>
                    <a:pt x="54169" y="17494"/>
                  </a:lnTo>
                  <a:lnTo>
                    <a:pt x="56793" y="17057"/>
                  </a:lnTo>
                  <a:lnTo>
                    <a:pt x="59458" y="17557"/>
                  </a:lnTo>
                  <a:lnTo>
                    <a:pt x="59458" y="17245"/>
                  </a:lnTo>
                  <a:lnTo>
                    <a:pt x="57647" y="16911"/>
                  </a:lnTo>
                  <a:lnTo>
                    <a:pt x="59458" y="16620"/>
                  </a:lnTo>
                  <a:lnTo>
                    <a:pt x="59458" y="16328"/>
                  </a:lnTo>
                  <a:lnTo>
                    <a:pt x="56814" y="16766"/>
                  </a:lnTo>
                  <a:lnTo>
                    <a:pt x="56085" y="16620"/>
                  </a:lnTo>
                  <a:lnTo>
                    <a:pt x="58750" y="15412"/>
                  </a:lnTo>
                  <a:lnTo>
                    <a:pt x="59458" y="15474"/>
                  </a:lnTo>
                  <a:lnTo>
                    <a:pt x="59458" y="15183"/>
                  </a:lnTo>
                  <a:lnTo>
                    <a:pt x="59292" y="15162"/>
                  </a:lnTo>
                  <a:lnTo>
                    <a:pt x="59458" y="15099"/>
                  </a:lnTo>
                  <a:lnTo>
                    <a:pt x="59458" y="14766"/>
                  </a:lnTo>
                  <a:lnTo>
                    <a:pt x="58709" y="15120"/>
                  </a:lnTo>
                  <a:lnTo>
                    <a:pt x="53856" y="14641"/>
                  </a:lnTo>
                  <a:lnTo>
                    <a:pt x="59458" y="13204"/>
                  </a:lnTo>
                  <a:lnTo>
                    <a:pt x="59458" y="12788"/>
                  </a:lnTo>
                  <a:lnTo>
                    <a:pt x="49899" y="12705"/>
                  </a:lnTo>
                  <a:lnTo>
                    <a:pt x="55751" y="10643"/>
                  </a:lnTo>
                  <a:lnTo>
                    <a:pt x="59458" y="10330"/>
                  </a:lnTo>
                  <a:lnTo>
                    <a:pt x="59458" y="10039"/>
                  </a:lnTo>
                  <a:lnTo>
                    <a:pt x="56814" y="10268"/>
                  </a:lnTo>
                  <a:lnTo>
                    <a:pt x="59458" y="9331"/>
                  </a:lnTo>
                  <a:lnTo>
                    <a:pt x="59458" y="9018"/>
                  </a:lnTo>
                  <a:lnTo>
                    <a:pt x="55689" y="10351"/>
                  </a:lnTo>
                  <a:lnTo>
                    <a:pt x="45776" y="11143"/>
                  </a:lnTo>
                  <a:lnTo>
                    <a:pt x="45776" y="11143"/>
                  </a:lnTo>
                  <a:lnTo>
                    <a:pt x="51441" y="8539"/>
                  </a:lnTo>
                  <a:lnTo>
                    <a:pt x="59458" y="7206"/>
                  </a:lnTo>
                  <a:lnTo>
                    <a:pt x="59458" y="6915"/>
                  </a:lnTo>
                  <a:lnTo>
                    <a:pt x="52461" y="8081"/>
                  </a:lnTo>
                  <a:lnTo>
                    <a:pt x="59458" y="4895"/>
                  </a:lnTo>
                  <a:lnTo>
                    <a:pt x="59458" y="4562"/>
                  </a:lnTo>
                  <a:lnTo>
                    <a:pt x="51336" y="8269"/>
                  </a:lnTo>
                  <a:lnTo>
                    <a:pt x="36508" y="10768"/>
                  </a:lnTo>
                  <a:lnTo>
                    <a:pt x="34863" y="9976"/>
                  </a:lnTo>
                  <a:lnTo>
                    <a:pt x="59458" y="3604"/>
                  </a:lnTo>
                  <a:lnTo>
                    <a:pt x="59458" y="3312"/>
                  </a:lnTo>
                  <a:lnTo>
                    <a:pt x="34447" y="9789"/>
                  </a:lnTo>
                  <a:lnTo>
                    <a:pt x="32718" y="8956"/>
                  </a:lnTo>
                  <a:lnTo>
                    <a:pt x="57980" y="1"/>
                  </a:lnTo>
                  <a:lnTo>
                    <a:pt x="57105" y="1"/>
                  </a:lnTo>
                  <a:lnTo>
                    <a:pt x="32343" y="8789"/>
                  </a:lnTo>
                  <a:lnTo>
                    <a:pt x="30490" y="7894"/>
                  </a:lnTo>
                  <a:lnTo>
                    <a:pt x="47817" y="1"/>
                  </a:lnTo>
                  <a:lnTo>
                    <a:pt x="47109" y="1"/>
                  </a:lnTo>
                  <a:lnTo>
                    <a:pt x="30157" y="7727"/>
                  </a:lnTo>
                  <a:lnTo>
                    <a:pt x="13912" y="1"/>
                  </a:lnTo>
                  <a:lnTo>
                    <a:pt x="13246" y="1"/>
                  </a:lnTo>
                  <a:lnTo>
                    <a:pt x="29802" y="7894"/>
                  </a:lnTo>
                  <a:lnTo>
                    <a:pt x="27949" y="8748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4"/>
            <p:cNvSpPr/>
            <p:nvPr/>
          </p:nvSpPr>
          <p:spPr>
            <a:xfrm rot="5400000">
              <a:off x="1565984" y="108583"/>
              <a:ext cx="595500" cy="2145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" name="Google Shape;937;p44"/>
          <p:cNvGrpSpPr/>
          <p:nvPr/>
        </p:nvGrpSpPr>
        <p:grpSpPr>
          <a:xfrm>
            <a:off x="790744" y="3568668"/>
            <a:ext cx="2145940" cy="595516"/>
            <a:chOff x="790744" y="883767"/>
            <a:chExt cx="2145940" cy="595516"/>
          </a:xfrm>
        </p:grpSpPr>
        <p:sp>
          <p:nvSpPr>
            <p:cNvPr id="938" name="Google Shape;938;p44"/>
            <p:cNvSpPr/>
            <p:nvPr/>
          </p:nvSpPr>
          <p:spPr>
            <a:xfrm rot="5400000">
              <a:off x="1566037" y="108474"/>
              <a:ext cx="595333" cy="2145920"/>
            </a:xfrm>
            <a:custGeom>
              <a:rect b="b" l="l" r="r" t="t"/>
              <a:pathLst>
                <a:path extrusionOk="0" h="119750" w="59459">
                  <a:moveTo>
                    <a:pt x="30157" y="8060"/>
                  </a:moveTo>
                  <a:lnTo>
                    <a:pt x="31968" y="8914"/>
                  </a:lnTo>
                  <a:lnTo>
                    <a:pt x="30136" y="9560"/>
                  </a:lnTo>
                  <a:lnTo>
                    <a:pt x="28345" y="8893"/>
                  </a:lnTo>
                  <a:lnTo>
                    <a:pt x="30157" y="8060"/>
                  </a:lnTo>
                  <a:close/>
                  <a:moveTo>
                    <a:pt x="27970" y="9060"/>
                  </a:moveTo>
                  <a:lnTo>
                    <a:pt x="29719" y="9706"/>
                  </a:lnTo>
                  <a:lnTo>
                    <a:pt x="28011" y="10310"/>
                  </a:lnTo>
                  <a:lnTo>
                    <a:pt x="26262" y="9831"/>
                  </a:lnTo>
                  <a:lnTo>
                    <a:pt x="27970" y="9060"/>
                  </a:lnTo>
                  <a:close/>
                  <a:moveTo>
                    <a:pt x="32322" y="9102"/>
                  </a:moveTo>
                  <a:lnTo>
                    <a:pt x="34030" y="9893"/>
                  </a:lnTo>
                  <a:lnTo>
                    <a:pt x="32260" y="10351"/>
                  </a:lnTo>
                  <a:lnTo>
                    <a:pt x="30573" y="9726"/>
                  </a:lnTo>
                  <a:lnTo>
                    <a:pt x="32322" y="9102"/>
                  </a:lnTo>
                  <a:close/>
                  <a:moveTo>
                    <a:pt x="30136" y="9872"/>
                  </a:moveTo>
                  <a:lnTo>
                    <a:pt x="31781" y="10476"/>
                  </a:lnTo>
                  <a:lnTo>
                    <a:pt x="30136" y="10913"/>
                  </a:lnTo>
                  <a:lnTo>
                    <a:pt x="28490" y="10455"/>
                  </a:lnTo>
                  <a:lnTo>
                    <a:pt x="30136" y="9872"/>
                  </a:lnTo>
                  <a:close/>
                  <a:moveTo>
                    <a:pt x="25846" y="10018"/>
                  </a:moveTo>
                  <a:lnTo>
                    <a:pt x="27532" y="10497"/>
                  </a:lnTo>
                  <a:lnTo>
                    <a:pt x="25929" y="11059"/>
                  </a:lnTo>
                  <a:lnTo>
                    <a:pt x="24263" y="10747"/>
                  </a:lnTo>
                  <a:lnTo>
                    <a:pt x="25846" y="10018"/>
                  </a:lnTo>
                  <a:close/>
                  <a:moveTo>
                    <a:pt x="34426" y="10101"/>
                  </a:moveTo>
                  <a:lnTo>
                    <a:pt x="36009" y="10851"/>
                  </a:lnTo>
                  <a:lnTo>
                    <a:pt x="34322" y="11122"/>
                  </a:lnTo>
                  <a:lnTo>
                    <a:pt x="32739" y="10539"/>
                  </a:lnTo>
                  <a:lnTo>
                    <a:pt x="34426" y="10101"/>
                  </a:lnTo>
                  <a:close/>
                  <a:moveTo>
                    <a:pt x="28011" y="10622"/>
                  </a:moveTo>
                  <a:lnTo>
                    <a:pt x="29573" y="11059"/>
                  </a:lnTo>
                  <a:lnTo>
                    <a:pt x="28053" y="11455"/>
                  </a:lnTo>
                  <a:lnTo>
                    <a:pt x="26491" y="11163"/>
                  </a:lnTo>
                  <a:lnTo>
                    <a:pt x="28011" y="10622"/>
                  </a:lnTo>
                  <a:close/>
                  <a:moveTo>
                    <a:pt x="32239" y="10664"/>
                  </a:moveTo>
                  <a:lnTo>
                    <a:pt x="33759" y="11226"/>
                  </a:lnTo>
                  <a:lnTo>
                    <a:pt x="32197" y="11476"/>
                  </a:lnTo>
                  <a:lnTo>
                    <a:pt x="30698" y="11059"/>
                  </a:lnTo>
                  <a:lnTo>
                    <a:pt x="32239" y="10664"/>
                  </a:lnTo>
                  <a:close/>
                  <a:moveTo>
                    <a:pt x="9976" y="8394"/>
                  </a:moveTo>
                  <a:lnTo>
                    <a:pt x="23305" y="10872"/>
                  </a:lnTo>
                  <a:lnTo>
                    <a:pt x="21764" y="11580"/>
                  </a:lnTo>
                  <a:lnTo>
                    <a:pt x="15329" y="10955"/>
                  </a:lnTo>
                  <a:lnTo>
                    <a:pt x="9976" y="8394"/>
                  </a:lnTo>
                  <a:close/>
                  <a:moveTo>
                    <a:pt x="50337" y="8727"/>
                  </a:moveTo>
                  <a:lnTo>
                    <a:pt x="44922" y="11205"/>
                  </a:lnTo>
                  <a:lnTo>
                    <a:pt x="38487" y="11705"/>
                  </a:lnTo>
                  <a:lnTo>
                    <a:pt x="36967" y="10976"/>
                  </a:lnTo>
                  <a:lnTo>
                    <a:pt x="50337" y="8727"/>
                  </a:lnTo>
                  <a:close/>
                  <a:moveTo>
                    <a:pt x="23805" y="10955"/>
                  </a:moveTo>
                  <a:lnTo>
                    <a:pt x="25387" y="11247"/>
                  </a:lnTo>
                  <a:lnTo>
                    <a:pt x="23909" y="11767"/>
                  </a:lnTo>
                  <a:lnTo>
                    <a:pt x="22326" y="11622"/>
                  </a:lnTo>
                  <a:lnTo>
                    <a:pt x="23805" y="10955"/>
                  </a:lnTo>
                  <a:close/>
                  <a:moveTo>
                    <a:pt x="30136" y="11205"/>
                  </a:moveTo>
                  <a:lnTo>
                    <a:pt x="31531" y="11601"/>
                  </a:lnTo>
                  <a:lnTo>
                    <a:pt x="30115" y="11830"/>
                  </a:lnTo>
                  <a:lnTo>
                    <a:pt x="28720" y="11580"/>
                  </a:lnTo>
                  <a:lnTo>
                    <a:pt x="30136" y="11205"/>
                  </a:lnTo>
                  <a:close/>
                  <a:moveTo>
                    <a:pt x="36467" y="11059"/>
                  </a:moveTo>
                  <a:lnTo>
                    <a:pt x="37904" y="11747"/>
                  </a:lnTo>
                  <a:lnTo>
                    <a:pt x="36342" y="11871"/>
                  </a:lnTo>
                  <a:lnTo>
                    <a:pt x="34863" y="11330"/>
                  </a:lnTo>
                  <a:lnTo>
                    <a:pt x="36467" y="11059"/>
                  </a:lnTo>
                  <a:close/>
                  <a:moveTo>
                    <a:pt x="25950" y="11351"/>
                  </a:moveTo>
                  <a:lnTo>
                    <a:pt x="27387" y="11622"/>
                  </a:lnTo>
                  <a:lnTo>
                    <a:pt x="26012" y="11976"/>
                  </a:lnTo>
                  <a:lnTo>
                    <a:pt x="24575" y="11851"/>
                  </a:lnTo>
                  <a:lnTo>
                    <a:pt x="25950" y="11351"/>
                  </a:lnTo>
                  <a:close/>
                  <a:moveTo>
                    <a:pt x="34301" y="11434"/>
                  </a:moveTo>
                  <a:lnTo>
                    <a:pt x="35655" y="11934"/>
                  </a:lnTo>
                  <a:lnTo>
                    <a:pt x="34238" y="12038"/>
                  </a:lnTo>
                  <a:lnTo>
                    <a:pt x="32864" y="11663"/>
                  </a:lnTo>
                  <a:lnTo>
                    <a:pt x="34301" y="11434"/>
                  </a:lnTo>
                  <a:close/>
                  <a:moveTo>
                    <a:pt x="28053" y="11747"/>
                  </a:moveTo>
                  <a:lnTo>
                    <a:pt x="29282" y="11976"/>
                  </a:lnTo>
                  <a:lnTo>
                    <a:pt x="28074" y="12184"/>
                  </a:lnTo>
                  <a:lnTo>
                    <a:pt x="26845" y="12059"/>
                  </a:lnTo>
                  <a:lnTo>
                    <a:pt x="28053" y="11747"/>
                  </a:lnTo>
                  <a:close/>
                  <a:moveTo>
                    <a:pt x="32197" y="11788"/>
                  </a:moveTo>
                  <a:lnTo>
                    <a:pt x="33385" y="12121"/>
                  </a:lnTo>
                  <a:lnTo>
                    <a:pt x="32177" y="12205"/>
                  </a:lnTo>
                  <a:lnTo>
                    <a:pt x="30948" y="11976"/>
                  </a:lnTo>
                  <a:lnTo>
                    <a:pt x="32197" y="11788"/>
                  </a:lnTo>
                  <a:close/>
                  <a:moveTo>
                    <a:pt x="30115" y="12121"/>
                  </a:moveTo>
                  <a:lnTo>
                    <a:pt x="31052" y="12288"/>
                  </a:lnTo>
                  <a:lnTo>
                    <a:pt x="30115" y="12371"/>
                  </a:lnTo>
                  <a:lnTo>
                    <a:pt x="29178" y="12288"/>
                  </a:lnTo>
                  <a:lnTo>
                    <a:pt x="30115" y="12121"/>
                  </a:lnTo>
                  <a:close/>
                  <a:moveTo>
                    <a:pt x="5624" y="10310"/>
                  </a:moveTo>
                  <a:lnTo>
                    <a:pt x="15245" y="11247"/>
                  </a:lnTo>
                  <a:lnTo>
                    <a:pt x="17786" y="12455"/>
                  </a:lnTo>
                  <a:lnTo>
                    <a:pt x="11184" y="12392"/>
                  </a:lnTo>
                  <a:lnTo>
                    <a:pt x="5624" y="10310"/>
                  </a:lnTo>
                  <a:close/>
                  <a:moveTo>
                    <a:pt x="16099" y="11309"/>
                  </a:moveTo>
                  <a:lnTo>
                    <a:pt x="21222" y="11809"/>
                  </a:lnTo>
                  <a:lnTo>
                    <a:pt x="19806" y="12455"/>
                  </a:lnTo>
                  <a:lnTo>
                    <a:pt x="18473" y="12455"/>
                  </a:lnTo>
                  <a:lnTo>
                    <a:pt x="16099" y="11309"/>
                  </a:lnTo>
                  <a:close/>
                  <a:moveTo>
                    <a:pt x="21805" y="11871"/>
                  </a:moveTo>
                  <a:lnTo>
                    <a:pt x="23263" y="11996"/>
                  </a:lnTo>
                  <a:lnTo>
                    <a:pt x="21910" y="12475"/>
                  </a:lnTo>
                  <a:lnTo>
                    <a:pt x="20493" y="12475"/>
                  </a:lnTo>
                  <a:lnTo>
                    <a:pt x="21805" y="11871"/>
                  </a:lnTo>
                  <a:close/>
                  <a:moveTo>
                    <a:pt x="23930" y="12080"/>
                  </a:moveTo>
                  <a:lnTo>
                    <a:pt x="25179" y="12184"/>
                  </a:lnTo>
                  <a:lnTo>
                    <a:pt x="23992" y="12496"/>
                  </a:lnTo>
                  <a:lnTo>
                    <a:pt x="22763" y="12496"/>
                  </a:lnTo>
                  <a:lnTo>
                    <a:pt x="23930" y="12080"/>
                  </a:lnTo>
                  <a:close/>
                  <a:moveTo>
                    <a:pt x="26033" y="12267"/>
                  </a:moveTo>
                  <a:lnTo>
                    <a:pt x="26970" y="12371"/>
                  </a:lnTo>
                  <a:lnTo>
                    <a:pt x="26054" y="12517"/>
                  </a:lnTo>
                  <a:lnTo>
                    <a:pt x="25117" y="12517"/>
                  </a:lnTo>
                  <a:lnTo>
                    <a:pt x="26033" y="12267"/>
                  </a:lnTo>
                  <a:close/>
                  <a:moveTo>
                    <a:pt x="28074" y="12475"/>
                  </a:moveTo>
                  <a:lnTo>
                    <a:pt x="28449" y="12496"/>
                  </a:lnTo>
                  <a:lnTo>
                    <a:pt x="28095" y="12538"/>
                  </a:lnTo>
                  <a:lnTo>
                    <a:pt x="27720" y="12538"/>
                  </a:lnTo>
                  <a:lnTo>
                    <a:pt x="28074" y="12475"/>
                  </a:lnTo>
                  <a:close/>
                  <a:moveTo>
                    <a:pt x="32156" y="12496"/>
                  </a:moveTo>
                  <a:lnTo>
                    <a:pt x="32510" y="12580"/>
                  </a:lnTo>
                  <a:lnTo>
                    <a:pt x="32510" y="12580"/>
                  </a:lnTo>
                  <a:lnTo>
                    <a:pt x="32156" y="12559"/>
                  </a:lnTo>
                  <a:lnTo>
                    <a:pt x="31781" y="12538"/>
                  </a:lnTo>
                  <a:lnTo>
                    <a:pt x="32156" y="12496"/>
                  </a:lnTo>
                  <a:close/>
                  <a:moveTo>
                    <a:pt x="34218" y="12330"/>
                  </a:moveTo>
                  <a:lnTo>
                    <a:pt x="35113" y="12600"/>
                  </a:lnTo>
                  <a:lnTo>
                    <a:pt x="34197" y="12580"/>
                  </a:lnTo>
                  <a:lnTo>
                    <a:pt x="33260" y="12413"/>
                  </a:lnTo>
                  <a:lnTo>
                    <a:pt x="34218" y="12330"/>
                  </a:lnTo>
                  <a:close/>
                  <a:moveTo>
                    <a:pt x="36300" y="12163"/>
                  </a:moveTo>
                  <a:lnTo>
                    <a:pt x="37466" y="12600"/>
                  </a:lnTo>
                  <a:lnTo>
                    <a:pt x="36238" y="12600"/>
                  </a:lnTo>
                  <a:lnTo>
                    <a:pt x="35051" y="12267"/>
                  </a:lnTo>
                  <a:lnTo>
                    <a:pt x="36300" y="12163"/>
                  </a:lnTo>
                  <a:close/>
                  <a:moveTo>
                    <a:pt x="38445" y="11996"/>
                  </a:moveTo>
                  <a:lnTo>
                    <a:pt x="39757" y="12621"/>
                  </a:lnTo>
                  <a:lnTo>
                    <a:pt x="38320" y="12621"/>
                  </a:lnTo>
                  <a:lnTo>
                    <a:pt x="36987" y="12121"/>
                  </a:lnTo>
                  <a:lnTo>
                    <a:pt x="38445" y="11996"/>
                  </a:lnTo>
                  <a:close/>
                  <a:moveTo>
                    <a:pt x="44151" y="11559"/>
                  </a:moveTo>
                  <a:lnTo>
                    <a:pt x="41757" y="12642"/>
                  </a:lnTo>
                  <a:lnTo>
                    <a:pt x="40444" y="12642"/>
                  </a:lnTo>
                  <a:lnTo>
                    <a:pt x="39008" y="11955"/>
                  </a:lnTo>
                  <a:lnTo>
                    <a:pt x="44151" y="11559"/>
                  </a:lnTo>
                  <a:close/>
                  <a:moveTo>
                    <a:pt x="54648" y="10726"/>
                  </a:moveTo>
                  <a:lnTo>
                    <a:pt x="49046" y="12705"/>
                  </a:lnTo>
                  <a:lnTo>
                    <a:pt x="42444" y="12642"/>
                  </a:lnTo>
                  <a:lnTo>
                    <a:pt x="45005" y="11476"/>
                  </a:lnTo>
                  <a:lnTo>
                    <a:pt x="54648" y="10726"/>
                  </a:lnTo>
                  <a:close/>
                  <a:moveTo>
                    <a:pt x="19181" y="12746"/>
                  </a:moveTo>
                  <a:lnTo>
                    <a:pt x="19140" y="12767"/>
                  </a:lnTo>
                  <a:lnTo>
                    <a:pt x="19098" y="12746"/>
                  </a:lnTo>
                  <a:close/>
                  <a:moveTo>
                    <a:pt x="24388" y="12788"/>
                  </a:moveTo>
                  <a:lnTo>
                    <a:pt x="24034" y="12850"/>
                  </a:lnTo>
                  <a:lnTo>
                    <a:pt x="23659" y="12892"/>
                  </a:lnTo>
                  <a:lnTo>
                    <a:pt x="24034" y="12788"/>
                  </a:lnTo>
                  <a:close/>
                  <a:moveTo>
                    <a:pt x="41132" y="12934"/>
                  </a:moveTo>
                  <a:lnTo>
                    <a:pt x="41090" y="12954"/>
                  </a:lnTo>
                  <a:lnTo>
                    <a:pt x="41048" y="12934"/>
                  </a:lnTo>
                  <a:close/>
                  <a:moveTo>
                    <a:pt x="36196" y="12892"/>
                  </a:moveTo>
                  <a:lnTo>
                    <a:pt x="36571" y="12996"/>
                  </a:lnTo>
                  <a:lnTo>
                    <a:pt x="36196" y="12954"/>
                  </a:lnTo>
                  <a:lnTo>
                    <a:pt x="35821" y="12892"/>
                  </a:lnTo>
                  <a:close/>
                  <a:moveTo>
                    <a:pt x="21951" y="12767"/>
                  </a:moveTo>
                  <a:lnTo>
                    <a:pt x="22909" y="12788"/>
                  </a:lnTo>
                  <a:lnTo>
                    <a:pt x="21993" y="13017"/>
                  </a:lnTo>
                  <a:lnTo>
                    <a:pt x="21076" y="13079"/>
                  </a:lnTo>
                  <a:lnTo>
                    <a:pt x="21951" y="12767"/>
                  </a:lnTo>
                  <a:close/>
                  <a:moveTo>
                    <a:pt x="19869" y="12746"/>
                  </a:moveTo>
                  <a:lnTo>
                    <a:pt x="21118" y="12767"/>
                  </a:lnTo>
                  <a:lnTo>
                    <a:pt x="19973" y="13163"/>
                  </a:lnTo>
                  <a:lnTo>
                    <a:pt x="19473" y="12934"/>
                  </a:lnTo>
                  <a:lnTo>
                    <a:pt x="19869" y="12746"/>
                  </a:lnTo>
                  <a:close/>
                  <a:moveTo>
                    <a:pt x="37321" y="12892"/>
                  </a:moveTo>
                  <a:lnTo>
                    <a:pt x="38279" y="12913"/>
                  </a:lnTo>
                  <a:lnTo>
                    <a:pt x="39153" y="13246"/>
                  </a:lnTo>
                  <a:lnTo>
                    <a:pt x="39153" y="13246"/>
                  </a:lnTo>
                  <a:lnTo>
                    <a:pt x="38216" y="13142"/>
                  </a:lnTo>
                  <a:lnTo>
                    <a:pt x="37321" y="12892"/>
                  </a:lnTo>
                  <a:close/>
                  <a:moveTo>
                    <a:pt x="19140" y="13079"/>
                  </a:moveTo>
                  <a:lnTo>
                    <a:pt x="19410" y="13225"/>
                  </a:lnTo>
                  <a:lnTo>
                    <a:pt x="18723" y="13267"/>
                  </a:lnTo>
                  <a:lnTo>
                    <a:pt x="19140" y="13079"/>
                  </a:lnTo>
                  <a:close/>
                  <a:moveTo>
                    <a:pt x="39112" y="12913"/>
                  </a:moveTo>
                  <a:lnTo>
                    <a:pt x="40361" y="12934"/>
                  </a:lnTo>
                  <a:lnTo>
                    <a:pt x="40757" y="13100"/>
                  </a:lnTo>
                  <a:lnTo>
                    <a:pt x="40236" y="13329"/>
                  </a:lnTo>
                  <a:lnTo>
                    <a:pt x="39112" y="12913"/>
                  </a:lnTo>
                  <a:close/>
                  <a:moveTo>
                    <a:pt x="41090" y="13267"/>
                  </a:moveTo>
                  <a:lnTo>
                    <a:pt x="41507" y="13454"/>
                  </a:lnTo>
                  <a:lnTo>
                    <a:pt x="40819" y="13392"/>
                  </a:lnTo>
                  <a:lnTo>
                    <a:pt x="41090" y="13267"/>
                  </a:lnTo>
                  <a:close/>
                  <a:moveTo>
                    <a:pt x="19952" y="13475"/>
                  </a:moveTo>
                  <a:lnTo>
                    <a:pt x="20035" y="13517"/>
                  </a:lnTo>
                  <a:lnTo>
                    <a:pt x="20014" y="13517"/>
                  </a:lnTo>
                  <a:lnTo>
                    <a:pt x="19660" y="13579"/>
                  </a:lnTo>
                  <a:lnTo>
                    <a:pt x="19952" y="13475"/>
                  </a:lnTo>
                  <a:close/>
                  <a:moveTo>
                    <a:pt x="11976" y="12684"/>
                  </a:moveTo>
                  <a:lnTo>
                    <a:pt x="18411" y="12746"/>
                  </a:lnTo>
                  <a:lnTo>
                    <a:pt x="18786" y="12934"/>
                  </a:lnTo>
                  <a:lnTo>
                    <a:pt x="17869" y="13350"/>
                  </a:lnTo>
                  <a:lnTo>
                    <a:pt x="14454" y="13621"/>
                  </a:lnTo>
                  <a:lnTo>
                    <a:pt x="11976" y="12684"/>
                  </a:lnTo>
                  <a:close/>
                  <a:moveTo>
                    <a:pt x="40257" y="13642"/>
                  </a:moveTo>
                  <a:lnTo>
                    <a:pt x="40549" y="13767"/>
                  </a:lnTo>
                  <a:lnTo>
                    <a:pt x="40195" y="13683"/>
                  </a:lnTo>
                  <a:lnTo>
                    <a:pt x="40174" y="13683"/>
                  </a:lnTo>
                  <a:lnTo>
                    <a:pt x="40257" y="13642"/>
                  </a:lnTo>
                  <a:close/>
                  <a:moveTo>
                    <a:pt x="41819" y="12934"/>
                  </a:moveTo>
                  <a:lnTo>
                    <a:pt x="48233" y="12996"/>
                  </a:lnTo>
                  <a:lnTo>
                    <a:pt x="45755" y="13871"/>
                  </a:lnTo>
                  <a:lnTo>
                    <a:pt x="42340" y="13538"/>
                  </a:lnTo>
                  <a:lnTo>
                    <a:pt x="41444" y="13121"/>
                  </a:lnTo>
                  <a:lnTo>
                    <a:pt x="41819" y="12934"/>
                  </a:lnTo>
                  <a:close/>
                  <a:moveTo>
                    <a:pt x="18890" y="13558"/>
                  </a:moveTo>
                  <a:lnTo>
                    <a:pt x="18015" y="13871"/>
                  </a:lnTo>
                  <a:lnTo>
                    <a:pt x="17099" y="14017"/>
                  </a:lnTo>
                  <a:lnTo>
                    <a:pt x="17953" y="13621"/>
                  </a:lnTo>
                  <a:lnTo>
                    <a:pt x="18890" y="13558"/>
                  </a:lnTo>
                  <a:close/>
                  <a:moveTo>
                    <a:pt x="1459" y="12600"/>
                  </a:moveTo>
                  <a:lnTo>
                    <a:pt x="11143" y="12684"/>
                  </a:lnTo>
                  <a:lnTo>
                    <a:pt x="13767" y="13663"/>
                  </a:lnTo>
                  <a:lnTo>
                    <a:pt x="7186" y="14183"/>
                  </a:lnTo>
                  <a:lnTo>
                    <a:pt x="1459" y="12600"/>
                  </a:lnTo>
                  <a:close/>
                  <a:moveTo>
                    <a:pt x="17099" y="13683"/>
                  </a:moveTo>
                  <a:lnTo>
                    <a:pt x="16016" y="14183"/>
                  </a:lnTo>
                  <a:lnTo>
                    <a:pt x="15099" y="13850"/>
                  </a:lnTo>
                  <a:lnTo>
                    <a:pt x="17099" y="13683"/>
                  </a:lnTo>
                  <a:close/>
                  <a:moveTo>
                    <a:pt x="41319" y="13746"/>
                  </a:moveTo>
                  <a:lnTo>
                    <a:pt x="42256" y="13829"/>
                  </a:lnTo>
                  <a:lnTo>
                    <a:pt x="43110" y="14225"/>
                  </a:lnTo>
                  <a:lnTo>
                    <a:pt x="42194" y="14058"/>
                  </a:lnTo>
                  <a:lnTo>
                    <a:pt x="41319" y="13746"/>
                  </a:lnTo>
                  <a:close/>
                  <a:moveTo>
                    <a:pt x="43110" y="13912"/>
                  </a:moveTo>
                  <a:lnTo>
                    <a:pt x="45109" y="14100"/>
                  </a:lnTo>
                  <a:lnTo>
                    <a:pt x="44193" y="14433"/>
                  </a:lnTo>
                  <a:lnTo>
                    <a:pt x="43110" y="13912"/>
                  </a:lnTo>
                  <a:close/>
                  <a:moveTo>
                    <a:pt x="49087" y="12996"/>
                  </a:moveTo>
                  <a:lnTo>
                    <a:pt x="58750" y="13079"/>
                  </a:lnTo>
                  <a:lnTo>
                    <a:pt x="53002" y="14558"/>
                  </a:lnTo>
                  <a:lnTo>
                    <a:pt x="46442" y="13933"/>
                  </a:lnTo>
                  <a:lnTo>
                    <a:pt x="49087" y="12996"/>
                  </a:lnTo>
                  <a:close/>
                  <a:moveTo>
                    <a:pt x="16016" y="14516"/>
                  </a:moveTo>
                  <a:lnTo>
                    <a:pt x="16099" y="14537"/>
                  </a:lnTo>
                  <a:lnTo>
                    <a:pt x="15724" y="14641"/>
                  </a:lnTo>
                  <a:lnTo>
                    <a:pt x="15724" y="14641"/>
                  </a:lnTo>
                  <a:lnTo>
                    <a:pt x="16016" y="14516"/>
                  </a:lnTo>
                  <a:close/>
                  <a:moveTo>
                    <a:pt x="44172" y="14745"/>
                  </a:moveTo>
                  <a:lnTo>
                    <a:pt x="44464" y="14870"/>
                  </a:lnTo>
                  <a:lnTo>
                    <a:pt x="44464" y="14870"/>
                  </a:lnTo>
                  <a:lnTo>
                    <a:pt x="44110" y="14787"/>
                  </a:lnTo>
                  <a:lnTo>
                    <a:pt x="44089" y="14766"/>
                  </a:lnTo>
                  <a:lnTo>
                    <a:pt x="44172" y="14745"/>
                  </a:lnTo>
                  <a:close/>
                  <a:moveTo>
                    <a:pt x="14412" y="13912"/>
                  </a:moveTo>
                  <a:lnTo>
                    <a:pt x="15454" y="14287"/>
                  </a:lnTo>
                  <a:lnTo>
                    <a:pt x="10539" y="15120"/>
                  </a:lnTo>
                  <a:lnTo>
                    <a:pt x="7998" y="14412"/>
                  </a:lnTo>
                  <a:lnTo>
                    <a:pt x="14412" y="13912"/>
                  </a:lnTo>
                  <a:close/>
                  <a:moveTo>
                    <a:pt x="45797" y="14162"/>
                  </a:moveTo>
                  <a:lnTo>
                    <a:pt x="52190" y="14787"/>
                  </a:lnTo>
                  <a:lnTo>
                    <a:pt x="49649" y="15433"/>
                  </a:lnTo>
                  <a:lnTo>
                    <a:pt x="44755" y="14537"/>
                  </a:lnTo>
                  <a:lnTo>
                    <a:pt x="45797" y="14162"/>
                  </a:lnTo>
                  <a:close/>
                  <a:moveTo>
                    <a:pt x="14975" y="14662"/>
                  </a:moveTo>
                  <a:lnTo>
                    <a:pt x="14121" y="15058"/>
                  </a:lnTo>
                  <a:lnTo>
                    <a:pt x="12163" y="15558"/>
                  </a:lnTo>
                  <a:lnTo>
                    <a:pt x="11205" y="15308"/>
                  </a:lnTo>
                  <a:lnTo>
                    <a:pt x="14975" y="14662"/>
                  </a:lnTo>
                  <a:close/>
                  <a:moveTo>
                    <a:pt x="45234" y="14912"/>
                  </a:moveTo>
                  <a:lnTo>
                    <a:pt x="48983" y="15620"/>
                  </a:lnTo>
                  <a:lnTo>
                    <a:pt x="48025" y="15849"/>
                  </a:lnTo>
                  <a:lnTo>
                    <a:pt x="46067" y="15329"/>
                  </a:lnTo>
                  <a:lnTo>
                    <a:pt x="45234" y="14912"/>
                  </a:lnTo>
                  <a:close/>
                  <a:moveTo>
                    <a:pt x="7165" y="14475"/>
                  </a:moveTo>
                  <a:lnTo>
                    <a:pt x="9872" y="15224"/>
                  </a:lnTo>
                  <a:lnTo>
                    <a:pt x="4582" y="16120"/>
                  </a:lnTo>
                  <a:lnTo>
                    <a:pt x="2000" y="14891"/>
                  </a:lnTo>
                  <a:lnTo>
                    <a:pt x="7165" y="14475"/>
                  </a:lnTo>
                  <a:close/>
                  <a:moveTo>
                    <a:pt x="53044" y="14850"/>
                  </a:moveTo>
                  <a:lnTo>
                    <a:pt x="58188" y="15349"/>
                  </a:lnTo>
                  <a:lnTo>
                    <a:pt x="55585" y="16536"/>
                  </a:lnTo>
                  <a:lnTo>
                    <a:pt x="50316" y="15558"/>
                  </a:lnTo>
                  <a:lnTo>
                    <a:pt x="53044" y="14850"/>
                  </a:lnTo>
                  <a:close/>
                  <a:moveTo>
                    <a:pt x="4541" y="16412"/>
                  </a:moveTo>
                  <a:lnTo>
                    <a:pt x="4978" y="16620"/>
                  </a:lnTo>
                  <a:lnTo>
                    <a:pt x="4187" y="16474"/>
                  </a:lnTo>
                  <a:lnTo>
                    <a:pt x="4541" y="16412"/>
                  </a:lnTo>
                  <a:close/>
                  <a:moveTo>
                    <a:pt x="10539" y="15412"/>
                  </a:moveTo>
                  <a:lnTo>
                    <a:pt x="11601" y="15703"/>
                  </a:lnTo>
                  <a:lnTo>
                    <a:pt x="6790" y="16953"/>
                  </a:lnTo>
                  <a:lnTo>
                    <a:pt x="6061" y="16828"/>
                  </a:lnTo>
                  <a:lnTo>
                    <a:pt x="5041" y="16328"/>
                  </a:lnTo>
                  <a:lnTo>
                    <a:pt x="10539" y="15412"/>
                  </a:lnTo>
                  <a:close/>
                  <a:moveTo>
                    <a:pt x="55626" y="16849"/>
                  </a:moveTo>
                  <a:lnTo>
                    <a:pt x="55960" y="16911"/>
                  </a:lnTo>
                  <a:lnTo>
                    <a:pt x="55189" y="17036"/>
                  </a:lnTo>
                  <a:lnTo>
                    <a:pt x="55626" y="16849"/>
                  </a:lnTo>
                  <a:close/>
                  <a:moveTo>
                    <a:pt x="12163" y="15870"/>
                  </a:moveTo>
                  <a:lnTo>
                    <a:pt x="12267" y="15891"/>
                  </a:lnTo>
                  <a:lnTo>
                    <a:pt x="12246" y="15912"/>
                  </a:lnTo>
                  <a:lnTo>
                    <a:pt x="8435" y="17265"/>
                  </a:lnTo>
                  <a:lnTo>
                    <a:pt x="7456" y="17078"/>
                  </a:lnTo>
                  <a:lnTo>
                    <a:pt x="12163" y="15870"/>
                  </a:lnTo>
                  <a:close/>
                  <a:moveTo>
                    <a:pt x="49649" y="15745"/>
                  </a:moveTo>
                  <a:lnTo>
                    <a:pt x="55127" y="16745"/>
                  </a:lnTo>
                  <a:lnTo>
                    <a:pt x="54085" y="17224"/>
                  </a:lnTo>
                  <a:lnTo>
                    <a:pt x="53377" y="17349"/>
                  </a:lnTo>
                  <a:lnTo>
                    <a:pt x="48587" y="16016"/>
                  </a:lnTo>
                  <a:lnTo>
                    <a:pt x="49649" y="15745"/>
                  </a:lnTo>
                  <a:close/>
                  <a:moveTo>
                    <a:pt x="9227" y="17286"/>
                  </a:moveTo>
                  <a:lnTo>
                    <a:pt x="9039" y="17370"/>
                  </a:lnTo>
                  <a:lnTo>
                    <a:pt x="8998" y="17370"/>
                  </a:lnTo>
                  <a:lnTo>
                    <a:pt x="9227" y="17286"/>
                  </a:lnTo>
                  <a:close/>
                  <a:moveTo>
                    <a:pt x="7082" y="17307"/>
                  </a:moveTo>
                  <a:lnTo>
                    <a:pt x="7894" y="17453"/>
                  </a:lnTo>
                  <a:lnTo>
                    <a:pt x="7602" y="17557"/>
                  </a:lnTo>
                  <a:lnTo>
                    <a:pt x="7082" y="17307"/>
                  </a:lnTo>
                  <a:close/>
                  <a:moveTo>
                    <a:pt x="48025" y="16162"/>
                  </a:moveTo>
                  <a:lnTo>
                    <a:pt x="52690" y="17453"/>
                  </a:lnTo>
                  <a:lnTo>
                    <a:pt x="51711" y="17619"/>
                  </a:lnTo>
                  <a:lnTo>
                    <a:pt x="47921" y="16203"/>
                  </a:lnTo>
                  <a:lnTo>
                    <a:pt x="47900" y="16182"/>
                  </a:lnTo>
                  <a:lnTo>
                    <a:pt x="48025" y="16162"/>
                  </a:lnTo>
                  <a:close/>
                  <a:moveTo>
                    <a:pt x="50920" y="17640"/>
                  </a:moveTo>
                  <a:lnTo>
                    <a:pt x="51149" y="17724"/>
                  </a:lnTo>
                  <a:lnTo>
                    <a:pt x="51107" y="17724"/>
                  </a:lnTo>
                  <a:lnTo>
                    <a:pt x="50920" y="17640"/>
                  </a:lnTo>
                  <a:close/>
                  <a:moveTo>
                    <a:pt x="8456" y="17557"/>
                  </a:moveTo>
                  <a:lnTo>
                    <a:pt x="8581" y="17578"/>
                  </a:lnTo>
                  <a:lnTo>
                    <a:pt x="8123" y="17786"/>
                  </a:lnTo>
                  <a:lnTo>
                    <a:pt x="7977" y="17724"/>
                  </a:lnTo>
                  <a:lnTo>
                    <a:pt x="8456" y="17557"/>
                  </a:lnTo>
                  <a:close/>
                  <a:moveTo>
                    <a:pt x="53065" y="17682"/>
                  </a:moveTo>
                  <a:lnTo>
                    <a:pt x="52544" y="17932"/>
                  </a:lnTo>
                  <a:lnTo>
                    <a:pt x="52253" y="17828"/>
                  </a:lnTo>
                  <a:lnTo>
                    <a:pt x="53065" y="17682"/>
                  </a:lnTo>
                  <a:close/>
                  <a:moveTo>
                    <a:pt x="28095" y="12829"/>
                  </a:moveTo>
                  <a:lnTo>
                    <a:pt x="32135" y="12850"/>
                  </a:lnTo>
                  <a:lnTo>
                    <a:pt x="36154" y="13246"/>
                  </a:lnTo>
                  <a:lnTo>
                    <a:pt x="39216" y="13808"/>
                  </a:lnTo>
                  <a:lnTo>
                    <a:pt x="30073" y="17973"/>
                  </a:lnTo>
                  <a:lnTo>
                    <a:pt x="20993" y="13663"/>
                  </a:lnTo>
                  <a:lnTo>
                    <a:pt x="24075" y="13142"/>
                  </a:lnTo>
                  <a:lnTo>
                    <a:pt x="28095" y="12829"/>
                  </a:lnTo>
                  <a:close/>
                  <a:moveTo>
                    <a:pt x="51690" y="17911"/>
                  </a:moveTo>
                  <a:lnTo>
                    <a:pt x="52169" y="18098"/>
                  </a:lnTo>
                  <a:lnTo>
                    <a:pt x="52024" y="18161"/>
                  </a:lnTo>
                  <a:lnTo>
                    <a:pt x="51565" y="17932"/>
                  </a:lnTo>
                  <a:lnTo>
                    <a:pt x="51690" y="17911"/>
                  </a:lnTo>
                  <a:close/>
                  <a:moveTo>
                    <a:pt x="20493" y="13746"/>
                  </a:moveTo>
                  <a:lnTo>
                    <a:pt x="29719" y="18140"/>
                  </a:lnTo>
                  <a:lnTo>
                    <a:pt x="28303" y="18786"/>
                  </a:lnTo>
                  <a:lnTo>
                    <a:pt x="17078" y="14600"/>
                  </a:lnTo>
                  <a:lnTo>
                    <a:pt x="20077" y="13808"/>
                  </a:lnTo>
                  <a:lnTo>
                    <a:pt x="20493" y="13746"/>
                  </a:lnTo>
                  <a:close/>
                  <a:moveTo>
                    <a:pt x="39716" y="13892"/>
                  </a:moveTo>
                  <a:lnTo>
                    <a:pt x="40132" y="13975"/>
                  </a:lnTo>
                  <a:lnTo>
                    <a:pt x="43131" y="14808"/>
                  </a:lnTo>
                  <a:lnTo>
                    <a:pt x="31823" y="18806"/>
                  </a:lnTo>
                  <a:lnTo>
                    <a:pt x="30406" y="18140"/>
                  </a:lnTo>
                  <a:lnTo>
                    <a:pt x="39716" y="13892"/>
                  </a:lnTo>
                  <a:close/>
                  <a:moveTo>
                    <a:pt x="917" y="18765"/>
                  </a:moveTo>
                  <a:lnTo>
                    <a:pt x="1354" y="18931"/>
                  </a:lnTo>
                  <a:lnTo>
                    <a:pt x="584" y="18869"/>
                  </a:lnTo>
                  <a:lnTo>
                    <a:pt x="917" y="18765"/>
                  </a:lnTo>
                  <a:close/>
                  <a:moveTo>
                    <a:pt x="6478" y="17328"/>
                  </a:moveTo>
                  <a:lnTo>
                    <a:pt x="7227" y="17682"/>
                  </a:lnTo>
                  <a:lnTo>
                    <a:pt x="3208" y="19119"/>
                  </a:lnTo>
                  <a:lnTo>
                    <a:pt x="2479" y="19056"/>
                  </a:lnTo>
                  <a:lnTo>
                    <a:pt x="1417" y="18640"/>
                  </a:lnTo>
                  <a:lnTo>
                    <a:pt x="6478" y="17328"/>
                  </a:lnTo>
                  <a:close/>
                  <a:moveTo>
                    <a:pt x="7581" y="17869"/>
                  </a:moveTo>
                  <a:lnTo>
                    <a:pt x="7769" y="17953"/>
                  </a:lnTo>
                  <a:lnTo>
                    <a:pt x="4874" y="19285"/>
                  </a:lnTo>
                  <a:lnTo>
                    <a:pt x="3895" y="19181"/>
                  </a:lnTo>
                  <a:lnTo>
                    <a:pt x="7581" y="17869"/>
                  </a:lnTo>
                  <a:close/>
                  <a:moveTo>
                    <a:pt x="30073" y="18307"/>
                  </a:moveTo>
                  <a:lnTo>
                    <a:pt x="31448" y="18952"/>
                  </a:lnTo>
                  <a:lnTo>
                    <a:pt x="30052" y="19431"/>
                  </a:lnTo>
                  <a:lnTo>
                    <a:pt x="28699" y="18931"/>
                  </a:lnTo>
                  <a:lnTo>
                    <a:pt x="30073" y="18307"/>
                  </a:lnTo>
                  <a:close/>
                  <a:moveTo>
                    <a:pt x="16578" y="14725"/>
                  </a:moveTo>
                  <a:lnTo>
                    <a:pt x="27928" y="18952"/>
                  </a:lnTo>
                  <a:lnTo>
                    <a:pt x="26595" y="19556"/>
                  </a:lnTo>
                  <a:lnTo>
                    <a:pt x="13246" y="15870"/>
                  </a:lnTo>
                  <a:lnTo>
                    <a:pt x="16182" y="14829"/>
                  </a:lnTo>
                  <a:lnTo>
                    <a:pt x="16578" y="14725"/>
                  </a:lnTo>
                  <a:close/>
                  <a:moveTo>
                    <a:pt x="53669" y="17724"/>
                  </a:moveTo>
                  <a:lnTo>
                    <a:pt x="58709" y="19119"/>
                  </a:lnTo>
                  <a:lnTo>
                    <a:pt x="57647" y="19494"/>
                  </a:lnTo>
                  <a:lnTo>
                    <a:pt x="56918" y="19556"/>
                  </a:lnTo>
                  <a:lnTo>
                    <a:pt x="52919" y="18078"/>
                  </a:lnTo>
                  <a:lnTo>
                    <a:pt x="53669" y="17724"/>
                  </a:lnTo>
                  <a:close/>
                  <a:moveTo>
                    <a:pt x="43610" y="14933"/>
                  </a:moveTo>
                  <a:lnTo>
                    <a:pt x="44027" y="15058"/>
                  </a:lnTo>
                  <a:lnTo>
                    <a:pt x="46942" y="16141"/>
                  </a:lnTo>
                  <a:lnTo>
                    <a:pt x="33509" y="19619"/>
                  </a:lnTo>
                  <a:lnTo>
                    <a:pt x="32197" y="18994"/>
                  </a:lnTo>
                  <a:lnTo>
                    <a:pt x="43610" y="14933"/>
                  </a:lnTo>
                  <a:close/>
                  <a:moveTo>
                    <a:pt x="3520" y="19431"/>
                  </a:moveTo>
                  <a:lnTo>
                    <a:pt x="4333" y="19515"/>
                  </a:lnTo>
                  <a:lnTo>
                    <a:pt x="4062" y="19640"/>
                  </a:lnTo>
                  <a:lnTo>
                    <a:pt x="3520" y="19431"/>
                  </a:lnTo>
                  <a:close/>
                  <a:moveTo>
                    <a:pt x="52544" y="18244"/>
                  </a:moveTo>
                  <a:lnTo>
                    <a:pt x="56230" y="19619"/>
                  </a:lnTo>
                  <a:lnTo>
                    <a:pt x="55252" y="19702"/>
                  </a:lnTo>
                  <a:lnTo>
                    <a:pt x="52378" y="18328"/>
                  </a:lnTo>
                  <a:lnTo>
                    <a:pt x="52544" y="18244"/>
                  </a:lnTo>
                  <a:close/>
                  <a:moveTo>
                    <a:pt x="8102" y="18119"/>
                  </a:moveTo>
                  <a:lnTo>
                    <a:pt x="11976" y="19952"/>
                  </a:lnTo>
                  <a:lnTo>
                    <a:pt x="5457" y="19327"/>
                  </a:lnTo>
                  <a:lnTo>
                    <a:pt x="8102" y="18119"/>
                  </a:lnTo>
                  <a:close/>
                  <a:moveTo>
                    <a:pt x="28324" y="19098"/>
                  </a:moveTo>
                  <a:lnTo>
                    <a:pt x="29636" y="19598"/>
                  </a:lnTo>
                  <a:lnTo>
                    <a:pt x="28345" y="20035"/>
                  </a:lnTo>
                  <a:lnTo>
                    <a:pt x="27033" y="19681"/>
                  </a:lnTo>
                  <a:lnTo>
                    <a:pt x="28324" y="19098"/>
                  </a:lnTo>
                  <a:close/>
                  <a:moveTo>
                    <a:pt x="31802" y="19119"/>
                  </a:moveTo>
                  <a:lnTo>
                    <a:pt x="33072" y="19723"/>
                  </a:lnTo>
                  <a:lnTo>
                    <a:pt x="31760" y="20077"/>
                  </a:lnTo>
                  <a:lnTo>
                    <a:pt x="30490" y="19598"/>
                  </a:lnTo>
                  <a:lnTo>
                    <a:pt x="31802" y="19119"/>
                  </a:lnTo>
                  <a:close/>
                  <a:moveTo>
                    <a:pt x="56584" y="19869"/>
                  </a:moveTo>
                  <a:lnTo>
                    <a:pt x="56043" y="20077"/>
                  </a:lnTo>
                  <a:lnTo>
                    <a:pt x="55772" y="19931"/>
                  </a:lnTo>
                  <a:lnTo>
                    <a:pt x="56584" y="19869"/>
                  </a:lnTo>
                  <a:close/>
                  <a:moveTo>
                    <a:pt x="52024" y="18473"/>
                  </a:moveTo>
                  <a:lnTo>
                    <a:pt x="54669" y="19744"/>
                  </a:lnTo>
                  <a:lnTo>
                    <a:pt x="48129" y="20264"/>
                  </a:lnTo>
                  <a:lnTo>
                    <a:pt x="52024" y="18473"/>
                  </a:lnTo>
                  <a:close/>
                  <a:moveTo>
                    <a:pt x="12767" y="16037"/>
                  </a:moveTo>
                  <a:lnTo>
                    <a:pt x="26200" y="19744"/>
                  </a:lnTo>
                  <a:lnTo>
                    <a:pt x="24950" y="20306"/>
                  </a:lnTo>
                  <a:lnTo>
                    <a:pt x="9539" y="17474"/>
                  </a:lnTo>
                  <a:lnTo>
                    <a:pt x="12371" y="16182"/>
                  </a:lnTo>
                  <a:lnTo>
                    <a:pt x="12767" y="16037"/>
                  </a:lnTo>
                  <a:close/>
                  <a:moveTo>
                    <a:pt x="47400" y="16307"/>
                  </a:moveTo>
                  <a:lnTo>
                    <a:pt x="47796" y="16474"/>
                  </a:lnTo>
                  <a:lnTo>
                    <a:pt x="50607" y="17807"/>
                  </a:lnTo>
                  <a:lnTo>
                    <a:pt x="35155" y="20389"/>
                  </a:lnTo>
                  <a:lnTo>
                    <a:pt x="33926" y="19806"/>
                  </a:lnTo>
                  <a:lnTo>
                    <a:pt x="47400" y="16307"/>
                  </a:lnTo>
                  <a:close/>
                  <a:moveTo>
                    <a:pt x="30052" y="19744"/>
                  </a:moveTo>
                  <a:lnTo>
                    <a:pt x="31260" y="20202"/>
                  </a:lnTo>
                  <a:lnTo>
                    <a:pt x="30052" y="20514"/>
                  </a:lnTo>
                  <a:lnTo>
                    <a:pt x="28845" y="20181"/>
                  </a:lnTo>
                  <a:lnTo>
                    <a:pt x="30052" y="19744"/>
                  </a:lnTo>
                  <a:close/>
                  <a:moveTo>
                    <a:pt x="26616" y="19869"/>
                  </a:moveTo>
                  <a:lnTo>
                    <a:pt x="27866" y="20223"/>
                  </a:lnTo>
                  <a:lnTo>
                    <a:pt x="26679" y="20639"/>
                  </a:lnTo>
                  <a:lnTo>
                    <a:pt x="25450" y="20410"/>
                  </a:lnTo>
                  <a:lnTo>
                    <a:pt x="26616" y="19869"/>
                  </a:lnTo>
                  <a:close/>
                  <a:moveTo>
                    <a:pt x="33489" y="19931"/>
                  </a:moveTo>
                  <a:lnTo>
                    <a:pt x="34655" y="20473"/>
                  </a:lnTo>
                  <a:lnTo>
                    <a:pt x="33405" y="20681"/>
                  </a:lnTo>
                  <a:lnTo>
                    <a:pt x="32239" y="20243"/>
                  </a:lnTo>
                  <a:lnTo>
                    <a:pt x="33489" y="19931"/>
                  </a:lnTo>
                  <a:close/>
                  <a:moveTo>
                    <a:pt x="28366" y="20348"/>
                  </a:moveTo>
                  <a:lnTo>
                    <a:pt x="29490" y="20660"/>
                  </a:lnTo>
                  <a:lnTo>
                    <a:pt x="28386" y="20952"/>
                  </a:lnTo>
                  <a:lnTo>
                    <a:pt x="27262" y="20743"/>
                  </a:lnTo>
                  <a:lnTo>
                    <a:pt x="28366" y="20348"/>
                  </a:lnTo>
                  <a:close/>
                  <a:moveTo>
                    <a:pt x="31739" y="20368"/>
                  </a:moveTo>
                  <a:lnTo>
                    <a:pt x="32843" y="20785"/>
                  </a:lnTo>
                  <a:lnTo>
                    <a:pt x="31718" y="20972"/>
                  </a:lnTo>
                  <a:lnTo>
                    <a:pt x="30615" y="20660"/>
                  </a:lnTo>
                  <a:lnTo>
                    <a:pt x="31739" y="20368"/>
                  </a:lnTo>
                  <a:close/>
                  <a:moveTo>
                    <a:pt x="9081" y="17682"/>
                  </a:moveTo>
                  <a:lnTo>
                    <a:pt x="24492" y="20514"/>
                  </a:lnTo>
                  <a:lnTo>
                    <a:pt x="23346" y="21056"/>
                  </a:lnTo>
                  <a:lnTo>
                    <a:pt x="12809" y="20035"/>
                  </a:lnTo>
                  <a:lnTo>
                    <a:pt x="8456" y="17953"/>
                  </a:lnTo>
                  <a:lnTo>
                    <a:pt x="9081" y="17682"/>
                  </a:lnTo>
                  <a:close/>
                  <a:moveTo>
                    <a:pt x="51066" y="18015"/>
                  </a:moveTo>
                  <a:lnTo>
                    <a:pt x="51690" y="18307"/>
                  </a:lnTo>
                  <a:lnTo>
                    <a:pt x="47296" y="20327"/>
                  </a:lnTo>
                  <a:lnTo>
                    <a:pt x="36737" y="21160"/>
                  </a:lnTo>
                  <a:lnTo>
                    <a:pt x="35613" y="20618"/>
                  </a:lnTo>
                  <a:lnTo>
                    <a:pt x="51066" y="18015"/>
                  </a:lnTo>
                  <a:close/>
                  <a:moveTo>
                    <a:pt x="24992" y="20618"/>
                  </a:moveTo>
                  <a:lnTo>
                    <a:pt x="26137" y="20827"/>
                  </a:lnTo>
                  <a:lnTo>
                    <a:pt x="25054" y="21201"/>
                  </a:lnTo>
                  <a:lnTo>
                    <a:pt x="23930" y="21097"/>
                  </a:lnTo>
                  <a:lnTo>
                    <a:pt x="24992" y="20618"/>
                  </a:lnTo>
                  <a:close/>
                  <a:moveTo>
                    <a:pt x="30052" y="20806"/>
                  </a:moveTo>
                  <a:lnTo>
                    <a:pt x="31031" y="21097"/>
                  </a:lnTo>
                  <a:lnTo>
                    <a:pt x="30052" y="21264"/>
                  </a:lnTo>
                  <a:lnTo>
                    <a:pt x="29053" y="21077"/>
                  </a:lnTo>
                  <a:lnTo>
                    <a:pt x="30052" y="20806"/>
                  </a:lnTo>
                  <a:close/>
                  <a:moveTo>
                    <a:pt x="35113" y="20702"/>
                  </a:moveTo>
                  <a:lnTo>
                    <a:pt x="36175" y="21201"/>
                  </a:lnTo>
                  <a:lnTo>
                    <a:pt x="35030" y="21285"/>
                  </a:lnTo>
                  <a:lnTo>
                    <a:pt x="33947" y="20889"/>
                  </a:lnTo>
                  <a:lnTo>
                    <a:pt x="35113" y="20702"/>
                  </a:lnTo>
                  <a:close/>
                  <a:moveTo>
                    <a:pt x="26720" y="20931"/>
                  </a:moveTo>
                  <a:lnTo>
                    <a:pt x="27720" y="21118"/>
                  </a:lnTo>
                  <a:lnTo>
                    <a:pt x="26741" y="21368"/>
                  </a:lnTo>
                  <a:lnTo>
                    <a:pt x="25741" y="21285"/>
                  </a:lnTo>
                  <a:lnTo>
                    <a:pt x="26720" y="20931"/>
                  </a:lnTo>
                  <a:close/>
                  <a:moveTo>
                    <a:pt x="33385" y="20993"/>
                  </a:moveTo>
                  <a:lnTo>
                    <a:pt x="34343" y="21347"/>
                  </a:lnTo>
                  <a:lnTo>
                    <a:pt x="33343" y="21431"/>
                  </a:lnTo>
                  <a:lnTo>
                    <a:pt x="32364" y="21160"/>
                  </a:lnTo>
                  <a:lnTo>
                    <a:pt x="33385" y="20993"/>
                  </a:lnTo>
                  <a:close/>
                  <a:moveTo>
                    <a:pt x="28386" y="21243"/>
                  </a:moveTo>
                  <a:lnTo>
                    <a:pt x="29199" y="21389"/>
                  </a:lnTo>
                  <a:lnTo>
                    <a:pt x="28407" y="21535"/>
                  </a:lnTo>
                  <a:lnTo>
                    <a:pt x="27595" y="21451"/>
                  </a:lnTo>
                  <a:lnTo>
                    <a:pt x="28386" y="21243"/>
                  </a:lnTo>
                  <a:close/>
                  <a:moveTo>
                    <a:pt x="31698" y="21264"/>
                  </a:moveTo>
                  <a:lnTo>
                    <a:pt x="32489" y="21493"/>
                  </a:lnTo>
                  <a:lnTo>
                    <a:pt x="31677" y="21556"/>
                  </a:lnTo>
                  <a:lnTo>
                    <a:pt x="30885" y="21410"/>
                  </a:lnTo>
                  <a:lnTo>
                    <a:pt x="31698" y="21264"/>
                  </a:lnTo>
                  <a:close/>
                  <a:moveTo>
                    <a:pt x="4083" y="19952"/>
                  </a:moveTo>
                  <a:lnTo>
                    <a:pt x="8623" y="21660"/>
                  </a:lnTo>
                  <a:lnTo>
                    <a:pt x="501" y="21576"/>
                  </a:lnTo>
                  <a:lnTo>
                    <a:pt x="4083" y="19952"/>
                  </a:lnTo>
                  <a:close/>
                  <a:moveTo>
                    <a:pt x="30052" y="21556"/>
                  </a:moveTo>
                  <a:lnTo>
                    <a:pt x="30573" y="21639"/>
                  </a:lnTo>
                  <a:lnTo>
                    <a:pt x="30032" y="21680"/>
                  </a:lnTo>
                  <a:lnTo>
                    <a:pt x="29511" y="21639"/>
                  </a:lnTo>
                  <a:lnTo>
                    <a:pt x="30052" y="21556"/>
                  </a:lnTo>
                  <a:close/>
                  <a:moveTo>
                    <a:pt x="4916" y="19577"/>
                  </a:moveTo>
                  <a:lnTo>
                    <a:pt x="12746" y="20327"/>
                  </a:lnTo>
                  <a:lnTo>
                    <a:pt x="15662" y="21701"/>
                  </a:lnTo>
                  <a:lnTo>
                    <a:pt x="15662" y="21701"/>
                  </a:lnTo>
                  <a:lnTo>
                    <a:pt x="9477" y="21660"/>
                  </a:lnTo>
                  <a:lnTo>
                    <a:pt x="4457" y="19785"/>
                  </a:lnTo>
                  <a:lnTo>
                    <a:pt x="4916" y="19577"/>
                  </a:lnTo>
                  <a:close/>
                  <a:moveTo>
                    <a:pt x="13579" y="20410"/>
                  </a:moveTo>
                  <a:lnTo>
                    <a:pt x="22826" y="21285"/>
                  </a:lnTo>
                  <a:lnTo>
                    <a:pt x="21785" y="21764"/>
                  </a:lnTo>
                  <a:lnTo>
                    <a:pt x="16349" y="21722"/>
                  </a:lnTo>
                  <a:lnTo>
                    <a:pt x="13579" y="20410"/>
                  </a:lnTo>
                  <a:close/>
                  <a:moveTo>
                    <a:pt x="23388" y="21347"/>
                  </a:moveTo>
                  <a:lnTo>
                    <a:pt x="24409" y="21431"/>
                  </a:lnTo>
                  <a:lnTo>
                    <a:pt x="23471" y="21785"/>
                  </a:lnTo>
                  <a:lnTo>
                    <a:pt x="22472" y="21764"/>
                  </a:lnTo>
                  <a:lnTo>
                    <a:pt x="23388" y="21347"/>
                  </a:lnTo>
                  <a:close/>
                  <a:moveTo>
                    <a:pt x="25096" y="21514"/>
                  </a:moveTo>
                  <a:lnTo>
                    <a:pt x="25929" y="21576"/>
                  </a:lnTo>
                  <a:lnTo>
                    <a:pt x="25138" y="21785"/>
                  </a:lnTo>
                  <a:lnTo>
                    <a:pt x="24325" y="21785"/>
                  </a:lnTo>
                  <a:lnTo>
                    <a:pt x="25096" y="21514"/>
                  </a:lnTo>
                  <a:close/>
                  <a:moveTo>
                    <a:pt x="26762" y="21660"/>
                  </a:moveTo>
                  <a:lnTo>
                    <a:pt x="27303" y="21722"/>
                  </a:lnTo>
                  <a:lnTo>
                    <a:pt x="26783" y="21805"/>
                  </a:lnTo>
                  <a:lnTo>
                    <a:pt x="26262" y="21805"/>
                  </a:lnTo>
                  <a:lnTo>
                    <a:pt x="26762" y="21660"/>
                  </a:lnTo>
                  <a:close/>
                  <a:moveTo>
                    <a:pt x="33322" y="21722"/>
                  </a:moveTo>
                  <a:lnTo>
                    <a:pt x="33822" y="21868"/>
                  </a:lnTo>
                  <a:lnTo>
                    <a:pt x="33301" y="21847"/>
                  </a:lnTo>
                  <a:lnTo>
                    <a:pt x="32781" y="21764"/>
                  </a:lnTo>
                  <a:lnTo>
                    <a:pt x="33322" y="21722"/>
                  </a:lnTo>
                  <a:close/>
                  <a:moveTo>
                    <a:pt x="34988" y="21576"/>
                  </a:moveTo>
                  <a:lnTo>
                    <a:pt x="35759" y="21868"/>
                  </a:lnTo>
                  <a:lnTo>
                    <a:pt x="34946" y="21868"/>
                  </a:lnTo>
                  <a:lnTo>
                    <a:pt x="34155" y="21660"/>
                  </a:lnTo>
                  <a:lnTo>
                    <a:pt x="34988" y="21576"/>
                  </a:lnTo>
                  <a:close/>
                  <a:moveTo>
                    <a:pt x="36696" y="21451"/>
                  </a:moveTo>
                  <a:lnTo>
                    <a:pt x="37612" y="21889"/>
                  </a:lnTo>
                  <a:lnTo>
                    <a:pt x="36613" y="21889"/>
                  </a:lnTo>
                  <a:lnTo>
                    <a:pt x="35675" y="21535"/>
                  </a:lnTo>
                  <a:lnTo>
                    <a:pt x="36696" y="21451"/>
                  </a:lnTo>
                  <a:close/>
                  <a:moveTo>
                    <a:pt x="46526" y="20681"/>
                  </a:moveTo>
                  <a:lnTo>
                    <a:pt x="43735" y="21951"/>
                  </a:lnTo>
                  <a:lnTo>
                    <a:pt x="38299" y="21889"/>
                  </a:lnTo>
                  <a:lnTo>
                    <a:pt x="37279" y="21410"/>
                  </a:lnTo>
                  <a:lnTo>
                    <a:pt x="46526" y="20681"/>
                  </a:lnTo>
                  <a:close/>
                  <a:moveTo>
                    <a:pt x="55189" y="19994"/>
                  </a:moveTo>
                  <a:lnTo>
                    <a:pt x="55647" y="20202"/>
                  </a:lnTo>
                  <a:lnTo>
                    <a:pt x="50607" y="21993"/>
                  </a:lnTo>
                  <a:lnTo>
                    <a:pt x="44422" y="21951"/>
                  </a:lnTo>
                  <a:lnTo>
                    <a:pt x="47359" y="20598"/>
                  </a:lnTo>
                  <a:lnTo>
                    <a:pt x="55189" y="19994"/>
                  </a:lnTo>
                  <a:close/>
                  <a:moveTo>
                    <a:pt x="24055" y="22076"/>
                  </a:moveTo>
                  <a:lnTo>
                    <a:pt x="23534" y="22201"/>
                  </a:lnTo>
                  <a:lnTo>
                    <a:pt x="23013" y="22243"/>
                  </a:lnTo>
                  <a:lnTo>
                    <a:pt x="23513" y="22076"/>
                  </a:lnTo>
                  <a:close/>
                  <a:moveTo>
                    <a:pt x="36029" y="22159"/>
                  </a:moveTo>
                  <a:lnTo>
                    <a:pt x="36550" y="22180"/>
                  </a:lnTo>
                  <a:lnTo>
                    <a:pt x="37050" y="22368"/>
                  </a:lnTo>
                  <a:lnTo>
                    <a:pt x="37050" y="22368"/>
                  </a:lnTo>
                  <a:lnTo>
                    <a:pt x="36529" y="22305"/>
                  </a:lnTo>
                  <a:lnTo>
                    <a:pt x="36029" y="22159"/>
                  </a:lnTo>
                  <a:close/>
                  <a:moveTo>
                    <a:pt x="22659" y="22055"/>
                  </a:moveTo>
                  <a:lnTo>
                    <a:pt x="21910" y="22326"/>
                  </a:lnTo>
                  <a:lnTo>
                    <a:pt x="21076" y="22389"/>
                  </a:lnTo>
                  <a:lnTo>
                    <a:pt x="21847" y="22055"/>
                  </a:lnTo>
                  <a:close/>
                  <a:moveTo>
                    <a:pt x="38237" y="22180"/>
                  </a:moveTo>
                  <a:lnTo>
                    <a:pt x="38987" y="22534"/>
                  </a:lnTo>
                  <a:lnTo>
                    <a:pt x="38174" y="22472"/>
                  </a:lnTo>
                  <a:lnTo>
                    <a:pt x="37404" y="22180"/>
                  </a:lnTo>
                  <a:close/>
                  <a:moveTo>
                    <a:pt x="16953" y="22014"/>
                  </a:moveTo>
                  <a:lnTo>
                    <a:pt x="21160" y="22055"/>
                  </a:lnTo>
                  <a:lnTo>
                    <a:pt x="20243" y="22472"/>
                  </a:lnTo>
                  <a:lnTo>
                    <a:pt x="18244" y="22618"/>
                  </a:lnTo>
                  <a:lnTo>
                    <a:pt x="16953" y="22014"/>
                  </a:lnTo>
                  <a:close/>
                  <a:moveTo>
                    <a:pt x="38924" y="22201"/>
                  </a:moveTo>
                  <a:lnTo>
                    <a:pt x="43110" y="22222"/>
                  </a:lnTo>
                  <a:lnTo>
                    <a:pt x="41819" y="22826"/>
                  </a:lnTo>
                  <a:lnTo>
                    <a:pt x="39820" y="22618"/>
                  </a:lnTo>
                  <a:lnTo>
                    <a:pt x="38924" y="22201"/>
                  </a:lnTo>
                  <a:close/>
                  <a:moveTo>
                    <a:pt x="20847" y="22701"/>
                  </a:moveTo>
                  <a:lnTo>
                    <a:pt x="20348" y="22888"/>
                  </a:lnTo>
                  <a:lnTo>
                    <a:pt x="19827" y="22972"/>
                  </a:lnTo>
                  <a:lnTo>
                    <a:pt x="20306" y="22743"/>
                  </a:lnTo>
                  <a:lnTo>
                    <a:pt x="20847" y="22701"/>
                  </a:lnTo>
                  <a:close/>
                  <a:moveTo>
                    <a:pt x="19473" y="22805"/>
                  </a:moveTo>
                  <a:lnTo>
                    <a:pt x="19056" y="23013"/>
                  </a:lnTo>
                  <a:lnTo>
                    <a:pt x="18765" y="22868"/>
                  </a:lnTo>
                  <a:lnTo>
                    <a:pt x="19473" y="22805"/>
                  </a:lnTo>
                  <a:close/>
                  <a:moveTo>
                    <a:pt x="10268" y="21951"/>
                  </a:moveTo>
                  <a:lnTo>
                    <a:pt x="16287" y="22014"/>
                  </a:lnTo>
                  <a:lnTo>
                    <a:pt x="17661" y="22659"/>
                  </a:lnTo>
                  <a:lnTo>
                    <a:pt x="13142" y="23034"/>
                  </a:lnTo>
                  <a:lnTo>
                    <a:pt x="10268" y="21951"/>
                  </a:lnTo>
                  <a:close/>
                  <a:moveTo>
                    <a:pt x="39216" y="22868"/>
                  </a:moveTo>
                  <a:lnTo>
                    <a:pt x="39757" y="22909"/>
                  </a:lnTo>
                  <a:lnTo>
                    <a:pt x="40236" y="23138"/>
                  </a:lnTo>
                  <a:lnTo>
                    <a:pt x="39716" y="23034"/>
                  </a:lnTo>
                  <a:lnTo>
                    <a:pt x="39216" y="22868"/>
                  </a:lnTo>
                  <a:close/>
                  <a:moveTo>
                    <a:pt x="40590" y="22992"/>
                  </a:moveTo>
                  <a:lnTo>
                    <a:pt x="41298" y="23055"/>
                  </a:lnTo>
                  <a:lnTo>
                    <a:pt x="41007" y="23180"/>
                  </a:lnTo>
                  <a:lnTo>
                    <a:pt x="40590" y="22992"/>
                  </a:lnTo>
                  <a:close/>
                  <a:moveTo>
                    <a:pt x="43797" y="22243"/>
                  </a:moveTo>
                  <a:lnTo>
                    <a:pt x="49795" y="22284"/>
                  </a:lnTo>
                  <a:lnTo>
                    <a:pt x="46921" y="23305"/>
                  </a:lnTo>
                  <a:lnTo>
                    <a:pt x="42402" y="22868"/>
                  </a:lnTo>
                  <a:lnTo>
                    <a:pt x="43797" y="22243"/>
                  </a:lnTo>
                  <a:close/>
                  <a:moveTo>
                    <a:pt x="167" y="21868"/>
                  </a:moveTo>
                  <a:lnTo>
                    <a:pt x="9414" y="21951"/>
                  </a:lnTo>
                  <a:lnTo>
                    <a:pt x="12455" y="23076"/>
                  </a:lnTo>
                  <a:lnTo>
                    <a:pt x="6290" y="23576"/>
                  </a:lnTo>
                  <a:lnTo>
                    <a:pt x="167" y="21868"/>
                  </a:lnTo>
                  <a:close/>
                  <a:moveTo>
                    <a:pt x="18182" y="22909"/>
                  </a:moveTo>
                  <a:lnTo>
                    <a:pt x="18702" y="23159"/>
                  </a:lnTo>
                  <a:lnTo>
                    <a:pt x="15099" y="23763"/>
                  </a:lnTo>
                  <a:lnTo>
                    <a:pt x="13787" y="23263"/>
                  </a:lnTo>
                  <a:lnTo>
                    <a:pt x="18182" y="22909"/>
                  </a:lnTo>
                  <a:close/>
                  <a:moveTo>
                    <a:pt x="41881" y="23117"/>
                  </a:moveTo>
                  <a:lnTo>
                    <a:pt x="46276" y="23534"/>
                  </a:lnTo>
                  <a:lnTo>
                    <a:pt x="44943" y="24013"/>
                  </a:lnTo>
                  <a:lnTo>
                    <a:pt x="41361" y="23347"/>
                  </a:lnTo>
                  <a:lnTo>
                    <a:pt x="41881" y="23117"/>
                  </a:lnTo>
                  <a:close/>
                  <a:moveTo>
                    <a:pt x="17703" y="23617"/>
                  </a:moveTo>
                  <a:lnTo>
                    <a:pt x="17224" y="23846"/>
                  </a:lnTo>
                  <a:lnTo>
                    <a:pt x="16099" y="24138"/>
                  </a:lnTo>
                  <a:lnTo>
                    <a:pt x="15641" y="23971"/>
                  </a:lnTo>
                  <a:lnTo>
                    <a:pt x="17703" y="23617"/>
                  </a:lnTo>
                  <a:close/>
                  <a:moveTo>
                    <a:pt x="42340" y="23826"/>
                  </a:moveTo>
                  <a:lnTo>
                    <a:pt x="44401" y="24200"/>
                  </a:lnTo>
                  <a:lnTo>
                    <a:pt x="43943" y="24367"/>
                  </a:lnTo>
                  <a:lnTo>
                    <a:pt x="42819" y="24055"/>
                  </a:lnTo>
                  <a:lnTo>
                    <a:pt x="42340" y="23826"/>
                  </a:lnTo>
                  <a:close/>
                  <a:moveTo>
                    <a:pt x="13100" y="23326"/>
                  </a:moveTo>
                  <a:lnTo>
                    <a:pt x="14537" y="23867"/>
                  </a:lnTo>
                  <a:lnTo>
                    <a:pt x="10060" y="24617"/>
                  </a:lnTo>
                  <a:lnTo>
                    <a:pt x="7102" y="23784"/>
                  </a:lnTo>
                  <a:lnTo>
                    <a:pt x="13100" y="23326"/>
                  </a:lnTo>
                  <a:close/>
                  <a:moveTo>
                    <a:pt x="46963" y="23596"/>
                  </a:moveTo>
                  <a:lnTo>
                    <a:pt x="52940" y="24180"/>
                  </a:lnTo>
                  <a:lnTo>
                    <a:pt x="49983" y="24929"/>
                  </a:lnTo>
                  <a:lnTo>
                    <a:pt x="45505" y="24117"/>
                  </a:lnTo>
                  <a:lnTo>
                    <a:pt x="46963" y="23596"/>
                  </a:lnTo>
                  <a:close/>
                  <a:moveTo>
                    <a:pt x="15079" y="24055"/>
                  </a:moveTo>
                  <a:lnTo>
                    <a:pt x="15599" y="24263"/>
                  </a:lnTo>
                  <a:lnTo>
                    <a:pt x="12080" y="25179"/>
                  </a:lnTo>
                  <a:lnTo>
                    <a:pt x="10726" y="24784"/>
                  </a:lnTo>
                  <a:lnTo>
                    <a:pt x="15079" y="24055"/>
                  </a:lnTo>
                  <a:close/>
                  <a:moveTo>
                    <a:pt x="15683" y="24534"/>
                  </a:moveTo>
                  <a:lnTo>
                    <a:pt x="13100" y="25450"/>
                  </a:lnTo>
                  <a:lnTo>
                    <a:pt x="12642" y="25325"/>
                  </a:lnTo>
                  <a:lnTo>
                    <a:pt x="15683" y="24534"/>
                  </a:lnTo>
                  <a:close/>
                  <a:moveTo>
                    <a:pt x="44964" y="24305"/>
                  </a:moveTo>
                  <a:lnTo>
                    <a:pt x="49316" y="25117"/>
                  </a:lnTo>
                  <a:lnTo>
                    <a:pt x="47942" y="25471"/>
                  </a:lnTo>
                  <a:lnTo>
                    <a:pt x="44422" y="24492"/>
                  </a:lnTo>
                  <a:lnTo>
                    <a:pt x="44964" y="24305"/>
                  </a:lnTo>
                  <a:close/>
                  <a:moveTo>
                    <a:pt x="6269" y="23867"/>
                  </a:moveTo>
                  <a:lnTo>
                    <a:pt x="9372" y="24721"/>
                  </a:lnTo>
                  <a:lnTo>
                    <a:pt x="3291" y="25742"/>
                  </a:lnTo>
                  <a:lnTo>
                    <a:pt x="3187" y="25721"/>
                  </a:lnTo>
                  <a:lnTo>
                    <a:pt x="271" y="24325"/>
                  </a:lnTo>
                  <a:lnTo>
                    <a:pt x="6269" y="23867"/>
                  </a:lnTo>
                  <a:close/>
                  <a:moveTo>
                    <a:pt x="44360" y="24784"/>
                  </a:moveTo>
                  <a:lnTo>
                    <a:pt x="47379" y="25617"/>
                  </a:lnTo>
                  <a:lnTo>
                    <a:pt x="46921" y="25742"/>
                  </a:lnTo>
                  <a:lnTo>
                    <a:pt x="44360" y="24784"/>
                  </a:lnTo>
                  <a:close/>
                  <a:moveTo>
                    <a:pt x="10039" y="24908"/>
                  </a:moveTo>
                  <a:lnTo>
                    <a:pt x="11517" y="25325"/>
                  </a:lnTo>
                  <a:lnTo>
                    <a:pt x="7123" y="26450"/>
                  </a:lnTo>
                  <a:lnTo>
                    <a:pt x="4124" y="25908"/>
                  </a:lnTo>
                  <a:lnTo>
                    <a:pt x="10039" y="24908"/>
                  </a:lnTo>
                  <a:close/>
                  <a:moveTo>
                    <a:pt x="49983" y="25242"/>
                  </a:moveTo>
                  <a:lnTo>
                    <a:pt x="55897" y="26325"/>
                  </a:lnTo>
                  <a:lnTo>
                    <a:pt x="52877" y="26824"/>
                  </a:lnTo>
                  <a:lnTo>
                    <a:pt x="48504" y="25617"/>
                  </a:lnTo>
                  <a:lnTo>
                    <a:pt x="49983" y="25242"/>
                  </a:lnTo>
                  <a:close/>
                  <a:moveTo>
                    <a:pt x="12080" y="25471"/>
                  </a:moveTo>
                  <a:lnTo>
                    <a:pt x="12621" y="25617"/>
                  </a:lnTo>
                  <a:lnTo>
                    <a:pt x="9185" y="26845"/>
                  </a:lnTo>
                  <a:lnTo>
                    <a:pt x="7790" y="26575"/>
                  </a:lnTo>
                  <a:lnTo>
                    <a:pt x="12080" y="25471"/>
                  </a:lnTo>
                  <a:close/>
                  <a:moveTo>
                    <a:pt x="4187" y="26200"/>
                  </a:moveTo>
                  <a:lnTo>
                    <a:pt x="6457" y="26637"/>
                  </a:lnTo>
                  <a:lnTo>
                    <a:pt x="5561" y="26866"/>
                  </a:lnTo>
                  <a:lnTo>
                    <a:pt x="4187" y="26200"/>
                  </a:lnTo>
                  <a:close/>
                  <a:moveTo>
                    <a:pt x="12705" y="25887"/>
                  </a:moveTo>
                  <a:lnTo>
                    <a:pt x="10226" y="27033"/>
                  </a:lnTo>
                  <a:lnTo>
                    <a:pt x="9768" y="26949"/>
                  </a:lnTo>
                  <a:lnTo>
                    <a:pt x="12705" y="25887"/>
                  </a:lnTo>
                  <a:close/>
                  <a:moveTo>
                    <a:pt x="47942" y="25762"/>
                  </a:moveTo>
                  <a:lnTo>
                    <a:pt x="52190" y="26949"/>
                  </a:lnTo>
                  <a:lnTo>
                    <a:pt x="50795" y="27179"/>
                  </a:lnTo>
                  <a:lnTo>
                    <a:pt x="47400" y="25908"/>
                  </a:lnTo>
                  <a:lnTo>
                    <a:pt x="47942" y="25762"/>
                  </a:lnTo>
                  <a:close/>
                  <a:moveTo>
                    <a:pt x="55814" y="26637"/>
                  </a:moveTo>
                  <a:lnTo>
                    <a:pt x="54439" y="27262"/>
                  </a:lnTo>
                  <a:lnTo>
                    <a:pt x="53544" y="27012"/>
                  </a:lnTo>
                  <a:lnTo>
                    <a:pt x="55814" y="26637"/>
                  </a:lnTo>
                  <a:close/>
                  <a:moveTo>
                    <a:pt x="47296" y="26179"/>
                  </a:moveTo>
                  <a:lnTo>
                    <a:pt x="50233" y="27283"/>
                  </a:lnTo>
                  <a:lnTo>
                    <a:pt x="49754" y="27366"/>
                  </a:lnTo>
                  <a:lnTo>
                    <a:pt x="47296" y="26179"/>
                  </a:lnTo>
                  <a:close/>
                  <a:moveTo>
                    <a:pt x="7144" y="26762"/>
                  </a:moveTo>
                  <a:lnTo>
                    <a:pt x="8643" y="27033"/>
                  </a:lnTo>
                  <a:lnTo>
                    <a:pt x="7082" y="27595"/>
                  </a:lnTo>
                  <a:lnTo>
                    <a:pt x="5978" y="27054"/>
                  </a:lnTo>
                  <a:lnTo>
                    <a:pt x="7144" y="26762"/>
                  </a:lnTo>
                  <a:close/>
                  <a:moveTo>
                    <a:pt x="52857" y="27137"/>
                  </a:moveTo>
                  <a:lnTo>
                    <a:pt x="54023" y="27449"/>
                  </a:lnTo>
                  <a:lnTo>
                    <a:pt x="52898" y="27970"/>
                  </a:lnTo>
                  <a:lnTo>
                    <a:pt x="51336" y="27387"/>
                  </a:lnTo>
                  <a:lnTo>
                    <a:pt x="52857" y="27137"/>
                  </a:lnTo>
                  <a:close/>
                  <a:moveTo>
                    <a:pt x="9227" y="27137"/>
                  </a:moveTo>
                  <a:lnTo>
                    <a:pt x="9768" y="27241"/>
                  </a:lnTo>
                  <a:lnTo>
                    <a:pt x="8019" y="28032"/>
                  </a:lnTo>
                  <a:lnTo>
                    <a:pt x="7456" y="27762"/>
                  </a:lnTo>
                  <a:lnTo>
                    <a:pt x="9227" y="27137"/>
                  </a:lnTo>
                  <a:close/>
                  <a:moveTo>
                    <a:pt x="28428" y="22097"/>
                  </a:moveTo>
                  <a:lnTo>
                    <a:pt x="31656" y="22139"/>
                  </a:lnTo>
                  <a:lnTo>
                    <a:pt x="34863" y="22451"/>
                  </a:lnTo>
                  <a:lnTo>
                    <a:pt x="38050" y="23034"/>
                  </a:lnTo>
                  <a:lnTo>
                    <a:pt x="40111" y="23596"/>
                  </a:lnTo>
                  <a:lnTo>
                    <a:pt x="29990" y="28220"/>
                  </a:lnTo>
                  <a:lnTo>
                    <a:pt x="19952" y="23430"/>
                  </a:lnTo>
                  <a:lnTo>
                    <a:pt x="22014" y="22888"/>
                  </a:lnTo>
                  <a:lnTo>
                    <a:pt x="25200" y="22368"/>
                  </a:lnTo>
                  <a:lnTo>
                    <a:pt x="28428" y="22097"/>
                  </a:lnTo>
                  <a:close/>
                  <a:moveTo>
                    <a:pt x="50774" y="27491"/>
                  </a:moveTo>
                  <a:lnTo>
                    <a:pt x="52523" y="28136"/>
                  </a:lnTo>
                  <a:lnTo>
                    <a:pt x="51940" y="28407"/>
                  </a:lnTo>
                  <a:lnTo>
                    <a:pt x="50212" y="27574"/>
                  </a:lnTo>
                  <a:lnTo>
                    <a:pt x="50774" y="27491"/>
                  </a:lnTo>
                  <a:close/>
                  <a:moveTo>
                    <a:pt x="5540" y="27158"/>
                  </a:moveTo>
                  <a:lnTo>
                    <a:pt x="6707" y="27720"/>
                  </a:lnTo>
                  <a:lnTo>
                    <a:pt x="4374" y="28553"/>
                  </a:lnTo>
                  <a:lnTo>
                    <a:pt x="1313" y="28261"/>
                  </a:lnTo>
                  <a:lnTo>
                    <a:pt x="5540" y="27158"/>
                  </a:lnTo>
                  <a:close/>
                  <a:moveTo>
                    <a:pt x="7061" y="27907"/>
                  </a:moveTo>
                  <a:lnTo>
                    <a:pt x="7685" y="28199"/>
                  </a:lnTo>
                  <a:lnTo>
                    <a:pt x="6457" y="28740"/>
                  </a:lnTo>
                  <a:lnTo>
                    <a:pt x="5041" y="28615"/>
                  </a:lnTo>
                  <a:lnTo>
                    <a:pt x="7061" y="27907"/>
                  </a:lnTo>
                  <a:close/>
                  <a:moveTo>
                    <a:pt x="19515" y="23555"/>
                  </a:moveTo>
                  <a:lnTo>
                    <a:pt x="29636" y="28366"/>
                  </a:lnTo>
                  <a:lnTo>
                    <a:pt x="28657" y="28824"/>
                  </a:lnTo>
                  <a:lnTo>
                    <a:pt x="16870" y="24429"/>
                  </a:lnTo>
                  <a:lnTo>
                    <a:pt x="18890" y="23701"/>
                  </a:lnTo>
                  <a:lnTo>
                    <a:pt x="19515" y="23555"/>
                  </a:lnTo>
                  <a:close/>
                  <a:moveTo>
                    <a:pt x="40549" y="23721"/>
                  </a:moveTo>
                  <a:lnTo>
                    <a:pt x="41153" y="23888"/>
                  </a:lnTo>
                  <a:lnTo>
                    <a:pt x="43152" y="24638"/>
                  </a:lnTo>
                  <a:lnTo>
                    <a:pt x="31302" y="28845"/>
                  </a:lnTo>
                  <a:lnTo>
                    <a:pt x="30323" y="28386"/>
                  </a:lnTo>
                  <a:lnTo>
                    <a:pt x="40549" y="23721"/>
                  </a:lnTo>
                  <a:close/>
                  <a:moveTo>
                    <a:pt x="54460" y="27574"/>
                  </a:moveTo>
                  <a:lnTo>
                    <a:pt x="58646" y="28740"/>
                  </a:lnTo>
                  <a:lnTo>
                    <a:pt x="55606" y="28970"/>
                  </a:lnTo>
                  <a:lnTo>
                    <a:pt x="53273" y="28116"/>
                  </a:lnTo>
                  <a:lnTo>
                    <a:pt x="54460" y="27574"/>
                  </a:lnTo>
                  <a:close/>
                  <a:moveTo>
                    <a:pt x="8019" y="28345"/>
                  </a:moveTo>
                  <a:lnTo>
                    <a:pt x="9456" y="29032"/>
                  </a:lnTo>
                  <a:lnTo>
                    <a:pt x="7040" y="28803"/>
                  </a:lnTo>
                  <a:lnTo>
                    <a:pt x="8019" y="28345"/>
                  </a:lnTo>
                  <a:close/>
                  <a:moveTo>
                    <a:pt x="1417" y="28553"/>
                  </a:moveTo>
                  <a:lnTo>
                    <a:pt x="3729" y="28782"/>
                  </a:lnTo>
                  <a:lnTo>
                    <a:pt x="2854" y="29094"/>
                  </a:lnTo>
                  <a:lnTo>
                    <a:pt x="1417" y="28553"/>
                  </a:lnTo>
                  <a:close/>
                  <a:moveTo>
                    <a:pt x="52898" y="28282"/>
                  </a:moveTo>
                  <a:lnTo>
                    <a:pt x="54918" y="29032"/>
                  </a:lnTo>
                  <a:lnTo>
                    <a:pt x="53502" y="29136"/>
                  </a:lnTo>
                  <a:lnTo>
                    <a:pt x="52294" y="28553"/>
                  </a:lnTo>
                  <a:lnTo>
                    <a:pt x="52898" y="28282"/>
                  </a:lnTo>
                  <a:close/>
                  <a:moveTo>
                    <a:pt x="29990" y="28532"/>
                  </a:moveTo>
                  <a:lnTo>
                    <a:pt x="30927" y="28990"/>
                  </a:lnTo>
                  <a:lnTo>
                    <a:pt x="29969" y="29324"/>
                  </a:lnTo>
                  <a:lnTo>
                    <a:pt x="29053" y="28970"/>
                  </a:lnTo>
                  <a:lnTo>
                    <a:pt x="29990" y="28532"/>
                  </a:lnTo>
                  <a:close/>
                  <a:moveTo>
                    <a:pt x="51940" y="28720"/>
                  </a:moveTo>
                  <a:lnTo>
                    <a:pt x="52919" y="29178"/>
                  </a:lnTo>
                  <a:lnTo>
                    <a:pt x="50503" y="29386"/>
                  </a:lnTo>
                  <a:lnTo>
                    <a:pt x="51940" y="28720"/>
                  </a:lnTo>
                  <a:close/>
                  <a:moveTo>
                    <a:pt x="16453" y="24575"/>
                  </a:moveTo>
                  <a:lnTo>
                    <a:pt x="28282" y="28990"/>
                  </a:lnTo>
                  <a:lnTo>
                    <a:pt x="27387" y="29407"/>
                  </a:lnTo>
                  <a:lnTo>
                    <a:pt x="13892" y="25679"/>
                  </a:lnTo>
                  <a:lnTo>
                    <a:pt x="15849" y="24784"/>
                  </a:lnTo>
                  <a:lnTo>
                    <a:pt x="16453" y="24575"/>
                  </a:lnTo>
                  <a:close/>
                  <a:moveTo>
                    <a:pt x="43589" y="24804"/>
                  </a:moveTo>
                  <a:lnTo>
                    <a:pt x="44172" y="25013"/>
                  </a:lnTo>
                  <a:lnTo>
                    <a:pt x="46109" y="25950"/>
                  </a:lnTo>
                  <a:lnTo>
                    <a:pt x="32572" y="29449"/>
                  </a:lnTo>
                  <a:lnTo>
                    <a:pt x="31677" y="29011"/>
                  </a:lnTo>
                  <a:lnTo>
                    <a:pt x="43589" y="24804"/>
                  </a:lnTo>
                  <a:close/>
                  <a:moveTo>
                    <a:pt x="58542" y="29032"/>
                  </a:moveTo>
                  <a:lnTo>
                    <a:pt x="57105" y="29532"/>
                  </a:lnTo>
                  <a:lnTo>
                    <a:pt x="56251" y="29219"/>
                  </a:lnTo>
                  <a:lnTo>
                    <a:pt x="58542" y="29032"/>
                  </a:lnTo>
                  <a:close/>
                  <a:moveTo>
                    <a:pt x="4395" y="28845"/>
                  </a:moveTo>
                  <a:lnTo>
                    <a:pt x="5936" y="28990"/>
                  </a:lnTo>
                  <a:lnTo>
                    <a:pt x="4416" y="29678"/>
                  </a:lnTo>
                  <a:lnTo>
                    <a:pt x="3270" y="29240"/>
                  </a:lnTo>
                  <a:lnTo>
                    <a:pt x="4395" y="28845"/>
                  </a:lnTo>
                  <a:close/>
                  <a:moveTo>
                    <a:pt x="28678" y="29136"/>
                  </a:moveTo>
                  <a:lnTo>
                    <a:pt x="29553" y="29469"/>
                  </a:lnTo>
                  <a:lnTo>
                    <a:pt x="28699" y="29761"/>
                  </a:lnTo>
                  <a:lnTo>
                    <a:pt x="27824" y="29532"/>
                  </a:lnTo>
                  <a:lnTo>
                    <a:pt x="28678" y="29136"/>
                  </a:lnTo>
                  <a:close/>
                  <a:moveTo>
                    <a:pt x="31281" y="29157"/>
                  </a:moveTo>
                  <a:lnTo>
                    <a:pt x="32135" y="29553"/>
                  </a:lnTo>
                  <a:lnTo>
                    <a:pt x="31260" y="29782"/>
                  </a:lnTo>
                  <a:lnTo>
                    <a:pt x="30406" y="29469"/>
                  </a:lnTo>
                  <a:lnTo>
                    <a:pt x="31281" y="29157"/>
                  </a:lnTo>
                  <a:close/>
                  <a:moveTo>
                    <a:pt x="13496" y="25866"/>
                  </a:moveTo>
                  <a:lnTo>
                    <a:pt x="26970" y="29594"/>
                  </a:lnTo>
                  <a:lnTo>
                    <a:pt x="26137" y="29969"/>
                  </a:lnTo>
                  <a:lnTo>
                    <a:pt x="10726" y="27116"/>
                  </a:lnTo>
                  <a:lnTo>
                    <a:pt x="13496" y="25866"/>
                  </a:lnTo>
                  <a:close/>
                  <a:moveTo>
                    <a:pt x="46526" y="26137"/>
                  </a:moveTo>
                  <a:lnTo>
                    <a:pt x="49254" y="27449"/>
                  </a:lnTo>
                  <a:lnTo>
                    <a:pt x="33801" y="30032"/>
                  </a:lnTo>
                  <a:lnTo>
                    <a:pt x="32989" y="29636"/>
                  </a:lnTo>
                  <a:lnTo>
                    <a:pt x="46526" y="26137"/>
                  </a:lnTo>
                  <a:close/>
                  <a:moveTo>
                    <a:pt x="55564" y="29261"/>
                  </a:moveTo>
                  <a:lnTo>
                    <a:pt x="56689" y="29698"/>
                  </a:lnTo>
                  <a:lnTo>
                    <a:pt x="55522" y="30094"/>
                  </a:lnTo>
                  <a:lnTo>
                    <a:pt x="54023" y="29386"/>
                  </a:lnTo>
                  <a:lnTo>
                    <a:pt x="55564" y="29261"/>
                  </a:lnTo>
                  <a:close/>
                  <a:moveTo>
                    <a:pt x="29969" y="29615"/>
                  </a:moveTo>
                  <a:lnTo>
                    <a:pt x="30760" y="29928"/>
                  </a:lnTo>
                  <a:lnTo>
                    <a:pt x="29969" y="30115"/>
                  </a:lnTo>
                  <a:lnTo>
                    <a:pt x="29178" y="29907"/>
                  </a:lnTo>
                  <a:lnTo>
                    <a:pt x="29969" y="29615"/>
                  </a:lnTo>
                  <a:close/>
                  <a:moveTo>
                    <a:pt x="27408" y="29719"/>
                  </a:moveTo>
                  <a:lnTo>
                    <a:pt x="28220" y="29948"/>
                  </a:lnTo>
                  <a:lnTo>
                    <a:pt x="27449" y="30219"/>
                  </a:lnTo>
                  <a:lnTo>
                    <a:pt x="26637" y="30073"/>
                  </a:lnTo>
                  <a:lnTo>
                    <a:pt x="27408" y="29719"/>
                  </a:lnTo>
                  <a:close/>
                  <a:moveTo>
                    <a:pt x="32551" y="29761"/>
                  </a:moveTo>
                  <a:lnTo>
                    <a:pt x="33301" y="30115"/>
                  </a:lnTo>
                  <a:lnTo>
                    <a:pt x="32489" y="30261"/>
                  </a:lnTo>
                  <a:lnTo>
                    <a:pt x="31718" y="29969"/>
                  </a:lnTo>
                  <a:lnTo>
                    <a:pt x="32551" y="29761"/>
                  </a:lnTo>
                  <a:close/>
                  <a:moveTo>
                    <a:pt x="28699" y="30073"/>
                  </a:moveTo>
                  <a:lnTo>
                    <a:pt x="29407" y="30261"/>
                  </a:lnTo>
                  <a:lnTo>
                    <a:pt x="28720" y="30448"/>
                  </a:lnTo>
                  <a:lnTo>
                    <a:pt x="28011" y="30323"/>
                  </a:lnTo>
                  <a:lnTo>
                    <a:pt x="28699" y="30073"/>
                  </a:lnTo>
                  <a:close/>
                  <a:moveTo>
                    <a:pt x="31239" y="30094"/>
                  </a:moveTo>
                  <a:lnTo>
                    <a:pt x="31927" y="30344"/>
                  </a:lnTo>
                  <a:lnTo>
                    <a:pt x="31219" y="30469"/>
                  </a:lnTo>
                  <a:lnTo>
                    <a:pt x="30531" y="30282"/>
                  </a:lnTo>
                  <a:lnTo>
                    <a:pt x="31239" y="30094"/>
                  </a:lnTo>
                  <a:close/>
                  <a:moveTo>
                    <a:pt x="10268" y="27324"/>
                  </a:moveTo>
                  <a:lnTo>
                    <a:pt x="25679" y="30177"/>
                  </a:lnTo>
                  <a:lnTo>
                    <a:pt x="24929" y="30531"/>
                  </a:lnTo>
                  <a:lnTo>
                    <a:pt x="10310" y="29115"/>
                  </a:lnTo>
                  <a:lnTo>
                    <a:pt x="8373" y="28199"/>
                  </a:lnTo>
                  <a:lnTo>
                    <a:pt x="10268" y="27324"/>
                  </a:lnTo>
                  <a:close/>
                  <a:moveTo>
                    <a:pt x="49712" y="27657"/>
                  </a:moveTo>
                  <a:lnTo>
                    <a:pt x="51607" y="28553"/>
                  </a:lnTo>
                  <a:lnTo>
                    <a:pt x="49649" y="29449"/>
                  </a:lnTo>
                  <a:lnTo>
                    <a:pt x="34988" y="30615"/>
                  </a:lnTo>
                  <a:lnTo>
                    <a:pt x="34259" y="30261"/>
                  </a:lnTo>
                  <a:lnTo>
                    <a:pt x="49712" y="27657"/>
                  </a:lnTo>
                  <a:close/>
                  <a:moveTo>
                    <a:pt x="26179" y="30282"/>
                  </a:moveTo>
                  <a:lnTo>
                    <a:pt x="26908" y="30407"/>
                  </a:lnTo>
                  <a:lnTo>
                    <a:pt x="26220" y="30636"/>
                  </a:lnTo>
                  <a:lnTo>
                    <a:pt x="25512" y="30573"/>
                  </a:lnTo>
                  <a:lnTo>
                    <a:pt x="26179" y="30282"/>
                  </a:lnTo>
                  <a:close/>
                  <a:moveTo>
                    <a:pt x="29969" y="30427"/>
                  </a:moveTo>
                  <a:lnTo>
                    <a:pt x="30531" y="30573"/>
                  </a:lnTo>
                  <a:lnTo>
                    <a:pt x="29969" y="30677"/>
                  </a:lnTo>
                  <a:lnTo>
                    <a:pt x="29386" y="30573"/>
                  </a:lnTo>
                  <a:lnTo>
                    <a:pt x="29969" y="30427"/>
                  </a:lnTo>
                  <a:close/>
                  <a:moveTo>
                    <a:pt x="33759" y="30344"/>
                  </a:moveTo>
                  <a:lnTo>
                    <a:pt x="34426" y="30656"/>
                  </a:lnTo>
                  <a:lnTo>
                    <a:pt x="33718" y="30698"/>
                  </a:lnTo>
                  <a:lnTo>
                    <a:pt x="33030" y="30448"/>
                  </a:lnTo>
                  <a:lnTo>
                    <a:pt x="33759" y="30344"/>
                  </a:lnTo>
                  <a:close/>
                  <a:moveTo>
                    <a:pt x="27470" y="30511"/>
                  </a:moveTo>
                  <a:lnTo>
                    <a:pt x="28053" y="30615"/>
                  </a:lnTo>
                  <a:lnTo>
                    <a:pt x="27491" y="30761"/>
                  </a:lnTo>
                  <a:lnTo>
                    <a:pt x="26908" y="30719"/>
                  </a:lnTo>
                  <a:lnTo>
                    <a:pt x="27470" y="30511"/>
                  </a:lnTo>
                  <a:close/>
                  <a:moveTo>
                    <a:pt x="32468" y="30552"/>
                  </a:moveTo>
                  <a:lnTo>
                    <a:pt x="33030" y="30761"/>
                  </a:lnTo>
                  <a:lnTo>
                    <a:pt x="32447" y="30802"/>
                  </a:lnTo>
                  <a:lnTo>
                    <a:pt x="31885" y="30656"/>
                  </a:lnTo>
                  <a:lnTo>
                    <a:pt x="32468" y="30552"/>
                  </a:lnTo>
                  <a:close/>
                  <a:moveTo>
                    <a:pt x="28720" y="30740"/>
                  </a:moveTo>
                  <a:lnTo>
                    <a:pt x="29136" y="30823"/>
                  </a:lnTo>
                  <a:lnTo>
                    <a:pt x="28740" y="30886"/>
                  </a:lnTo>
                  <a:lnTo>
                    <a:pt x="28324" y="30844"/>
                  </a:lnTo>
                  <a:lnTo>
                    <a:pt x="28720" y="30740"/>
                  </a:lnTo>
                  <a:close/>
                  <a:moveTo>
                    <a:pt x="31198" y="30761"/>
                  </a:moveTo>
                  <a:lnTo>
                    <a:pt x="31594" y="30865"/>
                  </a:lnTo>
                  <a:lnTo>
                    <a:pt x="31198" y="30906"/>
                  </a:lnTo>
                  <a:lnTo>
                    <a:pt x="30802" y="30823"/>
                  </a:lnTo>
                  <a:lnTo>
                    <a:pt x="31198" y="30761"/>
                  </a:lnTo>
                  <a:close/>
                  <a:moveTo>
                    <a:pt x="4437" y="29990"/>
                  </a:moveTo>
                  <a:lnTo>
                    <a:pt x="6915" y="30927"/>
                  </a:lnTo>
                  <a:lnTo>
                    <a:pt x="6915" y="30927"/>
                  </a:lnTo>
                  <a:lnTo>
                    <a:pt x="2479" y="30886"/>
                  </a:lnTo>
                  <a:lnTo>
                    <a:pt x="4437" y="29990"/>
                  </a:lnTo>
                  <a:close/>
                  <a:moveTo>
                    <a:pt x="6519" y="29053"/>
                  </a:moveTo>
                  <a:lnTo>
                    <a:pt x="10226" y="29407"/>
                  </a:lnTo>
                  <a:lnTo>
                    <a:pt x="13517" y="30969"/>
                  </a:lnTo>
                  <a:lnTo>
                    <a:pt x="7769" y="30927"/>
                  </a:lnTo>
                  <a:lnTo>
                    <a:pt x="4812" y="29823"/>
                  </a:lnTo>
                  <a:lnTo>
                    <a:pt x="6519" y="29053"/>
                  </a:lnTo>
                  <a:close/>
                  <a:moveTo>
                    <a:pt x="29969" y="30969"/>
                  </a:moveTo>
                  <a:lnTo>
                    <a:pt x="30073" y="30990"/>
                  </a:lnTo>
                  <a:lnTo>
                    <a:pt x="29969" y="31010"/>
                  </a:lnTo>
                  <a:lnTo>
                    <a:pt x="29844" y="30990"/>
                  </a:lnTo>
                  <a:lnTo>
                    <a:pt x="29969" y="30969"/>
                  </a:lnTo>
                  <a:close/>
                  <a:moveTo>
                    <a:pt x="11059" y="29490"/>
                  </a:moveTo>
                  <a:lnTo>
                    <a:pt x="24409" y="30761"/>
                  </a:lnTo>
                  <a:lnTo>
                    <a:pt x="23763" y="31052"/>
                  </a:lnTo>
                  <a:lnTo>
                    <a:pt x="14204" y="30990"/>
                  </a:lnTo>
                  <a:lnTo>
                    <a:pt x="11059" y="29490"/>
                  </a:lnTo>
                  <a:close/>
                  <a:moveTo>
                    <a:pt x="24992" y="30823"/>
                  </a:moveTo>
                  <a:lnTo>
                    <a:pt x="25575" y="30865"/>
                  </a:lnTo>
                  <a:lnTo>
                    <a:pt x="25033" y="31073"/>
                  </a:lnTo>
                  <a:lnTo>
                    <a:pt x="24450" y="31073"/>
                  </a:lnTo>
                  <a:lnTo>
                    <a:pt x="24992" y="30823"/>
                  </a:lnTo>
                  <a:close/>
                  <a:moveTo>
                    <a:pt x="26262" y="30948"/>
                  </a:moveTo>
                  <a:lnTo>
                    <a:pt x="26679" y="30969"/>
                  </a:lnTo>
                  <a:lnTo>
                    <a:pt x="26283" y="31073"/>
                  </a:lnTo>
                  <a:lnTo>
                    <a:pt x="25866" y="31073"/>
                  </a:lnTo>
                  <a:lnTo>
                    <a:pt x="26262" y="30948"/>
                  </a:lnTo>
                  <a:close/>
                  <a:moveTo>
                    <a:pt x="27512" y="31052"/>
                  </a:moveTo>
                  <a:lnTo>
                    <a:pt x="27637" y="31073"/>
                  </a:lnTo>
                  <a:lnTo>
                    <a:pt x="27512" y="31094"/>
                  </a:lnTo>
                  <a:lnTo>
                    <a:pt x="27408" y="31094"/>
                  </a:lnTo>
                  <a:lnTo>
                    <a:pt x="27512" y="31052"/>
                  </a:lnTo>
                  <a:close/>
                  <a:moveTo>
                    <a:pt x="32406" y="31094"/>
                  </a:moveTo>
                  <a:lnTo>
                    <a:pt x="32531" y="31135"/>
                  </a:lnTo>
                  <a:lnTo>
                    <a:pt x="32406" y="31135"/>
                  </a:lnTo>
                  <a:lnTo>
                    <a:pt x="32302" y="31115"/>
                  </a:lnTo>
                  <a:lnTo>
                    <a:pt x="32406" y="31094"/>
                  </a:lnTo>
                  <a:close/>
                  <a:moveTo>
                    <a:pt x="33676" y="31010"/>
                  </a:moveTo>
                  <a:lnTo>
                    <a:pt x="34051" y="31135"/>
                  </a:lnTo>
                  <a:lnTo>
                    <a:pt x="33655" y="31135"/>
                  </a:lnTo>
                  <a:lnTo>
                    <a:pt x="33260" y="31031"/>
                  </a:lnTo>
                  <a:lnTo>
                    <a:pt x="33676" y="31010"/>
                  </a:lnTo>
                  <a:close/>
                  <a:moveTo>
                    <a:pt x="34946" y="30906"/>
                  </a:moveTo>
                  <a:lnTo>
                    <a:pt x="35488" y="31156"/>
                  </a:lnTo>
                  <a:lnTo>
                    <a:pt x="34905" y="31156"/>
                  </a:lnTo>
                  <a:lnTo>
                    <a:pt x="34343" y="30948"/>
                  </a:lnTo>
                  <a:lnTo>
                    <a:pt x="34946" y="30906"/>
                  </a:lnTo>
                  <a:close/>
                  <a:moveTo>
                    <a:pt x="48879" y="29803"/>
                  </a:moveTo>
                  <a:lnTo>
                    <a:pt x="45713" y="31240"/>
                  </a:lnTo>
                  <a:lnTo>
                    <a:pt x="36175" y="31156"/>
                  </a:lnTo>
                  <a:lnTo>
                    <a:pt x="35530" y="30844"/>
                  </a:lnTo>
                  <a:lnTo>
                    <a:pt x="48879" y="29803"/>
                  </a:lnTo>
                  <a:close/>
                  <a:moveTo>
                    <a:pt x="53440" y="29428"/>
                  </a:moveTo>
                  <a:lnTo>
                    <a:pt x="55127" y="30240"/>
                  </a:lnTo>
                  <a:lnTo>
                    <a:pt x="52169" y="31302"/>
                  </a:lnTo>
                  <a:lnTo>
                    <a:pt x="46401" y="31240"/>
                  </a:lnTo>
                  <a:lnTo>
                    <a:pt x="49733" y="29719"/>
                  </a:lnTo>
                  <a:lnTo>
                    <a:pt x="53440" y="29428"/>
                  </a:lnTo>
                  <a:close/>
                  <a:moveTo>
                    <a:pt x="55502" y="30407"/>
                  </a:moveTo>
                  <a:lnTo>
                    <a:pt x="57438" y="31344"/>
                  </a:lnTo>
                  <a:lnTo>
                    <a:pt x="53002" y="31302"/>
                  </a:lnTo>
                  <a:lnTo>
                    <a:pt x="55502" y="30407"/>
                  </a:lnTo>
                  <a:close/>
                  <a:moveTo>
                    <a:pt x="25200" y="31365"/>
                  </a:moveTo>
                  <a:lnTo>
                    <a:pt x="25075" y="31385"/>
                  </a:lnTo>
                  <a:lnTo>
                    <a:pt x="24971" y="31406"/>
                  </a:lnTo>
                  <a:lnTo>
                    <a:pt x="24971" y="31406"/>
                  </a:lnTo>
                  <a:lnTo>
                    <a:pt x="25075" y="31365"/>
                  </a:lnTo>
                  <a:close/>
                  <a:moveTo>
                    <a:pt x="34842" y="31448"/>
                  </a:moveTo>
                  <a:lnTo>
                    <a:pt x="34946" y="31489"/>
                  </a:lnTo>
                  <a:lnTo>
                    <a:pt x="34946" y="31489"/>
                  </a:lnTo>
                  <a:lnTo>
                    <a:pt x="34842" y="31469"/>
                  </a:lnTo>
                  <a:lnTo>
                    <a:pt x="34738" y="31448"/>
                  </a:lnTo>
                  <a:close/>
                  <a:moveTo>
                    <a:pt x="24221" y="31344"/>
                  </a:moveTo>
                  <a:lnTo>
                    <a:pt x="23846" y="31489"/>
                  </a:lnTo>
                  <a:lnTo>
                    <a:pt x="23451" y="31510"/>
                  </a:lnTo>
                  <a:lnTo>
                    <a:pt x="23451" y="31510"/>
                  </a:lnTo>
                  <a:lnTo>
                    <a:pt x="23825" y="31344"/>
                  </a:lnTo>
                  <a:close/>
                  <a:moveTo>
                    <a:pt x="36092" y="31448"/>
                  </a:moveTo>
                  <a:lnTo>
                    <a:pt x="36467" y="31635"/>
                  </a:lnTo>
                  <a:lnTo>
                    <a:pt x="36071" y="31594"/>
                  </a:lnTo>
                  <a:lnTo>
                    <a:pt x="35696" y="31448"/>
                  </a:lnTo>
                  <a:close/>
                  <a:moveTo>
                    <a:pt x="22784" y="31864"/>
                  </a:moveTo>
                  <a:lnTo>
                    <a:pt x="22680" y="31906"/>
                  </a:lnTo>
                  <a:lnTo>
                    <a:pt x="22576" y="31927"/>
                  </a:lnTo>
                  <a:lnTo>
                    <a:pt x="22576" y="31927"/>
                  </a:lnTo>
                  <a:lnTo>
                    <a:pt x="22680" y="31864"/>
                  </a:lnTo>
                  <a:close/>
                  <a:moveTo>
                    <a:pt x="37237" y="31989"/>
                  </a:moveTo>
                  <a:lnTo>
                    <a:pt x="37341" y="32031"/>
                  </a:lnTo>
                  <a:lnTo>
                    <a:pt x="37237" y="32010"/>
                  </a:lnTo>
                  <a:lnTo>
                    <a:pt x="37112" y="31989"/>
                  </a:lnTo>
                  <a:close/>
                  <a:moveTo>
                    <a:pt x="14829" y="31281"/>
                  </a:moveTo>
                  <a:lnTo>
                    <a:pt x="23138" y="31344"/>
                  </a:lnTo>
                  <a:lnTo>
                    <a:pt x="22597" y="31594"/>
                  </a:lnTo>
                  <a:lnTo>
                    <a:pt x="16495" y="32073"/>
                  </a:lnTo>
                  <a:lnTo>
                    <a:pt x="14829" y="31281"/>
                  </a:lnTo>
                  <a:close/>
                  <a:moveTo>
                    <a:pt x="36779" y="31448"/>
                  </a:moveTo>
                  <a:lnTo>
                    <a:pt x="45089" y="31531"/>
                  </a:lnTo>
                  <a:lnTo>
                    <a:pt x="43423" y="32302"/>
                  </a:lnTo>
                  <a:lnTo>
                    <a:pt x="37321" y="31698"/>
                  </a:lnTo>
                  <a:lnTo>
                    <a:pt x="36779" y="31448"/>
                  </a:lnTo>
                  <a:close/>
                  <a:moveTo>
                    <a:pt x="8560" y="31219"/>
                  </a:moveTo>
                  <a:lnTo>
                    <a:pt x="14141" y="31260"/>
                  </a:lnTo>
                  <a:lnTo>
                    <a:pt x="15912" y="32114"/>
                  </a:lnTo>
                  <a:lnTo>
                    <a:pt x="11809" y="32447"/>
                  </a:lnTo>
                  <a:lnTo>
                    <a:pt x="8560" y="31219"/>
                  </a:lnTo>
                  <a:close/>
                  <a:moveTo>
                    <a:pt x="21826" y="31948"/>
                  </a:moveTo>
                  <a:lnTo>
                    <a:pt x="21472" y="32114"/>
                  </a:lnTo>
                  <a:lnTo>
                    <a:pt x="17848" y="32718"/>
                  </a:lnTo>
                  <a:lnTo>
                    <a:pt x="17015" y="32322"/>
                  </a:lnTo>
                  <a:lnTo>
                    <a:pt x="21826" y="31948"/>
                  </a:lnTo>
                  <a:close/>
                  <a:moveTo>
                    <a:pt x="45776" y="31531"/>
                  </a:moveTo>
                  <a:lnTo>
                    <a:pt x="51357" y="31573"/>
                  </a:lnTo>
                  <a:lnTo>
                    <a:pt x="48088" y="32739"/>
                  </a:lnTo>
                  <a:lnTo>
                    <a:pt x="43985" y="32343"/>
                  </a:lnTo>
                  <a:lnTo>
                    <a:pt x="45776" y="31531"/>
                  </a:lnTo>
                  <a:close/>
                  <a:moveTo>
                    <a:pt x="38070" y="32073"/>
                  </a:moveTo>
                  <a:lnTo>
                    <a:pt x="42881" y="32531"/>
                  </a:lnTo>
                  <a:lnTo>
                    <a:pt x="42048" y="32906"/>
                  </a:lnTo>
                  <a:lnTo>
                    <a:pt x="38445" y="32239"/>
                  </a:lnTo>
                  <a:lnTo>
                    <a:pt x="38070" y="32073"/>
                  </a:lnTo>
                  <a:close/>
                  <a:moveTo>
                    <a:pt x="1854" y="31177"/>
                  </a:moveTo>
                  <a:lnTo>
                    <a:pt x="7706" y="31219"/>
                  </a:lnTo>
                  <a:lnTo>
                    <a:pt x="11143" y="32489"/>
                  </a:lnTo>
                  <a:lnTo>
                    <a:pt x="5395" y="32947"/>
                  </a:lnTo>
                  <a:lnTo>
                    <a:pt x="771" y="31677"/>
                  </a:lnTo>
                  <a:lnTo>
                    <a:pt x="1854" y="31177"/>
                  </a:lnTo>
                  <a:close/>
                  <a:moveTo>
                    <a:pt x="20452" y="32572"/>
                  </a:moveTo>
                  <a:lnTo>
                    <a:pt x="20348" y="32614"/>
                  </a:lnTo>
                  <a:lnTo>
                    <a:pt x="18598" y="33072"/>
                  </a:lnTo>
                  <a:lnTo>
                    <a:pt x="18307" y="32926"/>
                  </a:lnTo>
                  <a:lnTo>
                    <a:pt x="20452" y="32572"/>
                  </a:lnTo>
                  <a:close/>
                  <a:moveTo>
                    <a:pt x="39445" y="32718"/>
                  </a:moveTo>
                  <a:lnTo>
                    <a:pt x="41590" y="33114"/>
                  </a:lnTo>
                  <a:lnTo>
                    <a:pt x="41298" y="33260"/>
                  </a:lnTo>
                  <a:lnTo>
                    <a:pt x="39549" y="32781"/>
                  </a:lnTo>
                  <a:lnTo>
                    <a:pt x="39445" y="32718"/>
                  </a:lnTo>
                  <a:close/>
                  <a:moveTo>
                    <a:pt x="16432" y="32364"/>
                  </a:moveTo>
                  <a:lnTo>
                    <a:pt x="17349" y="32801"/>
                  </a:lnTo>
                  <a:lnTo>
                    <a:pt x="14183" y="33322"/>
                  </a:lnTo>
                  <a:lnTo>
                    <a:pt x="12455" y="32677"/>
                  </a:lnTo>
                  <a:lnTo>
                    <a:pt x="16432" y="32364"/>
                  </a:lnTo>
                  <a:close/>
                  <a:moveTo>
                    <a:pt x="52211" y="31594"/>
                  </a:moveTo>
                  <a:lnTo>
                    <a:pt x="58063" y="31635"/>
                  </a:lnTo>
                  <a:lnTo>
                    <a:pt x="59146" y="32156"/>
                  </a:lnTo>
                  <a:lnTo>
                    <a:pt x="54502" y="33364"/>
                  </a:lnTo>
                  <a:lnTo>
                    <a:pt x="48775" y="32801"/>
                  </a:lnTo>
                  <a:lnTo>
                    <a:pt x="52211" y="31594"/>
                  </a:lnTo>
                  <a:close/>
                  <a:moveTo>
                    <a:pt x="43464" y="32593"/>
                  </a:moveTo>
                  <a:lnTo>
                    <a:pt x="47442" y="32968"/>
                  </a:lnTo>
                  <a:lnTo>
                    <a:pt x="45693" y="33593"/>
                  </a:lnTo>
                  <a:lnTo>
                    <a:pt x="42548" y="33010"/>
                  </a:lnTo>
                  <a:lnTo>
                    <a:pt x="43464" y="32593"/>
                  </a:lnTo>
                  <a:close/>
                  <a:moveTo>
                    <a:pt x="17807" y="33010"/>
                  </a:moveTo>
                  <a:lnTo>
                    <a:pt x="18161" y="33176"/>
                  </a:lnTo>
                  <a:lnTo>
                    <a:pt x="15599" y="33843"/>
                  </a:lnTo>
                  <a:lnTo>
                    <a:pt x="14725" y="33530"/>
                  </a:lnTo>
                  <a:lnTo>
                    <a:pt x="17807" y="33010"/>
                  </a:lnTo>
                  <a:close/>
                  <a:moveTo>
                    <a:pt x="11767" y="32739"/>
                  </a:moveTo>
                  <a:lnTo>
                    <a:pt x="13621" y="33426"/>
                  </a:lnTo>
                  <a:lnTo>
                    <a:pt x="9560" y="34093"/>
                  </a:lnTo>
                  <a:lnTo>
                    <a:pt x="6207" y="33176"/>
                  </a:lnTo>
                  <a:lnTo>
                    <a:pt x="11767" y="32739"/>
                  </a:lnTo>
                  <a:close/>
                  <a:moveTo>
                    <a:pt x="42090" y="33218"/>
                  </a:moveTo>
                  <a:lnTo>
                    <a:pt x="45151" y="33780"/>
                  </a:lnTo>
                  <a:lnTo>
                    <a:pt x="44297" y="34093"/>
                  </a:lnTo>
                  <a:lnTo>
                    <a:pt x="41736" y="33385"/>
                  </a:lnTo>
                  <a:lnTo>
                    <a:pt x="42090" y="33218"/>
                  </a:lnTo>
                  <a:close/>
                  <a:moveTo>
                    <a:pt x="18390" y="33426"/>
                  </a:moveTo>
                  <a:lnTo>
                    <a:pt x="16370" y="34134"/>
                  </a:lnTo>
                  <a:lnTo>
                    <a:pt x="16057" y="34030"/>
                  </a:lnTo>
                  <a:lnTo>
                    <a:pt x="18390" y="33426"/>
                  </a:lnTo>
                  <a:close/>
                  <a:moveTo>
                    <a:pt x="41486" y="33614"/>
                  </a:moveTo>
                  <a:lnTo>
                    <a:pt x="43818" y="34259"/>
                  </a:lnTo>
                  <a:lnTo>
                    <a:pt x="43506" y="34363"/>
                  </a:lnTo>
                  <a:lnTo>
                    <a:pt x="41486" y="33614"/>
                  </a:lnTo>
                  <a:close/>
                  <a:moveTo>
                    <a:pt x="48129" y="33031"/>
                  </a:moveTo>
                  <a:lnTo>
                    <a:pt x="53669" y="33572"/>
                  </a:lnTo>
                  <a:lnTo>
                    <a:pt x="50316" y="34447"/>
                  </a:lnTo>
                  <a:lnTo>
                    <a:pt x="46276" y="33697"/>
                  </a:lnTo>
                  <a:lnTo>
                    <a:pt x="48129" y="33031"/>
                  </a:lnTo>
                  <a:close/>
                  <a:moveTo>
                    <a:pt x="14162" y="33635"/>
                  </a:moveTo>
                  <a:lnTo>
                    <a:pt x="15099" y="33968"/>
                  </a:lnTo>
                  <a:lnTo>
                    <a:pt x="11996" y="34780"/>
                  </a:lnTo>
                  <a:lnTo>
                    <a:pt x="10226" y="34280"/>
                  </a:lnTo>
                  <a:lnTo>
                    <a:pt x="14162" y="33635"/>
                  </a:lnTo>
                  <a:close/>
                  <a:moveTo>
                    <a:pt x="45713" y="33884"/>
                  </a:moveTo>
                  <a:lnTo>
                    <a:pt x="49649" y="34613"/>
                  </a:lnTo>
                  <a:lnTo>
                    <a:pt x="47858" y="35072"/>
                  </a:lnTo>
                  <a:lnTo>
                    <a:pt x="44776" y="34218"/>
                  </a:lnTo>
                  <a:lnTo>
                    <a:pt x="45713" y="33884"/>
                  </a:lnTo>
                  <a:close/>
                  <a:moveTo>
                    <a:pt x="15578" y="34155"/>
                  </a:moveTo>
                  <a:lnTo>
                    <a:pt x="15953" y="34280"/>
                  </a:lnTo>
                  <a:lnTo>
                    <a:pt x="13454" y="35176"/>
                  </a:lnTo>
                  <a:lnTo>
                    <a:pt x="12559" y="34926"/>
                  </a:lnTo>
                  <a:lnTo>
                    <a:pt x="15578" y="34155"/>
                  </a:lnTo>
                  <a:close/>
                  <a:moveTo>
                    <a:pt x="1313" y="35113"/>
                  </a:moveTo>
                  <a:lnTo>
                    <a:pt x="2375" y="35301"/>
                  </a:lnTo>
                  <a:lnTo>
                    <a:pt x="1896" y="35384"/>
                  </a:lnTo>
                  <a:lnTo>
                    <a:pt x="1313" y="35113"/>
                  </a:lnTo>
                  <a:close/>
                  <a:moveTo>
                    <a:pt x="16203" y="34509"/>
                  </a:moveTo>
                  <a:lnTo>
                    <a:pt x="14246" y="35405"/>
                  </a:lnTo>
                  <a:lnTo>
                    <a:pt x="13933" y="35321"/>
                  </a:lnTo>
                  <a:lnTo>
                    <a:pt x="16203" y="34509"/>
                  </a:lnTo>
                  <a:close/>
                  <a:moveTo>
                    <a:pt x="44297" y="34384"/>
                  </a:moveTo>
                  <a:lnTo>
                    <a:pt x="47296" y="35217"/>
                  </a:lnTo>
                  <a:lnTo>
                    <a:pt x="46421" y="35446"/>
                  </a:lnTo>
                  <a:lnTo>
                    <a:pt x="43922" y="34530"/>
                  </a:lnTo>
                  <a:lnTo>
                    <a:pt x="44297" y="34384"/>
                  </a:lnTo>
                  <a:close/>
                  <a:moveTo>
                    <a:pt x="43672" y="34738"/>
                  </a:moveTo>
                  <a:lnTo>
                    <a:pt x="45922" y="35571"/>
                  </a:lnTo>
                  <a:lnTo>
                    <a:pt x="45609" y="35655"/>
                  </a:lnTo>
                  <a:lnTo>
                    <a:pt x="43672" y="34738"/>
                  </a:lnTo>
                  <a:close/>
                  <a:moveTo>
                    <a:pt x="58542" y="35592"/>
                  </a:moveTo>
                  <a:lnTo>
                    <a:pt x="57959" y="35863"/>
                  </a:lnTo>
                  <a:lnTo>
                    <a:pt x="57480" y="35759"/>
                  </a:lnTo>
                  <a:lnTo>
                    <a:pt x="58542" y="35592"/>
                  </a:lnTo>
                  <a:close/>
                  <a:moveTo>
                    <a:pt x="9539" y="34405"/>
                  </a:moveTo>
                  <a:lnTo>
                    <a:pt x="11434" y="34926"/>
                  </a:lnTo>
                  <a:lnTo>
                    <a:pt x="7456" y="35946"/>
                  </a:lnTo>
                  <a:lnTo>
                    <a:pt x="4041" y="35321"/>
                  </a:lnTo>
                  <a:lnTo>
                    <a:pt x="9539" y="34405"/>
                  </a:lnTo>
                  <a:close/>
                  <a:moveTo>
                    <a:pt x="50316" y="34738"/>
                  </a:moveTo>
                  <a:lnTo>
                    <a:pt x="55814" y="35759"/>
                  </a:lnTo>
                  <a:lnTo>
                    <a:pt x="52378" y="36321"/>
                  </a:lnTo>
                  <a:lnTo>
                    <a:pt x="48421" y="35238"/>
                  </a:lnTo>
                  <a:lnTo>
                    <a:pt x="50316" y="34738"/>
                  </a:lnTo>
                  <a:close/>
                  <a:moveTo>
                    <a:pt x="11996" y="35072"/>
                  </a:moveTo>
                  <a:lnTo>
                    <a:pt x="12975" y="35342"/>
                  </a:lnTo>
                  <a:lnTo>
                    <a:pt x="9955" y="36425"/>
                  </a:lnTo>
                  <a:lnTo>
                    <a:pt x="8144" y="36071"/>
                  </a:lnTo>
                  <a:lnTo>
                    <a:pt x="11996" y="35072"/>
                  </a:lnTo>
                  <a:close/>
                  <a:moveTo>
                    <a:pt x="3208" y="35467"/>
                  </a:moveTo>
                  <a:lnTo>
                    <a:pt x="6790" y="36134"/>
                  </a:lnTo>
                  <a:lnTo>
                    <a:pt x="4624" y="36696"/>
                  </a:lnTo>
                  <a:lnTo>
                    <a:pt x="2354" y="35613"/>
                  </a:lnTo>
                  <a:lnTo>
                    <a:pt x="3208" y="35467"/>
                  </a:lnTo>
                  <a:close/>
                  <a:moveTo>
                    <a:pt x="13454" y="35488"/>
                  </a:moveTo>
                  <a:lnTo>
                    <a:pt x="13829" y="35592"/>
                  </a:lnTo>
                  <a:lnTo>
                    <a:pt x="11413" y="36696"/>
                  </a:lnTo>
                  <a:lnTo>
                    <a:pt x="10518" y="36529"/>
                  </a:lnTo>
                  <a:lnTo>
                    <a:pt x="13454" y="35488"/>
                  </a:lnTo>
                  <a:close/>
                  <a:moveTo>
                    <a:pt x="47858" y="35384"/>
                  </a:moveTo>
                  <a:lnTo>
                    <a:pt x="51711" y="36446"/>
                  </a:lnTo>
                  <a:lnTo>
                    <a:pt x="49879" y="36738"/>
                  </a:lnTo>
                  <a:lnTo>
                    <a:pt x="46880" y="35634"/>
                  </a:lnTo>
                  <a:lnTo>
                    <a:pt x="47858" y="35384"/>
                  </a:lnTo>
                  <a:close/>
                  <a:moveTo>
                    <a:pt x="46401" y="35759"/>
                  </a:moveTo>
                  <a:lnTo>
                    <a:pt x="49316" y="36842"/>
                  </a:lnTo>
                  <a:lnTo>
                    <a:pt x="48400" y="36987"/>
                  </a:lnTo>
                  <a:lnTo>
                    <a:pt x="46005" y="35842"/>
                  </a:lnTo>
                  <a:lnTo>
                    <a:pt x="46401" y="35759"/>
                  </a:lnTo>
                  <a:close/>
                  <a:moveTo>
                    <a:pt x="56647" y="35905"/>
                  </a:moveTo>
                  <a:lnTo>
                    <a:pt x="57501" y="36071"/>
                  </a:lnTo>
                  <a:lnTo>
                    <a:pt x="55210" y="37112"/>
                  </a:lnTo>
                  <a:lnTo>
                    <a:pt x="53044" y="36508"/>
                  </a:lnTo>
                  <a:lnTo>
                    <a:pt x="56647" y="35905"/>
                  </a:lnTo>
                  <a:close/>
                  <a:moveTo>
                    <a:pt x="7477" y="36259"/>
                  </a:moveTo>
                  <a:lnTo>
                    <a:pt x="9414" y="36613"/>
                  </a:lnTo>
                  <a:lnTo>
                    <a:pt x="6561" y="37612"/>
                  </a:lnTo>
                  <a:lnTo>
                    <a:pt x="5020" y="36883"/>
                  </a:lnTo>
                  <a:lnTo>
                    <a:pt x="7477" y="36259"/>
                  </a:lnTo>
                  <a:close/>
                  <a:moveTo>
                    <a:pt x="4582" y="37008"/>
                  </a:moveTo>
                  <a:lnTo>
                    <a:pt x="6186" y="37758"/>
                  </a:lnTo>
                  <a:lnTo>
                    <a:pt x="5520" y="37987"/>
                  </a:lnTo>
                  <a:lnTo>
                    <a:pt x="2063" y="37654"/>
                  </a:lnTo>
                  <a:lnTo>
                    <a:pt x="4582" y="37008"/>
                  </a:lnTo>
                  <a:close/>
                  <a:moveTo>
                    <a:pt x="52357" y="36633"/>
                  </a:moveTo>
                  <a:lnTo>
                    <a:pt x="54793" y="37300"/>
                  </a:lnTo>
                  <a:lnTo>
                    <a:pt x="53252" y="38008"/>
                  </a:lnTo>
                  <a:lnTo>
                    <a:pt x="50420" y="36946"/>
                  </a:lnTo>
                  <a:lnTo>
                    <a:pt x="52357" y="36633"/>
                  </a:lnTo>
                  <a:close/>
                  <a:moveTo>
                    <a:pt x="6540" y="37925"/>
                  </a:moveTo>
                  <a:lnTo>
                    <a:pt x="6936" y="38112"/>
                  </a:lnTo>
                  <a:lnTo>
                    <a:pt x="6936" y="38112"/>
                  </a:lnTo>
                  <a:lnTo>
                    <a:pt x="6207" y="38050"/>
                  </a:lnTo>
                  <a:lnTo>
                    <a:pt x="6540" y="37925"/>
                  </a:lnTo>
                  <a:close/>
                  <a:moveTo>
                    <a:pt x="9976" y="36717"/>
                  </a:moveTo>
                  <a:lnTo>
                    <a:pt x="10955" y="36904"/>
                  </a:lnTo>
                  <a:lnTo>
                    <a:pt x="8060" y="38216"/>
                  </a:lnTo>
                  <a:lnTo>
                    <a:pt x="7790" y="38195"/>
                  </a:lnTo>
                  <a:lnTo>
                    <a:pt x="6936" y="37800"/>
                  </a:lnTo>
                  <a:lnTo>
                    <a:pt x="9976" y="36717"/>
                  </a:lnTo>
                  <a:close/>
                  <a:moveTo>
                    <a:pt x="55231" y="37425"/>
                  </a:moveTo>
                  <a:lnTo>
                    <a:pt x="57751" y="38112"/>
                  </a:lnTo>
                  <a:lnTo>
                    <a:pt x="54273" y="38383"/>
                  </a:lnTo>
                  <a:lnTo>
                    <a:pt x="53627" y="38154"/>
                  </a:lnTo>
                  <a:lnTo>
                    <a:pt x="55231" y="37425"/>
                  </a:lnTo>
                  <a:close/>
                  <a:moveTo>
                    <a:pt x="28761" y="31385"/>
                  </a:moveTo>
                  <a:lnTo>
                    <a:pt x="31177" y="31406"/>
                  </a:lnTo>
                  <a:lnTo>
                    <a:pt x="33572" y="31635"/>
                  </a:lnTo>
                  <a:lnTo>
                    <a:pt x="35946" y="32073"/>
                  </a:lnTo>
                  <a:lnTo>
                    <a:pt x="38279" y="32718"/>
                  </a:lnTo>
                  <a:lnTo>
                    <a:pt x="40549" y="33572"/>
                  </a:lnTo>
                  <a:lnTo>
                    <a:pt x="40569" y="33593"/>
                  </a:lnTo>
                  <a:lnTo>
                    <a:pt x="29907" y="38466"/>
                  </a:lnTo>
                  <a:lnTo>
                    <a:pt x="19306" y="33405"/>
                  </a:lnTo>
                  <a:lnTo>
                    <a:pt x="19327" y="33405"/>
                  </a:lnTo>
                  <a:lnTo>
                    <a:pt x="21618" y="32593"/>
                  </a:lnTo>
                  <a:lnTo>
                    <a:pt x="23950" y="31989"/>
                  </a:lnTo>
                  <a:lnTo>
                    <a:pt x="26345" y="31573"/>
                  </a:lnTo>
                  <a:lnTo>
                    <a:pt x="28761" y="31385"/>
                  </a:lnTo>
                  <a:close/>
                  <a:moveTo>
                    <a:pt x="53252" y="38320"/>
                  </a:moveTo>
                  <a:lnTo>
                    <a:pt x="53606" y="38445"/>
                  </a:lnTo>
                  <a:lnTo>
                    <a:pt x="52857" y="38508"/>
                  </a:lnTo>
                  <a:lnTo>
                    <a:pt x="53252" y="38320"/>
                  </a:lnTo>
                  <a:close/>
                  <a:moveTo>
                    <a:pt x="49858" y="37050"/>
                  </a:moveTo>
                  <a:lnTo>
                    <a:pt x="52877" y="38175"/>
                  </a:lnTo>
                  <a:lnTo>
                    <a:pt x="52024" y="38570"/>
                  </a:lnTo>
                  <a:lnTo>
                    <a:pt x="51753" y="38591"/>
                  </a:lnTo>
                  <a:lnTo>
                    <a:pt x="48858" y="37217"/>
                  </a:lnTo>
                  <a:lnTo>
                    <a:pt x="49858" y="37050"/>
                  </a:lnTo>
                  <a:close/>
                  <a:moveTo>
                    <a:pt x="18973" y="33572"/>
                  </a:moveTo>
                  <a:lnTo>
                    <a:pt x="29553" y="38612"/>
                  </a:lnTo>
                  <a:lnTo>
                    <a:pt x="29011" y="38862"/>
                  </a:lnTo>
                  <a:lnTo>
                    <a:pt x="17099" y="34405"/>
                  </a:lnTo>
                  <a:lnTo>
                    <a:pt x="18973" y="33572"/>
                  </a:lnTo>
                  <a:close/>
                  <a:moveTo>
                    <a:pt x="40923" y="33739"/>
                  </a:moveTo>
                  <a:lnTo>
                    <a:pt x="42756" y="34634"/>
                  </a:lnTo>
                  <a:lnTo>
                    <a:pt x="30781" y="38883"/>
                  </a:lnTo>
                  <a:lnTo>
                    <a:pt x="30240" y="38612"/>
                  </a:lnTo>
                  <a:lnTo>
                    <a:pt x="40923" y="33739"/>
                  </a:lnTo>
                  <a:close/>
                  <a:moveTo>
                    <a:pt x="1250" y="37862"/>
                  </a:moveTo>
                  <a:lnTo>
                    <a:pt x="4874" y="38216"/>
                  </a:lnTo>
                  <a:lnTo>
                    <a:pt x="2771" y="38966"/>
                  </a:lnTo>
                  <a:lnTo>
                    <a:pt x="396" y="38091"/>
                  </a:lnTo>
                  <a:lnTo>
                    <a:pt x="1250" y="37862"/>
                  </a:lnTo>
                  <a:close/>
                  <a:moveTo>
                    <a:pt x="29907" y="38779"/>
                  </a:moveTo>
                  <a:lnTo>
                    <a:pt x="30386" y="39008"/>
                  </a:lnTo>
                  <a:lnTo>
                    <a:pt x="29907" y="39195"/>
                  </a:lnTo>
                  <a:lnTo>
                    <a:pt x="29407" y="39008"/>
                  </a:lnTo>
                  <a:lnTo>
                    <a:pt x="29907" y="38779"/>
                  </a:lnTo>
                  <a:close/>
                  <a:moveTo>
                    <a:pt x="16724" y="34593"/>
                  </a:moveTo>
                  <a:lnTo>
                    <a:pt x="28636" y="39028"/>
                  </a:lnTo>
                  <a:lnTo>
                    <a:pt x="28157" y="39258"/>
                  </a:lnTo>
                  <a:lnTo>
                    <a:pt x="14683" y="35530"/>
                  </a:lnTo>
                  <a:lnTo>
                    <a:pt x="16724" y="34593"/>
                  </a:lnTo>
                  <a:close/>
                  <a:moveTo>
                    <a:pt x="43131" y="34801"/>
                  </a:moveTo>
                  <a:lnTo>
                    <a:pt x="45172" y="35780"/>
                  </a:lnTo>
                  <a:lnTo>
                    <a:pt x="31635" y="39278"/>
                  </a:lnTo>
                  <a:lnTo>
                    <a:pt x="31156" y="39049"/>
                  </a:lnTo>
                  <a:lnTo>
                    <a:pt x="43131" y="34801"/>
                  </a:lnTo>
                  <a:close/>
                  <a:moveTo>
                    <a:pt x="58563" y="38341"/>
                  </a:moveTo>
                  <a:lnTo>
                    <a:pt x="59396" y="38570"/>
                  </a:lnTo>
                  <a:lnTo>
                    <a:pt x="57022" y="39424"/>
                  </a:lnTo>
                  <a:lnTo>
                    <a:pt x="54918" y="38633"/>
                  </a:lnTo>
                  <a:lnTo>
                    <a:pt x="58563" y="38341"/>
                  </a:lnTo>
                  <a:close/>
                  <a:moveTo>
                    <a:pt x="29032" y="39174"/>
                  </a:moveTo>
                  <a:lnTo>
                    <a:pt x="29469" y="39341"/>
                  </a:lnTo>
                  <a:lnTo>
                    <a:pt x="29032" y="39487"/>
                  </a:lnTo>
                  <a:lnTo>
                    <a:pt x="28595" y="39362"/>
                  </a:lnTo>
                  <a:lnTo>
                    <a:pt x="29032" y="39174"/>
                  </a:lnTo>
                  <a:close/>
                  <a:moveTo>
                    <a:pt x="30760" y="39195"/>
                  </a:moveTo>
                  <a:lnTo>
                    <a:pt x="31198" y="39403"/>
                  </a:lnTo>
                  <a:lnTo>
                    <a:pt x="30740" y="39507"/>
                  </a:lnTo>
                  <a:lnTo>
                    <a:pt x="30323" y="39341"/>
                  </a:lnTo>
                  <a:lnTo>
                    <a:pt x="30760" y="39195"/>
                  </a:lnTo>
                  <a:close/>
                  <a:moveTo>
                    <a:pt x="14266" y="35717"/>
                  </a:moveTo>
                  <a:lnTo>
                    <a:pt x="27741" y="39445"/>
                  </a:lnTo>
                  <a:lnTo>
                    <a:pt x="27324" y="39632"/>
                  </a:lnTo>
                  <a:lnTo>
                    <a:pt x="11913" y="36779"/>
                  </a:lnTo>
                  <a:lnTo>
                    <a:pt x="14266" y="35717"/>
                  </a:lnTo>
                  <a:close/>
                  <a:moveTo>
                    <a:pt x="45568" y="35967"/>
                  </a:moveTo>
                  <a:lnTo>
                    <a:pt x="47921" y="37071"/>
                  </a:lnTo>
                  <a:lnTo>
                    <a:pt x="32447" y="39674"/>
                  </a:lnTo>
                  <a:lnTo>
                    <a:pt x="32031" y="39466"/>
                  </a:lnTo>
                  <a:lnTo>
                    <a:pt x="45568" y="35967"/>
                  </a:lnTo>
                  <a:close/>
                  <a:moveTo>
                    <a:pt x="5561" y="38279"/>
                  </a:moveTo>
                  <a:lnTo>
                    <a:pt x="7519" y="38466"/>
                  </a:lnTo>
                  <a:lnTo>
                    <a:pt x="4770" y="39716"/>
                  </a:lnTo>
                  <a:lnTo>
                    <a:pt x="3187" y="39133"/>
                  </a:lnTo>
                  <a:lnTo>
                    <a:pt x="5561" y="38279"/>
                  </a:lnTo>
                  <a:close/>
                  <a:moveTo>
                    <a:pt x="29886" y="39507"/>
                  </a:moveTo>
                  <a:lnTo>
                    <a:pt x="30261" y="39632"/>
                  </a:lnTo>
                  <a:lnTo>
                    <a:pt x="29886" y="39737"/>
                  </a:lnTo>
                  <a:lnTo>
                    <a:pt x="29532" y="39632"/>
                  </a:lnTo>
                  <a:lnTo>
                    <a:pt x="29886" y="39507"/>
                  </a:lnTo>
                  <a:close/>
                  <a:moveTo>
                    <a:pt x="28178" y="39549"/>
                  </a:moveTo>
                  <a:lnTo>
                    <a:pt x="28553" y="39653"/>
                  </a:lnTo>
                  <a:lnTo>
                    <a:pt x="28199" y="39799"/>
                  </a:lnTo>
                  <a:lnTo>
                    <a:pt x="27824" y="39716"/>
                  </a:lnTo>
                  <a:lnTo>
                    <a:pt x="28178" y="39549"/>
                  </a:lnTo>
                  <a:close/>
                  <a:moveTo>
                    <a:pt x="31594" y="39591"/>
                  </a:moveTo>
                  <a:lnTo>
                    <a:pt x="31948" y="39757"/>
                  </a:lnTo>
                  <a:lnTo>
                    <a:pt x="31573" y="39820"/>
                  </a:lnTo>
                  <a:lnTo>
                    <a:pt x="31219" y="39695"/>
                  </a:lnTo>
                  <a:lnTo>
                    <a:pt x="31594" y="39591"/>
                  </a:lnTo>
                  <a:close/>
                  <a:moveTo>
                    <a:pt x="29053" y="39799"/>
                  </a:moveTo>
                  <a:lnTo>
                    <a:pt x="29323" y="39882"/>
                  </a:lnTo>
                  <a:lnTo>
                    <a:pt x="29053" y="39945"/>
                  </a:lnTo>
                  <a:lnTo>
                    <a:pt x="28782" y="39903"/>
                  </a:lnTo>
                  <a:lnTo>
                    <a:pt x="29053" y="39799"/>
                  </a:lnTo>
                  <a:close/>
                  <a:moveTo>
                    <a:pt x="30740" y="39820"/>
                  </a:moveTo>
                  <a:lnTo>
                    <a:pt x="31010" y="39924"/>
                  </a:lnTo>
                  <a:lnTo>
                    <a:pt x="30719" y="39966"/>
                  </a:lnTo>
                  <a:lnTo>
                    <a:pt x="30448" y="39882"/>
                  </a:lnTo>
                  <a:lnTo>
                    <a:pt x="30740" y="39820"/>
                  </a:lnTo>
                  <a:close/>
                  <a:moveTo>
                    <a:pt x="11455" y="36987"/>
                  </a:moveTo>
                  <a:lnTo>
                    <a:pt x="26866" y="39841"/>
                  </a:lnTo>
                  <a:lnTo>
                    <a:pt x="26533" y="39986"/>
                  </a:lnTo>
                  <a:lnTo>
                    <a:pt x="8623" y="38279"/>
                  </a:lnTo>
                  <a:lnTo>
                    <a:pt x="11455" y="36987"/>
                  </a:lnTo>
                  <a:close/>
                  <a:moveTo>
                    <a:pt x="48358" y="37300"/>
                  </a:moveTo>
                  <a:lnTo>
                    <a:pt x="51170" y="38633"/>
                  </a:lnTo>
                  <a:lnTo>
                    <a:pt x="33260" y="40049"/>
                  </a:lnTo>
                  <a:lnTo>
                    <a:pt x="32906" y="39882"/>
                  </a:lnTo>
                  <a:lnTo>
                    <a:pt x="48358" y="37300"/>
                  </a:lnTo>
                  <a:close/>
                  <a:moveTo>
                    <a:pt x="27366" y="39924"/>
                  </a:moveTo>
                  <a:lnTo>
                    <a:pt x="27657" y="39986"/>
                  </a:lnTo>
                  <a:lnTo>
                    <a:pt x="27387" y="40070"/>
                  </a:lnTo>
                  <a:lnTo>
                    <a:pt x="27095" y="40049"/>
                  </a:lnTo>
                  <a:lnTo>
                    <a:pt x="27366" y="39924"/>
                  </a:lnTo>
                  <a:close/>
                  <a:moveTo>
                    <a:pt x="29886" y="40028"/>
                  </a:moveTo>
                  <a:lnTo>
                    <a:pt x="30052" y="40070"/>
                  </a:lnTo>
                  <a:lnTo>
                    <a:pt x="29886" y="40111"/>
                  </a:lnTo>
                  <a:lnTo>
                    <a:pt x="29719" y="40070"/>
                  </a:lnTo>
                  <a:lnTo>
                    <a:pt x="29886" y="40028"/>
                  </a:lnTo>
                  <a:close/>
                  <a:moveTo>
                    <a:pt x="32406" y="39966"/>
                  </a:moveTo>
                  <a:lnTo>
                    <a:pt x="32676" y="40091"/>
                  </a:lnTo>
                  <a:lnTo>
                    <a:pt x="32385" y="40111"/>
                  </a:lnTo>
                  <a:lnTo>
                    <a:pt x="32114" y="40028"/>
                  </a:lnTo>
                  <a:lnTo>
                    <a:pt x="32406" y="39966"/>
                  </a:lnTo>
                  <a:close/>
                  <a:moveTo>
                    <a:pt x="54231" y="38674"/>
                  </a:moveTo>
                  <a:lnTo>
                    <a:pt x="56605" y="39570"/>
                  </a:lnTo>
                  <a:lnTo>
                    <a:pt x="55002" y="40132"/>
                  </a:lnTo>
                  <a:lnTo>
                    <a:pt x="52274" y="38841"/>
                  </a:lnTo>
                  <a:lnTo>
                    <a:pt x="54231" y="38674"/>
                  </a:lnTo>
                  <a:close/>
                  <a:moveTo>
                    <a:pt x="28220" y="40091"/>
                  </a:moveTo>
                  <a:lnTo>
                    <a:pt x="28386" y="40111"/>
                  </a:lnTo>
                  <a:lnTo>
                    <a:pt x="28241" y="40153"/>
                  </a:lnTo>
                  <a:lnTo>
                    <a:pt x="28074" y="40153"/>
                  </a:lnTo>
                  <a:lnTo>
                    <a:pt x="28220" y="40091"/>
                  </a:lnTo>
                  <a:close/>
                  <a:moveTo>
                    <a:pt x="2750" y="39278"/>
                  </a:moveTo>
                  <a:lnTo>
                    <a:pt x="4416" y="39882"/>
                  </a:lnTo>
                  <a:lnTo>
                    <a:pt x="3791" y="40174"/>
                  </a:lnTo>
                  <a:lnTo>
                    <a:pt x="292" y="40153"/>
                  </a:lnTo>
                  <a:lnTo>
                    <a:pt x="2750" y="39278"/>
                  </a:lnTo>
                  <a:close/>
                  <a:moveTo>
                    <a:pt x="4791" y="40028"/>
                  </a:moveTo>
                  <a:lnTo>
                    <a:pt x="5207" y="40195"/>
                  </a:lnTo>
                  <a:lnTo>
                    <a:pt x="4457" y="40174"/>
                  </a:lnTo>
                  <a:lnTo>
                    <a:pt x="4791" y="40028"/>
                  </a:lnTo>
                  <a:close/>
                  <a:moveTo>
                    <a:pt x="31552" y="40111"/>
                  </a:moveTo>
                  <a:lnTo>
                    <a:pt x="31698" y="40174"/>
                  </a:lnTo>
                  <a:lnTo>
                    <a:pt x="31552" y="40195"/>
                  </a:lnTo>
                  <a:lnTo>
                    <a:pt x="31385" y="40153"/>
                  </a:lnTo>
                  <a:lnTo>
                    <a:pt x="31552" y="40111"/>
                  </a:lnTo>
                  <a:close/>
                  <a:moveTo>
                    <a:pt x="7935" y="38591"/>
                  </a:moveTo>
                  <a:lnTo>
                    <a:pt x="11392" y="40236"/>
                  </a:lnTo>
                  <a:lnTo>
                    <a:pt x="6061" y="40195"/>
                  </a:lnTo>
                  <a:lnTo>
                    <a:pt x="5166" y="39861"/>
                  </a:lnTo>
                  <a:lnTo>
                    <a:pt x="7935" y="38591"/>
                  </a:lnTo>
                  <a:close/>
                  <a:moveTo>
                    <a:pt x="8560" y="38570"/>
                  </a:moveTo>
                  <a:lnTo>
                    <a:pt x="25991" y="40236"/>
                  </a:lnTo>
                  <a:lnTo>
                    <a:pt x="25741" y="40361"/>
                  </a:lnTo>
                  <a:lnTo>
                    <a:pt x="12080" y="40236"/>
                  </a:lnTo>
                  <a:lnTo>
                    <a:pt x="8560" y="38570"/>
                  </a:lnTo>
                  <a:close/>
                  <a:moveTo>
                    <a:pt x="26741" y="40299"/>
                  </a:moveTo>
                  <a:lnTo>
                    <a:pt x="26595" y="40361"/>
                  </a:lnTo>
                  <a:lnTo>
                    <a:pt x="26429" y="40361"/>
                  </a:lnTo>
                  <a:lnTo>
                    <a:pt x="26574" y="40299"/>
                  </a:lnTo>
                  <a:close/>
                  <a:moveTo>
                    <a:pt x="33197" y="40340"/>
                  </a:moveTo>
                  <a:lnTo>
                    <a:pt x="33343" y="40424"/>
                  </a:lnTo>
                  <a:lnTo>
                    <a:pt x="33176" y="40424"/>
                  </a:lnTo>
                  <a:lnTo>
                    <a:pt x="33030" y="40361"/>
                  </a:lnTo>
                  <a:lnTo>
                    <a:pt x="33197" y="40340"/>
                  </a:lnTo>
                  <a:close/>
                  <a:moveTo>
                    <a:pt x="51253" y="38924"/>
                  </a:moveTo>
                  <a:lnTo>
                    <a:pt x="47692" y="40528"/>
                  </a:lnTo>
                  <a:lnTo>
                    <a:pt x="34030" y="40424"/>
                  </a:lnTo>
                  <a:lnTo>
                    <a:pt x="33780" y="40299"/>
                  </a:lnTo>
                  <a:lnTo>
                    <a:pt x="51253" y="38924"/>
                  </a:lnTo>
                  <a:close/>
                  <a:moveTo>
                    <a:pt x="51857" y="38966"/>
                  </a:moveTo>
                  <a:lnTo>
                    <a:pt x="54606" y="40278"/>
                  </a:lnTo>
                  <a:lnTo>
                    <a:pt x="53731" y="40590"/>
                  </a:lnTo>
                  <a:lnTo>
                    <a:pt x="48379" y="40549"/>
                  </a:lnTo>
                  <a:lnTo>
                    <a:pt x="51857" y="38966"/>
                  </a:lnTo>
                  <a:close/>
                  <a:moveTo>
                    <a:pt x="54981" y="40445"/>
                  </a:moveTo>
                  <a:lnTo>
                    <a:pt x="55314" y="40590"/>
                  </a:lnTo>
                  <a:lnTo>
                    <a:pt x="54564" y="40590"/>
                  </a:lnTo>
                  <a:lnTo>
                    <a:pt x="54981" y="40445"/>
                  </a:lnTo>
                  <a:close/>
                  <a:moveTo>
                    <a:pt x="12684" y="40528"/>
                  </a:moveTo>
                  <a:lnTo>
                    <a:pt x="25117" y="40632"/>
                  </a:lnTo>
                  <a:lnTo>
                    <a:pt x="24971" y="40715"/>
                  </a:lnTo>
                  <a:lnTo>
                    <a:pt x="14745" y="41507"/>
                  </a:lnTo>
                  <a:lnTo>
                    <a:pt x="12684" y="40528"/>
                  </a:lnTo>
                  <a:close/>
                  <a:moveTo>
                    <a:pt x="34655" y="40715"/>
                  </a:moveTo>
                  <a:lnTo>
                    <a:pt x="47067" y="40819"/>
                  </a:lnTo>
                  <a:lnTo>
                    <a:pt x="45005" y="41777"/>
                  </a:lnTo>
                  <a:lnTo>
                    <a:pt x="34801" y="40799"/>
                  </a:lnTo>
                  <a:lnTo>
                    <a:pt x="34655" y="40715"/>
                  </a:lnTo>
                  <a:close/>
                  <a:moveTo>
                    <a:pt x="6852" y="40486"/>
                  </a:moveTo>
                  <a:lnTo>
                    <a:pt x="12017" y="40528"/>
                  </a:lnTo>
                  <a:lnTo>
                    <a:pt x="14162" y="41569"/>
                  </a:lnTo>
                  <a:lnTo>
                    <a:pt x="10497" y="41861"/>
                  </a:lnTo>
                  <a:lnTo>
                    <a:pt x="6852" y="40486"/>
                  </a:lnTo>
                  <a:close/>
                  <a:moveTo>
                    <a:pt x="47754" y="40819"/>
                  </a:moveTo>
                  <a:lnTo>
                    <a:pt x="52919" y="40861"/>
                  </a:lnTo>
                  <a:lnTo>
                    <a:pt x="49254" y="42173"/>
                  </a:lnTo>
                  <a:lnTo>
                    <a:pt x="45588" y="41819"/>
                  </a:lnTo>
                  <a:lnTo>
                    <a:pt x="47754" y="40819"/>
                  </a:lnTo>
                  <a:close/>
                  <a:moveTo>
                    <a:pt x="3833" y="40465"/>
                  </a:moveTo>
                  <a:lnTo>
                    <a:pt x="5999" y="40486"/>
                  </a:lnTo>
                  <a:lnTo>
                    <a:pt x="9810" y="41902"/>
                  </a:lnTo>
                  <a:lnTo>
                    <a:pt x="4499" y="42319"/>
                  </a:lnTo>
                  <a:lnTo>
                    <a:pt x="1542" y="41507"/>
                  </a:lnTo>
                  <a:lnTo>
                    <a:pt x="3833" y="40465"/>
                  </a:lnTo>
                  <a:close/>
                  <a:moveTo>
                    <a:pt x="24159" y="41069"/>
                  </a:moveTo>
                  <a:lnTo>
                    <a:pt x="16495" y="42340"/>
                  </a:lnTo>
                  <a:lnTo>
                    <a:pt x="15266" y="41757"/>
                  </a:lnTo>
                  <a:lnTo>
                    <a:pt x="24159" y="41069"/>
                  </a:lnTo>
                  <a:close/>
                  <a:moveTo>
                    <a:pt x="35592" y="41153"/>
                  </a:moveTo>
                  <a:lnTo>
                    <a:pt x="44485" y="42007"/>
                  </a:lnTo>
                  <a:lnTo>
                    <a:pt x="43235" y="42569"/>
                  </a:lnTo>
                  <a:lnTo>
                    <a:pt x="35592" y="41153"/>
                  </a:lnTo>
                  <a:close/>
                  <a:moveTo>
                    <a:pt x="53773" y="40882"/>
                  </a:moveTo>
                  <a:lnTo>
                    <a:pt x="55918" y="40903"/>
                  </a:lnTo>
                  <a:lnTo>
                    <a:pt x="58209" y="41986"/>
                  </a:lnTo>
                  <a:lnTo>
                    <a:pt x="55252" y="42756"/>
                  </a:lnTo>
                  <a:lnTo>
                    <a:pt x="49920" y="42236"/>
                  </a:lnTo>
                  <a:lnTo>
                    <a:pt x="53773" y="40882"/>
                  </a:lnTo>
                  <a:close/>
                  <a:moveTo>
                    <a:pt x="14704" y="41819"/>
                  </a:moveTo>
                  <a:lnTo>
                    <a:pt x="15995" y="42423"/>
                  </a:lnTo>
                  <a:lnTo>
                    <a:pt x="13267" y="42881"/>
                  </a:lnTo>
                  <a:lnTo>
                    <a:pt x="11143" y="42090"/>
                  </a:lnTo>
                  <a:lnTo>
                    <a:pt x="14704" y="41819"/>
                  </a:lnTo>
                  <a:close/>
                  <a:moveTo>
                    <a:pt x="22618" y="41611"/>
                  </a:moveTo>
                  <a:lnTo>
                    <a:pt x="17661" y="42902"/>
                  </a:lnTo>
                  <a:lnTo>
                    <a:pt x="16953" y="42569"/>
                  </a:lnTo>
                  <a:lnTo>
                    <a:pt x="22618" y="41611"/>
                  </a:lnTo>
                  <a:close/>
                  <a:moveTo>
                    <a:pt x="37133" y="41736"/>
                  </a:moveTo>
                  <a:lnTo>
                    <a:pt x="42777" y="42777"/>
                  </a:lnTo>
                  <a:lnTo>
                    <a:pt x="42069" y="43110"/>
                  </a:lnTo>
                  <a:lnTo>
                    <a:pt x="37133" y="41736"/>
                  </a:lnTo>
                  <a:close/>
                  <a:moveTo>
                    <a:pt x="45047" y="42069"/>
                  </a:moveTo>
                  <a:lnTo>
                    <a:pt x="48608" y="42402"/>
                  </a:lnTo>
                  <a:lnTo>
                    <a:pt x="46463" y="43173"/>
                  </a:lnTo>
                  <a:lnTo>
                    <a:pt x="43735" y="42652"/>
                  </a:lnTo>
                  <a:lnTo>
                    <a:pt x="45047" y="42069"/>
                  </a:lnTo>
                  <a:close/>
                  <a:moveTo>
                    <a:pt x="21118" y="42298"/>
                  </a:moveTo>
                  <a:lnTo>
                    <a:pt x="18411" y="43256"/>
                  </a:lnTo>
                  <a:lnTo>
                    <a:pt x="18057" y="43089"/>
                  </a:lnTo>
                  <a:lnTo>
                    <a:pt x="21118" y="42298"/>
                  </a:lnTo>
                  <a:close/>
                  <a:moveTo>
                    <a:pt x="38633" y="42444"/>
                  </a:moveTo>
                  <a:lnTo>
                    <a:pt x="41673" y="43298"/>
                  </a:lnTo>
                  <a:lnTo>
                    <a:pt x="41319" y="43444"/>
                  </a:lnTo>
                  <a:lnTo>
                    <a:pt x="38633" y="42444"/>
                  </a:lnTo>
                  <a:close/>
                  <a:moveTo>
                    <a:pt x="19681" y="43110"/>
                  </a:moveTo>
                  <a:lnTo>
                    <a:pt x="18890" y="43485"/>
                  </a:lnTo>
                  <a:lnTo>
                    <a:pt x="18786" y="43444"/>
                  </a:lnTo>
                  <a:lnTo>
                    <a:pt x="19681" y="43110"/>
                  </a:lnTo>
                  <a:close/>
                  <a:moveTo>
                    <a:pt x="16453" y="42652"/>
                  </a:moveTo>
                  <a:lnTo>
                    <a:pt x="17224" y="43006"/>
                  </a:lnTo>
                  <a:lnTo>
                    <a:pt x="15079" y="43568"/>
                  </a:lnTo>
                  <a:lnTo>
                    <a:pt x="13808" y="43089"/>
                  </a:lnTo>
                  <a:lnTo>
                    <a:pt x="16453" y="42652"/>
                  </a:lnTo>
                  <a:close/>
                  <a:moveTo>
                    <a:pt x="10455" y="42152"/>
                  </a:moveTo>
                  <a:lnTo>
                    <a:pt x="12705" y="42985"/>
                  </a:lnTo>
                  <a:lnTo>
                    <a:pt x="9060" y="43589"/>
                  </a:lnTo>
                  <a:lnTo>
                    <a:pt x="5311" y="42548"/>
                  </a:lnTo>
                  <a:lnTo>
                    <a:pt x="10455" y="42152"/>
                  </a:lnTo>
                  <a:close/>
                  <a:moveTo>
                    <a:pt x="40049" y="43298"/>
                  </a:moveTo>
                  <a:lnTo>
                    <a:pt x="40944" y="43631"/>
                  </a:lnTo>
                  <a:lnTo>
                    <a:pt x="40840" y="43673"/>
                  </a:lnTo>
                  <a:lnTo>
                    <a:pt x="40049" y="43298"/>
                  </a:lnTo>
                  <a:close/>
                  <a:moveTo>
                    <a:pt x="43277" y="42881"/>
                  </a:moveTo>
                  <a:lnTo>
                    <a:pt x="45901" y="43360"/>
                  </a:lnTo>
                  <a:lnTo>
                    <a:pt x="44630" y="43818"/>
                  </a:lnTo>
                  <a:lnTo>
                    <a:pt x="42506" y="43214"/>
                  </a:lnTo>
                  <a:lnTo>
                    <a:pt x="43277" y="42881"/>
                  </a:lnTo>
                  <a:close/>
                  <a:moveTo>
                    <a:pt x="49275" y="42465"/>
                  </a:moveTo>
                  <a:lnTo>
                    <a:pt x="54419" y="42965"/>
                  </a:lnTo>
                  <a:lnTo>
                    <a:pt x="50649" y="43943"/>
                  </a:lnTo>
                  <a:lnTo>
                    <a:pt x="47025" y="43277"/>
                  </a:lnTo>
                  <a:lnTo>
                    <a:pt x="49275" y="42465"/>
                  </a:lnTo>
                  <a:close/>
                  <a:moveTo>
                    <a:pt x="17619" y="43214"/>
                  </a:moveTo>
                  <a:lnTo>
                    <a:pt x="18036" y="43402"/>
                  </a:lnTo>
                  <a:lnTo>
                    <a:pt x="16287" y="44006"/>
                  </a:lnTo>
                  <a:lnTo>
                    <a:pt x="15558" y="43735"/>
                  </a:lnTo>
                  <a:lnTo>
                    <a:pt x="17619" y="43214"/>
                  </a:lnTo>
                  <a:close/>
                  <a:moveTo>
                    <a:pt x="42090" y="43402"/>
                  </a:moveTo>
                  <a:lnTo>
                    <a:pt x="44151" y="43985"/>
                  </a:lnTo>
                  <a:lnTo>
                    <a:pt x="43423" y="44235"/>
                  </a:lnTo>
                  <a:lnTo>
                    <a:pt x="41694" y="43589"/>
                  </a:lnTo>
                  <a:lnTo>
                    <a:pt x="42090" y="43402"/>
                  </a:lnTo>
                  <a:close/>
                  <a:moveTo>
                    <a:pt x="18390" y="43568"/>
                  </a:moveTo>
                  <a:lnTo>
                    <a:pt x="18536" y="43652"/>
                  </a:lnTo>
                  <a:lnTo>
                    <a:pt x="17078" y="44318"/>
                  </a:lnTo>
                  <a:lnTo>
                    <a:pt x="16703" y="44172"/>
                  </a:lnTo>
                  <a:lnTo>
                    <a:pt x="18390" y="43568"/>
                  </a:lnTo>
                  <a:close/>
                  <a:moveTo>
                    <a:pt x="13246" y="43194"/>
                  </a:moveTo>
                  <a:lnTo>
                    <a:pt x="14600" y="43693"/>
                  </a:lnTo>
                  <a:lnTo>
                    <a:pt x="11934" y="44381"/>
                  </a:lnTo>
                  <a:lnTo>
                    <a:pt x="9726" y="43777"/>
                  </a:lnTo>
                  <a:lnTo>
                    <a:pt x="13246" y="43194"/>
                  </a:lnTo>
                  <a:close/>
                  <a:moveTo>
                    <a:pt x="41319" y="43756"/>
                  </a:moveTo>
                  <a:lnTo>
                    <a:pt x="43006" y="44381"/>
                  </a:lnTo>
                  <a:lnTo>
                    <a:pt x="42631" y="44526"/>
                  </a:lnTo>
                  <a:lnTo>
                    <a:pt x="41173" y="43839"/>
                  </a:lnTo>
                  <a:lnTo>
                    <a:pt x="41319" y="43756"/>
                  </a:lnTo>
                  <a:close/>
                  <a:moveTo>
                    <a:pt x="46484" y="43464"/>
                  </a:moveTo>
                  <a:lnTo>
                    <a:pt x="49983" y="44110"/>
                  </a:lnTo>
                  <a:lnTo>
                    <a:pt x="47775" y="44672"/>
                  </a:lnTo>
                  <a:lnTo>
                    <a:pt x="45109" y="43943"/>
                  </a:lnTo>
                  <a:lnTo>
                    <a:pt x="46484" y="43464"/>
                  </a:lnTo>
                  <a:close/>
                  <a:moveTo>
                    <a:pt x="15079" y="43860"/>
                  </a:moveTo>
                  <a:lnTo>
                    <a:pt x="15870" y="44172"/>
                  </a:lnTo>
                  <a:lnTo>
                    <a:pt x="13787" y="44901"/>
                  </a:lnTo>
                  <a:lnTo>
                    <a:pt x="12475" y="44547"/>
                  </a:lnTo>
                  <a:lnTo>
                    <a:pt x="15079" y="43860"/>
                  </a:lnTo>
                  <a:close/>
                  <a:moveTo>
                    <a:pt x="44651" y="44110"/>
                  </a:moveTo>
                  <a:lnTo>
                    <a:pt x="47213" y="44818"/>
                  </a:lnTo>
                  <a:lnTo>
                    <a:pt x="45901" y="45172"/>
                  </a:lnTo>
                  <a:lnTo>
                    <a:pt x="43839" y="44402"/>
                  </a:lnTo>
                  <a:lnTo>
                    <a:pt x="44651" y="44110"/>
                  </a:lnTo>
                  <a:close/>
                  <a:moveTo>
                    <a:pt x="16287" y="44318"/>
                  </a:moveTo>
                  <a:lnTo>
                    <a:pt x="16703" y="44485"/>
                  </a:lnTo>
                  <a:lnTo>
                    <a:pt x="15016" y="45235"/>
                  </a:lnTo>
                  <a:lnTo>
                    <a:pt x="14266" y="45047"/>
                  </a:lnTo>
                  <a:lnTo>
                    <a:pt x="16287" y="44318"/>
                  </a:lnTo>
                  <a:close/>
                  <a:moveTo>
                    <a:pt x="9060" y="43902"/>
                  </a:moveTo>
                  <a:lnTo>
                    <a:pt x="11372" y="44526"/>
                  </a:lnTo>
                  <a:lnTo>
                    <a:pt x="7790" y="45464"/>
                  </a:lnTo>
                  <a:lnTo>
                    <a:pt x="3958" y="44756"/>
                  </a:lnTo>
                  <a:lnTo>
                    <a:pt x="9060" y="43902"/>
                  </a:lnTo>
                  <a:close/>
                  <a:moveTo>
                    <a:pt x="43423" y="44547"/>
                  </a:moveTo>
                  <a:lnTo>
                    <a:pt x="45422" y="45297"/>
                  </a:lnTo>
                  <a:lnTo>
                    <a:pt x="44672" y="45484"/>
                  </a:lnTo>
                  <a:lnTo>
                    <a:pt x="43006" y="44693"/>
                  </a:lnTo>
                  <a:lnTo>
                    <a:pt x="43423" y="44547"/>
                  </a:lnTo>
                  <a:close/>
                  <a:moveTo>
                    <a:pt x="50649" y="44235"/>
                  </a:moveTo>
                  <a:lnTo>
                    <a:pt x="55731" y="45172"/>
                  </a:lnTo>
                  <a:lnTo>
                    <a:pt x="51899" y="45818"/>
                  </a:lnTo>
                  <a:lnTo>
                    <a:pt x="48337" y="44839"/>
                  </a:lnTo>
                  <a:lnTo>
                    <a:pt x="50649" y="44235"/>
                  </a:lnTo>
                  <a:close/>
                  <a:moveTo>
                    <a:pt x="11913" y="44693"/>
                  </a:moveTo>
                  <a:lnTo>
                    <a:pt x="13308" y="45068"/>
                  </a:lnTo>
                  <a:lnTo>
                    <a:pt x="10705" y="45984"/>
                  </a:lnTo>
                  <a:lnTo>
                    <a:pt x="8477" y="45589"/>
                  </a:lnTo>
                  <a:lnTo>
                    <a:pt x="11913" y="44693"/>
                  </a:lnTo>
                  <a:close/>
                  <a:moveTo>
                    <a:pt x="47775" y="44985"/>
                  </a:moveTo>
                  <a:lnTo>
                    <a:pt x="51211" y="45943"/>
                  </a:lnTo>
                  <a:lnTo>
                    <a:pt x="48962" y="46317"/>
                  </a:lnTo>
                  <a:lnTo>
                    <a:pt x="46380" y="45339"/>
                  </a:lnTo>
                  <a:lnTo>
                    <a:pt x="47775" y="44985"/>
                  </a:lnTo>
                  <a:close/>
                  <a:moveTo>
                    <a:pt x="13808" y="45214"/>
                  </a:moveTo>
                  <a:lnTo>
                    <a:pt x="14620" y="45422"/>
                  </a:lnTo>
                  <a:lnTo>
                    <a:pt x="12621" y="46338"/>
                  </a:lnTo>
                  <a:lnTo>
                    <a:pt x="11288" y="46109"/>
                  </a:lnTo>
                  <a:lnTo>
                    <a:pt x="13808" y="45214"/>
                  </a:lnTo>
                  <a:close/>
                  <a:moveTo>
                    <a:pt x="3125" y="44881"/>
                  </a:moveTo>
                  <a:lnTo>
                    <a:pt x="7123" y="45630"/>
                  </a:lnTo>
                  <a:lnTo>
                    <a:pt x="3687" y="46526"/>
                  </a:lnTo>
                  <a:lnTo>
                    <a:pt x="1000" y="45235"/>
                  </a:lnTo>
                  <a:lnTo>
                    <a:pt x="3125" y="44881"/>
                  </a:lnTo>
                  <a:close/>
                  <a:moveTo>
                    <a:pt x="45901" y="45464"/>
                  </a:moveTo>
                  <a:lnTo>
                    <a:pt x="48400" y="46401"/>
                  </a:lnTo>
                  <a:lnTo>
                    <a:pt x="47067" y="46630"/>
                  </a:lnTo>
                  <a:lnTo>
                    <a:pt x="45068" y="45693"/>
                  </a:lnTo>
                  <a:lnTo>
                    <a:pt x="45901" y="45464"/>
                  </a:lnTo>
                  <a:close/>
                  <a:moveTo>
                    <a:pt x="56564" y="45339"/>
                  </a:moveTo>
                  <a:lnTo>
                    <a:pt x="58688" y="45714"/>
                  </a:lnTo>
                  <a:lnTo>
                    <a:pt x="55981" y="46963"/>
                  </a:lnTo>
                  <a:lnTo>
                    <a:pt x="52544" y="46005"/>
                  </a:lnTo>
                  <a:lnTo>
                    <a:pt x="56564" y="45339"/>
                  </a:lnTo>
                  <a:close/>
                  <a:moveTo>
                    <a:pt x="3645" y="46838"/>
                  </a:moveTo>
                  <a:lnTo>
                    <a:pt x="4437" y="47192"/>
                  </a:lnTo>
                  <a:lnTo>
                    <a:pt x="4437" y="47192"/>
                  </a:lnTo>
                  <a:lnTo>
                    <a:pt x="2812" y="47046"/>
                  </a:lnTo>
                  <a:lnTo>
                    <a:pt x="3645" y="46838"/>
                  </a:lnTo>
                  <a:close/>
                  <a:moveTo>
                    <a:pt x="7810" y="45755"/>
                  </a:moveTo>
                  <a:lnTo>
                    <a:pt x="10164" y="46193"/>
                  </a:lnTo>
                  <a:lnTo>
                    <a:pt x="6686" y="47421"/>
                  </a:lnTo>
                  <a:lnTo>
                    <a:pt x="5270" y="47275"/>
                  </a:lnTo>
                  <a:lnTo>
                    <a:pt x="4083" y="46713"/>
                  </a:lnTo>
                  <a:lnTo>
                    <a:pt x="7810" y="45755"/>
                  </a:lnTo>
                  <a:close/>
                  <a:moveTo>
                    <a:pt x="56022" y="47255"/>
                  </a:moveTo>
                  <a:lnTo>
                    <a:pt x="56855" y="47484"/>
                  </a:lnTo>
                  <a:lnTo>
                    <a:pt x="55231" y="47630"/>
                  </a:lnTo>
                  <a:lnTo>
                    <a:pt x="56022" y="47255"/>
                  </a:lnTo>
                  <a:close/>
                  <a:moveTo>
                    <a:pt x="10726" y="46297"/>
                  </a:moveTo>
                  <a:lnTo>
                    <a:pt x="12142" y="46547"/>
                  </a:lnTo>
                  <a:lnTo>
                    <a:pt x="9643" y="47692"/>
                  </a:lnTo>
                  <a:lnTo>
                    <a:pt x="7373" y="47484"/>
                  </a:lnTo>
                  <a:lnTo>
                    <a:pt x="10726" y="46297"/>
                  </a:lnTo>
                  <a:close/>
                  <a:moveTo>
                    <a:pt x="51878" y="46109"/>
                  </a:moveTo>
                  <a:lnTo>
                    <a:pt x="55585" y="47151"/>
                  </a:lnTo>
                  <a:lnTo>
                    <a:pt x="54377" y="47692"/>
                  </a:lnTo>
                  <a:lnTo>
                    <a:pt x="52961" y="47796"/>
                  </a:lnTo>
                  <a:lnTo>
                    <a:pt x="49504" y="46505"/>
                  </a:lnTo>
                  <a:lnTo>
                    <a:pt x="51878" y="46109"/>
                  </a:lnTo>
                  <a:close/>
                  <a:moveTo>
                    <a:pt x="48941" y="46609"/>
                  </a:moveTo>
                  <a:lnTo>
                    <a:pt x="52274" y="47859"/>
                  </a:lnTo>
                  <a:lnTo>
                    <a:pt x="50004" y="48025"/>
                  </a:lnTo>
                  <a:lnTo>
                    <a:pt x="47525" y="46838"/>
                  </a:lnTo>
                  <a:lnTo>
                    <a:pt x="48941" y="46609"/>
                  </a:lnTo>
                  <a:close/>
                  <a:moveTo>
                    <a:pt x="6727" y="47713"/>
                  </a:moveTo>
                  <a:lnTo>
                    <a:pt x="9122" y="47942"/>
                  </a:lnTo>
                  <a:lnTo>
                    <a:pt x="7852" y="48504"/>
                  </a:lnTo>
                  <a:lnTo>
                    <a:pt x="6415" y="47817"/>
                  </a:lnTo>
                  <a:lnTo>
                    <a:pt x="6727" y="47713"/>
                  </a:lnTo>
                  <a:close/>
                  <a:moveTo>
                    <a:pt x="29074" y="40674"/>
                  </a:moveTo>
                  <a:lnTo>
                    <a:pt x="30677" y="40694"/>
                  </a:lnTo>
                  <a:lnTo>
                    <a:pt x="32281" y="40840"/>
                  </a:lnTo>
                  <a:lnTo>
                    <a:pt x="33864" y="41132"/>
                  </a:lnTo>
                  <a:lnTo>
                    <a:pt x="35425" y="41569"/>
                  </a:lnTo>
                  <a:lnTo>
                    <a:pt x="36925" y="42131"/>
                  </a:lnTo>
                  <a:lnTo>
                    <a:pt x="40486" y="43818"/>
                  </a:lnTo>
                  <a:lnTo>
                    <a:pt x="29823" y="48692"/>
                  </a:lnTo>
                  <a:lnTo>
                    <a:pt x="19223" y="43652"/>
                  </a:lnTo>
                  <a:lnTo>
                    <a:pt x="22826" y="42007"/>
                  </a:lnTo>
                  <a:lnTo>
                    <a:pt x="24325" y="41465"/>
                  </a:lnTo>
                  <a:lnTo>
                    <a:pt x="25887" y="41069"/>
                  </a:lnTo>
                  <a:lnTo>
                    <a:pt x="27470" y="40799"/>
                  </a:lnTo>
                  <a:lnTo>
                    <a:pt x="29074" y="40674"/>
                  </a:lnTo>
                  <a:close/>
                  <a:moveTo>
                    <a:pt x="52919" y="48088"/>
                  </a:moveTo>
                  <a:lnTo>
                    <a:pt x="53232" y="48213"/>
                  </a:lnTo>
                  <a:lnTo>
                    <a:pt x="51774" y="48879"/>
                  </a:lnTo>
                  <a:lnTo>
                    <a:pt x="50524" y="48275"/>
                  </a:lnTo>
                  <a:lnTo>
                    <a:pt x="52919" y="48088"/>
                  </a:lnTo>
                  <a:close/>
                  <a:moveTo>
                    <a:pt x="18869" y="43798"/>
                  </a:moveTo>
                  <a:lnTo>
                    <a:pt x="29469" y="48858"/>
                  </a:lnTo>
                  <a:lnTo>
                    <a:pt x="29365" y="48900"/>
                  </a:lnTo>
                  <a:lnTo>
                    <a:pt x="17453" y="44443"/>
                  </a:lnTo>
                  <a:lnTo>
                    <a:pt x="18869" y="43798"/>
                  </a:lnTo>
                  <a:close/>
                  <a:moveTo>
                    <a:pt x="40840" y="43985"/>
                  </a:moveTo>
                  <a:lnTo>
                    <a:pt x="42236" y="44651"/>
                  </a:lnTo>
                  <a:lnTo>
                    <a:pt x="30261" y="48900"/>
                  </a:lnTo>
                  <a:lnTo>
                    <a:pt x="30157" y="48858"/>
                  </a:lnTo>
                  <a:lnTo>
                    <a:pt x="40840" y="43985"/>
                  </a:lnTo>
                  <a:close/>
                  <a:moveTo>
                    <a:pt x="29823" y="49025"/>
                  </a:moveTo>
                  <a:lnTo>
                    <a:pt x="29865" y="49046"/>
                  </a:lnTo>
                  <a:lnTo>
                    <a:pt x="29823" y="49067"/>
                  </a:lnTo>
                  <a:lnTo>
                    <a:pt x="29761" y="49046"/>
                  </a:lnTo>
                  <a:lnTo>
                    <a:pt x="29823" y="49025"/>
                  </a:lnTo>
                  <a:close/>
                  <a:moveTo>
                    <a:pt x="17078" y="44631"/>
                  </a:moveTo>
                  <a:lnTo>
                    <a:pt x="28990" y="49067"/>
                  </a:lnTo>
                  <a:lnTo>
                    <a:pt x="28949" y="49087"/>
                  </a:lnTo>
                  <a:lnTo>
                    <a:pt x="15454" y="45359"/>
                  </a:lnTo>
                  <a:lnTo>
                    <a:pt x="17078" y="44631"/>
                  </a:lnTo>
                  <a:close/>
                  <a:moveTo>
                    <a:pt x="42610" y="44839"/>
                  </a:moveTo>
                  <a:lnTo>
                    <a:pt x="44235" y="45609"/>
                  </a:lnTo>
                  <a:lnTo>
                    <a:pt x="30698" y="49108"/>
                  </a:lnTo>
                  <a:lnTo>
                    <a:pt x="30636" y="49087"/>
                  </a:lnTo>
                  <a:lnTo>
                    <a:pt x="42610" y="44839"/>
                  </a:lnTo>
                  <a:close/>
                  <a:moveTo>
                    <a:pt x="30240" y="49212"/>
                  </a:moveTo>
                  <a:lnTo>
                    <a:pt x="30261" y="49233"/>
                  </a:lnTo>
                  <a:lnTo>
                    <a:pt x="30240" y="49233"/>
                  </a:lnTo>
                  <a:lnTo>
                    <a:pt x="30240" y="49212"/>
                  </a:lnTo>
                  <a:close/>
                  <a:moveTo>
                    <a:pt x="15058" y="45547"/>
                  </a:moveTo>
                  <a:lnTo>
                    <a:pt x="28532" y="49275"/>
                  </a:lnTo>
                  <a:lnTo>
                    <a:pt x="28532" y="49296"/>
                  </a:lnTo>
                  <a:lnTo>
                    <a:pt x="13100" y="46442"/>
                  </a:lnTo>
                  <a:lnTo>
                    <a:pt x="15058" y="45547"/>
                  </a:lnTo>
                  <a:close/>
                  <a:moveTo>
                    <a:pt x="44630" y="45797"/>
                  </a:moveTo>
                  <a:lnTo>
                    <a:pt x="46567" y="46713"/>
                  </a:lnTo>
                  <a:lnTo>
                    <a:pt x="31094" y="49316"/>
                  </a:lnTo>
                  <a:lnTo>
                    <a:pt x="31094" y="49296"/>
                  </a:lnTo>
                  <a:lnTo>
                    <a:pt x="44630" y="45797"/>
                  </a:lnTo>
                  <a:close/>
                  <a:moveTo>
                    <a:pt x="12642" y="46651"/>
                  </a:moveTo>
                  <a:lnTo>
                    <a:pt x="27720" y="49441"/>
                  </a:lnTo>
                  <a:lnTo>
                    <a:pt x="10226" y="47754"/>
                  </a:lnTo>
                  <a:lnTo>
                    <a:pt x="12642" y="46651"/>
                  </a:lnTo>
                  <a:close/>
                  <a:moveTo>
                    <a:pt x="2687" y="49150"/>
                  </a:moveTo>
                  <a:lnTo>
                    <a:pt x="3499" y="49462"/>
                  </a:lnTo>
                  <a:lnTo>
                    <a:pt x="1854" y="49441"/>
                  </a:lnTo>
                  <a:lnTo>
                    <a:pt x="2687" y="49150"/>
                  </a:lnTo>
                  <a:close/>
                  <a:moveTo>
                    <a:pt x="6019" y="47963"/>
                  </a:moveTo>
                  <a:lnTo>
                    <a:pt x="7519" y="48671"/>
                  </a:lnTo>
                  <a:lnTo>
                    <a:pt x="5770" y="49462"/>
                  </a:lnTo>
                  <a:lnTo>
                    <a:pt x="4333" y="49462"/>
                  </a:lnTo>
                  <a:lnTo>
                    <a:pt x="3104" y="49004"/>
                  </a:lnTo>
                  <a:lnTo>
                    <a:pt x="6019" y="47963"/>
                  </a:lnTo>
                  <a:close/>
                  <a:moveTo>
                    <a:pt x="47025" y="46921"/>
                  </a:moveTo>
                  <a:lnTo>
                    <a:pt x="49420" y="48088"/>
                  </a:lnTo>
                  <a:lnTo>
                    <a:pt x="31885" y="49462"/>
                  </a:lnTo>
                  <a:lnTo>
                    <a:pt x="47025" y="46921"/>
                  </a:lnTo>
                  <a:close/>
                  <a:moveTo>
                    <a:pt x="7852" y="48837"/>
                  </a:moveTo>
                  <a:lnTo>
                    <a:pt x="9247" y="49504"/>
                  </a:lnTo>
                  <a:lnTo>
                    <a:pt x="6457" y="49483"/>
                  </a:lnTo>
                  <a:lnTo>
                    <a:pt x="7852" y="48837"/>
                  </a:lnTo>
                  <a:close/>
                  <a:moveTo>
                    <a:pt x="9685" y="48004"/>
                  </a:moveTo>
                  <a:lnTo>
                    <a:pt x="26887" y="49650"/>
                  </a:lnTo>
                  <a:lnTo>
                    <a:pt x="9935" y="49504"/>
                  </a:lnTo>
                  <a:lnTo>
                    <a:pt x="8206" y="48671"/>
                  </a:lnTo>
                  <a:lnTo>
                    <a:pt x="9685" y="48004"/>
                  </a:lnTo>
                  <a:close/>
                  <a:moveTo>
                    <a:pt x="49962" y="48338"/>
                  </a:moveTo>
                  <a:lnTo>
                    <a:pt x="51441" y="49025"/>
                  </a:lnTo>
                  <a:lnTo>
                    <a:pt x="49670" y="49837"/>
                  </a:lnTo>
                  <a:lnTo>
                    <a:pt x="32718" y="49691"/>
                  </a:lnTo>
                  <a:lnTo>
                    <a:pt x="49962" y="48338"/>
                  </a:lnTo>
                  <a:close/>
                  <a:moveTo>
                    <a:pt x="51774" y="49191"/>
                  </a:moveTo>
                  <a:lnTo>
                    <a:pt x="53169" y="49858"/>
                  </a:lnTo>
                  <a:lnTo>
                    <a:pt x="50358" y="49837"/>
                  </a:lnTo>
                  <a:lnTo>
                    <a:pt x="51774" y="49191"/>
                  </a:lnTo>
                  <a:close/>
                  <a:moveTo>
                    <a:pt x="53627" y="48358"/>
                  </a:moveTo>
                  <a:lnTo>
                    <a:pt x="56522" y="49441"/>
                  </a:lnTo>
                  <a:lnTo>
                    <a:pt x="55272" y="49879"/>
                  </a:lnTo>
                  <a:lnTo>
                    <a:pt x="53856" y="49879"/>
                  </a:lnTo>
                  <a:lnTo>
                    <a:pt x="52128" y="49046"/>
                  </a:lnTo>
                  <a:lnTo>
                    <a:pt x="53627" y="48358"/>
                  </a:lnTo>
                  <a:close/>
                  <a:moveTo>
                    <a:pt x="56939" y="49608"/>
                  </a:moveTo>
                  <a:lnTo>
                    <a:pt x="57751" y="49900"/>
                  </a:lnTo>
                  <a:lnTo>
                    <a:pt x="56126" y="49879"/>
                  </a:lnTo>
                  <a:lnTo>
                    <a:pt x="56939" y="49608"/>
                  </a:lnTo>
                  <a:close/>
                  <a:moveTo>
                    <a:pt x="10559" y="49795"/>
                  </a:moveTo>
                  <a:lnTo>
                    <a:pt x="26075" y="49920"/>
                  </a:lnTo>
                  <a:lnTo>
                    <a:pt x="12996" y="50962"/>
                  </a:lnTo>
                  <a:lnTo>
                    <a:pt x="10559" y="49795"/>
                  </a:lnTo>
                  <a:close/>
                  <a:moveTo>
                    <a:pt x="33530" y="49983"/>
                  </a:moveTo>
                  <a:lnTo>
                    <a:pt x="49046" y="50129"/>
                  </a:lnTo>
                  <a:lnTo>
                    <a:pt x="46588" y="51232"/>
                  </a:lnTo>
                  <a:lnTo>
                    <a:pt x="33530" y="49983"/>
                  </a:lnTo>
                  <a:close/>
                  <a:moveTo>
                    <a:pt x="5832" y="49754"/>
                  </a:moveTo>
                  <a:lnTo>
                    <a:pt x="9872" y="49795"/>
                  </a:lnTo>
                  <a:lnTo>
                    <a:pt x="12434" y="51003"/>
                  </a:lnTo>
                  <a:lnTo>
                    <a:pt x="9185" y="51274"/>
                  </a:lnTo>
                  <a:lnTo>
                    <a:pt x="5520" y="49900"/>
                  </a:lnTo>
                  <a:lnTo>
                    <a:pt x="5832" y="49754"/>
                  </a:lnTo>
                  <a:close/>
                  <a:moveTo>
                    <a:pt x="49733" y="50129"/>
                  </a:moveTo>
                  <a:lnTo>
                    <a:pt x="53794" y="50149"/>
                  </a:lnTo>
                  <a:lnTo>
                    <a:pt x="54085" y="50295"/>
                  </a:lnTo>
                  <a:lnTo>
                    <a:pt x="50420" y="51607"/>
                  </a:lnTo>
                  <a:lnTo>
                    <a:pt x="47171" y="51295"/>
                  </a:lnTo>
                  <a:lnTo>
                    <a:pt x="49733" y="50129"/>
                  </a:lnTo>
                  <a:close/>
                  <a:moveTo>
                    <a:pt x="5145" y="50066"/>
                  </a:moveTo>
                  <a:lnTo>
                    <a:pt x="8498" y="51316"/>
                  </a:lnTo>
                  <a:lnTo>
                    <a:pt x="3604" y="51711"/>
                  </a:lnTo>
                  <a:lnTo>
                    <a:pt x="2333" y="51357"/>
                  </a:lnTo>
                  <a:lnTo>
                    <a:pt x="5145" y="50066"/>
                  </a:lnTo>
                  <a:close/>
                  <a:moveTo>
                    <a:pt x="1917" y="51545"/>
                  </a:moveTo>
                  <a:lnTo>
                    <a:pt x="2750" y="51774"/>
                  </a:lnTo>
                  <a:lnTo>
                    <a:pt x="1125" y="51899"/>
                  </a:lnTo>
                  <a:lnTo>
                    <a:pt x="1125" y="51899"/>
                  </a:lnTo>
                  <a:lnTo>
                    <a:pt x="1917" y="51545"/>
                  </a:lnTo>
                  <a:close/>
                  <a:moveTo>
                    <a:pt x="25304" y="50274"/>
                  </a:moveTo>
                  <a:lnTo>
                    <a:pt x="15141" y="51982"/>
                  </a:lnTo>
                  <a:lnTo>
                    <a:pt x="13517" y="51212"/>
                  </a:lnTo>
                  <a:lnTo>
                    <a:pt x="25304" y="50274"/>
                  </a:lnTo>
                  <a:close/>
                  <a:moveTo>
                    <a:pt x="54460" y="50483"/>
                  </a:moveTo>
                  <a:lnTo>
                    <a:pt x="57272" y="51816"/>
                  </a:lnTo>
                  <a:lnTo>
                    <a:pt x="55981" y="52149"/>
                  </a:lnTo>
                  <a:lnTo>
                    <a:pt x="51086" y="51670"/>
                  </a:lnTo>
                  <a:lnTo>
                    <a:pt x="54460" y="50483"/>
                  </a:lnTo>
                  <a:close/>
                  <a:moveTo>
                    <a:pt x="34322" y="50358"/>
                  </a:moveTo>
                  <a:lnTo>
                    <a:pt x="46067" y="51482"/>
                  </a:lnTo>
                  <a:lnTo>
                    <a:pt x="44443" y="52232"/>
                  </a:lnTo>
                  <a:lnTo>
                    <a:pt x="34322" y="50358"/>
                  </a:lnTo>
                  <a:close/>
                  <a:moveTo>
                    <a:pt x="57667" y="52003"/>
                  </a:moveTo>
                  <a:lnTo>
                    <a:pt x="58459" y="52378"/>
                  </a:lnTo>
                  <a:lnTo>
                    <a:pt x="56834" y="52232"/>
                  </a:lnTo>
                  <a:lnTo>
                    <a:pt x="57667" y="52003"/>
                  </a:lnTo>
                  <a:close/>
                  <a:moveTo>
                    <a:pt x="12954" y="51253"/>
                  </a:moveTo>
                  <a:lnTo>
                    <a:pt x="14641" y="52065"/>
                  </a:lnTo>
                  <a:lnTo>
                    <a:pt x="12350" y="52461"/>
                  </a:lnTo>
                  <a:lnTo>
                    <a:pt x="9831" y="51503"/>
                  </a:lnTo>
                  <a:lnTo>
                    <a:pt x="12954" y="51253"/>
                  </a:lnTo>
                  <a:close/>
                  <a:moveTo>
                    <a:pt x="24554" y="50712"/>
                  </a:moveTo>
                  <a:lnTo>
                    <a:pt x="16703" y="52732"/>
                  </a:lnTo>
                  <a:lnTo>
                    <a:pt x="15599" y="52211"/>
                  </a:lnTo>
                  <a:lnTo>
                    <a:pt x="24554" y="50712"/>
                  </a:lnTo>
                  <a:close/>
                  <a:moveTo>
                    <a:pt x="46651" y="51545"/>
                  </a:moveTo>
                  <a:lnTo>
                    <a:pt x="49754" y="51836"/>
                  </a:lnTo>
                  <a:lnTo>
                    <a:pt x="47213" y="52732"/>
                  </a:lnTo>
                  <a:lnTo>
                    <a:pt x="44922" y="52315"/>
                  </a:lnTo>
                  <a:lnTo>
                    <a:pt x="46651" y="51545"/>
                  </a:lnTo>
                  <a:close/>
                  <a:moveTo>
                    <a:pt x="35051" y="50795"/>
                  </a:moveTo>
                  <a:lnTo>
                    <a:pt x="43964" y="52440"/>
                  </a:lnTo>
                  <a:lnTo>
                    <a:pt x="42860" y="52940"/>
                  </a:lnTo>
                  <a:lnTo>
                    <a:pt x="35051" y="50795"/>
                  </a:lnTo>
                  <a:close/>
                  <a:moveTo>
                    <a:pt x="9143" y="51566"/>
                  </a:moveTo>
                  <a:lnTo>
                    <a:pt x="11788" y="52544"/>
                  </a:lnTo>
                  <a:lnTo>
                    <a:pt x="8581" y="53086"/>
                  </a:lnTo>
                  <a:lnTo>
                    <a:pt x="4416" y="51940"/>
                  </a:lnTo>
                  <a:lnTo>
                    <a:pt x="9143" y="51566"/>
                  </a:lnTo>
                  <a:close/>
                  <a:moveTo>
                    <a:pt x="15099" y="52295"/>
                  </a:moveTo>
                  <a:lnTo>
                    <a:pt x="16266" y="52836"/>
                  </a:lnTo>
                  <a:lnTo>
                    <a:pt x="14579" y="53294"/>
                  </a:lnTo>
                  <a:lnTo>
                    <a:pt x="12892" y="52649"/>
                  </a:lnTo>
                  <a:lnTo>
                    <a:pt x="15099" y="52295"/>
                  </a:lnTo>
                  <a:close/>
                  <a:moveTo>
                    <a:pt x="23825" y="51191"/>
                  </a:moveTo>
                  <a:lnTo>
                    <a:pt x="17890" y="53294"/>
                  </a:lnTo>
                  <a:lnTo>
                    <a:pt x="17120" y="52919"/>
                  </a:lnTo>
                  <a:lnTo>
                    <a:pt x="23825" y="51191"/>
                  </a:lnTo>
                  <a:close/>
                  <a:moveTo>
                    <a:pt x="50441" y="51899"/>
                  </a:moveTo>
                  <a:lnTo>
                    <a:pt x="55168" y="52357"/>
                  </a:lnTo>
                  <a:lnTo>
                    <a:pt x="50982" y="53440"/>
                  </a:lnTo>
                  <a:lnTo>
                    <a:pt x="47775" y="52857"/>
                  </a:lnTo>
                  <a:lnTo>
                    <a:pt x="50441" y="51899"/>
                  </a:lnTo>
                  <a:close/>
                  <a:moveTo>
                    <a:pt x="35759" y="51295"/>
                  </a:moveTo>
                  <a:lnTo>
                    <a:pt x="42444" y="53128"/>
                  </a:lnTo>
                  <a:lnTo>
                    <a:pt x="41673" y="53482"/>
                  </a:lnTo>
                  <a:lnTo>
                    <a:pt x="35759" y="51295"/>
                  </a:lnTo>
                  <a:close/>
                  <a:moveTo>
                    <a:pt x="44464" y="52524"/>
                  </a:moveTo>
                  <a:lnTo>
                    <a:pt x="46671" y="52940"/>
                  </a:lnTo>
                  <a:lnTo>
                    <a:pt x="44985" y="53544"/>
                  </a:lnTo>
                  <a:lnTo>
                    <a:pt x="43298" y="53065"/>
                  </a:lnTo>
                  <a:lnTo>
                    <a:pt x="44464" y="52524"/>
                  </a:lnTo>
                  <a:close/>
                  <a:moveTo>
                    <a:pt x="23159" y="51732"/>
                  </a:moveTo>
                  <a:lnTo>
                    <a:pt x="18786" y="53731"/>
                  </a:lnTo>
                  <a:lnTo>
                    <a:pt x="18265" y="53461"/>
                  </a:lnTo>
                  <a:lnTo>
                    <a:pt x="23159" y="51732"/>
                  </a:lnTo>
                  <a:close/>
                  <a:moveTo>
                    <a:pt x="16682" y="53044"/>
                  </a:moveTo>
                  <a:lnTo>
                    <a:pt x="17494" y="53440"/>
                  </a:lnTo>
                  <a:lnTo>
                    <a:pt x="16203" y="53898"/>
                  </a:lnTo>
                  <a:lnTo>
                    <a:pt x="15058" y="53461"/>
                  </a:lnTo>
                  <a:lnTo>
                    <a:pt x="16682" y="53044"/>
                  </a:lnTo>
                  <a:close/>
                  <a:moveTo>
                    <a:pt x="36425" y="51836"/>
                  </a:moveTo>
                  <a:lnTo>
                    <a:pt x="41298" y="53669"/>
                  </a:lnTo>
                  <a:lnTo>
                    <a:pt x="40757" y="53898"/>
                  </a:lnTo>
                  <a:lnTo>
                    <a:pt x="36425" y="51836"/>
                  </a:lnTo>
                  <a:close/>
                  <a:moveTo>
                    <a:pt x="12330" y="52753"/>
                  </a:moveTo>
                  <a:lnTo>
                    <a:pt x="14100" y="53419"/>
                  </a:lnTo>
                  <a:lnTo>
                    <a:pt x="11851" y="54002"/>
                  </a:lnTo>
                  <a:lnTo>
                    <a:pt x="9247" y="53273"/>
                  </a:lnTo>
                  <a:lnTo>
                    <a:pt x="12330" y="52753"/>
                  </a:lnTo>
                  <a:close/>
                  <a:moveTo>
                    <a:pt x="42881" y="53253"/>
                  </a:moveTo>
                  <a:lnTo>
                    <a:pt x="44506" y="53711"/>
                  </a:lnTo>
                  <a:lnTo>
                    <a:pt x="43339" y="54106"/>
                  </a:lnTo>
                  <a:lnTo>
                    <a:pt x="42048" y="53627"/>
                  </a:lnTo>
                  <a:lnTo>
                    <a:pt x="42881" y="53253"/>
                  </a:lnTo>
                  <a:close/>
                  <a:moveTo>
                    <a:pt x="47234" y="53044"/>
                  </a:moveTo>
                  <a:lnTo>
                    <a:pt x="50316" y="53607"/>
                  </a:lnTo>
                  <a:lnTo>
                    <a:pt x="47692" y="54294"/>
                  </a:lnTo>
                  <a:lnTo>
                    <a:pt x="45464" y="53669"/>
                  </a:lnTo>
                  <a:lnTo>
                    <a:pt x="47234" y="53044"/>
                  </a:lnTo>
                  <a:close/>
                  <a:moveTo>
                    <a:pt x="17869" y="53607"/>
                  </a:moveTo>
                  <a:lnTo>
                    <a:pt x="18452" y="53877"/>
                  </a:lnTo>
                  <a:lnTo>
                    <a:pt x="17432" y="54356"/>
                  </a:lnTo>
                  <a:lnTo>
                    <a:pt x="16620" y="54044"/>
                  </a:lnTo>
                  <a:lnTo>
                    <a:pt x="17869" y="53607"/>
                  </a:lnTo>
                  <a:close/>
                  <a:moveTo>
                    <a:pt x="41673" y="53794"/>
                  </a:moveTo>
                  <a:lnTo>
                    <a:pt x="42923" y="54273"/>
                  </a:lnTo>
                  <a:lnTo>
                    <a:pt x="42111" y="54544"/>
                  </a:lnTo>
                  <a:lnTo>
                    <a:pt x="41090" y="54065"/>
                  </a:lnTo>
                  <a:lnTo>
                    <a:pt x="41673" y="53794"/>
                  </a:lnTo>
                  <a:close/>
                  <a:moveTo>
                    <a:pt x="14558" y="53586"/>
                  </a:moveTo>
                  <a:lnTo>
                    <a:pt x="15787" y="54044"/>
                  </a:lnTo>
                  <a:lnTo>
                    <a:pt x="14141" y="54627"/>
                  </a:lnTo>
                  <a:lnTo>
                    <a:pt x="12413" y="54148"/>
                  </a:lnTo>
                  <a:lnTo>
                    <a:pt x="14558" y="53586"/>
                  </a:lnTo>
                  <a:close/>
                  <a:moveTo>
                    <a:pt x="44985" y="53836"/>
                  </a:moveTo>
                  <a:lnTo>
                    <a:pt x="47130" y="54440"/>
                  </a:lnTo>
                  <a:lnTo>
                    <a:pt x="45401" y="54877"/>
                  </a:lnTo>
                  <a:lnTo>
                    <a:pt x="43756" y="54273"/>
                  </a:lnTo>
                  <a:lnTo>
                    <a:pt x="44985" y="53836"/>
                  </a:lnTo>
                  <a:close/>
                  <a:moveTo>
                    <a:pt x="8560" y="53377"/>
                  </a:moveTo>
                  <a:lnTo>
                    <a:pt x="11288" y="54148"/>
                  </a:lnTo>
                  <a:lnTo>
                    <a:pt x="8123" y="54960"/>
                  </a:lnTo>
                  <a:lnTo>
                    <a:pt x="3895" y="54169"/>
                  </a:lnTo>
                  <a:lnTo>
                    <a:pt x="8560" y="53377"/>
                  </a:lnTo>
                  <a:close/>
                  <a:moveTo>
                    <a:pt x="16203" y="54190"/>
                  </a:moveTo>
                  <a:lnTo>
                    <a:pt x="17057" y="54523"/>
                  </a:lnTo>
                  <a:lnTo>
                    <a:pt x="15808" y="55085"/>
                  </a:lnTo>
                  <a:lnTo>
                    <a:pt x="14620" y="54752"/>
                  </a:lnTo>
                  <a:lnTo>
                    <a:pt x="16203" y="54190"/>
                  </a:lnTo>
                  <a:close/>
                  <a:moveTo>
                    <a:pt x="43339" y="54419"/>
                  </a:moveTo>
                  <a:lnTo>
                    <a:pt x="44922" y="55002"/>
                  </a:lnTo>
                  <a:lnTo>
                    <a:pt x="43714" y="55314"/>
                  </a:lnTo>
                  <a:lnTo>
                    <a:pt x="42485" y="54731"/>
                  </a:lnTo>
                  <a:lnTo>
                    <a:pt x="43339" y="54419"/>
                  </a:lnTo>
                  <a:close/>
                  <a:moveTo>
                    <a:pt x="51003" y="53731"/>
                  </a:moveTo>
                  <a:lnTo>
                    <a:pt x="55647" y="54606"/>
                  </a:lnTo>
                  <a:lnTo>
                    <a:pt x="51399" y="55314"/>
                  </a:lnTo>
                  <a:lnTo>
                    <a:pt x="48254" y="54440"/>
                  </a:lnTo>
                  <a:lnTo>
                    <a:pt x="51003" y="53731"/>
                  </a:lnTo>
                  <a:close/>
                  <a:moveTo>
                    <a:pt x="11851" y="54294"/>
                  </a:moveTo>
                  <a:lnTo>
                    <a:pt x="13662" y="54794"/>
                  </a:lnTo>
                  <a:lnTo>
                    <a:pt x="11476" y="55564"/>
                  </a:lnTo>
                  <a:lnTo>
                    <a:pt x="8810" y="55085"/>
                  </a:lnTo>
                  <a:lnTo>
                    <a:pt x="11851" y="54294"/>
                  </a:lnTo>
                  <a:close/>
                  <a:moveTo>
                    <a:pt x="47692" y="54585"/>
                  </a:moveTo>
                  <a:lnTo>
                    <a:pt x="50712" y="55418"/>
                  </a:lnTo>
                  <a:lnTo>
                    <a:pt x="48046" y="55877"/>
                  </a:lnTo>
                  <a:lnTo>
                    <a:pt x="45880" y="55064"/>
                  </a:lnTo>
                  <a:lnTo>
                    <a:pt x="47692" y="54585"/>
                  </a:lnTo>
                  <a:close/>
                  <a:moveTo>
                    <a:pt x="14141" y="54939"/>
                  </a:moveTo>
                  <a:lnTo>
                    <a:pt x="15391" y="55273"/>
                  </a:lnTo>
                  <a:lnTo>
                    <a:pt x="13808" y="56002"/>
                  </a:lnTo>
                  <a:lnTo>
                    <a:pt x="12038" y="55668"/>
                  </a:lnTo>
                  <a:lnTo>
                    <a:pt x="14141" y="54939"/>
                  </a:lnTo>
                  <a:close/>
                  <a:moveTo>
                    <a:pt x="45380" y="55189"/>
                  </a:moveTo>
                  <a:lnTo>
                    <a:pt x="47484" y="55960"/>
                  </a:lnTo>
                  <a:lnTo>
                    <a:pt x="45713" y="56272"/>
                  </a:lnTo>
                  <a:lnTo>
                    <a:pt x="44131" y="55523"/>
                  </a:lnTo>
                  <a:lnTo>
                    <a:pt x="45380" y="55189"/>
                  </a:lnTo>
                  <a:close/>
                  <a:moveTo>
                    <a:pt x="8144" y="55252"/>
                  </a:moveTo>
                  <a:lnTo>
                    <a:pt x="10913" y="55772"/>
                  </a:lnTo>
                  <a:lnTo>
                    <a:pt x="7852" y="56855"/>
                  </a:lnTo>
                  <a:lnTo>
                    <a:pt x="3562" y="56439"/>
                  </a:lnTo>
                  <a:lnTo>
                    <a:pt x="8144" y="55252"/>
                  </a:lnTo>
                  <a:close/>
                  <a:moveTo>
                    <a:pt x="11497" y="55877"/>
                  </a:moveTo>
                  <a:lnTo>
                    <a:pt x="13350" y="56210"/>
                  </a:lnTo>
                  <a:lnTo>
                    <a:pt x="11226" y="57168"/>
                  </a:lnTo>
                  <a:lnTo>
                    <a:pt x="8539" y="56918"/>
                  </a:lnTo>
                  <a:lnTo>
                    <a:pt x="11497" y="55877"/>
                  </a:lnTo>
                  <a:close/>
                  <a:moveTo>
                    <a:pt x="51378" y="55606"/>
                  </a:moveTo>
                  <a:lnTo>
                    <a:pt x="55960" y="56876"/>
                  </a:lnTo>
                  <a:lnTo>
                    <a:pt x="51649" y="57209"/>
                  </a:lnTo>
                  <a:lnTo>
                    <a:pt x="48587" y="56085"/>
                  </a:lnTo>
                  <a:lnTo>
                    <a:pt x="51378" y="55606"/>
                  </a:lnTo>
                  <a:close/>
                  <a:moveTo>
                    <a:pt x="48025" y="56168"/>
                  </a:moveTo>
                  <a:lnTo>
                    <a:pt x="50962" y="57272"/>
                  </a:lnTo>
                  <a:lnTo>
                    <a:pt x="48254" y="57480"/>
                  </a:lnTo>
                  <a:lnTo>
                    <a:pt x="46172" y="56481"/>
                  </a:lnTo>
                  <a:lnTo>
                    <a:pt x="48025" y="56168"/>
                  </a:lnTo>
                  <a:close/>
                  <a:moveTo>
                    <a:pt x="3520" y="56730"/>
                  </a:moveTo>
                  <a:lnTo>
                    <a:pt x="7206" y="57084"/>
                  </a:lnTo>
                  <a:lnTo>
                    <a:pt x="5520" y="57688"/>
                  </a:lnTo>
                  <a:lnTo>
                    <a:pt x="3520" y="56730"/>
                  </a:lnTo>
                  <a:close/>
                  <a:moveTo>
                    <a:pt x="18786" y="54044"/>
                  </a:moveTo>
                  <a:lnTo>
                    <a:pt x="26679" y="57793"/>
                  </a:lnTo>
                  <a:lnTo>
                    <a:pt x="17807" y="54481"/>
                  </a:lnTo>
                  <a:lnTo>
                    <a:pt x="18786" y="54044"/>
                  </a:lnTo>
                  <a:close/>
                  <a:moveTo>
                    <a:pt x="40757" y="54231"/>
                  </a:moveTo>
                  <a:lnTo>
                    <a:pt x="41715" y="54689"/>
                  </a:lnTo>
                  <a:lnTo>
                    <a:pt x="32822" y="57855"/>
                  </a:lnTo>
                  <a:lnTo>
                    <a:pt x="40757" y="54231"/>
                  </a:lnTo>
                  <a:close/>
                  <a:moveTo>
                    <a:pt x="17432" y="54669"/>
                  </a:moveTo>
                  <a:lnTo>
                    <a:pt x="26574" y="58063"/>
                  </a:lnTo>
                  <a:lnTo>
                    <a:pt x="16245" y="55210"/>
                  </a:lnTo>
                  <a:lnTo>
                    <a:pt x="17432" y="54669"/>
                  </a:lnTo>
                  <a:close/>
                  <a:moveTo>
                    <a:pt x="55981" y="57168"/>
                  </a:moveTo>
                  <a:lnTo>
                    <a:pt x="53960" y="58084"/>
                  </a:lnTo>
                  <a:lnTo>
                    <a:pt x="52294" y="57459"/>
                  </a:lnTo>
                  <a:lnTo>
                    <a:pt x="55981" y="57168"/>
                  </a:lnTo>
                  <a:close/>
                  <a:moveTo>
                    <a:pt x="42090" y="54856"/>
                  </a:moveTo>
                  <a:lnTo>
                    <a:pt x="43277" y="55439"/>
                  </a:lnTo>
                  <a:lnTo>
                    <a:pt x="32906" y="58126"/>
                  </a:lnTo>
                  <a:lnTo>
                    <a:pt x="42090" y="54856"/>
                  </a:lnTo>
                  <a:close/>
                  <a:moveTo>
                    <a:pt x="15828" y="55398"/>
                  </a:moveTo>
                  <a:lnTo>
                    <a:pt x="26491" y="58355"/>
                  </a:lnTo>
                  <a:lnTo>
                    <a:pt x="14308" y="56085"/>
                  </a:lnTo>
                  <a:lnTo>
                    <a:pt x="15828" y="55398"/>
                  </a:lnTo>
                  <a:close/>
                  <a:moveTo>
                    <a:pt x="43693" y="55627"/>
                  </a:moveTo>
                  <a:lnTo>
                    <a:pt x="45214" y="56356"/>
                  </a:lnTo>
                  <a:lnTo>
                    <a:pt x="32989" y="58396"/>
                  </a:lnTo>
                  <a:lnTo>
                    <a:pt x="32989" y="58396"/>
                  </a:lnTo>
                  <a:lnTo>
                    <a:pt x="43693" y="55627"/>
                  </a:lnTo>
                  <a:close/>
                  <a:moveTo>
                    <a:pt x="13850" y="56314"/>
                  </a:moveTo>
                  <a:lnTo>
                    <a:pt x="26450" y="58626"/>
                  </a:lnTo>
                  <a:lnTo>
                    <a:pt x="26450" y="58626"/>
                  </a:lnTo>
                  <a:lnTo>
                    <a:pt x="11809" y="57230"/>
                  </a:lnTo>
                  <a:lnTo>
                    <a:pt x="13850" y="56314"/>
                  </a:lnTo>
                  <a:close/>
                  <a:moveTo>
                    <a:pt x="45672" y="56564"/>
                  </a:moveTo>
                  <a:lnTo>
                    <a:pt x="47692" y="57522"/>
                  </a:lnTo>
                  <a:lnTo>
                    <a:pt x="33030" y="58688"/>
                  </a:lnTo>
                  <a:lnTo>
                    <a:pt x="45672" y="56564"/>
                  </a:lnTo>
                  <a:close/>
                  <a:moveTo>
                    <a:pt x="7894" y="57147"/>
                  </a:moveTo>
                  <a:lnTo>
                    <a:pt x="10705" y="57418"/>
                  </a:lnTo>
                  <a:lnTo>
                    <a:pt x="7769" y="58751"/>
                  </a:lnTo>
                  <a:lnTo>
                    <a:pt x="5894" y="57855"/>
                  </a:lnTo>
                  <a:lnTo>
                    <a:pt x="7894" y="57147"/>
                  </a:lnTo>
                  <a:close/>
                  <a:moveTo>
                    <a:pt x="5499" y="58001"/>
                  </a:moveTo>
                  <a:lnTo>
                    <a:pt x="7123" y="58771"/>
                  </a:lnTo>
                  <a:lnTo>
                    <a:pt x="7123" y="58771"/>
                  </a:lnTo>
                  <a:lnTo>
                    <a:pt x="3416" y="58730"/>
                  </a:lnTo>
                  <a:lnTo>
                    <a:pt x="5499" y="58001"/>
                  </a:lnTo>
                  <a:close/>
                  <a:moveTo>
                    <a:pt x="11288" y="57480"/>
                  </a:moveTo>
                  <a:lnTo>
                    <a:pt x="26408" y="58917"/>
                  </a:lnTo>
                  <a:lnTo>
                    <a:pt x="8435" y="58771"/>
                  </a:lnTo>
                  <a:lnTo>
                    <a:pt x="11288" y="57480"/>
                  </a:lnTo>
                  <a:close/>
                  <a:moveTo>
                    <a:pt x="30198" y="49962"/>
                  </a:moveTo>
                  <a:lnTo>
                    <a:pt x="31010" y="50045"/>
                  </a:lnTo>
                  <a:lnTo>
                    <a:pt x="31781" y="50191"/>
                  </a:lnTo>
                  <a:lnTo>
                    <a:pt x="32551" y="50399"/>
                  </a:lnTo>
                  <a:lnTo>
                    <a:pt x="33301" y="50670"/>
                  </a:lnTo>
                  <a:lnTo>
                    <a:pt x="40403" y="54065"/>
                  </a:lnTo>
                  <a:lnTo>
                    <a:pt x="29740" y="58938"/>
                  </a:lnTo>
                  <a:lnTo>
                    <a:pt x="19140" y="53898"/>
                  </a:lnTo>
                  <a:lnTo>
                    <a:pt x="26304" y="50628"/>
                  </a:lnTo>
                  <a:lnTo>
                    <a:pt x="27053" y="50358"/>
                  </a:lnTo>
                  <a:lnTo>
                    <a:pt x="27824" y="50149"/>
                  </a:lnTo>
                  <a:lnTo>
                    <a:pt x="28615" y="50024"/>
                  </a:lnTo>
                  <a:lnTo>
                    <a:pt x="29407" y="49962"/>
                  </a:lnTo>
                  <a:close/>
                  <a:moveTo>
                    <a:pt x="48213" y="57772"/>
                  </a:moveTo>
                  <a:lnTo>
                    <a:pt x="51045" y="59125"/>
                  </a:lnTo>
                  <a:lnTo>
                    <a:pt x="33051" y="58980"/>
                  </a:lnTo>
                  <a:lnTo>
                    <a:pt x="48213" y="57772"/>
                  </a:lnTo>
                  <a:close/>
                  <a:moveTo>
                    <a:pt x="51607" y="57501"/>
                  </a:moveTo>
                  <a:lnTo>
                    <a:pt x="53586" y="58251"/>
                  </a:lnTo>
                  <a:lnTo>
                    <a:pt x="51690" y="59125"/>
                  </a:lnTo>
                  <a:lnTo>
                    <a:pt x="48796" y="57730"/>
                  </a:lnTo>
                  <a:lnTo>
                    <a:pt x="51607" y="57501"/>
                  </a:lnTo>
                  <a:close/>
                  <a:moveTo>
                    <a:pt x="53981" y="58396"/>
                  </a:moveTo>
                  <a:lnTo>
                    <a:pt x="56043" y="59167"/>
                  </a:lnTo>
                  <a:lnTo>
                    <a:pt x="52336" y="59146"/>
                  </a:lnTo>
                  <a:lnTo>
                    <a:pt x="53981" y="58396"/>
                  </a:lnTo>
                  <a:close/>
                  <a:moveTo>
                    <a:pt x="3416" y="59021"/>
                  </a:moveTo>
                  <a:lnTo>
                    <a:pt x="7123" y="59063"/>
                  </a:lnTo>
                  <a:lnTo>
                    <a:pt x="5499" y="59792"/>
                  </a:lnTo>
                  <a:lnTo>
                    <a:pt x="3416" y="59021"/>
                  </a:lnTo>
                  <a:close/>
                  <a:moveTo>
                    <a:pt x="52336" y="59438"/>
                  </a:moveTo>
                  <a:lnTo>
                    <a:pt x="56043" y="59459"/>
                  </a:lnTo>
                  <a:lnTo>
                    <a:pt x="53960" y="60188"/>
                  </a:lnTo>
                  <a:lnTo>
                    <a:pt x="52336" y="59438"/>
                  </a:lnTo>
                  <a:close/>
                  <a:moveTo>
                    <a:pt x="8435" y="59063"/>
                  </a:moveTo>
                  <a:lnTo>
                    <a:pt x="26408" y="59209"/>
                  </a:lnTo>
                  <a:lnTo>
                    <a:pt x="11247" y="60417"/>
                  </a:lnTo>
                  <a:lnTo>
                    <a:pt x="8435" y="59063"/>
                  </a:lnTo>
                  <a:close/>
                  <a:moveTo>
                    <a:pt x="7769" y="59084"/>
                  </a:moveTo>
                  <a:lnTo>
                    <a:pt x="10684" y="60458"/>
                  </a:lnTo>
                  <a:lnTo>
                    <a:pt x="7852" y="60687"/>
                  </a:lnTo>
                  <a:lnTo>
                    <a:pt x="5874" y="59938"/>
                  </a:lnTo>
                  <a:lnTo>
                    <a:pt x="7769" y="59084"/>
                  </a:lnTo>
                  <a:close/>
                  <a:moveTo>
                    <a:pt x="33051" y="59271"/>
                  </a:moveTo>
                  <a:lnTo>
                    <a:pt x="51045" y="59417"/>
                  </a:lnTo>
                  <a:lnTo>
                    <a:pt x="48192" y="60708"/>
                  </a:lnTo>
                  <a:lnTo>
                    <a:pt x="33051" y="59271"/>
                  </a:lnTo>
                  <a:close/>
                  <a:moveTo>
                    <a:pt x="5499" y="60104"/>
                  </a:moveTo>
                  <a:lnTo>
                    <a:pt x="7186" y="60729"/>
                  </a:lnTo>
                  <a:lnTo>
                    <a:pt x="3499" y="61021"/>
                  </a:lnTo>
                  <a:lnTo>
                    <a:pt x="3499" y="61021"/>
                  </a:lnTo>
                  <a:lnTo>
                    <a:pt x="5499" y="60104"/>
                  </a:lnTo>
                  <a:close/>
                  <a:moveTo>
                    <a:pt x="51690" y="59438"/>
                  </a:moveTo>
                  <a:lnTo>
                    <a:pt x="53565" y="60333"/>
                  </a:lnTo>
                  <a:lnTo>
                    <a:pt x="51565" y="61041"/>
                  </a:lnTo>
                  <a:lnTo>
                    <a:pt x="48754" y="60771"/>
                  </a:lnTo>
                  <a:lnTo>
                    <a:pt x="51690" y="59438"/>
                  </a:lnTo>
                  <a:close/>
                  <a:moveTo>
                    <a:pt x="53940" y="60500"/>
                  </a:moveTo>
                  <a:lnTo>
                    <a:pt x="55939" y="61458"/>
                  </a:lnTo>
                  <a:lnTo>
                    <a:pt x="52253" y="61104"/>
                  </a:lnTo>
                  <a:lnTo>
                    <a:pt x="53940" y="60500"/>
                  </a:lnTo>
                  <a:close/>
                  <a:moveTo>
                    <a:pt x="26429" y="59500"/>
                  </a:moveTo>
                  <a:lnTo>
                    <a:pt x="13787" y="61625"/>
                  </a:lnTo>
                  <a:lnTo>
                    <a:pt x="11788" y="60667"/>
                  </a:lnTo>
                  <a:lnTo>
                    <a:pt x="26429" y="59500"/>
                  </a:lnTo>
                  <a:close/>
                  <a:moveTo>
                    <a:pt x="33030" y="59563"/>
                  </a:moveTo>
                  <a:lnTo>
                    <a:pt x="47650" y="60958"/>
                  </a:lnTo>
                  <a:lnTo>
                    <a:pt x="45630" y="61895"/>
                  </a:lnTo>
                  <a:lnTo>
                    <a:pt x="33030" y="59563"/>
                  </a:lnTo>
                  <a:close/>
                  <a:moveTo>
                    <a:pt x="11205" y="60708"/>
                  </a:moveTo>
                  <a:lnTo>
                    <a:pt x="13288" y="61708"/>
                  </a:lnTo>
                  <a:lnTo>
                    <a:pt x="11434" y="62020"/>
                  </a:lnTo>
                  <a:lnTo>
                    <a:pt x="8498" y="60916"/>
                  </a:lnTo>
                  <a:lnTo>
                    <a:pt x="11205" y="60708"/>
                  </a:lnTo>
                  <a:close/>
                  <a:moveTo>
                    <a:pt x="48233" y="61021"/>
                  </a:moveTo>
                  <a:lnTo>
                    <a:pt x="50920" y="61270"/>
                  </a:lnTo>
                  <a:lnTo>
                    <a:pt x="47963" y="62312"/>
                  </a:lnTo>
                  <a:lnTo>
                    <a:pt x="46130" y="61979"/>
                  </a:lnTo>
                  <a:lnTo>
                    <a:pt x="48233" y="61021"/>
                  </a:lnTo>
                  <a:close/>
                  <a:moveTo>
                    <a:pt x="26470" y="59792"/>
                  </a:moveTo>
                  <a:lnTo>
                    <a:pt x="15766" y="62562"/>
                  </a:lnTo>
                  <a:lnTo>
                    <a:pt x="14246" y="61833"/>
                  </a:lnTo>
                  <a:lnTo>
                    <a:pt x="26470" y="59792"/>
                  </a:lnTo>
                  <a:close/>
                  <a:moveTo>
                    <a:pt x="7810" y="60979"/>
                  </a:moveTo>
                  <a:lnTo>
                    <a:pt x="10872" y="62124"/>
                  </a:lnTo>
                  <a:lnTo>
                    <a:pt x="8081" y="62582"/>
                  </a:lnTo>
                  <a:lnTo>
                    <a:pt x="3520" y="61312"/>
                  </a:lnTo>
                  <a:lnTo>
                    <a:pt x="7810" y="60979"/>
                  </a:lnTo>
                  <a:close/>
                  <a:moveTo>
                    <a:pt x="32968" y="59833"/>
                  </a:moveTo>
                  <a:lnTo>
                    <a:pt x="45172" y="62104"/>
                  </a:lnTo>
                  <a:lnTo>
                    <a:pt x="43631" y="62791"/>
                  </a:lnTo>
                  <a:lnTo>
                    <a:pt x="32968" y="59833"/>
                  </a:lnTo>
                  <a:close/>
                  <a:moveTo>
                    <a:pt x="51607" y="61333"/>
                  </a:moveTo>
                  <a:lnTo>
                    <a:pt x="55918" y="61749"/>
                  </a:lnTo>
                  <a:lnTo>
                    <a:pt x="51316" y="62937"/>
                  </a:lnTo>
                  <a:lnTo>
                    <a:pt x="48546" y="62416"/>
                  </a:lnTo>
                  <a:lnTo>
                    <a:pt x="51607" y="61333"/>
                  </a:lnTo>
                  <a:close/>
                  <a:moveTo>
                    <a:pt x="13746" y="61916"/>
                  </a:moveTo>
                  <a:lnTo>
                    <a:pt x="15329" y="62687"/>
                  </a:lnTo>
                  <a:lnTo>
                    <a:pt x="14079" y="62999"/>
                  </a:lnTo>
                  <a:lnTo>
                    <a:pt x="11976" y="62228"/>
                  </a:lnTo>
                  <a:lnTo>
                    <a:pt x="13746" y="61916"/>
                  </a:lnTo>
                  <a:close/>
                  <a:moveTo>
                    <a:pt x="45651" y="62187"/>
                  </a:moveTo>
                  <a:lnTo>
                    <a:pt x="47421" y="62520"/>
                  </a:lnTo>
                  <a:lnTo>
                    <a:pt x="45318" y="63270"/>
                  </a:lnTo>
                  <a:lnTo>
                    <a:pt x="44068" y="62916"/>
                  </a:lnTo>
                  <a:lnTo>
                    <a:pt x="45651" y="62187"/>
                  </a:lnTo>
                  <a:close/>
                  <a:moveTo>
                    <a:pt x="26554" y="60063"/>
                  </a:moveTo>
                  <a:lnTo>
                    <a:pt x="17369" y="63332"/>
                  </a:lnTo>
                  <a:lnTo>
                    <a:pt x="16182" y="62749"/>
                  </a:lnTo>
                  <a:lnTo>
                    <a:pt x="26554" y="60063"/>
                  </a:lnTo>
                  <a:close/>
                  <a:moveTo>
                    <a:pt x="32906" y="60125"/>
                  </a:moveTo>
                  <a:lnTo>
                    <a:pt x="43214" y="62978"/>
                  </a:lnTo>
                  <a:lnTo>
                    <a:pt x="42027" y="63520"/>
                  </a:lnTo>
                  <a:lnTo>
                    <a:pt x="32906" y="60125"/>
                  </a:lnTo>
                  <a:close/>
                  <a:moveTo>
                    <a:pt x="11413" y="62312"/>
                  </a:moveTo>
                  <a:lnTo>
                    <a:pt x="13579" y="63124"/>
                  </a:lnTo>
                  <a:lnTo>
                    <a:pt x="11767" y="63603"/>
                  </a:lnTo>
                  <a:lnTo>
                    <a:pt x="8748" y="62770"/>
                  </a:lnTo>
                  <a:lnTo>
                    <a:pt x="11413" y="62312"/>
                  </a:lnTo>
                  <a:close/>
                  <a:moveTo>
                    <a:pt x="15745" y="62874"/>
                  </a:moveTo>
                  <a:lnTo>
                    <a:pt x="16974" y="63457"/>
                  </a:lnTo>
                  <a:lnTo>
                    <a:pt x="16120" y="63770"/>
                  </a:lnTo>
                  <a:lnTo>
                    <a:pt x="14558" y="63186"/>
                  </a:lnTo>
                  <a:lnTo>
                    <a:pt x="15745" y="62874"/>
                  </a:lnTo>
                  <a:close/>
                  <a:moveTo>
                    <a:pt x="48004" y="62624"/>
                  </a:moveTo>
                  <a:lnTo>
                    <a:pt x="50649" y="63103"/>
                  </a:lnTo>
                  <a:lnTo>
                    <a:pt x="47629" y="63895"/>
                  </a:lnTo>
                  <a:lnTo>
                    <a:pt x="45797" y="63395"/>
                  </a:lnTo>
                  <a:lnTo>
                    <a:pt x="48004" y="62624"/>
                  </a:lnTo>
                  <a:close/>
                  <a:moveTo>
                    <a:pt x="26658" y="60333"/>
                  </a:moveTo>
                  <a:lnTo>
                    <a:pt x="18702" y="63957"/>
                  </a:lnTo>
                  <a:lnTo>
                    <a:pt x="17744" y="63499"/>
                  </a:lnTo>
                  <a:lnTo>
                    <a:pt x="26658" y="60333"/>
                  </a:lnTo>
                  <a:close/>
                  <a:moveTo>
                    <a:pt x="43652" y="63103"/>
                  </a:moveTo>
                  <a:lnTo>
                    <a:pt x="44839" y="63436"/>
                  </a:lnTo>
                  <a:lnTo>
                    <a:pt x="43256" y="63999"/>
                  </a:lnTo>
                  <a:lnTo>
                    <a:pt x="42402" y="63665"/>
                  </a:lnTo>
                  <a:lnTo>
                    <a:pt x="43652" y="63103"/>
                  </a:lnTo>
                  <a:close/>
                  <a:moveTo>
                    <a:pt x="32801" y="60396"/>
                  </a:moveTo>
                  <a:lnTo>
                    <a:pt x="41652" y="63707"/>
                  </a:lnTo>
                  <a:lnTo>
                    <a:pt x="40674" y="64144"/>
                  </a:lnTo>
                  <a:lnTo>
                    <a:pt x="32801" y="60396"/>
                  </a:lnTo>
                  <a:close/>
                  <a:moveTo>
                    <a:pt x="14058" y="63311"/>
                  </a:moveTo>
                  <a:lnTo>
                    <a:pt x="15703" y="63915"/>
                  </a:lnTo>
                  <a:lnTo>
                    <a:pt x="14475" y="64353"/>
                  </a:lnTo>
                  <a:lnTo>
                    <a:pt x="12330" y="63749"/>
                  </a:lnTo>
                  <a:lnTo>
                    <a:pt x="14058" y="63311"/>
                  </a:lnTo>
                  <a:close/>
                  <a:moveTo>
                    <a:pt x="17349" y="63645"/>
                  </a:moveTo>
                  <a:lnTo>
                    <a:pt x="18369" y="64124"/>
                  </a:lnTo>
                  <a:lnTo>
                    <a:pt x="17786" y="64394"/>
                  </a:lnTo>
                  <a:lnTo>
                    <a:pt x="16557" y="63915"/>
                  </a:lnTo>
                  <a:lnTo>
                    <a:pt x="17349" y="63645"/>
                  </a:lnTo>
                  <a:close/>
                  <a:moveTo>
                    <a:pt x="8060" y="62874"/>
                  </a:moveTo>
                  <a:lnTo>
                    <a:pt x="11205" y="63749"/>
                  </a:lnTo>
                  <a:lnTo>
                    <a:pt x="8477" y="64457"/>
                  </a:lnTo>
                  <a:lnTo>
                    <a:pt x="3812" y="63603"/>
                  </a:lnTo>
                  <a:lnTo>
                    <a:pt x="8060" y="62874"/>
                  </a:lnTo>
                  <a:close/>
                  <a:moveTo>
                    <a:pt x="42027" y="63853"/>
                  </a:moveTo>
                  <a:lnTo>
                    <a:pt x="42839" y="64144"/>
                  </a:lnTo>
                  <a:lnTo>
                    <a:pt x="41590" y="64582"/>
                  </a:lnTo>
                  <a:lnTo>
                    <a:pt x="41007" y="64311"/>
                  </a:lnTo>
                  <a:lnTo>
                    <a:pt x="42027" y="63853"/>
                  </a:lnTo>
                  <a:close/>
                  <a:moveTo>
                    <a:pt x="45339" y="63561"/>
                  </a:moveTo>
                  <a:lnTo>
                    <a:pt x="47067" y="64040"/>
                  </a:lnTo>
                  <a:lnTo>
                    <a:pt x="44901" y="64603"/>
                  </a:lnTo>
                  <a:lnTo>
                    <a:pt x="43672" y="64144"/>
                  </a:lnTo>
                  <a:lnTo>
                    <a:pt x="45339" y="63561"/>
                  </a:lnTo>
                  <a:close/>
                  <a:moveTo>
                    <a:pt x="51336" y="63228"/>
                  </a:moveTo>
                  <a:lnTo>
                    <a:pt x="55585" y="64019"/>
                  </a:lnTo>
                  <a:lnTo>
                    <a:pt x="50899" y="64811"/>
                  </a:lnTo>
                  <a:lnTo>
                    <a:pt x="48171" y="64061"/>
                  </a:lnTo>
                  <a:lnTo>
                    <a:pt x="51336" y="63228"/>
                  </a:lnTo>
                  <a:close/>
                  <a:moveTo>
                    <a:pt x="16120" y="64082"/>
                  </a:moveTo>
                  <a:lnTo>
                    <a:pt x="17411" y="64561"/>
                  </a:lnTo>
                  <a:lnTo>
                    <a:pt x="16578" y="64936"/>
                  </a:lnTo>
                  <a:lnTo>
                    <a:pt x="14975" y="64478"/>
                  </a:lnTo>
                  <a:lnTo>
                    <a:pt x="16120" y="64082"/>
                  </a:lnTo>
                  <a:close/>
                  <a:moveTo>
                    <a:pt x="11767" y="63895"/>
                  </a:moveTo>
                  <a:lnTo>
                    <a:pt x="13996" y="64519"/>
                  </a:lnTo>
                  <a:lnTo>
                    <a:pt x="12226" y="65144"/>
                  </a:lnTo>
                  <a:lnTo>
                    <a:pt x="9143" y="64582"/>
                  </a:lnTo>
                  <a:lnTo>
                    <a:pt x="11767" y="63895"/>
                  </a:lnTo>
                  <a:close/>
                  <a:moveTo>
                    <a:pt x="43256" y="64290"/>
                  </a:moveTo>
                  <a:lnTo>
                    <a:pt x="44401" y="64728"/>
                  </a:lnTo>
                  <a:lnTo>
                    <a:pt x="42777" y="65144"/>
                  </a:lnTo>
                  <a:lnTo>
                    <a:pt x="41965" y="64769"/>
                  </a:lnTo>
                  <a:lnTo>
                    <a:pt x="43256" y="64290"/>
                  </a:lnTo>
                  <a:close/>
                  <a:moveTo>
                    <a:pt x="47609" y="64207"/>
                  </a:moveTo>
                  <a:lnTo>
                    <a:pt x="50233" y="64915"/>
                  </a:lnTo>
                  <a:lnTo>
                    <a:pt x="47130" y="65436"/>
                  </a:lnTo>
                  <a:lnTo>
                    <a:pt x="45380" y="64790"/>
                  </a:lnTo>
                  <a:lnTo>
                    <a:pt x="47609" y="64207"/>
                  </a:lnTo>
                  <a:close/>
                  <a:moveTo>
                    <a:pt x="14496" y="64665"/>
                  </a:moveTo>
                  <a:lnTo>
                    <a:pt x="16182" y="65123"/>
                  </a:lnTo>
                  <a:lnTo>
                    <a:pt x="14995" y="65665"/>
                  </a:lnTo>
                  <a:lnTo>
                    <a:pt x="12788" y="65248"/>
                  </a:lnTo>
                  <a:lnTo>
                    <a:pt x="14496" y="64665"/>
                  </a:lnTo>
                  <a:close/>
                  <a:moveTo>
                    <a:pt x="44880" y="64915"/>
                  </a:moveTo>
                  <a:lnTo>
                    <a:pt x="46567" y="65540"/>
                  </a:lnTo>
                  <a:lnTo>
                    <a:pt x="44360" y="65894"/>
                  </a:lnTo>
                  <a:lnTo>
                    <a:pt x="43193" y="65352"/>
                  </a:lnTo>
                  <a:lnTo>
                    <a:pt x="44880" y="64915"/>
                  </a:lnTo>
                  <a:close/>
                  <a:moveTo>
                    <a:pt x="1021" y="65811"/>
                  </a:moveTo>
                  <a:lnTo>
                    <a:pt x="2625" y="65977"/>
                  </a:lnTo>
                  <a:lnTo>
                    <a:pt x="1792" y="66185"/>
                  </a:lnTo>
                  <a:lnTo>
                    <a:pt x="1021" y="65811"/>
                  </a:lnTo>
                  <a:close/>
                  <a:moveTo>
                    <a:pt x="8477" y="64748"/>
                  </a:moveTo>
                  <a:lnTo>
                    <a:pt x="11684" y="65352"/>
                  </a:lnTo>
                  <a:lnTo>
                    <a:pt x="9018" y="66290"/>
                  </a:lnTo>
                  <a:lnTo>
                    <a:pt x="4291" y="65831"/>
                  </a:lnTo>
                  <a:lnTo>
                    <a:pt x="8477" y="64748"/>
                  </a:lnTo>
                  <a:close/>
                  <a:moveTo>
                    <a:pt x="18702" y="64290"/>
                  </a:moveTo>
                  <a:lnTo>
                    <a:pt x="23055" y="66352"/>
                  </a:lnTo>
                  <a:lnTo>
                    <a:pt x="23055" y="66352"/>
                  </a:lnTo>
                  <a:lnTo>
                    <a:pt x="18161" y="64540"/>
                  </a:lnTo>
                  <a:lnTo>
                    <a:pt x="18702" y="64290"/>
                  </a:lnTo>
                  <a:close/>
                  <a:moveTo>
                    <a:pt x="40674" y="64457"/>
                  </a:moveTo>
                  <a:lnTo>
                    <a:pt x="41194" y="64728"/>
                  </a:lnTo>
                  <a:lnTo>
                    <a:pt x="36300" y="66456"/>
                  </a:lnTo>
                  <a:lnTo>
                    <a:pt x="36300" y="66456"/>
                  </a:lnTo>
                  <a:lnTo>
                    <a:pt x="40674" y="64457"/>
                  </a:lnTo>
                  <a:close/>
                  <a:moveTo>
                    <a:pt x="50878" y="65102"/>
                  </a:moveTo>
                  <a:lnTo>
                    <a:pt x="55043" y="66248"/>
                  </a:lnTo>
                  <a:lnTo>
                    <a:pt x="50316" y="66623"/>
                  </a:lnTo>
                  <a:lnTo>
                    <a:pt x="47671" y="65644"/>
                  </a:lnTo>
                  <a:lnTo>
                    <a:pt x="50878" y="65102"/>
                  </a:lnTo>
                  <a:close/>
                  <a:moveTo>
                    <a:pt x="12246" y="65456"/>
                  </a:moveTo>
                  <a:lnTo>
                    <a:pt x="14537" y="65873"/>
                  </a:lnTo>
                  <a:lnTo>
                    <a:pt x="12829" y="66644"/>
                  </a:lnTo>
                  <a:lnTo>
                    <a:pt x="9706" y="66352"/>
                  </a:lnTo>
                  <a:lnTo>
                    <a:pt x="12246" y="65456"/>
                  </a:lnTo>
                  <a:close/>
                  <a:moveTo>
                    <a:pt x="58334" y="66290"/>
                  </a:moveTo>
                  <a:lnTo>
                    <a:pt x="57542" y="66644"/>
                  </a:lnTo>
                  <a:lnTo>
                    <a:pt x="56709" y="66414"/>
                  </a:lnTo>
                  <a:lnTo>
                    <a:pt x="58334" y="66290"/>
                  </a:lnTo>
                  <a:close/>
                  <a:moveTo>
                    <a:pt x="17807" y="64707"/>
                  </a:moveTo>
                  <a:lnTo>
                    <a:pt x="23701" y="66914"/>
                  </a:lnTo>
                  <a:lnTo>
                    <a:pt x="17015" y="65061"/>
                  </a:lnTo>
                  <a:lnTo>
                    <a:pt x="17807" y="64707"/>
                  </a:lnTo>
                  <a:close/>
                  <a:moveTo>
                    <a:pt x="47109" y="65727"/>
                  </a:moveTo>
                  <a:lnTo>
                    <a:pt x="49649" y="66685"/>
                  </a:lnTo>
                  <a:lnTo>
                    <a:pt x="46526" y="66935"/>
                  </a:lnTo>
                  <a:lnTo>
                    <a:pt x="44818" y="66123"/>
                  </a:lnTo>
                  <a:lnTo>
                    <a:pt x="47109" y="65727"/>
                  </a:lnTo>
                  <a:close/>
                  <a:moveTo>
                    <a:pt x="41569" y="64894"/>
                  </a:moveTo>
                  <a:lnTo>
                    <a:pt x="42340" y="65269"/>
                  </a:lnTo>
                  <a:lnTo>
                    <a:pt x="35634" y="66998"/>
                  </a:lnTo>
                  <a:lnTo>
                    <a:pt x="35634" y="66998"/>
                  </a:lnTo>
                  <a:lnTo>
                    <a:pt x="41569" y="64894"/>
                  </a:lnTo>
                  <a:close/>
                  <a:moveTo>
                    <a:pt x="16599" y="65248"/>
                  </a:moveTo>
                  <a:lnTo>
                    <a:pt x="24409" y="67393"/>
                  </a:lnTo>
                  <a:lnTo>
                    <a:pt x="15495" y="65748"/>
                  </a:lnTo>
                  <a:lnTo>
                    <a:pt x="16599" y="65248"/>
                  </a:lnTo>
                  <a:close/>
                  <a:moveTo>
                    <a:pt x="42756" y="65456"/>
                  </a:moveTo>
                  <a:lnTo>
                    <a:pt x="43860" y="65977"/>
                  </a:lnTo>
                  <a:lnTo>
                    <a:pt x="34926" y="67497"/>
                  </a:lnTo>
                  <a:lnTo>
                    <a:pt x="42756" y="65456"/>
                  </a:lnTo>
                  <a:close/>
                  <a:moveTo>
                    <a:pt x="3479" y="66040"/>
                  </a:moveTo>
                  <a:lnTo>
                    <a:pt x="8373" y="66519"/>
                  </a:lnTo>
                  <a:lnTo>
                    <a:pt x="4999" y="67706"/>
                  </a:lnTo>
                  <a:lnTo>
                    <a:pt x="2208" y="66373"/>
                  </a:lnTo>
                  <a:lnTo>
                    <a:pt x="3479" y="66040"/>
                  </a:lnTo>
                  <a:close/>
                  <a:moveTo>
                    <a:pt x="15037" y="65956"/>
                  </a:moveTo>
                  <a:lnTo>
                    <a:pt x="25158" y="67831"/>
                  </a:lnTo>
                  <a:lnTo>
                    <a:pt x="13392" y="66706"/>
                  </a:lnTo>
                  <a:lnTo>
                    <a:pt x="15037" y="65956"/>
                  </a:lnTo>
                  <a:close/>
                  <a:moveTo>
                    <a:pt x="44318" y="66206"/>
                  </a:moveTo>
                  <a:lnTo>
                    <a:pt x="45942" y="66977"/>
                  </a:lnTo>
                  <a:lnTo>
                    <a:pt x="34176" y="67914"/>
                  </a:lnTo>
                  <a:lnTo>
                    <a:pt x="44318" y="66206"/>
                  </a:lnTo>
                  <a:close/>
                  <a:moveTo>
                    <a:pt x="9060" y="66581"/>
                  </a:moveTo>
                  <a:lnTo>
                    <a:pt x="12288" y="66893"/>
                  </a:lnTo>
                  <a:lnTo>
                    <a:pt x="9726" y="68060"/>
                  </a:lnTo>
                  <a:lnTo>
                    <a:pt x="5665" y="68039"/>
                  </a:lnTo>
                  <a:lnTo>
                    <a:pt x="5374" y="67893"/>
                  </a:lnTo>
                  <a:lnTo>
                    <a:pt x="9060" y="66581"/>
                  </a:lnTo>
                  <a:close/>
                  <a:moveTo>
                    <a:pt x="55876" y="66477"/>
                  </a:moveTo>
                  <a:lnTo>
                    <a:pt x="57147" y="66831"/>
                  </a:lnTo>
                  <a:lnTo>
                    <a:pt x="54314" y="68122"/>
                  </a:lnTo>
                  <a:lnTo>
                    <a:pt x="50962" y="66873"/>
                  </a:lnTo>
                  <a:lnTo>
                    <a:pt x="55876" y="66477"/>
                  </a:lnTo>
                  <a:close/>
                  <a:moveTo>
                    <a:pt x="12871" y="66956"/>
                  </a:moveTo>
                  <a:lnTo>
                    <a:pt x="25929" y="68205"/>
                  </a:lnTo>
                  <a:lnTo>
                    <a:pt x="25929" y="68205"/>
                  </a:lnTo>
                  <a:lnTo>
                    <a:pt x="10414" y="68081"/>
                  </a:lnTo>
                  <a:lnTo>
                    <a:pt x="12871" y="66956"/>
                  </a:lnTo>
                  <a:close/>
                  <a:moveTo>
                    <a:pt x="29740" y="59250"/>
                  </a:moveTo>
                  <a:lnTo>
                    <a:pt x="40320" y="64311"/>
                  </a:lnTo>
                  <a:lnTo>
                    <a:pt x="33155" y="67581"/>
                  </a:lnTo>
                  <a:lnTo>
                    <a:pt x="32406" y="67831"/>
                  </a:lnTo>
                  <a:lnTo>
                    <a:pt x="31635" y="68039"/>
                  </a:lnTo>
                  <a:lnTo>
                    <a:pt x="30844" y="68164"/>
                  </a:lnTo>
                  <a:lnTo>
                    <a:pt x="30052" y="68226"/>
                  </a:lnTo>
                  <a:lnTo>
                    <a:pt x="29261" y="68226"/>
                  </a:lnTo>
                  <a:lnTo>
                    <a:pt x="28470" y="68143"/>
                  </a:lnTo>
                  <a:lnTo>
                    <a:pt x="27678" y="67997"/>
                  </a:lnTo>
                  <a:lnTo>
                    <a:pt x="26908" y="67789"/>
                  </a:lnTo>
                  <a:lnTo>
                    <a:pt x="26158" y="67518"/>
                  </a:lnTo>
                  <a:lnTo>
                    <a:pt x="19056" y="64124"/>
                  </a:lnTo>
                  <a:lnTo>
                    <a:pt x="29740" y="59250"/>
                  </a:lnTo>
                  <a:close/>
                  <a:moveTo>
                    <a:pt x="46463" y="67227"/>
                  </a:moveTo>
                  <a:lnTo>
                    <a:pt x="48900" y="68393"/>
                  </a:lnTo>
                  <a:lnTo>
                    <a:pt x="48900" y="68393"/>
                  </a:lnTo>
                  <a:lnTo>
                    <a:pt x="33385" y="68268"/>
                  </a:lnTo>
                  <a:lnTo>
                    <a:pt x="46463" y="67227"/>
                  </a:lnTo>
                  <a:close/>
                  <a:moveTo>
                    <a:pt x="50274" y="66914"/>
                  </a:moveTo>
                  <a:lnTo>
                    <a:pt x="53940" y="68289"/>
                  </a:lnTo>
                  <a:lnTo>
                    <a:pt x="53648" y="68435"/>
                  </a:lnTo>
                  <a:lnTo>
                    <a:pt x="49587" y="68393"/>
                  </a:lnTo>
                  <a:lnTo>
                    <a:pt x="47046" y="67185"/>
                  </a:lnTo>
                  <a:lnTo>
                    <a:pt x="50274" y="66914"/>
                  </a:lnTo>
                  <a:close/>
                  <a:moveTo>
                    <a:pt x="1708" y="68289"/>
                  </a:moveTo>
                  <a:lnTo>
                    <a:pt x="3333" y="68310"/>
                  </a:lnTo>
                  <a:lnTo>
                    <a:pt x="2521" y="68601"/>
                  </a:lnTo>
                  <a:lnTo>
                    <a:pt x="1708" y="68289"/>
                  </a:lnTo>
                  <a:close/>
                  <a:moveTo>
                    <a:pt x="6290" y="68330"/>
                  </a:moveTo>
                  <a:lnTo>
                    <a:pt x="9102" y="68351"/>
                  </a:lnTo>
                  <a:lnTo>
                    <a:pt x="7685" y="68997"/>
                  </a:lnTo>
                  <a:lnTo>
                    <a:pt x="6290" y="68330"/>
                  </a:lnTo>
                  <a:close/>
                  <a:moveTo>
                    <a:pt x="57605" y="68747"/>
                  </a:moveTo>
                  <a:lnTo>
                    <a:pt x="56793" y="69039"/>
                  </a:lnTo>
                  <a:lnTo>
                    <a:pt x="55981" y="68747"/>
                  </a:lnTo>
                  <a:close/>
                  <a:moveTo>
                    <a:pt x="29657" y="69122"/>
                  </a:moveTo>
                  <a:lnTo>
                    <a:pt x="29698" y="69143"/>
                  </a:lnTo>
                  <a:lnTo>
                    <a:pt x="29657" y="69184"/>
                  </a:lnTo>
                  <a:lnTo>
                    <a:pt x="29594" y="69143"/>
                  </a:lnTo>
                  <a:lnTo>
                    <a:pt x="29657" y="69122"/>
                  </a:lnTo>
                  <a:close/>
                  <a:moveTo>
                    <a:pt x="50212" y="68684"/>
                  </a:moveTo>
                  <a:lnTo>
                    <a:pt x="53023" y="68705"/>
                  </a:lnTo>
                  <a:lnTo>
                    <a:pt x="51607" y="69351"/>
                  </a:lnTo>
                  <a:lnTo>
                    <a:pt x="50212" y="68684"/>
                  </a:lnTo>
                  <a:close/>
                  <a:moveTo>
                    <a:pt x="4187" y="68310"/>
                  </a:moveTo>
                  <a:lnTo>
                    <a:pt x="5603" y="68330"/>
                  </a:lnTo>
                  <a:lnTo>
                    <a:pt x="7352" y="69143"/>
                  </a:lnTo>
                  <a:lnTo>
                    <a:pt x="5853" y="69830"/>
                  </a:lnTo>
                  <a:lnTo>
                    <a:pt x="2937" y="68747"/>
                  </a:lnTo>
                  <a:lnTo>
                    <a:pt x="4187" y="68310"/>
                  </a:lnTo>
                  <a:close/>
                  <a:moveTo>
                    <a:pt x="9789" y="68351"/>
                  </a:moveTo>
                  <a:lnTo>
                    <a:pt x="26741" y="68497"/>
                  </a:lnTo>
                  <a:lnTo>
                    <a:pt x="9518" y="69851"/>
                  </a:lnTo>
                  <a:lnTo>
                    <a:pt x="8040" y="69163"/>
                  </a:lnTo>
                  <a:lnTo>
                    <a:pt x="9789" y="68351"/>
                  </a:lnTo>
                  <a:close/>
                  <a:moveTo>
                    <a:pt x="7685" y="69309"/>
                  </a:moveTo>
                  <a:lnTo>
                    <a:pt x="8935" y="69913"/>
                  </a:lnTo>
                  <a:lnTo>
                    <a:pt x="6540" y="70101"/>
                  </a:lnTo>
                  <a:lnTo>
                    <a:pt x="6228" y="69976"/>
                  </a:lnTo>
                  <a:lnTo>
                    <a:pt x="7685" y="69309"/>
                  </a:lnTo>
                  <a:close/>
                  <a:moveTo>
                    <a:pt x="32572" y="68539"/>
                  </a:moveTo>
                  <a:lnTo>
                    <a:pt x="49525" y="68684"/>
                  </a:lnTo>
                  <a:lnTo>
                    <a:pt x="51253" y="69518"/>
                  </a:lnTo>
                  <a:lnTo>
                    <a:pt x="49774" y="70184"/>
                  </a:lnTo>
                  <a:lnTo>
                    <a:pt x="32572" y="68539"/>
                  </a:lnTo>
                  <a:close/>
                  <a:moveTo>
                    <a:pt x="55127" y="68726"/>
                  </a:moveTo>
                  <a:lnTo>
                    <a:pt x="56355" y="69184"/>
                  </a:lnTo>
                  <a:lnTo>
                    <a:pt x="53440" y="70226"/>
                  </a:lnTo>
                  <a:lnTo>
                    <a:pt x="51940" y="69518"/>
                  </a:lnTo>
                  <a:lnTo>
                    <a:pt x="53711" y="68726"/>
                  </a:lnTo>
                  <a:close/>
                  <a:moveTo>
                    <a:pt x="51607" y="69684"/>
                  </a:moveTo>
                  <a:lnTo>
                    <a:pt x="53044" y="70371"/>
                  </a:lnTo>
                  <a:lnTo>
                    <a:pt x="52732" y="70476"/>
                  </a:lnTo>
                  <a:lnTo>
                    <a:pt x="50358" y="70246"/>
                  </a:lnTo>
                  <a:lnTo>
                    <a:pt x="51607" y="69684"/>
                  </a:lnTo>
                  <a:close/>
                  <a:moveTo>
                    <a:pt x="4228" y="70559"/>
                  </a:moveTo>
                  <a:lnTo>
                    <a:pt x="3458" y="70934"/>
                  </a:lnTo>
                  <a:lnTo>
                    <a:pt x="2625" y="70705"/>
                  </a:lnTo>
                  <a:lnTo>
                    <a:pt x="4228" y="70559"/>
                  </a:lnTo>
                  <a:close/>
                  <a:moveTo>
                    <a:pt x="27574" y="68726"/>
                  </a:moveTo>
                  <a:lnTo>
                    <a:pt x="12455" y="71267"/>
                  </a:lnTo>
                  <a:lnTo>
                    <a:pt x="10039" y="70101"/>
                  </a:lnTo>
                  <a:lnTo>
                    <a:pt x="27574" y="68726"/>
                  </a:lnTo>
                  <a:close/>
                  <a:moveTo>
                    <a:pt x="55023" y="70996"/>
                  </a:moveTo>
                  <a:lnTo>
                    <a:pt x="56647" y="71142"/>
                  </a:lnTo>
                  <a:lnTo>
                    <a:pt x="55814" y="71371"/>
                  </a:lnTo>
                  <a:lnTo>
                    <a:pt x="55023" y="70996"/>
                  </a:lnTo>
                  <a:close/>
                  <a:moveTo>
                    <a:pt x="31739" y="68747"/>
                  </a:moveTo>
                  <a:lnTo>
                    <a:pt x="49254" y="70434"/>
                  </a:lnTo>
                  <a:lnTo>
                    <a:pt x="46817" y="71538"/>
                  </a:lnTo>
                  <a:lnTo>
                    <a:pt x="31739" y="68747"/>
                  </a:lnTo>
                  <a:close/>
                  <a:moveTo>
                    <a:pt x="9456" y="70163"/>
                  </a:moveTo>
                  <a:lnTo>
                    <a:pt x="11955" y="71350"/>
                  </a:lnTo>
                  <a:lnTo>
                    <a:pt x="10518" y="71579"/>
                  </a:lnTo>
                  <a:lnTo>
                    <a:pt x="7186" y="70330"/>
                  </a:lnTo>
                  <a:lnTo>
                    <a:pt x="9456" y="70163"/>
                  </a:lnTo>
                  <a:close/>
                  <a:moveTo>
                    <a:pt x="49816" y="70496"/>
                  </a:moveTo>
                  <a:lnTo>
                    <a:pt x="52086" y="70705"/>
                  </a:lnTo>
                  <a:lnTo>
                    <a:pt x="48733" y="71892"/>
                  </a:lnTo>
                  <a:lnTo>
                    <a:pt x="47317" y="71642"/>
                  </a:lnTo>
                  <a:lnTo>
                    <a:pt x="49816" y="70496"/>
                  </a:lnTo>
                  <a:close/>
                  <a:moveTo>
                    <a:pt x="6498" y="70392"/>
                  </a:moveTo>
                  <a:lnTo>
                    <a:pt x="9955" y="71683"/>
                  </a:lnTo>
                  <a:lnTo>
                    <a:pt x="7581" y="72079"/>
                  </a:lnTo>
                  <a:lnTo>
                    <a:pt x="3874" y="71059"/>
                  </a:lnTo>
                  <a:lnTo>
                    <a:pt x="5082" y="70496"/>
                  </a:lnTo>
                  <a:lnTo>
                    <a:pt x="6498" y="70392"/>
                  </a:lnTo>
                  <a:close/>
                  <a:moveTo>
                    <a:pt x="28366" y="68893"/>
                  </a:moveTo>
                  <a:lnTo>
                    <a:pt x="14829" y="72391"/>
                  </a:lnTo>
                  <a:lnTo>
                    <a:pt x="12913" y="71475"/>
                  </a:lnTo>
                  <a:lnTo>
                    <a:pt x="28366" y="68893"/>
                  </a:lnTo>
                  <a:close/>
                  <a:moveTo>
                    <a:pt x="52773" y="70767"/>
                  </a:moveTo>
                  <a:lnTo>
                    <a:pt x="54190" y="70913"/>
                  </a:lnTo>
                  <a:lnTo>
                    <a:pt x="55377" y="71475"/>
                  </a:lnTo>
                  <a:lnTo>
                    <a:pt x="51649" y="72433"/>
                  </a:lnTo>
                  <a:lnTo>
                    <a:pt x="49295" y="71996"/>
                  </a:lnTo>
                  <a:lnTo>
                    <a:pt x="52773" y="70767"/>
                  </a:lnTo>
                  <a:close/>
                  <a:moveTo>
                    <a:pt x="30948" y="68914"/>
                  </a:moveTo>
                  <a:lnTo>
                    <a:pt x="46359" y="71746"/>
                  </a:lnTo>
                  <a:lnTo>
                    <a:pt x="44422" y="72641"/>
                  </a:lnTo>
                  <a:lnTo>
                    <a:pt x="30927" y="68914"/>
                  </a:lnTo>
                  <a:close/>
                  <a:moveTo>
                    <a:pt x="12413" y="71558"/>
                  </a:moveTo>
                  <a:lnTo>
                    <a:pt x="14391" y="72516"/>
                  </a:lnTo>
                  <a:lnTo>
                    <a:pt x="13579" y="72725"/>
                  </a:lnTo>
                  <a:lnTo>
                    <a:pt x="11059" y="71788"/>
                  </a:lnTo>
                  <a:lnTo>
                    <a:pt x="12413" y="71558"/>
                  </a:lnTo>
                  <a:close/>
                  <a:moveTo>
                    <a:pt x="3479" y="71246"/>
                  </a:moveTo>
                  <a:lnTo>
                    <a:pt x="6915" y="72183"/>
                  </a:lnTo>
                  <a:lnTo>
                    <a:pt x="2896" y="72870"/>
                  </a:lnTo>
                  <a:lnTo>
                    <a:pt x="771" y="72475"/>
                  </a:lnTo>
                  <a:lnTo>
                    <a:pt x="3479" y="71246"/>
                  </a:lnTo>
                  <a:close/>
                  <a:moveTo>
                    <a:pt x="46859" y="71850"/>
                  </a:moveTo>
                  <a:lnTo>
                    <a:pt x="48192" y="72100"/>
                  </a:lnTo>
                  <a:lnTo>
                    <a:pt x="45672" y="72975"/>
                  </a:lnTo>
                  <a:lnTo>
                    <a:pt x="44839" y="72766"/>
                  </a:lnTo>
                  <a:lnTo>
                    <a:pt x="46859" y="71850"/>
                  </a:lnTo>
                  <a:close/>
                  <a:moveTo>
                    <a:pt x="10497" y="71871"/>
                  </a:moveTo>
                  <a:lnTo>
                    <a:pt x="13079" y="72850"/>
                  </a:lnTo>
                  <a:lnTo>
                    <a:pt x="11684" y="73204"/>
                  </a:lnTo>
                  <a:lnTo>
                    <a:pt x="8248" y="72267"/>
                  </a:lnTo>
                  <a:lnTo>
                    <a:pt x="10497" y="71871"/>
                  </a:lnTo>
                  <a:close/>
                  <a:moveTo>
                    <a:pt x="55793" y="71663"/>
                  </a:moveTo>
                  <a:lnTo>
                    <a:pt x="58459" y="72954"/>
                  </a:lnTo>
                  <a:lnTo>
                    <a:pt x="56335" y="73308"/>
                  </a:lnTo>
                  <a:lnTo>
                    <a:pt x="52336" y="72558"/>
                  </a:lnTo>
                  <a:lnTo>
                    <a:pt x="55793" y="71663"/>
                  </a:lnTo>
                  <a:close/>
                  <a:moveTo>
                    <a:pt x="28782" y="69080"/>
                  </a:moveTo>
                  <a:lnTo>
                    <a:pt x="28824" y="69101"/>
                  </a:lnTo>
                  <a:lnTo>
                    <a:pt x="16849" y="73349"/>
                  </a:lnTo>
                  <a:lnTo>
                    <a:pt x="15245" y="72579"/>
                  </a:lnTo>
                  <a:lnTo>
                    <a:pt x="28782" y="69080"/>
                  </a:lnTo>
                  <a:close/>
                  <a:moveTo>
                    <a:pt x="48754" y="72204"/>
                  </a:moveTo>
                  <a:lnTo>
                    <a:pt x="50982" y="72621"/>
                  </a:lnTo>
                  <a:lnTo>
                    <a:pt x="47546" y="73495"/>
                  </a:lnTo>
                  <a:lnTo>
                    <a:pt x="46151" y="73120"/>
                  </a:lnTo>
                  <a:lnTo>
                    <a:pt x="48754" y="72204"/>
                  </a:lnTo>
                  <a:close/>
                  <a:moveTo>
                    <a:pt x="30531" y="69101"/>
                  </a:moveTo>
                  <a:lnTo>
                    <a:pt x="44006" y="72829"/>
                  </a:lnTo>
                  <a:lnTo>
                    <a:pt x="42381" y="73579"/>
                  </a:lnTo>
                  <a:lnTo>
                    <a:pt x="30469" y="69122"/>
                  </a:lnTo>
                  <a:lnTo>
                    <a:pt x="30531" y="69101"/>
                  </a:lnTo>
                  <a:close/>
                  <a:moveTo>
                    <a:pt x="14808" y="72704"/>
                  </a:moveTo>
                  <a:lnTo>
                    <a:pt x="16453" y="73495"/>
                  </a:lnTo>
                  <a:lnTo>
                    <a:pt x="16037" y="73641"/>
                  </a:lnTo>
                  <a:lnTo>
                    <a:pt x="14037" y="72891"/>
                  </a:lnTo>
                  <a:lnTo>
                    <a:pt x="14808" y="72704"/>
                  </a:lnTo>
                  <a:close/>
                  <a:moveTo>
                    <a:pt x="44443" y="72954"/>
                  </a:moveTo>
                  <a:lnTo>
                    <a:pt x="45193" y="73162"/>
                  </a:lnTo>
                  <a:lnTo>
                    <a:pt x="43173" y="73870"/>
                  </a:lnTo>
                  <a:lnTo>
                    <a:pt x="42756" y="73704"/>
                  </a:lnTo>
                  <a:lnTo>
                    <a:pt x="44443" y="72954"/>
                  </a:lnTo>
                  <a:close/>
                  <a:moveTo>
                    <a:pt x="7581" y="72371"/>
                  </a:moveTo>
                  <a:lnTo>
                    <a:pt x="11122" y="73349"/>
                  </a:lnTo>
                  <a:lnTo>
                    <a:pt x="8810" y="73953"/>
                  </a:lnTo>
                  <a:lnTo>
                    <a:pt x="3729" y="73016"/>
                  </a:lnTo>
                  <a:lnTo>
                    <a:pt x="7581" y="72371"/>
                  </a:lnTo>
                  <a:close/>
                  <a:moveTo>
                    <a:pt x="13558" y="73016"/>
                  </a:moveTo>
                  <a:lnTo>
                    <a:pt x="15620" y="73787"/>
                  </a:lnTo>
                  <a:lnTo>
                    <a:pt x="14829" y="74078"/>
                  </a:lnTo>
                  <a:lnTo>
                    <a:pt x="12246" y="73370"/>
                  </a:lnTo>
                  <a:lnTo>
                    <a:pt x="13558" y="73016"/>
                  </a:lnTo>
                  <a:close/>
                  <a:moveTo>
                    <a:pt x="29199" y="69288"/>
                  </a:moveTo>
                  <a:lnTo>
                    <a:pt x="29303" y="69330"/>
                  </a:lnTo>
                  <a:lnTo>
                    <a:pt x="18619" y="74203"/>
                  </a:lnTo>
                  <a:lnTo>
                    <a:pt x="17224" y="73537"/>
                  </a:lnTo>
                  <a:lnTo>
                    <a:pt x="29199" y="69288"/>
                  </a:lnTo>
                  <a:close/>
                  <a:moveTo>
                    <a:pt x="51670" y="72746"/>
                  </a:moveTo>
                  <a:lnTo>
                    <a:pt x="55502" y="73454"/>
                  </a:lnTo>
                  <a:lnTo>
                    <a:pt x="50420" y="74307"/>
                  </a:lnTo>
                  <a:lnTo>
                    <a:pt x="48108" y="73662"/>
                  </a:lnTo>
                  <a:lnTo>
                    <a:pt x="51670" y="72746"/>
                  </a:lnTo>
                  <a:close/>
                  <a:moveTo>
                    <a:pt x="45672" y="73287"/>
                  </a:moveTo>
                  <a:lnTo>
                    <a:pt x="46984" y="73641"/>
                  </a:lnTo>
                  <a:lnTo>
                    <a:pt x="44401" y="74328"/>
                  </a:lnTo>
                  <a:lnTo>
                    <a:pt x="43610" y="74016"/>
                  </a:lnTo>
                  <a:lnTo>
                    <a:pt x="45672" y="73287"/>
                  </a:lnTo>
                  <a:close/>
                  <a:moveTo>
                    <a:pt x="30094" y="69288"/>
                  </a:moveTo>
                  <a:lnTo>
                    <a:pt x="42006" y="73745"/>
                  </a:lnTo>
                  <a:lnTo>
                    <a:pt x="40590" y="74391"/>
                  </a:lnTo>
                  <a:lnTo>
                    <a:pt x="29990" y="69330"/>
                  </a:lnTo>
                  <a:lnTo>
                    <a:pt x="30094" y="69288"/>
                  </a:lnTo>
                  <a:close/>
                  <a:moveTo>
                    <a:pt x="16828" y="73662"/>
                  </a:moveTo>
                  <a:lnTo>
                    <a:pt x="18286" y="74370"/>
                  </a:lnTo>
                  <a:lnTo>
                    <a:pt x="18140" y="74432"/>
                  </a:lnTo>
                  <a:lnTo>
                    <a:pt x="16474" y="73808"/>
                  </a:lnTo>
                  <a:lnTo>
                    <a:pt x="16828" y="73662"/>
                  </a:lnTo>
                  <a:close/>
                  <a:moveTo>
                    <a:pt x="42381" y="73891"/>
                  </a:moveTo>
                  <a:lnTo>
                    <a:pt x="42756" y="74016"/>
                  </a:lnTo>
                  <a:lnTo>
                    <a:pt x="41069" y="74620"/>
                  </a:lnTo>
                  <a:lnTo>
                    <a:pt x="40923" y="74557"/>
                  </a:lnTo>
                  <a:lnTo>
                    <a:pt x="42381" y="73891"/>
                  </a:lnTo>
                  <a:close/>
                  <a:moveTo>
                    <a:pt x="11684" y="73516"/>
                  </a:moveTo>
                  <a:lnTo>
                    <a:pt x="14350" y="74245"/>
                  </a:lnTo>
                  <a:lnTo>
                    <a:pt x="12975" y="74724"/>
                  </a:lnTo>
                  <a:lnTo>
                    <a:pt x="9477" y="74078"/>
                  </a:lnTo>
                  <a:lnTo>
                    <a:pt x="11684" y="73516"/>
                  </a:lnTo>
                  <a:close/>
                  <a:moveTo>
                    <a:pt x="16037" y="73953"/>
                  </a:moveTo>
                  <a:lnTo>
                    <a:pt x="17765" y="74599"/>
                  </a:lnTo>
                  <a:lnTo>
                    <a:pt x="17369" y="74786"/>
                  </a:lnTo>
                  <a:lnTo>
                    <a:pt x="15308" y="74203"/>
                  </a:lnTo>
                  <a:lnTo>
                    <a:pt x="16037" y="73953"/>
                  </a:lnTo>
                  <a:close/>
                  <a:moveTo>
                    <a:pt x="18619" y="74516"/>
                  </a:moveTo>
                  <a:lnTo>
                    <a:pt x="19410" y="74911"/>
                  </a:lnTo>
                  <a:lnTo>
                    <a:pt x="19410" y="74911"/>
                  </a:lnTo>
                  <a:lnTo>
                    <a:pt x="18536" y="74578"/>
                  </a:lnTo>
                  <a:lnTo>
                    <a:pt x="18619" y="74516"/>
                  </a:lnTo>
                  <a:close/>
                  <a:moveTo>
                    <a:pt x="43173" y="74183"/>
                  </a:moveTo>
                  <a:lnTo>
                    <a:pt x="43902" y="74453"/>
                  </a:lnTo>
                  <a:lnTo>
                    <a:pt x="41840" y="74974"/>
                  </a:lnTo>
                  <a:lnTo>
                    <a:pt x="41444" y="74786"/>
                  </a:lnTo>
                  <a:lnTo>
                    <a:pt x="43173" y="74183"/>
                  </a:lnTo>
                  <a:close/>
                  <a:moveTo>
                    <a:pt x="47546" y="73808"/>
                  </a:moveTo>
                  <a:lnTo>
                    <a:pt x="49733" y="74412"/>
                  </a:lnTo>
                  <a:lnTo>
                    <a:pt x="46213" y="74995"/>
                  </a:lnTo>
                  <a:lnTo>
                    <a:pt x="44860" y="74495"/>
                  </a:lnTo>
                  <a:lnTo>
                    <a:pt x="47546" y="73808"/>
                  </a:lnTo>
                  <a:close/>
                  <a:moveTo>
                    <a:pt x="40590" y="74703"/>
                  </a:moveTo>
                  <a:lnTo>
                    <a:pt x="40674" y="74745"/>
                  </a:lnTo>
                  <a:lnTo>
                    <a:pt x="39778" y="75078"/>
                  </a:lnTo>
                  <a:lnTo>
                    <a:pt x="39778" y="75078"/>
                  </a:lnTo>
                  <a:lnTo>
                    <a:pt x="40590" y="74703"/>
                  </a:lnTo>
                  <a:close/>
                  <a:moveTo>
                    <a:pt x="14829" y="74370"/>
                  </a:moveTo>
                  <a:lnTo>
                    <a:pt x="16953" y="74974"/>
                  </a:lnTo>
                  <a:lnTo>
                    <a:pt x="16182" y="75328"/>
                  </a:lnTo>
                  <a:lnTo>
                    <a:pt x="13558" y="74828"/>
                  </a:lnTo>
                  <a:lnTo>
                    <a:pt x="14829" y="74370"/>
                  </a:lnTo>
                  <a:close/>
                  <a:moveTo>
                    <a:pt x="44381" y="74620"/>
                  </a:moveTo>
                  <a:lnTo>
                    <a:pt x="45651" y="75099"/>
                  </a:lnTo>
                  <a:lnTo>
                    <a:pt x="43006" y="75536"/>
                  </a:lnTo>
                  <a:lnTo>
                    <a:pt x="42236" y="75182"/>
                  </a:lnTo>
                  <a:lnTo>
                    <a:pt x="44381" y="74620"/>
                  </a:lnTo>
                  <a:close/>
                  <a:moveTo>
                    <a:pt x="8810" y="74245"/>
                  </a:moveTo>
                  <a:lnTo>
                    <a:pt x="12434" y="74911"/>
                  </a:lnTo>
                  <a:lnTo>
                    <a:pt x="10185" y="75724"/>
                  </a:lnTo>
                  <a:lnTo>
                    <a:pt x="5041" y="75224"/>
                  </a:lnTo>
                  <a:lnTo>
                    <a:pt x="8810" y="74245"/>
                  </a:lnTo>
                  <a:close/>
                  <a:moveTo>
                    <a:pt x="18161" y="74745"/>
                  </a:moveTo>
                  <a:lnTo>
                    <a:pt x="20827" y="75744"/>
                  </a:lnTo>
                  <a:lnTo>
                    <a:pt x="17807" y="74891"/>
                  </a:lnTo>
                  <a:lnTo>
                    <a:pt x="18161" y="74745"/>
                  </a:lnTo>
                  <a:close/>
                  <a:moveTo>
                    <a:pt x="41048" y="74932"/>
                  </a:moveTo>
                  <a:lnTo>
                    <a:pt x="41402" y="75099"/>
                  </a:lnTo>
                  <a:lnTo>
                    <a:pt x="38341" y="75890"/>
                  </a:lnTo>
                  <a:lnTo>
                    <a:pt x="38341" y="75890"/>
                  </a:lnTo>
                  <a:lnTo>
                    <a:pt x="41048" y="74932"/>
                  </a:lnTo>
                  <a:close/>
                  <a:moveTo>
                    <a:pt x="50399" y="74599"/>
                  </a:moveTo>
                  <a:lnTo>
                    <a:pt x="54148" y="75640"/>
                  </a:lnTo>
                  <a:lnTo>
                    <a:pt x="49004" y="76036"/>
                  </a:lnTo>
                  <a:lnTo>
                    <a:pt x="46755" y="75203"/>
                  </a:lnTo>
                  <a:lnTo>
                    <a:pt x="50399" y="74599"/>
                  </a:lnTo>
                  <a:close/>
                  <a:moveTo>
                    <a:pt x="13017" y="75036"/>
                  </a:moveTo>
                  <a:lnTo>
                    <a:pt x="15724" y="75536"/>
                  </a:lnTo>
                  <a:lnTo>
                    <a:pt x="14412" y="76119"/>
                  </a:lnTo>
                  <a:lnTo>
                    <a:pt x="10872" y="75786"/>
                  </a:lnTo>
                  <a:lnTo>
                    <a:pt x="13017" y="75036"/>
                  </a:lnTo>
                  <a:close/>
                  <a:moveTo>
                    <a:pt x="46192" y="75307"/>
                  </a:moveTo>
                  <a:lnTo>
                    <a:pt x="48317" y="76098"/>
                  </a:lnTo>
                  <a:lnTo>
                    <a:pt x="44776" y="76369"/>
                  </a:lnTo>
                  <a:lnTo>
                    <a:pt x="43464" y="75765"/>
                  </a:lnTo>
                  <a:lnTo>
                    <a:pt x="46192" y="75307"/>
                  </a:lnTo>
                  <a:close/>
                  <a:moveTo>
                    <a:pt x="17390" y="75078"/>
                  </a:moveTo>
                  <a:lnTo>
                    <a:pt x="22326" y="76453"/>
                  </a:lnTo>
                  <a:lnTo>
                    <a:pt x="16682" y="75411"/>
                  </a:lnTo>
                  <a:lnTo>
                    <a:pt x="17390" y="75078"/>
                  </a:lnTo>
                  <a:close/>
                  <a:moveTo>
                    <a:pt x="41819" y="75286"/>
                  </a:moveTo>
                  <a:lnTo>
                    <a:pt x="42506" y="75619"/>
                  </a:lnTo>
                  <a:lnTo>
                    <a:pt x="36862" y="76577"/>
                  </a:lnTo>
                  <a:lnTo>
                    <a:pt x="41819" y="75286"/>
                  </a:lnTo>
                  <a:close/>
                  <a:moveTo>
                    <a:pt x="16224" y="75619"/>
                  </a:moveTo>
                  <a:lnTo>
                    <a:pt x="23867" y="77036"/>
                  </a:lnTo>
                  <a:lnTo>
                    <a:pt x="14995" y="76182"/>
                  </a:lnTo>
                  <a:lnTo>
                    <a:pt x="16224" y="75619"/>
                  </a:lnTo>
                  <a:close/>
                  <a:moveTo>
                    <a:pt x="42964" y="75849"/>
                  </a:moveTo>
                  <a:lnTo>
                    <a:pt x="44193" y="76432"/>
                  </a:lnTo>
                  <a:lnTo>
                    <a:pt x="35301" y="77119"/>
                  </a:lnTo>
                  <a:lnTo>
                    <a:pt x="42964" y="75849"/>
                  </a:lnTo>
                  <a:close/>
                  <a:moveTo>
                    <a:pt x="4228" y="75453"/>
                  </a:moveTo>
                  <a:lnTo>
                    <a:pt x="9539" y="75953"/>
                  </a:lnTo>
                  <a:lnTo>
                    <a:pt x="5686" y="77306"/>
                  </a:lnTo>
                  <a:lnTo>
                    <a:pt x="3541" y="77286"/>
                  </a:lnTo>
                  <a:lnTo>
                    <a:pt x="1250" y="76203"/>
                  </a:lnTo>
                  <a:lnTo>
                    <a:pt x="4228" y="75453"/>
                  </a:lnTo>
                  <a:close/>
                  <a:moveTo>
                    <a:pt x="10205" y="76015"/>
                  </a:moveTo>
                  <a:lnTo>
                    <a:pt x="13892" y="76369"/>
                  </a:lnTo>
                  <a:lnTo>
                    <a:pt x="11705" y="77369"/>
                  </a:lnTo>
                  <a:lnTo>
                    <a:pt x="6540" y="77327"/>
                  </a:lnTo>
                  <a:lnTo>
                    <a:pt x="10205" y="76015"/>
                  </a:lnTo>
                  <a:close/>
                  <a:moveTo>
                    <a:pt x="14454" y="76432"/>
                  </a:moveTo>
                  <a:lnTo>
                    <a:pt x="24659" y="77411"/>
                  </a:lnTo>
                  <a:lnTo>
                    <a:pt x="24804" y="77473"/>
                  </a:lnTo>
                  <a:lnTo>
                    <a:pt x="24804" y="77473"/>
                  </a:lnTo>
                  <a:lnTo>
                    <a:pt x="12392" y="77369"/>
                  </a:lnTo>
                  <a:lnTo>
                    <a:pt x="14454" y="76432"/>
                  </a:lnTo>
                  <a:close/>
                  <a:moveTo>
                    <a:pt x="29636" y="69497"/>
                  </a:moveTo>
                  <a:lnTo>
                    <a:pt x="40236" y="74537"/>
                  </a:lnTo>
                  <a:lnTo>
                    <a:pt x="36654" y="76182"/>
                  </a:lnTo>
                  <a:lnTo>
                    <a:pt x="35134" y="76723"/>
                  </a:lnTo>
                  <a:lnTo>
                    <a:pt x="33572" y="77119"/>
                  </a:lnTo>
                  <a:lnTo>
                    <a:pt x="31989" y="77390"/>
                  </a:lnTo>
                  <a:lnTo>
                    <a:pt x="30386" y="77515"/>
                  </a:lnTo>
                  <a:lnTo>
                    <a:pt x="28782" y="77494"/>
                  </a:lnTo>
                  <a:lnTo>
                    <a:pt x="27178" y="77348"/>
                  </a:lnTo>
                  <a:lnTo>
                    <a:pt x="25596" y="77056"/>
                  </a:lnTo>
                  <a:lnTo>
                    <a:pt x="24034" y="76619"/>
                  </a:lnTo>
                  <a:lnTo>
                    <a:pt x="22534" y="76057"/>
                  </a:lnTo>
                  <a:lnTo>
                    <a:pt x="18973" y="74370"/>
                  </a:lnTo>
                  <a:lnTo>
                    <a:pt x="29636" y="69497"/>
                  </a:lnTo>
                  <a:close/>
                  <a:moveTo>
                    <a:pt x="44714" y="76682"/>
                  </a:moveTo>
                  <a:lnTo>
                    <a:pt x="46776" y="77660"/>
                  </a:lnTo>
                  <a:lnTo>
                    <a:pt x="46776" y="77660"/>
                  </a:lnTo>
                  <a:lnTo>
                    <a:pt x="34343" y="77556"/>
                  </a:lnTo>
                  <a:lnTo>
                    <a:pt x="34488" y="77473"/>
                  </a:lnTo>
                  <a:lnTo>
                    <a:pt x="44714" y="76682"/>
                  </a:lnTo>
                  <a:close/>
                  <a:moveTo>
                    <a:pt x="48962" y="76328"/>
                  </a:moveTo>
                  <a:lnTo>
                    <a:pt x="52628" y="77702"/>
                  </a:lnTo>
                  <a:lnTo>
                    <a:pt x="47463" y="77660"/>
                  </a:lnTo>
                  <a:lnTo>
                    <a:pt x="45297" y="76619"/>
                  </a:lnTo>
                  <a:lnTo>
                    <a:pt x="48962" y="76328"/>
                  </a:lnTo>
                  <a:close/>
                  <a:moveTo>
                    <a:pt x="54960" y="75869"/>
                  </a:moveTo>
                  <a:lnTo>
                    <a:pt x="57917" y="76682"/>
                  </a:lnTo>
                  <a:lnTo>
                    <a:pt x="55626" y="77723"/>
                  </a:lnTo>
                  <a:lnTo>
                    <a:pt x="53461" y="77702"/>
                  </a:lnTo>
                  <a:lnTo>
                    <a:pt x="49649" y="76286"/>
                  </a:lnTo>
                  <a:lnTo>
                    <a:pt x="54960" y="75869"/>
                  </a:lnTo>
                  <a:close/>
                  <a:moveTo>
                    <a:pt x="4895" y="77598"/>
                  </a:moveTo>
                  <a:lnTo>
                    <a:pt x="4478" y="77744"/>
                  </a:lnTo>
                  <a:lnTo>
                    <a:pt x="4166" y="77598"/>
                  </a:lnTo>
                  <a:close/>
                  <a:moveTo>
                    <a:pt x="26283" y="77765"/>
                  </a:moveTo>
                  <a:lnTo>
                    <a:pt x="26429" y="77827"/>
                  </a:lnTo>
                  <a:lnTo>
                    <a:pt x="26262" y="77848"/>
                  </a:lnTo>
                  <a:lnTo>
                    <a:pt x="26116" y="77765"/>
                  </a:lnTo>
                  <a:close/>
                  <a:moveTo>
                    <a:pt x="33030" y="77827"/>
                  </a:moveTo>
                  <a:lnTo>
                    <a:pt x="32885" y="77890"/>
                  </a:lnTo>
                  <a:lnTo>
                    <a:pt x="32718" y="77890"/>
                  </a:lnTo>
                  <a:lnTo>
                    <a:pt x="32885" y="77827"/>
                  </a:lnTo>
                  <a:close/>
                  <a:moveTo>
                    <a:pt x="27928" y="77994"/>
                  </a:moveTo>
                  <a:lnTo>
                    <a:pt x="28074" y="78056"/>
                  </a:lnTo>
                  <a:lnTo>
                    <a:pt x="27907" y="78077"/>
                  </a:lnTo>
                  <a:lnTo>
                    <a:pt x="27762" y="78014"/>
                  </a:lnTo>
                  <a:lnTo>
                    <a:pt x="27928" y="77994"/>
                  </a:lnTo>
                  <a:close/>
                  <a:moveTo>
                    <a:pt x="31239" y="78035"/>
                  </a:moveTo>
                  <a:lnTo>
                    <a:pt x="31385" y="78056"/>
                  </a:lnTo>
                  <a:lnTo>
                    <a:pt x="31239" y="78098"/>
                  </a:lnTo>
                  <a:lnTo>
                    <a:pt x="31073" y="78077"/>
                  </a:lnTo>
                  <a:lnTo>
                    <a:pt x="31239" y="78035"/>
                  </a:lnTo>
                  <a:close/>
                  <a:moveTo>
                    <a:pt x="29573" y="78098"/>
                  </a:moveTo>
                  <a:lnTo>
                    <a:pt x="29740" y="78119"/>
                  </a:lnTo>
                  <a:lnTo>
                    <a:pt x="29573" y="78160"/>
                  </a:lnTo>
                  <a:lnTo>
                    <a:pt x="29407" y="78119"/>
                  </a:lnTo>
                  <a:lnTo>
                    <a:pt x="29573" y="78098"/>
                  </a:lnTo>
                  <a:close/>
                  <a:moveTo>
                    <a:pt x="55002" y="78014"/>
                  </a:moveTo>
                  <a:lnTo>
                    <a:pt x="54669" y="78160"/>
                  </a:lnTo>
                  <a:lnTo>
                    <a:pt x="54252" y="78014"/>
                  </a:lnTo>
                  <a:close/>
                  <a:moveTo>
                    <a:pt x="27074" y="78077"/>
                  </a:moveTo>
                  <a:lnTo>
                    <a:pt x="27345" y="78160"/>
                  </a:lnTo>
                  <a:lnTo>
                    <a:pt x="27053" y="78223"/>
                  </a:lnTo>
                  <a:lnTo>
                    <a:pt x="26783" y="78098"/>
                  </a:lnTo>
                  <a:lnTo>
                    <a:pt x="27074" y="78077"/>
                  </a:lnTo>
                  <a:close/>
                  <a:moveTo>
                    <a:pt x="32073" y="78119"/>
                  </a:moveTo>
                  <a:lnTo>
                    <a:pt x="32364" y="78139"/>
                  </a:lnTo>
                  <a:lnTo>
                    <a:pt x="32093" y="78264"/>
                  </a:lnTo>
                  <a:lnTo>
                    <a:pt x="31802" y="78202"/>
                  </a:lnTo>
                  <a:lnTo>
                    <a:pt x="32073" y="78119"/>
                  </a:lnTo>
                  <a:close/>
                  <a:moveTo>
                    <a:pt x="28740" y="78223"/>
                  </a:moveTo>
                  <a:lnTo>
                    <a:pt x="29011" y="78306"/>
                  </a:lnTo>
                  <a:lnTo>
                    <a:pt x="28740" y="78389"/>
                  </a:lnTo>
                  <a:lnTo>
                    <a:pt x="28449" y="78285"/>
                  </a:lnTo>
                  <a:lnTo>
                    <a:pt x="28740" y="78223"/>
                  </a:lnTo>
                  <a:close/>
                  <a:moveTo>
                    <a:pt x="30406" y="78244"/>
                  </a:moveTo>
                  <a:lnTo>
                    <a:pt x="30698" y="78285"/>
                  </a:lnTo>
                  <a:lnTo>
                    <a:pt x="30406" y="78389"/>
                  </a:lnTo>
                  <a:lnTo>
                    <a:pt x="30136" y="78306"/>
                  </a:lnTo>
                  <a:lnTo>
                    <a:pt x="30406" y="78244"/>
                  </a:lnTo>
                  <a:close/>
                  <a:moveTo>
                    <a:pt x="27887" y="78369"/>
                  </a:moveTo>
                  <a:lnTo>
                    <a:pt x="28241" y="78514"/>
                  </a:lnTo>
                  <a:lnTo>
                    <a:pt x="27866" y="78598"/>
                  </a:lnTo>
                  <a:lnTo>
                    <a:pt x="27512" y="78431"/>
                  </a:lnTo>
                  <a:lnTo>
                    <a:pt x="27887" y="78369"/>
                  </a:lnTo>
                  <a:close/>
                  <a:moveTo>
                    <a:pt x="31260" y="78410"/>
                  </a:moveTo>
                  <a:lnTo>
                    <a:pt x="31635" y="78473"/>
                  </a:lnTo>
                  <a:lnTo>
                    <a:pt x="31281" y="78639"/>
                  </a:lnTo>
                  <a:lnTo>
                    <a:pt x="30906" y="78535"/>
                  </a:lnTo>
                  <a:lnTo>
                    <a:pt x="31260" y="78410"/>
                  </a:lnTo>
                  <a:close/>
                  <a:moveTo>
                    <a:pt x="29573" y="78452"/>
                  </a:moveTo>
                  <a:lnTo>
                    <a:pt x="29948" y="78556"/>
                  </a:lnTo>
                  <a:lnTo>
                    <a:pt x="29573" y="78702"/>
                  </a:lnTo>
                  <a:lnTo>
                    <a:pt x="29199" y="78556"/>
                  </a:lnTo>
                  <a:lnTo>
                    <a:pt x="29573" y="78452"/>
                  </a:lnTo>
                  <a:close/>
                  <a:moveTo>
                    <a:pt x="55689" y="78014"/>
                  </a:moveTo>
                  <a:lnTo>
                    <a:pt x="59167" y="78035"/>
                  </a:lnTo>
                  <a:lnTo>
                    <a:pt x="56709" y="78910"/>
                  </a:lnTo>
                  <a:lnTo>
                    <a:pt x="55064" y="78306"/>
                  </a:lnTo>
                  <a:lnTo>
                    <a:pt x="55689" y="78014"/>
                  </a:lnTo>
                  <a:close/>
                  <a:moveTo>
                    <a:pt x="28720" y="78681"/>
                  </a:moveTo>
                  <a:lnTo>
                    <a:pt x="29136" y="78848"/>
                  </a:lnTo>
                  <a:lnTo>
                    <a:pt x="28699" y="78993"/>
                  </a:lnTo>
                  <a:lnTo>
                    <a:pt x="28261" y="78806"/>
                  </a:lnTo>
                  <a:lnTo>
                    <a:pt x="28720" y="78681"/>
                  </a:lnTo>
                  <a:close/>
                  <a:moveTo>
                    <a:pt x="30427" y="78702"/>
                  </a:moveTo>
                  <a:lnTo>
                    <a:pt x="30865" y="78827"/>
                  </a:lnTo>
                  <a:lnTo>
                    <a:pt x="30427" y="79014"/>
                  </a:lnTo>
                  <a:lnTo>
                    <a:pt x="29990" y="78848"/>
                  </a:lnTo>
                  <a:lnTo>
                    <a:pt x="30427" y="78702"/>
                  </a:lnTo>
                  <a:close/>
                  <a:moveTo>
                    <a:pt x="5749" y="77598"/>
                  </a:moveTo>
                  <a:lnTo>
                    <a:pt x="11080" y="77640"/>
                  </a:lnTo>
                  <a:lnTo>
                    <a:pt x="7602" y="79243"/>
                  </a:lnTo>
                  <a:lnTo>
                    <a:pt x="4853" y="77910"/>
                  </a:lnTo>
                  <a:lnTo>
                    <a:pt x="5749" y="77598"/>
                  </a:lnTo>
                  <a:close/>
                  <a:moveTo>
                    <a:pt x="11767" y="77660"/>
                  </a:moveTo>
                  <a:lnTo>
                    <a:pt x="25429" y="77765"/>
                  </a:lnTo>
                  <a:lnTo>
                    <a:pt x="25679" y="77890"/>
                  </a:lnTo>
                  <a:lnTo>
                    <a:pt x="8227" y="79264"/>
                  </a:lnTo>
                  <a:lnTo>
                    <a:pt x="11767" y="77660"/>
                  </a:lnTo>
                  <a:close/>
                  <a:moveTo>
                    <a:pt x="29573" y="78993"/>
                  </a:moveTo>
                  <a:lnTo>
                    <a:pt x="30073" y="79181"/>
                  </a:lnTo>
                  <a:lnTo>
                    <a:pt x="29573" y="79410"/>
                  </a:lnTo>
                  <a:lnTo>
                    <a:pt x="29074" y="79181"/>
                  </a:lnTo>
                  <a:lnTo>
                    <a:pt x="29573" y="78993"/>
                  </a:lnTo>
                  <a:close/>
                  <a:moveTo>
                    <a:pt x="4457" y="78056"/>
                  </a:moveTo>
                  <a:lnTo>
                    <a:pt x="7186" y="79347"/>
                  </a:lnTo>
                  <a:lnTo>
                    <a:pt x="5228" y="79514"/>
                  </a:lnTo>
                  <a:lnTo>
                    <a:pt x="2854" y="78618"/>
                  </a:lnTo>
                  <a:lnTo>
                    <a:pt x="4457" y="78056"/>
                  </a:lnTo>
                  <a:close/>
                  <a:moveTo>
                    <a:pt x="48067" y="77952"/>
                  </a:moveTo>
                  <a:lnTo>
                    <a:pt x="53419" y="77994"/>
                  </a:lnTo>
                  <a:lnTo>
                    <a:pt x="54294" y="78327"/>
                  </a:lnTo>
                  <a:lnTo>
                    <a:pt x="51524" y="79597"/>
                  </a:lnTo>
                  <a:lnTo>
                    <a:pt x="48067" y="77952"/>
                  </a:lnTo>
                  <a:close/>
                  <a:moveTo>
                    <a:pt x="33718" y="77827"/>
                  </a:moveTo>
                  <a:lnTo>
                    <a:pt x="47379" y="77952"/>
                  </a:lnTo>
                  <a:lnTo>
                    <a:pt x="50899" y="79618"/>
                  </a:lnTo>
                  <a:lnTo>
                    <a:pt x="33468" y="77952"/>
                  </a:lnTo>
                  <a:lnTo>
                    <a:pt x="33718" y="77827"/>
                  </a:lnTo>
                  <a:close/>
                  <a:moveTo>
                    <a:pt x="2437" y="78785"/>
                  </a:moveTo>
                  <a:lnTo>
                    <a:pt x="4541" y="79556"/>
                  </a:lnTo>
                  <a:lnTo>
                    <a:pt x="896" y="79847"/>
                  </a:lnTo>
                  <a:lnTo>
                    <a:pt x="63" y="79618"/>
                  </a:lnTo>
                  <a:lnTo>
                    <a:pt x="2437" y="78785"/>
                  </a:lnTo>
                  <a:close/>
                  <a:moveTo>
                    <a:pt x="6603" y="79701"/>
                  </a:moveTo>
                  <a:lnTo>
                    <a:pt x="6207" y="79868"/>
                  </a:lnTo>
                  <a:lnTo>
                    <a:pt x="5874" y="79743"/>
                  </a:lnTo>
                  <a:lnTo>
                    <a:pt x="6603" y="79701"/>
                  </a:lnTo>
                  <a:close/>
                  <a:moveTo>
                    <a:pt x="54689" y="78473"/>
                  </a:moveTo>
                  <a:lnTo>
                    <a:pt x="56272" y="79077"/>
                  </a:lnTo>
                  <a:lnTo>
                    <a:pt x="53898" y="79910"/>
                  </a:lnTo>
                  <a:lnTo>
                    <a:pt x="51940" y="79722"/>
                  </a:lnTo>
                  <a:lnTo>
                    <a:pt x="54689" y="78473"/>
                  </a:lnTo>
                  <a:close/>
                  <a:moveTo>
                    <a:pt x="52523" y="80076"/>
                  </a:moveTo>
                  <a:lnTo>
                    <a:pt x="53252" y="80139"/>
                  </a:lnTo>
                  <a:lnTo>
                    <a:pt x="52919" y="80264"/>
                  </a:lnTo>
                  <a:lnTo>
                    <a:pt x="52523" y="80076"/>
                  </a:lnTo>
                  <a:close/>
                  <a:moveTo>
                    <a:pt x="56709" y="79222"/>
                  </a:moveTo>
                  <a:lnTo>
                    <a:pt x="59063" y="80097"/>
                  </a:lnTo>
                  <a:lnTo>
                    <a:pt x="58209" y="80326"/>
                  </a:lnTo>
                  <a:lnTo>
                    <a:pt x="54585" y="79972"/>
                  </a:lnTo>
                  <a:lnTo>
                    <a:pt x="56709" y="79222"/>
                  </a:lnTo>
                  <a:close/>
                  <a:moveTo>
                    <a:pt x="5186" y="79806"/>
                  </a:moveTo>
                  <a:lnTo>
                    <a:pt x="5832" y="80035"/>
                  </a:lnTo>
                  <a:lnTo>
                    <a:pt x="4228" y="80763"/>
                  </a:lnTo>
                  <a:lnTo>
                    <a:pt x="1708" y="80076"/>
                  </a:lnTo>
                  <a:lnTo>
                    <a:pt x="5186" y="79806"/>
                  </a:lnTo>
                  <a:close/>
                  <a:moveTo>
                    <a:pt x="26220" y="78139"/>
                  </a:moveTo>
                  <a:lnTo>
                    <a:pt x="26554" y="78306"/>
                  </a:lnTo>
                  <a:lnTo>
                    <a:pt x="11101" y="80888"/>
                  </a:lnTo>
                  <a:lnTo>
                    <a:pt x="8289" y="79556"/>
                  </a:lnTo>
                  <a:lnTo>
                    <a:pt x="26220" y="78139"/>
                  </a:lnTo>
                  <a:close/>
                  <a:moveTo>
                    <a:pt x="7706" y="79597"/>
                  </a:moveTo>
                  <a:lnTo>
                    <a:pt x="10601" y="80972"/>
                  </a:lnTo>
                  <a:lnTo>
                    <a:pt x="9601" y="81138"/>
                  </a:lnTo>
                  <a:lnTo>
                    <a:pt x="6582" y="80014"/>
                  </a:lnTo>
                  <a:lnTo>
                    <a:pt x="7456" y="79618"/>
                  </a:lnTo>
                  <a:lnTo>
                    <a:pt x="7706" y="79597"/>
                  </a:lnTo>
                  <a:close/>
                  <a:moveTo>
                    <a:pt x="32926" y="78202"/>
                  </a:moveTo>
                  <a:lnTo>
                    <a:pt x="50837" y="79910"/>
                  </a:lnTo>
                  <a:lnTo>
                    <a:pt x="48004" y="81201"/>
                  </a:lnTo>
                  <a:lnTo>
                    <a:pt x="32593" y="78348"/>
                  </a:lnTo>
                  <a:lnTo>
                    <a:pt x="32926" y="78202"/>
                  </a:lnTo>
                  <a:close/>
                  <a:moveTo>
                    <a:pt x="53940" y="80201"/>
                  </a:moveTo>
                  <a:lnTo>
                    <a:pt x="57397" y="80534"/>
                  </a:lnTo>
                  <a:lnTo>
                    <a:pt x="54877" y="81201"/>
                  </a:lnTo>
                  <a:lnTo>
                    <a:pt x="53294" y="80430"/>
                  </a:lnTo>
                  <a:lnTo>
                    <a:pt x="53940" y="80201"/>
                  </a:lnTo>
                  <a:close/>
                  <a:moveTo>
                    <a:pt x="51420" y="79972"/>
                  </a:moveTo>
                  <a:lnTo>
                    <a:pt x="51670" y="79993"/>
                  </a:lnTo>
                  <a:lnTo>
                    <a:pt x="52523" y="80389"/>
                  </a:lnTo>
                  <a:lnTo>
                    <a:pt x="49483" y="81472"/>
                  </a:lnTo>
                  <a:lnTo>
                    <a:pt x="48504" y="81284"/>
                  </a:lnTo>
                  <a:lnTo>
                    <a:pt x="51420" y="79972"/>
                  </a:lnTo>
                  <a:close/>
                  <a:moveTo>
                    <a:pt x="6207" y="80180"/>
                  </a:moveTo>
                  <a:lnTo>
                    <a:pt x="9039" y="81242"/>
                  </a:lnTo>
                  <a:lnTo>
                    <a:pt x="7102" y="81576"/>
                  </a:lnTo>
                  <a:lnTo>
                    <a:pt x="4666" y="80888"/>
                  </a:lnTo>
                  <a:lnTo>
                    <a:pt x="6207" y="80180"/>
                  </a:lnTo>
                  <a:close/>
                  <a:moveTo>
                    <a:pt x="52898" y="80576"/>
                  </a:moveTo>
                  <a:lnTo>
                    <a:pt x="54439" y="81305"/>
                  </a:lnTo>
                  <a:lnTo>
                    <a:pt x="52003" y="81930"/>
                  </a:lnTo>
                  <a:lnTo>
                    <a:pt x="50066" y="81576"/>
                  </a:lnTo>
                  <a:lnTo>
                    <a:pt x="52898" y="80576"/>
                  </a:lnTo>
                  <a:close/>
                  <a:moveTo>
                    <a:pt x="27012" y="78514"/>
                  </a:moveTo>
                  <a:lnTo>
                    <a:pt x="27428" y="78723"/>
                  </a:lnTo>
                  <a:lnTo>
                    <a:pt x="13892" y="82221"/>
                  </a:lnTo>
                  <a:lnTo>
                    <a:pt x="11559" y="81118"/>
                  </a:lnTo>
                  <a:lnTo>
                    <a:pt x="27012" y="78514"/>
                  </a:lnTo>
                  <a:close/>
                  <a:moveTo>
                    <a:pt x="4249" y="81076"/>
                  </a:moveTo>
                  <a:lnTo>
                    <a:pt x="6415" y="81680"/>
                  </a:lnTo>
                  <a:lnTo>
                    <a:pt x="2812" y="82284"/>
                  </a:lnTo>
                  <a:lnTo>
                    <a:pt x="1958" y="82117"/>
                  </a:lnTo>
                  <a:lnTo>
                    <a:pt x="4249" y="81076"/>
                  </a:lnTo>
                  <a:close/>
                  <a:moveTo>
                    <a:pt x="11059" y="81201"/>
                  </a:moveTo>
                  <a:lnTo>
                    <a:pt x="13454" y="82346"/>
                  </a:lnTo>
                  <a:lnTo>
                    <a:pt x="13059" y="82430"/>
                  </a:lnTo>
                  <a:lnTo>
                    <a:pt x="10143" y="81347"/>
                  </a:lnTo>
                  <a:lnTo>
                    <a:pt x="11059" y="81201"/>
                  </a:lnTo>
                  <a:close/>
                  <a:moveTo>
                    <a:pt x="32135" y="78556"/>
                  </a:moveTo>
                  <a:lnTo>
                    <a:pt x="47546" y="81409"/>
                  </a:lnTo>
                  <a:lnTo>
                    <a:pt x="45193" y="82492"/>
                  </a:lnTo>
                  <a:lnTo>
                    <a:pt x="31718" y="78743"/>
                  </a:lnTo>
                  <a:lnTo>
                    <a:pt x="32135" y="78556"/>
                  </a:lnTo>
                  <a:close/>
                  <a:moveTo>
                    <a:pt x="1500" y="82346"/>
                  </a:moveTo>
                  <a:lnTo>
                    <a:pt x="1979" y="82430"/>
                  </a:lnTo>
                  <a:lnTo>
                    <a:pt x="917" y="82596"/>
                  </a:lnTo>
                  <a:lnTo>
                    <a:pt x="1500" y="82346"/>
                  </a:lnTo>
                  <a:close/>
                  <a:moveTo>
                    <a:pt x="48046" y="81513"/>
                  </a:moveTo>
                  <a:lnTo>
                    <a:pt x="48941" y="81680"/>
                  </a:lnTo>
                  <a:lnTo>
                    <a:pt x="46005" y="82700"/>
                  </a:lnTo>
                  <a:lnTo>
                    <a:pt x="45630" y="82596"/>
                  </a:lnTo>
                  <a:lnTo>
                    <a:pt x="48046" y="81513"/>
                  </a:lnTo>
                  <a:close/>
                  <a:moveTo>
                    <a:pt x="54835" y="81492"/>
                  </a:moveTo>
                  <a:lnTo>
                    <a:pt x="57126" y="82575"/>
                  </a:lnTo>
                  <a:lnTo>
                    <a:pt x="56251" y="82721"/>
                  </a:lnTo>
                  <a:lnTo>
                    <a:pt x="52669" y="82055"/>
                  </a:lnTo>
                  <a:lnTo>
                    <a:pt x="54835" y="81492"/>
                  </a:lnTo>
                  <a:close/>
                  <a:moveTo>
                    <a:pt x="9581" y="81451"/>
                  </a:moveTo>
                  <a:lnTo>
                    <a:pt x="12580" y="82555"/>
                  </a:lnTo>
                  <a:lnTo>
                    <a:pt x="11601" y="82825"/>
                  </a:lnTo>
                  <a:lnTo>
                    <a:pt x="7748" y="81742"/>
                  </a:lnTo>
                  <a:lnTo>
                    <a:pt x="9581" y="81451"/>
                  </a:lnTo>
                  <a:close/>
                  <a:moveTo>
                    <a:pt x="57584" y="82804"/>
                  </a:moveTo>
                  <a:lnTo>
                    <a:pt x="58167" y="83075"/>
                  </a:lnTo>
                  <a:lnTo>
                    <a:pt x="58167" y="83075"/>
                  </a:lnTo>
                  <a:lnTo>
                    <a:pt x="57084" y="82888"/>
                  </a:lnTo>
                  <a:lnTo>
                    <a:pt x="57584" y="82804"/>
                  </a:lnTo>
                  <a:close/>
                  <a:moveTo>
                    <a:pt x="49504" y="81784"/>
                  </a:moveTo>
                  <a:lnTo>
                    <a:pt x="51336" y="82117"/>
                  </a:lnTo>
                  <a:lnTo>
                    <a:pt x="47463" y="83117"/>
                  </a:lnTo>
                  <a:lnTo>
                    <a:pt x="46505" y="82846"/>
                  </a:lnTo>
                  <a:lnTo>
                    <a:pt x="49504" y="81784"/>
                  </a:lnTo>
                  <a:close/>
                  <a:moveTo>
                    <a:pt x="27824" y="78910"/>
                  </a:moveTo>
                  <a:lnTo>
                    <a:pt x="28303" y="79139"/>
                  </a:lnTo>
                  <a:lnTo>
                    <a:pt x="16328" y="83388"/>
                  </a:lnTo>
                  <a:lnTo>
                    <a:pt x="14287" y="82430"/>
                  </a:lnTo>
                  <a:lnTo>
                    <a:pt x="27824" y="78910"/>
                  </a:lnTo>
                  <a:close/>
                  <a:moveTo>
                    <a:pt x="7082" y="81867"/>
                  </a:moveTo>
                  <a:lnTo>
                    <a:pt x="11038" y="82971"/>
                  </a:lnTo>
                  <a:lnTo>
                    <a:pt x="9143" y="83450"/>
                  </a:lnTo>
                  <a:lnTo>
                    <a:pt x="3645" y="82450"/>
                  </a:lnTo>
                  <a:lnTo>
                    <a:pt x="7082" y="81867"/>
                  </a:lnTo>
                  <a:close/>
                  <a:moveTo>
                    <a:pt x="13850" y="82534"/>
                  </a:moveTo>
                  <a:lnTo>
                    <a:pt x="15787" y="83450"/>
                  </a:lnTo>
                  <a:lnTo>
                    <a:pt x="13538" y="82617"/>
                  </a:lnTo>
                  <a:lnTo>
                    <a:pt x="13850" y="82534"/>
                  </a:lnTo>
                  <a:close/>
                  <a:moveTo>
                    <a:pt x="31302" y="78931"/>
                  </a:moveTo>
                  <a:lnTo>
                    <a:pt x="44776" y="82679"/>
                  </a:lnTo>
                  <a:lnTo>
                    <a:pt x="42735" y="83617"/>
                  </a:lnTo>
                  <a:lnTo>
                    <a:pt x="30823" y="79160"/>
                  </a:lnTo>
                  <a:lnTo>
                    <a:pt x="31302" y="78931"/>
                  </a:lnTo>
                  <a:close/>
                  <a:moveTo>
                    <a:pt x="45214" y="82784"/>
                  </a:moveTo>
                  <a:lnTo>
                    <a:pt x="45526" y="82888"/>
                  </a:lnTo>
                  <a:lnTo>
                    <a:pt x="43256" y="83679"/>
                  </a:lnTo>
                  <a:lnTo>
                    <a:pt x="45214" y="82784"/>
                  </a:lnTo>
                  <a:close/>
                  <a:moveTo>
                    <a:pt x="52003" y="82242"/>
                  </a:moveTo>
                  <a:lnTo>
                    <a:pt x="55418" y="82867"/>
                  </a:lnTo>
                  <a:lnTo>
                    <a:pt x="49920" y="83783"/>
                  </a:lnTo>
                  <a:lnTo>
                    <a:pt x="48025" y="83263"/>
                  </a:lnTo>
                  <a:lnTo>
                    <a:pt x="52003" y="82242"/>
                  </a:lnTo>
                  <a:close/>
                  <a:moveTo>
                    <a:pt x="13059" y="82742"/>
                  </a:moveTo>
                  <a:lnTo>
                    <a:pt x="15537" y="83679"/>
                  </a:lnTo>
                  <a:lnTo>
                    <a:pt x="15162" y="83804"/>
                  </a:lnTo>
                  <a:lnTo>
                    <a:pt x="12163" y="82971"/>
                  </a:lnTo>
                  <a:lnTo>
                    <a:pt x="13059" y="82742"/>
                  </a:lnTo>
                  <a:close/>
                  <a:moveTo>
                    <a:pt x="46026" y="83013"/>
                  </a:moveTo>
                  <a:lnTo>
                    <a:pt x="46900" y="83263"/>
                  </a:lnTo>
                  <a:lnTo>
                    <a:pt x="43881" y="84033"/>
                  </a:lnTo>
                  <a:lnTo>
                    <a:pt x="43527" y="83908"/>
                  </a:lnTo>
                  <a:lnTo>
                    <a:pt x="46026" y="83013"/>
                  </a:lnTo>
                  <a:close/>
                  <a:moveTo>
                    <a:pt x="11601" y="83117"/>
                  </a:moveTo>
                  <a:lnTo>
                    <a:pt x="14683" y="83971"/>
                  </a:lnTo>
                  <a:lnTo>
                    <a:pt x="13746" y="84304"/>
                  </a:lnTo>
                  <a:lnTo>
                    <a:pt x="9810" y="83575"/>
                  </a:lnTo>
                  <a:lnTo>
                    <a:pt x="11601" y="83117"/>
                  </a:lnTo>
                  <a:close/>
                  <a:moveTo>
                    <a:pt x="28678" y="79306"/>
                  </a:moveTo>
                  <a:lnTo>
                    <a:pt x="29219" y="79576"/>
                  </a:lnTo>
                  <a:lnTo>
                    <a:pt x="18536" y="84450"/>
                  </a:lnTo>
                  <a:lnTo>
                    <a:pt x="16703" y="83575"/>
                  </a:lnTo>
                  <a:lnTo>
                    <a:pt x="28678" y="79306"/>
                  </a:lnTo>
                  <a:close/>
                  <a:moveTo>
                    <a:pt x="15953" y="83825"/>
                  </a:moveTo>
                  <a:lnTo>
                    <a:pt x="17973" y="84575"/>
                  </a:lnTo>
                  <a:lnTo>
                    <a:pt x="17973" y="84575"/>
                  </a:lnTo>
                  <a:lnTo>
                    <a:pt x="15662" y="83929"/>
                  </a:lnTo>
                  <a:lnTo>
                    <a:pt x="15953" y="83825"/>
                  </a:lnTo>
                  <a:close/>
                  <a:moveTo>
                    <a:pt x="47463" y="83408"/>
                  </a:moveTo>
                  <a:lnTo>
                    <a:pt x="49233" y="83908"/>
                  </a:lnTo>
                  <a:lnTo>
                    <a:pt x="45297" y="84575"/>
                  </a:lnTo>
                  <a:lnTo>
                    <a:pt x="44360" y="84221"/>
                  </a:lnTo>
                  <a:lnTo>
                    <a:pt x="47463" y="83408"/>
                  </a:lnTo>
                  <a:close/>
                  <a:moveTo>
                    <a:pt x="30448" y="79327"/>
                  </a:moveTo>
                  <a:lnTo>
                    <a:pt x="42360" y="83783"/>
                  </a:lnTo>
                  <a:lnTo>
                    <a:pt x="40507" y="84616"/>
                  </a:lnTo>
                  <a:lnTo>
                    <a:pt x="29907" y="79576"/>
                  </a:lnTo>
                  <a:lnTo>
                    <a:pt x="30448" y="79327"/>
                  </a:lnTo>
                  <a:close/>
                  <a:moveTo>
                    <a:pt x="43089" y="84054"/>
                  </a:moveTo>
                  <a:lnTo>
                    <a:pt x="43402" y="84158"/>
                  </a:lnTo>
                  <a:lnTo>
                    <a:pt x="41069" y="84762"/>
                  </a:lnTo>
                  <a:lnTo>
                    <a:pt x="43089" y="84054"/>
                  </a:lnTo>
                  <a:close/>
                  <a:moveTo>
                    <a:pt x="15183" y="84096"/>
                  </a:moveTo>
                  <a:lnTo>
                    <a:pt x="17724" y="84804"/>
                  </a:lnTo>
                  <a:lnTo>
                    <a:pt x="17369" y="84970"/>
                  </a:lnTo>
                  <a:lnTo>
                    <a:pt x="14308" y="84408"/>
                  </a:lnTo>
                  <a:lnTo>
                    <a:pt x="15183" y="84096"/>
                  </a:lnTo>
                  <a:close/>
                  <a:moveTo>
                    <a:pt x="9143" y="83742"/>
                  </a:moveTo>
                  <a:lnTo>
                    <a:pt x="13204" y="84491"/>
                  </a:lnTo>
                  <a:lnTo>
                    <a:pt x="11351" y="85158"/>
                  </a:lnTo>
                  <a:lnTo>
                    <a:pt x="5790" y="84616"/>
                  </a:lnTo>
                  <a:lnTo>
                    <a:pt x="9143" y="83742"/>
                  </a:lnTo>
                  <a:close/>
                  <a:moveTo>
                    <a:pt x="43881" y="84346"/>
                  </a:moveTo>
                  <a:lnTo>
                    <a:pt x="44735" y="84658"/>
                  </a:lnTo>
                  <a:lnTo>
                    <a:pt x="41652" y="85179"/>
                  </a:lnTo>
                  <a:lnTo>
                    <a:pt x="41298" y="85012"/>
                  </a:lnTo>
                  <a:lnTo>
                    <a:pt x="43881" y="84346"/>
                  </a:lnTo>
                  <a:close/>
                  <a:moveTo>
                    <a:pt x="49899" y="84096"/>
                  </a:moveTo>
                  <a:lnTo>
                    <a:pt x="53252" y="85012"/>
                  </a:lnTo>
                  <a:lnTo>
                    <a:pt x="47692" y="85449"/>
                  </a:lnTo>
                  <a:lnTo>
                    <a:pt x="45838" y="84762"/>
                  </a:lnTo>
                  <a:lnTo>
                    <a:pt x="49899" y="84096"/>
                  </a:lnTo>
                  <a:close/>
                  <a:moveTo>
                    <a:pt x="18161" y="84929"/>
                  </a:moveTo>
                  <a:lnTo>
                    <a:pt x="19910" y="85408"/>
                  </a:lnTo>
                  <a:lnTo>
                    <a:pt x="20014" y="85470"/>
                  </a:lnTo>
                  <a:lnTo>
                    <a:pt x="20014" y="85470"/>
                  </a:lnTo>
                  <a:lnTo>
                    <a:pt x="17869" y="85074"/>
                  </a:lnTo>
                  <a:lnTo>
                    <a:pt x="18161" y="84929"/>
                  </a:lnTo>
                  <a:close/>
                  <a:moveTo>
                    <a:pt x="13767" y="84595"/>
                  </a:moveTo>
                  <a:lnTo>
                    <a:pt x="16911" y="85179"/>
                  </a:lnTo>
                  <a:lnTo>
                    <a:pt x="15995" y="85595"/>
                  </a:lnTo>
                  <a:lnTo>
                    <a:pt x="12017" y="85220"/>
                  </a:lnTo>
                  <a:lnTo>
                    <a:pt x="13767" y="84595"/>
                  </a:lnTo>
                  <a:close/>
                  <a:moveTo>
                    <a:pt x="40861" y="85116"/>
                  </a:moveTo>
                  <a:lnTo>
                    <a:pt x="41153" y="85262"/>
                  </a:lnTo>
                  <a:lnTo>
                    <a:pt x="39008" y="85616"/>
                  </a:lnTo>
                  <a:lnTo>
                    <a:pt x="39132" y="85574"/>
                  </a:lnTo>
                  <a:lnTo>
                    <a:pt x="40861" y="85116"/>
                  </a:lnTo>
                  <a:close/>
                  <a:moveTo>
                    <a:pt x="45276" y="84866"/>
                  </a:moveTo>
                  <a:lnTo>
                    <a:pt x="47005" y="85512"/>
                  </a:lnTo>
                  <a:lnTo>
                    <a:pt x="43027" y="85824"/>
                  </a:lnTo>
                  <a:lnTo>
                    <a:pt x="42111" y="85387"/>
                  </a:lnTo>
                  <a:lnTo>
                    <a:pt x="45276" y="84866"/>
                  </a:lnTo>
                  <a:close/>
                  <a:moveTo>
                    <a:pt x="17411" y="85283"/>
                  </a:moveTo>
                  <a:lnTo>
                    <a:pt x="21014" y="85949"/>
                  </a:lnTo>
                  <a:lnTo>
                    <a:pt x="21389" y="86116"/>
                  </a:lnTo>
                  <a:lnTo>
                    <a:pt x="21389" y="86116"/>
                  </a:lnTo>
                  <a:lnTo>
                    <a:pt x="16578" y="85658"/>
                  </a:lnTo>
                  <a:lnTo>
                    <a:pt x="17411" y="85283"/>
                  </a:lnTo>
                  <a:close/>
                  <a:moveTo>
                    <a:pt x="22118" y="86157"/>
                  </a:moveTo>
                  <a:lnTo>
                    <a:pt x="22243" y="86178"/>
                  </a:lnTo>
                  <a:lnTo>
                    <a:pt x="22347" y="86220"/>
                  </a:lnTo>
                  <a:lnTo>
                    <a:pt x="22347" y="86220"/>
                  </a:lnTo>
                  <a:lnTo>
                    <a:pt x="22222" y="86199"/>
                  </a:lnTo>
                  <a:lnTo>
                    <a:pt x="22118" y="86157"/>
                  </a:lnTo>
                  <a:close/>
                  <a:moveTo>
                    <a:pt x="41611" y="85470"/>
                  </a:moveTo>
                  <a:lnTo>
                    <a:pt x="42444" y="85866"/>
                  </a:lnTo>
                  <a:lnTo>
                    <a:pt x="37633" y="86262"/>
                  </a:lnTo>
                  <a:lnTo>
                    <a:pt x="37987" y="86095"/>
                  </a:lnTo>
                  <a:lnTo>
                    <a:pt x="41611" y="85470"/>
                  </a:lnTo>
                  <a:close/>
                  <a:moveTo>
                    <a:pt x="36883" y="86262"/>
                  </a:moveTo>
                  <a:lnTo>
                    <a:pt x="36779" y="86324"/>
                  </a:lnTo>
                  <a:lnTo>
                    <a:pt x="36675" y="86324"/>
                  </a:lnTo>
                  <a:lnTo>
                    <a:pt x="36779" y="86282"/>
                  </a:lnTo>
                  <a:lnTo>
                    <a:pt x="36883" y="86262"/>
                  </a:lnTo>
                  <a:close/>
                  <a:moveTo>
                    <a:pt x="4957" y="84845"/>
                  </a:moveTo>
                  <a:lnTo>
                    <a:pt x="10705" y="85387"/>
                  </a:lnTo>
                  <a:lnTo>
                    <a:pt x="7248" y="86616"/>
                  </a:lnTo>
                  <a:lnTo>
                    <a:pt x="1396" y="86553"/>
                  </a:lnTo>
                  <a:lnTo>
                    <a:pt x="313" y="86032"/>
                  </a:lnTo>
                  <a:lnTo>
                    <a:pt x="4957" y="84845"/>
                  </a:lnTo>
                  <a:close/>
                  <a:moveTo>
                    <a:pt x="11372" y="85449"/>
                  </a:moveTo>
                  <a:lnTo>
                    <a:pt x="15474" y="85845"/>
                  </a:lnTo>
                  <a:lnTo>
                    <a:pt x="13683" y="86657"/>
                  </a:lnTo>
                  <a:lnTo>
                    <a:pt x="8102" y="86616"/>
                  </a:lnTo>
                  <a:lnTo>
                    <a:pt x="11372" y="85449"/>
                  </a:lnTo>
                  <a:close/>
                  <a:moveTo>
                    <a:pt x="16057" y="85907"/>
                  </a:moveTo>
                  <a:lnTo>
                    <a:pt x="22159" y="86491"/>
                  </a:lnTo>
                  <a:lnTo>
                    <a:pt x="22680" y="86741"/>
                  </a:lnTo>
                  <a:lnTo>
                    <a:pt x="14371" y="86657"/>
                  </a:lnTo>
                  <a:lnTo>
                    <a:pt x="16057" y="85907"/>
                  </a:lnTo>
                  <a:close/>
                  <a:moveTo>
                    <a:pt x="22992" y="86574"/>
                  </a:moveTo>
                  <a:lnTo>
                    <a:pt x="23388" y="86595"/>
                  </a:lnTo>
                  <a:lnTo>
                    <a:pt x="23763" y="86741"/>
                  </a:lnTo>
                  <a:lnTo>
                    <a:pt x="23367" y="86741"/>
                  </a:lnTo>
                  <a:lnTo>
                    <a:pt x="22992" y="86574"/>
                  </a:lnTo>
                  <a:close/>
                  <a:moveTo>
                    <a:pt x="24617" y="86720"/>
                  </a:moveTo>
                  <a:lnTo>
                    <a:pt x="24742" y="86761"/>
                  </a:lnTo>
                  <a:lnTo>
                    <a:pt x="24742" y="86761"/>
                  </a:lnTo>
                  <a:lnTo>
                    <a:pt x="24617" y="86741"/>
                  </a:lnTo>
                  <a:lnTo>
                    <a:pt x="24513" y="86720"/>
                  </a:lnTo>
                  <a:close/>
                  <a:moveTo>
                    <a:pt x="29553" y="79743"/>
                  </a:moveTo>
                  <a:lnTo>
                    <a:pt x="40153" y="84783"/>
                  </a:lnTo>
                  <a:lnTo>
                    <a:pt x="40132" y="84804"/>
                  </a:lnTo>
                  <a:lnTo>
                    <a:pt x="37841" y="85595"/>
                  </a:lnTo>
                  <a:lnTo>
                    <a:pt x="35509" y="86220"/>
                  </a:lnTo>
                  <a:lnTo>
                    <a:pt x="33114" y="86616"/>
                  </a:lnTo>
                  <a:lnTo>
                    <a:pt x="30719" y="86803"/>
                  </a:lnTo>
                  <a:lnTo>
                    <a:pt x="28303" y="86782"/>
                  </a:lnTo>
                  <a:lnTo>
                    <a:pt x="25887" y="86553"/>
                  </a:lnTo>
                  <a:lnTo>
                    <a:pt x="23513" y="86116"/>
                  </a:lnTo>
                  <a:lnTo>
                    <a:pt x="21181" y="85470"/>
                  </a:lnTo>
                  <a:lnTo>
                    <a:pt x="18911" y="84616"/>
                  </a:lnTo>
                  <a:lnTo>
                    <a:pt x="18890" y="84616"/>
                  </a:lnTo>
                  <a:lnTo>
                    <a:pt x="29553" y="79743"/>
                  </a:lnTo>
                  <a:close/>
                  <a:moveTo>
                    <a:pt x="34488" y="86782"/>
                  </a:moveTo>
                  <a:lnTo>
                    <a:pt x="34384" y="86824"/>
                  </a:lnTo>
                  <a:lnTo>
                    <a:pt x="34259" y="86824"/>
                  </a:lnTo>
                  <a:lnTo>
                    <a:pt x="34384" y="86803"/>
                  </a:lnTo>
                  <a:lnTo>
                    <a:pt x="34488" y="86782"/>
                  </a:lnTo>
                  <a:close/>
                  <a:moveTo>
                    <a:pt x="36009" y="86678"/>
                  </a:moveTo>
                  <a:lnTo>
                    <a:pt x="35634" y="86845"/>
                  </a:lnTo>
                  <a:lnTo>
                    <a:pt x="35238" y="86845"/>
                  </a:lnTo>
                  <a:lnTo>
                    <a:pt x="35613" y="86699"/>
                  </a:lnTo>
                  <a:lnTo>
                    <a:pt x="36009" y="86678"/>
                  </a:lnTo>
                  <a:close/>
                  <a:moveTo>
                    <a:pt x="42964" y="86116"/>
                  </a:moveTo>
                  <a:lnTo>
                    <a:pt x="44630" y="86907"/>
                  </a:lnTo>
                  <a:lnTo>
                    <a:pt x="36321" y="86845"/>
                  </a:lnTo>
                  <a:lnTo>
                    <a:pt x="36862" y="86616"/>
                  </a:lnTo>
                  <a:lnTo>
                    <a:pt x="42964" y="86116"/>
                  </a:lnTo>
                  <a:close/>
                  <a:moveTo>
                    <a:pt x="47650" y="85762"/>
                  </a:moveTo>
                  <a:lnTo>
                    <a:pt x="50899" y="86970"/>
                  </a:lnTo>
                  <a:lnTo>
                    <a:pt x="45318" y="86928"/>
                  </a:lnTo>
                  <a:lnTo>
                    <a:pt x="43548" y="86074"/>
                  </a:lnTo>
                  <a:lnTo>
                    <a:pt x="47650" y="85762"/>
                  </a:lnTo>
                  <a:close/>
                  <a:moveTo>
                    <a:pt x="54065" y="85241"/>
                  </a:moveTo>
                  <a:lnTo>
                    <a:pt x="58688" y="86532"/>
                  </a:lnTo>
                  <a:lnTo>
                    <a:pt x="57605" y="87032"/>
                  </a:lnTo>
                  <a:lnTo>
                    <a:pt x="51753" y="86970"/>
                  </a:lnTo>
                  <a:lnTo>
                    <a:pt x="48337" y="85699"/>
                  </a:lnTo>
                  <a:lnTo>
                    <a:pt x="54065" y="85241"/>
                  </a:lnTo>
                  <a:close/>
                  <a:moveTo>
                    <a:pt x="27053" y="87053"/>
                  </a:moveTo>
                  <a:lnTo>
                    <a:pt x="27158" y="87074"/>
                  </a:lnTo>
                  <a:lnTo>
                    <a:pt x="27053" y="87095"/>
                  </a:lnTo>
                  <a:lnTo>
                    <a:pt x="26929" y="87053"/>
                  </a:lnTo>
                  <a:close/>
                  <a:moveTo>
                    <a:pt x="32073" y="87095"/>
                  </a:moveTo>
                  <a:lnTo>
                    <a:pt x="31948" y="87136"/>
                  </a:lnTo>
                  <a:lnTo>
                    <a:pt x="31843" y="87115"/>
                  </a:lnTo>
                  <a:lnTo>
                    <a:pt x="31948" y="87095"/>
                  </a:lnTo>
                  <a:close/>
                  <a:moveTo>
                    <a:pt x="25825" y="87053"/>
                  </a:moveTo>
                  <a:lnTo>
                    <a:pt x="26200" y="87157"/>
                  </a:lnTo>
                  <a:lnTo>
                    <a:pt x="25804" y="87199"/>
                  </a:lnTo>
                  <a:lnTo>
                    <a:pt x="25408" y="87053"/>
                  </a:lnTo>
                  <a:close/>
                  <a:moveTo>
                    <a:pt x="29490" y="87178"/>
                  </a:moveTo>
                  <a:lnTo>
                    <a:pt x="29615" y="87199"/>
                  </a:lnTo>
                  <a:lnTo>
                    <a:pt x="29490" y="87220"/>
                  </a:lnTo>
                  <a:lnTo>
                    <a:pt x="29386" y="87199"/>
                  </a:lnTo>
                  <a:lnTo>
                    <a:pt x="29490" y="87178"/>
                  </a:lnTo>
                  <a:close/>
                  <a:moveTo>
                    <a:pt x="33593" y="87115"/>
                  </a:moveTo>
                  <a:lnTo>
                    <a:pt x="33197" y="87261"/>
                  </a:lnTo>
                  <a:lnTo>
                    <a:pt x="32801" y="87220"/>
                  </a:lnTo>
                  <a:lnTo>
                    <a:pt x="33176" y="87115"/>
                  </a:lnTo>
                  <a:close/>
                  <a:moveTo>
                    <a:pt x="24575" y="87032"/>
                  </a:moveTo>
                  <a:lnTo>
                    <a:pt x="25117" y="87240"/>
                  </a:lnTo>
                  <a:lnTo>
                    <a:pt x="24513" y="87282"/>
                  </a:lnTo>
                  <a:lnTo>
                    <a:pt x="23992" y="87032"/>
                  </a:lnTo>
                  <a:close/>
                  <a:moveTo>
                    <a:pt x="34426" y="87115"/>
                  </a:moveTo>
                  <a:lnTo>
                    <a:pt x="35009" y="87136"/>
                  </a:lnTo>
                  <a:lnTo>
                    <a:pt x="34467" y="87365"/>
                  </a:lnTo>
                  <a:lnTo>
                    <a:pt x="33884" y="87324"/>
                  </a:lnTo>
                  <a:lnTo>
                    <a:pt x="34426" y="87115"/>
                  </a:lnTo>
                  <a:close/>
                  <a:moveTo>
                    <a:pt x="28261" y="87282"/>
                  </a:moveTo>
                  <a:lnTo>
                    <a:pt x="28657" y="87365"/>
                  </a:lnTo>
                  <a:lnTo>
                    <a:pt x="28261" y="87428"/>
                  </a:lnTo>
                  <a:lnTo>
                    <a:pt x="27866" y="87324"/>
                  </a:lnTo>
                  <a:lnTo>
                    <a:pt x="28261" y="87282"/>
                  </a:lnTo>
                  <a:close/>
                  <a:moveTo>
                    <a:pt x="30740" y="87303"/>
                  </a:moveTo>
                  <a:lnTo>
                    <a:pt x="31135" y="87344"/>
                  </a:lnTo>
                  <a:lnTo>
                    <a:pt x="30740" y="87449"/>
                  </a:lnTo>
                  <a:lnTo>
                    <a:pt x="30323" y="87365"/>
                  </a:lnTo>
                  <a:lnTo>
                    <a:pt x="30740" y="87303"/>
                  </a:lnTo>
                  <a:close/>
                  <a:moveTo>
                    <a:pt x="27012" y="87386"/>
                  </a:moveTo>
                  <a:lnTo>
                    <a:pt x="27574" y="87532"/>
                  </a:lnTo>
                  <a:lnTo>
                    <a:pt x="26991" y="87636"/>
                  </a:lnTo>
                  <a:lnTo>
                    <a:pt x="26450" y="87428"/>
                  </a:lnTo>
                  <a:lnTo>
                    <a:pt x="27012" y="87386"/>
                  </a:lnTo>
                  <a:close/>
                  <a:moveTo>
                    <a:pt x="31968" y="87428"/>
                  </a:moveTo>
                  <a:lnTo>
                    <a:pt x="32551" y="87490"/>
                  </a:lnTo>
                  <a:lnTo>
                    <a:pt x="31989" y="87678"/>
                  </a:lnTo>
                  <a:lnTo>
                    <a:pt x="31406" y="87574"/>
                  </a:lnTo>
                  <a:lnTo>
                    <a:pt x="31968" y="87428"/>
                  </a:lnTo>
                  <a:close/>
                  <a:moveTo>
                    <a:pt x="29490" y="87511"/>
                  </a:moveTo>
                  <a:lnTo>
                    <a:pt x="30073" y="87615"/>
                  </a:lnTo>
                  <a:lnTo>
                    <a:pt x="29490" y="87761"/>
                  </a:lnTo>
                  <a:lnTo>
                    <a:pt x="28928" y="87615"/>
                  </a:lnTo>
                  <a:lnTo>
                    <a:pt x="29490" y="87511"/>
                  </a:lnTo>
                  <a:close/>
                  <a:moveTo>
                    <a:pt x="2021" y="86845"/>
                  </a:moveTo>
                  <a:lnTo>
                    <a:pt x="6457" y="86886"/>
                  </a:lnTo>
                  <a:lnTo>
                    <a:pt x="3958" y="87782"/>
                  </a:lnTo>
                  <a:lnTo>
                    <a:pt x="2021" y="86845"/>
                  </a:lnTo>
                  <a:close/>
                  <a:moveTo>
                    <a:pt x="25762" y="87490"/>
                  </a:moveTo>
                  <a:lnTo>
                    <a:pt x="26429" y="87740"/>
                  </a:lnTo>
                  <a:lnTo>
                    <a:pt x="25700" y="87865"/>
                  </a:lnTo>
                  <a:lnTo>
                    <a:pt x="25033" y="87532"/>
                  </a:lnTo>
                  <a:lnTo>
                    <a:pt x="25762" y="87490"/>
                  </a:lnTo>
                  <a:close/>
                  <a:moveTo>
                    <a:pt x="33239" y="87553"/>
                  </a:moveTo>
                  <a:lnTo>
                    <a:pt x="33947" y="87615"/>
                  </a:lnTo>
                  <a:lnTo>
                    <a:pt x="33280" y="87928"/>
                  </a:lnTo>
                  <a:lnTo>
                    <a:pt x="32572" y="87782"/>
                  </a:lnTo>
                  <a:lnTo>
                    <a:pt x="33239" y="87553"/>
                  </a:lnTo>
                  <a:close/>
                  <a:moveTo>
                    <a:pt x="28241" y="87719"/>
                  </a:moveTo>
                  <a:lnTo>
                    <a:pt x="28928" y="87907"/>
                  </a:lnTo>
                  <a:lnTo>
                    <a:pt x="28220" y="88094"/>
                  </a:lnTo>
                  <a:lnTo>
                    <a:pt x="27532" y="87844"/>
                  </a:lnTo>
                  <a:lnTo>
                    <a:pt x="28241" y="87719"/>
                  </a:lnTo>
                  <a:close/>
                  <a:moveTo>
                    <a:pt x="30740" y="87740"/>
                  </a:moveTo>
                  <a:lnTo>
                    <a:pt x="31448" y="87865"/>
                  </a:lnTo>
                  <a:lnTo>
                    <a:pt x="30760" y="88115"/>
                  </a:lnTo>
                  <a:lnTo>
                    <a:pt x="30052" y="87928"/>
                  </a:lnTo>
                  <a:lnTo>
                    <a:pt x="30740" y="87740"/>
                  </a:lnTo>
                  <a:close/>
                  <a:moveTo>
                    <a:pt x="52544" y="87282"/>
                  </a:moveTo>
                  <a:lnTo>
                    <a:pt x="56980" y="87303"/>
                  </a:lnTo>
                  <a:lnTo>
                    <a:pt x="55023" y="88198"/>
                  </a:lnTo>
                  <a:lnTo>
                    <a:pt x="52544" y="87282"/>
                  </a:lnTo>
                  <a:close/>
                  <a:moveTo>
                    <a:pt x="13746" y="86949"/>
                  </a:moveTo>
                  <a:lnTo>
                    <a:pt x="23305" y="87032"/>
                  </a:lnTo>
                  <a:lnTo>
                    <a:pt x="23950" y="87344"/>
                  </a:lnTo>
                  <a:lnTo>
                    <a:pt x="10580" y="88386"/>
                  </a:lnTo>
                  <a:lnTo>
                    <a:pt x="13746" y="86949"/>
                  </a:lnTo>
                  <a:close/>
                  <a:moveTo>
                    <a:pt x="26970" y="87928"/>
                  </a:moveTo>
                  <a:lnTo>
                    <a:pt x="27741" y="88219"/>
                  </a:lnTo>
                  <a:lnTo>
                    <a:pt x="26929" y="88427"/>
                  </a:lnTo>
                  <a:lnTo>
                    <a:pt x="26158" y="88073"/>
                  </a:lnTo>
                  <a:lnTo>
                    <a:pt x="26970" y="87928"/>
                  </a:lnTo>
                  <a:close/>
                  <a:moveTo>
                    <a:pt x="32010" y="87969"/>
                  </a:moveTo>
                  <a:lnTo>
                    <a:pt x="32822" y="88136"/>
                  </a:lnTo>
                  <a:lnTo>
                    <a:pt x="32052" y="88469"/>
                  </a:lnTo>
                  <a:lnTo>
                    <a:pt x="31239" y="88261"/>
                  </a:lnTo>
                  <a:lnTo>
                    <a:pt x="32010" y="87969"/>
                  </a:lnTo>
                  <a:close/>
                  <a:moveTo>
                    <a:pt x="29490" y="88073"/>
                  </a:moveTo>
                  <a:lnTo>
                    <a:pt x="30281" y="88282"/>
                  </a:lnTo>
                  <a:lnTo>
                    <a:pt x="29490" y="88573"/>
                  </a:lnTo>
                  <a:lnTo>
                    <a:pt x="28699" y="88282"/>
                  </a:lnTo>
                  <a:lnTo>
                    <a:pt x="29490" y="88073"/>
                  </a:lnTo>
                  <a:close/>
                  <a:moveTo>
                    <a:pt x="35696" y="87136"/>
                  </a:moveTo>
                  <a:lnTo>
                    <a:pt x="45255" y="87220"/>
                  </a:lnTo>
                  <a:lnTo>
                    <a:pt x="48400" y="88698"/>
                  </a:lnTo>
                  <a:lnTo>
                    <a:pt x="35051" y="87428"/>
                  </a:lnTo>
                  <a:lnTo>
                    <a:pt x="35696" y="87136"/>
                  </a:lnTo>
                  <a:close/>
                  <a:moveTo>
                    <a:pt x="7311" y="86907"/>
                  </a:moveTo>
                  <a:lnTo>
                    <a:pt x="13059" y="86949"/>
                  </a:lnTo>
                  <a:lnTo>
                    <a:pt x="9726" y="88469"/>
                  </a:lnTo>
                  <a:lnTo>
                    <a:pt x="6019" y="88761"/>
                  </a:lnTo>
                  <a:lnTo>
                    <a:pt x="4333" y="87948"/>
                  </a:lnTo>
                  <a:lnTo>
                    <a:pt x="7311" y="86907"/>
                  </a:lnTo>
                  <a:close/>
                  <a:moveTo>
                    <a:pt x="3937" y="88094"/>
                  </a:moveTo>
                  <a:lnTo>
                    <a:pt x="5436" y="88802"/>
                  </a:lnTo>
                  <a:lnTo>
                    <a:pt x="3916" y="88927"/>
                  </a:lnTo>
                  <a:lnTo>
                    <a:pt x="2771" y="88511"/>
                  </a:lnTo>
                  <a:lnTo>
                    <a:pt x="3937" y="88094"/>
                  </a:lnTo>
                  <a:close/>
                  <a:moveTo>
                    <a:pt x="28199" y="88407"/>
                  </a:moveTo>
                  <a:lnTo>
                    <a:pt x="29053" y="88719"/>
                  </a:lnTo>
                  <a:lnTo>
                    <a:pt x="28178" y="89031"/>
                  </a:lnTo>
                  <a:lnTo>
                    <a:pt x="27324" y="88636"/>
                  </a:lnTo>
                  <a:lnTo>
                    <a:pt x="28199" y="88407"/>
                  </a:lnTo>
                  <a:close/>
                  <a:moveTo>
                    <a:pt x="30760" y="88427"/>
                  </a:moveTo>
                  <a:lnTo>
                    <a:pt x="31656" y="88656"/>
                  </a:lnTo>
                  <a:lnTo>
                    <a:pt x="30802" y="89052"/>
                  </a:lnTo>
                  <a:lnTo>
                    <a:pt x="29907" y="88719"/>
                  </a:lnTo>
                  <a:lnTo>
                    <a:pt x="30760" y="88427"/>
                  </a:lnTo>
                  <a:close/>
                  <a:moveTo>
                    <a:pt x="45942" y="87220"/>
                  </a:moveTo>
                  <a:lnTo>
                    <a:pt x="51690" y="87261"/>
                  </a:lnTo>
                  <a:lnTo>
                    <a:pt x="54648" y="88365"/>
                  </a:lnTo>
                  <a:lnTo>
                    <a:pt x="52961" y="89135"/>
                  </a:lnTo>
                  <a:lnTo>
                    <a:pt x="49233" y="88781"/>
                  </a:lnTo>
                  <a:lnTo>
                    <a:pt x="45942" y="87220"/>
                  </a:lnTo>
                  <a:close/>
                  <a:moveTo>
                    <a:pt x="2354" y="88656"/>
                  </a:moveTo>
                  <a:lnTo>
                    <a:pt x="3229" y="88969"/>
                  </a:lnTo>
                  <a:lnTo>
                    <a:pt x="917" y="89156"/>
                  </a:lnTo>
                  <a:lnTo>
                    <a:pt x="2354" y="88656"/>
                  </a:lnTo>
                  <a:close/>
                  <a:moveTo>
                    <a:pt x="55043" y="88511"/>
                  </a:moveTo>
                  <a:lnTo>
                    <a:pt x="56189" y="88948"/>
                  </a:lnTo>
                  <a:lnTo>
                    <a:pt x="55064" y="89344"/>
                  </a:lnTo>
                  <a:lnTo>
                    <a:pt x="53523" y="89198"/>
                  </a:lnTo>
                  <a:lnTo>
                    <a:pt x="55043" y="88511"/>
                  </a:lnTo>
                  <a:close/>
                  <a:moveTo>
                    <a:pt x="8956" y="88823"/>
                  </a:moveTo>
                  <a:lnTo>
                    <a:pt x="7519" y="89469"/>
                  </a:lnTo>
                  <a:lnTo>
                    <a:pt x="6540" y="89011"/>
                  </a:lnTo>
                  <a:lnTo>
                    <a:pt x="8956" y="88823"/>
                  </a:lnTo>
                  <a:close/>
                  <a:moveTo>
                    <a:pt x="56626" y="89094"/>
                  </a:moveTo>
                  <a:lnTo>
                    <a:pt x="58042" y="89635"/>
                  </a:lnTo>
                  <a:lnTo>
                    <a:pt x="55751" y="89406"/>
                  </a:lnTo>
                  <a:lnTo>
                    <a:pt x="56626" y="89094"/>
                  </a:lnTo>
                  <a:close/>
                  <a:moveTo>
                    <a:pt x="29490" y="88886"/>
                  </a:moveTo>
                  <a:lnTo>
                    <a:pt x="30427" y="89219"/>
                  </a:lnTo>
                  <a:lnTo>
                    <a:pt x="29469" y="89656"/>
                  </a:lnTo>
                  <a:lnTo>
                    <a:pt x="28553" y="89219"/>
                  </a:lnTo>
                  <a:lnTo>
                    <a:pt x="29490" y="88886"/>
                  </a:lnTo>
                  <a:close/>
                  <a:moveTo>
                    <a:pt x="50004" y="89156"/>
                  </a:moveTo>
                  <a:lnTo>
                    <a:pt x="52419" y="89385"/>
                  </a:lnTo>
                  <a:lnTo>
                    <a:pt x="51441" y="89844"/>
                  </a:lnTo>
                  <a:lnTo>
                    <a:pt x="50004" y="89156"/>
                  </a:lnTo>
                  <a:close/>
                  <a:moveTo>
                    <a:pt x="5957" y="89052"/>
                  </a:moveTo>
                  <a:lnTo>
                    <a:pt x="7186" y="89635"/>
                  </a:lnTo>
                  <a:lnTo>
                    <a:pt x="6561" y="89906"/>
                  </a:lnTo>
                  <a:lnTo>
                    <a:pt x="4541" y="89156"/>
                  </a:lnTo>
                  <a:lnTo>
                    <a:pt x="5957" y="89052"/>
                  </a:lnTo>
                  <a:close/>
                  <a:moveTo>
                    <a:pt x="53002" y="89448"/>
                  </a:moveTo>
                  <a:lnTo>
                    <a:pt x="54419" y="89573"/>
                  </a:lnTo>
                  <a:lnTo>
                    <a:pt x="52398" y="90302"/>
                  </a:lnTo>
                  <a:lnTo>
                    <a:pt x="51774" y="89989"/>
                  </a:lnTo>
                  <a:lnTo>
                    <a:pt x="53002" y="89448"/>
                  </a:lnTo>
                  <a:close/>
                  <a:moveTo>
                    <a:pt x="24471" y="87594"/>
                  </a:moveTo>
                  <a:lnTo>
                    <a:pt x="25200" y="87948"/>
                  </a:lnTo>
                  <a:lnTo>
                    <a:pt x="9747" y="90531"/>
                  </a:lnTo>
                  <a:lnTo>
                    <a:pt x="7852" y="89635"/>
                  </a:lnTo>
                  <a:lnTo>
                    <a:pt x="9810" y="88740"/>
                  </a:lnTo>
                  <a:lnTo>
                    <a:pt x="24471" y="87594"/>
                  </a:lnTo>
                  <a:close/>
                  <a:moveTo>
                    <a:pt x="3874" y="89219"/>
                  </a:moveTo>
                  <a:lnTo>
                    <a:pt x="6186" y="90093"/>
                  </a:lnTo>
                  <a:lnTo>
                    <a:pt x="4999" y="90614"/>
                  </a:lnTo>
                  <a:lnTo>
                    <a:pt x="813" y="89469"/>
                  </a:lnTo>
                  <a:lnTo>
                    <a:pt x="3874" y="89219"/>
                  </a:lnTo>
                  <a:close/>
                  <a:moveTo>
                    <a:pt x="7519" y="89802"/>
                  </a:moveTo>
                  <a:lnTo>
                    <a:pt x="9247" y="90614"/>
                  </a:lnTo>
                  <a:lnTo>
                    <a:pt x="8685" y="90718"/>
                  </a:lnTo>
                  <a:lnTo>
                    <a:pt x="6936" y="90052"/>
                  </a:lnTo>
                  <a:lnTo>
                    <a:pt x="7519" y="89802"/>
                  </a:lnTo>
                  <a:close/>
                  <a:moveTo>
                    <a:pt x="34530" y="87678"/>
                  </a:moveTo>
                  <a:lnTo>
                    <a:pt x="49170" y="89073"/>
                  </a:lnTo>
                  <a:lnTo>
                    <a:pt x="51086" y="89989"/>
                  </a:lnTo>
                  <a:lnTo>
                    <a:pt x="49191" y="90864"/>
                  </a:lnTo>
                  <a:lnTo>
                    <a:pt x="33780" y="88011"/>
                  </a:lnTo>
                  <a:lnTo>
                    <a:pt x="34530" y="87678"/>
                  </a:lnTo>
                  <a:close/>
                  <a:moveTo>
                    <a:pt x="55106" y="89635"/>
                  </a:moveTo>
                  <a:lnTo>
                    <a:pt x="58146" y="89927"/>
                  </a:lnTo>
                  <a:lnTo>
                    <a:pt x="53940" y="91031"/>
                  </a:lnTo>
                  <a:lnTo>
                    <a:pt x="52773" y="90468"/>
                  </a:lnTo>
                  <a:lnTo>
                    <a:pt x="55106" y="89635"/>
                  </a:lnTo>
                  <a:close/>
                  <a:moveTo>
                    <a:pt x="6561" y="90218"/>
                  </a:moveTo>
                  <a:lnTo>
                    <a:pt x="8123" y="90802"/>
                  </a:lnTo>
                  <a:lnTo>
                    <a:pt x="6603" y="91051"/>
                  </a:lnTo>
                  <a:lnTo>
                    <a:pt x="5436" y="90739"/>
                  </a:lnTo>
                  <a:lnTo>
                    <a:pt x="6561" y="90218"/>
                  </a:lnTo>
                  <a:close/>
                  <a:moveTo>
                    <a:pt x="51441" y="90156"/>
                  </a:moveTo>
                  <a:lnTo>
                    <a:pt x="52003" y="90427"/>
                  </a:lnTo>
                  <a:lnTo>
                    <a:pt x="50253" y="91051"/>
                  </a:lnTo>
                  <a:lnTo>
                    <a:pt x="49691" y="90947"/>
                  </a:lnTo>
                  <a:lnTo>
                    <a:pt x="51441" y="90156"/>
                  </a:lnTo>
                  <a:close/>
                  <a:moveTo>
                    <a:pt x="52378" y="90614"/>
                  </a:moveTo>
                  <a:lnTo>
                    <a:pt x="53502" y="91135"/>
                  </a:lnTo>
                  <a:lnTo>
                    <a:pt x="52336" y="91447"/>
                  </a:lnTo>
                  <a:lnTo>
                    <a:pt x="50816" y="91156"/>
                  </a:lnTo>
                  <a:lnTo>
                    <a:pt x="52378" y="90614"/>
                  </a:lnTo>
                  <a:close/>
                  <a:moveTo>
                    <a:pt x="5041" y="90927"/>
                  </a:moveTo>
                  <a:lnTo>
                    <a:pt x="5936" y="91176"/>
                  </a:lnTo>
                  <a:lnTo>
                    <a:pt x="3645" y="91551"/>
                  </a:lnTo>
                  <a:lnTo>
                    <a:pt x="3645" y="91551"/>
                  </a:lnTo>
                  <a:lnTo>
                    <a:pt x="5041" y="90927"/>
                  </a:lnTo>
                  <a:close/>
                  <a:moveTo>
                    <a:pt x="53898" y="91322"/>
                  </a:moveTo>
                  <a:lnTo>
                    <a:pt x="55272" y="91989"/>
                  </a:lnTo>
                  <a:lnTo>
                    <a:pt x="55272" y="91989"/>
                  </a:lnTo>
                  <a:lnTo>
                    <a:pt x="53002" y="91572"/>
                  </a:lnTo>
                  <a:lnTo>
                    <a:pt x="53898" y="91322"/>
                  </a:lnTo>
                  <a:close/>
                  <a:moveTo>
                    <a:pt x="9706" y="90843"/>
                  </a:moveTo>
                  <a:lnTo>
                    <a:pt x="12163" y="92009"/>
                  </a:lnTo>
                  <a:lnTo>
                    <a:pt x="12163" y="92009"/>
                  </a:lnTo>
                  <a:lnTo>
                    <a:pt x="9227" y="90906"/>
                  </a:lnTo>
                  <a:lnTo>
                    <a:pt x="9706" y="90843"/>
                  </a:lnTo>
                  <a:close/>
                  <a:moveTo>
                    <a:pt x="25658" y="88157"/>
                  </a:moveTo>
                  <a:lnTo>
                    <a:pt x="26491" y="88552"/>
                  </a:lnTo>
                  <a:lnTo>
                    <a:pt x="12934" y="92051"/>
                  </a:lnTo>
                  <a:lnTo>
                    <a:pt x="10205" y="90760"/>
                  </a:lnTo>
                  <a:lnTo>
                    <a:pt x="25658" y="88157"/>
                  </a:lnTo>
                  <a:close/>
                  <a:moveTo>
                    <a:pt x="49233" y="91156"/>
                  </a:moveTo>
                  <a:lnTo>
                    <a:pt x="49691" y="91239"/>
                  </a:lnTo>
                  <a:lnTo>
                    <a:pt x="46755" y="92301"/>
                  </a:lnTo>
                  <a:lnTo>
                    <a:pt x="49233" y="91156"/>
                  </a:lnTo>
                  <a:close/>
                  <a:moveTo>
                    <a:pt x="33322" y="88219"/>
                  </a:moveTo>
                  <a:lnTo>
                    <a:pt x="48733" y="91072"/>
                  </a:lnTo>
                  <a:lnTo>
                    <a:pt x="45963" y="92322"/>
                  </a:lnTo>
                  <a:lnTo>
                    <a:pt x="32489" y="88594"/>
                  </a:lnTo>
                  <a:lnTo>
                    <a:pt x="33322" y="88219"/>
                  </a:lnTo>
                  <a:close/>
                  <a:moveTo>
                    <a:pt x="8664" y="91010"/>
                  </a:moveTo>
                  <a:lnTo>
                    <a:pt x="12080" y="92280"/>
                  </a:lnTo>
                  <a:lnTo>
                    <a:pt x="11517" y="92426"/>
                  </a:lnTo>
                  <a:lnTo>
                    <a:pt x="7269" y="91239"/>
                  </a:lnTo>
                  <a:lnTo>
                    <a:pt x="8664" y="91010"/>
                  </a:lnTo>
                  <a:close/>
                  <a:moveTo>
                    <a:pt x="50274" y="91343"/>
                  </a:moveTo>
                  <a:lnTo>
                    <a:pt x="51670" y="91614"/>
                  </a:lnTo>
                  <a:lnTo>
                    <a:pt x="47379" y="92718"/>
                  </a:lnTo>
                  <a:lnTo>
                    <a:pt x="46838" y="92572"/>
                  </a:lnTo>
                  <a:lnTo>
                    <a:pt x="50274" y="91343"/>
                  </a:lnTo>
                  <a:close/>
                  <a:moveTo>
                    <a:pt x="6582" y="91364"/>
                  </a:moveTo>
                  <a:lnTo>
                    <a:pt x="10976" y="92572"/>
                  </a:lnTo>
                  <a:lnTo>
                    <a:pt x="9477" y="92947"/>
                  </a:lnTo>
                  <a:lnTo>
                    <a:pt x="3583" y="91864"/>
                  </a:lnTo>
                  <a:lnTo>
                    <a:pt x="6582" y="91364"/>
                  </a:lnTo>
                  <a:close/>
                  <a:moveTo>
                    <a:pt x="52336" y="91739"/>
                  </a:moveTo>
                  <a:lnTo>
                    <a:pt x="55356" y="92301"/>
                  </a:lnTo>
                  <a:lnTo>
                    <a:pt x="49420" y="93280"/>
                  </a:lnTo>
                  <a:lnTo>
                    <a:pt x="47942" y="92884"/>
                  </a:lnTo>
                  <a:lnTo>
                    <a:pt x="52336" y="91739"/>
                  </a:lnTo>
                  <a:close/>
                  <a:moveTo>
                    <a:pt x="26887" y="88740"/>
                  </a:moveTo>
                  <a:lnTo>
                    <a:pt x="27782" y="89177"/>
                  </a:lnTo>
                  <a:lnTo>
                    <a:pt x="15891" y="93384"/>
                  </a:lnTo>
                  <a:lnTo>
                    <a:pt x="15287" y="93176"/>
                  </a:lnTo>
                  <a:lnTo>
                    <a:pt x="13350" y="92259"/>
                  </a:lnTo>
                  <a:lnTo>
                    <a:pt x="26887" y="88740"/>
                  </a:lnTo>
                  <a:close/>
                  <a:moveTo>
                    <a:pt x="12538" y="92468"/>
                  </a:moveTo>
                  <a:lnTo>
                    <a:pt x="15099" y="93405"/>
                  </a:lnTo>
                  <a:lnTo>
                    <a:pt x="12080" y="92572"/>
                  </a:lnTo>
                  <a:lnTo>
                    <a:pt x="12538" y="92468"/>
                  </a:lnTo>
                  <a:close/>
                  <a:moveTo>
                    <a:pt x="32073" y="88781"/>
                  </a:moveTo>
                  <a:lnTo>
                    <a:pt x="45568" y="92509"/>
                  </a:lnTo>
                  <a:lnTo>
                    <a:pt x="43610" y="93405"/>
                  </a:lnTo>
                  <a:lnTo>
                    <a:pt x="43006" y="93613"/>
                  </a:lnTo>
                  <a:lnTo>
                    <a:pt x="31177" y="89198"/>
                  </a:lnTo>
                  <a:lnTo>
                    <a:pt x="32073" y="88781"/>
                  </a:lnTo>
                  <a:close/>
                  <a:moveTo>
                    <a:pt x="46359" y="92738"/>
                  </a:moveTo>
                  <a:lnTo>
                    <a:pt x="46817" y="92863"/>
                  </a:lnTo>
                  <a:lnTo>
                    <a:pt x="43797" y="93655"/>
                  </a:lnTo>
                  <a:lnTo>
                    <a:pt x="43797" y="93655"/>
                  </a:lnTo>
                  <a:lnTo>
                    <a:pt x="46359" y="92738"/>
                  </a:lnTo>
                  <a:close/>
                  <a:moveTo>
                    <a:pt x="11517" y="92718"/>
                  </a:moveTo>
                  <a:lnTo>
                    <a:pt x="15037" y="93696"/>
                  </a:lnTo>
                  <a:lnTo>
                    <a:pt x="14496" y="93884"/>
                  </a:lnTo>
                  <a:lnTo>
                    <a:pt x="10143" y="93072"/>
                  </a:lnTo>
                  <a:lnTo>
                    <a:pt x="11517" y="92718"/>
                  </a:lnTo>
                  <a:close/>
                  <a:moveTo>
                    <a:pt x="47379" y="93030"/>
                  </a:moveTo>
                  <a:lnTo>
                    <a:pt x="48754" y="93405"/>
                  </a:lnTo>
                  <a:lnTo>
                    <a:pt x="44381" y="94134"/>
                  </a:lnTo>
                  <a:lnTo>
                    <a:pt x="43860" y="93925"/>
                  </a:lnTo>
                  <a:lnTo>
                    <a:pt x="47379" y="93030"/>
                  </a:lnTo>
                  <a:close/>
                  <a:moveTo>
                    <a:pt x="56189" y="92447"/>
                  </a:moveTo>
                  <a:lnTo>
                    <a:pt x="56272" y="92468"/>
                  </a:lnTo>
                  <a:lnTo>
                    <a:pt x="59209" y="93863"/>
                  </a:lnTo>
                  <a:lnTo>
                    <a:pt x="53190" y="94321"/>
                  </a:lnTo>
                  <a:lnTo>
                    <a:pt x="50087" y="93467"/>
                  </a:lnTo>
                  <a:lnTo>
                    <a:pt x="56189" y="92447"/>
                  </a:lnTo>
                  <a:close/>
                  <a:moveTo>
                    <a:pt x="15516" y="93821"/>
                  </a:moveTo>
                  <a:lnTo>
                    <a:pt x="16641" y="94134"/>
                  </a:lnTo>
                  <a:lnTo>
                    <a:pt x="17120" y="94363"/>
                  </a:lnTo>
                  <a:lnTo>
                    <a:pt x="15079" y="93988"/>
                  </a:lnTo>
                  <a:lnTo>
                    <a:pt x="15516" y="93821"/>
                  </a:lnTo>
                  <a:close/>
                  <a:moveTo>
                    <a:pt x="28157" y="89344"/>
                  </a:moveTo>
                  <a:lnTo>
                    <a:pt x="29136" y="89802"/>
                  </a:lnTo>
                  <a:lnTo>
                    <a:pt x="18931" y="94467"/>
                  </a:lnTo>
                  <a:lnTo>
                    <a:pt x="18307" y="94300"/>
                  </a:lnTo>
                  <a:lnTo>
                    <a:pt x="16307" y="93551"/>
                  </a:lnTo>
                  <a:lnTo>
                    <a:pt x="28157" y="89344"/>
                  </a:lnTo>
                  <a:close/>
                  <a:moveTo>
                    <a:pt x="43360" y="94050"/>
                  </a:moveTo>
                  <a:lnTo>
                    <a:pt x="43818" y="94217"/>
                  </a:lnTo>
                  <a:lnTo>
                    <a:pt x="41757" y="94571"/>
                  </a:lnTo>
                  <a:lnTo>
                    <a:pt x="42236" y="94363"/>
                  </a:lnTo>
                  <a:lnTo>
                    <a:pt x="43360" y="94050"/>
                  </a:lnTo>
                  <a:close/>
                  <a:moveTo>
                    <a:pt x="9497" y="93259"/>
                  </a:moveTo>
                  <a:lnTo>
                    <a:pt x="13954" y="94071"/>
                  </a:lnTo>
                  <a:lnTo>
                    <a:pt x="12496" y="94592"/>
                  </a:lnTo>
                  <a:lnTo>
                    <a:pt x="6519" y="94009"/>
                  </a:lnTo>
                  <a:lnTo>
                    <a:pt x="9497" y="93259"/>
                  </a:lnTo>
                  <a:close/>
                  <a:moveTo>
                    <a:pt x="30802" y="89365"/>
                  </a:moveTo>
                  <a:lnTo>
                    <a:pt x="42590" y="93780"/>
                  </a:lnTo>
                  <a:lnTo>
                    <a:pt x="40569" y="94488"/>
                  </a:lnTo>
                  <a:lnTo>
                    <a:pt x="39945" y="94654"/>
                  </a:lnTo>
                  <a:lnTo>
                    <a:pt x="29823" y="89823"/>
                  </a:lnTo>
                  <a:lnTo>
                    <a:pt x="30802" y="89365"/>
                  </a:lnTo>
                  <a:close/>
                  <a:moveTo>
                    <a:pt x="49400" y="93571"/>
                  </a:moveTo>
                  <a:lnTo>
                    <a:pt x="52357" y="94404"/>
                  </a:lnTo>
                  <a:lnTo>
                    <a:pt x="46359" y="94863"/>
                  </a:lnTo>
                  <a:lnTo>
                    <a:pt x="44922" y="94342"/>
                  </a:lnTo>
                  <a:lnTo>
                    <a:pt x="49400" y="93571"/>
                  </a:lnTo>
                  <a:close/>
                  <a:moveTo>
                    <a:pt x="14516" y="94175"/>
                  </a:moveTo>
                  <a:lnTo>
                    <a:pt x="18098" y="94842"/>
                  </a:lnTo>
                  <a:lnTo>
                    <a:pt x="17599" y="95071"/>
                  </a:lnTo>
                  <a:lnTo>
                    <a:pt x="13183" y="94654"/>
                  </a:lnTo>
                  <a:lnTo>
                    <a:pt x="14516" y="94175"/>
                  </a:lnTo>
                  <a:close/>
                  <a:moveTo>
                    <a:pt x="18452" y="95008"/>
                  </a:moveTo>
                  <a:lnTo>
                    <a:pt x="18869" y="95196"/>
                  </a:lnTo>
                  <a:lnTo>
                    <a:pt x="18161" y="95133"/>
                  </a:lnTo>
                  <a:lnTo>
                    <a:pt x="18452" y="95008"/>
                  </a:lnTo>
                  <a:close/>
                  <a:moveTo>
                    <a:pt x="44360" y="94425"/>
                  </a:moveTo>
                  <a:lnTo>
                    <a:pt x="45693" y="94925"/>
                  </a:lnTo>
                  <a:lnTo>
                    <a:pt x="41278" y="95279"/>
                  </a:lnTo>
                  <a:lnTo>
                    <a:pt x="40757" y="95029"/>
                  </a:lnTo>
                  <a:lnTo>
                    <a:pt x="44360" y="94425"/>
                  </a:lnTo>
                  <a:close/>
                  <a:moveTo>
                    <a:pt x="19244" y="95050"/>
                  </a:moveTo>
                  <a:lnTo>
                    <a:pt x="19744" y="95154"/>
                  </a:lnTo>
                  <a:lnTo>
                    <a:pt x="20243" y="95342"/>
                  </a:lnTo>
                  <a:lnTo>
                    <a:pt x="20243" y="95342"/>
                  </a:lnTo>
                  <a:lnTo>
                    <a:pt x="19723" y="95279"/>
                  </a:lnTo>
                  <a:lnTo>
                    <a:pt x="19244" y="95050"/>
                  </a:lnTo>
                  <a:close/>
                  <a:moveTo>
                    <a:pt x="40424" y="95175"/>
                  </a:moveTo>
                  <a:lnTo>
                    <a:pt x="40694" y="95321"/>
                  </a:lnTo>
                  <a:lnTo>
                    <a:pt x="39986" y="95383"/>
                  </a:lnTo>
                  <a:lnTo>
                    <a:pt x="40424" y="95175"/>
                  </a:lnTo>
                  <a:close/>
                  <a:moveTo>
                    <a:pt x="39632" y="95217"/>
                  </a:moveTo>
                  <a:lnTo>
                    <a:pt x="39153" y="95446"/>
                  </a:lnTo>
                  <a:lnTo>
                    <a:pt x="38612" y="95487"/>
                  </a:lnTo>
                  <a:lnTo>
                    <a:pt x="38612" y="95487"/>
                  </a:lnTo>
                  <a:lnTo>
                    <a:pt x="39112" y="95300"/>
                  </a:lnTo>
                  <a:lnTo>
                    <a:pt x="39632" y="95217"/>
                  </a:lnTo>
                  <a:close/>
                  <a:moveTo>
                    <a:pt x="12538" y="94883"/>
                  </a:moveTo>
                  <a:lnTo>
                    <a:pt x="17057" y="95321"/>
                  </a:lnTo>
                  <a:lnTo>
                    <a:pt x="15662" y="95966"/>
                  </a:lnTo>
                  <a:lnTo>
                    <a:pt x="9664" y="95904"/>
                  </a:lnTo>
                  <a:lnTo>
                    <a:pt x="12538" y="94883"/>
                  </a:lnTo>
                  <a:close/>
                  <a:moveTo>
                    <a:pt x="17640" y="95383"/>
                  </a:moveTo>
                  <a:lnTo>
                    <a:pt x="19639" y="95571"/>
                  </a:lnTo>
                  <a:lnTo>
                    <a:pt x="20535" y="96008"/>
                  </a:lnTo>
                  <a:lnTo>
                    <a:pt x="16349" y="95966"/>
                  </a:lnTo>
                  <a:lnTo>
                    <a:pt x="17640" y="95383"/>
                  </a:lnTo>
                  <a:close/>
                  <a:moveTo>
                    <a:pt x="20473" y="95654"/>
                  </a:moveTo>
                  <a:lnTo>
                    <a:pt x="21285" y="95716"/>
                  </a:lnTo>
                  <a:lnTo>
                    <a:pt x="22055" y="96008"/>
                  </a:lnTo>
                  <a:lnTo>
                    <a:pt x="21222" y="96008"/>
                  </a:lnTo>
                  <a:lnTo>
                    <a:pt x="20473" y="95654"/>
                  </a:lnTo>
                  <a:close/>
                  <a:moveTo>
                    <a:pt x="22409" y="95841"/>
                  </a:moveTo>
                  <a:lnTo>
                    <a:pt x="22930" y="95883"/>
                  </a:lnTo>
                  <a:lnTo>
                    <a:pt x="23430" y="96029"/>
                  </a:lnTo>
                  <a:lnTo>
                    <a:pt x="22909" y="96008"/>
                  </a:lnTo>
                  <a:lnTo>
                    <a:pt x="22409" y="95841"/>
                  </a:lnTo>
                  <a:close/>
                  <a:moveTo>
                    <a:pt x="29469" y="89969"/>
                  </a:moveTo>
                  <a:lnTo>
                    <a:pt x="39528" y="94758"/>
                  </a:lnTo>
                  <a:lnTo>
                    <a:pt x="37446" y="95300"/>
                  </a:lnTo>
                  <a:lnTo>
                    <a:pt x="34259" y="95821"/>
                  </a:lnTo>
                  <a:lnTo>
                    <a:pt x="31031" y="96091"/>
                  </a:lnTo>
                  <a:lnTo>
                    <a:pt x="27803" y="96050"/>
                  </a:lnTo>
                  <a:lnTo>
                    <a:pt x="24596" y="95758"/>
                  </a:lnTo>
                  <a:lnTo>
                    <a:pt x="21431" y="95154"/>
                  </a:lnTo>
                  <a:lnTo>
                    <a:pt x="19348" y="94592"/>
                  </a:lnTo>
                  <a:lnTo>
                    <a:pt x="29469" y="89969"/>
                  </a:lnTo>
                  <a:close/>
                  <a:moveTo>
                    <a:pt x="36446" y="95946"/>
                  </a:moveTo>
                  <a:lnTo>
                    <a:pt x="35946" y="96133"/>
                  </a:lnTo>
                  <a:lnTo>
                    <a:pt x="35405" y="96112"/>
                  </a:lnTo>
                  <a:lnTo>
                    <a:pt x="35925" y="95987"/>
                  </a:lnTo>
                  <a:lnTo>
                    <a:pt x="36446" y="95946"/>
                  </a:lnTo>
                  <a:close/>
                  <a:moveTo>
                    <a:pt x="38383" y="95800"/>
                  </a:moveTo>
                  <a:lnTo>
                    <a:pt x="37633" y="96133"/>
                  </a:lnTo>
                  <a:lnTo>
                    <a:pt x="36800" y="96133"/>
                  </a:lnTo>
                  <a:lnTo>
                    <a:pt x="37571" y="95862"/>
                  </a:lnTo>
                  <a:lnTo>
                    <a:pt x="38383" y="95800"/>
                  </a:lnTo>
                  <a:close/>
                  <a:moveTo>
                    <a:pt x="41215" y="95571"/>
                  </a:moveTo>
                  <a:lnTo>
                    <a:pt x="42506" y="96175"/>
                  </a:lnTo>
                  <a:lnTo>
                    <a:pt x="38299" y="96154"/>
                  </a:lnTo>
                  <a:lnTo>
                    <a:pt x="39216" y="95737"/>
                  </a:lnTo>
                  <a:lnTo>
                    <a:pt x="41215" y="95571"/>
                  </a:lnTo>
                  <a:close/>
                  <a:moveTo>
                    <a:pt x="46317" y="95175"/>
                  </a:moveTo>
                  <a:lnTo>
                    <a:pt x="49191" y="96237"/>
                  </a:lnTo>
                  <a:lnTo>
                    <a:pt x="43193" y="96175"/>
                  </a:lnTo>
                  <a:lnTo>
                    <a:pt x="41798" y="95529"/>
                  </a:lnTo>
                  <a:lnTo>
                    <a:pt x="46317" y="95175"/>
                  </a:lnTo>
                  <a:close/>
                  <a:moveTo>
                    <a:pt x="53169" y="94634"/>
                  </a:moveTo>
                  <a:lnTo>
                    <a:pt x="59292" y="96320"/>
                  </a:lnTo>
                  <a:lnTo>
                    <a:pt x="50045" y="96237"/>
                  </a:lnTo>
                  <a:lnTo>
                    <a:pt x="47005" y="95113"/>
                  </a:lnTo>
                  <a:lnTo>
                    <a:pt x="53169" y="94634"/>
                  </a:lnTo>
                  <a:close/>
                  <a:moveTo>
                    <a:pt x="25637" y="96320"/>
                  </a:moveTo>
                  <a:lnTo>
                    <a:pt x="26158" y="96341"/>
                  </a:lnTo>
                  <a:lnTo>
                    <a:pt x="26679" y="96425"/>
                  </a:lnTo>
                  <a:lnTo>
                    <a:pt x="26158" y="96466"/>
                  </a:lnTo>
                  <a:lnTo>
                    <a:pt x="25637" y="96320"/>
                  </a:lnTo>
                  <a:close/>
                  <a:moveTo>
                    <a:pt x="33218" y="96383"/>
                  </a:moveTo>
                  <a:lnTo>
                    <a:pt x="32697" y="96529"/>
                  </a:lnTo>
                  <a:lnTo>
                    <a:pt x="32177" y="96466"/>
                  </a:lnTo>
                  <a:lnTo>
                    <a:pt x="32676" y="96383"/>
                  </a:lnTo>
                  <a:close/>
                  <a:moveTo>
                    <a:pt x="24513" y="96320"/>
                  </a:moveTo>
                  <a:lnTo>
                    <a:pt x="25304" y="96529"/>
                  </a:lnTo>
                  <a:lnTo>
                    <a:pt x="24471" y="96612"/>
                  </a:lnTo>
                  <a:lnTo>
                    <a:pt x="23701" y="96320"/>
                  </a:lnTo>
                  <a:close/>
                  <a:moveTo>
                    <a:pt x="29428" y="96508"/>
                  </a:moveTo>
                  <a:lnTo>
                    <a:pt x="29948" y="96550"/>
                  </a:lnTo>
                  <a:lnTo>
                    <a:pt x="29428" y="96633"/>
                  </a:lnTo>
                  <a:lnTo>
                    <a:pt x="28907" y="96550"/>
                  </a:lnTo>
                  <a:lnTo>
                    <a:pt x="29428" y="96508"/>
                  </a:lnTo>
                  <a:close/>
                  <a:moveTo>
                    <a:pt x="35155" y="96404"/>
                  </a:moveTo>
                  <a:lnTo>
                    <a:pt x="34363" y="96695"/>
                  </a:lnTo>
                  <a:lnTo>
                    <a:pt x="33530" y="96612"/>
                  </a:lnTo>
                  <a:lnTo>
                    <a:pt x="34322" y="96404"/>
                  </a:lnTo>
                  <a:close/>
                  <a:moveTo>
                    <a:pt x="22847" y="96300"/>
                  </a:moveTo>
                  <a:lnTo>
                    <a:pt x="23784" y="96654"/>
                  </a:lnTo>
                  <a:lnTo>
                    <a:pt x="22763" y="96737"/>
                  </a:lnTo>
                  <a:lnTo>
                    <a:pt x="21847" y="96300"/>
                  </a:lnTo>
                  <a:close/>
                  <a:moveTo>
                    <a:pt x="37008" y="96425"/>
                  </a:moveTo>
                  <a:lnTo>
                    <a:pt x="36071" y="96841"/>
                  </a:lnTo>
                  <a:lnTo>
                    <a:pt x="35051" y="96758"/>
                  </a:lnTo>
                  <a:lnTo>
                    <a:pt x="35988" y="96425"/>
                  </a:lnTo>
                  <a:close/>
                  <a:moveTo>
                    <a:pt x="27782" y="96633"/>
                  </a:moveTo>
                  <a:lnTo>
                    <a:pt x="28595" y="96779"/>
                  </a:lnTo>
                  <a:lnTo>
                    <a:pt x="27762" y="96924"/>
                  </a:lnTo>
                  <a:lnTo>
                    <a:pt x="26970" y="96695"/>
                  </a:lnTo>
                  <a:lnTo>
                    <a:pt x="27782" y="96633"/>
                  </a:lnTo>
                  <a:close/>
                  <a:moveTo>
                    <a:pt x="31052" y="96654"/>
                  </a:moveTo>
                  <a:lnTo>
                    <a:pt x="31864" y="96737"/>
                  </a:lnTo>
                  <a:lnTo>
                    <a:pt x="31073" y="96945"/>
                  </a:lnTo>
                  <a:lnTo>
                    <a:pt x="30261" y="96799"/>
                  </a:lnTo>
                  <a:lnTo>
                    <a:pt x="31052" y="96654"/>
                  </a:lnTo>
                  <a:close/>
                  <a:moveTo>
                    <a:pt x="26116" y="96758"/>
                  </a:moveTo>
                  <a:lnTo>
                    <a:pt x="27095" y="97029"/>
                  </a:lnTo>
                  <a:lnTo>
                    <a:pt x="26075" y="97195"/>
                  </a:lnTo>
                  <a:lnTo>
                    <a:pt x="25117" y="96841"/>
                  </a:lnTo>
                  <a:lnTo>
                    <a:pt x="26116" y="96758"/>
                  </a:lnTo>
                  <a:close/>
                  <a:moveTo>
                    <a:pt x="32718" y="96820"/>
                  </a:moveTo>
                  <a:lnTo>
                    <a:pt x="33718" y="96924"/>
                  </a:lnTo>
                  <a:lnTo>
                    <a:pt x="32760" y="97258"/>
                  </a:lnTo>
                  <a:lnTo>
                    <a:pt x="31739" y="97070"/>
                  </a:lnTo>
                  <a:lnTo>
                    <a:pt x="32718" y="96820"/>
                  </a:lnTo>
                  <a:close/>
                  <a:moveTo>
                    <a:pt x="29428" y="96945"/>
                  </a:moveTo>
                  <a:lnTo>
                    <a:pt x="30406" y="97112"/>
                  </a:lnTo>
                  <a:lnTo>
                    <a:pt x="29407" y="97383"/>
                  </a:lnTo>
                  <a:lnTo>
                    <a:pt x="28428" y="97112"/>
                  </a:lnTo>
                  <a:lnTo>
                    <a:pt x="29428" y="96945"/>
                  </a:lnTo>
                  <a:close/>
                  <a:moveTo>
                    <a:pt x="24429" y="96904"/>
                  </a:moveTo>
                  <a:lnTo>
                    <a:pt x="25512" y="97299"/>
                  </a:lnTo>
                  <a:lnTo>
                    <a:pt x="24346" y="97487"/>
                  </a:lnTo>
                  <a:lnTo>
                    <a:pt x="23305" y="96987"/>
                  </a:lnTo>
                  <a:lnTo>
                    <a:pt x="24429" y="96904"/>
                  </a:lnTo>
                  <a:close/>
                  <a:moveTo>
                    <a:pt x="15724" y="96258"/>
                  </a:moveTo>
                  <a:lnTo>
                    <a:pt x="21160" y="96300"/>
                  </a:lnTo>
                  <a:lnTo>
                    <a:pt x="22201" y="96779"/>
                  </a:lnTo>
                  <a:lnTo>
                    <a:pt x="12954" y="97507"/>
                  </a:lnTo>
                  <a:lnTo>
                    <a:pt x="15724" y="96258"/>
                  </a:lnTo>
                  <a:close/>
                  <a:moveTo>
                    <a:pt x="34405" y="96987"/>
                  </a:moveTo>
                  <a:lnTo>
                    <a:pt x="35530" y="97091"/>
                  </a:lnTo>
                  <a:lnTo>
                    <a:pt x="34467" y="97570"/>
                  </a:lnTo>
                  <a:lnTo>
                    <a:pt x="33322" y="97362"/>
                  </a:lnTo>
                  <a:lnTo>
                    <a:pt x="34405" y="96987"/>
                  </a:lnTo>
                  <a:close/>
                  <a:moveTo>
                    <a:pt x="37695" y="96425"/>
                  </a:moveTo>
                  <a:lnTo>
                    <a:pt x="43131" y="96466"/>
                  </a:lnTo>
                  <a:lnTo>
                    <a:pt x="45880" y="97799"/>
                  </a:lnTo>
                  <a:lnTo>
                    <a:pt x="36654" y="96904"/>
                  </a:lnTo>
                  <a:lnTo>
                    <a:pt x="37695" y="96425"/>
                  </a:lnTo>
                  <a:close/>
                  <a:moveTo>
                    <a:pt x="27762" y="97216"/>
                  </a:moveTo>
                  <a:lnTo>
                    <a:pt x="28845" y="97528"/>
                  </a:lnTo>
                  <a:lnTo>
                    <a:pt x="27720" y="97820"/>
                  </a:lnTo>
                  <a:lnTo>
                    <a:pt x="26616" y="97403"/>
                  </a:lnTo>
                  <a:lnTo>
                    <a:pt x="27762" y="97216"/>
                  </a:lnTo>
                  <a:close/>
                  <a:moveTo>
                    <a:pt x="31073" y="97237"/>
                  </a:moveTo>
                  <a:lnTo>
                    <a:pt x="32197" y="97445"/>
                  </a:lnTo>
                  <a:lnTo>
                    <a:pt x="31094" y="97841"/>
                  </a:lnTo>
                  <a:lnTo>
                    <a:pt x="29969" y="97528"/>
                  </a:lnTo>
                  <a:lnTo>
                    <a:pt x="31073" y="97237"/>
                  </a:lnTo>
                  <a:close/>
                  <a:moveTo>
                    <a:pt x="8852" y="96195"/>
                  </a:moveTo>
                  <a:lnTo>
                    <a:pt x="15037" y="96237"/>
                  </a:lnTo>
                  <a:lnTo>
                    <a:pt x="12101" y="97591"/>
                  </a:lnTo>
                  <a:lnTo>
                    <a:pt x="4270" y="98195"/>
                  </a:lnTo>
                  <a:lnTo>
                    <a:pt x="3812" y="97986"/>
                  </a:lnTo>
                  <a:lnTo>
                    <a:pt x="8852" y="96195"/>
                  </a:lnTo>
                  <a:close/>
                  <a:moveTo>
                    <a:pt x="50837" y="96529"/>
                  </a:moveTo>
                  <a:lnTo>
                    <a:pt x="58959" y="96612"/>
                  </a:lnTo>
                  <a:lnTo>
                    <a:pt x="55377" y="98236"/>
                  </a:lnTo>
                  <a:lnTo>
                    <a:pt x="50837" y="96529"/>
                  </a:lnTo>
                  <a:close/>
                  <a:moveTo>
                    <a:pt x="26054" y="97507"/>
                  </a:moveTo>
                  <a:lnTo>
                    <a:pt x="27241" y="97945"/>
                  </a:lnTo>
                  <a:lnTo>
                    <a:pt x="25971" y="98257"/>
                  </a:lnTo>
                  <a:lnTo>
                    <a:pt x="24804" y="97716"/>
                  </a:lnTo>
                  <a:lnTo>
                    <a:pt x="26054" y="97507"/>
                  </a:lnTo>
                  <a:close/>
                  <a:moveTo>
                    <a:pt x="3416" y="98111"/>
                  </a:moveTo>
                  <a:lnTo>
                    <a:pt x="3687" y="98257"/>
                  </a:lnTo>
                  <a:lnTo>
                    <a:pt x="2875" y="98320"/>
                  </a:lnTo>
                  <a:lnTo>
                    <a:pt x="2875" y="98320"/>
                  </a:lnTo>
                  <a:lnTo>
                    <a:pt x="3416" y="98111"/>
                  </a:lnTo>
                  <a:close/>
                  <a:moveTo>
                    <a:pt x="32781" y="97549"/>
                  </a:moveTo>
                  <a:lnTo>
                    <a:pt x="34009" y="97778"/>
                  </a:lnTo>
                  <a:lnTo>
                    <a:pt x="32843" y="98320"/>
                  </a:lnTo>
                  <a:lnTo>
                    <a:pt x="31594" y="97986"/>
                  </a:lnTo>
                  <a:lnTo>
                    <a:pt x="32781" y="97549"/>
                  </a:lnTo>
                  <a:close/>
                  <a:moveTo>
                    <a:pt x="29407" y="97674"/>
                  </a:moveTo>
                  <a:lnTo>
                    <a:pt x="30636" y="98007"/>
                  </a:lnTo>
                  <a:lnTo>
                    <a:pt x="29407" y="98445"/>
                  </a:lnTo>
                  <a:lnTo>
                    <a:pt x="28199" y="97986"/>
                  </a:lnTo>
                  <a:lnTo>
                    <a:pt x="29407" y="97674"/>
                  </a:lnTo>
                  <a:close/>
                  <a:moveTo>
                    <a:pt x="43797" y="96487"/>
                  </a:moveTo>
                  <a:lnTo>
                    <a:pt x="49983" y="96529"/>
                  </a:lnTo>
                  <a:lnTo>
                    <a:pt x="55002" y="98403"/>
                  </a:lnTo>
                  <a:lnTo>
                    <a:pt x="54544" y="98611"/>
                  </a:lnTo>
                  <a:lnTo>
                    <a:pt x="46734" y="97862"/>
                  </a:lnTo>
                  <a:lnTo>
                    <a:pt x="43797" y="96487"/>
                  </a:lnTo>
                  <a:close/>
                  <a:moveTo>
                    <a:pt x="55397" y="98549"/>
                  </a:moveTo>
                  <a:lnTo>
                    <a:pt x="55939" y="98757"/>
                  </a:lnTo>
                  <a:lnTo>
                    <a:pt x="55127" y="98674"/>
                  </a:lnTo>
                  <a:lnTo>
                    <a:pt x="55397" y="98549"/>
                  </a:lnTo>
                  <a:close/>
                  <a:moveTo>
                    <a:pt x="27699" y="98111"/>
                  </a:moveTo>
                  <a:lnTo>
                    <a:pt x="28990" y="98590"/>
                  </a:lnTo>
                  <a:lnTo>
                    <a:pt x="27657" y="99069"/>
                  </a:lnTo>
                  <a:lnTo>
                    <a:pt x="26387" y="98465"/>
                  </a:lnTo>
                  <a:lnTo>
                    <a:pt x="27699" y="98111"/>
                  </a:lnTo>
                  <a:close/>
                  <a:moveTo>
                    <a:pt x="31115" y="98153"/>
                  </a:moveTo>
                  <a:lnTo>
                    <a:pt x="32427" y="98507"/>
                  </a:lnTo>
                  <a:lnTo>
                    <a:pt x="31156" y="99090"/>
                  </a:lnTo>
                  <a:lnTo>
                    <a:pt x="29823" y="98611"/>
                  </a:lnTo>
                  <a:lnTo>
                    <a:pt x="31115" y="98153"/>
                  </a:lnTo>
                  <a:close/>
                  <a:moveTo>
                    <a:pt x="58105" y="99257"/>
                  </a:moveTo>
                  <a:lnTo>
                    <a:pt x="58875" y="99319"/>
                  </a:lnTo>
                  <a:lnTo>
                    <a:pt x="58542" y="99423"/>
                  </a:lnTo>
                  <a:lnTo>
                    <a:pt x="58105" y="99257"/>
                  </a:lnTo>
                  <a:close/>
                  <a:moveTo>
                    <a:pt x="11330" y="97945"/>
                  </a:moveTo>
                  <a:lnTo>
                    <a:pt x="7436" y="99715"/>
                  </a:lnTo>
                  <a:lnTo>
                    <a:pt x="4791" y="98445"/>
                  </a:lnTo>
                  <a:lnTo>
                    <a:pt x="11330" y="97945"/>
                  </a:lnTo>
                  <a:close/>
                  <a:moveTo>
                    <a:pt x="29407" y="98757"/>
                  </a:moveTo>
                  <a:lnTo>
                    <a:pt x="30781" y="99257"/>
                  </a:lnTo>
                  <a:lnTo>
                    <a:pt x="29386" y="99902"/>
                  </a:lnTo>
                  <a:lnTo>
                    <a:pt x="28032" y="99236"/>
                  </a:lnTo>
                  <a:lnTo>
                    <a:pt x="29407" y="98757"/>
                  </a:lnTo>
                  <a:close/>
                  <a:moveTo>
                    <a:pt x="4208" y="98507"/>
                  </a:moveTo>
                  <a:lnTo>
                    <a:pt x="7082" y="99861"/>
                  </a:lnTo>
                  <a:lnTo>
                    <a:pt x="6915" y="99944"/>
                  </a:lnTo>
                  <a:lnTo>
                    <a:pt x="3229" y="98570"/>
                  </a:lnTo>
                  <a:lnTo>
                    <a:pt x="4208" y="98507"/>
                  </a:lnTo>
                  <a:close/>
                  <a:moveTo>
                    <a:pt x="47484" y="98236"/>
                  </a:moveTo>
                  <a:lnTo>
                    <a:pt x="54023" y="98861"/>
                  </a:lnTo>
                  <a:lnTo>
                    <a:pt x="51357" y="100069"/>
                  </a:lnTo>
                  <a:lnTo>
                    <a:pt x="47484" y="98236"/>
                  </a:lnTo>
                  <a:close/>
                  <a:moveTo>
                    <a:pt x="22722" y="97029"/>
                  </a:moveTo>
                  <a:lnTo>
                    <a:pt x="23846" y="97570"/>
                  </a:lnTo>
                  <a:lnTo>
                    <a:pt x="8394" y="100173"/>
                  </a:lnTo>
                  <a:lnTo>
                    <a:pt x="7769" y="99882"/>
                  </a:lnTo>
                  <a:lnTo>
                    <a:pt x="12184" y="97862"/>
                  </a:lnTo>
                  <a:lnTo>
                    <a:pt x="22722" y="97029"/>
                  </a:lnTo>
                  <a:close/>
                  <a:moveTo>
                    <a:pt x="7436" y="100027"/>
                  </a:moveTo>
                  <a:lnTo>
                    <a:pt x="7894" y="100257"/>
                  </a:lnTo>
                  <a:lnTo>
                    <a:pt x="7769" y="100277"/>
                  </a:lnTo>
                  <a:lnTo>
                    <a:pt x="7290" y="100090"/>
                  </a:lnTo>
                  <a:lnTo>
                    <a:pt x="7436" y="100027"/>
                  </a:lnTo>
                  <a:close/>
                  <a:moveTo>
                    <a:pt x="54585" y="98924"/>
                  </a:moveTo>
                  <a:lnTo>
                    <a:pt x="55585" y="99007"/>
                  </a:lnTo>
                  <a:lnTo>
                    <a:pt x="51878" y="100319"/>
                  </a:lnTo>
                  <a:lnTo>
                    <a:pt x="51690" y="100236"/>
                  </a:lnTo>
                  <a:lnTo>
                    <a:pt x="54585" y="98924"/>
                  </a:lnTo>
                  <a:close/>
                  <a:moveTo>
                    <a:pt x="2542" y="98632"/>
                  </a:moveTo>
                  <a:lnTo>
                    <a:pt x="6540" y="100132"/>
                  </a:lnTo>
                  <a:lnTo>
                    <a:pt x="5790" y="100465"/>
                  </a:lnTo>
                  <a:lnTo>
                    <a:pt x="750" y="99069"/>
                  </a:lnTo>
                  <a:lnTo>
                    <a:pt x="1813" y="98695"/>
                  </a:lnTo>
                  <a:lnTo>
                    <a:pt x="2542" y="98632"/>
                  </a:lnTo>
                  <a:close/>
                  <a:moveTo>
                    <a:pt x="6915" y="100257"/>
                  </a:moveTo>
                  <a:lnTo>
                    <a:pt x="7206" y="100361"/>
                  </a:lnTo>
                  <a:lnTo>
                    <a:pt x="6394" y="100506"/>
                  </a:lnTo>
                  <a:lnTo>
                    <a:pt x="6915" y="100257"/>
                  </a:lnTo>
                  <a:close/>
                  <a:moveTo>
                    <a:pt x="36113" y="97153"/>
                  </a:moveTo>
                  <a:lnTo>
                    <a:pt x="46651" y="98153"/>
                  </a:lnTo>
                  <a:lnTo>
                    <a:pt x="51003" y="100236"/>
                  </a:lnTo>
                  <a:lnTo>
                    <a:pt x="50378" y="100527"/>
                  </a:lnTo>
                  <a:lnTo>
                    <a:pt x="34967" y="97674"/>
                  </a:lnTo>
                  <a:lnTo>
                    <a:pt x="36113" y="97153"/>
                  </a:lnTo>
                  <a:close/>
                  <a:moveTo>
                    <a:pt x="8352" y="100465"/>
                  </a:moveTo>
                  <a:lnTo>
                    <a:pt x="8539" y="100569"/>
                  </a:lnTo>
                  <a:lnTo>
                    <a:pt x="8310" y="100486"/>
                  </a:lnTo>
                  <a:lnTo>
                    <a:pt x="8352" y="100465"/>
                  </a:lnTo>
                  <a:close/>
                  <a:moveTo>
                    <a:pt x="51357" y="100402"/>
                  </a:moveTo>
                  <a:lnTo>
                    <a:pt x="51482" y="100465"/>
                  </a:lnTo>
                  <a:lnTo>
                    <a:pt x="51003" y="100631"/>
                  </a:lnTo>
                  <a:lnTo>
                    <a:pt x="50878" y="100611"/>
                  </a:lnTo>
                  <a:lnTo>
                    <a:pt x="51357" y="100402"/>
                  </a:lnTo>
                  <a:close/>
                  <a:moveTo>
                    <a:pt x="56251" y="99069"/>
                  </a:moveTo>
                  <a:lnTo>
                    <a:pt x="56980" y="99153"/>
                  </a:lnTo>
                  <a:lnTo>
                    <a:pt x="58042" y="99548"/>
                  </a:lnTo>
                  <a:lnTo>
                    <a:pt x="52982" y="100860"/>
                  </a:lnTo>
                  <a:lnTo>
                    <a:pt x="52253" y="100506"/>
                  </a:lnTo>
                  <a:lnTo>
                    <a:pt x="56251" y="99069"/>
                  </a:lnTo>
                  <a:close/>
                  <a:moveTo>
                    <a:pt x="51857" y="100631"/>
                  </a:moveTo>
                  <a:lnTo>
                    <a:pt x="52378" y="100881"/>
                  </a:lnTo>
                  <a:lnTo>
                    <a:pt x="51565" y="100736"/>
                  </a:lnTo>
                  <a:lnTo>
                    <a:pt x="51857" y="100631"/>
                  </a:lnTo>
                  <a:close/>
                  <a:moveTo>
                    <a:pt x="50462" y="100819"/>
                  </a:moveTo>
                  <a:lnTo>
                    <a:pt x="50233" y="100902"/>
                  </a:lnTo>
                  <a:lnTo>
                    <a:pt x="50420" y="100819"/>
                  </a:lnTo>
                  <a:close/>
                  <a:moveTo>
                    <a:pt x="4270" y="101152"/>
                  </a:moveTo>
                  <a:lnTo>
                    <a:pt x="3854" y="101360"/>
                  </a:lnTo>
                  <a:lnTo>
                    <a:pt x="3499" y="101277"/>
                  </a:lnTo>
                  <a:lnTo>
                    <a:pt x="4270" y="101152"/>
                  </a:lnTo>
                  <a:close/>
                  <a:moveTo>
                    <a:pt x="54502" y="101569"/>
                  </a:moveTo>
                  <a:lnTo>
                    <a:pt x="55272" y="101714"/>
                  </a:lnTo>
                  <a:lnTo>
                    <a:pt x="54918" y="101777"/>
                  </a:lnTo>
                  <a:lnTo>
                    <a:pt x="54502" y="101569"/>
                  </a:lnTo>
                  <a:close/>
                  <a:moveTo>
                    <a:pt x="24304" y="97799"/>
                  </a:moveTo>
                  <a:lnTo>
                    <a:pt x="25533" y="98382"/>
                  </a:lnTo>
                  <a:lnTo>
                    <a:pt x="12059" y="101881"/>
                  </a:lnTo>
                  <a:lnTo>
                    <a:pt x="11663" y="101714"/>
                  </a:lnTo>
                  <a:lnTo>
                    <a:pt x="8852" y="100381"/>
                  </a:lnTo>
                  <a:lnTo>
                    <a:pt x="24304" y="97799"/>
                  </a:lnTo>
                  <a:close/>
                  <a:moveTo>
                    <a:pt x="7748" y="100569"/>
                  </a:moveTo>
                  <a:lnTo>
                    <a:pt x="11538" y="101985"/>
                  </a:lnTo>
                  <a:lnTo>
                    <a:pt x="11559" y="102006"/>
                  </a:lnTo>
                  <a:lnTo>
                    <a:pt x="11455" y="102027"/>
                  </a:lnTo>
                  <a:lnTo>
                    <a:pt x="6769" y="100736"/>
                  </a:lnTo>
                  <a:lnTo>
                    <a:pt x="7748" y="100569"/>
                  </a:lnTo>
                  <a:close/>
                  <a:moveTo>
                    <a:pt x="34509" y="97882"/>
                  </a:moveTo>
                  <a:lnTo>
                    <a:pt x="49920" y="100736"/>
                  </a:lnTo>
                  <a:lnTo>
                    <a:pt x="47088" y="102027"/>
                  </a:lnTo>
                  <a:lnTo>
                    <a:pt x="46692" y="102152"/>
                  </a:lnTo>
                  <a:lnTo>
                    <a:pt x="33280" y="98445"/>
                  </a:lnTo>
                  <a:lnTo>
                    <a:pt x="34509" y="97882"/>
                  </a:lnTo>
                  <a:close/>
                  <a:moveTo>
                    <a:pt x="51024" y="100923"/>
                  </a:moveTo>
                  <a:lnTo>
                    <a:pt x="52003" y="101110"/>
                  </a:lnTo>
                  <a:lnTo>
                    <a:pt x="47296" y="102318"/>
                  </a:lnTo>
                  <a:lnTo>
                    <a:pt x="47192" y="102297"/>
                  </a:lnTo>
                  <a:lnTo>
                    <a:pt x="47213" y="102277"/>
                  </a:lnTo>
                  <a:lnTo>
                    <a:pt x="51024" y="100923"/>
                  </a:lnTo>
                  <a:close/>
                  <a:moveTo>
                    <a:pt x="6103" y="100860"/>
                  </a:moveTo>
                  <a:lnTo>
                    <a:pt x="10893" y="102172"/>
                  </a:lnTo>
                  <a:lnTo>
                    <a:pt x="9810" y="102464"/>
                  </a:lnTo>
                  <a:lnTo>
                    <a:pt x="4333" y="101444"/>
                  </a:lnTo>
                  <a:lnTo>
                    <a:pt x="5374" y="100965"/>
                  </a:lnTo>
                  <a:lnTo>
                    <a:pt x="6103" y="100860"/>
                  </a:lnTo>
                  <a:close/>
                  <a:moveTo>
                    <a:pt x="52669" y="101235"/>
                  </a:moveTo>
                  <a:lnTo>
                    <a:pt x="53398" y="101360"/>
                  </a:lnTo>
                  <a:lnTo>
                    <a:pt x="54419" y="101860"/>
                  </a:lnTo>
                  <a:lnTo>
                    <a:pt x="48921" y="102776"/>
                  </a:lnTo>
                  <a:lnTo>
                    <a:pt x="47858" y="102485"/>
                  </a:lnTo>
                  <a:lnTo>
                    <a:pt x="52669" y="101235"/>
                  </a:lnTo>
                  <a:close/>
                  <a:moveTo>
                    <a:pt x="25950" y="98570"/>
                  </a:moveTo>
                  <a:lnTo>
                    <a:pt x="27262" y="99194"/>
                  </a:lnTo>
                  <a:lnTo>
                    <a:pt x="15849" y="103255"/>
                  </a:lnTo>
                  <a:lnTo>
                    <a:pt x="15454" y="103130"/>
                  </a:lnTo>
                  <a:lnTo>
                    <a:pt x="12538" y="102048"/>
                  </a:lnTo>
                  <a:lnTo>
                    <a:pt x="25950" y="98570"/>
                  </a:lnTo>
                  <a:close/>
                  <a:moveTo>
                    <a:pt x="11455" y="102339"/>
                  </a:moveTo>
                  <a:lnTo>
                    <a:pt x="13392" y="102860"/>
                  </a:lnTo>
                  <a:lnTo>
                    <a:pt x="14225" y="103276"/>
                  </a:lnTo>
                  <a:lnTo>
                    <a:pt x="10497" y="102589"/>
                  </a:lnTo>
                  <a:lnTo>
                    <a:pt x="11455" y="102339"/>
                  </a:lnTo>
                  <a:close/>
                  <a:moveTo>
                    <a:pt x="3874" y="101652"/>
                  </a:moveTo>
                  <a:lnTo>
                    <a:pt x="9143" y="102631"/>
                  </a:lnTo>
                  <a:lnTo>
                    <a:pt x="6436" y="103339"/>
                  </a:lnTo>
                  <a:lnTo>
                    <a:pt x="1292" y="102839"/>
                  </a:lnTo>
                  <a:lnTo>
                    <a:pt x="3874" y="101652"/>
                  </a:lnTo>
                  <a:close/>
                  <a:moveTo>
                    <a:pt x="14995" y="103318"/>
                  </a:moveTo>
                  <a:lnTo>
                    <a:pt x="15349" y="103422"/>
                  </a:lnTo>
                  <a:lnTo>
                    <a:pt x="15370" y="103422"/>
                  </a:lnTo>
                  <a:lnTo>
                    <a:pt x="15287" y="103443"/>
                  </a:lnTo>
                  <a:lnTo>
                    <a:pt x="14995" y="103318"/>
                  </a:lnTo>
                  <a:close/>
                  <a:moveTo>
                    <a:pt x="32864" y="98632"/>
                  </a:moveTo>
                  <a:lnTo>
                    <a:pt x="46213" y="102318"/>
                  </a:lnTo>
                  <a:lnTo>
                    <a:pt x="43298" y="103360"/>
                  </a:lnTo>
                  <a:lnTo>
                    <a:pt x="42881" y="103485"/>
                  </a:lnTo>
                  <a:lnTo>
                    <a:pt x="31531" y="99236"/>
                  </a:lnTo>
                  <a:lnTo>
                    <a:pt x="32864" y="98632"/>
                  </a:lnTo>
                  <a:close/>
                  <a:moveTo>
                    <a:pt x="47296" y="102631"/>
                  </a:moveTo>
                  <a:lnTo>
                    <a:pt x="48254" y="102901"/>
                  </a:lnTo>
                  <a:lnTo>
                    <a:pt x="44506" y="103526"/>
                  </a:lnTo>
                  <a:lnTo>
                    <a:pt x="44506" y="103526"/>
                  </a:lnTo>
                  <a:lnTo>
                    <a:pt x="45359" y="103130"/>
                  </a:lnTo>
                  <a:lnTo>
                    <a:pt x="47296" y="102631"/>
                  </a:lnTo>
                  <a:close/>
                  <a:moveTo>
                    <a:pt x="43735" y="103547"/>
                  </a:moveTo>
                  <a:lnTo>
                    <a:pt x="43443" y="103693"/>
                  </a:lnTo>
                  <a:lnTo>
                    <a:pt x="43360" y="103651"/>
                  </a:lnTo>
                  <a:lnTo>
                    <a:pt x="43381" y="103651"/>
                  </a:lnTo>
                  <a:lnTo>
                    <a:pt x="43735" y="103547"/>
                  </a:lnTo>
                  <a:close/>
                  <a:moveTo>
                    <a:pt x="54877" y="102068"/>
                  </a:moveTo>
                  <a:lnTo>
                    <a:pt x="57459" y="103297"/>
                  </a:lnTo>
                  <a:lnTo>
                    <a:pt x="52294" y="103714"/>
                  </a:lnTo>
                  <a:lnTo>
                    <a:pt x="49587" y="102964"/>
                  </a:lnTo>
                  <a:lnTo>
                    <a:pt x="54877" y="102068"/>
                  </a:lnTo>
                  <a:close/>
                  <a:moveTo>
                    <a:pt x="9831" y="102756"/>
                  </a:moveTo>
                  <a:lnTo>
                    <a:pt x="14704" y="103651"/>
                  </a:lnTo>
                  <a:lnTo>
                    <a:pt x="13662" y="104026"/>
                  </a:lnTo>
                  <a:lnTo>
                    <a:pt x="7269" y="103422"/>
                  </a:lnTo>
                  <a:lnTo>
                    <a:pt x="9831" y="102756"/>
                  </a:lnTo>
                  <a:close/>
                  <a:moveTo>
                    <a:pt x="15266" y="103755"/>
                  </a:moveTo>
                  <a:lnTo>
                    <a:pt x="16349" y="104276"/>
                  </a:lnTo>
                  <a:lnTo>
                    <a:pt x="16349" y="104276"/>
                  </a:lnTo>
                  <a:lnTo>
                    <a:pt x="14350" y="104088"/>
                  </a:lnTo>
                  <a:lnTo>
                    <a:pt x="15266" y="103755"/>
                  </a:lnTo>
                  <a:close/>
                  <a:moveTo>
                    <a:pt x="48921" y="103068"/>
                  </a:moveTo>
                  <a:lnTo>
                    <a:pt x="51461" y="103776"/>
                  </a:lnTo>
                  <a:lnTo>
                    <a:pt x="45047" y="104276"/>
                  </a:lnTo>
                  <a:lnTo>
                    <a:pt x="44006" y="103901"/>
                  </a:lnTo>
                  <a:lnTo>
                    <a:pt x="48921" y="103068"/>
                  </a:lnTo>
                  <a:close/>
                  <a:moveTo>
                    <a:pt x="27637" y="99382"/>
                  </a:moveTo>
                  <a:lnTo>
                    <a:pt x="29053" y="100048"/>
                  </a:lnTo>
                  <a:lnTo>
                    <a:pt x="19764" y="104297"/>
                  </a:lnTo>
                  <a:lnTo>
                    <a:pt x="19348" y="104213"/>
                  </a:lnTo>
                  <a:lnTo>
                    <a:pt x="16349" y="103380"/>
                  </a:lnTo>
                  <a:lnTo>
                    <a:pt x="27637" y="99382"/>
                  </a:lnTo>
                  <a:close/>
                  <a:moveTo>
                    <a:pt x="31156" y="99403"/>
                  </a:moveTo>
                  <a:lnTo>
                    <a:pt x="42381" y="103609"/>
                  </a:lnTo>
                  <a:lnTo>
                    <a:pt x="39382" y="104380"/>
                  </a:lnTo>
                  <a:lnTo>
                    <a:pt x="38966" y="104443"/>
                  </a:lnTo>
                  <a:lnTo>
                    <a:pt x="29740" y="100048"/>
                  </a:lnTo>
                  <a:lnTo>
                    <a:pt x="31156" y="99403"/>
                  </a:lnTo>
                  <a:close/>
                  <a:moveTo>
                    <a:pt x="16349" y="103964"/>
                  </a:moveTo>
                  <a:lnTo>
                    <a:pt x="17265" y="104130"/>
                  </a:lnTo>
                  <a:lnTo>
                    <a:pt x="18140" y="104463"/>
                  </a:lnTo>
                  <a:lnTo>
                    <a:pt x="17203" y="104359"/>
                  </a:lnTo>
                  <a:lnTo>
                    <a:pt x="16349" y="103964"/>
                  </a:lnTo>
                  <a:close/>
                  <a:moveTo>
                    <a:pt x="43443" y="104005"/>
                  </a:moveTo>
                  <a:lnTo>
                    <a:pt x="44360" y="104338"/>
                  </a:lnTo>
                  <a:lnTo>
                    <a:pt x="42360" y="104505"/>
                  </a:lnTo>
                  <a:lnTo>
                    <a:pt x="43443" y="104005"/>
                  </a:lnTo>
                  <a:close/>
                  <a:moveTo>
                    <a:pt x="18911" y="104422"/>
                  </a:moveTo>
                  <a:lnTo>
                    <a:pt x="19265" y="104505"/>
                  </a:lnTo>
                  <a:lnTo>
                    <a:pt x="19285" y="104505"/>
                  </a:lnTo>
                  <a:lnTo>
                    <a:pt x="19202" y="104547"/>
                  </a:lnTo>
                  <a:lnTo>
                    <a:pt x="18911" y="104422"/>
                  </a:lnTo>
                  <a:close/>
                  <a:moveTo>
                    <a:pt x="42381" y="104172"/>
                  </a:moveTo>
                  <a:lnTo>
                    <a:pt x="41507" y="104567"/>
                  </a:lnTo>
                  <a:lnTo>
                    <a:pt x="40569" y="104630"/>
                  </a:lnTo>
                  <a:lnTo>
                    <a:pt x="41444" y="104318"/>
                  </a:lnTo>
                  <a:lnTo>
                    <a:pt x="42381" y="104172"/>
                  </a:lnTo>
                  <a:close/>
                  <a:moveTo>
                    <a:pt x="39799" y="104609"/>
                  </a:moveTo>
                  <a:lnTo>
                    <a:pt x="39507" y="104713"/>
                  </a:lnTo>
                  <a:lnTo>
                    <a:pt x="39424" y="104672"/>
                  </a:lnTo>
                  <a:lnTo>
                    <a:pt x="39445" y="104672"/>
                  </a:lnTo>
                  <a:lnTo>
                    <a:pt x="39799" y="104609"/>
                  </a:lnTo>
                  <a:close/>
                  <a:moveTo>
                    <a:pt x="17973" y="104734"/>
                  </a:moveTo>
                  <a:lnTo>
                    <a:pt x="18661" y="104797"/>
                  </a:lnTo>
                  <a:lnTo>
                    <a:pt x="18369" y="104922"/>
                  </a:lnTo>
                  <a:lnTo>
                    <a:pt x="17973" y="104734"/>
                  </a:lnTo>
                  <a:close/>
                  <a:moveTo>
                    <a:pt x="40736" y="104922"/>
                  </a:moveTo>
                  <a:lnTo>
                    <a:pt x="40340" y="105109"/>
                  </a:lnTo>
                  <a:lnTo>
                    <a:pt x="40049" y="104963"/>
                  </a:lnTo>
                  <a:lnTo>
                    <a:pt x="40736" y="104922"/>
                  </a:lnTo>
                  <a:close/>
                  <a:moveTo>
                    <a:pt x="6457" y="103630"/>
                  </a:moveTo>
                  <a:lnTo>
                    <a:pt x="13017" y="104255"/>
                  </a:lnTo>
                  <a:lnTo>
                    <a:pt x="10372" y="105192"/>
                  </a:lnTo>
                  <a:lnTo>
                    <a:pt x="709" y="105109"/>
                  </a:lnTo>
                  <a:lnTo>
                    <a:pt x="6457" y="103630"/>
                  </a:lnTo>
                  <a:close/>
                  <a:moveTo>
                    <a:pt x="13704" y="104318"/>
                  </a:moveTo>
                  <a:lnTo>
                    <a:pt x="17120" y="104651"/>
                  </a:lnTo>
                  <a:lnTo>
                    <a:pt x="18036" y="105088"/>
                  </a:lnTo>
                  <a:lnTo>
                    <a:pt x="17640" y="105255"/>
                  </a:lnTo>
                  <a:lnTo>
                    <a:pt x="11226" y="105192"/>
                  </a:lnTo>
                  <a:lnTo>
                    <a:pt x="13704" y="104318"/>
                  </a:lnTo>
                  <a:close/>
                  <a:moveTo>
                    <a:pt x="18369" y="105234"/>
                  </a:moveTo>
                  <a:lnTo>
                    <a:pt x="18411" y="105255"/>
                  </a:lnTo>
                  <a:lnTo>
                    <a:pt x="18327" y="105255"/>
                  </a:lnTo>
                  <a:lnTo>
                    <a:pt x="18369" y="105234"/>
                  </a:lnTo>
                  <a:close/>
                  <a:moveTo>
                    <a:pt x="19223" y="104859"/>
                  </a:moveTo>
                  <a:lnTo>
                    <a:pt x="20348" y="105276"/>
                  </a:lnTo>
                  <a:lnTo>
                    <a:pt x="19098" y="105276"/>
                  </a:lnTo>
                  <a:lnTo>
                    <a:pt x="18723" y="105088"/>
                  </a:lnTo>
                  <a:lnTo>
                    <a:pt x="19223" y="104859"/>
                  </a:lnTo>
                  <a:close/>
                  <a:moveTo>
                    <a:pt x="20306" y="104963"/>
                  </a:moveTo>
                  <a:lnTo>
                    <a:pt x="21243" y="105046"/>
                  </a:lnTo>
                  <a:lnTo>
                    <a:pt x="22139" y="105296"/>
                  </a:lnTo>
                  <a:lnTo>
                    <a:pt x="21201" y="105276"/>
                  </a:lnTo>
                  <a:lnTo>
                    <a:pt x="20306" y="104963"/>
                  </a:lnTo>
                  <a:close/>
                  <a:moveTo>
                    <a:pt x="22909" y="105192"/>
                  </a:moveTo>
                  <a:lnTo>
                    <a:pt x="23263" y="105234"/>
                  </a:lnTo>
                  <a:lnTo>
                    <a:pt x="23638" y="105296"/>
                  </a:lnTo>
                  <a:lnTo>
                    <a:pt x="23263" y="105296"/>
                  </a:lnTo>
                  <a:lnTo>
                    <a:pt x="22909" y="105192"/>
                  </a:lnTo>
                  <a:close/>
                  <a:moveTo>
                    <a:pt x="29386" y="100215"/>
                  </a:moveTo>
                  <a:lnTo>
                    <a:pt x="38466" y="104526"/>
                  </a:lnTo>
                  <a:lnTo>
                    <a:pt x="35405" y="105046"/>
                  </a:lnTo>
                  <a:lnTo>
                    <a:pt x="31364" y="105359"/>
                  </a:lnTo>
                  <a:lnTo>
                    <a:pt x="27324" y="105338"/>
                  </a:lnTo>
                  <a:lnTo>
                    <a:pt x="23305" y="104942"/>
                  </a:lnTo>
                  <a:lnTo>
                    <a:pt x="20243" y="104380"/>
                  </a:lnTo>
                  <a:lnTo>
                    <a:pt x="29386" y="100215"/>
                  </a:lnTo>
                  <a:close/>
                  <a:moveTo>
                    <a:pt x="35800" y="105317"/>
                  </a:moveTo>
                  <a:lnTo>
                    <a:pt x="35446" y="105401"/>
                  </a:lnTo>
                  <a:lnTo>
                    <a:pt x="35071" y="105401"/>
                  </a:lnTo>
                  <a:lnTo>
                    <a:pt x="35425" y="105338"/>
                  </a:lnTo>
                  <a:lnTo>
                    <a:pt x="35800" y="105317"/>
                  </a:lnTo>
                  <a:close/>
                  <a:moveTo>
                    <a:pt x="38404" y="105109"/>
                  </a:moveTo>
                  <a:lnTo>
                    <a:pt x="37508" y="105421"/>
                  </a:lnTo>
                  <a:lnTo>
                    <a:pt x="36550" y="105421"/>
                  </a:lnTo>
                  <a:lnTo>
                    <a:pt x="37466" y="105171"/>
                  </a:lnTo>
                  <a:lnTo>
                    <a:pt x="38404" y="105109"/>
                  </a:lnTo>
                  <a:close/>
                  <a:moveTo>
                    <a:pt x="39486" y="105026"/>
                  </a:moveTo>
                  <a:lnTo>
                    <a:pt x="39986" y="105255"/>
                  </a:lnTo>
                  <a:lnTo>
                    <a:pt x="39611" y="105442"/>
                  </a:lnTo>
                  <a:lnTo>
                    <a:pt x="38362" y="105421"/>
                  </a:lnTo>
                  <a:lnTo>
                    <a:pt x="39486" y="105026"/>
                  </a:lnTo>
                  <a:close/>
                  <a:moveTo>
                    <a:pt x="40320" y="105421"/>
                  </a:moveTo>
                  <a:lnTo>
                    <a:pt x="40361" y="105442"/>
                  </a:lnTo>
                  <a:lnTo>
                    <a:pt x="40299" y="105442"/>
                  </a:lnTo>
                  <a:lnTo>
                    <a:pt x="40320" y="105421"/>
                  </a:lnTo>
                  <a:close/>
                  <a:moveTo>
                    <a:pt x="45005" y="104588"/>
                  </a:moveTo>
                  <a:lnTo>
                    <a:pt x="47484" y="105505"/>
                  </a:lnTo>
                  <a:lnTo>
                    <a:pt x="41048" y="105442"/>
                  </a:lnTo>
                  <a:lnTo>
                    <a:pt x="40674" y="105276"/>
                  </a:lnTo>
                  <a:lnTo>
                    <a:pt x="41590" y="104859"/>
                  </a:lnTo>
                  <a:lnTo>
                    <a:pt x="45005" y="104588"/>
                  </a:lnTo>
                  <a:close/>
                  <a:moveTo>
                    <a:pt x="52274" y="104005"/>
                  </a:moveTo>
                  <a:lnTo>
                    <a:pt x="58001" y="105588"/>
                  </a:lnTo>
                  <a:lnTo>
                    <a:pt x="48317" y="105505"/>
                  </a:lnTo>
                  <a:lnTo>
                    <a:pt x="45693" y="104526"/>
                  </a:lnTo>
                  <a:lnTo>
                    <a:pt x="52274" y="104005"/>
                  </a:lnTo>
                  <a:close/>
                  <a:moveTo>
                    <a:pt x="27324" y="105630"/>
                  </a:moveTo>
                  <a:lnTo>
                    <a:pt x="27678" y="105650"/>
                  </a:lnTo>
                  <a:lnTo>
                    <a:pt x="27303" y="105692"/>
                  </a:lnTo>
                  <a:lnTo>
                    <a:pt x="26949" y="105630"/>
                  </a:lnTo>
                  <a:close/>
                  <a:moveTo>
                    <a:pt x="31385" y="105650"/>
                  </a:moveTo>
                  <a:lnTo>
                    <a:pt x="31739" y="105671"/>
                  </a:lnTo>
                  <a:lnTo>
                    <a:pt x="31385" y="105713"/>
                  </a:lnTo>
                  <a:lnTo>
                    <a:pt x="31010" y="105692"/>
                  </a:lnTo>
                  <a:lnTo>
                    <a:pt x="31385" y="105650"/>
                  </a:lnTo>
                  <a:close/>
                  <a:moveTo>
                    <a:pt x="25283" y="105609"/>
                  </a:moveTo>
                  <a:lnTo>
                    <a:pt x="26200" y="105775"/>
                  </a:lnTo>
                  <a:lnTo>
                    <a:pt x="25242" y="105859"/>
                  </a:lnTo>
                  <a:lnTo>
                    <a:pt x="24346" y="105609"/>
                  </a:lnTo>
                  <a:close/>
                  <a:moveTo>
                    <a:pt x="33426" y="105671"/>
                  </a:moveTo>
                  <a:lnTo>
                    <a:pt x="34363" y="105692"/>
                  </a:lnTo>
                  <a:lnTo>
                    <a:pt x="33447" y="105921"/>
                  </a:lnTo>
                  <a:lnTo>
                    <a:pt x="32489" y="105838"/>
                  </a:lnTo>
                  <a:lnTo>
                    <a:pt x="33426" y="105671"/>
                  </a:lnTo>
                  <a:close/>
                  <a:moveTo>
                    <a:pt x="23222" y="105588"/>
                  </a:moveTo>
                  <a:lnTo>
                    <a:pt x="24409" y="105921"/>
                  </a:lnTo>
                  <a:lnTo>
                    <a:pt x="23159" y="106025"/>
                  </a:lnTo>
                  <a:lnTo>
                    <a:pt x="21993" y="105588"/>
                  </a:lnTo>
                  <a:close/>
                  <a:moveTo>
                    <a:pt x="29344" y="105817"/>
                  </a:moveTo>
                  <a:lnTo>
                    <a:pt x="30281" y="105900"/>
                  </a:lnTo>
                  <a:lnTo>
                    <a:pt x="29344" y="106067"/>
                  </a:lnTo>
                  <a:lnTo>
                    <a:pt x="28407" y="105900"/>
                  </a:lnTo>
                  <a:lnTo>
                    <a:pt x="29344" y="105817"/>
                  </a:lnTo>
                  <a:close/>
                  <a:moveTo>
                    <a:pt x="36717" y="105692"/>
                  </a:moveTo>
                  <a:lnTo>
                    <a:pt x="35530" y="106129"/>
                  </a:lnTo>
                  <a:lnTo>
                    <a:pt x="34280" y="106004"/>
                  </a:lnTo>
                  <a:lnTo>
                    <a:pt x="35467" y="105692"/>
                  </a:lnTo>
                  <a:close/>
                  <a:moveTo>
                    <a:pt x="21139" y="105567"/>
                  </a:moveTo>
                  <a:lnTo>
                    <a:pt x="22472" y="106067"/>
                  </a:lnTo>
                  <a:lnTo>
                    <a:pt x="21035" y="106192"/>
                  </a:lnTo>
                  <a:lnTo>
                    <a:pt x="19723" y="105567"/>
                  </a:lnTo>
                  <a:close/>
                  <a:moveTo>
                    <a:pt x="38987" y="105713"/>
                  </a:moveTo>
                  <a:lnTo>
                    <a:pt x="37654" y="106317"/>
                  </a:lnTo>
                  <a:lnTo>
                    <a:pt x="36217" y="106192"/>
                  </a:lnTo>
                  <a:lnTo>
                    <a:pt x="37550" y="105713"/>
                  </a:lnTo>
                  <a:close/>
                  <a:moveTo>
                    <a:pt x="27303" y="105984"/>
                  </a:moveTo>
                  <a:lnTo>
                    <a:pt x="28511" y="106213"/>
                  </a:lnTo>
                  <a:lnTo>
                    <a:pt x="27283" y="106421"/>
                  </a:lnTo>
                  <a:lnTo>
                    <a:pt x="26075" y="106088"/>
                  </a:lnTo>
                  <a:lnTo>
                    <a:pt x="27303" y="105984"/>
                  </a:lnTo>
                  <a:close/>
                  <a:moveTo>
                    <a:pt x="31385" y="106025"/>
                  </a:moveTo>
                  <a:lnTo>
                    <a:pt x="32614" y="106129"/>
                  </a:lnTo>
                  <a:lnTo>
                    <a:pt x="31406" y="106442"/>
                  </a:lnTo>
                  <a:lnTo>
                    <a:pt x="30177" y="106213"/>
                  </a:lnTo>
                  <a:lnTo>
                    <a:pt x="31385" y="106025"/>
                  </a:lnTo>
                  <a:close/>
                  <a:moveTo>
                    <a:pt x="19036" y="105546"/>
                  </a:moveTo>
                  <a:lnTo>
                    <a:pt x="20452" y="106234"/>
                  </a:lnTo>
                  <a:lnTo>
                    <a:pt x="15308" y="106629"/>
                  </a:lnTo>
                  <a:lnTo>
                    <a:pt x="17703" y="105546"/>
                  </a:lnTo>
                  <a:close/>
                  <a:moveTo>
                    <a:pt x="25221" y="106150"/>
                  </a:moveTo>
                  <a:lnTo>
                    <a:pt x="26595" y="106525"/>
                  </a:lnTo>
                  <a:lnTo>
                    <a:pt x="25158" y="106775"/>
                  </a:lnTo>
                  <a:lnTo>
                    <a:pt x="23805" y="106254"/>
                  </a:lnTo>
                  <a:lnTo>
                    <a:pt x="25221" y="106150"/>
                  </a:lnTo>
                  <a:close/>
                  <a:moveTo>
                    <a:pt x="33468" y="106213"/>
                  </a:moveTo>
                  <a:lnTo>
                    <a:pt x="34884" y="106359"/>
                  </a:lnTo>
                  <a:lnTo>
                    <a:pt x="33509" y="106837"/>
                  </a:lnTo>
                  <a:lnTo>
                    <a:pt x="32073" y="106567"/>
                  </a:lnTo>
                  <a:lnTo>
                    <a:pt x="33468" y="106213"/>
                  </a:lnTo>
                  <a:close/>
                  <a:moveTo>
                    <a:pt x="40986" y="105734"/>
                  </a:moveTo>
                  <a:lnTo>
                    <a:pt x="43360" y="106879"/>
                  </a:lnTo>
                  <a:lnTo>
                    <a:pt x="38237" y="106379"/>
                  </a:lnTo>
                  <a:lnTo>
                    <a:pt x="39674" y="105734"/>
                  </a:lnTo>
                  <a:close/>
                  <a:moveTo>
                    <a:pt x="29344" y="106359"/>
                  </a:moveTo>
                  <a:lnTo>
                    <a:pt x="30740" y="106608"/>
                  </a:lnTo>
                  <a:lnTo>
                    <a:pt x="29344" y="106983"/>
                  </a:lnTo>
                  <a:lnTo>
                    <a:pt x="27928" y="106588"/>
                  </a:lnTo>
                  <a:lnTo>
                    <a:pt x="29344" y="106359"/>
                  </a:lnTo>
                  <a:close/>
                  <a:moveTo>
                    <a:pt x="23117" y="106317"/>
                  </a:moveTo>
                  <a:lnTo>
                    <a:pt x="24596" y="106858"/>
                  </a:lnTo>
                  <a:lnTo>
                    <a:pt x="23013" y="107129"/>
                  </a:lnTo>
                  <a:lnTo>
                    <a:pt x="21555" y="106442"/>
                  </a:lnTo>
                  <a:lnTo>
                    <a:pt x="23117" y="106317"/>
                  </a:lnTo>
                  <a:close/>
                  <a:moveTo>
                    <a:pt x="35571" y="106421"/>
                  </a:moveTo>
                  <a:lnTo>
                    <a:pt x="37133" y="106567"/>
                  </a:lnTo>
                  <a:lnTo>
                    <a:pt x="35655" y="107233"/>
                  </a:lnTo>
                  <a:lnTo>
                    <a:pt x="34072" y="106942"/>
                  </a:lnTo>
                  <a:lnTo>
                    <a:pt x="35571" y="106421"/>
                  </a:lnTo>
                  <a:close/>
                  <a:moveTo>
                    <a:pt x="10414" y="105484"/>
                  </a:moveTo>
                  <a:lnTo>
                    <a:pt x="17015" y="105546"/>
                  </a:lnTo>
                  <a:lnTo>
                    <a:pt x="14454" y="106713"/>
                  </a:lnTo>
                  <a:lnTo>
                    <a:pt x="4832" y="107462"/>
                  </a:lnTo>
                  <a:lnTo>
                    <a:pt x="10414" y="105484"/>
                  </a:lnTo>
                  <a:close/>
                  <a:moveTo>
                    <a:pt x="27262" y="106713"/>
                  </a:moveTo>
                  <a:lnTo>
                    <a:pt x="28782" y="107129"/>
                  </a:lnTo>
                  <a:lnTo>
                    <a:pt x="27220" y="107525"/>
                  </a:lnTo>
                  <a:lnTo>
                    <a:pt x="25700" y="106962"/>
                  </a:lnTo>
                  <a:lnTo>
                    <a:pt x="27262" y="106713"/>
                  </a:lnTo>
                  <a:close/>
                  <a:moveTo>
                    <a:pt x="31427" y="106733"/>
                  </a:moveTo>
                  <a:lnTo>
                    <a:pt x="32968" y="107025"/>
                  </a:lnTo>
                  <a:lnTo>
                    <a:pt x="31448" y="107566"/>
                  </a:lnTo>
                  <a:lnTo>
                    <a:pt x="29886" y="107129"/>
                  </a:lnTo>
                  <a:lnTo>
                    <a:pt x="31427" y="106733"/>
                  </a:lnTo>
                  <a:close/>
                  <a:moveTo>
                    <a:pt x="41673" y="105734"/>
                  </a:moveTo>
                  <a:lnTo>
                    <a:pt x="48275" y="105796"/>
                  </a:lnTo>
                  <a:lnTo>
                    <a:pt x="53835" y="107879"/>
                  </a:lnTo>
                  <a:lnTo>
                    <a:pt x="44214" y="106962"/>
                  </a:lnTo>
                  <a:lnTo>
                    <a:pt x="41673" y="105734"/>
                  </a:lnTo>
                  <a:close/>
                  <a:moveTo>
                    <a:pt x="25138" y="107067"/>
                  </a:moveTo>
                  <a:lnTo>
                    <a:pt x="26720" y="107650"/>
                  </a:lnTo>
                  <a:lnTo>
                    <a:pt x="25033" y="108108"/>
                  </a:lnTo>
                  <a:lnTo>
                    <a:pt x="23451" y="107337"/>
                  </a:lnTo>
                  <a:lnTo>
                    <a:pt x="25138" y="107067"/>
                  </a:lnTo>
                  <a:close/>
                  <a:moveTo>
                    <a:pt x="33530" y="107129"/>
                  </a:moveTo>
                  <a:lnTo>
                    <a:pt x="35196" y="107441"/>
                  </a:lnTo>
                  <a:lnTo>
                    <a:pt x="33614" y="108170"/>
                  </a:lnTo>
                  <a:lnTo>
                    <a:pt x="31927" y="107712"/>
                  </a:lnTo>
                  <a:lnTo>
                    <a:pt x="33530" y="107129"/>
                  </a:lnTo>
                  <a:close/>
                  <a:moveTo>
                    <a:pt x="29323" y="107275"/>
                  </a:moveTo>
                  <a:lnTo>
                    <a:pt x="30969" y="107733"/>
                  </a:lnTo>
                  <a:lnTo>
                    <a:pt x="29323" y="108316"/>
                  </a:lnTo>
                  <a:lnTo>
                    <a:pt x="27699" y="107712"/>
                  </a:lnTo>
                  <a:lnTo>
                    <a:pt x="29323" y="107275"/>
                  </a:lnTo>
                  <a:close/>
                  <a:moveTo>
                    <a:pt x="27199" y="107837"/>
                  </a:moveTo>
                  <a:lnTo>
                    <a:pt x="28907" y="108462"/>
                  </a:lnTo>
                  <a:lnTo>
                    <a:pt x="27137" y="109087"/>
                  </a:lnTo>
                  <a:lnTo>
                    <a:pt x="25450" y="108295"/>
                  </a:lnTo>
                  <a:lnTo>
                    <a:pt x="27199" y="107837"/>
                  </a:lnTo>
                  <a:close/>
                  <a:moveTo>
                    <a:pt x="31448" y="107879"/>
                  </a:moveTo>
                  <a:lnTo>
                    <a:pt x="33197" y="108358"/>
                  </a:lnTo>
                  <a:lnTo>
                    <a:pt x="31510" y="109128"/>
                  </a:lnTo>
                  <a:lnTo>
                    <a:pt x="29740" y="108483"/>
                  </a:lnTo>
                  <a:lnTo>
                    <a:pt x="31448" y="107879"/>
                  </a:lnTo>
                  <a:close/>
                  <a:moveTo>
                    <a:pt x="20972" y="106483"/>
                  </a:moveTo>
                  <a:lnTo>
                    <a:pt x="22513" y="107212"/>
                  </a:lnTo>
                  <a:lnTo>
                    <a:pt x="9143" y="109462"/>
                  </a:lnTo>
                  <a:lnTo>
                    <a:pt x="9143" y="109462"/>
                  </a:lnTo>
                  <a:lnTo>
                    <a:pt x="14537" y="106983"/>
                  </a:lnTo>
                  <a:lnTo>
                    <a:pt x="20972" y="106483"/>
                  </a:lnTo>
                  <a:close/>
                  <a:moveTo>
                    <a:pt x="37716" y="106629"/>
                  </a:moveTo>
                  <a:lnTo>
                    <a:pt x="44131" y="107233"/>
                  </a:lnTo>
                  <a:lnTo>
                    <a:pt x="49483" y="109795"/>
                  </a:lnTo>
                  <a:lnTo>
                    <a:pt x="36154" y="107316"/>
                  </a:lnTo>
                  <a:lnTo>
                    <a:pt x="37716" y="106629"/>
                  </a:lnTo>
                  <a:close/>
                  <a:moveTo>
                    <a:pt x="29323" y="108629"/>
                  </a:moveTo>
                  <a:lnTo>
                    <a:pt x="31135" y="109295"/>
                  </a:lnTo>
                  <a:lnTo>
                    <a:pt x="29303" y="110128"/>
                  </a:lnTo>
                  <a:lnTo>
                    <a:pt x="27512" y="109274"/>
                  </a:lnTo>
                  <a:lnTo>
                    <a:pt x="29323" y="108629"/>
                  </a:lnTo>
                  <a:close/>
                  <a:moveTo>
                    <a:pt x="3708" y="1"/>
                  </a:moveTo>
                  <a:lnTo>
                    <a:pt x="27574" y="8914"/>
                  </a:lnTo>
                  <a:lnTo>
                    <a:pt x="25825" y="9706"/>
                  </a:lnTo>
                  <a:lnTo>
                    <a:pt x="1" y="2562"/>
                  </a:lnTo>
                  <a:lnTo>
                    <a:pt x="1" y="2875"/>
                  </a:lnTo>
                  <a:lnTo>
                    <a:pt x="25408" y="9893"/>
                  </a:lnTo>
                  <a:lnTo>
                    <a:pt x="23763" y="10664"/>
                  </a:lnTo>
                  <a:lnTo>
                    <a:pt x="8956" y="7915"/>
                  </a:lnTo>
                  <a:lnTo>
                    <a:pt x="1" y="3666"/>
                  </a:lnTo>
                  <a:lnTo>
                    <a:pt x="1" y="3978"/>
                  </a:lnTo>
                  <a:lnTo>
                    <a:pt x="7852" y="7706"/>
                  </a:lnTo>
                  <a:lnTo>
                    <a:pt x="7852" y="7706"/>
                  </a:lnTo>
                  <a:lnTo>
                    <a:pt x="1" y="6269"/>
                  </a:lnTo>
                  <a:lnTo>
                    <a:pt x="1" y="6561"/>
                  </a:lnTo>
                  <a:lnTo>
                    <a:pt x="8873" y="8206"/>
                  </a:lnTo>
                  <a:lnTo>
                    <a:pt x="14496" y="10872"/>
                  </a:lnTo>
                  <a:lnTo>
                    <a:pt x="4582" y="9935"/>
                  </a:lnTo>
                  <a:lnTo>
                    <a:pt x="1" y="8227"/>
                  </a:lnTo>
                  <a:lnTo>
                    <a:pt x="1" y="8519"/>
                  </a:lnTo>
                  <a:lnTo>
                    <a:pt x="3458" y="9810"/>
                  </a:lnTo>
                  <a:lnTo>
                    <a:pt x="1" y="9477"/>
                  </a:lnTo>
                  <a:lnTo>
                    <a:pt x="1" y="9768"/>
                  </a:lnTo>
                  <a:lnTo>
                    <a:pt x="4520" y="10205"/>
                  </a:lnTo>
                  <a:lnTo>
                    <a:pt x="10351" y="12392"/>
                  </a:lnTo>
                  <a:lnTo>
                    <a:pt x="396" y="12309"/>
                  </a:lnTo>
                  <a:lnTo>
                    <a:pt x="1" y="12205"/>
                  </a:lnTo>
                  <a:lnTo>
                    <a:pt x="1" y="12600"/>
                  </a:lnTo>
                  <a:lnTo>
                    <a:pt x="355" y="12600"/>
                  </a:lnTo>
                  <a:lnTo>
                    <a:pt x="6353" y="14246"/>
                  </a:lnTo>
                  <a:lnTo>
                    <a:pt x="1479" y="14641"/>
                  </a:lnTo>
                  <a:lnTo>
                    <a:pt x="1" y="13933"/>
                  </a:lnTo>
                  <a:lnTo>
                    <a:pt x="1" y="14266"/>
                  </a:lnTo>
                  <a:lnTo>
                    <a:pt x="917" y="14683"/>
                  </a:lnTo>
                  <a:lnTo>
                    <a:pt x="1" y="14745"/>
                  </a:lnTo>
                  <a:lnTo>
                    <a:pt x="1" y="15037"/>
                  </a:lnTo>
                  <a:lnTo>
                    <a:pt x="1438" y="14933"/>
                  </a:lnTo>
                  <a:lnTo>
                    <a:pt x="4083" y="16203"/>
                  </a:lnTo>
                  <a:lnTo>
                    <a:pt x="3354" y="16328"/>
                  </a:lnTo>
                  <a:lnTo>
                    <a:pt x="1" y="15703"/>
                  </a:lnTo>
                  <a:lnTo>
                    <a:pt x="1" y="15995"/>
                  </a:lnTo>
                  <a:lnTo>
                    <a:pt x="2521" y="16453"/>
                  </a:lnTo>
                  <a:lnTo>
                    <a:pt x="1" y="16891"/>
                  </a:lnTo>
                  <a:lnTo>
                    <a:pt x="1" y="17182"/>
                  </a:lnTo>
                  <a:lnTo>
                    <a:pt x="3354" y="16620"/>
                  </a:lnTo>
                  <a:lnTo>
                    <a:pt x="5978" y="17099"/>
                  </a:lnTo>
                  <a:lnTo>
                    <a:pt x="6061" y="17140"/>
                  </a:lnTo>
                  <a:lnTo>
                    <a:pt x="938" y="18473"/>
                  </a:lnTo>
                  <a:lnTo>
                    <a:pt x="1" y="18119"/>
                  </a:lnTo>
                  <a:lnTo>
                    <a:pt x="1" y="18432"/>
                  </a:lnTo>
                  <a:lnTo>
                    <a:pt x="438" y="18598"/>
                  </a:lnTo>
                  <a:lnTo>
                    <a:pt x="1" y="18702"/>
                  </a:lnTo>
                  <a:lnTo>
                    <a:pt x="1" y="19098"/>
                  </a:lnTo>
                  <a:lnTo>
                    <a:pt x="2417" y="19327"/>
                  </a:lnTo>
                  <a:lnTo>
                    <a:pt x="2500" y="19369"/>
                  </a:lnTo>
                  <a:lnTo>
                    <a:pt x="1" y="20243"/>
                  </a:lnTo>
                  <a:lnTo>
                    <a:pt x="1" y="20556"/>
                  </a:lnTo>
                  <a:lnTo>
                    <a:pt x="2916" y="19515"/>
                  </a:lnTo>
                  <a:lnTo>
                    <a:pt x="3687" y="19806"/>
                  </a:lnTo>
                  <a:lnTo>
                    <a:pt x="1" y="21493"/>
                  </a:lnTo>
                  <a:lnTo>
                    <a:pt x="1" y="22139"/>
                  </a:lnTo>
                  <a:lnTo>
                    <a:pt x="5436" y="23638"/>
                  </a:lnTo>
                  <a:lnTo>
                    <a:pt x="1" y="24055"/>
                  </a:lnTo>
                  <a:lnTo>
                    <a:pt x="1" y="24534"/>
                  </a:lnTo>
                  <a:lnTo>
                    <a:pt x="2083" y="25533"/>
                  </a:lnTo>
                  <a:lnTo>
                    <a:pt x="1" y="25138"/>
                  </a:lnTo>
                  <a:lnTo>
                    <a:pt x="1" y="25429"/>
                  </a:lnTo>
                  <a:lnTo>
                    <a:pt x="2458" y="25887"/>
                  </a:lnTo>
                  <a:lnTo>
                    <a:pt x="1" y="26304"/>
                  </a:lnTo>
                  <a:lnTo>
                    <a:pt x="1" y="26595"/>
                  </a:lnTo>
                  <a:lnTo>
                    <a:pt x="3187" y="26054"/>
                  </a:lnTo>
                  <a:lnTo>
                    <a:pt x="5124" y="26970"/>
                  </a:lnTo>
                  <a:lnTo>
                    <a:pt x="480" y="28178"/>
                  </a:lnTo>
                  <a:lnTo>
                    <a:pt x="376" y="28157"/>
                  </a:lnTo>
                  <a:lnTo>
                    <a:pt x="1" y="28032"/>
                  </a:lnTo>
                  <a:lnTo>
                    <a:pt x="1" y="28595"/>
                  </a:lnTo>
                  <a:lnTo>
                    <a:pt x="417" y="28491"/>
                  </a:lnTo>
                  <a:lnTo>
                    <a:pt x="2417" y="29240"/>
                  </a:lnTo>
                  <a:lnTo>
                    <a:pt x="1" y="30094"/>
                  </a:lnTo>
                  <a:lnTo>
                    <a:pt x="1" y="30407"/>
                  </a:lnTo>
                  <a:lnTo>
                    <a:pt x="2833" y="29407"/>
                  </a:lnTo>
                  <a:lnTo>
                    <a:pt x="4041" y="29844"/>
                  </a:lnTo>
                  <a:lnTo>
                    <a:pt x="1792" y="30886"/>
                  </a:lnTo>
                  <a:lnTo>
                    <a:pt x="1" y="30865"/>
                  </a:lnTo>
                  <a:lnTo>
                    <a:pt x="1" y="31156"/>
                  </a:lnTo>
                  <a:lnTo>
                    <a:pt x="1167" y="31156"/>
                  </a:lnTo>
                  <a:lnTo>
                    <a:pt x="334" y="31552"/>
                  </a:lnTo>
                  <a:lnTo>
                    <a:pt x="1" y="31448"/>
                  </a:lnTo>
                  <a:lnTo>
                    <a:pt x="1" y="32010"/>
                  </a:lnTo>
                  <a:lnTo>
                    <a:pt x="355" y="31864"/>
                  </a:lnTo>
                  <a:lnTo>
                    <a:pt x="4541" y="33010"/>
                  </a:lnTo>
                  <a:lnTo>
                    <a:pt x="1" y="33385"/>
                  </a:lnTo>
                  <a:lnTo>
                    <a:pt x="1" y="33655"/>
                  </a:lnTo>
                  <a:lnTo>
                    <a:pt x="5374" y="33239"/>
                  </a:lnTo>
                  <a:lnTo>
                    <a:pt x="8893" y="34218"/>
                  </a:lnTo>
                  <a:lnTo>
                    <a:pt x="3208" y="35176"/>
                  </a:lnTo>
                  <a:lnTo>
                    <a:pt x="292" y="34634"/>
                  </a:lnTo>
                  <a:lnTo>
                    <a:pt x="1" y="34488"/>
                  </a:lnTo>
                  <a:lnTo>
                    <a:pt x="1" y="34863"/>
                  </a:lnTo>
                  <a:lnTo>
                    <a:pt x="209" y="34905"/>
                  </a:lnTo>
                  <a:lnTo>
                    <a:pt x="1396" y="35467"/>
                  </a:lnTo>
                  <a:lnTo>
                    <a:pt x="1" y="35696"/>
                  </a:lnTo>
                  <a:lnTo>
                    <a:pt x="1" y="36009"/>
                  </a:lnTo>
                  <a:lnTo>
                    <a:pt x="1854" y="35696"/>
                  </a:lnTo>
                  <a:lnTo>
                    <a:pt x="4187" y="36800"/>
                  </a:lnTo>
                  <a:lnTo>
                    <a:pt x="1229" y="37571"/>
                  </a:lnTo>
                  <a:lnTo>
                    <a:pt x="1" y="37446"/>
                  </a:lnTo>
                  <a:lnTo>
                    <a:pt x="1" y="37737"/>
                  </a:lnTo>
                  <a:lnTo>
                    <a:pt x="396" y="37779"/>
                  </a:lnTo>
                  <a:lnTo>
                    <a:pt x="1" y="37883"/>
                  </a:lnTo>
                  <a:lnTo>
                    <a:pt x="1" y="38237"/>
                  </a:lnTo>
                  <a:lnTo>
                    <a:pt x="2333" y="39112"/>
                  </a:lnTo>
                  <a:lnTo>
                    <a:pt x="1" y="39945"/>
                  </a:lnTo>
                  <a:lnTo>
                    <a:pt x="1" y="40424"/>
                  </a:lnTo>
                  <a:lnTo>
                    <a:pt x="3166" y="40465"/>
                  </a:lnTo>
                  <a:lnTo>
                    <a:pt x="1105" y="41403"/>
                  </a:lnTo>
                  <a:lnTo>
                    <a:pt x="1" y="41090"/>
                  </a:lnTo>
                  <a:lnTo>
                    <a:pt x="1" y="41382"/>
                  </a:lnTo>
                  <a:lnTo>
                    <a:pt x="709" y="41590"/>
                  </a:lnTo>
                  <a:lnTo>
                    <a:pt x="1" y="41902"/>
                  </a:lnTo>
                  <a:lnTo>
                    <a:pt x="1" y="42215"/>
                  </a:lnTo>
                  <a:lnTo>
                    <a:pt x="1125" y="41694"/>
                  </a:lnTo>
                  <a:lnTo>
                    <a:pt x="3645" y="42402"/>
                  </a:lnTo>
                  <a:lnTo>
                    <a:pt x="1" y="42694"/>
                  </a:lnTo>
                  <a:lnTo>
                    <a:pt x="1" y="42965"/>
                  </a:lnTo>
                  <a:lnTo>
                    <a:pt x="4457" y="42631"/>
                  </a:lnTo>
                  <a:lnTo>
                    <a:pt x="8394" y="43714"/>
                  </a:lnTo>
                  <a:lnTo>
                    <a:pt x="3125" y="44589"/>
                  </a:lnTo>
                  <a:lnTo>
                    <a:pt x="1" y="44006"/>
                  </a:lnTo>
                  <a:lnTo>
                    <a:pt x="1" y="44318"/>
                  </a:lnTo>
                  <a:lnTo>
                    <a:pt x="2292" y="44735"/>
                  </a:lnTo>
                  <a:lnTo>
                    <a:pt x="542" y="45026"/>
                  </a:lnTo>
                  <a:lnTo>
                    <a:pt x="1" y="44776"/>
                  </a:lnTo>
                  <a:lnTo>
                    <a:pt x="1" y="45089"/>
                  </a:lnTo>
                  <a:lnTo>
                    <a:pt x="42" y="45110"/>
                  </a:lnTo>
                  <a:lnTo>
                    <a:pt x="1" y="45110"/>
                  </a:lnTo>
                  <a:lnTo>
                    <a:pt x="1" y="45401"/>
                  </a:lnTo>
                  <a:lnTo>
                    <a:pt x="501" y="45318"/>
                  </a:lnTo>
                  <a:lnTo>
                    <a:pt x="3250" y="46630"/>
                  </a:lnTo>
                  <a:lnTo>
                    <a:pt x="1958" y="46963"/>
                  </a:lnTo>
                  <a:lnTo>
                    <a:pt x="1" y="46776"/>
                  </a:lnTo>
                  <a:lnTo>
                    <a:pt x="1" y="47067"/>
                  </a:lnTo>
                  <a:lnTo>
                    <a:pt x="1146" y="47171"/>
                  </a:lnTo>
                  <a:lnTo>
                    <a:pt x="1" y="47463"/>
                  </a:lnTo>
                  <a:lnTo>
                    <a:pt x="1" y="47775"/>
                  </a:lnTo>
                  <a:lnTo>
                    <a:pt x="1979" y="47255"/>
                  </a:lnTo>
                  <a:lnTo>
                    <a:pt x="5186" y="47567"/>
                  </a:lnTo>
                  <a:lnTo>
                    <a:pt x="5665" y="47796"/>
                  </a:lnTo>
                  <a:lnTo>
                    <a:pt x="2687" y="48837"/>
                  </a:lnTo>
                  <a:lnTo>
                    <a:pt x="1" y="47838"/>
                  </a:lnTo>
                  <a:lnTo>
                    <a:pt x="1" y="48150"/>
                  </a:lnTo>
                  <a:lnTo>
                    <a:pt x="2250" y="48983"/>
                  </a:lnTo>
                  <a:lnTo>
                    <a:pt x="1021" y="49441"/>
                  </a:lnTo>
                  <a:lnTo>
                    <a:pt x="1" y="49421"/>
                  </a:lnTo>
                  <a:lnTo>
                    <a:pt x="1" y="49712"/>
                  </a:lnTo>
                  <a:lnTo>
                    <a:pt x="209" y="49712"/>
                  </a:lnTo>
                  <a:lnTo>
                    <a:pt x="1" y="49795"/>
                  </a:lnTo>
                  <a:lnTo>
                    <a:pt x="1" y="50087"/>
                  </a:lnTo>
                  <a:lnTo>
                    <a:pt x="1063" y="49733"/>
                  </a:lnTo>
                  <a:lnTo>
                    <a:pt x="4291" y="49754"/>
                  </a:lnTo>
                  <a:lnTo>
                    <a:pt x="4770" y="49920"/>
                  </a:lnTo>
                  <a:lnTo>
                    <a:pt x="1896" y="51232"/>
                  </a:lnTo>
                  <a:lnTo>
                    <a:pt x="1" y="50712"/>
                  </a:lnTo>
                  <a:lnTo>
                    <a:pt x="1" y="51024"/>
                  </a:lnTo>
                  <a:lnTo>
                    <a:pt x="1479" y="51420"/>
                  </a:lnTo>
                  <a:lnTo>
                    <a:pt x="271" y="51982"/>
                  </a:lnTo>
                  <a:lnTo>
                    <a:pt x="1" y="52003"/>
                  </a:lnTo>
                  <a:lnTo>
                    <a:pt x="1" y="52419"/>
                  </a:lnTo>
                  <a:lnTo>
                    <a:pt x="355" y="52253"/>
                  </a:lnTo>
                  <a:lnTo>
                    <a:pt x="3562" y="52003"/>
                  </a:lnTo>
                  <a:lnTo>
                    <a:pt x="7894" y="53211"/>
                  </a:lnTo>
                  <a:lnTo>
                    <a:pt x="3041" y="54023"/>
                  </a:lnTo>
                  <a:lnTo>
                    <a:pt x="1" y="53461"/>
                  </a:lnTo>
                  <a:lnTo>
                    <a:pt x="1" y="53752"/>
                  </a:lnTo>
                  <a:lnTo>
                    <a:pt x="2208" y="54148"/>
                  </a:lnTo>
                  <a:lnTo>
                    <a:pt x="1" y="54523"/>
                  </a:lnTo>
                  <a:lnTo>
                    <a:pt x="1" y="54814"/>
                  </a:lnTo>
                  <a:lnTo>
                    <a:pt x="3041" y="54315"/>
                  </a:lnTo>
                  <a:lnTo>
                    <a:pt x="7477" y="55127"/>
                  </a:lnTo>
                  <a:lnTo>
                    <a:pt x="2729" y="56356"/>
                  </a:lnTo>
                  <a:lnTo>
                    <a:pt x="1" y="55064"/>
                  </a:lnTo>
                  <a:lnTo>
                    <a:pt x="1" y="55377"/>
                  </a:lnTo>
                  <a:lnTo>
                    <a:pt x="1917" y="56293"/>
                  </a:lnTo>
                  <a:lnTo>
                    <a:pt x="1" y="56106"/>
                  </a:lnTo>
                  <a:lnTo>
                    <a:pt x="1" y="56397"/>
                  </a:lnTo>
                  <a:lnTo>
                    <a:pt x="1896" y="56564"/>
                  </a:lnTo>
                  <a:lnTo>
                    <a:pt x="1" y="57064"/>
                  </a:lnTo>
                  <a:lnTo>
                    <a:pt x="1" y="57355"/>
                  </a:lnTo>
                  <a:lnTo>
                    <a:pt x="2708" y="56668"/>
                  </a:lnTo>
                  <a:lnTo>
                    <a:pt x="5145" y="57813"/>
                  </a:lnTo>
                  <a:lnTo>
                    <a:pt x="2604" y="58709"/>
                  </a:lnTo>
                  <a:lnTo>
                    <a:pt x="1" y="57751"/>
                  </a:lnTo>
                  <a:lnTo>
                    <a:pt x="1" y="58063"/>
                  </a:lnTo>
                  <a:lnTo>
                    <a:pt x="1771" y="58730"/>
                  </a:lnTo>
                  <a:lnTo>
                    <a:pt x="1" y="58709"/>
                  </a:lnTo>
                  <a:lnTo>
                    <a:pt x="1" y="59000"/>
                  </a:lnTo>
                  <a:lnTo>
                    <a:pt x="1771" y="59000"/>
                  </a:lnTo>
                  <a:lnTo>
                    <a:pt x="1" y="59625"/>
                  </a:lnTo>
                  <a:lnTo>
                    <a:pt x="1" y="59938"/>
                  </a:lnTo>
                  <a:lnTo>
                    <a:pt x="2604" y="59021"/>
                  </a:lnTo>
                  <a:lnTo>
                    <a:pt x="5124" y="59958"/>
                  </a:lnTo>
                  <a:lnTo>
                    <a:pt x="2666" y="61083"/>
                  </a:lnTo>
                  <a:lnTo>
                    <a:pt x="1" y="60354"/>
                  </a:lnTo>
                  <a:lnTo>
                    <a:pt x="1" y="60646"/>
                  </a:lnTo>
                  <a:lnTo>
                    <a:pt x="1854" y="61166"/>
                  </a:lnTo>
                  <a:lnTo>
                    <a:pt x="1" y="61312"/>
                  </a:lnTo>
                  <a:lnTo>
                    <a:pt x="1" y="61604"/>
                  </a:lnTo>
                  <a:lnTo>
                    <a:pt x="1875" y="61437"/>
                  </a:lnTo>
                  <a:lnTo>
                    <a:pt x="1875" y="61437"/>
                  </a:lnTo>
                  <a:lnTo>
                    <a:pt x="1" y="62291"/>
                  </a:lnTo>
                  <a:lnTo>
                    <a:pt x="1" y="62624"/>
                  </a:lnTo>
                  <a:lnTo>
                    <a:pt x="2687" y="61395"/>
                  </a:lnTo>
                  <a:lnTo>
                    <a:pt x="7415" y="62687"/>
                  </a:lnTo>
                  <a:lnTo>
                    <a:pt x="2979" y="63436"/>
                  </a:lnTo>
                  <a:lnTo>
                    <a:pt x="1" y="62895"/>
                  </a:lnTo>
                  <a:lnTo>
                    <a:pt x="1" y="63186"/>
                  </a:lnTo>
                  <a:lnTo>
                    <a:pt x="2146" y="63582"/>
                  </a:lnTo>
                  <a:lnTo>
                    <a:pt x="1" y="63936"/>
                  </a:lnTo>
                  <a:lnTo>
                    <a:pt x="1" y="64228"/>
                  </a:lnTo>
                  <a:lnTo>
                    <a:pt x="2979" y="63728"/>
                  </a:lnTo>
                  <a:lnTo>
                    <a:pt x="7810" y="64623"/>
                  </a:lnTo>
                  <a:lnTo>
                    <a:pt x="3458" y="65748"/>
                  </a:lnTo>
                  <a:lnTo>
                    <a:pt x="251" y="65456"/>
                  </a:lnTo>
                  <a:lnTo>
                    <a:pt x="1" y="65332"/>
                  </a:lnTo>
                  <a:lnTo>
                    <a:pt x="1" y="65706"/>
                  </a:lnTo>
                  <a:lnTo>
                    <a:pt x="167" y="65727"/>
                  </a:lnTo>
                  <a:lnTo>
                    <a:pt x="1354" y="66290"/>
                  </a:lnTo>
                  <a:lnTo>
                    <a:pt x="1" y="66644"/>
                  </a:lnTo>
                  <a:lnTo>
                    <a:pt x="1" y="66956"/>
                  </a:lnTo>
                  <a:lnTo>
                    <a:pt x="1771" y="66498"/>
                  </a:lnTo>
                  <a:lnTo>
                    <a:pt x="4624" y="67851"/>
                  </a:lnTo>
                  <a:lnTo>
                    <a:pt x="4124" y="68018"/>
                  </a:lnTo>
                  <a:lnTo>
                    <a:pt x="917" y="67997"/>
                  </a:lnTo>
                  <a:lnTo>
                    <a:pt x="1" y="67664"/>
                  </a:lnTo>
                  <a:lnTo>
                    <a:pt x="1" y="67976"/>
                  </a:lnTo>
                  <a:lnTo>
                    <a:pt x="1" y="68268"/>
                  </a:lnTo>
                  <a:lnTo>
                    <a:pt x="855" y="68289"/>
                  </a:lnTo>
                  <a:lnTo>
                    <a:pt x="2083" y="68747"/>
                  </a:lnTo>
                  <a:lnTo>
                    <a:pt x="1" y="69476"/>
                  </a:lnTo>
                  <a:lnTo>
                    <a:pt x="1" y="69788"/>
                  </a:lnTo>
                  <a:lnTo>
                    <a:pt x="2521" y="68893"/>
                  </a:lnTo>
                  <a:lnTo>
                    <a:pt x="5478" y="69997"/>
                  </a:lnTo>
                  <a:lnTo>
                    <a:pt x="4999" y="70226"/>
                  </a:lnTo>
                  <a:lnTo>
                    <a:pt x="1792" y="70476"/>
                  </a:lnTo>
                  <a:lnTo>
                    <a:pt x="1" y="69976"/>
                  </a:lnTo>
                  <a:lnTo>
                    <a:pt x="1" y="70267"/>
                  </a:lnTo>
                  <a:lnTo>
                    <a:pt x="959" y="70538"/>
                  </a:lnTo>
                  <a:lnTo>
                    <a:pt x="1" y="70621"/>
                  </a:lnTo>
                  <a:lnTo>
                    <a:pt x="1" y="70913"/>
                  </a:lnTo>
                  <a:lnTo>
                    <a:pt x="1771" y="70767"/>
                  </a:lnTo>
                  <a:lnTo>
                    <a:pt x="3041" y="71121"/>
                  </a:lnTo>
                  <a:lnTo>
                    <a:pt x="271" y="72371"/>
                  </a:lnTo>
                  <a:lnTo>
                    <a:pt x="1" y="72329"/>
                  </a:lnTo>
                  <a:lnTo>
                    <a:pt x="1" y="72808"/>
                  </a:lnTo>
                  <a:lnTo>
                    <a:pt x="313" y="72683"/>
                  </a:lnTo>
                  <a:lnTo>
                    <a:pt x="2063" y="72995"/>
                  </a:lnTo>
                  <a:lnTo>
                    <a:pt x="1" y="73349"/>
                  </a:lnTo>
                  <a:lnTo>
                    <a:pt x="1" y="73641"/>
                  </a:lnTo>
                  <a:lnTo>
                    <a:pt x="2896" y="73162"/>
                  </a:lnTo>
                  <a:lnTo>
                    <a:pt x="8144" y="74120"/>
                  </a:lnTo>
                  <a:lnTo>
                    <a:pt x="4187" y="75141"/>
                  </a:lnTo>
                  <a:lnTo>
                    <a:pt x="1" y="74745"/>
                  </a:lnTo>
                  <a:lnTo>
                    <a:pt x="1" y="75036"/>
                  </a:lnTo>
                  <a:lnTo>
                    <a:pt x="3375" y="75370"/>
                  </a:lnTo>
                  <a:lnTo>
                    <a:pt x="855" y="76015"/>
                  </a:lnTo>
                  <a:lnTo>
                    <a:pt x="1" y="75619"/>
                  </a:lnTo>
                  <a:lnTo>
                    <a:pt x="1" y="75932"/>
                  </a:lnTo>
                  <a:lnTo>
                    <a:pt x="417" y="76119"/>
                  </a:lnTo>
                  <a:lnTo>
                    <a:pt x="1" y="76244"/>
                  </a:lnTo>
                  <a:lnTo>
                    <a:pt x="1" y="76536"/>
                  </a:lnTo>
                  <a:lnTo>
                    <a:pt x="813" y="76328"/>
                  </a:lnTo>
                  <a:lnTo>
                    <a:pt x="2854" y="77286"/>
                  </a:lnTo>
                  <a:lnTo>
                    <a:pt x="1" y="77265"/>
                  </a:lnTo>
                  <a:lnTo>
                    <a:pt x="1" y="77556"/>
                  </a:lnTo>
                  <a:lnTo>
                    <a:pt x="3479" y="77577"/>
                  </a:lnTo>
                  <a:lnTo>
                    <a:pt x="4083" y="77890"/>
                  </a:lnTo>
                  <a:lnTo>
                    <a:pt x="2437" y="78473"/>
                  </a:lnTo>
                  <a:lnTo>
                    <a:pt x="1" y="77556"/>
                  </a:lnTo>
                  <a:lnTo>
                    <a:pt x="1" y="77869"/>
                  </a:lnTo>
                  <a:lnTo>
                    <a:pt x="2021" y="78618"/>
                  </a:lnTo>
                  <a:lnTo>
                    <a:pt x="1" y="79327"/>
                  </a:lnTo>
                  <a:lnTo>
                    <a:pt x="1" y="79910"/>
                  </a:lnTo>
                  <a:lnTo>
                    <a:pt x="42" y="79910"/>
                  </a:lnTo>
                  <a:lnTo>
                    <a:pt x="1" y="79930"/>
                  </a:lnTo>
                  <a:lnTo>
                    <a:pt x="1" y="80222"/>
                  </a:lnTo>
                  <a:lnTo>
                    <a:pt x="875" y="80139"/>
                  </a:lnTo>
                  <a:lnTo>
                    <a:pt x="3812" y="80951"/>
                  </a:lnTo>
                  <a:lnTo>
                    <a:pt x="1459" y="82034"/>
                  </a:lnTo>
                  <a:lnTo>
                    <a:pt x="1" y="81763"/>
                  </a:lnTo>
                  <a:lnTo>
                    <a:pt x="1" y="82055"/>
                  </a:lnTo>
                  <a:lnTo>
                    <a:pt x="1000" y="82242"/>
                  </a:lnTo>
                  <a:lnTo>
                    <a:pt x="1" y="82700"/>
                  </a:lnTo>
                  <a:lnTo>
                    <a:pt x="1" y="83054"/>
                  </a:lnTo>
                  <a:lnTo>
                    <a:pt x="2812" y="82575"/>
                  </a:lnTo>
                  <a:lnTo>
                    <a:pt x="8477" y="83637"/>
                  </a:lnTo>
                  <a:lnTo>
                    <a:pt x="4936" y="84533"/>
                  </a:lnTo>
                  <a:lnTo>
                    <a:pt x="1" y="84075"/>
                  </a:lnTo>
                  <a:lnTo>
                    <a:pt x="1" y="84366"/>
                  </a:lnTo>
                  <a:lnTo>
                    <a:pt x="4124" y="84762"/>
                  </a:lnTo>
                  <a:lnTo>
                    <a:pt x="1" y="85824"/>
                  </a:lnTo>
                  <a:lnTo>
                    <a:pt x="1" y="86220"/>
                  </a:lnTo>
                  <a:lnTo>
                    <a:pt x="709" y="86553"/>
                  </a:lnTo>
                  <a:lnTo>
                    <a:pt x="1" y="86553"/>
                  </a:lnTo>
                  <a:lnTo>
                    <a:pt x="1" y="86845"/>
                  </a:lnTo>
                  <a:lnTo>
                    <a:pt x="1334" y="86845"/>
                  </a:lnTo>
                  <a:lnTo>
                    <a:pt x="3562" y="87907"/>
                  </a:lnTo>
                  <a:lnTo>
                    <a:pt x="2354" y="88344"/>
                  </a:lnTo>
                  <a:lnTo>
                    <a:pt x="1" y="87469"/>
                  </a:lnTo>
                  <a:lnTo>
                    <a:pt x="1" y="87782"/>
                  </a:lnTo>
                  <a:lnTo>
                    <a:pt x="1938" y="88490"/>
                  </a:lnTo>
                  <a:lnTo>
                    <a:pt x="1" y="89177"/>
                  </a:lnTo>
                  <a:lnTo>
                    <a:pt x="1" y="89531"/>
                  </a:lnTo>
                  <a:lnTo>
                    <a:pt x="4603" y="90802"/>
                  </a:lnTo>
                  <a:lnTo>
                    <a:pt x="2646" y="91697"/>
                  </a:lnTo>
                  <a:lnTo>
                    <a:pt x="1" y="91197"/>
                  </a:lnTo>
                  <a:lnTo>
                    <a:pt x="1" y="91510"/>
                  </a:lnTo>
                  <a:lnTo>
                    <a:pt x="1896" y="91843"/>
                  </a:lnTo>
                  <a:lnTo>
                    <a:pt x="1" y="92176"/>
                  </a:lnTo>
                  <a:lnTo>
                    <a:pt x="1" y="92468"/>
                  </a:lnTo>
                  <a:lnTo>
                    <a:pt x="1521" y="92197"/>
                  </a:lnTo>
                  <a:lnTo>
                    <a:pt x="1521" y="92197"/>
                  </a:lnTo>
                  <a:lnTo>
                    <a:pt x="1" y="92905"/>
                  </a:lnTo>
                  <a:lnTo>
                    <a:pt x="1" y="93217"/>
                  </a:lnTo>
                  <a:lnTo>
                    <a:pt x="2625" y="92030"/>
                  </a:lnTo>
                  <a:lnTo>
                    <a:pt x="2729" y="92009"/>
                  </a:lnTo>
                  <a:lnTo>
                    <a:pt x="8810" y="93134"/>
                  </a:lnTo>
                  <a:lnTo>
                    <a:pt x="5686" y="93946"/>
                  </a:lnTo>
                  <a:lnTo>
                    <a:pt x="1" y="93384"/>
                  </a:lnTo>
                  <a:lnTo>
                    <a:pt x="1" y="93676"/>
                  </a:lnTo>
                  <a:lnTo>
                    <a:pt x="4853" y="94155"/>
                  </a:lnTo>
                  <a:lnTo>
                    <a:pt x="1" y="95404"/>
                  </a:lnTo>
                  <a:lnTo>
                    <a:pt x="1" y="95716"/>
                  </a:lnTo>
                  <a:lnTo>
                    <a:pt x="5707" y="94238"/>
                  </a:lnTo>
                  <a:lnTo>
                    <a:pt x="11851" y="94821"/>
                  </a:lnTo>
                  <a:lnTo>
                    <a:pt x="8810" y="95904"/>
                  </a:lnTo>
                  <a:lnTo>
                    <a:pt x="1" y="95821"/>
                  </a:lnTo>
                  <a:lnTo>
                    <a:pt x="1" y="96112"/>
                  </a:lnTo>
                  <a:lnTo>
                    <a:pt x="8019" y="96175"/>
                  </a:lnTo>
                  <a:lnTo>
                    <a:pt x="3437" y="97799"/>
                  </a:lnTo>
                  <a:lnTo>
                    <a:pt x="1" y="96175"/>
                  </a:lnTo>
                  <a:lnTo>
                    <a:pt x="1" y="96487"/>
                  </a:lnTo>
                  <a:lnTo>
                    <a:pt x="3041" y="97945"/>
                  </a:lnTo>
                  <a:lnTo>
                    <a:pt x="2271" y="98216"/>
                  </a:lnTo>
                  <a:lnTo>
                    <a:pt x="1" y="97383"/>
                  </a:lnTo>
                  <a:lnTo>
                    <a:pt x="1" y="97695"/>
                  </a:lnTo>
                  <a:lnTo>
                    <a:pt x="1854" y="98361"/>
                  </a:lnTo>
                  <a:lnTo>
                    <a:pt x="1750" y="98403"/>
                  </a:lnTo>
                  <a:lnTo>
                    <a:pt x="1" y="98549"/>
                  </a:lnTo>
                  <a:lnTo>
                    <a:pt x="1" y="98840"/>
                  </a:lnTo>
                  <a:lnTo>
                    <a:pt x="709" y="98778"/>
                  </a:lnTo>
                  <a:lnTo>
                    <a:pt x="251" y="98944"/>
                  </a:lnTo>
                  <a:lnTo>
                    <a:pt x="1" y="98861"/>
                  </a:lnTo>
                  <a:lnTo>
                    <a:pt x="1" y="99340"/>
                  </a:lnTo>
                  <a:lnTo>
                    <a:pt x="271" y="99236"/>
                  </a:lnTo>
                  <a:lnTo>
                    <a:pt x="5374" y="100652"/>
                  </a:lnTo>
                  <a:lnTo>
                    <a:pt x="5291" y="100694"/>
                  </a:lnTo>
                  <a:lnTo>
                    <a:pt x="2666" y="101131"/>
                  </a:lnTo>
                  <a:lnTo>
                    <a:pt x="1" y="100652"/>
                  </a:lnTo>
                  <a:lnTo>
                    <a:pt x="1" y="100944"/>
                  </a:lnTo>
                  <a:lnTo>
                    <a:pt x="1833" y="101277"/>
                  </a:lnTo>
                  <a:lnTo>
                    <a:pt x="1" y="101569"/>
                  </a:lnTo>
                  <a:lnTo>
                    <a:pt x="1" y="101881"/>
                  </a:lnTo>
                  <a:lnTo>
                    <a:pt x="2666" y="101423"/>
                  </a:lnTo>
                  <a:lnTo>
                    <a:pt x="3375" y="101569"/>
                  </a:lnTo>
                  <a:lnTo>
                    <a:pt x="709" y="102776"/>
                  </a:lnTo>
                  <a:lnTo>
                    <a:pt x="1" y="102714"/>
                  </a:lnTo>
                  <a:lnTo>
                    <a:pt x="1" y="103006"/>
                  </a:lnTo>
                  <a:lnTo>
                    <a:pt x="167" y="103026"/>
                  </a:lnTo>
                  <a:lnTo>
                    <a:pt x="1" y="103110"/>
                  </a:lnTo>
                  <a:lnTo>
                    <a:pt x="1" y="103422"/>
                  </a:lnTo>
                  <a:lnTo>
                    <a:pt x="750" y="103089"/>
                  </a:lnTo>
                  <a:lnTo>
                    <a:pt x="5603" y="103547"/>
                  </a:lnTo>
                  <a:lnTo>
                    <a:pt x="1" y="105005"/>
                  </a:lnTo>
                  <a:lnTo>
                    <a:pt x="1" y="105401"/>
                  </a:lnTo>
                  <a:lnTo>
                    <a:pt x="9581" y="105484"/>
                  </a:lnTo>
                  <a:lnTo>
                    <a:pt x="3708" y="107566"/>
                  </a:lnTo>
                  <a:lnTo>
                    <a:pt x="1" y="107858"/>
                  </a:lnTo>
                  <a:lnTo>
                    <a:pt x="1" y="108150"/>
                  </a:lnTo>
                  <a:lnTo>
                    <a:pt x="2646" y="107941"/>
                  </a:lnTo>
                  <a:lnTo>
                    <a:pt x="1" y="108878"/>
                  </a:lnTo>
                  <a:lnTo>
                    <a:pt x="1" y="109170"/>
                  </a:lnTo>
                  <a:lnTo>
                    <a:pt x="3770" y="107837"/>
                  </a:lnTo>
                  <a:lnTo>
                    <a:pt x="13683" y="107067"/>
                  </a:lnTo>
                  <a:lnTo>
                    <a:pt x="8040" y="109649"/>
                  </a:lnTo>
                  <a:lnTo>
                    <a:pt x="1" y="110982"/>
                  </a:lnTo>
                  <a:lnTo>
                    <a:pt x="1" y="111273"/>
                  </a:lnTo>
                  <a:lnTo>
                    <a:pt x="7019" y="110107"/>
                  </a:lnTo>
                  <a:lnTo>
                    <a:pt x="1" y="113294"/>
                  </a:lnTo>
                  <a:lnTo>
                    <a:pt x="1" y="113627"/>
                  </a:lnTo>
                  <a:lnTo>
                    <a:pt x="8123" y="109920"/>
                  </a:lnTo>
                  <a:lnTo>
                    <a:pt x="22972" y="107421"/>
                  </a:lnTo>
                  <a:lnTo>
                    <a:pt x="24596" y="108212"/>
                  </a:lnTo>
                  <a:lnTo>
                    <a:pt x="1" y="114585"/>
                  </a:lnTo>
                  <a:lnTo>
                    <a:pt x="1" y="114876"/>
                  </a:lnTo>
                  <a:lnTo>
                    <a:pt x="25013" y="108399"/>
                  </a:lnTo>
                  <a:lnTo>
                    <a:pt x="26741" y="109232"/>
                  </a:lnTo>
                  <a:lnTo>
                    <a:pt x="1" y="118708"/>
                  </a:lnTo>
                  <a:lnTo>
                    <a:pt x="1" y="119021"/>
                  </a:lnTo>
                  <a:lnTo>
                    <a:pt x="27116" y="109420"/>
                  </a:lnTo>
                  <a:lnTo>
                    <a:pt x="28969" y="110295"/>
                  </a:lnTo>
                  <a:lnTo>
                    <a:pt x="8227" y="119750"/>
                  </a:lnTo>
                  <a:lnTo>
                    <a:pt x="8914" y="119750"/>
                  </a:lnTo>
                  <a:lnTo>
                    <a:pt x="29303" y="110461"/>
                  </a:lnTo>
                  <a:lnTo>
                    <a:pt x="48837" y="119750"/>
                  </a:lnTo>
                  <a:lnTo>
                    <a:pt x="49504" y="119750"/>
                  </a:lnTo>
                  <a:lnTo>
                    <a:pt x="29657" y="110295"/>
                  </a:lnTo>
                  <a:lnTo>
                    <a:pt x="31510" y="109441"/>
                  </a:lnTo>
                  <a:lnTo>
                    <a:pt x="59125" y="119750"/>
                  </a:lnTo>
                  <a:lnTo>
                    <a:pt x="59458" y="119750"/>
                  </a:lnTo>
                  <a:lnTo>
                    <a:pt x="59458" y="119562"/>
                  </a:lnTo>
                  <a:lnTo>
                    <a:pt x="31885" y="109274"/>
                  </a:lnTo>
                  <a:lnTo>
                    <a:pt x="33634" y="108483"/>
                  </a:lnTo>
                  <a:lnTo>
                    <a:pt x="59458" y="115626"/>
                  </a:lnTo>
                  <a:lnTo>
                    <a:pt x="59458" y="115314"/>
                  </a:lnTo>
                  <a:lnTo>
                    <a:pt x="34051" y="108295"/>
                  </a:lnTo>
                  <a:lnTo>
                    <a:pt x="35696" y="107546"/>
                  </a:lnTo>
                  <a:lnTo>
                    <a:pt x="50503" y="110274"/>
                  </a:lnTo>
                  <a:lnTo>
                    <a:pt x="59458" y="114543"/>
                  </a:lnTo>
                  <a:lnTo>
                    <a:pt x="59458" y="114210"/>
                  </a:lnTo>
                  <a:lnTo>
                    <a:pt x="51607" y="110482"/>
                  </a:lnTo>
                  <a:lnTo>
                    <a:pt x="59458" y="111919"/>
                  </a:lnTo>
                  <a:lnTo>
                    <a:pt x="59458" y="111627"/>
                  </a:lnTo>
                  <a:lnTo>
                    <a:pt x="50587" y="110003"/>
                  </a:lnTo>
                  <a:lnTo>
                    <a:pt x="44985" y="107316"/>
                  </a:lnTo>
                  <a:lnTo>
                    <a:pt x="54877" y="108274"/>
                  </a:lnTo>
                  <a:lnTo>
                    <a:pt x="59458" y="109982"/>
                  </a:lnTo>
                  <a:lnTo>
                    <a:pt x="59458" y="109670"/>
                  </a:lnTo>
                  <a:lnTo>
                    <a:pt x="56001" y="108379"/>
                  </a:lnTo>
                  <a:lnTo>
                    <a:pt x="56001" y="108379"/>
                  </a:lnTo>
                  <a:lnTo>
                    <a:pt x="59458" y="108712"/>
                  </a:lnTo>
                  <a:lnTo>
                    <a:pt x="59458" y="108420"/>
                  </a:lnTo>
                  <a:lnTo>
                    <a:pt x="54960" y="107983"/>
                  </a:lnTo>
                  <a:lnTo>
                    <a:pt x="49129" y="105796"/>
                  </a:lnTo>
                  <a:lnTo>
                    <a:pt x="49129" y="105796"/>
                  </a:lnTo>
                  <a:lnTo>
                    <a:pt x="59084" y="105880"/>
                  </a:lnTo>
                  <a:lnTo>
                    <a:pt x="59458" y="105984"/>
                  </a:lnTo>
                  <a:lnTo>
                    <a:pt x="59458" y="105609"/>
                  </a:lnTo>
                  <a:lnTo>
                    <a:pt x="59125" y="105588"/>
                  </a:lnTo>
                  <a:lnTo>
                    <a:pt x="53127" y="103943"/>
                  </a:lnTo>
                  <a:lnTo>
                    <a:pt x="57980" y="103547"/>
                  </a:lnTo>
                  <a:lnTo>
                    <a:pt x="59458" y="104255"/>
                  </a:lnTo>
                  <a:lnTo>
                    <a:pt x="59458" y="103943"/>
                  </a:lnTo>
                  <a:lnTo>
                    <a:pt x="58563" y="103505"/>
                  </a:lnTo>
                  <a:lnTo>
                    <a:pt x="59458" y="103443"/>
                  </a:lnTo>
                  <a:lnTo>
                    <a:pt x="59458" y="103151"/>
                  </a:lnTo>
                  <a:lnTo>
                    <a:pt x="58042" y="103255"/>
                  </a:lnTo>
                  <a:lnTo>
                    <a:pt x="55377" y="101985"/>
                  </a:lnTo>
                  <a:lnTo>
                    <a:pt x="56105" y="101860"/>
                  </a:lnTo>
                  <a:lnTo>
                    <a:pt x="59458" y="102485"/>
                  </a:lnTo>
                  <a:lnTo>
                    <a:pt x="59458" y="102193"/>
                  </a:lnTo>
                  <a:lnTo>
                    <a:pt x="56939" y="101735"/>
                  </a:lnTo>
                  <a:lnTo>
                    <a:pt x="59458" y="101298"/>
                  </a:lnTo>
                  <a:lnTo>
                    <a:pt x="59458" y="101006"/>
                  </a:lnTo>
                  <a:lnTo>
                    <a:pt x="56105" y="101569"/>
                  </a:lnTo>
                  <a:lnTo>
                    <a:pt x="53481" y="101090"/>
                  </a:lnTo>
                  <a:lnTo>
                    <a:pt x="53398" y="101048"/>
                  </a:lnTo>
                  <a:lnTo>
                    <a:pt x="58521" y="99715"/>
                  </a:lnTo>
                  <a:lnTo>
                    <a:pt x="59458" y="100069"/>
                  </a:lnTo>
                  <a:lnTo>
                    <a:pt x="59458" y="99757"/>
                  </a:lnTo>
                  <a:lnTo>
                    <a:pt x="59021" y="99590"/>
                  </a:lnTo>
                  <a:lnTo>
                    <a:pt x="59458" y="99486"/>
                  </a:lnTo>
                  <a:lnTo>
                    <a:pt x="59458" y="99090"/>
                  </a:lnTo>
                  <a:lnTo>
                    <a:pt x="57043" y="98861"/>
                  </a:lnTo>
                  <a:lnTo>
                    <a:pt x="56959" y="98820"/>
                  </a:lnTo>
                  <a:lnTo>
                    <a:pt x="59458" y="97945"/>
                  </a:lnTo>
                  <a:lnTo>
                    <a:pt x="59458" y="97632"/>
                  </a:lnTo>
                  <a:lnTo>
                    <a:pt x="56543" y="98674"/>
                  </a:lnTo>
                  <a:lnTo>
                    <a:pt x="55772" y="98382"/>
                  </a:lnTo>
                  <a:lnTo>
                    <a:pt x="59458" y="96695"/>
                  </a:lnTo>
                  <a:lnTo>
                    <a:pt x="59458" y="96071"/>
                  </a:lnTo>
                  <a:lnTo>
                    <a:pt x="54023" y="94550"/>
                  </a:lnTo>
                  <a:lnTo>
                    <a:pt x="59458" y="94134"/>
                  </a:lnTo>
                  <a:lnTo>
                    <a:pt x="59458" y="93655"/>
                  </a:lnTo>
                  <a:lnTo>
                    <a:pt x="57376" y="92676"/>
                  </a:lnTo>
                  <a:lnTo>
                    <a:pt x="59458" y="93051"/>
                  </a:lnTo>
                  <a:lnTo>
                    <a:pt x="59458" y="92759"/>
                  </a:lnTo>
                  <a:lnTo>
                    <a:pt x="57022" y="92301"/>
                  </a:lnTo>
                  <a:lnTo>
                    <a:pt x="59458" y="91905"/>
                  </a:lnTo>
                  <a:lnTo>
                    <a:pt x="59458" y="91593"/>
                  </a:lnTo>
                  <a:lnTo>
                    <a:pt x="56272" y="92134"/>
                  </a:lnTo>
                  <a:lnTo>
                    <a:pt x="54335" y="91218"/>
                  </a:lnTo>
                  <a:lnTo>
                    <a:pt x="58979" y="90010"/>
                  </a:lnTo>
                  <a:lnTo>
                    <a:pt x="59084" y="90031"/>
                  </a:lnTo>
                  <a:lnTo>
                    <a:pt x="59458" y="90156"/>
                  </a:lnTo>
                  <a:lnTo>
                    <a:pt x="59458" y="89594"/>
                  </a:lnTo>
                  <a:lnTo>
                    <a:pt x="59042" y="89698"/>
                  </a:lnTo>
                  <a:lnTo>
                    <a:pt x="57043" y="88948"/>
                  </a:lnTo>
                  <a:lnTo>
                    <a:pt x="59458" y="88094"/>
                  </a:lnTo>
                  <a:lnTo>
                    <a:pt x="59458" y="87782"/>
                  </a:lnTo>
                  <a:lnTo>
                    <a:pt x="56626" y="88802"/>
                  </a:lnTo>
                  <a:lnTo>
                    <a:pt x="55418" y="88344"/>
                  </a:lnTo>
                  <a:lnTo>
                    <a:pt x="57667" y="87324"/>
                  </a:lnTo>
                  <a:lnTo>
                    <a:pt x="59458" y="87324"/>
                  </a:lnTo>
                  <a:lnTo>
                    <a:pt x="59458" y="87032"/>
                  </a:lnTo>
                  <a:lnTo>
                    <a:pt x="58292" y="87032"/>
                  </a:lnTo>
                  <a:lnTo>
                    <a:pt x="59125" y="86636"/>
                  </a:lnTo>
                  <a:lnTo>
                    <a:pt x="59458" y="86741"/>
                  </a:lnTo>
                  <a:lnTo>
                    <a:pt x="59458" y="86178"/>
                  </a:lnTo>
                  <a:lnTo>
                    <a:pt x="59104" y="86345"/>
                  </a:lnTo>
                  <a:lnTo>
                    <a:pt x="54918" y="85179"/>
                  </a:lnTo>
                  <a:lnTo>
                    <a:pt x="59458" y="84825"/>
                  </a:lnTo>
                  <a:lnTo>
                    <a:pt x="59458" y="84533"/>
                  </a:lnTo>
                  <a:lnTo>
                    <a:pt x="54106" y="84949"/>
                  </a:lnTo>
                  <a:lnTo>
                    <a:pt x="50587" y="83971"/>
                  </a:lnTo>
                  <a:lnTo>
                    <a:pt x="56251" y="83013"/>
                  </a:lnTo>
                  <a:lnTo>
                    <a:pt x="59167" y="83554"/>
                  </a:lnTo>
                  <a:lnTo>
                    <a:pt x="59458" y="83700"/>
                  </a:lnTo>
                  <a:lnTo>
                    <a:pt x="59458" y="83325"/>
                  </a:lnTo>
                  <a:lnTo>
                    <a:pt x="59250" y="83283"/>
                  </a:lnTo>
                  <a:lnTo>
                    <a:pt x="58063" y="82721"/>
                  </a:lnTo>
                  <a:lnTo>
                    <a:pt x="59458" y="82492"/>
                  </a:lnTo>
                  <a:lnTo>
                    <a:pt x="59458" y="82200"/>
                  </a:lnTo>
                  <a:lnTo>
                    <a:pt x="57626" y="82492"/>
                  </a:lnTo>
                  <a:lnTo>
                    <a:pt x="55272" y="81388"/>
                  </a:lnTo>
                  <a:lnTo>
                    <a:pt x="58251" y="80618"/>
                  </a:lnTo>
                  <a:lnTo>
                    <a:pt x="59458" y="80743"/>
                  </a:lnTo>
                  <a:lnTo>
                    <a:pt x="59458" y="80451"/>
                  </a:lnTo>
                  <a:lnTo>
                    <a:pt x="59063" y="80409"/>
                  </a:lnTo>
                  <a:lnTo>
                    <a:pt x="59458" y="80305"/>
                  </a:lnTo>
                  <a:lnTo>
                    <a:pt x="59458" y="79951"/>
                  </a:lnTo>
                  <a:lnTo>
                    <a:pt x="57126" y="79077"/>
                  </a:lnTo>
                  <a:lnTo>
                    <a:pt x="59458" y="78244"/>
                  </a:lnTo>
                  <a:lnTo>
                    <a:pt x="59458" y="77765"/>
                  </a:lnTo>
                  <a:lnTo>
                    <a:pt x="56314" y="77723"/>
                  </a:lnTo>
                  <a:lnTo>
                    <a:pt x="58355" y="76807"/>
                  </a:lnTo>
                  <a:lnTo>
                    <a:pt x="59458" y="77098"/>
                  </a:lnTo>
                  <a:lnTo>
                    <a:pt x="59458" y="76807"/>
                  </a:lnTo>
                  <a:lnTo>
                    <a:pt x="58771" y="76619"/>
                  </a:lnTo>
                  <a:lnTo>
                    <a:pt x="59458" y="76286"/>
                  </a:lnTo>
                  <a:lnTo>
                    <a:pt x="59458" y="75974"/>
                  </a:lnTo>
                  <a:lnTo>
                    <a:pt x="58334" y="76494"/>
                  </a:lnTo>
                  <a:lnTo>
                    <a:pt x="55814" y="75786"/>
                  </a:lnTo>
                  <a:lnTo>
                    <a:pt x="59458" y="75515"/>
                  </a:lnTo>
                  <a:lnTo>
                    <a:pt x="59458" y="75224"/>
                  </a:lnTo>
                  <a:lnTo>
                    <a:pt x="55002" y="75578"/>
                  </a:lnTo>
                  <a:lnTo>
                    <a:pt x="51066" y="74474"/>
                  </a:lnTo>
                  <a:lnTo>
                    <a:pt x="56335" y="73599"/>
                  </a:lnTo>
                  <a:lnTo>
                    <a:pt x="59458" y="74183"/>
                  </a:lnTo>
                  <a:lnTo>
                    <a:pt x="59458" y="73870"/>
                  </a:lnTo>
                  <a:lnTo>
                    <a:pt x="57168" y="73454"/>
                  </a:lnTo>
                  <a:lnTo>
                    <a:pt x="58917" y="73162"/>
                  </a:lnTo>
                  <a:lnTo>
                    <a:pt x="59458" y="73412"/>
                  </a:lnTo>
                  <a:lnTo>
                    <a:pt x="59458" y="73100"/>
                  </a:lnTo>
                  <a:lnTo>
                    <a:pt x="59417" y="73079"/>
                  </a:lnTo>
                  <a:lnTo>
                    <a:pt x="59458" y="73079"/>
                  </a:lnTo>
                  <a:lnTo>
                    <a:pt x="59458" y="72787"/>
                  </a:lnTo>
                  <a:lnTo>
                    <a:pt x="58959" y="72870"/>
                  </a:lnTo>
                  <a:lnTo>
                    <a:pt x="56230" y="71558"/>
                  </a:lnTo>
                  <a:lnTo>
                    <a:pt x="57501" y="71225"/>
                  </a:lnTo>
                  <a:lnTo>
                    <a:pt x="59458" y="71413"/>
                  </a:lnTo>
                  <a:lnTo>
                    <a:pt x="59458" y="71121"/>
                  </a:lnTo>
                  <a:lnTo>
                    <a:pt x="58313" y="71017"/>
                  </a:lnTo>
                  <a:lnTo>
                    <a:pt x="59458" y="70725"/>
                  </a:lnTo>
                  <a:lnTo>
                    <a:pt x="59458" y="70413"/>
                  </a:lnTo>
                  <a:lnTo>
                    <a:pt x="57480" y="70934"/>
                  </a:lnTo>
                  <a:lnTo>
                    <a:pt x="54273" y="70621"/>
                  </a:lnTo>
                  <a:lnTo>
                    <a:pt x="53815" y="70413"/>
                  </a:lnTo>
                  <a:lnTo>
                    <a:pt x="56772" y="69351"/>
                  </a:lnTo>
                  <a:lnTo>
                    <a:pt x="59458" y="70351"/>
                  </a:lnTo>
                  <a:lnTo>
                    <a:pt x="59458" y="70038"/>
                  </a:lnTo>
                  <a:lnTo>
                    <a:pt x="57209" y="69205"/>
                  </a:lnTo>
                  <a:lnTo>
                    <a:pt x="58459" y="68768"/>
                  </a:lnTo>
                  <a:lnTo>
                    <a:pt x="59458" y="68768"/>
                  </a:lnTo>
                  <a:lnTo>
                    <a:pt x="59458" y="68476"/>
                  </a:lnTo>
                  <a:lnTo>
                    <a:pt x="59250" y="68476"/>
                  </a:lnTo>
                  <a:lnTo>
                    <a:pt x="59458" y="68393"/>
                  </a:lnTo>
                  <a:lnTo>
                    <a:pt x="59458" y="68101"/>
                  </a:lnTo>
                  <a:lnTo>
                    <a:pt x="58396" y="68476"/>
                  </a:lnTo>
                  <a:lnTo>
                    <a:pt x="55189" y="68435"/>
                  </a:lnTo>
                  <a:lnTo>
                    <a:pt x="54710" y="68268"/>
                  </a:lnTo>
                  <a:lnTo>
                    <a:pt x="57563" y="66956"/>
                  </a:lnTo>
                  <a:lnTo>
                    <a:pt x="59458" y="67477"/>
                  </a:lnTo>
                  <a:lnTo>
                    <a:pt x="59458" y="67164"/>
                  </a:lnTo>
                  <a:lnTo>
                    <a:pt x="57980" y="66769"/>
                  </a:lnTo>
                  <a:lnTo>
                    <a:pt x="59188" y="66227"/>
                  </a:lnTo>
                  <a:lnTo>
                    <a:pt x="59458" y="66206"/>
                  </a:lnTo>
                  <a:lnTo>
                    <a:pt x="59458" y="65769"/>
                  </a:lnTo>
                  <a:lnTo>
                    <a:pt x="59104" y="65935"/>
                  </a:lnTo>
                  <a:lnTo>
                    <a:pt x="55897" y="66185"/>
                  </a:lnTo>
                  <a:lnTo>
                    <a:pt x="51565" y="64998"/>
                  </a:lnTo>
                  <a:lnTo>
                    <a:pt x="56418" y="64165"/>
                  </a:lnTo>
                  <a:lnTo>
                    <a:pt x="59458" y="64728"/>
                  </a:lnTo>
                  <a:lnTo>
                    <a:pt x="59458" y="64436"/>
                  </a:lnTo>
                  <a:lnTo>
                    <a:pt x="57251" y="64040"/>
                  </a:lnTo>
                  <a:lnTo>
                    <a:pt x="59458" y="63665"/>
                  </a:lnTo>
                  <a:lnTo>
                    <a:pt x="59458" y="63374"/>
                  </a:lnTo>
                  <a:lnTo>
                    <a:pt x="56418" y="63874"/>
                  </a:lnTo>
                  <a:lnTo>
                    <a:pt x="52003" y="63061"/>
                  </a:lnTo>
                  <a:lnTo>
                    <a:pt x="56730" y="61833"/>
                  </a:lnTo>
                  <a:lnTo>
                    <a:pt x="59458" y="63145"/>
                  </a:lnTo>
                  <a:lnTo>
                    <a:pt x="59458" y="62812"/>
                  </a:lnTo>
                  <a:lnTo>
                    <a:pt x="57542" y="61916"/>
                  </a:lnTo>
                  <a:lnTo>
                    <a:pt x="59458" y="62083"/>
                  </a:lnTo>
                  <a:lnTo>
                    <a:pt x="59458" y="61791"/>
                  </a:lnTo>
                  <a:lnTo>
                    <a:pt x="57584" y="61625"/>
                  </a:lnTo>
                  <a:lnTo>
                    <a:pt x="59458" y="61125"/>
                  </a:lnTo>
                  <a:lnTo>
                    <a:pt x="59458" y="60833"/>
                  </a:lnTo>
                  <a:lnTo>
                    <a:pt x="56751" y="61520"/>
                  </a:lnTo>
                  <a:lnTo>
                    <a:pt x="54335" y="60375"/>
                  </a:lnTo>
                  <a:lnTo>
                    <a:pt x="56855" y="59479"/>
                  </a:lnTo>
                  <a:lnTo>
                    <a:pt x="59458" y="60437"/>
                  </a:lnTo>
                  <a:lnTo>
                    <a:pt x="59458" y="60125"/>
                  </a:lnTo>
                  <a:lnTo>
                    <a:pt x="57688" y="59479"/>
                  </a:lnTo>
                  <a:lnTo>
                    <a:pt x="59458" y="59479"/>
                  </a:lnTo>
                  <a:lnTo>
                    <a:pt x="59458" y="59188"/>
                  </a:lnTo>
                  <a:lnTo>
                    <a:pt x="57688" y="59188"/>
                  </a:lnTo>
                  <a:lnTo>
                    <a:pt x="59458" y="58563"/>
                  </a:lnTo>
                  <a:lnTo>
                    <a:pt x="59458" y="58251"/>
                  </a:lnTo>
                  <a:lnTo>
                    <a:pt x="56876" y="59167"/>
                  </a:lnTo>
                  <a:lnTo>
                    <a:pt x="54356" y="58230"/>
                  </a:lnTo>
                  <a:lnTo>
                    <a:pt x="56793" y="57105"/>
                  </a:lnTo>
                  <a:lnTo>
                    <a:pt x="59458" y="57834"/>
                  </a:lnTo>
                  <a:lnTo>
                    <a:pt x="59458" y="57543"/>
                  </a:lnTo>
                  <a:lnTo>
                    <a:pt x="57605" y="57043"/>
                  </a:lnTo>
                  <a:lnTo>
                    <a:pt x="59458" y="56897"/>
                  </a:lnTo>
                  <a:lnTo>
                    <a:pt x="59458" y="56605"/>
                  </a:lnTo>
                  <a:lnTo>
                    <a:pt x="57584" y="56751"/>
                  </a:lnTo>
                  <a:lnTo>
                    <a:pt x="59458" y="55897"/>
                  </a:lnTo>
                  <a:lnTo>
                    <a:pt x="59458" y="55585"/>
                  </a:lnTo>
                  <a:lnTo>
                    <a:pt x="56772" y="56793"/>
                  </a:lnTo>
                  <a:lnTo>
                    <a:pt x="52065" y="55502"/>
                  </a:lnTo>
                  <a:lnTo>
                    <a:pt x="56501" y="54752"/>
                  </a:lnTo>
                  <a:lnTo>
                    <a:pt x="59458" y="55293"/>
                  </a:lnTo>
                  <a:lnTo>
                    <a:pt x="59458" y="55002"/>
                  </a:lnTo>
                  <a:lnTo>
                    <a:pt x="57334" y="54606"/>
                  </a:lnTo>
                  <a:lnTo>
                    <a:pt x="59458" y="54252"/>
                  </a:lnTo>
                  <a:lnTo>
                    <a:pt x="59458" y="53961"/>
                  </a:lnTo>
                  <a:lnTo>
                    <a:pt x="56501" y="54460"/>
                  </a:lnTo>
                  <a:lnTo>
                    <a:pt x="51649" y="53565"/>
                  </a:lnTo>
                  <a:lnTo>
                    <a:pt x="56001" y="52440"/>
                  </a:lnTo>
                  <a:lnTo>
                    <a:pt x="59209" y="52753"/>
                  </a:lnTo>
                  <a:lnTo>
                    <a:pt x="59458" y="52857"/>
                  </a:lnTo>
                  <a:lnTo>
                    <a:pt x="59458" y="52482"/>
                  </a:lnTo>
                  <a:lnTo>
                    <a:pt x="59292" y="52461"/>
                  </a:lnTo>
                  <a:lnTo>
                    <a:pt x="58105" y="51899"/>
                  </a:lnTo>
                  <a:lnTo>
                    <a:pt x="59458" y="51545"/>
                  </a:lnTo>
                  <a:lnTo>
                    <a:pt x="59458" y="51253"/>
                  </a:lnTo>
                  <a:lnTo>
                    <a:pt x="57709" y="51691"/>
                  </a:lnTo>
                  <a:lnTo>
                    <a:pt x="54856" y="50337"/>
                  </a:lnTo>
                  <a:lnTo>
                    <a:pt x="55335" y="50170"/>
                  </a:lnTo>
                  <a:lnTo>
                    <a:pt x="58542" y="50191"/>
                  </a:lnTo>
                  <a:lnTo>
                    <a:pt x="59458" y="50524"/>
                  </a:lnTo>
                  <a:lnTo>
                    <a:pt x="59458" y="50233"/>
                  </a:lnTo>
                  <a:lnTo>
                    <a:pt x="59396" y="50212"/>
                  </a:lnTo>
                  <a:lnTo>
                    <a:pt x="59458" y="50212"/>
                  </a:lnTo>
                  <a:lnTo>
                    <a:pt x="59458" y="49920"/>
                  </a:lnTo>
                  <a:lnTo>
                    <a:pt x="58605" y="49900"/>
                  </a:lnTo>
                  <a:lnTo>
                    <a:pt x="57376" y="49441"/>
                  </a:lnTo>
                  <a:lnTo>
                    <a:pt x="59458" y="48712"/>
                  </a:lnTo>
                  <a:lnTo>
                    <a:pt x="59458" y="48400"/>
                  </a:lnTo>
                  <a:lnTo>
                    <a:pt x="56939" y="49296"/>
                  </a:lnTo>
                  <a:lnTo>
                    <a:pt x="53981" y="48192"/>
                  </a:lnTo>
                  <a:lnTo>
                    <a:pt x="54460" y="47984"/>
                  </a:lnTo>
                  <a:lnTo>
                    <a:pt x="57667" y="47713"/>
                  </a:lnTo>
                  <a:lnTo>
                    <a:pt x="59458" y="48213"/>
                  </a:lnTo>
                  <a:lnTo>
                    <a:pt x="59458" y="47921"/>
                  </a:lnTo>
                  <a:lnTo>
                    <a:pt x="58521" y="47650"/>
                  </a:lnTo>
                  <a:lnTo>
                    <a:pt x="59458" y="47588"/>
                  </a:lnTo>
                  <a:lnTo>
                    <a:pt x="59458" y="47296"/>
                  </a:lnTo>
                  <a:lnTo>
                    <a:pt x="57688" y="47421"/>
                  </a:lnTo>
                  <a:lnTo>
                    <a:pt x="56418" y="47067"/>
                  </a:lnTo>
                  <a:lnTo>
                    <a:pt x="59188" y="45818"/>
                  </a:lnTo>
                  <a:lnTo>
                    <a:pt x="59458" y="45859"/>
                  </a:lnTo>
                  <a:lnTo>
                    <a:pt x="59458" y="45380"/>
                  </a:lnTo>
                  <a:lnTo>
                    <a:pt x="59146" y="45505"/>
                  </a:lnTo>
                  <a:lnTo>
                    <a:pt x="57397" y="45193"/>
                  </a:lnTo>
                  <a:lnTo>
                    <a:pt x="59458" y="44839"/>
                  </a:lnTo>
                  <a:lnTo>
                    <a:pt x="59458" y="44547"/>
                  </a:lnTo>
                  <a:lnTo>
                    <a:pt x="56564" y="45026"/>
                  </a:lnTo>
                  <a:lnTo>
                    <a:pt x="51316" y="44068"/>
                  </a:lnTo>
                  <a:lnTo>
                    <a:pt x="55272" y="43048"/>
                  </a:lnTo>
                  <a:lnTo>
                    <a:pt x="59458" y="43444"/>
                  </a:lnTo>
                  <a:lnTo>
                    <a:pt x="59458" y="43152"/>
                  </a:lnTo>
                  <a:lnTo>
                    <a:pt x="56085" y="42840"/>
                  </a:lnTo>
                  <a:lnTo>
                    <a:pt x="58605" y="42173"/>
                  </a:lnTo>
                  <a:lnTo>
                    <a:pt x="59458" y="42569"/>
                  </a:lnTo>
                  <a:lnTo>
                    <a:pt x="59458" y="42256"/>
                  </a:lnTo>
                  <a:lnTo>
                    <a:pt x="59042" y="42069"/>
                  </a:lnTo>
                  <a:lnTo>
                    <a:pt x="59458" y="41965"/>
                  </a:lnTo>
                  <a:lnTo>
                    <a:pt x="59458" y="41652"/>
                  </a:lnTo>
                  <a:lnTo>
                    <a:pt x="58646" y="41861"/>
                  </a:lnTo>
                  <a:lnTo>
                    <a:pt x="56605" y="40903"/>
                  </a:lnTo>
                  <a:lnTo>
                    <a:pt x="59458" y="40924"/>
                  </a:lnTo>
                  <a:lnTo>
                    <a:pt x="59458" y="40632"/>
                  </a:lnTo>
                  <a:lnTo>
                    <a:pt x="56001" y="40611"/>
                  </a:lnTo>
                  <a:lnTo>
                    <a:pt x="55377" y="40320"/>
                  </a:lnTo>
                  <a:lnTo>
                    <a:pt x="57022" y="39716"/>
                  </a:lnTo>
                  <a:lnTo>
                    <a:pt x="59458" y="40632"/>
                  </a:lnTo>
                  <a:lnTo>
                    <a:pt x="59458" y="40320"/>
                  </a:lnTo>
                  <a:lnTo>
                    <a:pt x="57459" y="39570"/>
                  </a:lnTo>
                  <a:lnTo>
                    <a:pt x="59458" y="38862"/>
                  </a:lnTo>
                  <a:lnTo>
                    <a:pt x="59458" y="38279"/>
                  </a:lnTo>
                  <a:lnTo>
                    <a:pt x="59458" y="37987"/>
                  </a:lnTo>
                  <a:lnTo>
                    <a:pt x="58584" y="38050"/>
                  </a:lnTo>
                  <a:lnTo>
                    <a:pt x="55647" y="37237"/>
                  </a:lnTo>
                  <a:lnTo>
                    <a:pt x="58001" y="36154"/>
                  </a:lnTo>
                  <a:lnTo>
                    <a:pt x="59458" y="36425"/>
                  </a:lnTo>
                  <a:lnTo>
                    <a:pt x="59458" y="36134"/>
                  </a:lnTo>
                  <a:lnTo>
                    <a:pt x="58459" y="35946"/>
                  </a:lnTo>
                  <a:lnTo>
                    <a:pt x="59458" y="35488"/>
                  </a:lnTo>
                  <a:lnTo>
                    <a:pt x="59458" y="35134"/>
                  </a:lnTo>
                  <a:lnTo>
                    <a:pt x="56647" y="35613"/>
                  </a:lnTo>
                  <a:lnTo>
                    <a:pt x="50982" y="34572"/>
                  </a:lnTo>
                  <a:lnTo>
                    <a:pt x="54523" y="33655"/>
                  </a:lnTo>
                  <a:lnTo>
                    <a:pt x="59458" y="34114"/>
                  </a:lnTo>
                  <a:lnTo>
                    <a:pt x="59458" y="33822"/>
                  </a:lnTo>
                  <a:lnTo>
                    <a:pt x="55335" y="33426"/>
                  </a:lnTo>
                  <a:lnTo>
                    <a:pt x="59458" y="32364"/>
                  </a:lnTo>
                  <a:lnTo>
                    <a:pt x="59458" y="31968"/>
                  </a:lnTo>
                  <a:lnTo>
                    <a:pt x="58750" y="31635"/>
                  </a:lnTo>
                  <a:lnTo>
                    <a:pt x="59458" y="31635"/>
                  </a:lnTo>
                  <a:lnTo>
                    <a:pt x="59458" y="31344"/>
                  </a:lnTo>
                  <a:lnTo>
                    <a:pt x="58126" y="31344"/>
                  </a:lnTo>
                  <a:lnTo>
                    <a:pt x="55897" y="30282"/>
                  </a:lnTo>
                  <a:lnTo>
                    <a:pt x="57105" y="29844"/>
                  </a:lnTo>
                  <a:lnTo>
                    <a:pt x="59458" y="30719"/>
                  </a:lnTo>
                  <a:lnTo>
                    <a:pt x="59458" y="30407"/>
                  </a:lnTo>
                  <a:lnTo>
                    <a:pt x="57542" y="29698"/>
                  </a:lnTo>
                  <a:lnTo>
                    <a:pt x="59458" y="29011"/>
                  </a:lnTo>
                  <a:lnTo>
                    <a:pt x="59458" y="28657"/>
                  </a:lnTo>
                  <a:lnTo>
                    <a:pt x="54856" y="27387"/>
                  </a:lnTo>
                  <a:lnTo>
                    <a:pt x="56814" y="26491"/>
                  </a:lnTo>
                  <a:lnTo>
                    <a:pt x="59458" y="26991"/>
                  </a:lnTo>
                  <a:lnTo>
                    <a:pt x="59458" y="26700"/>
                  </a:lnTo>
                  <a:lnTo>
                    <a:pt x="57563" y="26345"/>
                  </a:lnTo>
                  <a:lnTo>
                    <a:pt x="59458" y="26033"/>
                  </a:lnTo>
                  <a:lnTo>
                    <a:pt x="59458" y="25721"/>
                  </a:lnTo>
                  <a:lnTo>
                    <a:pt x="57938" y="25991"/>
                  </a:lnTo>
                  <a:lnTo>
                    <a:pt x="59458" y="25283"/>
                  </a:lnTo>
                  <a:lnTo>
                    <a:pt x="59458" y="24971"/>
                  </a:lnTo>
                  <a:lnTo>
                    <a:pt x="56834" y="26179"/>
                  </a:lnTo>
                  <a:lnTo>
                    <a:pt x="56730" y="26179"/>
                  </a:lnTo>
                  <a:lnTo>
                    <a:pt x="50649" y="25054"/>
                  </a:lnTo>
                  <a:lnTo>
                    <a:pt x="53773" y="24263"/>
                  </a:lnTo>
                  <a:lnTo>
                    <a:pt x="59458" y="24804"/>
                  </a:lnTo>
                  <a:lnTo>
                    <a:pt x="59458" y="24513"/>
                  </a:lnTo>
                  <a:lnTo>
                    <a:pt x="54606" y="24034"/>
                  </a:lnTo>
                  <a:lnTo>
                    <a:pt x="59458" y="22784"/>
                  </a:lnTo>
                  <a:lnTo>
                    <a:pt x="59458" y="22493"/>
                  </a:lnTo>
                  <a:lnTo>
                    <a:pt x="53752" y="23950"/>
                  </a:lnTo>
                  <a:lnTo>
                    <a:pt x="47609" y="23367"/>
                  </a:lnTo>
                  <a:lnTo>
                    <a:pt x="50649" y="22284"/>
                  </a:lnTo>
                  <a:lnTo>
                    <a:pt x="59458" y="22368"/>
                  </a:lnTo>
                  <a:lnTo>
                    <a:pt x="59458" y="22076"/>
                  </a:lnTo>
                  <a:lnTo>
                    <a:pt x="51441" y="22014"/>
                  </a:lnTo>
                  <a:lnTo>
                    <a:pt x="56022" y="20389"/>
                  </a:lnTo>
                  <a:lnTo>
                    <a:pt x="59458" y="22014"/>
                  </a:lnTo>
                  <a:lnTo>
                    <a:pt x="59458" y="21701"/>
                  </a:lnTo>
                  <a:lnTo>
                    <a:pt x="56418" y="20243"/>
                  </a:lnTo>
                  <a:lnTo>
                    <a:pt x="57188" y="19973"/>
                  </a:lnTo>
                  <a:lnTo>
                    <a:pt x="59458" y="20806"/>
                  </a:lnTo>
                  <a:lnTo>
                    <a:pt x="59458" y="20514"/>
                  </a:lnTo>
                  <a:lnTo>
                    <a:pt x="57626" y="19827"/>
                  </a:lnTo>
                  <a:lnTo>
                    <a:pt x="57709" y="19785"/>
                  </a:lnTo>
                  <a:lnTo>
                    <a:pt x="59458" y="19640"/>
                  </a:lnTo>
                  <a:lnTo>
                    <a:pt x="59458" y="19369"/>
                  </a:lnTo>
                  <a:lnTo>
                    <a:pt x="58771" y="19410"/>
                  </a:lnTo>
                  <a:lnTo>
                    <a:pt x="59209" y="19265"/>
                  </a:lnTo>
                  <a:lnTo>
                    <a:pt x="59458" y="19327"/>
                  </a:lnTo>
                  <a:lnTo>
                    <a:pt x="59458" y="18869"/>
                  </a:lnTo>
                  <a:lnTo>
                    <a:pt x="59188" y="18952"/>
                  </a:lnTo>
                  <a:lnTo>
                    <a:pt x="54085" y="17536"/>
                  </a:lnTo>
                  <a:lnTo>
                    <a:pt x="54169" y="17494"/>
                  </a:lnTo>
                  <a:lnTo>
                    <a:pt x="56793" y="17057"/>
                  </a:lnTo>
                  <a:lnTo>
                    <a:pt x="59458" y="17557"/>
                  </a:lnTo>
                  <a:lnTo>
                    <a:pt x="59458" y="17245"/>
                  </a:lnTo>
                  <a:lnTo>
                    <a:pt x="57647" y="16911"/>
                  </a:lnTo>
                  <a:lnTo>
                    <a:pt x="59458" y="16620"/>
                  </a:lnTo>
                  <a:lnTo>
                    <a:pt x="59458" y="16328"/>
                  </a:lnTo>
                  <a:lnTo>
                    <a:pt x="56814" y="16766"/>
                  </a:lnTo>
                  <a:lnTo>
                    <a:pt x="56085" y="16620"/>
                  </a:lnTo>
                  <a:lnTo>
                    <a:pt x="58750" y="15412"/>
                  </a:lnTo>
                  <a:lnTo>
                    <a:pt x="59458" y="15474"/>
                  </a:lnTo>
                  <a:lnTo>
                    <a:pt x="59458" y="15183"/>
                  </a:lnTo>
                  <a:lnTo>
                    <a:pt x="59292" y="15162"/>
                  </a:lnTo>
                  <a:lnTo>
                    <a:pt x="59458" y="15099"/>
                  </a:lnTo>
                  <a:lnTo>
                    <a:pt x="59458" y="14766"/>
                  </a:lnTo>
                  <a:lnTo>
                    <a:pt x="58709" y="15120"/>
                  </a:lnTo>
                  <a:lnTo>
                    <a:pt x="53856" y="14641"/>
                  </a:lnTo>
                  <a:lnTo>
                    <a:pt x="59458" y="13204"/>
                  </a:lnTo>
                  <a:lnTo>
                    <a:pt x="59458" y="12788"/>
                  </a:lnTo>
                  <a:lnTo>
                    <a:pt x="49899" y="12705"/>
                  </a:lnTo>
                  <a:lnTo>
                    <a:pt x="55751" y="10643"/>
                  </a:lnTo>
                  <a:lnTo>
                    <a:pt x="59458" y="10330"/>
                  </a:lnTo>
                  <a:lnTo>
                    <a:pt x="59458" y="10039"/>
                  </a:lnTo>
                  <a:lnTo>
                    <a:pt x="56814" y="10268"/>
                  </a:lnTo>
                  <a:lnTo>
                    <a:pt x="59458" y="9331"/>
                  </a:lnTo>
                  <a:lnTo>
                    <a:pt x="59458" y="9018"/>
                  </a:lnTo>
                  <a:lnTo>
                    <a:pt x="55689" y="10351"/>
                  </a:lnTo>
                  <a:lnTo>
                    <a:pt x="45776" y="11143"/>
                  </a:lnTo>
                  <a:lnTo>
                    <a:pt x="45776" y="11143"/>
                  </a:lnTo>
                  <a:lnTo>
                    <a:pt x="51441" y="8539"/>
                  </a:lnTo>
                  <a:lnTo>
                    <a:pt x="59458" y="7206"/>
                  </a:lnTo>
                  <a:lnTo>
                    <a:pt x="59458" y="6915"/>
                  </a:lnTo>
                  <a:lnTo>
                    <a:pt x="52461" y="8081"/>
                  </a:lnTo>
                  <a:lnTo>
                    <a:pt x="59458" y="4895"/>
                  </a:lnTo>
                  <a:lnTo>
                    <a:pt x="59458" y="4562"/>
                  </a:lnTo>
                  <a:lnTo>
                    <a:pt x="51336" y="8269"/>
                  </a:lnTo>
                  <a:lnTo>
                    <a:pt x="36508" y="10768"/>
                  </a:lnTo>
                  <a:lnTo>
                    <a:pt x="34863" y="9976"/>
                  </a:lnTo>
                  <a:lnTo>
                    <a:pt x="59458" y="3604"/>
                  </a:lnTo>
                  <a:lnTo>
                    <a:pt x="59458" y="3312"/>
                  </a:lnTo>
                  <a:lnTo>
                    <a:pt x="34447" y="9789"/>
                  </a:lnTo>
                  <a:lnTo>
                    <a:pt x="32718" y="8956"/>
                  </a:lnTo>
                  <a:lnTo>
                    <a:pt x="57980" y="1"/>
                  </a:lnTo>
                  <a:lnTo>
                    <a:pt x="57105" y="1"/>
                  </a:lnTo>
                  <a:lnTo>
                    <a:pt x="32343" y="8789"/>
                  </a:lnTo>
                  <a:lnTo>
                    <a:pt x="30490" y="7894"/>
                  </a:lnTo>
                  <a:lnTo>
                    <a:pt x="47817" y="1"/>
                  </a:lnTo>
                  <a:lnTo>
                    <a:pt x="47109" y="1"/>
                  </a:lnTo>
                  <a:lnTo>
                    <a:pt x="30157" y="7727"/>
                  </a:lnTo>
                  <a:lnTo>
                    <a:pt x="13912" y="1"/>
                  </a:lnTo>
                  <a:lnTo>
                    <a:pt x="13246" y="1"/>
                  </a:lnTo>
                  <a:lnTo>
                    <a:pt x="29802" y="7894"/>
                  </a:lnTo>
                  <a:lnTo>
                    <a:pt x="27949" y="8748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4"/>
            <p:cNvSpPr/>
            <p:nvPr/>
          </p:nvSpPr>
          <p:spPr>
            <a:xfrm rot="5400000">
              <a:off x="1565984" y="108583"/>
              <a:ext cx="595500" cy="2145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0" name="Google Shape;940;p44"/>
          <p:cNvSpPr txBox="1"/>
          <p:nvPr>
            <p:ph idx="1" type="subTitle"/>
          </p:nvPr>
        </p:nvSpPr>
        <p:spPr>
          <a:xfrm>
            <a:off x="790750" y="1627150"/>
            <a:ext cx="2188500" cy="18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a </a:t>
            </a:r>
            <a:r>
              <a:rPr b="1" lang="en"/>
              <a:t>tvadd </a:t>
            </a:r>
            <a:r>
              <a:rPr lang="en"/>
              <a:t>function that invoke </a:t>
            </a:r>
            <a:r>
              <a:rPr lang="en"/>
              <a:t>assembly</a:t>
            </a:r>
            <a:r>
              <a:rPr lang="en"/>
              <a:t> code</a:t>
            </a:r>
            <a:endParaRPr/>
          </a:p>
        </p:txBody>
      </p:sp>
      <p:pic>
        <p:nvPicPr>
          <p:cNvPr id="941" name="Google Shape;9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700" y="1552575"/>
            <a:ext cx="5303201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45"/>
          <p:cNvSpPr/>
          <p:nvPr/>
        </p:nvSpPr>
        <p:spPr>
          <a:xfrm>
            <a:off x="2440375" y="433825"/>
            <a:ext cx="4598800" cy="21115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ichroma"/>
              </a:rPr>
              <a:t>Modyfing existing "add" instruction</a:t>
            </a:r>
          </a:p>
        </p:txBody>
      </p:sp>
      <p:grpSp>
        <p:nvGrpSpPr>
          <p:cNvPr id="947" name="Google Shape;947;p45"/>
          <p:cNvGrpSpPr/>
          <p:nvPr/>
        </p:nvGrpSpPr>
        <p:grpSpPr>
          <a:xfrm>
            <a:off x="790744" y="979318"/>
            <a:ext cx="2145940" cy="595516"/>
            <a:chOff x="790744" y="883767"/>
            <a:chExt cx="2145940" cy="595516"/>
          </a:xfrm>
        </p:grpSpPr>
        <p:sp>
          <p:nvSpPr>
            <p:cNvPr id="948" name="Google Shape;948;p45"/>
            <p:cNvSpPr/>
            <p:nvPr/>
          </p:nvSpPr>
          <p:spPr>
            <a:xfrm rot="5400000">
              <a:off x="1566037" y="108474"/>
              <a:ext cx="595333" cy="2145920"/>
            </a:xfrm>
            <a:custGeom>
              <a:rect b="b" l="l" r="r" t="t"/>
              <a:pathLst>
                <a:path extrusionOk="0" h="119750" w="59459">
                  <a:moveTo>
                    <a:pt x="30157" y="8060"/>
                  </a:moveTo>
                  <a:lnTo>
                    <a:pt x="31968" y="8914"/>
                  </a:lnTo>
                  <a:lnTo>
                    <a:pt x="30136" y="9560"/>
                  </a:lnTo>
                  <a:lnTo>
                    <a:pt x="28345" y="8893"/>
                  </a:lnTo>
                  <a:lnTo>
                    <a:pt x="30157" y="8060"/>
                  </a:lnTo>
                  <a:close/>
                  <a:moveTo>
                    <a:pt x="27970" y="9060"/>
                  </a:moveTo>
                  <a:lnTo>
                    <a:pt x="29719" y="9706"/>
                  </a:lnTo>
                  <a:lnTo>
                    <a:pt x="28011" y="10310"/>
                  </a:lnTo>
                  <a:lnTo>
                    <a:pt x="26262" y="9831"/>
                  </a:lnTo>
                  <a:lnTo>
                    <a:pt x="27970" y="9060"/>
                  </a:lnTo>
                  <a:close/>
                  <a:moveTo>
                    <a:pt x="32322" y="9102"/>
                  </a:moveTo>
                  <a:lnTo>
                    <a:pt x="34030" y="9893"/>
                  </a:lnTo>
                  <a:lnTo>
                    <a:pt x="32260" y="10351"/>
                  </a:lnTo>
                  <a:lnTo>
                    <a:pt x="30573" y="9726"/>
                  </a:lnTo>
                  <a:lnTo>
                    <a:pt x="32322" y="9102"/>
                  </a:lnTo>
                  <a:close/>
                  <a:moveTo>
                    <a:pt x="30136" y="9872"/>
                  </a:moveTo>
                  <a:lnTo>
                    <a:pt x="31781" y="10476"/>
                  </a:lnTo>
                  <a:lnTo>
                    <a:pt x="30136" y="10913"/>
                  </a:lnTo>
                  <a:lnTo>
                    <a:pt x="28490" y="10455"/>
                  </a:lnTo>
                  <a:lnTo>
                    <a:pt x="30136" y="9872"/>
                  </a:lnTo>
                  <a:close/>
                  <a:moveTo>
                    <a:pt x="25846" y="10018"/>
                  </a:moveTo>
                  <a:lnTo>
                    <a:pt x="27532" y="10497"/>
                  </a:lnTo>
                  <a:lnTo>
                    <a:pt x="25929" y="11059"/>
                  </a:lnTo>
                  <a:lnTo>
                    <a:pt x="24263" y="10747"/>
                  </a:lnTo>
                  <a:lnTo>
                    <a:pt x="25846" y="10018"/>
                  </a:lnTo>
                  <a:close/>
                  <a:moveTo>
                    <a:pt x="34426" y="10101"/>
                  </a:moveTo>
                  <a:lnTo>
                    <a:pt x="36009" y="10851"/>
                  </a:lnTo>
                  <a:lnTo>
                    <a:pt x="34322" y="11122"/>
                  </a:lnTo>
                  <a:lnTo>
                    <a:pt x="32739" y="10539"/>
                  </a:lnTo>
                  <a:lnTo>
                    <a:pt x="34426" y="10101"/>
                  </a:lnTo>
                  <a:close/>
                  <a:moveTo>
                    <a:pt x="28011" y="10622"/>
                  </a:moveTo>
                  <a:lnTo>
                    <a:pt x="29573" y="11059"/>
                  </a:lnTo>
                  <a:lnTo>
                    <a:pt x="28053" y="11455"/>
                  </a:lnTo>
                  <a:lnTo>
                    <a:pt x="26491" y="11163"/>
                  </a:lnTo>
                  <a:lnTo>
                    <a:pt x="28011" y="10622"/>
                  </a:lnTo>
                  <a:close/>
                  <a:moveTo>
                    <a:pt x="32239" y="10664"/>
                  </a:moveTo>
                  <a:lnTo>
                    <a:pt x="33759" y="11226"/>
                  </a:lnTo>
                  <a:lnTo>
                    <a:pt x="32197" y="11476"/>
                  </a:lnTo>
                  <a:lnTo>
                    <a:pt x="30698" y="11059"/>
                  </a:lnTo>
                  <a:lnTo>
                    <a:pt x="32239" y="10664"/>
                  </a:lnTo>
                  <a:close/>
                  <a:moveTo>
                    <a:pt x="9976" y="8394"/>
                  </a:moveTo>
                  <a:lnTo>
                    <a:pt x="23305" y="10872"/>
                  </a:lnTo>
                  <a:lnTo>
                    <a:pt x="21764" y="11580"/>
                  </a:lnTo>
                  <a:lnTo>
                    <a:pt x="15329" y="10955"/>
                  </a:lnTo>
                  <a:lnTo>
                    <a:pt x="9976" y="8394"/>
                  </a:lnTo>
                  <a:close/>
                  <a:moveTo>
                    <a:pt x="50337" y="8727"/>
                  </a:moveTo>
                  <a:lnTo>
                    <a:pt x="44922" y="11205"/>
                  </a:lnTo>
                  <a:lnTo>
                    <a:pt x="38487" y="11705"/>
                  </a:lnTo>
                  <a:lnTo>
                    <a:pt x="36967" y="10976"/>
                  </a:lnTo>
                  <a:lnTo>
                    <a:pt x="50337" y="8727"/>
                  </a:lnTo>
                  <a:close/>
                  <a:moveTo>
                    <a:pt x="23805" y="10955"/>
                  </a:moveTo>
                  <a:lnTo>
                    <a:pt x="25387" y="11247"/>
                  </a:lnTo>
                  <a:lnTo>
                    <a:pt x="23909" y="11767"/>
                  </a:lnTo>
                  <a:lnTo>
                    <a:pt x="22326" y="11622"/>
                  </a:lnTo>
                  <a:lnTo>
                    <a:pt x="23805" y="10955"/>
                  </a:lnTo>
                  <a:close/>
                  <a:moveTo>
                    <a:pt x="30136" y="11205"/>
                  </a:moveTo>
                  <a:lnTo>
                    <a:pt x="31531" y="11601"/>
                  </a:lnTo>
                  <a:lnTo>
                    <a:pt x="30115" y="11830"/>
                  </a:lnTo>
                  <a:lnTo>
                    <a:pt x="28720" y="11580"/>
                  </a:lnTo>
                  <a:lnTo>
                    <a:pt x="30136" y="11205"/>
                  </a:lnTo>
                  <a:close/>
                  <a:moveTo>
                    <a:pt x="36467" y="11059"/>
                  </a:moveTo>
                  <a:lnTo>
                    <a:pt x="37904" y="11747"/>
                  </a:lnTo>
                  <a:lnTo>
                    <a:pt x="36342" y="11871"/>
                  </a:lnTo>
                  <a:lnTo>
                    <a:pt x="34863" y="11330"/>
                  </a:lnTo>
                  <a:lnTo>
                    <a:pt x="36467" y="11059"/>
                  </a:lnTo>
                  <a:close/>
                  <a:moveTo>
                    <a:pt x="25950" y="11351"/>
                  </a:moveTo>
                  <a:lnTo>
                    <a:pt x="27387" y="11622"/>
                  </a:lnTo>
                  <a:lnTo>
                    <a:pt x="26012" y="11976"/>
                  </a:lnTo>
                  <a:lnTo>
                    <a:pt x="24575" y="11851"/>
                  </a:lnTo>
                  <a:lnTo>
                    <a:pt x="25950" y="11351"/>
                  </a:lnTo>
                  <a:close/>
                  <a:moveTo>
                    <a:pt x="34301" y="11434"/>
                  </a:moveTo>
                  <a:lnTo>
                    <a:pt x="35655" y="11934"/>
                  </a:lnTo>
                  <a:lnTo>
                    <a:pt x="34238" y="12038"/>
                  </a:lnTo>
                  <a:lnTo>
                    <a:pt x="32864" y="11663"/>
                  </a:lnTo>
                  <a:lnTo>
                    <a:pt x="34301" y="11434"/>
                  </a:lnTo>
                  <a:close/>
                  <a:moveTo>
                    <a:pt x="28053" y="11747"/>
                  </a:moveTo>
                  <a:lnTo>
                    <a:pt x="29282" y="11976"/>
                  </a:lnTo>
                  <a:lnTo>
                    <a:pt x="28074" y="12184"/>
                  </a:lnTo>
                  <a:lnTo>
                    <a:pt x="26845" y="12059"/>
                  </a:lnTo>
                  <a:lnTo>
                    <a:pt x="28053" y="11747"/>
                  </a:lnTo>
                  <a:close/>
                  <a:moveTo>
                    <a:pt x="32197" y="11788"/>
                  </a:moveTo>
                  <a:lnTo>
                    <a:pt x="33385" y="12121"/>
                  </a:lnTo>
                  <a:lnTo>
                    <a:pt x="32177" y="12205"/>
                  </a:lnTo>
                  <a:lnTo>
                    <a:pt x="30948" y="11976"/>
                  </a:lnTo>
                  <a:lnTo>
                    <a:pt x="32197" y="11788"/>
                  </a:lnTo>
                  <a:close/>
                  <a:moveTo>
                    <a:pt x="30115" y="12121"/>
                  </a:moveTo>
                  <a:lnTo>
                    <a:pt x="31052" y="12288"/>
                  </a:lnTo>
                  <a:lnTo>
                    <a:pt x="30115" y="12371"/>
                  </a:lnTo>
                  <a:lnTo>
                    <a:pt x="29178" y="12288"/>
                  </a:lnTo>
                  <a:lnTo>
                    <a:pt x="30115" y="12121"/>
                  </a:lnTo>
                  <a:close/>
                  <a:moveTo>
                    <a:pt x="5624" y="10310"/>
                  </a:moveTo>
                  <a:lnTo>
                    <a:pt x="15245" y="11247"/>
                  </a:lnTo>
                  <a:lnTo>
                    <a:pt x="17786" y="12455"/>
                  </a:lnTo>
                  <a:lnTo>
                    <a:pt x="11184" y="12392"/>
                  </a:lnTo>
                  <a:lnTo>
                    <a:pt x="5624" y="10310"/>
                  </a:lnTo>
                  <a:close/>
                  <a:moveTo>
                    <a:pt x="16099" y="11309"/>
                  </a:moveTo>
                  <a:lnTo>
                    <a:pt x="21222" y="11809"/>
                  </a:lnTo>
                  <a:lnTo>
                    <a:pt x="19806" y="12455"/>
                  </a:lnTo>
                  <a:lnTo>
                    <a:pt x="18473" y="12455"/>
                  </a:lnTo>
                  <a:lnTo>
                    <a:pt x="16099" y="11309"/>
                  </a:lnTo>
                  <a:close/>
                  <a:moveTo>
                    <a:pt x="21805" y="11871"/>
                  </a:moveTo>
                  <a:lnTo>
                    <a:pt x="23263" y="11996"/>
                  </a:lnTo>
                  <a:lnTo>
                    <a:pt x="21910" y="12475"/>
                  </a:lnTo>
                  <a:lnTo>
                    <a:pt x="20493" y="12475"/>
                  </a:lnTo>
                  <a:lnTo>
                    <a:pt x="21805" y="11871"/>
                  </a:lnTo>
                  <a:close/>
                  <a:moveTo>
                    <a:pt x="23930" y="12080"/>
                  </a:moveTo>
                  <a:lnTo>
                    <a:pt x="25179" y="12184"/>
                  </a:lnTo>
                  <a:lnTo>
                    <a:pt x="23992" y="12496"/>
                  </a:lnTo>
                  <a:lnTo>
                    <a:pt x="22763" y="12496"/>
                  </a:lnTo>
                  <a:lnTo>
                    <a:pt x="23930" y="12080"/>
                  </a:lnTo>
                  <a:close/>
                  <a:moveTo>
                    <a:pt x="26033" y="12267"/>
                  </a:moveTo>
                  <a:lnTo>
                    <a:pt x="26970" y="12371"/>
                  </a:lnTo>
                  <a:lnTo>
                    <a:pt x="26054" y="12517"/>
                  </a:lnTo>
                  <a:lnTo>
                    <a:pt x="25117" y="12517"/>
                  </a:lnTo>
                  <a:lnTo>
                    <a:pt x="26033" y="12267"/>
                  </a:lnTo>
                  <a:close/>
                  <a:moveTo>
                    <a:pt x="28074" y="12475"/>
                  </a:moveTo>
                  <a:lnTo>
                    <a:pt x="28449" y="12496"/>
                  </a:lnTo>
                  <a:lnTo>
                    <a:pt x="28095" y="12538"/>
                  </a:lnTo>
                  <a:lnTo>
                    <a:pt x="27720" y="12538"/>
                  </a:lnTo>
                  <a:lnTo>
                    <a:pt x="28074" y="12475"/>
                  </a:lnTo>
                  <a:close/>
                  <a:moveTo>
                    <a:pt x="32156" y="12496"/>
                  </a:moveTo>
                  <a:lnTo>
                    <a:pt x="32510" y="12580"/>
                  </a:lnTo>
                  <a:lnTo>
                    <a:pt x="32510" y="12580"/>
                  </a:lnTo>
                  <a:lnTo>
                    <a:pt x="32156" y="12559"/>
                  </a:lnTo>
                  <a:lnTo>
                    <a:pt x="31781" y="12538"/>
                  </a:lnTo>
                  <a:lnTo>
                    <a:pt x="32156" y="12496"/>
                  </a:lnTo>
                  <a:close/>
                  <a:moveTo>
                    <a:pt x="34218" y="12330"/>
                  </a:moveTo>
                  <a:lnTo>
                    <a:pt x="35113" y="12600"/>
                  </a:lnTo>
                  <a:lnTo>
                    <a:pt x="34197" y="12580"/>
                  </a:lnTo>
                  <a:lnTo>
                    <a:pt x="33260" y="12413"/>
                  </a:lnTo>
                  <a:lnTo>
                    <a:pt x="34218" y="12330"/>
                  </a:lnTo>
                  <a:close/>
                  <a:moveTo>
                    <a:pt x="36300" y="12163"/>
                  </a:moveTo>
                  <a:lnTo>
                    <a:pt x="37466" y="12600"/>
                  </a:lnTo>
                  <a:lnTo>
                    <a:pt x="36238" y="12600"/>
                  </a:lnTo>
                  <a:lnTo>
                    <a:pt x="35051" y="12267"/>
                  </a:lnTo>
                  <a:lnTo>
                    <a:pt x="36300" y="12163"/>
                  </a:lnTo>
                  <a:close/>
                  <a:moveTo>
                    <a:pt x="38445" y="11996"/>
                  </a:moveTo>
                  <a:lnTo>
                    <a:pt x="39757" y="12621"/>
                  </a:lnTo>
                  <a:lnTo>
                    <a:pt x="38320" y="12621"/>
                  </a:lnTo>
                  <a:lnTo>
                    <a:pt x="36987" y="12121"/>
                  </a:lnTo>
                  <a:lnTo>
                    <a:pt x="38445" y="11996"/>
                  </a:lnTo>
                  <a:close/>
                  <a:moveTo>
                    <a:pt x="44151" y="11559"/>
                  </a:moveTo>
                  <a:lnTo>
                    <a:pt x="41757" y="12642"/>
                  </a:lnTo>
                  <a:lnTo>
                    <a:pt x="40444" y="12642"/>
                  </a:lnTo>
                  <a:lnTo>
                    <a:pt x="39008" y="11955"/>
                  </a:lnTo>
                  <a:lnTo>
                    <a:pt x="44151" y="11559"/>
                  </a:lnTo>
                  <a:close/>
                  <a:moveTo>
                    <a:pt x="54648" y="10726"/>
                  </a:moveTo>
                  <a:lnTo>
                    <a:pt x="49046" y="12705"/>
                  </a:lnTo>
                  <a:lnTo>
                    <a:pt x="42444" y="12642"/>
                  </a:lnTo>
                  <a:lnTo>
                    <a:pt x="45005" y="11476"/>
                  </a:lnTo>
                  <a:lnTo>
                    <a:pt x="54648" y="10726"/>
                  </a:lnTo>
                  <a:close/>
                  <a:moveTo>
                    <a:pt x="19181" y="12746"/>
                  </a:moveTo>
                  <a:lnTo>
                    <a:pt x="19140" y="12767"/>
                  </a:lnTo>
                  <a:lnTo>
                    <a:pt x="19098" y="12746"/>
                  </a:lnTo>
                  <a:close/>
                  <a:moveTo>
                    <a:pt x="24388" y="12788"/>
                  </a:moveTo>
                  <a:lnTo>
                    <a:pt x="24034" y="12850"/>
                  </a:lnTo>
                  <a:lnTo>
                    <a:pt x="23659" y="12892"/>
                  </a:lnTo>
                  <a:lnTo>
                    <a:pt x="24034" y="12788"/>
                  </a:lnTo>
                  <a:close/>
                  <a:moveTo>
                    <a:pt x="41132" y="12934"/>
                  </a:moveTo>
                  <a:lnTo>
                    <a:pt x="41090" y="12954"/>
                  </a:lnTo>
                  <a:lnTo>
                    <a:pt x="41048" y="12934"/>
                  </a:lnTo>
                  <a:close/>
                  <a:moveTo>
                    <a:pt x="36196" y="12892"/>
                  </a:moveTo>
                  <a:lnTo>
                    <a:pt x="36571" y="12996"/>
                  </a:lnTo>
                  <a:lnTo>
                    <a:pt x="36196" y="12954"/>
                  </a:lnTo>
                  <a:lnTo>
                    <a:pt x="35821" y="12892"/>
                  </a:lnTo>
                  <a:close/>
                  <a:moveTo>
                    <a:pt x="21951" y="12767"/>
                  </a:moveTo>
                  <a:lnTo>
                    <a:pt x="22909" y="12788"/>
                  </a:lnTo>
                  <a:lnTo>
                    <a:pt x="21993" y="13017"/>
                  </a:lnTo>
                  <a:lnTo>
                    <a:pt x="21076" y="13079"/>
                  </a:lnTo>
                  <a:lnTo>
                    <a:pt x="21951" y="12767"/>
                  </a:lnTo>
                  <a:close/>
                  <a:moveTo>
                    <a:pt x="19869" y="12746"/>
                  </a:moveTo>
                  <a:lnTo>
                    <a:pt x="21118" y="12767"/>
                  </a:lnTo>
                  <a:lnTo>
                    <a:pt x="19973" y="13163"/>
                  </a:lnTo>
                  <a:lnTo>
                    <a:pt x="19473" y="12934"/>
                  </a:lnTo>
                  <a:lnTo>
                    <a:pt x="19869" y="12746"/>
                  </a:lnTo>
                  <a:close/>
                  <a:moveTo>
                    <a:pt x="37321" y="12892"/>
                  </a:moveTo>
                  <a:lnTo>
                    <a:pt x="38279" y="12913"/>
                  </a:lnTo>
                  <a:lnTo>
                    <a:pt x="39153" y="13246"/>
                  </a:lnTo>
                  <a:lnTo>
                    <a:pt x="39153" y="13246"/>
                  </a:lnTo>
                  <a:lnTo>
                    <a:pt x="38216" y="13142"/>
                  </a:lnTo>
                  <a:lnTo>
                    <a:pt x="37321" y="12892"/>
                  </a:lnTo>
                  <a:close/>
                  <a:moveTo>
                    <a:pt x="19140" y="13079"/>
                  </a:moveTo>
                  <a:lnTo>
                    <a:pt x="19410" y="13225"/>
                  </a:lnTo>
                  <a:lnTo>
                    <a:pt x="18723" y="13267"/>
                  </a:lnTo>
                  <a:lnTo>
                    <a:pt x="19140" y="13079"/>
                  </a:lnTo>
                  <a:close/>
                  <a:moveTo>
                    <a:pt x="39112" y="12913"/>
                  </a:moveTo>
                  <a:lnTo>
                    <a:pt x="40361" y="12934"/>
                  </a:lnTo>
                  <a:lnTo>
                    <a:pt x="40757" y="13100"/>
                  </a:lnTo>
                  <a:lnTo>
                    <a:pt x="40236" y="13329"/>
                  </a:lnTo>
                  <a:lnTo>
                    <a:pt x="39112" y="12913"/>
                  </a:lnTo>
                  <a:close/>
                  <a:moveTo>
                    <a:pt x="41090" y="13267"/>
                  </a:moveTo>
                  <a:lnTo>
                    <a:pt x="41507" y="13454"/>
                  </a:lnTo>
                  <a:lnTo>
                    <a:pt x="40819" y="13392"/>
                  </a:lnTo>
                  <a:lnTo>
                    <a:pt x="41090" y="13267"/>
                  </a:lnTo>
                  <a:close/>
                  <a:moveTo>
                    <a:pt x="19952" y="13475"/>
                  </a:moveTo>
                  <a:lnTo>
                    <a:pt x="20035" y="13517"/>
                  </a:lnTo>
                  <a:lnTo>
                    <a:pt x="20014" y="13517"/>
                  </a:lnTo>
                  <a:lnTo>
                    <a:pt x="19660" y="13579"/>
                  </a:lnTo>
                  <a:lnTo>
                    <a:pt x="19952" y="13475"/>
                  </a:lnTo>
                  <a:close/>
                  <a:moveTo>
                    <a:pt x="11976" y="12684"/>
                  </a:moveTo>
                  <a:lnTo>
                    <a:pt x="18411" y="12746"/>
                  </a:lnTo>
                  <a:lnTo>
                    <a:pt x="18786" y="12934"/>
                  </a:lnTo>
                  <a:lnTo>
                    <a:pt x="17869" y="13350"/>
                  </a:lnTo>
                  <a:lnTo>
                    <a:pt x="14454" y="13621"/>
                  </a:lnTo>
                  <a:lnTo>
                    <a:pt x="11976" y="12684"/>
                  </a:lnTo>
                  <a:close/>
                  <a:moveTo>
                    <a:pt x="40257" y="13642"/>
                  </a:moveTo>
                  <a:lnTo>
                    <a:pt x="40549" y="13767"/>
                  </a:lnTo>
                  <a:lnTo>
                    <a:pt x="40195" y="13683"/>
                  </a:lnTo>
                  <a:lnTo>
                    <a:pt x="40174" y="13683"/>
                  </a:lnTo>
                  <a:lnTo>
                    <a:pt x="40257" y="13642"/>
                  </a:lnTo>
                  <a:close/>
                  <a:moveTo>
                    <a:pt x="41819" y="12934"/>
                  </a:moveTo>
                  <a:lnTo>
                    <a:pt x="48233" y="12996"/>
                  </a:lnTo>
                  <a:lnTo>
                    <a:pt x="45755" y="13871"/>
                  </a:lnTo>
                  <a:lnTo>
                    <a:pt x="42340" y="13538"/>
                  </a:lnTo>
                  <a:lnTo>
                    <a:pt x="41444" y="13121"/>
                  </a:lnTo>
                  <a:lnTo>
                    <a:pt x="41819" y="12934"/>
                  </a:lnTo>
                  <a:close/>
                  <a:moveTo>
                    <a:pt x="18890" y="13558"/>
                  </a:moveTo>
                  <a:lnTo>
                    <a:pt x="18015" y="13871"/>
                  </a:lnTo>
                  <a:lnTo>
                    <a:pt x="17099" y="14017"/>
                  </a:lnTo>
                  <a:lnTo>
                    <a:pt x="17953" y="13621"/>
                  </a:lnTo>
                  <a:lnTo>
                    <a:pt x="18890" y="13558"/>
                  </a:lnTo>
                  <a:close/>
                  <a:moveTo>
                    <a:pt x="1459" y="12600"/>
                  </a:moveTo>
                  <a:lnTo>
                    <a:pt x="11143" y="12684"/>
                  </a:lnTo>
                  <a:lnTo>
                    <a:pt x="13767" y="13663"/>
                  </a:lnTo>
                  <a:lnTo>
                    <a:pt x="7186" y="14183"/>
                  </a:lnTo>
                  <a:lnTo>
                    <a:pt x="1459" y="12600"/>
                  </a:lnTo>
                  <a:close/>
                  <a:moveTo>
                    <a:pt x="17099" y="13683"/>
                  </a:moveTo>
                  <a:lnTo>
                    <a:pt x="16016" y="14183"/>
                  </a:lnTo>
                  <a:lnTo>
                    <a:pt x="15099" y="13850"/>
                  </a:lnTo>
                  <a:lnTo>
                    <a:pt x="17099" y="13683"/>
                  </a:lnTo>
                  <a:close/>
                  <a:moveTo>
                    <a:pt x="41319" y="13746"/>
                  </a:moveTo>
                  <a:lnTo>
                    <a:pt x="42256" y="13829"/>
                  </a:lnTo>
                  <a:lnTo>
                    <a:pt x="43110" y="14225"/>
                  </a:lnTo>
                  <a:lnTo>
                    <a:pt x="42194" y="14058"/>
                  </a:lnTo>
                  <a:lnTo>
                    <a:pt x="41319" y="13746"/>
                  </a:lnTo>
                  <a:close/>
                  <a:moveTo>
                    <a:pt x="43110" y="13912"/>
                  </a:moveTo>
                  <a:lnTo>
                    <a:pt x="45109" y="14100"/>
                  </a:lnTo>
                  <a:lnTo>
                    <a:pt x="44193" y="14433"/>
                  </a:lnTo>
                  <a:lnTo>
                    <a:pt x="43110" y="13912"/>
                  </a:lnTo>
                  <a:close/>
                  <a:moveTo>
                    <a:pt x="49087" y="12996"/>
                  </a:moveTo>
                  <a:lnTo>
                    <a:pt x="58750" y="13079"/>
                  </a:lnTo>
                  <a:lnTo>
                    <a:pt x="53002" y="14558"/>
                  </a:lnTo>
                  <a:lnTo>
                    <a:pt x="46442" y="13933"/>
                  </a:lnTo>
                  <a:lnTo>
                    <a:pt x="49087" y="12996"/>
                  </a:lnTo>
                  <a:close/>
                  <a:moveTo>
                    <a:pt x="16016" y="14516"/>
                  </a:moveTo>
                  <a:lnTo>
                    <a:pt x="16099" y="14537"/>
                  </a:lnTo>
                  <a:lnTo>
                    <a:pt x="15724" y="14641"/>
                  </a:lnTo>
                  <a:lnTo>
                    <a:pt x="15724" y="14641"/>
                  </a:lnTo>
                  <a:lnTo>
                    <a:pt x="16016" y="14516"/>
                  </a:lnTo>
                  <a:close/>
                  <a:moveTo>
                    <a:pt x="44172" y="14745"/>
                  </a:moveTo>
                  <a:lnTo>
                    <a:pt x="44464" y="14870"/>
                  </a:lnTo>
                  <a:lnTo>
                    <a:pt x="44464" y="14870"/>
                  </a:lnTo>
                  <a:lnTo>
                    <a:pt x="44110" y="14787"/>
                  </a:lnTo>
                  <a:lnTo>
                    <a:pt x="44089" y="14766"/>
                  </a:lnTo>
                  <a:lnTo>
                    <a:pt x="44172" y="14745"/>
                  </a:lnTo>
                  <a:close/>
                  <a:moveTo>
                    <a:pt x="14412" y="13912"/>
                  </a:moveTo>
                  <a:lnTo>
                    <a:pt x="15454" y="14287"/>
                  </a:lnTo>
                  <a:lnTo>
                    <a:pt x="10539" y="15120"/>
                  </a:lnTo>
                  <a:lnTo>
                    <a:pt x="7998" y="14412"/>
                  </a:lnTo>
                  <a:lnTo>
                    <a:pt x="14412" y="13912"/>
                  </a:lnTo>
                  <a:close/>
                  <a:moveTo>
                    <a:pt x="45797" y="14162"/>
                  </a:moveTo>
                  <a:lnTo>
                    <a:pt x="52190" y="14787"/>
                  </a:lnTo>
                  <a:lnTo>
                    <a:pt x="49649" y="15433"/>
                  </a:lnTo>
                  <a:lnTo>
                    <a:pt x="44755" y="14537"/>
                  </a:lnTo>
                  <a:lnTo>
                    <a:pt x="45797" y="14162"/>
                  </a:lnTo>
                  <a:close/>
                  <a:moveTo>
                    <a:pt x="14975" y="14662"/>
                  </a:moveTo>
                  <a:lnTo>
                    <a:pt x="14121" y="15058"/>
                  </a:lnTo>
                  <a:lnTo>
                    <a:pt x="12163" y="15558"/>
                  </a:lnTo>
                  <a:lnTo>
                    <a:pt x="11205" y="15308"/>
                  </a:lnTo>
                  <a:lnTo>
                    <a:pt x="14975" y="14662"/>
                  </a:lnTo>
                  <a:close/>
                  <a:moveTo>
                    <a:pt x="45234" y="14912"/>
                  </a:moveTo>
                  <a:lnTo>
                    <a:pt x="48983" y="15620"/>
                  </a:lnTo>
                  <a:lnTo>
                    <a:pt x="48025" y="15849"/>
                  </a:lnTo>
                  <a:lnTo>
                    <a:pt x="46067" y="15329"/>
                  </a:lnTo>
                  <a:lnTo>
                    <a:pt x="45234" y="14912"/>
                  </a:lnTo>
                  <a:close/>
                  <a:moveTo>
                    <a:pt x="7165" y="14475"/>
                  </a:moveTo>
                  <a:lnTo>
                    <a:pt x="9872" y="15224"/>
                  </a:lnTo>
                  <a:lnTo>
                    <a:pt x="4582" y="16120"/>
                  </a:lnTo>
                  <a:lnTo>
                    <a:pt x="2000" y="14891"/>
                  </a:lnTo>
                  <a:lnTo>
                    <a:pt x="7165" y="14475"/>
                  </a:lnTo>
                  <a:close/>
                  <a:moveTo>
                    <a:pt x="53044" y="14850"/>
                  </a:moveTo>
                  <a:lnTo>
                    <a:pt x="58188" y="15349"/>
                  </a:lnTo>
                  <a:lnTo>
                    <a:pt x="55585" y="16536"/>
                  </a:lnTo>
                  <a:lnTo>
                    <a:pt x="50316" y="15558"/>
                  </a:lnTo>
                  <a:lnTo>
                    <a:pt x="53044" y="14850"/>
                  </a:lnTo>
                  <a:close/>
                  <a:moveTo>
                    <a:pt x="4541" y="16412"/>
                  </a:moveTo>
                  <a:lnTo>
                    <a:pt x="4978" y="16620"/>
                  </a:lnTo>
                  <a:lnTo>
                    <a:pt x="4187" y="16474"/>
                  </a:lnTo>
                  <a:lnTo>
                    <a:pt x="4541" y="16412"/>
                  </a:lnTo>
                  <a:close/>
                  <a:moveTo>
                    <a:pt x="10539" y="15412"/>
                  </a:moveTo>
                  <a:lnTo>
                    <a:pt x="11601" y="15703"/>
                  </a:lnTo>
                  <a:lnTo>
                    <a:pt x="6790" y="16953"/>
                  </a:lnTo>
                  <a:lnTo>
                    <a:pt x="6061" y="16828"/>
                  </a:lnTo>
                  <a:lnTo>
                    <a:pt x="5041" y="16328"/>
                  </a:lnTo>
                  <a:lnTo>
                    <a:pt x="10539" y="15412"/>
                  </a:lnTo>
                  <a:close/>
                  <a:moveTo>
                    <a:pt x="55626" y="16849"/>
                  </a:moveTo>
                  <a:lnTo>
                    <a:pt x="55960" y="16911"/>
                  </a:lnTo>
                  <a:lnTo>
                    <a:pt x="55189" y="17036"/>
                  </a:lnTo>
                  <a:lnTo>
                    <a:pt x="55626" y="16849"/>
                  </a:lnTo>
                  <a:close/>
                  <a:moveTo>
                    <a:pt x="12163" y="15870"/>
                  </a:moveTo>
                  <a:lnTo>
                    <a:pt x="12267" y="15891"/>
                  </a:lnTo>
                  <a:lnTo>
                    <a:pt x="12246" y="15912"/>
                  </a:lnTo>
                  <a:lnTo>
                    <a:pt x="8435" y="17265"/>
                  </a:lnTo>
                  <a:lnTo>
                    <a:pt x="7456" y="17078"/>
                  </a:lnTo>
                  <a:lnTo>
                    <a:pt x="12163" y="15870"/>
                  </a:lnTo>
                  <a:close/>
                  <a:moveTo>
                    <a:pt x="49649" y="15745"/>
                  </a:moveTo>
                  <a:lnTo>
                    <a:pt x="55127" y="16745"/>
                  </a:lnTo>
                  <a:lnTo>
                    <a:pt x="54085" y="17224"/>
                  </a:lnTo>
                  <a:lnTo>
                    <a:pt x="53377" y="17349"/>
                  </a:lnTo>
                  <a:lnTo>
                    <a:pt x="48587" y="16016"/>
                  </a:lnTo>
                  <a:lnTo>
                    <a:pt x="49649" y="15745"/>
                  </a:lnTo>
                  <a:close/>
                  <a:moveTo>
                    <a:pt x="9227" y="17286"/>
                  </a:moveTo>
                  <a:lnTo>
                    <a:pt x="9039" y="17370"/>
                  </a:lnTo>
                  <a:lnTo>
                    <a:pt x="8998" y="17370"/>
                  </a:lnTo>
                  <a:lnTo>
                    <a:pt x="9227" y="17286"/>
                  </a:lnTo>
                  <a:close/>
                  <a:moveTo>
                    <a:pt x="7082" y="17307"/>
                  </a:moveTo>
                  <a:lnTo>
                    <a:pt x="7894" y="17453"/>
                  </a:lnTo>
                  <a:lnTo>
                    <a:pt x="7602" y="17557"/>
                  </a:lnTo>
                  <a:lnTo>
                    <a:pt x="7082" y="17307"/>
                  </a:lnTo>
                  <a:close/>
                  <a:moveTo>
                    <a:pt x="48025" y="16162"/>
                  </a:moveTo>
                  <a:lnTo>
                    <a:pt x="52690" y="17453"/>
                  </a:lnTo>
                  <a:lnTo>
                    <a:pt x="51711" y="17619"/>
                  </a:lnTo>
                  <a:lnTo>
                    <a:pt x="47921" y="16203"/>
                  </a:lnTo>
                  <a:lnTo>
                    <a:pt x="47900" y="16182"/>
                  </a:lnTo>
                  <a:lnTo>
                    <a:pt x="48025" y="16162"/>
                  </a:lnTo>
                  <a:close/>
                  <a:moveTo>
                    <a:pt x="50920" y="17640"/>
                  </a:moveTo>
                  <a:lnTo>
                    <a:pt x="51149" y="17724"/>
                  </a:lnTo>
                  <a:lnTo>
                    <a:pt x="51107" y="17724"/>
                  </a:lnTo>
                  <a:lnTo>
                    <a:pt x="50920" y="17640"/>
                  </a:lnTo>
                  <a:close/>
                  <a:moveTo>
                    <a:pt x="8456" y="17557"/>
                  </a:moveTo>
                  <a:lnTo>
                    <a:pt x="8581" y="17578"/>
                  </a:lnTo>
                  <a:lnTo>
                    <a:pt x="8123" y="17786"/>
                  </a:lnTo>
                  <a:lnTo>
                    <a:pt x="7977" y="17724"/>
                  </a:lnTo>
                  <a:lnTo>
                    <a:pt x="8456" y="17557"/>
                  </a:lnTo>
                  <a:close/>
                  <a:moveTo>
                    <a:pt x="53065" y="17682"/>
                  </a:moveTo>
                  <a:lnTo>
                    <a:pt x="52544" y="17932"/>
                  </a:lnTo>
                  <a:lnTo>
                    <a:pt x="52253" y="17828"/>
                  </a:lnTo>
                  <a:lnTo>
                    <a:pt x="53065" y="17682"/>
                  </a:lnTo>
                  <a:close/>
                  <a:moveTo>
                    <a:pt x="28095" y="12829"/>
                  </a:moveTo>
                  <a:lnTo>
                    <a:pt x="32135" y="12850"/>
                  </a:lnTo>
                  <a:lnTo>
                    <a:pt x="36154" y="13246"/>
                  </a:lnTo>
                  <a:lnTo>
                    <a:pt x="39216" y="13808"/>
                  </a:lnTo>
                  <a:lnTo>
                    <a:pt x="30073" y="17973"/>
                  </a:lnTo>
                  <a:lnTo>
                    <a:pt x="20993" y="13663"/>
                  </a:lnTo>
                  <a:lnTo>
                    <a:pt x="24075" y="13142"/>
                  </a:lnTo>
                  <a:lnTo>
                    <a:pt x="28095" y="12829"/>
                  </a:lnTo>
                  <a:close/>
                  <a:moveTo>
                    <a:pt x="51690" y="17911"/>
                  </a:moveTo>
                  <a:lnTo>
                    <a:pt x="52169" y="18098"/>
                  </a:lnTo>
                  <a:lnTo>
                    <a:pt x="52024" y="18161"/>
                  </a:lnTo>
                  <a:lnTo>
                    <a:pt x="51565" y="17932"/>
                  </a:lnTo>
                  <a:lnTo>
                    <a:pt x="51690" y="17911"/>
                  </a:lnTo>
                  <a:close/>
                  <a:moveTo>
                    <a:pt x="20493" y="13746"/>
                  </a:moveTo>
                  <a:lnTo>
                    <a:pt x="29719" y="18140"/>
                  </a:lnTo>
                  <a:lnTo>
                    <a:pt x="28303" y="18786"/>
                  </a:lnTo>
                  <a:lnTo>
                    <a:pt x="17078" y="14600"/>
                  </a:lnTo>
                  <a:lnTo>
                    <a:pt x="20077" y="13808"/>
                  </a:lnTo>
                  <a:lnTo>
                    <a:pt x="20493" y="13746"/>
                  </a:lnTo>
                  <a:close/>
                  <a:moveTo>
                    <a:pt x="39716" y="13892"/>
                  </a:moveTo>
                  <a:lnTo>
                    <a:pt x="40132" y="13975"/>
                  </a:lnTo>
                  <a:lnTo>
                    <a:pt x="43131" y="14808"/>
                  </a:lnTo>
                  <a:lnTo>
                    <a:pt x="31823" y="18806"/>
                  </a:lnTo>
                  <a:lnTo>
                    <a:pt x="30406" y="18140"/>
                  </a:lnTo>
                  <a:lnTo>
                    <a:pt x="39716" y="13892"/>
                  </a:lnTo>
                  <a:close/>
                  <a:moveTo>
                    <a:pt x="917" y="18765"/>
                  </a:moveTo>
                  <a:lnTo>
                    <a:pt x="1354" y="18931"/>
                  </a:lnTo>
                  <a:lnTo>
                    <a:pt x="584" y="18869"/>
                  </a:lnTo>
                  <a:lnTo>
                    <a:pt x="917" y="18765"/>
                  </a:lnTo>
                  <a:close/>
                  <a:moveTo>
                    <a:pt x="6478" y="17328"/>
                  </a:moveTo>
                  <a:lnTo>
                    <a:pt x="7227" y="17682"/>
                  </a:lnTo>
                  <a:lnTo>
                    <a:pt x="3208" y="19119"/>
                  </a:lnTo>
                  <a:lnTo>
                    <a:pt x="2479" y="19056"/>
                  </a:lnTo>
                  <a:lnTo>
                    <a:pt x="1417" y="18640"/>
                  </a:lnTo>
                  <a:lnTo>
                    <a:pt x="6478" y="17328"/>
                  </a:lnTo>
                  <a:close/>
                  <a:moveTo>
                    <a:pt x="7581" y="17869"/>
                  </a:moveTo>
                  <a:lnTo>
                    <a:pt x="7769" y="17953"/>
                  </a:lnTo>
                  <a:lnTo>
                    <a:pt x="4874" y="19285"/>
                  </a:lnTo>
                  <a:lnTo>
                    <a:pt x="3895" y="19181"/>
                  </a:lnTo>
                  <a:lnTo>
                    <a:pt x="7581" y="17869"/>
                  </a:lnTo>
                  <a:close/>
                  <a:moveTo>
                    <a:pt x="30073" y="18307"/>
                  </a:moveTo>
                  <a:lnTo>
                    <a:pt x="31448" y="18952"/>
                  </a:lnTo>
                  <a:lnTo>
                    <a:pt x="30052" y="19431"/>
                  </a:lnTo>
                  <a:lnTo>
                    <a:pt x="28699" y="18931"/>
                  </a:lnTo>
                  <a:lnTo>
                    <a:pt x="30073" y="18307"/>
                  </a:lnTo>
                  <a:close/>
                  <a:moveTo>
                    <a:pt x="16578" y="14725"/>
                  </a:moveTo>
                  <a:lnTo>
                    <a:pt x="27928" y="18952"/>
                  </a:lnTo>
                  <a:lnTo>
                    <a:pt x="26595" y="19556"/>
                  </a:lnTo>
                  <a:lnTo>
                    <a:pt x="13246" y="15870"/>
                  </a:lnTo>
                  <a:lnTo>
                    <a:pt x="16182" y="14829"/>
                  </a:lnTo>
                  <a:lnTo>
                    <a:pt x="16578" y="14725"/>
                  </a:lnTo>
                  <a:close/>
                  <a:moveTo>
                    <a:pt x="53669" y="17724"/>
                  </a:moveTo>
                  <a:lnTo>
                    <a:pt x="58709" y="19119"/>
                  </a:lnTo>
                  <a:lnTo>
                    <a:pt x="57647" y="19494"/>
                  </a:lnTo>
                  <a:lnTo>
                    <a:pt x="56918" y="19556"/>
                  </a:lnTo>
                  <a:lnTo>
                    <a:pt x="52919" y="18078"/>
                  </a:lnTo>
                  <a:lnTo>
                    <a:pt x="53669" y="17724"/>
                  </a:lnTo>
                  <a:close/>
                  <a:moveTo>
                    <a:pt x="43610" y="14933"/>
                  </a:moveTo>
                  <a:lnTo>
                    <a:pt x="44027" y="15058"/>
                  </a:lnTo>
                  <a:lnTo>
                    <a:pt x="46942" y="16141"/>
                  </a:lnTo>
                  <a:lnTo>
                    <a:pt x="33509" y="19619"/>
                  </a:lnTo>
                  <a:lnTo>
                    <a:pt x="32197" y="18994"/>
                  </a:lnTo>
                  <a:lnTo>
                    <a:pt x="43610" y="14933"/>
                  </a:lnTo>
                  <a:close/>
                  <a:moveTo>
                    <a:pt x="3520" y="19431"/>
                  </a:moveTo>
                  <a:lnTo>
                    <a:pt x="4333" y="19515"/>
                  </a:lnTo>
                  <a:lnTo>
                    <a:pt x="4062" y="19640"/>
                  </a:lnTo>
                  <a:lnTo>
                    <a:pt x="3520" y="19431"/>
                  </a:lnTo>
                  <a:close/>
                  <a:moveTo>
                    <a:pt x="52544" y="18244"/>
                  </a:moveTo>
                  <a:lnTo>
                    <a:pt x="56230" y="19619"/>
                  </a:lnTo>
                  <a:lnTo>
                    <a:pt x="55252" y="19702"/>
                  </a:lnTo>
                  <a:lnTo>
                    <a:pt x="52378" y="18328"/>
                  </a:lnTo>
                  <a:lnTo>
                    <a:pt x="52544" y="18244"/>
                  </a:lnTo>
                  <a:close/>
                  <a:moveTo>
                    <a:pt x="8102" y="18119"/>
                  </a:moveTo>
                  <a:lnTo>
                    <a:pt x="11976" y="19952"/>
                  </a:lnTo>
                  <a:lnTo>
                    <a:pt x="5457" y="19327"/>
                  </a:lnTo>
                  <a:lnTo>
                    <a:pt x="8102" y="18119"/>
                  </a:lnTo>
                  <a:close/>
                  <a:moveTo>
                    <a:pt x="28324" y="19098"/>
                  </a:moveTo>
                  <a:lnTo>
                    <a:pt x="29636" y="19598"/>
                  </a:lnTo>
                  <a:lnTo>
                    <a:pt x="28345" y="20035"/>
                  </a:lnTo>
                  <a:lnTo>
                    <a:pt x="27033" y="19681"/>
                  </a:lnTo>
                  <a:lnTo>
                    <a:pt x="28324" y="19098"/>
                  </a:lnTo>
                  <a:close/>
                  <a:moveTo>
                    <a:pt x="31802" y="19119"/>
                  </a:moveTo>
                  <a:lnTo>
                    <a:pt x="33072" y="19723"/>
                  </a:lnTo>
                  <a:lnTo>
                    <a:pt x="31760" y="20077"/>
                  </a:lnTo>
                  <a:lnTo>
                    <a:pt x="30490" y="19598"/>
                  </a:lnTo>
                  <a:lnTo>
                    <a:pt x="31802" y="19119"/>
                  </a:lnTo>
                  <a:close/>
                  <a:moveTo>
                    <a:pt x="56584" y="19869"/>
                  </a:moveTo>
                  <a:lnTo>
                    <a:pt x="56043" y="20077"/>
                  </a:lnTo>
                  <a:lnTo>
                    <a:pt x="55772" y="19931"/>
                  </a:lnTo>
                  <a:lnTo>
                    <a:pt x="56584" y="19869"/>
                  </a:lnTo>
                  <a:close/>
                  <a:moveTo>
                    <a:pt x="52024" y="18473"/>
                  </a:moveTo>
                  <a:lnTo>
                    <a:pt x="54669" y="19744"/>
                  </a:lnTo>
                  <a:lnTo>
                    <a:pt x="48129" y="20264"/>
                  </a:lnTo>
                  <a:lnTo>
                    <a:pt x="52024" y="18473"/>
                  </a:lnTo>
                  <a:close/>
                  <a:moveTo>
                    <a:pt x="12767" y="16037"/>
                  </a:moveTo>
                  <a:lnTo>
                    <a:pt x="26200" y="19744"/>
                  </a:lnTo>
                  <a:lnTo>
                    <a:pt x="24950" y="20306"/>
                  </a:lnTo>
                  <a:lnTo>
                    <a:pt x="9539" y="17474"/>
                  </a:lnTo>
                  <a:lnTo>
                    <a:pt x="12371" y="16182"/>
                  </a:lnTo>
                  <a:lnTo>
                    <a:pt x="12767" y="16037"/>
                  </a:lnTo>
                  <a:close/>
                  <a:moveTo>
                    <a:pt x="47400" y="16307"/>
                  </a:moveTo>
                  <a:lnTo>
                    <a:pt x="47796" y="16474"/>
                  </a:lnTo>
                  <a:lnTo>
                    <a:pt x="50607" y="17807"/>
                  </a:lnTo>
                  <a:lnTo>
                    <a:pt x="35155" y="20389"/>
                  </a:lnTo>
                  <a:lnTo>
                    <a:pt x="33926" y="19806"/>
                  </a:lnTo>
                  <a:lnTo>
                    <a:pt x="47400" y="16307"/>
                  </a:lnTo>
                  <a:close/>
                  <a:moveTo>
                    <a:pt x="30052" y="19744"/>
                  </a:moveTo>
                  <a:lnTo>
                    <a:pt x="31260" y="20202"/>
                  </a:lnTo>
                  <a:lnTo>
                    <a:pt x="30052" y="20514"/>
                  </a:lnTo>
                  <a:lnTo>
                    <a:pt x="28845" y="20181"/>
                  </a:lnTo>
                  <a:lnTo>
                    <a:pt x="30052" y="19744"/>
                  </a:lnTo>
                  <a:close/>
                  <a:moveTo>
                    <a:pt x="26616" y="19869"/>
                  </a:moveTo>
                  <a:lnTo>
                    <a:pt x="27866" y="20223"/>
                  </a:lnTo>
                  <a:lnTo>
                    <a:pt x="26679" y="20639"/>
                  </a:lnTo>
                  <a:lnTo>
                    <a:pt x="25450" y="20410"/>
                  </a:lnTo>
                  <a:lnTo>
                    <a:pt x="26616" y="19869"/>
                  </a:lnTo>
                  <a:close/>
                  <a:moveTo>
                    <a:pt x="33489" y="19931"/>
                  </a:moveTo>
                  <a:lnTo>
                    <a:pt x="34655" y="20473"/>
                  </a:lnTo>
                  <a:lnTo>
                    <a:pt x="33405" y="20681"/>
                  </a:lnTo>
                  <a:lnTo>
                    <a:pt x="32239" y="20243"/>
                  </a:lnTo>
                  <a:lnTo>
                    <a:pt x="33489" y="19931"/>
                  </a:lnTo>
                  <a:close/>
                  <a:moveTo>
                    <a:pt x="28366" y="20348"/>
                  </a:moveTo>
                  <a:lnTo>
                    <a:pt x="29490" y="20660"/>
                  </a:lnTo>
                  <a:lnTo>
                    <a:pt x="28386" y="20952"/>
                  </a:lnTo>
                  <a:lnTo>
                    <a:pt x="27262" y="20743"/>
                  </a:lnTo>
                  <a:lnTo>
                    <a:pt x="28366" y="20348"/>
                  </a:lnTo>
                  <a:close/>
                  <a:moveTo>
                    <a:pt x="31739" y="20368"/>
                  </a:moveTo>
                  <a:lnTo>
                    <a:pt x="32843" y="20785"/>
                  </a:lnTo>
                  <a:lnTo>
                    <a:pt x="31718" y="20972"/>
                  </a:lnTo>
                  <a:lnTo>
                    <a:pt x="30615" y="20660"/>
                  </a:lnTo>
                  <a:lnTo>
                    <a:pt x="31739" y="20368"/>
                  </a:lnTo>
                  <a:close/>
                  <a:moveTo>
                    <a:pt x="9081" y="17682"/>
                  </a:moveTo>
                  <a:lnTo>
                    <a:pt x="24492" y="20514"/>
                  </a:lnTo>
                  <a:lnTo>
                    <a:pt x="23346" y="21056"/>
                  </a:lnTo>
                  <a:lnTo>
                    <a:pt x="12809" y="20035"/>
                  </a:lnTo>
                  <a:lnTo>
                    <a:pt x="8456" y="17953"/>
                  </a:lnTo>
                  <a:lnTo>
                    <a:pt x="9081" y="17682"/>
                  </a:lnTo>
                  <a:close/>
                  <a:moveTo>
                    <a:pt x="51066" y="18015"/>
                  </a:moveTo>
                  <a:lnTo>
                    <a:pt x="51690" y="18307"/>
                  </a:lnTo>
                  <a:lnTo>
                    <a:pt x="47296" y="20327"/>
                  </a:lnTo>
                  <a:lnTo>
                    <a:pt x="36737" y="21160"/>
                  </a:lnTo>
                  <a:lnTo>
                    <a:pt x="35613" y="20618"/>
                  </a:lnTo>
                  <a:lnTo>
                    <a:pt x="51066" y="18015"/>
                  </a:lnTo>
                  <a:close/>
                  <a:moveTo>
                    <a:pt x="24992" y="20618"/>
                  </a:moveTo>
                  <a:lnTo>
                    <a:pt x="26137" y="20827"/>
                  </a:lnTo>
                  <a:lnTo>
                    <a:pt x="25054" y="21201"/>
                  </a:lnTo>
                  <a:lnTo>
                    <a:pt x="23930" y="21097"/>
                  </a:lnTo>
                  <a:lnTo>
                    <a:pt x="24992" y="20618"/>
                  </a:lnTo>
                  <a:close/>
                  <a:moveTo>
                    <a:pt x="30052" y="20806"/>
                  </a:moveTo>
                  <a:lnTo>
                    <a:pt x="31031" y="21097"/>
                  </a:lnTo>
                  <a:lnTo>
                    <a:pt x="30052" y="21264"/>
                  </a:lnTo>
                  <a:lnTo>
                    <a:pt x="29053" y="21077"/>
                  </a:lnTo>
                  <a:lnTo>
                    <a:pt x="30052" y="20806"/>
                  </a:lnTo>
                  <a:close/>
                  <a:moveTo>
                    <a:pt x="35113" y="20702"/>
                  </a:moveTo>
                  <a:lnTo>
                    <a:pt x="36175" y="21201"/>
                  </a:lnTo>
                  <a:lnTo>
                    <a:pt x="35030" y="21285"/>
                  </a:lnTo>
                  <a:lnTo>
                    <a:pt x="33947" y="20889"/>
                  </a:lnTo>
                  <a:lnTo>
                    <a:pt x="35113" y="20702"/>
                  </a:lnTo>
                  <a:close/>
                  <a:moveTo>
                    <a:pt x="26720" y="20931"/>
                  </a:moveTo>
                  <a:lnTo>
                    <a:pt x="27720" y="21118"/>
                  </a:lnTo>
                  <a:lnTo>
                    <a:pt x="26741" y="21368"/>
                  </a:lnTo>
                  <a:lnTo>
                    <a:pt x="25741" y="21285"/>
                  </a:lnTo>
                  <a:lnTo>
                    <a:pt x="26720" y="20931"/>
                  </a:lnTo>
                  <a:close/>
                  <a:moveTo>
                    <a:pt x="33385" y="20993"/>
                  </a:moveTo>
                  <a:lnTo>
                    <a:pt x="34343" y="21347"/>
                  </a:lnTo>
                  <a:lnTo>
                    <a:pt x="33343" y="21431"/>
                  </a:lnTo>
                  <a:lnTo>
                    <a:pt x="32364" y="21160"/>
                  </a:lnTo>
                  <a:lnTo>
                    <a:pt x="33385" y="20993"/>
                  </a:lnTo>
                  <a:close/>
                  <a:moveTo>
                    <a:pt x="28386" y="21243"/>
                  </a:moveTo>
                  <a:lnTo>
                    <a:pt x="29199" y="21389"/>
                  </a:lnTo>
                  <a:lnTo>
                    <a:pt x="28407" y="21535"/>
                  </a:lnTo>
                  <a:lnTo>
                    <a:pt x="27595" y="21451"/>
                  </a:lnTo>
                  <a:lnTo>
                    <a:pt x="28386" y="21243"/>
                  </a:lnTo>
                  <a:close/>
                  <a:moveTo>
                    <a:pt x="31698" y="21264"/>
                  </a:moveTo>
                  <a:lnTo>
                    <a:pt x="32489" y="21493"/>
                  </a:lnTo>
                  <a:lnTo>
                    <a:pt x="31677" y="21556"/>
                  </a:lnTo>
                  <a:lnTo>
                    <a:pt x="30885" y="21410"/>
                  </a:lnTo>
                  <a:lnTo>
                    <a:pt x="31698" y="21264"/>
                  </a:lnTo>
                  <a:close/>
                  <a:moveTo>
                    <a:pt x="4083" y="19952"/>
                  </a:moveTo>
                  <a:lnTo>
                    <a:pt x="8623" y="21660"/>
                  </a:lnTo>
                  <a:lnTo>
                    <a:pt x="501" y="21576"/>
                  </a:lnTo>
                  <a:lnTo>
                    <a:pt x="4083" y="19952"/>
                  </a:lnTo>
                  <a:close/>
                  <a:moveTo>
                    <a:pt x="30052" y="21556"/>
                  </a:moveTo>
                  <a:lnTo>
                    <a:pt x="30573" y="21639"/>
                  </a:lnTo>
                  <a:lnTo>
                    <a:pt x="30032" y="21680"/>
                  </a:lnTo>
                  <a:lnTo>
                    <a:pt x="29511" y="21639"/>
                  </a:lnTo>
                  <a:lnTo>
                    <a:pt x="30052" y="21556"/>
                  </a:lnTo>
                  <a:close/>
                  <a:moveTo>
                    <a:pt x="4916" y="19577"/>
                  </a:moveTo>
                  <a:lnTo>
                    <a:pt x="12746" y="20327"/>
                  </a:lnTo>
                  <a:lnTo>
                    <a:pt x="15662" y="21701"/>
                  </a:lnTo>
                  <a:lnTo>
                    <a:pt x="15662" y="21701"/>
                  </a:lnTo>
                  <a:lnTo>
                    <a:pt x="9477" y="21660"/>
                  </a:lnTo>
                  <a:lnTo>
                    <a:pt x="4457" y="19785"/>
                  </a:lnTo>
                  <a:lnTo>
                    <a:pt x="4916" y="19577"/>
                  </a:lnTo>
                  <a:close/>
                  <a:moveTo>
                    <a:pt x="13579" y="20410"/>
                  </a:moveTo>
                  <a:lnTo>
                    <a:pt x="22826" y="21285"/>
                  </a:lnTo>
                  <a:lnTo>
                    <a:pt x="21785" y="21764"/>
                  </a:lnTo>
                  <a:lnTo>
                    <a:pt x="16349" y="21722"/>
                  </a:lnTo>
                  <a:lnTo>
                    <a:pt x="13579" y="20410"/>
                  </a:lnTo>
                  <a:close/>
                  <a:moveTo>
                    <a:pt x="23388" y="21347"/>
                  </a:moveTo>
                  <a:lnTo>
                    <a:pt x="24409" y="21431"/>
                  </a:lnTo>
                  <a:lnTo>
                    <a:pt x="23471" y="21785"/>
                  </a:lnTo>
                  <a:lnTo>
                    <a:pt x="22472" y="21764"/>
                  </a:lnTo>
                  <a:lnTo>
                    <a:pt x="23388" y="21347"/>
                  </a:lnTo>
                  <a:close/>
                  <a:moveTo>
                    <a:pt x="25096" y="21514"/>
                  </a:moveTo>
                  <a:lnTo>
                    <a:pt x="25929" y="21576"/>
                  </a:lnTo>
                  <a:lnTo>
                    <a:pt x="25138" y="21785"/>
                  </a:lnTo>
                  <a:lnTo>
                    <a:pt x="24325" y="21785"/>
                  </a:lnTo>
                  <a:lnTo>
                    <a:pt x="25096" y="21514"/>
                  </a:lnTo>
                  <a:close/>
                  <a:moveTo>
                    <a:pt x="26762" y="21660"/>
                  </a:moveTo>
                  <a:lnTo>
                    <a:pt x="27303" y="21722"/>
                  </a:lnTo>
                  <a:lnTo>
                    <a:pt x="26783" y="21805"/>
                  </a:lnTo>
                  <a:lnTo>
                    <a:pt x="26262" y="21805"/>
                  </a:lnTo>
                  <a:lnTo>
                    <a:pt x="26762" y="21660"/>
                  </a:lnTo>
                  <a:close/>
                  <a:moveTo>
                    <a:pt x="33322" y="21722"/>
                  </a:moveTo>
                  <a:lnTo>
                    <a:pt x="33822" y="21868"/>
                  </a:lnTo>
                  <a:lnTo>
                    <a:pt x="33301" y="21847"/>
                  </a:lnTo>
                  <a:lnTo>
                    <a:pt x="32781" y="21764"/>
                  </a:lnTo>
                  <a:lnTo>
                    <a:pt x="33322" y="21722"/>
                  </a:lnTo>
                  <a:close/>
                  <a:moveTo>
                    <a:pt x="34988" y="21576"/>
                  </a:moveTo>
                  <a:lnTo>
                    <a:pt x="35759" y="21868"/>
                  </a:lnTo>
                  <a:lnTo>
                    <a:pt x="34946" y="21868"/>
                  </a:lnTo>
                  <a:lnTo>
                    <a:pt x="34155" y="21660"/>
                  </a:lnTo>
                  <a:lnTo>
                    <a:pt x="34988" y="21576"/>
                  </a:lnTo>
                  <a:close/>
                  <a:moveTo>
                    <a:pt x="36696" y="21451"/>
                  </a:moveTo>
                  <a:lnTo>
                    <a:pt x="37612" y="21889"/>
                  </a:lnTo>
                  <a:lnTo>
                    <a:pt x="36613" y="21889"/>
                  </a:lnTo>
                  <a:lnTo>
                    <a:pt x="35675" y="21535"/>
                  </a:lnTo>
                  <a:lnTo>
                    <a:pt x="36696" y="21451"/>
                  </a:lnTo>
                  <a:close/>
                  <a:moveTo>
                    <a:pt x="46526" y="20681"/>
                  </a:moveTo>
                  <a:lnTo>
                    <a:pt x="43735" y="21951"/>
                  </a:lnTo>
                  <a:lnTo>
                    <a:pt x="38299" y="21889"/>
                  </a:lnTo>
                  <a:lnTo>
                    <a:pt x="37279" y="21410"/>
                  </a:lnTo>
                  <a:lnTo>
                    <a:pt x="46526" y="20681"/>
                  </a:lnTo>
                  <a:close/>
                  <a:moveTo>
                    <a:pt x="55189" y="19994"/>
                  </a:moveTo>
                  <a:lnTo>
                    <a:pt x="55647" y="20202"/>
                  </a:lnTo>
                  <a:lnTo>
                    <a:pt x="50607" y="21993"/>
                  </a:lnTo>
                  <a:lnTo>
                    <a:pt x="44422" y="21951"/>
                  </a:lnTo>
                  <a:lnTo>
                    <a:pt x="47359" y="20598"/>
                  </a:lnTo>
                  <a:lnTo>
                    <a:pt x="55189" y="19994"/>
                  </a:lnTo>
                  <a:close/>
                  <a:moveTo>
                    <a:pt x="24055" y="22076"/>
                  </a:moveTo>
                  <a:lnTo>
                    <a:pt x="23534" y="22201"/>
                  </a:lnTo>
                  <a:lnTo>
                    <a:pt x="23013" y="22243"/>
                  </a:lnTo>
                  <a:lnTo>
                    <a:pt x="23513" y="22076"/>
                  </a:lnTo>
                  <a:close/>
                  <a:moveTo>
                    <a:pt x="36029" y="22159"/>
                  </a:moveTo>
                  <a:lnTo>
                    <a:pt x="36550" y="22180"/>
                  </a:lnTo>
                  <a:lnTo>
                    <a:pt x="37050" y="22368"/>
                  </a:lnTo>
                  <a:lnTo>
                    <a:pt x="37050" y="22368"/>
                  </a:lnTo>
                  <a:lnTo>
                    <a:pt x="36529" y="22305"/>
                  </a:lnTo>
                  <a:lnTo>
                    <a:pt x="36029" y="22159"/>
                  </a:lnTo>
                  <a:close/>
                  <a:moveTo>
                    <a:pt x="22659" y="22055"/>
                  </a:moveTo>
                  <a:lnTo>
                    <a:pt x="21910" y="22326"/>
                  </a:lnTo>
                  <a:lnTo>
                    <a:pt x="21076" y="22389"/>
                  </a:lnTo>
                  <a:lnTo>
                    <a:pt x="21847" y="22055"/>
                  </a:lnTo>
                  <a:close/>
                  <a:moveTo>
                    <a:pt x="38237" y="22180"/>
                  </a:moveTo>
                  <a:lnTo>
                    <a:pt x="38987" y="22534"/>
                  </a:lnTo>
                  <a:lnTo>
                    <a:pt x="38174" y="22472"/>
                  </a:lnTo>
                  <a:lnTo>
                    <a:pt x="37404" y="22180"/>
                  </a:lnTo>
                  <a:close/>
                  <a:moveTo>
                    <a:pt x="16953" y="22014"/>
                  </a:moveTo>
                  <a:lnTo>
                    <a:pt x="21160" y="22055"/>
                  </a:lnTo>
                  <a:lnTo>
                    <a:pt x="20243" y="22472"/>
                  </a:lnTo>
                  <a:lnTo>
                    <a:pt x="18244" y="22618"/>
                  </a:lnTo>
                  <a:lnTo>
                    <a:pt x="16953" y="22014"/>
                  </a:lnTo>
                  <a:close/>
                  <a:moveTo>
                    <a:pt x="38924" y="22201"/>
                  </a:moveTo>
                  <a:lnTo>
                    <a:pt x="43110" y="22222"/>
                  </a:lnTo>
                  <a:lnTo>
                    <a:pt x="41819" y="22826"/>
                  </a:lnTo>
                  <a:lnTo>
                    <a:pt x="39820" y="22618"/>
                  </a:lnTo>
                  <a:lnTo>
                    <a:pt x="38924" y="22201"/>
                  </a:lnTo>
                  <a:close/>
                  <a:moveTo>
                    <a:pt x="20847" y="22701"/>
                  </a:moveTo>
                  <a:lnTo>
                    <a:pt x="20348" y="22888"/>
                  </a:lnTo>
                  <a:lnTo>
                    <a:pt x="19827" y="22972"/>
                  </a:lnTo>
                  <a:lnTo>
                    <a:pt x="20306" y="22743"/>
                  </a:lnTo>
                  <a:lnTo>
                    <a:pt x="20847" y="22701"/>
                  </a:lnTo>
                  <a:close/>
                  <a:moveTo>
                    <a:pt x="19473" y="22805"/>
                  </a:moveTo>
                  <a:lnTo>
                    <a:pt x="19056" y="23013"/>
                  </a:lnTo>
                  <a:lnTo>
                    <a:pt x="18765" y="22868"/>
                  </a:lnTo>
                  <a:lnTo>
                    <a:pt x="19473" y="22805"/>
                  </a:lnTo>
                  <a:close/>
                  <a:moveTo>
                    <a:pt x="10268" y="21951"/>
                  </a:moveTo>
                  <a:lnTo>
                    <a:pt x="16287" y="22014"/>
                  </a:lnTo>
                  <a:lnTo>
                    <a:pt x="17661" y="22659"/>
                  </a:lnTo>
                  <a:lnTo>
                    <a:pt x="13142" y="23034"/>
                  </a:lnTo>
                  <a:lnTo>
                    <a:pt x="10268" y="21951"/>
                  </a:lnTo>
                  <a:close/>
                  <a:moveTo>
                    <a:pt x="39216" y="22868"/>
                  </a:moveTo>
                  <a:lnTo>
                    <a:pt x="39757" y="22909"/>
                  </a:lnTo>
                  <a:lnTo>
                    <a:pt x="40236" y="23138"/>
                  </a:lnTo>
                  <a:lnTo>
                    <a:pt x="39716" y="23034"/>
                  </a:lnTo>
                  <a:lnTo>
                    <a:pt x="39216" y="22868"/>
                  </a:lnTo>
                  <a:close/>
                  <a:moveTo>
                    <a:pt x="40590" y="22992"/>
                  </a:moveTo>
                  <a:lnTo>
                    <a:pt x="41298" y="23055"/>
                  </a:lnTo>
                  <a:lnTo>
                    <a:pt x="41007" y="23180"/>
                  </a:lnTo>
                  <a:lnTo>
                    <a:pt x="40590" y="22992"/>
                  </a:lnTo>
                  <a:close/>
                  <a:moveTo>
                    <a:pt x="43797" y="22243"/>
                  </a:moveTo>
                  <a:lnTo>
                    <a:pt x="49795" y="22284"/>
                  </a:lnTo>
                  <a:lnTo>
                    <a:pt x="46921" y="23305"/>
                  </a:lnTo>
                  <a:lnTo>
                    <a:pt x="42402" y="22868"/>
                  </a:lnTo>
                  <a:lnTo>
                    <a:pt x="43797" y="22243"/>
                  </a:lnTo>
                  <a:close/>
                  <a:moveTo>
                    <a:pt x="167" y="21868"/>
                  </a:moveTo>
                  <a:lnTo>
                    <a:pt x="9414" y="21951"/>
                  </a:lnTo>
                  <a:lnTo>
                    <a:pt x="12455" y="23076"/>
                  </a:lnTo>
                  <a:lnTo>
                    <a:pt x="6290" y="23576"/>
                  </a:lnTo>
                  <a:lnTo>
                    <a:pt x="167" y="21868"/>
                  </a:lnTo>
                  <a:close/>
                  <a:moveTo>
                    <a:pt x="18182" y="22909"/>
                  </a:moveTo>
                  <a:lnTo>
                    <a:pt x="18702" y="23159"/>
                  </a:lnTo>
                  <a:lnTo>
                    <a:pt x="15099" y="23763"/>
                  </a:lnTo>
                  <a:lnTo>
                    <a:pt x="13787" y="23263"/>
                  </a:lnTo>
                  <a:lnTo>
                    <a:pt x="18182" y="22909"/>
                  </a:lnTo>
                  <a:close/>
                  <a:moveTo>
                    <a:pt x="41881" y="23117"/>
                  </a:moveTo>
                  <a:lnTo>
                    <a:pt x="46276" y="23534"/>
                  </a:lnTo>
                  <a:lnTo>
                    <a:pt x="44943" y="24013"/>
                  </a:lnTo>
                  <a:lnTo>
                    <a:pt x="41361" y="23347"/>
                  </a:lnTo>
                  <a:lnTo>
                    <a:pt x="41881" y="23117"/>
                  </a:lnTo>
                  <a:close/>
                  <a:moveTo>
                    <a:pt x="17703" y="23617"/>
                  </a:moveTo>
                  <a:lnTo>
                    <a:pt x="17224" y="23846"/>
                  </a:lnTo>
                  <a:lnTo>
                    <a:pt x="16099" y="24138"/>
                  </a:lnTo>
                  <a:lnTo>
                    <a:pt x="15641" y="23971"/>
                  </a:lnTo>
                  <a:lnTo>
                    <a:pt x="17703" y="23617"/>
                  </a:lnTo>
                  <a:close/>
                  <a:moveTo>
                    <a:pt x="42340" y="23826"/>
                  </a:moveTo>
                  <a:lnTo>
                    <a:pt x="44401" y="24200"/>
                  </a:lnTo>
                  <a:lnTo>
                    <a:pt x="43943" y="24367"/>
                  </a:lnTo>
                  <a:lnTo>
                    <a:pt x="42819" y="24055"/>
                  </a:lnTo>
                  <a:lnTo>
                    <a:pt x="42340" y="23826"/>
                  </a:lnTo>
                  <a:close/>
                  <a:moveTo>
                    <a:pt x="13100" y="23326"/>
                  </a:moveTo>
                  <a:lnTo>
                    <a:pt x="14537" y="23867"/>
                  </a:lnTo>
                  <a:lnTo>
                    <a:pt x="10060" y="24617"/>
                  </a:lnTo>
                  <a:lnTo>
                    <a:pt x="7102" y="23784"/>
                  </a:lnTo>
                  <a:lnTo>
                    <a:pt x="13100" y="23326"/>
                  </a:lnTo>
                  <a:close/>
                  <a:moveTo>
                    <a:pt x="46963" y="23596"/>
                  </a:moveTo>
                  <a:lnTo>
                    <a:pt x="52940" y="24180"/>
                  </a:lnTo>
                  <a:lnTo>
                    <a:pt x="49983" y="24929"/>
                  </a:lnTo>
                  <a:lnTo>
                    <a:pt x="45505" y="24117"/>
                  </a:lnTo>
                  <a:lnTo>
                    <a:pt x="46963" y="23596"/>
                  </a:lnTo>
                  <a:close/>
                  <a:moveTo>
                    <a:pt x="15079" y="24055"/>
                  </a:moveTo>
                  <a:lnTo>
                    <a:pt x="15599" y="24263"/>
                  </a:lnTo>
                  <a:lnTo>
                    <a:pt x="12080" y="25179"/>
                  </a:lnTo>
                  <a:lnTo>
                    <a:pt x="10726" y="24784"/>
                  </a:lnTo>
                  <a:lnTo>
                    <a:pt x="15079" y="24055"/>
                  </a:lnTo>
                  <a:close/>
                  <a:moveTo>
                    <a:pt x="15683" y="24534"/>
                  </a:moveTo>
                  <a:lnTo>
                    <a:pt x="13100" y="25450"/>
                  </a:lnTo>
                  <a:lnTo>
                    <a:pt x="12642" y="25325"/>
                  </a:lnTo>
                  <a:lnTo>
                    <a:pt x="15683" y="24534"/>
                  </a:lnTo>
                  <a:close/>
                  <a:moveTo>
                    <a:pt x="44964" y="24305"/>
                  </a:moveTo>
                  <a:lnTo>
                    <a:pt x="49316" y="25117"/>
                  </a:lnTo>
                  <a:lnTo>
                    <a:pt x="47942" y="25471"/>
                  </a:lnTo>
                  <a:lnTo>
                    <a:pt x="44422" y="24492"/>
                  </a:lnTo>
                  <a:lnTo>
                    <a:pt x="44964" y="24305"/>
                  </a:lnTo>
                  <a:close/>
                  <a:moveTo>
                    <a:pt x="6269" y="23867"/>
                  </a:moveTo>
                  <a:lnTo>
                    <a:pt x="9372" y="24721"/>
                  </a:lnTo>
                  <a:lnTo>
                    <a:pt x="3291" y="25742"/>
                  </a:lnTo>
                  <a:lnTo>
                    <a:pt x="3187" y="25721"/>
                  </a:lnTo>
                  <a:lnTo>
                    <a:pt x="271" y="24325"/>
                  </a:lnTo>
                  <a:lnTo>
                    <a:pt x="6269" y="23867"/>
                  </a:lnTo>
                  <a:close/>
                  <a:moveTo>
                    <a:pt x="44360" y="24784"/>
                  </a:moveTo>
                  <a:lnTo>
                    <a:pt x="47379" y="25617"/>
                  </a:lnTo>
                  <a:lnTo>
                    <a:pt x="46921" y="25742"/>
                  </a:lnTo>
                  <a:lnTo>
                    <a:pt x="44360" y="24784"/>
                  </a:lnTo>
                  <a:close/>
                  <a:moveTo>
                    <a:pt x="10039" y="24908"/>
                  </a:moveTo>
                  <a:lnTo>
                    <a:pt x="11517" y="25325"/>
                  </a:lnTo>
                  <a:lnTo>
                    <a:pt x="7123" y="26450"/>
                  </a:lnTo>
                  <a:lnTo>
                    <a:pt x="4124" y="25908"/>
                  </a:lnTo>
                  <a:lnTo>
                    <a:pt x="10039" y="24908"/>
                  </a:lnTo>
                  <a:close/>
                  <a:moveTo>
                    <a:pt x="49983" y="25242"/>
                  </a:moveTo>
                  <a:lnTo>
                    <a:pt x="55897" y="26325"/>
                  </a:lnTo>
                  <a:lnTo>
                    <a:pt x="52877" y="26824"/>
                  </a:lnTo>
                  <a:lnTo>
                    <a:pt x="48504" y="25617"/>
                  </a:lnTo>
                  <a:lnTo>
                    <a:pt x="49983" y="25242"/>
                  </a:lnTo>
                  <a:close/>
                  <a:moveTo>
                    <a:pt x="12080" y="25471"/>
                  </a:moveTo>
                  <a:lnTo>
                    <a:pt x="12621" y="25617"/>
                  </a:lnTo>
                  <a:lnTo>
                    <a:pt x="9185" y="26845"/>
                  </a:lnTo>
                  <a:lnTo>
                    <a:pt x="7790" y="26575"/>
                  </a:lnTo>
                  <a:lnTo>
                    <a:pt x="12080" y="25471"/>
                  </a:lnTo>
                  <a:close/>
                  <a:moveTo>
                    <a:pt x="4187" y="26200"/>
                  </a:moveTo>
                  <a:lnTo>
                    <a:pt x="6457" y="26637"/>
                  </a:lnTo>
                  <a:lnTo>
                    <a:pt x="5561" y="26866"/>
                  </a:lnTo>
                  <a:lnTo>
                    <a:pt x="4187" y="26200"/>
                  </a:lnTo>
                  <a:close/>
                  <a:moveTo>
                    <a:pt x="12705" y="25887"/>
                  </a:moveTo>
                  <a:lnTo>
                    <a:pt x="10226" y="27033"/>
                  </a:lnTo>
                  <a:lnTo>
                    <a:pt x="9768" y="26949"/>
                  </a:lnTo>
                  <a:lnTo>
                    <a:pt x="12705" y="25887"/>
                  </a:lnTo>
                  <a:close/>
                  <a:moveTo>
                    <a:pt x="47942" y="25762"/>
                  </a:moveTo>
                  <a:lnTo>
                    <a:pt x="52190" y="26949"/>
                  </a:lnTo>
                  <a:lnTo>
                    <a:pt x="50795" y="27179"/>
                  </a:lnTo>
                  <a:lnTo>
                    <a:pt x="47400" y="25908"/>
                  </a:lnTo>
                  <a:lnTo>
                    <a:pt x="47942" y="25762"/>
                  </a:lnTo>
                  <a:close/>
                  <a:moveTo>
                    <a:pt x="55814" y="26637"/>
                  </a:moveTo>
                  <a:lnTo>
                    <a:pt x="54439" y="27262"/>
                  </a:lnTo>
                  <a:lnTo>
                    <a:pt x="53544" y="27012"/>
                  </a:lnTo>
                  <a:lnTo>
                    <a:pt x="55814" y="26637"/>
                  </a:lnTo>
                  <a:close/>
                  <a:moveTo>
                    <a:pt x="47296" y="26179"/>
                  </a:moveTo>
                  <a:lnTo>
                    <a:pt x="50233" y="27283"/>
                  </a:lnTo>
                  <a:lnTo>
                    <a:pt x="49754" y="27366"/>
                  </a:lnTo>
                  <a:lnTo>
                    <a:pt x="47296" y="26179"/>
                  </a:lnTo>
                  <a:close/>
                  <a:moveTo>
                    <a:pt x="7144" y="26762"/>
                  </a:moveTo>
                  <a:lnTo>
                    <a:pt x="8643" y="27033"/>
                  </a:lnTo>
                  <a:lnTo>
                    <a:pt x="7082" y="27595"/>
                  </a:lnTo>
                  <a:lnTo>
                    <a:pt x="5978" y="27054"/>
                  </a:lnTo>
                  <a:lnTo>
                    <a:pt x="7144" y="26762"/>
                  </a:lnTo>
                  <a:close/>
                  <a:moveTo>
                    <a:pt x="52857" y="27137"/>
                  </a:moveTo>
                  <a:lnTo>
                    <a:pt x="54023" y="27449"/>
                  </a:lnTo>
                  <a:lnTo>
                    <a:pt x="52898" y="27970"/>
                  </a:lnTo>
                  <a:lnTo>
                    <a:pt x="51336" y="27387"/>
                  </a:lnTo>
                  <a:lnTo>
                    <a:pt x="52857" y="27137"/>
                  </a:lnTo>
                  <a:close/>
                  <a:moveTo>
                    <a:pt x="9227" y="27137"/>
                  </a:moveTo>
                  <a:lnTo>
                    <a:pt x="9768" y="27241"/>
                  </a:lnTo>
                  <a:lnTo>
                    <a:pt x="8019" y="28032"/>
                  </a:lnTo>
                  <a:lnTo>
                    <a:pt x="7456" y="27762"/>
                  </a:lnTo>
                  <a:lnTo>
                    <a:pt x="9227" y="27137"/>
                  </a:lnTo>
                  <a:close/>
                  <a:moveTo>
                    <a:pt x="28428" y="22097"/>
                  </a:moveTo>
                  <a:lnTo>
                    <a:pt x="31656" y="22139"/>
                  </a:lnTo>
                  <a:lnTo>
                    <a:pt x="34863" y="22451"/>
                  </a:lnTo>
                  <a:lnTo>
                    <a:pt x="38050" y="23034"/>
                  </a:lnTo>
                  <a:lnTo>
                    <a:pt x="40111" y="23596"/>
                  </a:lnTo>
                  <a:lnTo>
                    <a:pt x="29990" y="28220"/>
                  </a:lnTo>
                  <a:lnTo>
                    <a:pt x="19952" y="23430"/>
                  </a:lnTo>
                  <a:lnTo>
                    <a:pt x="22014" y="22888"/>
                  </a:lnTo>
                  <a:lnTo>
                    <a:pt x="25200" y="22368"/>
                  </a:lnTo>
                  <a:lnTo>
                    <a:pt x="28428" y="22097"/>
                  </a:lnTo>
                  <a:close/>
                  <a:moveTo>
                    <a:pt x="50774" y="27491"/>
                  </a:moveTo>
                  <a:lnTo>
                    <a:pt x="52523" y="28136"/>
                  </a:lnTo>
                  <a:lnTo>
                    <a:pt x="51940" y="28407"/>
                  </a:lnTo>
                  <a:lnTo>
                    <a:pt x="50212" y="27574"/>
                  </a:lnTo>
                  <a:lnTo>
                    <a:pt x="50774" y="27491"/>
                  </a:lnTo>
                  <a:close/>
                  <a:moveTo>
                    <a:pt x="5540" y="27158"/>
                  </a:moveTo>
                  <a:lnTo>
                    <a:pt x="6707" y="27720"/>
                  </a:lnTo>
                  <a:lnTo>
                    <a:pt x="4374" y="28553"/>
                  </a:lnTo>
                  <a:lnTo>
                    <a:pt x="1313" y="28261"/>
                  </a:lnTo>
                  <a:lnTo>
                    <a:pt x="5540" y="27158"/>
                  </a:lnTo>
                  <a:close/>
                  <a:moveTo>
                    <a:pt x="7061" y="27907"/>
                  </a:moveTo>
                  <a:lnTo>
                    <a:pt x="7685" y="28199"/>
                  </a:lnTo>
                  <a:lnTo>
                    <a:pt x="6457" y="28740"/>
                  </a:lnTo>
                  <a:lnTo>
                    <a:pt x="5041" y="28615"/>
                  </a:lnTo>
                  <a:lnTo>
                    <a:pt x="7061" y="27907"/>
                  </a:lnTo>
                  <a:close/>
                  <a:moveTo>
                    <a:pt x="19515" y="23555"/>
                  </a:moveTo>
                  <a:lnTo>
                    <a:pt x="29636" y="28366"/>
                  </a:lnTo>
                  <a:lnTo>
                    <a:pt x="28657" y="28824"/>
                  </a:lnTo>
                  <a:lnTo>
                    <a:pt x="16870" y="24429"/>
                  </a:lnTo>
                  <a:lnTo>
                    <a:pt x="18890" y="23701"/>
                  </a:lnTo>
                  <a:lnTo>
                    <a:pt x="19515" y="23555"/>
                  </a:lnTo>
                  <a:close/>
                  <a:moveTo>
                    <a:pt x="40549" y="23721"/>
                  </a:moveTo>
                  <a:lnTo>
                    <a:pt x="41153" y="23888"/>
                  </a:lnTo>
                  <a:lnTo>
                    <a:pt x="43152" y="24638"/>
                  </a:lnTo>
                  <a:lnTo>
                    <a:pt x="31302" y="28845"/>
                  </a:lnTo>
                  <a:lnTo>
                    <a:pt x="30323" y="28386"/>
                  </a:lnTo>
                  <a:lnTo>
                    <a:pt x="40549" y="23721"/>
                  </a:lnTo>
                  <a:close/>
                  <a:moveTo>
                    <a:pt x="54460" y="27574"/>
                  </a:moveTo>
                  <a:lnTo>
                    <a:pt x="58646" y="28740"/>
                  </a:lnTo>
                  <a:lnTo>
                    <a:pt x="55606" y="28970"/>
                  </a:lnTo>
                  <a:lnTo>
                    <a:pt x="53273" y="28116"/>
                  </a:lnTo>
                  <a:lnTo>
                    <a:pt x="54460" y="27574"/>
                  </a:lnTo>
                  <a:close/>
                  <a:moveTo>
                    <a:pt x="8019" y="28345"/>
                  </a:moveTo>
                  <a:lnTo>
                    <a:pt x="9456" y="29032"/>
                  </a:lnTo>
                  <a:lnTo>
                    <a:pt x="7040" y="28803"/>
                  </a:lnTo>
                  <a:lnTo>
                    <a:pt x="8019" y="28345"/>
                  </a:lnTo>
                  <a:close/>
                  <a:moveTo>
                    <a:pt x="1417" y="28553"/>
                  </a:moveTo>
                  <a:lnTo>
                    <a:pt x="3729" y="28782"/>
                  </a:lnTo>
                  <a:lnTo>
                    <a:pt x="2854" y="29094"/>
                  </a:lnTo>
                  <a:lnTo>
                    <a:pt x="1417" y="28553"/>
                  </a:lnTo>
                  <a:close/>
                  <a:moveTo>
                    <a:pt x="52898" y="28282"/>
                  </a:moveTo>
                  <a:lnTo>
                    <a:pt x="54918" y="29032"/>
                  </a:lnTo>
                  <a:lnTo>
                    <a:pt x="53502" y="29136"/>
                  </a:lnTo>
                  <a:lnTo>
                    <a:pt x="52294" y="28553"/>
                  </a:lnTo>
                  <a:lnTo>
                    <a:pt x="52898" y="28282"/>
                  </a:lnTo>
                  <a:close/>
                  <a:moveTo>
                    <a:pt x="29990" y="28532"/>
                  </a:moveTo>
                  <a:lnTo>
                    <a:pt x="30927" y="28990"/>
                  </a:lnTo>
                  <a:lnTo>
                    <a:pt x="29969" y="29324"/>
                  </a:lnTo>
                  <a:lnTo>
                    <a:pt x="29053" y="28970"/>
                  </a:lnTo>
                  <a:lnTo>
                    <a:pt x="29990" y="28532"/>
                  </a:lnTo>
                  <a:close/>
                  <a:moveTo>
                    <a:pt x="51940" y="28720"/>
                  </a:moveTo>
                  <a:lnTo>
                    <a:pt x="52919" y="29178"/>
                  </a:lnTo>
                  <a:lnTo>
                    <a:pt x="50503" y="29386"/>
                  </a:lnTo>
                  <a:lnTo>
                    <a:pt x="51940" y="28720"/>
                  </a:lnTo>
                  <a:close/>
                  <a:moveTo>
                    <a:pt x="16453" y="24575"/>
                  </a:moveTo>
                  <a:lnTo>
                    <a:pt x="28282" y="28990"/>
                  </a:lnTo>
                  <a:lnTo>
                    <a:pt x="27387" y="29407"/>
                  </a:lnTo>
                  <a:lnTo>
                    <a:pt x="13892" y="25679"/>
                  </a:lnTo>
                  <a:lnTo>
                    <a:pt x="15849" y="24784"/>
                  </a:lnTo>
                  <a:lnTo>
                    <a:pt x="16453" y="24575"/>
                  </a:lnTo>
                  <a:close/>
                  <a:moveTo>
                    <a:pt x="43589" y="24804"/>
                  </a:moveTo>
                  <a:lnTo>
                    <a:pt x="44172" y="25013"/>
                  </a:lnTo>
                  <a:lnTo>
                    <a:pt x="46109" y="25950"/>
                  </a:lnTo>
                  <a:lnTo>
                    <a:pt x="32572" y="29449"/>
                  </a:lnTo>
                  <a:lnTo>
                    <a:pt x="31677" y="29011"/>
                  </a:lnTo>
                  <a:lnTo>
                    <a:pt x="43589" y="24804"/>
                  </a:lnTo>
                  <a:close/>
                  <a:moveTo>
                    <a:pt x="58542" y="29032"/>
                  </a:moveTo>
                  <a:lnTo>
                    <a:pt x="57105" y="29532"/>
                  </a:lnTo>
                  <a:lnTo>
                    <a:pt x="56251" y="29219"/>
                  </a:lnTo>
                  <a:lnTo>
                    <a:pt x="58542" y="29032"/>
                  </a:lnTo>
                  <a:close/>
                  <a:moveTo>
                    <a:pt x="4395" y="28845"/>
                  </a:moveTo>
                  <a:lnTo>
                    <a:pt x="5936" y="28990"/>
                  </a:lnTo>
                  <a:lnTo>
                    <a:pt x="4416" y="29678"/>
                  </a:lnTo>
                  <a:lnTo>
                    <a:pt x="3270" y="29240"/>
                  </a:lnTo>
                  <a:lnTo>
                    <a:pt x="4395" y="28845"/>
                  </a:lnTo>
                  <a:close/>
                  <a:moveTo>
                    <a:pt x="28678" y="29136"/>
                  </a:moveTo>
                  <a:lnTo>
                    <a:pt x="29553" y="29469"/>
                  </a:lnTo>
                  <a:lnTo>
                    <a:pt x="28699" y="29761"/>
                  </a:lnTo>
                  <a:lnTo>
                    <a:pt x="27824" y="29532"/>
                  </a:lnTo>
                  <a:lnTo>
                    <a:pt x="28678" y="29136"/>
                  </a:lnTo>
                  <a:close/>
                  <a:moveTo>
                    <a:pt x="31281" y="29157"/>
                  </a:moveTo>
                  <a:lnTo>
                    <a:pt x="32135" y="29553"/>
                  </a:lnTo>
                  <a:lnTo>
                    <a:pt x="31260" y="29782"/>
                  </a:lnTo>
                  <a:lnTo>
                    <a:pt x="30406" y="29469"/>
                  </a:lnTo>
                  <a:lnTo>
                    <a:pt x="31281" y="29157"/>
                  </a:lnTo>
                  <a:close/>
                  <a:moveTo>
                    <a:pt x="13496" y="25866"/>
                  </a:moveTo>
                  <a:lnTo>
                    <a:pt x="26970" y="29594"/>
                  </a:lnTo>
                  <a:lnTo>
                    <a:pt x="26137" y="29969"/>
                  </a:lnTo>
                  <a:lnTo>
                    <a:pt x="10726" y="27116"/>
                  </a:lnTo>
                  <a:lnTo>
                    <a:pt x="13496" y="25866"/>
                  </a:lnTo>
                  <a:close/>
                  <a:moveTo>
                    <a:pt x="46526" y="26137"/>
                  </a:moveTo>
                  <a:lnTo>
                    <a:pt x="49254" y="27449"/>
                  </a:lnTo>
                  <a:lnTo>
                    <a:pt x="33801" y="30032"/>
                  </a:lnTo>
                  <a:lnTo>
                    <a:pt x="32989" y="29636"/>
                  </a:lnTo>
                  <a:lnTo>
                    <a:pt x="46526" y="26137"/>
                  </a:lnTo>
                  <a:close/>
                  <a:moveTo>
                    <a:pt x="55564" y="29261"/>
                  </a:moveTo>
                  <a:lnTo>
                    <a:pt x="56689" y="29698"/>
                  </a:lnTo>
                  <a:lnTo>
                    <a:pt x="55522" y="30094"/>
                  </a:lnTo>
                  <a:lnTo>
                    <a:pt x="54023" y="29386"/>
                  </a:lnTo>
                  <a:lnTo>
                    <a:pt x="55564" y="29261"/>
                  </a:lnTo>
                  <a:close/>
                  <a:moveTo>
                    <a:pt x="29969" y="29615"/>
                  </a:moveTo>
                  <a:lnTo>
                    <a:pt x="30760" y="29928"/>
                  </a:lnTo>
                  <a:lnTo>
                    <a:pt x="29969" y="30115"/>
                  </a:lnTo>
                  <a:lnTo>
                    <a:pt x="29178" y="29907"/>
                  </a:lnTo>
                  <a:lnTo>
                    <a:pt x="29969" y="29615"/>
                  </a:lnTo>
                  <a:close/>
                  <a:moveTo>
                    <a:pt x="27408" y="29719"/>
                  </a:moveTo>
                  <a:lnTo>
                    <a:pt x="28220" y="29948"/>
                  </a:lnTo>
                  <a:lnTo>
                    <a:pt x="27449" y="30219"/>
                  </a:lnTo>
                  <a:lnTo>
                    <a:pt x="26637" y="30073"/>
                  </a:lnTo>
                  <a:lnTo>
                    <a:pt x="27408" y="29719"/>
                  </a:lnTo>
                  <a:close/>
                  <a:moveTo>
                    <a:pt x="32551" y="29761"/>
                  </a:moveTo>
                  <a:lnTo>
                    <a:pt x="33301" y="30115"/>
                  </a:lnTo>
                  <a:lnTo>
                    <a:pt x="32489" y="30261"/>
                  </a:lnTo>
                  <a:lnTo>
                    <a:pt x="31718" y="29969"/>
                  </a:lnTo>
                  <a:lnTo>
                    <a:pt x="32551" y="29761"/>
                  </a:lnTo>
                  <a:close/>
                  <a:moveTo>
                    <a:pt x="28699" y="30073"/>
                  </a:moveTo>
                  <a:lnTo>
                    <a:pt x="29407" y="30261"/>
                  </a:lnTo>
                  <a:lnTo>
                    <a:pt x="28720" y="30448"/>
                  </a:lnTo>
                  <a:lnTo>
                    <a:pt x="28011" y="30323"/>
                  </a:lnTo>
                  <a:lnTo>
                    <a:pt x="28699" y="30073"/>
                  </a:lnTo>
                  <a:close/>
                  <a:moveTo>
                    <a:pt x="31239" y="30094"/>
                  </a:moveTo>
                  <a:lnTo>
                    <a:pt x="31927" y="30344"/>
                  </a:lnTo>
                  <a:lnTo>
                    <a:pt x="31219" y="30469"/>
                  </a:lnTo>
                  <a:lnTo>
                    <a:pt x="30531" y="30282"/>
                  </a:lnTo>
                  <a:lnTo>
                    <a:pt x="31239" y="30094"/>
                  </a:lnTo>
                  <a:close/>
                  <a:moveTo>
                    <a:pt x="10268" y="27324"/>
                  </a:moveTo>
                  <a:lnTo>
                    <a:pt x="25679" y="30177"/>
                  </a:lnTo>
                  <a:lnTo>
                    <a:pt x="24929" y="30531"/>
                  </a:lnTo>
                  <a:lnTo>
                    <a:pt x="10310" y="29115"/>
                  </a:lnTo>
                  <a:lnTo>
                    <a:pt x="8373" y="28199"/>
                  </a:lnTo>
                  <a:lnTo>
                    <a:pt x="10268" y="27324"/>
                  </a:lnTo>
                  <a:close/>
                  <a:moveTo>
                    <a:pt x="49712" y="27657"/>
                  </a:moveTo>
                  <a:lnTo>
                    <a:pt x="51607" y="28553"/>
                  </a:lnTo>
                  <a:lnTo>
                    <a:pt x="49649" y="29449"/>
                  </a:lnTo>
                  <a:lnTo>
                    <a:pt x="34988" y="30615"/>
                  </a:lnTo>
                  <a:lnTo>
                    <a:pt x="34259" y="30261"/>
                  </a:lnTo>
                  <a:lnTo>
                    <a:pt x="49712" y="27657"/>
                  </a:lnTo>
                  <a:close/>
                  <a:moveTo>
                    <a:pt x="26179" y="30282"/>
                  </a:moveTo>
                  <a:lnTo>
                    <a:pt x="26908" y="30407"/>
                  </a:lnTo>
                  <a:lnTo>
                    <a:pt x="26220" y="30636"/>
                  </a:lnTo>
                  <a:lnTo>
                    <a:pt x="25512" y="30573"/>
                  </a:lnTo>
                  <a:lnTo>
                    <a:pt x="26179" y="30282"/>
                  </a:lnTo>
                  <a:close/>
                  <a:moveTo>
                    <a:pt x="29969" y="30427"/>
                  </a:moveTo>
                  <a:lnTo>
                    <a:pt x="30531" y="30573"/>
                  </a:lnTo>
                  <a:lnTo>
                    <a:pt x="29969" y="30677"/>
                  </a:lnTo>
                  <a:lnTo>
                    <a:pt x="29386" y="30573"/>
                  </a:lnTo>
                  <a:lnTo>
                    <a:pt x="29969" y="30427"/>
                  </a:lnTo>
                  <a:close/>
                  <a:moveTo>
                    <a:pt x="33759" y="30344"/>
                  </a:moveTo>
                  <a:lnTo>
                    <a:pt x="34426" y="30656"/>
                  </a:lnTo>
                  <a:lnTo>
                    <a:pt x="33718" y="30698"/>
                  </a:lnTo>
                  <a:lnTo>
                    <a:pt x="33030" y="30448"/>
                  </a:lnTo>
                  <a:lnTo>
                    <a:pt x="33759" y="30344"/>
                  </a:lnTo>
                  <a:close/>
                  <a:moveTo>
                    <a:pt x="27470" y="30511"/>
                  </a:moveTo>
                  <a:lnTo>
                    <a:pt x="28053" y="30615"/>
                  </a:lnTo>
                  <a:lnTo>
                    <a:pt x="27491" y="30761"/>
                  </a:lnTo>
                  <a:lnTo>
                    <a:pt x="26908" y="30719"/>
                  </a:lnTo>
                  <a:lnTo>
                    <a:pt x="27470" y="30511"/>
                  </a:lnTo>
                  <a:close/>
                  <a:moveTo>
                    <a:pt x="32468" y="30552"/>
                  </a:moveTo>
                  <a:lnTo>
                    <a:pt x="33030" y="30761"/>
                  </a:lnTo>
                  <a:lnTo>
                    <a:pt x="32447" y="30802"/>
                  </a:lnTo>
                  <a:lnTo>
                    <a:pt x="31885" y="30656"/>
                  </a:lnTo>
                  <a:lnTo>
                    <a:pt x="32468" y="30552"/>
                  </a:lnTo>
                  <a:close/>
                  <a:moveTo>
                    <a:pt x="28720" y="30740"/>
                  </a:moveTo>
                  <a:lnTo>
                    <a:pt x="29136" y="30823"/>
                  </a:lnTo>
                  <a:lnTo>
                    <a:pt x="28740" y="30886"/>
                  </a:lnTo>
                  <a:lnTo>
                    <a:pt x="28324" y="30844"/>
                  </a:lnTo>
                  <a:lnTo>
                    <a:pt x="28720" y="30740"/>
                  </a:lnTo>
                  <a:close/>
                  <a:moveTo>
                    <a:pt x="31198" y="30761"/>
                  </a:moveTo>
                  <a:lnTo>
                    <a:pt x="31594" y="30865"/>
                  </a:lnTo>
                  <a:lnTo>
                    <a:pt x="31198" y="30906"/>
                  </a:lnTo>
                  <a:lnTo>
                    <a:pt x="30802" y="30823"/>
                  </a:lnTo>
                  <a:lnTo>
                    <a:pt x="31198" y="30761"/>
                  </a:lnTo>
                  <a:close/>
                  <a:moveTo>
                    <a:pt x="4437" y="29990"/>
                  </a:moveTo>
                  <a:lnTo>
                    <a:pt x="6915" y="30927"/>
                  </a:lnTo>
                  <a:lnTo>
                    <a:pt x="6915" y="30927"/>
                  </a:lnTo>
                  <a:lnTo>
                    <a:pt x="2479" y="30886"/>
                  </a:lnTo>
                  <a:lnTo>
                    <a:pt x="4437" y="29990"/>
                  </a:lnTo>
                  <a:close/>
                  <a:moveTo>
                    <a:pt x="6519" y="29053"/>
                  </a:moveTo>
                  <a:lnTo>
                    <a:pt x="10226" y="29407"/>
                  </a:lnTo>
                  <a:lnTo>
                    <a:pt x="13517" y="30969"/>
                  </a:lnTo>
                  <a:lnTo>
                    <a:pt x="7769" y="30927"/>
                  </a:lnTo>
                  <a:lnTo>
                    <a:pt x="4812" y="29823"/>
                  </a:lnTo>
                  <a:lnTo>
                    <a:pt x="6519" y="29053"/>
                  </a:lnTo>
                  <a:close/>
                  <a:moveTo>
                    <a:pt x="29969" y="30969"/>
                  </a:moveTo>
                  <a:lnTo>
                    <a:pt x="30073" y="30990"/>
                  </a:lnTo>
                  <a:lnTo>
                    <a:pt x="29969" y="31010"/>
                  </a:lnTo>
                  <a:lnTo>
                    <a:pt x="29844" y="30990"/>
                  </a:lnTo>
                  <a:lnTo>
                    <a:pt x="29969" y="30969"/>
                  </a:lnTo>
                  <a:close/>
                  <a:moveTo>
                    <a:pt x="11059" y="29490"/>
                  </a:moveTo>
                  <a:lnTo>
                    <a:pt x="24409" y="30761"/>
                  </a:lnTo>
                  <a:lnTo>
                    <a:pt x="23763" y="31052"/>
                  </a:lnTo>
                  <a:lnTo>
                    <a:pt x="14204" y="30990"/>
                  </a:lnTo>
                  <a:lnTo>
                    <a:pt x="11059" y="29490"/>
                  </a:lnTo>
                  <a:close/>
                  <a:moveTo>
                    <a:pt x="24992" y="30823"/>
                  </a:moveTo>
                  <a:lnTo>
                    <a:pt x="25575" y="30865"/>
                  </a:lnTo>
                  <a:lnTo>
                    <a:pt x="25033" y="31073"/>
                  </a:lnTo>
                  <a:lnTo>
                    <a:pt x="24450" y="31073"/>
                  </a:lnTo>
                  <a:lnTo>
                    <a:pt x="24992" y="30823"/>
                  </a:lnTo>
                  <a:close/>
                  <a:moveTo>
                    <a:pt x="26262" y="30948"/>
                  </a:moveTo>
                  <a:lnTo>
                    <a:pt x="26679" y="30969"/>
                  </a:lnTo>
                  <a:lnTo>
                    <a:pt x="26283" y="31073"/>
                  </a:lnTo>
                  <a:lnTo>
                    <a:pt x="25866" y="31073"/>
                  </a:lnTo>
                  <a:lnTo>
                    <a:pt x="26262" y="30948"/>
                  </a:lnTo>
                  <a:close/>
                  <a:moveTo>
                    <a:pt x="27512" y="31052"/>
                  </a:moveTo>
                  <a:lnTo>
                    <a:pt x="27637" y="31073"/>
                  </a:lnTo>
                  <a:lnTo>
                    <a:pt x="27512" y="31094"/>
                  </a:lnTo>
                  <a:lnTo>
                    <a:pt x="27408" y="31094"/>
                  </a:lnTo>
                  <a:lnTo>
                    <a:pt x="27512" y="31052"/>
                  </a:lnTo>
                  <a:close/>
                  <a:moveTo>
                    <a:pt x="32406" y="31094"/>
                  </a:moveTo>
                  <a:lnTo>
                    <a:pt x="32531" y="31135"/>
                  </a:lnTo>
                  <a:lnTo>
                    <a:pt x="32406" y="31135"/>
                  </a:lnTo>
                  <a:lnTo>
                    <a:pt x="32302" y="31115"/>
                  </a:lnTo>
                  <a:lnTo>
                    <a:pt x="32406" y="31094"/>
                  </a:lnTo>
                  <a:close/>
                  <a:moveTo>
                    <a:pt x="33676" y="31010"/>
                  </a:moveTo>
                  <a:lnTo>
                    <a:pt x="34051" y="31135"/>
                  </a:lnTo>
                  <a:lnTo>
                    <a:pt x="33655" y="31135"/>
                  </a:lnTo>
                  <a:lnTo>
                    <a:pt x="33260" y="31031"/>
                  </a:lnTo>
                  <a:lnTo>
                    <a:pt x="33676" y="31010"/>
                  </a:lnTo>
                  <a:close/>
                  <a:moveTo>
                    <a:pt x="34946" y="30906"/>
                  </a:moveTo>
                  <a:lnTo>
                    <a:pt x="35488" y="31156"/>
                  </a:lnTo>
                  <a:lnTo>
                    <a:pt x="34905" y="31156"/>
                  </a:lnTo>
                  <a:lnTo>
                    <a:pt x="34343" y="30948"/>
                  </a:lnTo>
                  <a:lnTo>
                    <a:pt x="34946" y="30906"/>
                  </a:lnTo>
                  <a:close/>
                  <a:moveTo>
                    <a:pt x="48879" y="29803"/>
                  </a:moveTo>
                  <a:lnTo>
                    <a:pt x="45713" y="31240"/>
                  </a:lnTo>
                  <a:lnTo>
                    <a:pt x="36175" y="31156"/>
                  </a:lnTo>
                  <a:lnTo>
                    <a:pt x="35530" y="30844"/>
                  </a:lnTo>
                  <a:lnTo>
                    <a:pt x="48879" y="29803"/>
                  </a:lnTo>
                  <a:close/>
                  <a:moveTo>
                    <a:pt x="53440" y="29428"/>
                  </a:moveTo>
                  <a:lnTo>
                    <a:pt x="55127" y="30240"/>
                  </a:lnTo>
                  <a:lnTo>
                    <a:pt x="52169" y="31302"/>
                  </a:lnTo>
                  <a:lnTo>
                    <a:pt x="46401" y="31240"/>
                  </a:lnTo>
                  <a:lnTo>
                    <a:pt x="49733" y="29719"/>
                  </a:lnTo>
                  <a:lnTo>
                    <a:pt x="53440" y="29428"/>
                  </a:lnTo>
                  <a:close/>
                  <a:moveTo>
                    <a:pt x="55502" y="30407"/>
                  </a:moveTo>
                  <a:lnTo>
                    <a:pt x="57438" y="31344"/>
                  </a:lnTo>
                  <a:lnTo>
                    <a:pt x="53002" y="31302"/>
                  </a:lnTo>
                  <a:lnTo>
                    <a:pt x="55502" y="30407"/>
                  </a:lnTo>
                  <a:close/>
                  <a:moveTo>
                    <a:pt x="25200" y="31365"/>
                  </a:moveTo>
                  <a:lnTo>
                    <a:pt x="25075" y="31385"/>
                  </a:lnTo>
                  <a:lnTo>
                    <a:pt x="24971" y="31406"/>
                  </a:lnTo>
                  <a:lnTo>
                    <a:pt x="24971" y="31406"/>
                  </a:lnTo>
                  <a:lnTo>
                    <a:pt x="25075" y="31365"/>
                  </a:lnTo>
                  <a:close/>
                  <a:moveTo>
                    <a:pt x="34842" y="31448"/>
                  </a:moveTo>
                  <a:lnTo>
                    <a:pt x="34946" y="31489"/>
                  </a:lnTo>
                  <a:lnTo>
                    <a:pt x="34946" y="31489"/>
                  </a:lnTo>
                  <a:lnTo>
                    <a:pt x="34842" y="31469"/>
                  </a:lnTo>
                  <a:lnTo>
                    <a:pt x="34738" y="31448"/>
                  </a:lnTo>
                  <a:close/>
                  <a:moveTo>
                    <a:pt x="24221" y="31344"/>
                  </a:moveTo>
                  <a:lnTo>
                    <a:pt x="23846" y="31489"/>
                  </a:lnTo>
                  <a:lnTo>
                    <a:pt x="23451" y="31510"/>
                  </a:lnTo>
                  <a:lnTo>
                    <a:pt x="23451" y="31510"/>
                  </a:lnTo>
                  <a:lnTo>
                    <a:pt x="23825" y="31344"/>
                  </a:lnTo>
                  <a:close/>
                  <a:moveTo>
                    <a:pt x="36092" y="31448"/>
                  </a:moveTo>
                  <a:lnTo>
                    <a:pt x="36467" y="31635"/>
                  </a:lnTo>
                  <a:lnTo>
                    <a:pt x="36071" y="31594"/>
                  </a:lnTo>
                  <a:lnTo>
                    <a:pt x="35696" y="31448"/>
                  </a:lnTo>
                  <a:close/>
                  <a:moveTo>
                    <a:pt x="22784" y="31864"/>
                  </a:moveTo>
                  <a:lnTo>
                    <a:pt x="22680" y="31906"/>
                  </a:lnTo>
                  <a:lnTo>
                    <a:pt x="22576" y="31927"/>
                  </a:lnTo>
                  <a:lnTo>
                    <a:pt x="22576" y="31927"/>
                  </a:lnTo>
                  <a:lnTo>
                    <a:pt x="22680" y="31864"/>
                  </a:lnTo>
                  <a:close/>
                  <a:moveTo>
                    <a:pt x="37237" y="31989"/>
                  </a:moveTo>
                  <a:lnTo>
                    <a:pt x="37341" y="32031"/>
                  </a:lnTo>
                  <a:lnTo>
                    <a:pt x="37237" y="32010"/>
                  </a:lnTo>
                  <a:lnTo>
                    <a:pt x="37112" y="31989"/>
                  </a:lnTo>
                  <a:close/>
                  <a:moveTo>
                    <a:pt x="14829" y="31281"/>
                  </a:moveTo>
                  <a:lnTo>
                    <a:pt x="23138" y="31344"/>
                  </a:lnTo>
                  <a:lnTo>
                    <a:pt x="22597" y="31594"/>
                  </a:lnTo>
                  <a:lnTo>
                    <a:pt x="16495" y="32073"/>
                  </a:lnTo>
                  <a:lnTo>
                    <a:pt x="14829" y="31281"/>
                  </a:lnTo>
                  <a:close/>
                  <a:moveTo>
                    <a:pt x="36779" y="31448"/>
                  </a:moveTo>
                  <a:lnTo>
                    <a:pt x="45089" y="31531"/>
                  </a:lnTo>
                  <a:lnTo>
                    <a:pt x="43423" y="32302"/>
                  </a:lnTo>
                  <a:lnTo>
                    <a:pt x="37321" y="31698"/>
                  </a:lnTo>
                  <a:lnTo>
                    <a:pt x="36779" y="31448"/>
                  </a:lnTo>
                  <a:close/>
                  <a:moveTo>
                    <a:pt x="8560" y="31219"/>
                  </a:moveTo>
                  <a:lnTo>
                    <a:pt x="14141" y="31260"/>
                  </a:lnTo>
                  <a:lnTo>
                    <a:pt x="15912" y="32114"/>
                  </a:lnTo>
                  <a:lnTo>
                    <a:pt x="11809" y="32447"/>
                  </a:lnTo>
                  <a:lnTo>
                    <a:pt x="8560" y="31219"/>
                  </a:lnTo>
                  <a:close/>
                  <a:moveTo>
                    <a:pt x="21826" y="31948"/>
                  </a:moveTo>
                  <a:lnTo>
                    <a:pt x="21472" y="32114"/>
                  </a:lnTo>
                  <a:lnTo>
                    <a:pt x="17848" y="32718"/>
                  </a:lnTo>
                  <a:lnTo>
                    <a:pt x="17015" y="32322"/>
                  </a:lnTo>
                  <a:lnTo>
                    <a:pt x="21826" y="31948"/>
                  </a:lnTo>
                  <a:close/>
                  <a:moveTo>
                    <a:pt x="45776" y="31531"/>
                  </a:moveTo>
                  <a:lnTo>
                    <a:pt x="51357" y="31573"/>
                  </a:lnTo>
                  <a:lnTo>
                    <a:pt x="48088" y="32739"/>
                  </a:lnTo>
                  <a:lnTo>
                    <a:pt x="43985" y="32343"/>
                  </a:lnTo>
                  <a:lnTo>
                    <a:pt x="45776" y="31531"/>
                  </a:lnTo>
                  <a:close/>
                  <a:moveTo>
                    <a:pt x="38070" y="32073"/>
                  </a:moveTo>
                  <a:lnTo>
                    <a:pt x="42881" y="32531"/>
                  </a:lnTo>
                  <a:lnTo>
                    <a:pt x="42048" y="32906"/>
                  </a:lnTo>
                  <a:lnTo>
                    <a:pt x="38445" y="32239"/>
                  </a:lnTo>
                  <a:lnTo>
                    <a:pt x="38070" y="32073"/>
                  </a:lnTo>
                  <a:close/>
                  <a:moveTo>
                    <a:pt x="1854" y="31177"/>
                  </a:moveTo>
                  <a:lnTo>
                    <a:pt x="7706" y="31219"/>
                  </a:lnTo>
                  <a:lnTo>
                    <a:pt x="11143" y="32489"/>
                  </a:lnTo>
                  <a:lnTo>
                    <a:pt x="5395" y="32947"/>
                  </a:lnTo>
                  <a:lnTo>
                    <a:pt x="771" y="31677"/>
                  </a:lnTo>
                  <a:lnTo>
                    <a:pt x="1854" y="31177"/>
                  </a:lnTo>
                  <a:close/>
                  <a:moveTo>
                    <a:pt x="20452" y="32572"/>
                  </a:moveTo>
                  <a:lnTo>
                    <a:pt x="20348" y="32614"/>
                  </a:lnTo>
                  <a:lnTo>
                    <a:pt x="18598" y="33072"/>
                  </a:lnTo>
                  <a:lnTo>
                    <a:pt x="18307" y="32926"/>
                  </a:lnTo>
                  <a:lnTo>
                    <a:pt x="20452" y="32572"/>
                  </a:lnTo>
                  <a:close/>
                  <a:moveTo>
                    <a:pt x="39445" y="32718"/>
                  </a:moveTo>
                  <a:lnTo>
                    <a:pt x="41590" y="33114"/>
                  </a:lnTo>
                  <a:lnTo>
                    <a:pt x="41298" y="33260"/>
                  </a:lnTo>
                  <a:lnTo>
                    <a:pt x="39549" y="32781"/>
                  </a:lnTo>
                  <a:lnTo>
                    <a:pt x="39445" y="32718"/>
                  </a:lnTo>
                  <a:close/>
                  <a:moveTo>
                    <a:pt x="16432" y="32364"/>
                  </a:moveTo>
                  <a:lnTo>
                    <a:pt x="17349" y="32801"/>
                  </a:lnTo>
                  <a:lnTo>
                    <a:pt x="14183" y="33322"/>
                  </a:lnTo>
                  <a:lnTo>
                    <a:pt x="12455" y="32677"/>
                  </a:lnTo>
                  <a:lnTo>
                    <a:pt x="16432" y="32364"/>
                  </a:lnTo>
                  <a:close/>
                  <a:moveTo>
                    <a:pt x="52211" y="31594"/>
                  </a:moveTo>
                  <a:lnTo>
                    <a:pt x="58063" y="31635"/>
                  </a:lnTo>
                  <a:lnTo>
                    <a:pt x="59146" y="32156"/>
                  </a:lnTo>
                  <a:lnTo>
                    <a:pt x="54502" y="33364"/>
                  </a:lnTo>
                  <a:lnTo>
                    <a:pt x="48775" y="32801"/>
                  </a:lnTo>
                  <a:lnTo>
                    <a:pt x="52211" y="31594"/>
                  </a:lnTo>
                  <a:close/>
                  <a:moveTo>
                    <a:pt x="43464" y="32593"/>
                  </a:moveTo>
                  <a:lnTo>
                    <a:pt x="47442" y="32968"/>
                  </a:lnTo>
                  <a:lnTo>
                    <a:pt x="45693" y="33593"/>
                  </a:lnTo>
                  <a:lnTo>
                    <a:pt x="42548" y="33010"/>
                  </a:lnTo>
                  <a:lnTo>
                    <a:pt x="43464" y="32593"/>
                  </a:lnTo>
                  <a:close/>
                  <a:moveTo>
                    <a:pt x="17807" y="33010"/>
                  </a:moveTo>
                  <a:lnTo>
                    <a:pt x="18161" y="33176"/>
                  </a:lnTo>
                  <a:lnTo>
                    <a:pt x="15599" y="33843"/>
                  </a:lnTo>
                  <a:lnTo>
                    <a:pt x="14725" y="33530"/>
                  </a:lnTo>
                  <a:lnTo>
                    <a:pt x="17807" y="33010"/>
                  </a:lnTo>
                  <a:close/>
                  <a:moveTo>
                    <a:pt x="11767" y="32739"/>
                  </a:moveTo>
                  <a:lnTo>
                    <a:pt x="13621" y="33426"/>
                  </a:lnTo>
                  <a:lnTo>
                    <a:pt x="9560" y="34093"/>
                  </a:lnTo>
                  <a:lnTo>
                    <a:pt x="6207" y="33176"/>
                  </a:lnTo>
                  <a:lnTo>
                    <a:pt x="11767" y="32739"/>
                  </a:lnTo>
                  <a:close/>
                  <a:moveTo>
                    <a:pt x="42090" y="33218"/>
                  </a:moveTo>
                  <a:lnTo>
                    <a:pt x="45151" y="33780"/>
                  </a:lnTo>
                  <a:lnTo>
                    <a:pt x="44297" y="34093"/>
                  </a:lnTo>
                  <a:lnTo>
                    <a:pt x="41736" y="33385"/>
                  </a:lnTo>
                  <a:lnTo>
                    <a:pt x="42090" y="33218"/>
                  </a:lnTo>
                  <a:close/>
                  <a:moveTo>
                    <a:pt x="18390" y="33426"/>
                  </a:moveTo>
                  <a:lnTo>
                    <a:pt x="16370" y="34134"/>
                  </a:lnTo>
                  <a:lnTo>
                    <a:pt x="16057" y="34030"/>
                  </a:lnTo>
                  <a:lnTo>
                    <a:pt x="18390" y="33426"/>
                  </a:lnTo>
                  <a:close/>
                  <a:moveTo>
                    <a:pt x="41486" y="33614"/>
                  </a:moveTo>
                  <a:lnTo>
                    <a:pt x="43818" y="34259"/>
                  </a:lnTo>
                  <a:lnTo>
                    <a:pt x="43506" y="34363"/>
                  </a:lnTo>
                  <a:lnTo>
                    <a:pt x="41486" y="33614"/>
                  </a:lnTo>
                  <a:close/>
                  <a:moveTo>
                    <a:pt x="48129" y="33031"/>
                  </a:moveTo>
                  <a:lnTo>
                    <a:pt x="53669" y="33572"/>
                  </a:lnTo>
                  <a:lnTo>
                    <a:pt x="50316" y="34447"/>
                  </a:lnTo>
                  <a:lnTo>
                    <a:pt x="46276" y="33697"/>
                  </a:lnTo>
                  <a:lnTo>
                    <a:pt x="48129" y="33031"/>
                  </a:lnTo>
                  <a:close/>
                  <a:moveTo>
                    <a:pt x="14162" y="33635"/>
                  </a:moveTo>
                  <a:lnTo>
                    <a:pt x="15099" y="33968"/>
                  </a:lnTo>
                  <a:lnTo>
                    <a:pt x="11996" y="34780"/>
                  </a:lnTo>
                  <a:lnTo>
                    <a:pt x="10226" y="34280"/>
                  </a:lnTo>
                  <a:lnTo>
                    <a:pt x="14162" y="33635"/>
                  </a:lnTo>
                  <a:close/>
                  <a:moveTo>
                    <a:pt x="45713" y="33884"/>
                  </a:moveTo>
                  <a:lnTo>
                    <a:pt x="49649" y="34613"/>
                  </a:lnTo>
                  <a:lnTo>
                    <a:pt x="47858" y="35072"/>
                  </a:lnTo>
                  <a:lnTo>
                    <a:pt x="44776" y="34218"/>
                  </a:lnTo>
                  <a:lnTo>
                    <a:pt x="45713" y="33884"/>
                  </a:lnTo>
                  <a:close/>
                  <a:moveTo>
                    <a:pt x="15578" y="34155"/>
                  </a:moveTo>
                  <a:lnTo>
                    <a:pt x="15953" y="34280"/>
                  </a:lnTo>
                  <a:lnTo>
                    <a:pt x="13454" y="35176"/>
                  </a:lnTo>
                  <a:lnTo>
                    <a:pt x="12559" y="34926"/>
                  </a:lnTo>
                  <a:lnTo>
                    <a:pt x="15578" y="34155"/>
                  </a:lnTo>
                  <a:close/>
                  <a:moveTo>
                    <a:pt x="1313" y="35113"/>
                  </a:moveTo>
                  <a:lnTo>
                    <a:pt x="2375" y="35301"/>
                  </a:lnTo>
                  <a:lnTo>
                    <a:pt x="1896" y="35384"/>
                  </a:lnTo>
                  <a:lnTo>
                    <a:pt x="1313" y="35113"/>
                  </a:lnTo>
                  <a:close/>
                  <a:moveTo>
                    <a:pt x="16203" y="34509"/>
                  </a:moveTo>
                  <a:lnTo>
                    <a:pt x="14246" y="35405"/>
                  </a:lnTo>
                  <a:lnTo>
                    <a:pt x="13933" y="35321"/>
                  </a:lnTo>
                  <a:lnTo>
                    <a:pt x="16203" y="34509"/>
                  </a:lnTo>
                  <a:close/>
                  <a:moveTo>
                    <a:pt x="44297" y="34384"/>
                  </a:moveTo>
                  <a:lnTo>
                    <a:pt x="47296" y="35217"/>
                  </a:lnTo>
                  <a:lnTo>
                    <a:pt x="46421" y="35446"/>
                  </a:lnTo>
                  <a:lnTo>
                    <a:pt x="43922" y="34530"/>
                  </a:lnTo>
                  <a:lnTo>
                    <a:pt x="44297" y="34384"/>
                  </a:lnTo>
                  <a:close/>
                  <a:moveTo>
                    <a:pt x="43672" y="34738"/>
                  </a:moveTo>
                  <a:lnTo>
                    <a:pt x="45922" y="35571"/>
                  </a:lnTo>
                  <a:lnTo>
                    <a:pt x="45609" y="35655"/>
                  </a:lnTo>
                  <a:lnTo>
                    <a:pt x="43672" y="34738"/>
                  </a:lnTo>
                  <a:close/>
                  <a:moveTo>
                    <a:pt x="58542" y="35592"/>
                  </a:moveTo>
                  <a:lnTo>
                    <a:pt x="57959" y="35863"/>
                  </a:lnTo>
                  <a:lnTo>
                    <a:pt x="57480" y="35759"/>
                  </a:lnTo>
                  <a:lnTo>
                    <a:pt x="58542" y="35592"/>
                  </a:lnTo>
                  <a:close/>
                  <a:moveTo>
                    <a:pt x="9539" y="34405"/>
                  </a:moveTo>
                  <a:lnTo>
                    <a:pt x="11434" y="34926"/>
                  </a:lnTo>
                  <a:lnTo>
                    <a:pt x="7456" y="35946"/>
                  </a:lnTo>
                  <a:lnTo>
                    <a:pt x="4041" y="35321"/>
                  </a:lnTo>
                  <a:lnTo>
                    <a:pt x="9539" y="34405"/>
                  </a:lnTo>
                  <a:close/>
                  <a:moveTo>
                    <a:pt x="50316" y="34738"/>
                  </a:moveTo>
                  <a:lnTo>
                    <a:pt x="55814" y="35759"/>
                  </a:lnTo>
                  <a:lnTo>
                    <a:pt x="52378" y="36321"/>
                  </a:lnTo>
                  <a:lnTo>
                    <a:pt x="48421" y="35238"/>
                  </a:lnTo>
                  <a:lnTo>
                    <a:pt x="50316" y="34738"/>
                  </a:lnTo>
                  <a:close/>
                  <a:moveTo>
                    <a:pt x="11996" y="35072"/>
                  </a:moveTo>
                  <a:lnTo>
                    <a:pt x="12975" y="35342"/>
                  </a:lnTo>
                  <a:lnTo>
                    <a:pt x="9955" y="36425"/>
                  </a:lnTo>
                  <a:lnTo>
                    <a:pt x="8144" y="36071"/>
                  </a:lnTo>
                  <a:lnTo>
                    <a:pt x="11996" y="35072"/>
                  </a:lnTo>
                  <a:close/>
                  <a:moveTo>
                    <a:pt x="3208" y="35467"/>
                  </a:moveTo>
                  <a:lnTo>
                    <a:pt x="6790" y="36134"/>
                  </a:lnTo>
                  <a:lnTo>
                    <a:pt x="4624" y="36696"/>
                  </a:lnTo>
                  <a:lnTo>
                    <a:pt x="2354" y="35613"/>
                  </a:lnTo>
                  <a:lnTo>
                    <a:pt x="3208" y="35467"/>
                  </a:lnTo>
                  <a:close/>
                  <a:moveTo>
                    <a:pt x="13454" y="35488"/>
                  </a:moveTo>
                  <a:lnTo>
                    <a:pt x="13829" y="35592"/>
                  </a:lnTo>
                  <a:lnTo>
                    <a:pt x="11413" y="36696"/>
                  </a:lnTo>
                  <a:lnTo>
                    <a:pt x="10518" y="36529"/>
                  </a:lnTo>
                  <a:lnTo>
                    <a:pt x="13454" y="35488"/>
                  </a:lnTo>
                  <a:close/>
                  <a:moveTo>
                    <a:pt x="47858" y="35384"/>
                  </a:moveTo>
                  <a:lnTo>
                    <a:pt x="51711" y="36446"/>
                  </a:lnTo>
                  <a:lnTo>
                    <a:pt x="49879" y="36738"/>
                  </a:lnTo>
                  <a:lnTo>
                    <a:pt x="46880" y="35634"/>
                  </a:lnTo>
                  <a:lnTo>
                    <a:pt x="47858" y="35384"/>
                  </a:lnTo>
                  <a:close/>
                  <a:moveTo>
                    <a:pt x="46401" y="35759"/>
                  </a:moveTo>
                  <a:lnTo>
                    <a:pt x="49316" y="36842"/>
                  </a:lnTo>
                  <a:lnTo>
                    <a:pt x="48400" y="36987"/>
                  </a:lnTo>
                  <a:lnTo>
                    <a:pt x="46005" y="35842"/>
                  </a:lnTo>
                  <a:lnTo>
                    <a:pt x="46401" y="35759"/>
                  </a:lnTo>
                  <a:close/>
                  <a:moveTo>
                    <a:pt x="56647" y="35905"/>
                  </a:moveTo>
                  <a:lnTo>
                    <a:pt x="57501" y="36071"/>
                  </a:lnTo>
                  <a:lnTo>
                    <a:pt x="55210" y="37112"/>
                  </a:lnTo>
                  <a:lnTo>
                    <a:pt x="53044" y="36508"/>
                  </a:lnTo>
                  <a:lnTo>
                    <a:pt x="56647" y="35905"/>
                  </a:lnTo>
                  <a:close/>
                  <a:moveTo>
                    <a:pt x="7477" y="36259"/>
                  </a:moveTo>
                  <a:lnTo>
                    <a:pt x="9414" y="36613"/>
                  </a:lnTo>
                  <a:lnTo>
                    <a:pt x="6561" y="37612"/>
                  </a:lnTo>
                  <a:lnTo>
                    <a:pt x="5020" y="36883"/>
                  </a:lnTo>
                  <a:lnTo>
                    <a:pt x="7477" y="36259"/>
                  </a:lnTo>
                  <a:close/>
                  <a:moveTo>
                    <a:pt x="4582" y="37008"/>
                  </a:moveTo>
                  <a:lnTo>
                    <a:pt x="6186" y="37758"/>
                  </a:lnTo>
                  <a:lnTo>
                    <a:pt x="5520" y="37987"/>
                  </a:lnTo>
                  <a:lnTo>
                    <a:pt x="2063" y="37654"/>
                  </a:lnTo>
                  <a:lnTo>
                    <a:pt x="4582" y="37008"/>
                  </a:lnTo>
                  <a:close/>
                  <a:moveTo>
                    <a:pt x="52357" y="36633"/>
                  </a:moveTo>
                  <a:lnTo>
                    <a:pt x="54793" y="37300"/>
                  </a:lnTo>
                  <a:lnTo>
                    <a:pt x="53252" y="38008"/>
                  </a:lnTo>
                  <a:lnTo>
                    <a:pt x="50420" y="36946"/>
                  </a:lnTo>
                  <a:lnTo>
                    <a:pt x="52357" y="36633"/>
                  </a:lnTo>
                  <a:close/>
                  <a:moveTo>
                    <a:pt x="6540" y="37925"/>
                  </a:moveTo>
                  <a:lnTo>
                    <a:pt x="6936" y="38112"/>
                  </a:lnTo>
                  <a:lnTo>
                    <a:pt x="6936" y="38112"/>
                  </a:lnTo>
                  <a:lnTo>
                    <a:pt x="6207" y="38050"/>
                  </a:lnTo>
                  <a:lnTo>
                    <a:pt x="6540" y="37925"/>
                  </a:lnTo>
                  <a:close/>
                  <a:moveTo>
                    <a:pt x="9976" y="36717"/>
                  </a:moveTo>
                  <a:lnTo>
                    <a:pt x="10955" y="36904"/>
                  </a:lnTo>
                  <a:lnTo>
                    <a:pt x="8060" y="38216"/>
                  </a:lnTo>
                  <a:lnTo>
                    <a:pt x="7790" y="38195"/>
                  </a:lnTo>
                  <a:lnTo>
                    <a:pt x="6936" y="37800"/>
                  </a:lnTo>
                  <a:lnTo>
                    <a:pt x="9976" y="36717"/>
                  </a:lnTo>
                  <a:close/>
                  <a:moveTo>
                    <a:pt x="55231" y="37425"/>
                  </a:moveTo>
                  <a:lnTo>
                    <a:pt x="57751" y="38112"/>
                  </a:lnTo>
                  <a:lnTo>
                    <a:pt x="54273" y="38383"/>
                  </a:lnTo>
                  <a:lnTo>
                    <a:pt x="53627" y="38154"/>
                  </a:lnTo>
                  <a:lnTo>
                    <a:pt x="55231" y="37425"/>
                  </a:lnTo>
                  <a:close/>
                  <a:moveTo>
                    <a:pt x="28761" y="31385"/>
                  </a:moveTo>
                  <a:lnTo>
                    <a:pt x="31177" y="31406"/>
                  </a:lnTo>
                  <a:lnTo>
                    <a:pt x="33572" y="31635"/>
                  </a:lnTo>
                  <a:lnTo>
                    <a:pt x="35946" y="32073"/>
                  </a:lnTo>
                  <a:lnTo>
                    <a:pt x="38279" y="32718"/>
                  </a:lnTo>
                  <a:lnTo>
                    <a:pt x="40549" y="33572"/>
                  </a:lnTo>
                  <a:lnTo>
                    <a:pt x="40569" y="33593"/>
                  </a:lnTo>
                  <a:lnTo>
                    <a:pt x="29907" y="38466"/>
                  </a:lnTo>
                  <a:lnTo>
                    <a:pt x="19306" y="33405"/>
                  </a:lnTo>
                  <a:lnTo>
                    <a:pt x="19327" y="33405"/>
                  </a:lnTo>
                  <a:lnTo>
                    <a:pt x="21618" y="32593"/>
                  </a:lnTo>
                  <a:lnTo>
                    <a:pt x="23950" y="31989"/>
                  </a:lnTo>
                  <a:lnTo>
                    <a:pt x="26345" y="31573"/>
                  </a:lnTo>
                  <a:lnTo>
                    <a:pt x="28761" y="31385"/>
                  </a:lnTo>
                  <a:close/>
                  <a:moveTo>
                    <a:pt x="53252" y="38320"/>
                  </a:moveTo>
                  <a:lnTo>
                    <a:pt x="53606" y="38445"/>
                  </a:lnTo>
                  <a:lnTo>
                    <a:pt x="52857" y="38508"/>
                  </a:lnTo>
                  <a:lnTo>
                    <a:pt x="53252" y="38320"/>
                  </a:lnTo>
                  <a:close/>
                  <a:moveTo>
                    <a:pt x="49858" y="37050"/>
                  </a:moveTo>
                  <a:lnTo>
                    <a:pt x="52877" y="38175"/>
                  </a:lnTo>
                  <a:lnTo>
                    <a:pt x="52024" y="38570"/>
                  </a:lnTo>
                  <a:lnTo>
                    <a:pt x="51753" y="38591"/>
                  </a:lnTo>
                  <a:lnTo>
                    <a:pt x="48858" y="37217"/>
                  </a:lnTo>
                  <a:lnTo>
                    <a:pt x="49858" y="37050"/>
                  </a:lnTo>
                  <a:close/>
                  <a:moveTo>
                    <a:pt x="18973" y="33572"/>
                  </a:moveTo>
                  <a:lnTo>
                    <a:pt x="29553" y="38612"/>
                  </a:lnTo>
                  <a:lnTo>
                    <a:pt x="29011" y="38862"/>
                  </a:lnTo>
                  <a:lnTo>
                    <a:pt x="17099" y="34405"/>
                  </a:lnTo>
                  <a:lnTo>
                    <a:pt x="18973" y="33572"/>
                  </a:lnTo>
                  <a:close/>
                  <a:moveTo>
                    <a:pt x="40923" y="33739"/>
                  </a:moveTo>
                  <a:lnTo>
                    <a:pt x="42756" y="34634"/>
                  </a:lnTo>
                  <a:lnTo>
                    <a:pt x="30781" y="38883"/>
                  </a:lnTo>
                  <a:lnTo>
                    <a:pt x="30240" y="38612"/>
                  </a:lnTo>
                  <a:lnTo>
                    <a:pt x="40923" y="33739"/>
                  </a:lnTo>
                  <a:close/>
                  <a:moveTo>
                    <a:pt x="1250" y="37862"/>
                  </a:moveTo>
                  <a:lnTo>
                    <a:pt x="4874" y="38216"/>
                  </a:lnTo>
                  <a:lnTo>
                    <a:pt x="2771" y="38966"/>
                  </a:lnTo>
                  <a:lnTo>
                    <a:pt x="396" y="38091"/>
                  </a:lnTo>
                  <a:lnTo>
                    <a:pt x="1250" y="37862"/>
                  </a:lnTo>
                  <a:close/>
                  <a:moveTo>
                    <a:pt x="29907" y="38779"/>
                  </a:moveTo>
                  <a:lnTo>
                    <a:pt x="30386" y="39008"/>
                  </a:lnTo>
                  <a:lnTo>
                    <a:pt x="29907" y="39195"/>
                  </a:lnTo>
                  <a:lnTo>
                    <a:pt x="29407" y="39008"/>
                  </a:lnTo>
                  <a:lnTo>
                    <a:pt x="29907" y="38779"/>
                  </a:lnTo>
                  <a:close/>
                  <a:moveTo>
                    <a:pt x="16724" y="34593"/>
                  </a:moveTo>
                  <a:lnTo>
                    <a:pt x="28636" y="39028"/>
                  </a:lnTo>
                  <a:lnTo>
                    <a:pt x="28157" y="39258"/>
                  </a:lnTo>
                  <a:lnTo>
                    <a:pt x="14683" y="35530"/>
                  </a:lnTo>
                  <a:lnTo>
                    <a:pt x="16724" y="34593"/>
                  </a:lnTo>
                  <a:close/>
                  <a:moveTo>
                    <a:pt x="43131" y="34801"/>
                  </a:moveTo>
                  <a:lnTo>
                    <a:pt x="45172" y="35780"/>
                  </a:lnTo>
                  <a:lnTo>
                    <a:pt x="31635" y="39278"/>
                  </a:lnTo>
                  <a:lnTo>
                    <a:pt x="31156" y="39049"/>
                  </a:lnTo>
                  <a:lnTo>
                    <a:pt x="43131" y="34801"/>
                  </a:lnTo>
                  <a:close/>
                  <a:moveTo>
                    <a:pt x="58563" y="38341"/>
                  </a:moveTo>
                  <a:lnTo>
                    <a:pt x="59396" y="38570"/>
                  </a:lnTo>
                  <a:lnTo>
                    <a:pt x="57022" y="39424"/>
                  </a:lnTo>
                  <a:lnTo>
                    <a:pt x="54918" y="38633"/>
                  </a:lnTo>
                  <a:lnTo>
                    <a:pt x="58563" y="38341"/>
                  </a:lnTo>
                  <a:close/>
                  <a:moveTo>
                    <a:pt x="29032" y="39174"/>
                  </a:moveTo>
                  <a:lnTo>
                    <a:pt x="29469" y="39341"/>
                  </a:lnTo>
                  <a:lnTo>
                    <a:pt x="29032" y="39487"/>
                  </a:lnTo>
                  <a:lnTo>
                    <a:pt x="28595" y="39362"/>
                  </a:lnTo>
                  <a:lnTo>
                    <a:pt x="29032" y="39174"/>
                  </a:lnTo>
                  <a:close/>
                  <a:moveTo>
                    <a:pt x="30760" y="39195"/>
                  </a:moveTo>
                  <a:lnTo>
                    <a:pt x="31198" y="39403"/>
                  </a:lnTo>
                  <a:lnTo>
                    <a:pt x="30740" y="39507"/>
                  </a:lnTo>
                  <a:lnTo>
                    <a:pt x="30323" y="39341"/>
                  </a:lnTo>
                  <a:lnTo>
                    <a:pt x="30760" y="39195"/>
                  </a:lnTo>
                  <a:close/>
                  <a:moveTo>
                    <a:pt x="14266" y="35717"/>
                  </a:moveTo>
                  <a:lnTo>
                    <a:pt x="27741" y="39445"/>
                  </a:lnTo>
                  <a:lnTo>
                    <a:pt x="27324" y="39632"/>
                  </a:lnTo>
                  <a:lnTo>
                    <a:pt x="11913" y="36779"/>
                  </a:lnTo>
                  <a:lnTo>
                    <a:pt x="14266" y="35717"/>
                  </a:lnTo>
                  <a:close/>
                  <a:moveTo>
                    <a:pt x="45568" y="35967"/>
                  </a:moveTo>
                  <a:lnTo>
                    <a:pt x="47921" y="37071"/>
                  </a:lnTo>
                  <a:lnTo>
                    <a:pt x="32447" y="39674"/>
                  </a:lnTo>
                  <a:lnTo>
                    <a:pt x="32031" y="39466"/>
                  </a:lnTo>
                  <a:lnTo>
                    <a:pt x="45568" y="35967"/>
                  </a:lnTo>
                  <a:close/>
                  <a:moveTo>
                    <a:pt x="5561" y="38279"/>
                  </a:moveTo>
                  <a:lnTo>
                    <a:pt x="7519" y="38466"/>
                  </a:lnTo>
                  <a:lnTo>
                    <a:pt x="4770" y="39716"/>
                  </a:lnTo>
                  <a:lnTo>
                    <a:pt x="3187" y="39133"/>
                  </a:lnTo>
                  <a:lnTo>
                    <a:pt x="5561" y="38279"/>
                  </a:lnTo>
                  <a:close/>
                  <a:moveTo>
                    <a:pt x="29886" y="39507"/>
                  </a:moveTo>
                  <a:lnTo>
                    <a:pt x="30261" y="39632"/>
                  </a:lnTo>
                  <a:lnTo>
                    <a:pt x="29886" y="39737"/>
                  </a:lnTo>
                  <a:lnTo>
                    <a:pt x="29532" y="39632"/>
                  </a:lnTo>
                  <a:lnTo>
                    <a:pt x="29886" y="39507"/>
                  </a:lnTo>
                  <a:close/>
                  <a:moveTo>
                    <a:pt x="28178" y="39549"/>
                  </a:moveTo>
                  <a:lnTo>
                    <a:pt x="28553" y="39653"/>
                  </a:lnTo>
                  <a:lnTo>
                    <a:pt x="28199" y="39799"/>
                  </a:lnTo>
                  <a:lnTo>
                    <a:pt x="27824" y="39716"/>
                  </a:lnTo>
                  <a:lnTo>
                    <a:pt x="28178" y="39549"/>
                  </a:lnTo>
                  <a:close/>
                  <a:moveTo>
                    <a:pt x="31594" y="39591"/>
                  </a:moveTo>
                  <a:lnTo>
                    <a:pt x="31948" y="39757"/>
                  </a:lnTo>
                  <a:lnTo>
                    <a:pt x="31573" y="39820"/>
                  </a:lnTo>
                  <a:lnTo>
                    <a:pt x="31219" y="39695"/>
                  </a:lnTo>
                  <a:lnTo>
                    <a:pt x="31594" y="39591"/>
                  </a:lnTo>
                  <a:close/>
                  <a:moveTo>
                    <a:pt x="29053" y="39799"/>
                  </a:moveTo>
                  <a:lnTo>
                    <a:pt x="29323" y="39882"/>
                  </a:lnTo>
                  <a:lnTo>
                    <a:pt x="29053" y="39945"/>
                  </a:lnTo>
                  <a:lnTo>
                    <a:pt x="28782" y="39903"/>
                  </a:lnTo>
                  <a:lnTo>
                    <a:pt x="29053" y="39799"/>
                  </a:lnTo>
                  <a:close/>
                  <a:moveTo>
                    <a:pt x="30740" y="39820"/>
                  </a:moveTo>
                  <a:lnTo>
                    <a:pt x="31010" y="39924"/>
                  </a:lnTo>
                  <a:lnTo>
                    <a:pt x="30719" y="39966"/>
                  </a:lnTo>
                  <a:lnTo>
                    <a:pt x="30448" y="39882"/>
                  </a:lnTo>
                  <a:lnTo>
                    <a:pt x="30740" y="39820"/>
                  </a:lnTo>
                  <a:close/>
                  <a:moveTo>
                    <a:pt x="11455" y="36987"/>
                  </a:moveTo>
                  <a:lnTo>
                    <a:pt x="26866" y="39841"/>
                  </a:lnTo>
                  <a:lnTo>
                    <a:pt x="26533" y="39986"/>
                  </a:lnTo>
                  <a:lnTo>
                    <a:pt x="8623" y="38279"/>
                  </a:lnTo>
                  <a:lnTo>
                    <a:pt x="11455" y="36987"/>
                  </a:lnTo>
                  <a:close/>
                  <a:moveTo>
                    <a:pt x="48358" y="37300"/>
                  </a:moveTo>
                  <a:lnTo>
                    <a:pt x="51170" y="38633"/>
                  </a:lnTo>
                  <a:lnTo>
                    <a:pt x="33260" y="40049"/>
                  </a:lnTo>
                  <a:lnTo>
                    <a:pt x="32906" y="39882"/>
                  </a:lnTo>
                  <a:lnTo>
                    <a:pt x="48358" y="37300"/>
                  </a:lnTo>
                  <a:close/>
                  <a:moveTo>
                    <a:pt x="27366" y="39924"/>
                  </a:moveTo>
                  <a:lnTo>
                    <a:pt x="27657" y="39986"/>
                  </a:lnTo>
                  <a:lnTo>
                    <a:pt x="27387" y="40070"/>
                  </a:lnTo>
                  <a:lnTo>
                    <a:pt x="27095" y="40049"/>
                  </a:lnTo>
                  <a:lnTo>
                    <a:pt x="27366" y="39924"/>
                  </a:lnTo>
                  <a:close/>
                  <a:moveTo>
                    <a:pt x="29886" y="40028"/>
                  </a:moveTo>
                  <a:lnTo>
                    <a:pt x="30052" y="40070"/>
                  </a:lnTo>
                  <a:lnTo>
                    <a:pt x="29886" y="40111"/>
                  </a:lnTo>
                  <a:lnTo>
                    <a:pt x="29719" y="40070"/>
                  </a:lnTo>
                  <a:lnTo>
                    <a:pt x="29886" y="40028"/>
                  </a:lnTo>
                  <a:close/>
                  <a:moveTo>
                    <a:pt x="32406" y="39966"/>
                  </a:moveTo>
                  <a:lnTo>
                    <a:pt x="32676" y="40091"/>
                  </a:lnTo>
                  <a:lnTo>
                    <a:pt x="32385" y="40111"/>
                  </a:lnTo>
                  <a:lnTo>
                    <a:pt x="32114" y="40028"/>
                  </a:lnTo>
                  <a:lnTo>
                    <a:pt x="32406" y="39966"/>
                  </a:lnTo>
                  <a:close/>
                  <a:moveTo>
                    <a:pt x="54231" y="38674"/>
                  </a:moveTo>
                  <a:lnTo>
                    <a:pt x="56605" y="39570"/>
                  </a:lnTo>
                  <a:lnTo>
                    <a:pt x="55002" y="40132"/>
                  </a:lnTo>
                  <a:lnTo>
                    <a:pt x="52274" y="38841"/>
                  </a:lnTo>
                  <a:lnTo>
                    <a:pt x="54231" y="38674"/>
                  </a:lnTo>
                  <a:close/>
                  <a:moveTo>
                    <a:pt x="28220" y="40091"/>
                  </a:moveTo>
                  <a:lnTo>
                    <a:pt x="28386" y="40111"/>
                  </a:lnTo>
                  <a:lnTo>
                    <a:pt x="28241" y="40153"/>
                  </a:lnTo>
                  <a:lnTo>
                    <a:pt x="28074" y="40153"/>
                  </a:lnTo>
                  <a:lnTo>
                    <a:pt x="28220" y="40091"/>
                  </a:lnTo>
                  <a:close/>
                  <a:moveTo>
                    <a:pt x="2750" y="39278"/>
                  </a:moveTo>
                  <a:lnTo>
                    <a:pt x="4416" y="39882"/>
                  </a:lnTo>
                  <a:lnTo>
                    <a:pt x="3791" y="40174"/>
                  </a:lnTo>
                  <a:lnTo>
                    <a:pt x="292" y="40153"/>
                  </a:lnTo>
                  <a:lnTo>
                    <a:pt x="2750" y="39278"/>
                  </a:lnTo>
                  <a:close/>
                  <a:moveTo>
                    <a:pt x="4791" y="40028"/>
                  </a:moveTo>
                  <a:lnTo>
                    <a:pt x="5207" y="40195"/>
                  </a:lnTo>
                  <a:lnTo>
                    <a:pt x="4457" y="40174"/>
                  </a:lnTo>
                  <a:lnTo>
                    <a:pt x="4791" y="40028"/>
                  </a:lnTo>
                  <a:close/>
                  <a:moveTo>
                    <a:pt x="31552" y="40111"/>
                  </a:moveTo>
                  <a:lnTo>
                    <a:pt x="31698" y="40174"/>
                  </a:lnTo>
                  <a:lnTo>
                    <a:pt x="31552" y="40195"/>
                  </a:lnTo>
                  <a:lnTo>
                    <a:pt x="31385" y="40153"/>
                  </a:lnTo>
                  <a:lnTo>
                    <a:pt x="31552" y="40111"/>
                  </a:lnTo>
                  <a:close/>
                  <a:moveTo>
                    <a:pt x="7935" y="38591"/>
                  </a:moveTo>
                  <a:lnTo>
                    <a:pt x="11392" y="40236"/>
                  </a:lnTo>
                  <a:lnTo>
                    <a:pt x="6061" y="40195"/>
                  </a:lnTo>
                  <a:lnTo>
                    <a:pt x="5166" y="39861"/>
                  </a:lnTo>
                  <a:lnTo>
                    <a:pt x="7935" y="38591"/>
                  </a:lnTo>
                  <a:close/>
                  <a:moveTo>
                    <a:pt x="8560" y="38570"/>
                  </a:moveTo>
                  <a:lnTo>
                    <a:pt x="25991" y="40236"/>
                  </a:lnTo>
                  <a:lnTo>
                    <a:pt x="25741" y="40361"/>
                  </a:lnTo>
                  <a:lnTo>
                    <a:pt x="12080" y="40236"/>
                  </a:lnTo>
                  <a:lnTo>
                    <a:pt x="8560" y="38570"/>
                  </a:lnTo>
                  <a:close/>
                  <a:moveTo>
                    <a:pt x="26741" y="40299"/>
                  </a:moveTo>
                  <a:lnTo>
                    <a:pt x="26595" y="40361"/>
                  </a:lnTo>
                  <a:lnTo>
                    <a:pt x="26429" y="40361"/>
                  </a:lnTo>
                  <a:lnTo>
                    <a:pt x="26574" y="40299"/>
                  </a:lnTo>
                  <a:close/>
                  <a:moveTo>
                    <a:pt x="33197" y="40340"/>
                  </a:moveTo>
                  <a:lnTo>
                    <a:pt x="33343" y="40424"/>
                  </a:lnTo>
                  <a:lnTo>
                    <a:pt x="33176" y="40424"/>
                  </a:lnTo>
                  <a:lnTo>
                    <a:pt x="33030" y="40361"/>
                  </a:lnTo>
                  <a:lnTo>
                    <a:pt x="33197" y="40340"/>
                  </a:lnTo>
                  <a:close/>
                  <a:moveTo>
                    <a:pt x="51253" y="38924"/>
                  </a:moveTo>
                  <a:lnTo>
                    <a:pt x="47692" y="40528"/>
                  </a:lnTo>
                  <a:lnTo>
                    <a:pt x="34030" y="40424"/>
                  </a:lnTo>
                  <a:lnTo>
                    <a:pt x="33780" y="40299"/>
                  </a:lnTo>
                  <a:lnTo>
                    <a:pt x="51253" y="38924"/>
                  </a:lnTo>
                  <a:close/>
                  <a:moveTo>
                    <a:pt x="51857" y="38966"/>
                  </a:moveTo>
                  <a:lnTo>
                    <a:pt x="54606" y="40278"/>
                  </a:lnTo>
                  <a:lnTo>
                    <a:pt x="53731" y="40590"/>
                  </a:lnTo>
                  <a:lnTo>
                    <a:pt x="48379" y="40549"/>
                  </a:lnTo>
                  <a:lnTo>
                    <a:pt x="51857" y="38966"/>
                  </a:lnTo>
                  <a:close/>
                  <a:moveTo>
                    <a:pt x="54981" y="40445"/>
                  </a:moveTo>
                  <a:lnTo>
                    <a:pt x="55314" y="40590"/>
                  </a:lnTo>
                  <a:lnTo>
                    <a:pt x="54564" y="40590"/>
                  </a:lnTo>
                  <a:lnTo>
                    <a:pt x="54981" y="40445"/>
                  </a:lnTo>
                  <a:close/>
                  <a:moveTo>
                    <a:pt x="12684" y="40528"/>
                  </a:moveTo>
                  <a:lnTo>
                    <a:pt x="25117" y="40632"/>
                  </a:lnTo>
                  <a:lnTo>
                    <a:pt x="24971" y="40715"/>
                  </a:lnTo>
                  <a:lnTo>
                    <a:pt x="14745" y="41507"/>
                  </a:lnTo>
                  <a:lnTo>
                    <a:pt x="12684" y="40528"/>
                  </a:lnTo>
                  <a:close/>
                  <a:moveTo>
                    <a:pt x="34655" y="40715"/>
                  </a:moveTo>
                  <a:lnTo>
                    <a:pt x="47067" y="40819"/>
                  </a:lnTo>
                  <a:lnTo>
                    <a:pt x="45005" y="41777"/>
                  </a:lnTo>
                  <a:lnTo>
                    <a:pt x="34801" y="40799"/>
                  </a:lnTo>
                  <a:lnTo>
                    <a:pt x="34655" y="40715"/>
                  </a:lnTo>
                  <a:close/>
                  <a:moveTo>
                    <a:pt x="6852" y="40486"/>
                  </a:moveTo>
                  <a:lnTo>
                    <a:pt x="12017" y="40528"/>
                  </a:lnTo>
                  <a:lnTo>
                    <a:pt x="14162" y="41569"/>
                  </a:lnTo>
                  <a:lnTo>
                    <a:pt x="10497" y="41861"/>
                  </a:lnTo>
                  <a:lnTo>
                    <a:pt x="6852" y="40486"/>
                  </a:lnTo>
                  <a:close/>
                  <a:moveTo>
                    <a:pt x="47754" y="40819"/>
                  </a:moveTo>
                  <a:lnTo>
                    <a:pt x="52919" y="40861"/>
                  </a:lnTo>
                  <a:lnTo>
                    <a:pt x="49254" y="42173"/>
                  </a:lnTo>
                  <a:lnTo>
                    <a:pt x="45588" y="41819"/>
                  </a:lnTo>
                  <a:lnTo>
                    <a:pt x="47754" y="40819"/>
                  </a:lnTo>
                  <a:close/>
                  <a:moveTo>
                    <a:pt x="3833" y="40465"/>
                  </a:moveTo>
                  <a:lnTo>
                    <a:pt x="5999" y="40486"/>
                  </a:lnTo>
                  <a:lnTo>
                    <a:pt x="9810" y="41902"/>
                  </a:lnTo>
                  <a:lnTo>
                    <a:pt x="4499" y="42319"/>
                  </a:lnTo>
                  <a:lnTo>
                    <a:pt x="1542" y="41507"/>
                  </a:lnTo>
                  <a:lnTo>
                    <a:pt x="3833" y="40465"/>
                  </a:lnTo>
                  <a:close/>
                  <a:moveTo>
                    <a:pt x="24159" y="41069"/>
                  </a:moveTo>
                  <a:lnTo>
                    <a:pt x="16495" y="42340"/>
                  </a:lnTo>
                  <a:lnTo>
                    <a:pt x="15266" y="41757"/>
                  </a:lnTo>
                  <a:lnTo>
                    <a:pt x="24159" y="41069"/>
                  </a:lnTo>
                  <a:close/>
                  <a:moveTo>
                    <a:pt x="35592" y="41153"/>
                  </a:moveTo>
                  <a:lnTo>
                    <a:pt x="44485" y="42007"/>
                  </a:lnTo>
                  <a:lnTo>
                    <a:pt x="43235" y="42569"/>
                  </a:lnTo>
                  <a:lnTo>
                    <a:pt x="35592" y="41153"/>
                  </a:lnTo>
                  <a:close/>
                  <a:moveTo>
                    <a:pt x="53773" y="40882"/>
                  </a:moveTo>
                  <a:lnTo>
                    <a:pt x="55918" y="40903"/>
                  </a:lnTo>
                  <a:lnTo>
                    <a:pt x="58209" y="41986"/>
                  </a:lnTo>
                  <a:lnTo>
                    <a:pt x="55252" y="42756"/>
                  </a:lnTo>
                  <a:lnTo>
                    <a:pt x="49920" y="42236"/>
                  </a:lnTo>
                  <a:lnTo>
                    <a:pt x="53773" y="40882"/>
                  </a:lnTo>
                  <a:close/>
                  <a:moveTo>
                    <a:pt x="14704" y="41819"/>
                  </a:moveTo>
                  <a:lnTo>
                    <a:pt x="15995" y="42423"/>
                  </a:lnTo>
                  <a:lnTo>
                    <a:pt x="13267" y="42881"/>
                  </a:lnTo>
                  <a:lnTo>
                    <a:pt x="11143" y="42090"/>
                  </a:lnTo>
                  <a:lnTo>
                    <a:pt x="14704" y="41819"/>
                  </a:lnTo>
                  <a:close/>
                  <a:moveTo>
                    <a:pt x="22618" y="41611"/>
                  </a:moveTo>
                  <a:lnTo>
                    <a:pt x="17661" y="42902"/>
                  </a:lnTo>
                  <a:lnTo>
                    <a:pt x="16953" y="42569"/>
                  </a:lnTo>
                  <a:lnTo>
                    <a:pt x="22618" y="41611"/>
                  </a:lnTo>
                  <a:close/>
                  <a:moveTo>
                    <a:pt x="37133" y="41736"/>
                  </a:moveTo>
                  <a:lnTo>
                    <a:pt x="42777" y="42777"/>
                  </a:lnTo>
                  <a:lnTo>
                    <a:pt x="42069" y="43110"/>
                  </a:lnTo>
                  <a:lnTo>
                    <a:pt x="37133" y="41736"/>
                  </a:lnTo>
                  <a:close/>
                  <a:moveTo>
                    <a:pt x="45047" y="42069"/>
                  </a:moveTo>
                  <a:lnTo>
                    <a:pt x="48608" y="42402"/>
                  </a:lnTo>
                  <a:lnTo>
                    <a:pt x="46463" y="43173"/>
                  </a:lnTo>
                  <a:lnTo>
                    <a:pt x="43735" y="42652"/>
                  </a:lnTo>
                  <a:lnTo>
                    <a:pt x="45047" y="42069"/>
                  </a:lnTo>
                  <a:close/>
                  <a:moveTo>
                    <a:pt x="21118" y="42298"/>
                  </a:moveTo>
                  <a:lnTo>
                    <a:pt x="18411" y="43256"/>
                  </a:lnTo>
                  <a:lnTo>
                    <a:pt x="18057" y="43089"/>
                  </a:lnTo>
                  <a:lnTo>
                    <a:pt x="21118" y="42298"/>
                  </a:lnTo>
                  <a:close/>
                  <a:moveTo>
                    <a:pt x="38633" y="42444"/>
                  </a:moveTo>
                  <a:lnTo>
                    <a:pt x="41673" y="43298"/>
                  </a:lnTo>
                  <a:lnTo>
                    <a:pt x="41319" y="43444"/>
                  </a:lnTo>
                  <a:lnTo>
                    <a:pt x="38633" y="42444"/>
                  </a:lnTo>
                  <a:close/>
                  <a:moveTo>
                    <a:pt x="19681" y="43110"/>
                  </a:moveTo>
                  <a:lnTo>
                    <a:pt x="18890" y="43485"/>
                  </a:lnTo>
                  <a:lnTo>
                    <a:pt x="18786" y="43444"/>
                  </a:lnTo>
                  <a:lnTo>
                    <a:pt x="19681" y="43110"/>
                  </a:lnTo>
                  <a:close/>
                  <a:moveTo>
                    <a:pt x="16453" y="42652"/>
                  </a:moveTo>
                  <a:lnTo>
                    <a:pt x="17224" y="43006"/>
                  </a:lnTo>
                  <a:lnTo>
                    <a:pt x="15079" y="43568"/>
                  </a:lnTo>
                  <a:lnTo>
                    <a:pt x="13808" y="43089"/>
                  </a:lnTo>
                  <a:lnTo>
                    <a:pt x="16453" y="42652"/>
                  </a:lnTo>
                  <a:close/>
                  <a:moveTo>
                    <a:pt x="10455" y="42152"/>
                  </a:moveTo>
                  <a:lnTo>
                    <a:pt x="12705" y="42985"/>
                  </a:lnTo>
                  <a:lnTo>
                    <a:pt x="9060" y="43589"/>
                  </a:lnTo>
                  <a:lnTo>
                    <a:pt x="5311" y="42548"/>
                  </a:lnTo>
                  <a:lnTo>
                    <a:pt x="10455" y="42152"/>
                  </a:lnTo>
                  <a:close/>
                  <a:moveTo>
                    <a:pt x="40049" y="43298"/>
                  </a:moveTo>
                  <a:lnTo>
                    <a:pt x="40944" y="43631"/>
                  </a:lnTo>
                  <a:lnTo>
                    <a:pt x="40840" y="43673"/>
                  </a:lnTo>
                  <a:lnTo>
                    <a:pt x="40049" y="43298"/>
                  </a:lnTo>
                  <a:close/>
                  <a:moveTo>
                    <a:pt x="43277" y="42881"/>
                  </a:moveTo>
                  <a:lnTo>
                    <a:pt x="45901" y="43360"/>
                  </a:lnTo>
                  <a:lnTo>
                    <a:pt x="44630" y="43818"/>
                  </a:lnTo>
                  <a:lnTo>
                    <a:pt x="42506" y="43214"/>
                  </a:lnTo>
                  <a:lnTo>
                    <a:pt x="43277" y="42881"/>
                  </a:lnTo>
                  <a:close/>
                  <a:moveTo>
                    <a:pt x="49275" y="42465"/>
                  </a:moveTo>
                  <a:lnTo>
                    <a:pt x="54419" y="42965"/>
                  </a:lnTo>
                  <a:lnTo>
                    <a:pt x="50649" y="43943"/>
                  </a:lnTo>
                  <a:lnTo>
                    <a:pt x="47025" y="43277"/>
                  </a:lnTo>
                  <a:lnTo>
                    <a:pt x="49275" y="42465"/>
                  </a:lnTo>
                  <a:close/>
                  <a:moveTo>
                    <a:pt x="17619" y="43214"/>
                  </a:moveTo>
                  <a:lnTo>
                    <a:pt x="18036" y="43402"/>
                  </a:lnTo>
                  <a:lnTo>
                    <a:pt x="16287" y="44006"/>
                  </a:lnTo>
                  <a:lnTo>
                    <a:pt x="15558" y="43735"/>
                  </a:lnTo>
                  <a:lnTo>
                    <a:pt x="17619" y="43214"/>
                  </a:lnTo>
                  <a:close/>
                  <a:moveTo>
                    <a:pt x="42090" y="43402"/>
                  </a:moveTo>
                  <a:lnTo>
                    <a:pt x="44151" y="43985"/>
                  </a:lnTo>
                  <a:lnTo>
                    <a:pt x="43423" y="44235"/>
                  </a:lnTo>
                  <a:lnTo>
                    <a:pt x="41694" y="43589"/>
                  </a:lnTo>
                  <a:lnTo>
                    <a:pt x="42090" y="43402"/>
                  </a:lnTo>
                  <a:close/>
                  <a:moveTo>
                    <a:pt x="18390" y="43568"/>
                  </a:moveTo>
                  <a:lnTo>
                    <a:pt x="18536" y="43652"/>
                  </a:lnTo>
                  <a:lnTo>
                    <a:pt x="17078" y="44318"/>
                  </a:lnTo>
                  <a:lnTo>
                    <a:pt x="16703" y="44172"/>
                  </a:lnTo>
                  <a:lnTo>
                    <a:pt x="18390" y="43568"/>
                  </a:lnTo>
                  <a:close/>
                  <a:moveTo>
                    <a:pt x="13246" y="43194"/>
                  </a:moveTo>
                  <a:lnTo>
                    <a:pt x="14600" y="43693"/>
                  </a:lnTo>
                  <a:lnTo>
                    <a:pt x="11934" y="44381"/>
                  </a:lnTo>
                  <a:lnTo>
                    <a:pt x="9726" y="43777"/>
                  </a:lnTo>
                  <a:lnTo>
                    <a:pt x="13246" y="43194"/>
                  </a:lnTo>
                  <a:close/>
                  <a:moveTo>
                    <a:pt x="41319" y="43756"/>
                  </a:moveTo>
                  <a:lnTo>
                    <a:pt x="43006" y="44381"/>
                  </a:lnTo>
                  <a:lnTo>
                    <a:pt x="42631" y="44526"/>
                  </a:lnTo>
                  <a:lnTo>
                    <a:pt x="41173" y="43839"/>
                  </a:lnTo>
                  <a:lnTo>
                    <a:pt x="41319" y="43756"/>
                  </a:lnTo>
                  <a:close/>
                  <a:moveTo>
                    <a:pt x="46484" y="43464"/>
                  </a:moveTo>
                  <a:lnTo>
                    <a:pt x="49983" y="44110"/>
                  </a:lnTo>
                  <a:lnTo>
                    <a:pt x="47775" y="44672"/>
                  </a:lnTo>
                  <a:lnTo>
                    <a:pt x="45109" y="43943"/>
                  </a:lnTo>
                  <a:lnTo>
                    <a:pt x="46484" y="43464"/>
                  </a:lnTo>
                  <a:close/>
                  <a:moveTo>
                    <a:pt x="15079" y="43860"/>
                  </a:moveTo>
                  <a:lnTo>
                    <a:pt x="15870" y="44172"/>
                  </a:lnTo>
                  <a:lnTo>
                    <a:pt x="13787" y="44901"/>
                  </a:lnTo>
                  <a:lnTo>
                    <a:pt x="12475" y="44547"/>
                  </a:lnTo>
                  <a:lnTo>
                    <a:pt x="15079" y="43860"/>
                  </a:lnTo>
                  <a:close/>
                  <a:moveTo>
                    <a:pt x="44651" y="44110"/>
                  </a:moveTo>
                  <a:lnTo>
                    <a:pt x="47213" y="44818"/>
                  </a:lnTo>
                  <a:lnTo>
                    <a:pt x="45901" y="45172"/>
                  </a:lnTo>
                  <a:lnTo>
                    <a:pt x="43839" y="44402"/>
                  </a:lnTo>
                  <a:lnTo>
                    <a:pt x="44651" y="44110"/>
                  </a:lnTo>
                  <a:close/>
                  <a:moveTo>
                    <a:pt x="16287" y="44318"/>
                  </a:moveTo>
                  <a:lnTo>
                    <a:pt x="16703" y="44485"/>
                  </a:lnTo>
                  <a:lnTo>
                    <a:pt x="15016" y="45235"/>
                  </a:lnTo>
                  <a:lnTo>
                    <a:pt x="14266" y="45047"/>
                  </a:lnTo>
                  <a:lnTo>
                    <a:pt x="16287" y="44318"/>
                  </a:lnTo>
                  <a:close/>
                  <a:moveTo>
                    <a:pt x="9060" y="43902"/>
                  </a:moveTo>
                  <a:lnTo>
                    <a:pt x="11372" y="44526"/>
                  </a:lnTo>
                  <a:lnTo>
                    <a:pt x="7790" y="45464"/>
                  </a:lnTo>
                  <a:lnTo>
                    <a:pt x="3958" y="44756"/>
                  </a:lnTo>
                  <a:lnTo>
                    <a:pt x="9060" y="43902"/>
                  </a:lnTo>
                  <a:close/>
                  <a:moveTo>
                    <a:pt x="43423" y="44547"/>
                  </a:moveTo>
                  <a:lnTo>
                    <a:pt x="45422" y="45297"/>
                  </a:lnTo>
                  <a:lnTo>
                    <a:pt x="44672" y="45484"/>
                  </a:lnTo>
                  <a:lnTo>
                    <a:pt x="43006" y="44693"/>
                  </a:lnTo>
                  <a:lnTo>
                    <a:pt x="43423" y="44547"/>
                  </a:lnTo>
                  <a:close/>
                  <a:moveTo>
                    <a:pt x="50649" y="44235"/>
                  </a:moveTo>
                  <a:lnTo>
                    <a:pt x="55731" y="45172"/>
                  </a:lnTo>
                  <a:lnTo>
                    <a:pt x="51899" y="45818"/>
                  </a:lnTo>
                  <a:lnTo>
                    <a:pt x="48337" y="44839"/>
                  </a:lnTo>
                  <a:lnTo>
                    <a:pt x="50649" y="44235"/>
                  </a:lnTo>
                  <a:close/>
                  <a:moveTo>
                    <a:pt x="11913" y="44693"/>
                  </a:moveTo>
                  <a:lnTo>
                    <a:pt x="13308" y="45068"/>
                  </a:lnTo>
                  <a:lnTo>
                    <a:pt x="10705" y="45984"/>
                  </a:lnTo>
                  <a:lnTo>
                    <a:pt x="8477" y="45589"/>
                  </a:lnTo>
                  <a:lnTo>
                    <a:pt x="11913" y="44693"/>
                  </a:lnTo>
                  <a:close/>
                  <a:moveTo>
                    <a:pt x="47775" y="44985"/>
                  </a:moveTo>
                  <a:lnTo>
                    <a:pt x="51211" y="45943"/>
                  </a:lnTo>
                  <a:lnTo>
                    <a:pt x="48962" y="46317"/>
                  </a:lnTo>
                  <a:lnTo>
                    <a:pt x="46380" y="45339"/>
                  </a:lnTo>
                  <a:lnTo>
                    <a:pt x="47775" y="44985"/>
                  </a:lnTo>
                  <a:close/>
                  <a:moveTo>
                    <a:pt x="13808" y="45214"/>
                  </a:moveTo>
                  <a:lnTo>
                    <a:pt x="14620" y="45422"/>
                  </a:lnTo>
                  <a:lnTo>
                    <a:pt x="12621" y="46338"/>
                  </a:lnTo>
                  <a:lnTo>
                    <a:pt x="11288" y="46109"/>
                  </a:lnTo>
                  <a:lnTo>
                    <a:pt x="13808" y="45214"/>
                  </a:lnTo>
                  <a:close/>
                  <a:moveTo>
                    <a:pt x="3125" y="44881"/>
                  </a:moveTo>
                  <a:lnTo>
                    <a:pt x="7123" y="45630"/>
                  </a:lnTo>
                  <a:lnTo>
                    <a:pt x="3687" y="46526"/>
                  </a:lnTo>
                  <a:lnTo>
                    <a:pt x="1000" y="45235"/>
                  </a:lnTo>
                  <a:lnTo>
                    <a:pt x="3125" y="44881"/>
                  </a:lnTo>
                  <a:close/>
                  <a:moveTo>
                    <a:pt x="45901" y="45464"/>
                  </a:moveTo>
                  <a:lnTo>
                    <a:pt x="48400" y="46401"/>
                  </a:lnTo>
                  <a:lnTo>
                    <a:pt x="47067" y="46630"/>
                  </a:lnTo>
                  <a:lnTo>
                    <a:pt x="45068" y="45693"/>
                  </a:lnTo>
                  <a:lnTo>
                    <a:pt x="45901" y="45464"/>
                  </a:lnTo>
                  <a:close/>
                  <a:moveTo>
                    <a:pt x="56564" y="45339"/>
                  </a:moveTo>
                  <a:lnTo>
                    <a:pt x="58688" y="45714"/>
                  </a:lnTo>
                  <a:lnTo>
                    <a:pt x="55981" y="46963"/>
                  </a:lnTo>
                  <a:lnTo>
                    <a:pt x="52544" y="46005"/>
                  </a:lnTo>
                  <a:lnTo>
                    <a:pt x="56564" y="45339"/>
                  </a:lnTo>
                  <a:close/>
                  <a:moveTo>
                    <a:pt x="3645" y="46838"/>
                  </a:moveTo>
                  <a:lnTo>
                    <a:pt x="4437" y="47192"/>
                  </a:lnTo>
                  <a:lnTo>
                    <a:pt x="4437" y="47192"/>
                  </a:lnTo>
                  <a:lnTo>
                    <a:pt x="2812" y="47046"/>
                  </a:lnTo>
                  <a:lnTo>
                    <a:pt x="3645" y="46838"/>
                  </a:lnTo>
                  <a:close/>
                  <a:moveTo>
                    <a:pt x="7810" y="45755"/>
                  </a:moveTo>
                  <a:lnTo>
                    <a:pt x="10164" y="46193"/>
                  </a:lnTo>
                  <a:lnTo>
                    <a:pt x="6686" y="47421"/>
                  </a:lnTo>
                  <a:lnTo>
                    <a:pt x="5270" y="47275"/>
                  </a:lnTo>
                  <a:lnTo>
                    <a:pt x="4083" y="46713"/>
                  </a:lnTo>
                  <a:lnTo>
                    <a:pt x="7810" y="45755"/>
                  </a:lnTo>
                  <a:close/>
                  <a:moveTo>
                    <a:pt x="56022" y="47255"/>
                  </a:moveTo>
                  <a:lnTo>
                    <a:pt x="56855" y="47484"/>
                  </a:lnTo>
                  <a:lnTo>
                    <a:pt x="55231" y="47630"/>
                  </a:lnTo>
                  <a:lnTo>
                    <a:pt x="56022" y="47255"/>
                  </a:lnTo>
                  <a:close/>
                  <a:moveTo>
                    <a:pt x="10726" y="46297"/>
                  </a:moveTo>
                  <a:lnTo>
                    <a:pt x="12142" y="46547"/>
                  </a:lnTo>
                  <a:lnTo>
                    <a:pt x="9643" y="47692"/>
                  </a:lnTo>
                  <a:lnTo>
                    <a:pt x="7373" y="47484"/>
                  </a:lnTo>
                  <a:lnTo>
                    <a:pt x="10726" y="46297"/>
                  </a:lnTo>
                  <a:close/>
                  <a:moveTo>
                    <a:pt x="51878" y="46109"/>
                  </a:moveTo>
                  <a:lnTo>
                    <a:pt x="55585" y="47151"/>
                  </a:lnTo>
                  <a:lnTo>
                    <a:pt x="54377" y="47692"/>
                  </a:lnTo>
                  <a:lnTo>
                    <a:pt x="52961" y="47796"/>
                  </a:lnTo>
                  <a:lnTo>
                    <a:pt x="49504" y="46505"/>
                  </a:lnTo>
                  <a:lnTo>
                    <a:pt x="51878" y="46109"/>
                  </a:lnTo>
                  <a:close/>
                  <a:moveTo>
                    <a:pt x="48941" y="46609"/>
                  </a:moveTo>
                  <a:lnTo>
                    <a:pt x="52274" y="47859"/>
                  </a:lnTo>
                  <a:lnTo>
                    <a:pt x="50004" y="48025"/>
                  </a:lnTo>
                  <a:lnTo>
                    <a:pt x="47525" y="46838"/>
                  </a:lnTo>
                  <a:lnTo>
                    <a:pt x="48941" y="46609"/>
                  </a:lnTo>
                  <a:close/>
                  <a:moveTo>
                    <a:pt x="6727" y="47713"/>
                  </a:moveTo>
                  <a:lnTo>
                    <a:pt x="9122" y="47942"/>
                  </a:lnTo>
                  <a:lnTo>
                    <a:pt x="7852" y="48504"/>
                  </a:lnTo>
                  <a:lnTo>
                    <a:pt x="6415" y="47817"/>
                  </a:lnTo>
                  <a:lnTo>
                    <a:pt x="6727" y="47713"/>
                  </a:lnTo>
                  <a:close/>
                  <a:moveTo>
                    <a:pt x="29074" y="40674"/>
                  </a:moveTo>
                  <a:lnTo>
                    <a:pt x="30677" y="40694"/>
                  </a:lnTo>
                  <a:lnTo>
                    <a:pt x="32281" y="40840"/>
                  </a:lnTo>
                  <a:lnTo>
                    <a:pt x="33864" y="41132"/>
                  </a:lnTo>
                  <a:lnTo>
                    <a:pt x="35425" y="41569"/>
                  </a:lnTo>
                  <a:lnTo>
                    <a:pt x="36925" y="42131"/>
                  </a:lnTo>
                  <a:lnTo>
                    <a:pt x="40486" y="43818"/>
                  </a:lnTo>
                  <a:lnTo>
                    <a:pt x="29823" y="48692"/>
                  </a:lnTo>
                  <a:lnTo>
                    <a:pt x="19223" y="43652"/>
                  </a:lnTo>
                  <a:lnTo>
                    <a:pt x="22826" y="42007"/>
                  </a:lnTo>
                  <a:lnTo>
                    <a:pt x="24325" y="41465"/>
                  </a:lnTo>
                  <a:lnTo>
                    <a:pt x="25887" y="41069"/>
                  </a:lnTo>
                  <a:lnTo>
                    <a:pt x="27470" y="40799"/>
                  </a:lnTo>
                  <a:lnTo>
                    <a:pt x="29074" y="40674"/>
                  </a:lnTo>
                  <a:close/>
                  <a:moveTo>
                    <a:pt x="52919" y="48088"/>
                  </a:moveTo>
                  <a:lnTo>
                    <a:pt x="53232" y="48213"/>
                  </a:lnTo>
                  <a:lnTo>
                    <a:pt x="51774" y="48879"/>
                  </a:lnTo>
                  <a:lnTo>
                    <a:pt x="50524" y="48275"/>
                  </a:lnTo>
                  <a:lnTo>
                    <a:pt x="52919" y="48088"/>
                  </a:lnTo>
                  <a:close/>
                  <a:moveTo>
                    <a:pt x="18869" y="43798"/>
                  </a:moveTo>
                  <a:lnTo>
                    <a:pt x="29469" y="48858"/>
                  </a:lnTo>
                  <a:lnTo>
                    <a:pt x="29365" y="48900"/>
                  </a:lnTo>
                  <a:lnTo>
                    <a:pt x="17453" y="44443"/>
                  </a:lnTo>
                  <a:lnTo>
                    <a:pt x="18869" y="43798"/>
                  </a:lnTo>
                  <a:close/>
                  <a:moveTo>
                    <a:pt x="40840" y="43985"/>
                  </a:moveTo>
                  <a:lnTo>
                    <a:pt x="42236" y="44651"/>
                  </a:lnTo>
                  <a:lnTo>
                    <a:pt x="30261" y="48900"/>
                  </a:lnTo>
                  <a:lnTo>
                    <a:pt x="30157" y="48858"/>
                  </a:lnTo>
                  <a:lnTo>
                    <a:pt x="40840" y="43985"/>
                  </a:lnTo>
                  <a:close/>
                  <a:moveTo>
                    <a:pt x="29823" y="49025"/>
                  </a:moveTo>
                  <a:lnTo>
                    <a:pt x="29865" y="49046"/>
                  </a:lnTo>
                  <a:lnTo>
                    <a:pt x="29823" y="49067"/>
                  </a:lnTo>
                  <a:lnTo>
                    <a:pt x="29761" y="49046"/>
                  </a:lnTo>
                  <a:lnTo>
                    <a:pt x="29823" y="49025"/>
                  </a:lnTo>
                  <a:close/>
                  <a:moveTo>
                    <a:pt x="17078" y="44631"/>
                  </a:moveTo>
                  <a:lnTo>
                    <a:pt x="28990" y="49067"/>
                  </a:lnTo>
                  <a:lnTo>
                    <a:pt x="28949" y="49087"/>
                  </a:lnTo>
                  <a:lnTo>
                    <a:pt x="15454" y="45359"/>
                  </a:lnTo>
                  <a:lnTo>
                    <a:pt x="17078" y="44631"/>
                  </a:lnTo>
                  <a:close/>
                  <a:moveTo>
                    <a:pt x="42610" y="44839"/>
                  </a:moveTo>
                  <a:lnTo>
                    <a:pt x="44235" y="45609"/>
                  </a:lnTo>
                  <a:lnTo>
                    <a:pt x="30698" y="49108"/>
                  </a:lnTo>
                  <a:lnTo>
                    <a:pt x="30636" y="49087"/>
                  </a:lnTo>
                  <a:lnTo>
                    <a:pt x="42610" y="44839"/>
                  </a:lnTo>
                  <a:close/>
                  <a:moveTo>
                    <a:pt x="30240" y="49212"/>
                  </a:moveTo>
                  <a:lnTo>
                    <a:pt x="30261" y="49233"/>
                  </a:lnTo>
                  <a:lnTo>
                    <a:pt x="30240" y="49233"/>
                  </a:lnTo>
                  <a:lnTo>
                    <a:pt x="30240" y="49212"/>
                  </a:lnTo>
                  <a:close/>
                  <a:moveTo>
                    <a:pt x="15058" y="45547"/>
                  </a:moveTo>
                  <a:lnTo>
                    <a:pt x="28532" y="49275"/>
                  </a:lnTo>
                  <a:lnTo>
                    <a:pt x="28532" y="49296"/>
                  </a:lnTo>
                  <a:lnTo>
                    <a:pt x="13100" y="46442"/>
                  </a:lnTo>
                  <a:lnTo>
                    <a:pt x="15058" y="45547"/>
                  </a:lnTo>
                  <a:close/>
                  <a:moveTo>
                    <a:pt x="44630" y="45797"/>
                  </a:moveTo>
                  <a:lnTo>
                    <a:pt x="46567" y="46713"/>
                  </a:lnTo>
                  <a:lnTo>
                    <a:pt x="31094" y="49316"/>
                  </a:lnTo>
                  <a:lnTo>
                    <a:pt x="31094" y="49296"/>
                  </a:lnTo>
                  <a:lnTo>
                    <a:pt x="44630" y="45797"/>
                  </a:lnTo>
                  <a:close/>
                  <a:moveTo>
                    <a:pt x="12642" y="46651"/>
                  </a:moveTo>
                  <a:lnTo>
                    <a:pt x="27720" y="49441"/>
                  </a:lnTo>
                  <a:lnTo>
                    <a:pt x="10226" y="47754"/>
                  </a:lnTo>
                  <a:lnTo>
                    <a:pt x="12642" y="46651"/>
                  </a:lnTo>
                  <a:close/>
                  <a:moveTo>
                    <a:pt x="2687" y="49150"/>
                  </a:moveTo>
                  <a:lnTo>
                    <a:pt x="3499" y="49462"/>
                  </a:lnTo>
                  <a:lnTo>
                    <a:pt x="1854" y="49441"/>
                  </a:lnTo>
                  <a:lnTo>
                    <a:pt x="2687" y="49150"/>
                  </a:lnTo>
                  <a:close/>
                  <a:moveTo>
                    <a:pt x="6019" y="47963"/>
                  </a:moveTo>
                  <a:lnTo>
                    <a:pt x="7519" y="48671"/>
                  </a:lnTo>
                  <a:lnTo>
                    <a:pt x="5770" y="49462"/>
                  </a:lnTo>
                  <a:lnTo>
                    <a:pt x="4333" y="49462"/>
                  </a:lnTo>
                  <a:lnTo>
                    <a:pt x="3104" y="49004"/>
                  </a:lnTo>
                  <a:lnTo>
                    <a:pt x="6019" y="47963"/>
                  </a:lnTo>
                  <a:close/>
                  <a:moveTo>
                    <a:pt x="47025" y="46921"/>
                  </a:moveTo>
                  <a:lnTo>
                    <a:pt x="49420" y="48088"/>
                  </a:lnTo>
                  <a:lnTo>
                    <a:pt x="31885" y="49462"/>
                  </a:lnTo>
                  <a:lnTo>
                    <a:pt x="47025" y="46921"/>
                  </a:lnTo>
                  <a:close/>
                  <a:moveTo>
                    <a:pt x="7852" y="48837"/>
                  </a:moveTo>
                  <a:lnTo>
                    <a:pt x="9247" y="49504"/>
                  </a:lnTo>
                  <a:lnTo>
                    <a:pt x="6457" y="49483"/>
                  </a:lnTo>
                  <a:lnTo>
                    <a:pt x="7852" y="48837"/>
                  </a:lnTo>
                  <a:close/>
                  <a:moveTo>
                    <a:pt x="9685" y="48004"/>
                  </a:moveTo>
                  <a:lnTo>
                    <a:pt x="26887" y="49650"/>
                  </a:lnTo>
                  <a:lnTo>
                    <a:pt x="9935" y="49504"/>
                  </a:lnTo>
                  <a:lnTo>
                    <a:pt x="8206" y="48671"/>
                  </a:lnTo>
                  <a:lnTo>
                    <a:pt x="9685" y="48004"/>
                  </a:lnTo>
                  <a:close/>
                  <a:moveTo>
                    <a:pt x="49962" y="48338"/>
                  </a:moveTo>
                  <a:lnTo>
                    <a:pt x="51441" y="49025"/>
                  </a:lnTo>
                  <a:lnTo>
                    <a:pt x="49670" y="49837"/>
                  </a:lnTo>
                  <a:lnTo>
                    <a:pt x="32718" y="49691"/>
                  </a:lnTo>
                  <a:lnTo>
                    <a:pt x="49962" y="48338"/>
                  </a:lnTo>
                  <a:close/>
                  <a:moveTo>
                    <a:pt x="51774" y="49191"/>
                  </a:moveTo>
                  <a:lnTo>
                    <a:pt x="53169" y="49858"/>
                  </a:lnTo>
                  <a:lnTo>
                    <a:pt x="50358" y="49837"/>
                  </a:lnTo>
                  <a:lnTo>
                    <a:pt x="51774" y="49191"/>
                  </a:lnTo>
                  <a:close/>
                  <a:moveTo>
                    <a:pt x="53627" y="48358"/>
                  </a:moveTo>
                  <a:lnTo>
                    <a:pt x="56522" y="49441"/>
                  </a:lnTo>
                  <a:lnTo>
                    <a:pt x="55272" y="49879"/>
                  </a:lnTo>
                  <a:lnTo>
                    <a:pt x="53856" y="49879"/>
                  </a:lnTo>
                  <a:lnTo>
                    <a:pt x="52128" y="49046"/>
                  </a:lnTo>
                  <a:lnTo>
                    <a:pt x="53627" y="48358"/>
                  </a:lnTo>
                  <a:close/>
                  <a:moveTo>
                    <a:pt x="56939" y="49608"/>
                  </a:moveTo>
                  <a:lnTo>
                    <a:pt x="57751" y="49900"/>
                  </a:lnTo>
                  <a:lnTo>
                    <a:pt x="56126" y="49879"/>
                  </a:lnTo>
                  <a:lnTo>
                    <a:pt x="56939" y="49608"/>
                  </a:lnTo>
                  <a:close/>
                  <a:moveTo>
                    <a:pt x="10559" y="49795"/>
                  </a:moveTo>
                  <a:lnTo>
                    <a:pt x="26075" y="49920"/>
                  </a:lnTo>
                  <a:lnTo>
                    <a:pt x="12996" y="50962"/>
                  </a:lnTo>
                  <a:lnTo>
                    <a:pt x="10559" y="49795"/>
                  </a:lnTo>
                  <a:close/>
                  <a:moveTo>
                    <a:pt x="33530" y="49983"/>
                  </a:moveTo>
                  <a:lnTo>
                    <a:pt x="49046" y="50129"/>
                  </a:lnTo>
                  <a:lnTo>
                    <a:pt x="46588" y="51232"/>
                  </a:lnTo>
                  <a:lnTo>
                    <a:pt x="33530" y="49983"/>
                  </a:lnTo>
                  <a:close/>
                  <a:moveTo>
                    <a:pt x="5832" y="49754"/>
                  </a:moveTo>
                  <a:lnTo>
                    <a:pt x="9872" y="49795"/>
                  </a:lnTo>
                  <a:lnTo>
                    <a:pt x="12434" y="51003"/>
                  </a:lnTo>
                  <a:lnTo>
                    <a:pt x="9185" y="51274"/>
                  </a:lnTo>
                  <a:lnTo>
                    <a:pt x="5520" y="49900"/>
                  </a:lnTo>
                  <a:lnTo>
                    <a:pt x="5832" y="49754"/>
                  </a:lnTo>
                  <a:close/>
                  <a:moveTo>
                    <a:pt x="49733" y="50129"/>
                  </a:moveTo>
                  <a:lnTo>
                    <a:pt x="53794" y="50149"/>
                  </a:lnTo>
                  <a:lnTo>
                    <a:pt x="54085" y="50295"/>
                  </a:lnTo>
                  <a:lnTo>
                    <a:pt x="50420" y="51607"/>
                  </a:lnTo>
                  <a:lnTo>
                    <a:pt x="47171" y="51295"/>
                  </a:lnTo>
                  <a:lnTo>
                    <a:pt x="49733" y="50129"/>
                  </a:lnTo>
                  <a:close/>
                  <a:moveTo>
                    <a:pt x="5145" y="50066"/>
                  </a:moveTo>
                  <a:lnTo>
                    <a:pt x="8498" y="51316"/>
                  </a:lnTo>
                  <a:lnTo>
                    <a:pt x="3604" y="51711"/>
                  </a:lnTo>
                  <a:lnTo>
                    <a:pt x="2333" y="51357"/>
                  </a:lnTo>
                  <a:lnTo>
                    <a:pt x="5145" y="50066"/>
                  </a:lnTo>
                  <a:close/>
                  <a:moveTo>
                    <a:pt x="1917" y="51545"/>
                  </a:moveTo>
                  <a:lnTo>
                    <a:pt x="2750" y="51774"/>
                  </a:lnTo>
                  <a:lnTo>
                    <a:pt x="1125" y="51899"/>
                  </a:lnTo>
                  <a:lnTo>
                    <a:pt x="1125" y="51899"/>
                  </a:lnTo>
                  <a:lnTo>
                    <a:pt x="1917" y="51545"/>
                  </a:lnTo>
                  <a:close/>
                  <a:moveTo>
                    <a:pt x="25304" y="50274"/>
                  </a:moveTo>
                  <a:lnTo>
                    <a:pt x="15141" y="51982"/>
                  </a:lnTo>
                  <a:lnTo>
                    <a:pt x="13517" y="51212"/>
                  </a:lnTo>
                  <a:lnTo>
                    <a:pt x="25304" y="50274"/>
                  </a:lnTo>
                  <a:close/>
                  <a:moveTo>
                    <a:pt x="54460" y="50483"/>
                  </a:moveTo>
                  <a:lnTo>
                    <a:pt x="57272" y="51816"/>
                  </a:lnTo>
                  <a:lnTo>
                    <a:pt x="55981" y="52149"/>
                  </a:lnTo>
                  <a:lnTo>
                    <a:pt x="51086" y="51670"/>
                  </a:lnTo>
                  <a:lnTo>
                    <a:pt x="54460" y="50483"/>
                  </a:lnTo>
                  <a:close/>
                  <a:moveTo>
                    <a:pt x="34322" y="50358"/>
                  </a:moveTo>
                  <a:lnTo>
                    <a:pt x="46067" y="51482"/>
                  </a:lnTo>
                  <a:lnTo>
                    <a:pt x="44443" y="52232"/>
                  </a:lnTo>
                  <a:lnTo>
                    <a:pt x="34322" y="50358"/>
                  </a:lnTo>
                  <a:close/>
                  <a:moveTo>
                    <a:pt x="57667" y="52003"/>
                  </a:moveTo>
                  <a:lnTo>
                    <a:pt x="58459" y="52378"/>
                  </a:lnTo>
                  <a:lnTo>
                    <a:pt x="56834" y="52232"/>
                  </a:lnTo>
                  <a:lnTo>
                    <a:pt x="57667" y="52003"/>
                  </a:lnTo>
                  <a:close/>
                  <a:moveTo>
                    <a:pt x="12954" y="51253"/>
                  </a:moveTo>
                  <a:lnTo>
                    <a:pt x="14641" y="52065"/>
                  </a:lnTo>
                  <a:lnTo>
                    <a:pt x="12350" y="52461"/>
                  </a:lnTo>
                  <a:lnTo>
                    <a:pt x="9831" y="51503"/>
                  </a:lnTo>
                  <a:lnTo>
                    <a:pt x="12954" y="51253"/>
                  </a:lnTo>
                  <a:close/>
                  <a:moveTo>
                    <a:pt x="24554" y="50712"/>
                  </a:moveTo>
                  <a:lnTo>
                    <a:pt x="16703" y="52732"/>
                  </a:lnTo>
                  <a:lnTo>
                    <a:pt x="15599" y="52211"/>
                  </a:lnTo>
                  <a:lnTo>
                    <a:pt x="24554" y="50712"/>
                  </a:lnTo>
                  <a:close/>
                  <a:moveTo>
                    <a:pt x="46651" y="51545"/>
                  </a:moveTo>
                  <a:lnTo>
                    <a:pt x="49754" y="51836"/>
                  </a:lnTo>
                  <a:lnTo>
                    <a:pt x="47213" y="52732"/>
                  </a:lnTo>
                  <a:lnTo>
                    <a:pt x="44922" y="52315"/>
                  </a:lnTo>
                  <a:lnTo>
                    <a:pt x="46651" y="51545"/>
                  </a:lnTo>
                  <a:close/>
                  <a:moveTo>
                    <a:pt x="35051" y="50795"/>
                  </a:moveTo>
                  <a:lnTo>
                    <a:pt x="43964" y="52440"/>
                  </a:lnTo>
                  <a:lnTo>
                    <a:pt x="42860" y="52940"/>
                  </a:lnTo>
                  <a:lnTo>
                    <a:pt x="35051" y="50795"/>
                  </a:lnTo>
                  <a:close/>
                  <a:moveTo>
                    <a:pt x="9143" y="51566"/>
                  </a:moveTo>
                  <a:lnTo>
                    <a:pt x="11788" y="52544"/>
                  </a:lnTo>
                  <a:lnTo>
                    <a:pt x="8581" y="53086"/>
                  </a:lnTo>
                  <a:lnTo>
                    <a:pt x="4416" y="51940"/>
                  </a:lnTo>
                  <a:lnTo>
                    <a:pt x="9143" y="51566"/>
                  </a:lnTo>
                  <a:close/>
                  <a:moveTo>
                    <a:pt x="15099" y="52295"/>
                  </a:moveTo>
                  <a:lnTo>
                    <a:pt x="16266" y="52836"/>
                  </a:lnTo>
                  <a:lnTo>
                    <a:pt x="14579" y="53294"/>
                  </a:lnTo>
                  <a:lnTo>
                    <a:pt x="12892" y="52649"/>
                  </a:lnTo>
                  <a:lnTo>
                    <a:pt x="15099" y="52295"/>
                  </a:lnTo>
                  <a:close/>
                  <a:moveTo>
                    <a:pt x="23825" y="51191"/>
                  </a:moveTo>
                  <a:lnTo>
                    <a:pt x="17890" y="53294"/>
                  </a:lnTo>
                  <a:lnTo>
                    <a:pt x="17120" y="52919"/>
                  </a:lnTo>
                  <a:lnTo>
                    <a:pt x="23825" y="51191"/>
                  </a:lnTo>
                  <a:close/>
                  <a:moveTo>
                    <a:pt x="50441" y="51899"/>
                  </a:moveTo>
                  <a:lnTo>
                    <a:pt x="55168" y="52357"/>
                  </a:lnTo>
                  <a:lnTo>
                    <a:pt x="50982" y="53440"/>
                  </a:lnTo>
                  <a:lnTo>
                    <a:pt x="47775" y="52857"/>
                  </a:lnTo>
                  <a:lnTo>
                    <a:pt x="50441" y="51899"/>
                  </a:lnTo>
                  <a:close/>
                  <a:moveTo>
                    <a:pt x="35759" y="51295"/>
                  </a:moveTo>
                  <a:lnTo>
                    <a:pt x="42444" y="53128"/>
                  </a:lnTo>
                  <a:lnTo>
                    <a:pt x="41673" y="53482"/>
                  </a:lnTo>
                  <a:lnTo>
                    <a:pt x="35759" y="51295"/>
                  </a:lnTo>
                  <a:close/>
                  <a:moveTo>
                    <a:pt x="44464" y="52524"/>
                  </a:moveTo>
                  <a:lnTo>
                    <a:pt x="46671" y="52940"/>
                  </a:lnTo>
                  <a:lnTo>
                    <a:pt x="44985" y="53544"/>
                  </a:lnTo>
                  <a:lnTo>
                    <a:pt x="43298" y="53065"/>
                  </a:lnTo>
                  <a:lnTo>
                    <a:pt x="44464" y="52524"/>
                  </a:lnTo>
                  <a:close/>
                  <a:moveTo>
                    <a:pt x="23159" y="51732"/>
                  </a:moveTo>
                  <a:lnTo>
                    <a:pt x="18786" y="53731"/>
                  </a:lnTo>
                  <a:lnTo>
                    <a:pt x="18265" y="53461"/>
                  </a:lnTo>
                  <a:lnTo>
                    <a:pt x="23159" y="51732"/>
                  </a:lnTo>
                  <a:close/>
                  <a:moveTo>
                    <a:pt x="16682" y="53044"/>
                  </a:moveTo>
                  <a:lnTo>
                    <a:pt x="17494" y="53440"/>
                  </a:lnTo>
                  <a:lnTo>
                    <a:pt x="16203" y="53898"/>
                  </a:lnTo>
                  <a:lnTo>
                    <a:pt x="15058" y="53461"/>
                  </a:lnTo>
                  <a:lnTo>
                    <a:pt x="16682" y="53044"/>
                  </a:lnTo>
                  <a:close/>
                  <a:moveTo>
                    <a:pt x="36425" y="51836"/>
                  </a:moveTo>
                  <a:lnTo>
                    <a:pt x="41298" y="53669"/>
                  </a:lnTo>
                  <a:lnTo>
                    <a:pt x="40757" y="53898"/>
                  </a:lnTo>
                  <a:lnTo>
                    <a:pt x="36425" y="51836"/>
                  </a:lnTo>
                  <a:close/>
                  <a:moveTo>
                    <a:pt x="12330" y="52753"/>
                  </a:moveTo>
                  <a:lnTo>
                    <a:pt x="14100" y="53419"/>
                  </a:lnTo>
                  <a:lnTo>
                    <a:pt x="11851" y="54002"/>
                  </a:lnTo>
                  <a:lnTo>
                    <a:pt x="9247" y="53273"/>
                  </a:lnTo>
                  <a:lnTo>
                    <a:pt x="12330" y="52753"/>
                  </a:lnTo>
                  <a:close/>
                  <a:moveTo>
                    <a:pt x="42881" y="53253"/>
                  </a:moveTo>
                  <a:lnTo>
                    <a:pt x="44506" y="53711"/>
                  </a:lnTo>
                  <a:lnTo>
                    <a:pt x="43339" y="54106"/>
                  </a:lnTo>
                  <a:lnTo>
                    <a:pt x="42048" y="53627"/>
                  </a:lnTo>
                  <a:lnTo>
                    <a:pt x="42881" y="53253"/>
                  </a:lnTo>
                  <a:close/>
                  <a:moveTo>
                    <a:pt x="47234" y="53044"/>
                  </a:moveTo>
                  <a:lnTo>
                    <a:pt x="50316" y="53607"/>
                  </a:lnTo>
                  <a:lnTo>
                    <a:pt x="47692" y="54294"/>
                  </a:lnTo>
                  <a:lnTo>
                    <a:pt x="45464" y="53669"/>
                  </a:lnTo>
                  <a:lnTo>
                    <a:pt x="47234" y="53044"/>
                  </a:lnTo>
                  <a:close/>
                  <a:moveTo>
                    <a:pt x="17869" y="53607"/>
                  </a:moveTo>
                  <a:lnTo>
                    <a:pt x="18452" y="53877"/>
                  </a:lnTo>
                  <a:lnTo>
                    <a:pt x="17432" y="54356"/>
                  </a:lnTo>
                  <a:lnTo>
                    <a:pt x="16620" y="54044"/>
                  </a:lnTo>
                  <a:lnTo>
                    <a:pt x="17869" y="53607"/>
                  </a:lnTo>
                  <a:close/>
                  <a:moveTo>
                    <a:pt x="41673" y="53794"/>
                  </a:moveTo>
                  <a:lnTo>
                    <a:pt x="42923" y="54273"/>
                  </a:lnTo>
                  <a:lnTo>
                    <a:pt x="42111" y="54544"/>
                  </a:lnTo>
                  <a:lnTo>
                    <a:pt x="41090" y="54065"/>
                  </a:lnTo>
                  <a:lnTo>
                    <a:pt x="41673" y="53794"/>
                  </a:lnTo>
                  <a:close/>
                  <a:moveTo>
                    <a:pt x="14558" y="53586"/>
                  </a:moveTo>
                  <a:lnTo>
                    <a:pt x="15787" y="54044"/>
                  </a:lnTo>
                  <a:lnTo>
                    <a:pt x="14141" y="54627"/>
                  </a:lnTo>
                  <a:lnTo>
                    <a:pt x="12413" y="54148"/>
                  </a:lnTo>
                  <a:lnTo>
                    <a:pt x="14558" y="53586"/>
                  </a:lnTo>
                  <a:close/>
                  <a:moveTo>
                    <a:pt x="44985" y="53836"/>
                  </a:moveTo>
                  <a:lnTo>
                    <a:pt x="47130" y="54440"/>
                  </a:lnTo>
                  <a:lnTo>
                    <a:pt x="45401" y="54877"/>
                  </a:lnTo>
                  <a:lnTo>
                    <a:pt x="43756" y="54273"/>
                  </a:lnTo>
                  <a:lnTo>
                    <a:pt x="44985" y="53836"/>
                  </a:lnTo>
                  <a:close/>
                  <a:moveTo>
                    <a:pt x="8560" y="53377"/>
                  </a:moveTo>
                  <a:lnTo>
                    <a:pt x="11288" y="54148"/>
                  </a:lnTo>
                  <a:lnTo>
                    <a:pt x="8123" y="54960"/>
                  </a:lnTo>
                  <a:lnTo>
                    <a:pt x="3895" y="54169"/>
                  </a:lnTo>
                  <a:lnTo>
                    <a:pt x="8560" y="53377"/>
                  </a:lnTo>
                  <a:close/>
                  <a:moveTo>
                    <a:pt x="16203" y="54190"/>
                  </a:moveTo>
                  <a:lnTo>
                    <a:pt x="17057" y="54523"/>
                  </a:lnTo>
                  <a:lnTo>
                    <a:pt x="15808" y="55085"/>
                  </a:lnTo>
                  <a:lnTo>
                    <a:pt x="14620" y="54752"/>
                  </a:lnTo>
                  <a:lnTo>
                    <a:pt x="16203" y="54190"/>
                  </a:lnTo>
                  <a:close/>
                  <a:moveTo>
                    <a:pt x="43339" y="54419"/>
                  </a:moveTo>
                  <a:lnTo>
                    <a:pt x="44922" y="55002"/>
                  </a:lnTo>
                  <a:lnTo>
                    <a:pt x="43714" y="55314"/>
                  </a:lnTo>
                  <a:lnTo>
                    <a:pt x="42485" y="54731"/>
                  </a:lnTo>
                  <a:lnTo>
                    <a:pt x="43339" y="54419"/>
                  </a:lnTo>
                  <a:close/>
                  <a:moveTo>
                    <a:pt x="51003" y="53731"/>
                  </a:moveTo>
                  <a:lnTo>
                    <a:pt x="55647" y="54606"/>
                  </a:lnTo>
                  <a:lnTo>
                    <a:pt x="51399" y="55314"/>
                  </a:lnTo>
                  <a:lnTo>
                    <a:pt x="48254" y="54440"/>
                  </a:lnTo>
                  <a:lnTo>
                    <a:pt x="51003" y="53731"/>
                  </a:lnTo>
                  <a:close/>
                  <a:moveTo>
                    <a:pt x="11851" y="54294"/>
                  </a:moveTo>
                  <a:lnTo>
                    <a:pt x="13662" y="54794"/>
                  </a:lnTo>
                  <a:lnTo>
                    <a:pt x="11476" y="55564"/>
                  </a:lnTo>
                  <a:lnTo>
                    <a:pt x="8810" y="55085"/>
                  </a:lnTo>
                  <a:lnTo>
                    <a:pt x="11851" y="54294"/>
                  </a:lnTo>
                  <a:close/>
                  <a:moveTo>
                    <a:pt x="47692" y="54585"/>
                  </a:moveTo>
                  <a:lnTo>
                    <a:pt x="50712" y="55418"/>
                  </a:lnTo>
                  <a:lnTo>
                    <a:pt x="48046" y="55877"/>
                  </a:lnTo>
                  <a:lnTo>
                    <a:pt x="45880" y="55064"/>
                  </a:lnTo>
                  <a:lnTo>
                    <a:pt x="47692" y="54585"/>
                  </a:lnTo>
                  <a:close/>
                  <a:moveTo>
                    <a:pt x="14141" y="54939"/>
                  </a:moveTo>
                  <a:lnTo>
                    <a:pt x="15391" y="55273"/>
                  </a:lnTo>
                  <a:lnTo>
                    <a:pt x="13808" y="56002"/>
                  </a:lnTo>
                  <a:lnTo>
                    <a:pt x="12038" y="55668"/>
                  </a:lnTo>
                  <a:lnTo>
                    <a:pt x="14141" y="54939"/>
                  </a:lnTo>
                  <a:close/>
                  <a:moveTo>
                    <a:pt x="45380" y="55189"/>
                  </a:moveTo>
                  <a:lnTo>
                    <a:pt x="47484" y="55960"/>
                  </a:lnTo>
                  <a:lnTo>
                    <a:pt x="45713" y="56272"/>
                  </a:lnTo>
                  <a:lnTo>
                    <a:pt x="44131" y="55523"/>
                  </a:lnTo>
                  <a:lnTo>
                    <a:pt x="45380" y="55189"/>
                  </a:lnTo>
                  <a:close/>
                  <a:moveTo>
                    <a:pt x="8144" y="55252"/>
                  </a:moveTo>
                  <a:lnTo>
                    <a:pt x="10913" y="55772"/>
                  </a:lnTo>
                  <a:lnTo>
                    <a:pt x="7852" y="56855"/>
                  </a:lnTo>
                  <a:lnTo>
                    <a:pt x="3562" y="56439"/>
                  </a:lnTo>
                  <a:lnTo>
                    <a:pt x="8144" y="55252"/>
                  </a:lnTo>
                  <a:close/>
                  <a:moveTo>
                    <a:pt x="11497" y="55877"/>
                  </a:moveTo>
                  <a:lnTo>
                    <a:pt x="13350" y="56210"/>
                  </a:lnTo>
                  <a:lnTo>
                    <a:pt x="11226" y="57168"/>
                  </a:lnTo>
                  <a:lnTo>
                    <a:pt x="8539" y="56918"/>
                  </a:lnTo>
                  <a:lnTo>
                    <a:pt x="11497" y="55877"/>
                  </a:lnTo>
                  <a:close/>
                  <a:moveTo>
                    <a:pt x="51378" y="55606"/>
                  </a:moveTo>
                  <a:lnTo>
                    <a:pt x="55960" y="56876"/>
                  </a:lnTo>
                  <a:lnTo>
                    <a:pt x="51649" y="57209"/>
                  </a:lnTo>
                  <a:lnTo>
                    <a:pt x="48587" y="56085"/>
                  </a:lnTo>
                  <a:lnTo>
                    <a:pt x="51378" y="55606"/>
                  </a:lnTo>
                  <a:close/>
                  <a:moveTo>
                    <a:pt x="48025" y="56168"/>
                  </a:moveTo>
                  <a:lnTo>
                    <a:pt x="50962" y="57272"/>
                  </a:lnTo>
                  <a:lnTo>
                    <a:pt x="48254" y="57480"/>
                  </a:lnTo>
                  <a:lnTo>
                    <a:pt x="46172" y="56481"/>
                  </a:lnTo>
                  <a:lnTo>
                    <a:pt x="48025" y="56168"/>
                  </a:lnTo>
                  <a:close/>
                  <a:moveTo>
                    <a:pt x="3520" y="56730"/>
                  </a:moveTo>
                  <a:lnTo>
                    <a:pt x="7206" y="57084"/>
                  </a:lnTo>
                  <a:lnTo>
                    <a:pt x="5520" y="57688"/>
                  </a:lnTo>
                  <a:lnTo>
                    <a:pt x="3520" y="56730"/>
                  </a:lnTo>
                  <a:close/>
                  <a:moveTo>
                    <a:pt x="18786" y="54044"/>
                  </a:moveTo>
                  <a:lnTo>
                    <a:pt x="26679" y="57793"/>
                  </a:lnTo>
                  <a:lnTo>
                    <a:pt x="17807" y="54481"/>
                  </a:lnTo>
                  <a:lnTo>
                    <a:pt x="18786" y="54044"/>
                  </a:lnTo>
                  <a:close/>
                  <a:moveTo>
                    <a:pt x="40757" y="54231"/>
                  </a:moveTo>
                  <a:lnTo>
                    <a:pt x="41715" y="54689"/>
                  </a:lnTo>
                  <a:lnTo>
                    <a:pt x="32822" y="57855"/>
                  </a:lnTo>
                  <a:lnTo>
                    <a:pt x="40757" y="54231"/>
                  </a:lnTo>
                  <a:close/>
                  <a:moveTo>
                    <a:pt x="17432" y="54669"/>
                  </a:moveTo>
                  <a:lnTo>
                    <a:pt x="26574" y="58063"/>
                  </a:lnTo>
                  <a:lnTo>
                    <a:pt x="16245" y="55210"/>
                  </a:lnTo>
                  <a:lnTo>
                    <a:pt x="17432" y="54669"/>
                  </a:lnTo>
                  <a:close/>
                  <a:moveTo>
                    <a:pt x="55981" y="57168"/>
                  </a:moveTo>
                  <a:lnTo>
                    <a:pt x="53960" y="58084"/>
                  </a:lnTo>
                  <a:lnTo>
                    <a:pt x="52294" y="57459"/>
                  </a:lnTo>
                  <a:lnTo>
                    <a:pt x="55981" y="57168"/>
                  </a:lnTo>
                  <a:close/>
                  <a:moveTo>
                    <a:pt x="42090" y="54856"/>
                  </a:moveTo>
                  <a:lnTo>
                    <a:pt x="43277" y="55439"/>
                  </a:lnTo>
                  <a:lnTo>
                    <a:pt x="32906" y="58126"/>
                  </a:lnTo>
                  <a:lnTo>
                    <a:pt x="42090" y="54856"/>
                  </a:lnTo>
                  <a:close/>
                  <a:moveTo>
                    <a:pt x="15828" y="55398"/>
                  </a:moveTo>
                  <a:lnTo>
                    <a:pt x="26491" y="58355"/>
                  </a:lnTo>
                  <a:lnTo>
                    <a:pt x="14308" y="56085"/>
                  </a:lnTo>
                  <a:lnTo>
                    <a:pt x="15828" y="55398"/>
                  </a:lnTo>
                  <a:close/>
                  <a:moveTo>
                    <a:pt x="43693" y="55627"/>
                  </a:moveTo>
                  <a:lnTo>
                    <a:pt x="45214" y="56356"/>
                  </a:lnTo>
                  <a:lnTo>
                    <a:pt x="32989" y="58396"/>
                  </a:lnTo>
                  <a:lnTo>
                    <a:pt x="32989" y="58396"/>
                  </a:lnTo>
                  <a:lnTo>
                    <a:pt x="43693" y="55627"/>
                  </a:lnTo>
                  <a:close/>
                  <a:moveTo>
                    <a:pt x="13850" y="56314"/>
                  </a:moveTo>
                  <a:lnTo>
                    <a:pt x="26450" y="58626"/>
                  </a:lnTo>
                  <a:lnTo>
                    <a:pt x="26450" y="58626"/>
                  </a:lnTo>
                  <a:lnTo>
                    <a:pt x="11809" y="57230"/>
                  </a:lnTo>
                  <a:lnTo>
                    <a:pt x="13850" y="56314"/>
                  </a:lnTo>
                  <a:close/>
                  <a:moveTo>
                    <a:pt x="45672" y="56564"/>
                  </a:moveTo>
                  <a:lnTo>
                    <a:pt x="47692" y="57522"/>
                  </a:lnTo>
                  <a:lnTo>
                    <a:pt x="33030" y="58688"/>
                  </a:lnTo>
                  <a:lnTo>
                    <a:pt x="45672" y="56564"/>
                  </a:lnTo>
                  <a:close/>
                  <a:moveTo>
                    <a:pt x="7894" y="57147"/>
                  </a:moveTo>
                  <a:lnTo>
                    <a:pt x="10705" y="57418"/>
                  </a:lnTo>
                  <a:lnTo>
                    <a:pt x="7769" y="58751"/>
                  </a:lnTo>
                  <a:lnTo>
                    <a:pt x="5894" y="57855"/>
                  </a:lnTo>
                  <a:lnTo>
                    <a:pt x="7894" y="57147"/>
                  </a:lnTo>
                  <a:close/>
                  <a:moveTo>
                    <a:pt x="5499" y="58001"/>
                  </a:moveTo>
                  <a:lnTo>
                    <a:pt x="7123" y="58771"/>
                  </a:lnTo>
                  <a:lnTo>
                    <a:pt x="7123" y="58771"/>
                  </a:lnTo>
                  <a:lnTo>
                    <a:pt x="3416" y="58730"/>
                  </a:lnTo>
                  <a:lnTo>
                    <a:pt x="5499" y="58001"/>
                  </a:lnTo>
                  <a:close/>
                  <a:moveTo>
                    <a:pt x="11288" y="57480"/>
                  </a:moveTo>
                  <a:lnTo>
                    <a:pt x="26408" y="58917"/>
                  </a:lnTo>
                  <a:lnTo>
                    <a:pt x="8435" y="58771"/>
                  </a:lnTo>
                  <a:lnTo>
                    <a:pt x="11288" y="57480"/>
                  </a:lnTo>
                  <a:close/>
                  <a:moveTo>
                    <a:pt x="30198" y="49962"/>
                  </a:moveTo>
                  <a:lnTo>
                    <a:pt x="31010" y="50045"/>
                  </a:lnTo>
                  <a:lnTo>
                    <a:pt x="31781" y="50191"/>
                  </a:lnTo>
                  <a:lnTo>
                    <a:pt x="32551" y="50399"/>
                  </a:lnTo>
                  <a:lnTo>
                    <a:pt x="33301" y="50670"/>
                  </a:lnTo>
                  <a:lnTo>
                    <a:pt x="40403" y="54065"/>
                  </a:lnTo>
                  <a:lnTo>
                    <a:pt x="29740" y="58938"/>
                  </a:lnTo>
                  <a:lnTo>
                    <a:pt x="19140" y="53898"/>
                  </a:lnTo>
                  <a:lnTo>
                    <a:pt x="26304" y="50628"/>
                  </a:lnTo>
                  <a:lnTo>
                    <a:pt x="27053" y="50358"/>
                  </a:lnTo>
                  <a:lnTo>
                    <a:pt x="27824" y="50149"/>
                  </a:lnTo>
                  <a:lnTo>
                    <a:pt x="28615" y="50024"/>
                  </a:lnTo>
                  <a:lnTo>
                    <a:pt x="29407" y="49962"/>
                  </a:lnTo>
                  <a:close/>
                  <a:moveTo>
                    <a:pt x="48213" y="57772"/>
                  </a:moveTo>
                  <a:lnTo>
                    <a:pt x="51045" y="59125"/>
                  </a:lnTo>
                  <a:lnTo>
                    <a:pt x="33051" y="58980"/>
                  </a:lnTo>
                  <a:lnTo>
                    <a:pt x="48213" y="57772"/>
                  </a:lnTo>
                  <a:close/>
                  <a:moveTo>
                    <a:pt x="51607" y="57501"/>
                  </a:moveTo>
                  <a:lnTo>
                    <a:pt x="53586" y="58251"/>
                  </a:lnTo>
                  <a:lnTo>
                    <a:pt x="51690" y="59125"/>
                  </a:lnTo>
                  <a:lnTo>
                    <a:pt x="48796" y="57730"/>
                  </a:lnTo>
                  <a:lnTo>
                    <a:pt x="51607" y="57501"/>
                  </a:lnTo>
                  <a:close/>
                  <a:moveTo>
                    <a:pt x="53981" y="58396"/>
                  </a:moveTo>
                  <a:lnTo>
                    <a:pt x="56043" y="59167"/>
                  </a:lnTo>
                  <a:lnTo>
                    <a:pt x="52336" y="59146"/>
                  </a:lnTo>
                  <a:lnTo>
                    <a:pt x="53981" y="58396"/>
                  </a:lnTo>
                  <a:close/>
                  <a:moveTo>
                    <a:pt x="3416" y="59021"/>
                  </a:moveTo>
                  <a:lnTo>
                    <a:pt x="7123" y="59063"/>
                  </a:lnTo>
                  <a:lnTo>
                    <a:pt x="5499" y="59792"/>
                  </a:lnTo>
                  <a:lnTo>
                    <a:pt x="3416" y="59021"/>
                  </a:lnTo>
                  <a:close/>
                  <a:moveTo>
                    <a:pt x="52336" y="59438"/>
                  </a:moveTo>
                  <a:lnTo>
                    <a:pt x="56043" y="59459"/>
                  </a:lnTo>
                  <a:lnTo>
                    <a:pt x="53960" y="60188"/>
                  </a:lnTo>
                  <a:lnTo>
                    <a:pt x="52336" y="59438"/>
                  </a:lnTo>
                  <a:close/>
                  <a:moveTo>
                    <a:pt x="8435" y="59063"/>
                  </a:moveTo>
                  <a:lnTo>
                    <a:pt x="26408" y="59209"/>
                  </a:lnTo>
                  <a:lnTo>
                    <a:pt x="11247" y="60417"/>
                  </a:lnTo>
                  <a:lnTo>
                    <a:pt x="8435" y="59063"/>
                  </a:lnTo>
                  <a:close/>
                  <a:moveTo>
                    <a:pt x="7769" y="59084"/>
                  </a:moveTo>
                  <a:lnTo>
                    <a:pt x="10684" y="60458"/>
                  </a:lnTo>
                  <a:lnTo>
                    <a:pt x="7852" y="60687"/>
                  </a:lnTo>
                  <a:lnTo>
                    <a:pt x="5874" y="59938"/>
                  </a:lnTo>
                  <a:lnTo>
                    <a:pt x="7769" y="59084"/>
                  </a:lnTo>
                  <a:close/>
                  <a:moveTo>
                    <a:pt x="33051" y="59271"/>
                  </a:moveTo>
                  <a:lnTo>
                    <a:pt x="51045" y="59417"/>
                  </a:lnTo>
                  <a:lnTo>
                    <a:pt x="48192" y="60708"/>
                  </a:lnTo>
                  <a:lnTo>
                    <a:pt x="33051" y="59271"/>
                  </a:lnTo>
                  <a:close/>
                  <a:moveTo>
                    <a:pt x="5499" y="60104"/>
                  </a:moveTo>
                  <a:lnTo>
                    <a:pt x="7186" y="60729"/>
                  </a:lnTo>
                  <a:lnTo>
                    <a:pt x="3499" y="61021"/>
                  </a:lnTo>
                  <a:lnTo>
                    <a:pt x="3499" y="61021"/>
                  </a:lnTo>
                  <a:lnTo>
                    <a:pt x="5499" y="60104"/>
                  </a:lnTo>
                  <a:close/>
                  <a:moveTo>
                    <a:pt x="51690" y="59438"/>
                  </a:moveTo>
                  <a:lnTo>
                    <a:pt x="53565" y="60333"/>
                  </a:lnTo>
                  <a:lnTo>
                    <a:pt x="51565" y="61041"/>
                  </a:lnTo>
                  <a:lnTo>
                    <a:pt x="48754" y="60771"/>
                  </a:lnTo>
                  <a:lnTo>
                    <a:pt x="51690" y="59438"/>
                  </a:lnTo>
                  <a:close/>
                  <a:moveTo>
                    <a:pt x="53940" y="60500"/>
                  </a:moveTo>
                  <a:lnTo>
                    <a:pt x="55939" y="61458"/>
                  </a:lnTo>
                  <a:lnTo>
                    <a:pt x="52253" y="61104"/>
                  </a:lnTo>
                  <a:lnTo>
                    <a:pt x="53940" y="60500"/>
                  </a:lnTo>
                  <a:close/>
                  <a:moveTo>
                    <a:pt x="26429" y="59500"/>
                  </a:moveTo>
                  <a:lnTo>
                    <a:pt x="13787" y="61625"/>
                  </a:lnTo>
                  <a:lnTo>
                    <a:pt x="11788" y="60667"/>
                  </a:lnTo>
                  <a:lnTo>
                    <a:pt x="26429" y="59500"/>
                  </a:lnTo>
                  <a:close/>
                  <a:moveTo>
                    <a:pt x="33030" y="59563"/>
                  </a:moveTo>
                  <a:lnTo>
                    <a:pt x="47650" y="60958"/>
                  </a:lnTo>
                  <a:lnTo>
                    <a:pt x="45630" y="61895"/>
                  </a:lnTo>
                  <a:lnTo>
                    <a:pt x="33030" y="59563"/>
                  </a:lnTo>
                  <a:close/>
                  <a:moveTo>
                    <a:pt x="11205" y="60708"/>
                  </a:moveTo>
                  <a:lnTo>
                    <a:pt x="13288" y="61708"/>
                  </a:lnTo>
                  <a:lnTo>
                    <a:pt x="11434" y="62020"/>
                  </a:lnTo>
                  <a:lnTo>
                    <a:pt x="8498" y="60916"/>
                  </a:lnTo>
                  <a:lnTo>
                    <a:pt x="11205" y="60708"/>
                  </a:lnTo>
                  <a:close/>
                  <a:moveTo>
                    <a:pt x="48233" y="61021"/>
                  </a:moveTo>
                  <a:lnTo>
                    <a:pt x="50920" y="61270"/>
                  </a:lnTo>
                  <a:lnTo>
                    <a:pt x="47963" y="62312"/>
                  </a:lnTo>
                  <a:lnTo>
                    <a:pt x="46130" y="61979"/>
                  </a:lnTo>
                  <a:lnTo>
                    <a:pt x="48233" y="61021"/>
                  </a:lnTo>
                  <a:close/>
                  <a:moveTo>
                    <a:pt x="26470" y="59792"/>
                  </a:moveTo>
                  <a:lnTo>
                    <a:pt x="15766" y="62562"/>
                  </a:lnTo>
                  <a:lnTo>
                    <a:pt x="14246" y="61833"/>
                  </a:lnTo>
                  <a:lnTo>
                    <a:pt x="26470" y="59792"/>
                  </a:lnTo>
                  <a:close/>
                  <a:moveTo>
                    <a:pt x="7810" y="60979"/>
                  </a:moveTo>
                  <a:lnTo>
                    <a:pt x="10872" y="62124"/>
                  </a:lnTo>
                  <a:lnTo>
                    <a:pt x="8081" y="62582"/>
                  </a:lnTo>
                  <a:lnTo>
                    <a:pt x="3520" y="61312"/>
                  </a:lnTo>
                  <a:lnTo>
                    <a:pt x="7810" y="60979"/>
                  </a:lnTo>
                  <a:close/>
                  <a:moveTo>
                    <a:pt x="32968" y="59833"/>
                  </a:moveTo>
                  <a:lnTo>
                    <a:pt x="45172" y="62104"/>
                  </a:lnTo>
                  <a:lnTo>
                    <a:pt x="43631" y="62791"/>
                  </a:lnTo>
                  <a:lnTo>
                    <a:pt x="32968" y="59833"/>
                  </a:lnTo>
                  <a:close/>
                  <a:moveTo>
                    <a:pt x="51607" y="61333"/>
                  </a:moveTo>
                  <a:lnTo>
                    <a:pt x="55918" y="61749"/>
                  </a:lnTo>
                  <a:lnTo>
                    <a:pt x="51316" y="62937"/>
                  </a:lnTo>
                  <a:lnTo>
                    <a:pt x="48546" y="62416"/>
                  </a:lnTo>
                  <a:lnTo>
                    <a:pt x="51607" y="61333"/>
                  </a:lnTo>
                  <a:close/>
                  <a:moveTo>
                    <a:pt x="13746" y="61916"/>
                  </a:moveTo>
                  <a:lnTo>
                    <a:pt x="15329" y="62687"/>
                  </a:lnTo>
                  <a:lnTo>
                    <a:pt x="14079" y="62999"/>
                  </a:lnTo>
                  <a:lnTo>
                    <a:pt x="11976" y="62228"/>
                  </a:lnTo>
                  <a:lnTo>
                    <a:pt x="13746" y="61916"/>
                  </a:lnTo>
                  <a:close/>
                  <a:moveTo>
                    <a:pt x="45651" y="62187"/>
                  </a:moveTo>
                  <a:lnTo>
                    <a:pt x="47421" y="62520"/>
                  </a:lnTo>
                  <a:lnTo>
                    <a:pt x="45318" y="63270"/>
                  </a:lnTo>
                  <a:lnTo>
                    <a:pt x="44068" y="62916"/>
                  </a:lnTo>
                  <a:lnTo>
                    <a:pt x="45651" y="62187"/>
                  </a:lnTo>
                  <a:close/>
                  <a:moveTo>
                    <a:pt x="26554" y="60063"/>
                  </a:moveTo>
                  <a:lnTo>
                    <a:pt x="17369" y="63332"/>
                  </a:lnTo>
                  <a:lnTo>
                    <a:pt x="16182" y="62749"/>
                  </a:lnTo>
                  <a:lnTo>
                    <a:pt x="26554" y="60063"/>
                  </a:lnTo>
                  <a:close/>
                  <a:moveTo>
                    <a:pt x="32906" y="60125"/>
                  </a:moveTo>
                  <a:lnTo>
                    <a:pt x="43214" y="62978"/>
                  </a:lnTo>
                  <a:lnTo>
                    <a:pt x="42027" y="63520"/>
                  </a:lnTo>
                  <a:lnTo>
                    <a:pt x="32906" y="60125"/>
                  </a:lnTo>
                  <a:close/>
                  <a:moveTo>
                    <a:pt x="11413" y="62312"/>
                  </a:moveTo>
                  <a:lnTo>
                    <a:pt x="13579" y="63124"/>
                  </a:lnTo>
                  <a:lnTo>
                    <a:pt x="11767" y="63603"/>
                  </a:lnTo>
                  <a:lnTo>
                    <a:pt x="8748" y="62770"/>
                  </a:lnTo>
                  <a:lnTo>
                    <a:pt x="11413" y="62312"/>
                  </a:lnTo>
                  <a:close/>
                  <a:moveTo>
                    <a:pt x="15745" y="62874"/>
                  </a:moveTo>
                  <a:lnTo>
                    <a:pt x="16974" y="63457"/>
                  </a:lnTo>
                  <a:lnTo>
                    <a:pt x="16120" y="63770"/>
                  </a:lnTo>
                  <a:lnTo>
                    <a:pt x="14558" y="63186"/>
                  </a:lnTo>
                  <a:lnTo>
                    <a:pt x="15745" y="62874"/>
                  </a:lnTo>
                  <a:close/>
                  <a:moveTo>
                    <a:pt x="48004" y="62624"/>
                  </a:moveTo>
                  <a:lnTo>
                    <a:pt x="50649" y="63103"/>
                  </a:lnTo>
                  <a:lnTo>
                    <a:pt x="47629" y="63895"/>
                  </a:lnTo>
                  <a:lnTo>
                    <a:pt x="45797" y="63395"/>
                  </a:lnTo>
                  <a:lnTo>
                    <a:pt x="48004" y="62624"/>
                  </a:lnTo>
                  <a:close/>
                  <a:moveTo>
                    <a:pt x="26658" y="60333"/>
                  </a:moveTo>
                  <a:lnTo>
                    <a:pt x="18702" y="63957"/>
                  </a:lnTo>
                  <a:lnTo>
                    <a:pt x="17744" y="63499"/>
                  </a:lnTo>
                  <a:lnTo>
                    <a:pt x="26658" y="60333"/>
                  </a:lnTo>
                  <a:close/>
                  <a:moveTo>
                    <a:pt x="43652" y="63103"/>
                  </a:moveTo>
                  <a:lnTo>
                    <a:pt x="44839" y="63436"/>
                  </a:lnTo>
                  <a:lnTo>
                    <a:pt x="43256" y="63999"/>
                  </a:lnTo>
                  <a:lnTo>
                    <a:pt x="42402" y="63665"/>
                  </a:lnTo>
                  <a:lnTo>
                    <a:pt x="43652" y="63103"/>
                  </a:lnTo>
                  <a:close/>
                  <a:moveTo>
                    <a:pt x="32801" y="60396"/>
                  </a:moveTo>
                  <a:lnTo>
                    <a:pt x="41652" y="63707"/>
                  </a:lnTo>
                  <a:lnTo>
                    <a:pt x="40674" y="64144"/>
                  </a:lnTo>
                  <a:lnTo>
                    <a:pt x="32801" y="60396"/>
                  </a:lnTo>
                  <a:close/>
                  <a:moveTo>
                    <a:pt x="14058" y="63311"/>
                  </a:moveTo>
                  <a:lnTo>
                    <a:pt x="15703" y="63915"/>
                  </a:lnTo>
                  <a:lnTo>
                    <a:pt x="14475" y="64353"/>
                  </a:lnTo>
                  <a:lnTo>
                    <a:pt x="12330" y="63749"/>
                  </a:lnTo>
                  <a:lnTo>
                    <a:pt x="14058" y="63311"/>
                  </a:lnTo>
                  <a:close/>
                  <a:moveTo>
                    <a:pt x="17349" y="63645"/>
                  </a:moveTo>
                  <a:lnTo>
                    <a:pt x="18369" y="64124"/>
                  </a:lnTo>
                  <a:lnTo>
                    <a:pt x="17786" y="64394"/>
                  </a:lnTo>
                  <a:lnTo>
                    <a:pt x="16557" y="63915"/>
                  </a:lnTo>
                  <a:lnTo>
                    <a:pt x="17349" y="63645"/>
                  </a:lnTo>
                  <a:close/>
                  <a:moveTo>
                    <a:pt x="8060" y="62874"/>
                  </a:moveTo>
                  <a:lnTo>
                    <a:pt x="11205" y="63749"/>
                  </a:lnTo>
                  <a:lnTo>
                    <a:pt x="8477" y="64457"/>
                  </a:lnTo>
                  <a:lnTo>
                    <a:pt x="3812" y="63603"/>
                  </a:lnTo>
                  <a:lnTo>
                    <a:pt x="8060" y="62874"/>
                  </a:lnTo>
                  <a:close/>
                  <a:moveTo>
                    <a:pt x="42027" y="63853"/>
                  </a:moveTo>
                  <a:lnTo>
                    <a:pt x="42839" y="64144"/>
                  </a:lnTo>
                  <a:lnTo>
                    <a:pt x="41590" y="64582"/>
                  </a:lnTo>
                  <a:lnTo>
                    <a:pt x="41007" y="64311"/>
                  </a:lnTo>
                  <a:lnTo>
                    <a:pt x="42027" y="63853"/>
                  </a:lnTo>
                  <a:close/>
                  <a:moveTo>
                    <a:pt x="45339" y="63561"/>
                  </a:moveTo>
                  <a:lnTo>
                    <a:pt x="47067" y="64040"/>
                  </a:lnTo>
                  <a:lnTo>
                    <a:pt x="44901" y="64603"/>
                  </a:lnTo>
                  <a:lnTo>
                    <a:pt x="43672" y="64144"/>
                  </a:lnTo>
                  <a:lnTo>
                    <a:pt x="45339" y="63561"/>
                  </a:lnTo>
                  <a:close/>
                  <a:moveTo>
                    <a:pt x="51336" y="63228"/>
                  </a:moveTo>
                  <a:lnTo>
                    <a:pt x="55585" y="64019"/>
                  </a:lnTo>
                  <a:lnTo>
                    <a:pt x="50899" y="64811"/>
                  </a:lnTo>
                  <a:lnTo>
                    <a:pt x="48171" y="64061"/>
                  </a:lnTo>
                  <a:lnTo>
                    <a:pt x="51336" y="63228"/>
                  </a:lnTo>
                  <a:close/>
                  <a:moveTo>
                    <a:pt x="16120" y="64082"/>
                  </a:moveTo>
                  <a:lnTo>
                    <a:pt x="17411" y="64561"/>
                  </a:lnTo>
                  <a:lnTo>
                    <a:pt x="16578" y="64936"/>
                  </a:lnTo>
                  <a:lnTo>
                    <a:pt x="14975" y="64478"/>
                  </a:lnTo>
                  <a:lnTo>
                    <a:pt x="16120" y="64082"/>
                  </a:lnTo>
                  <a:close/>
                  <a:moveTo>
                    <a:pt x="11767" y="63895"/>
                  </a:moveTo>
                  <a:lnTo>
                    <a:pt x="13996" y="64519"/>
                  </a:lnTo>
                  <a:lnTo>
                    <a:pt x="12226" y="65144"/>
                  </a:lnTo>
                  <a:lnTo>
                    <a:pt x="9143" y="64582"/>
                  </a:lnTo>
                  <a:lnTo>
                    <a:pt x="11767" y="63895"/>
                  </a:lnTo>
                  <a:close/>
                  <a:moveTo>
                    <a:pt x="43256" y="64290"/>
                  </a:moveTo>
                  <a:lnTo>
                    <a:pt x="44401" y="64728"/>
                  </a:lnTo>
                  <a:lnTo>
                    <a:pt x="42777" y="65144"/>
                  </a:lnTo>
                  <a:lnTo>
                    <a:pt x="41965" y="64769"/>
                  </a:lnTo>
                  <a:lnTo>
                    <a:pt x="43256" y="64290"/>
                  </a:lnTo>
                  <a:close/>
                  <a:moveTo>
                    <a:pt x="47609" y="64207"/>
                  </a:moveTo>
                  <a:lnTo>
                    <a:pt x="50233" y="64915"/>
                  </a:lnTo>
                  <a:lnTo>
                    <a:pt x="47130" y="65436"/>
                  </a:lnTo>
                  <a:lnTo>
                    <a:pt x="45380" y="64790"/>
                  </a:lnTo>
                  <a:lnTo>
                    <a:pt x="47609" y="64207"/>
                  </a:lnTo>
                  <a:close/>
                  <a:moveTo>
                    <a:pt x="14496" y="64665"/>
                  </a:moveTo>
                  <a:lnTo>
                    <a:pt x="16182" y="65123"/>
                  </a:lnTo>
                  <a:lnTo>
                    <a:pt x="14995" y="65665"/>
                  </a:lnTo>
                  <a:lnTo>
                    <a:pt x="12788" y="65248"/>
                  </a:lnTo>
                  <a:lnTo>
                    <a:pt x="14496" y="64665"/>
                  </a:lnTo>
                  <a:close/>
                  <a:moveTo>
                    <a:pt x="44880" y="64915"/>
                  </a:moveTo>
                  <a:lnTo>
                    <a:pt x="46567" y="65540"/>
                  </a:lnTo>
                  <a:lnTo>
                    <a:pt x="44360" y="65894"/>
                  </a:lnTo>
                  <a:lnTo>
                    <a:pt x="43193" y="65352"/>
                  </a:lnTo>
                  <a:lnTo>
                    <a:pt x="44880" y="64915"/>
                  </a:lnTo>
                  <a:close/>
                  <a:moveTo>
                    <a:pt x="1021" y="65811"/>
                  </a:moveTo>
                  <a:lnTo>
                    <a:pt x="2625" y="65977"/>
                  </a:lnTo>
                  <a:lnTo>
                    <a:pt x="1792" y="66185"/>
                  </a:lnTo>
                  <a:lnTo>
                    <a:pt x="1021" y="65811"/>
                  </a:lnTo>
                  <a:close/>
                  <a:moveTo>
                    <a:pt x="8477" y="64748"/>
                  </a:moveTo>
                  <a:lnTo>
                    <a:pt x="11684" y="65352"/>
                  </a:lnTo>
                  <a:lnTo>
                    <a:pt x="9018" y="66290"/>
                  </a:lnTo>
                  <a:lnTo>
                    <a:pt x="4291" y="65831"/>
                  </a:lnTo>
                  <a:lnTo>
                    <a:pt x="8477" y="64748"/>
                  </a:lnTo>
                  <a:close/>
                  <a:moveTo>
                    <a:pt x="18702" y="64290"/>
                  </a:moveTo>
                  <a:lnTo>
                    <a:pt x="23055" y="66352"/>
                  </a:lnTo>
                  <a:lnTo>
                    <a:pt x="23055" y="66352"/>
                  </a:lnTo>
                  <a:lnTo>
                    <a:pt x="18161" y="64540"/>
                  </a:lnTo>
                  <a:lnTo>
                    <a:pt x="18702" y="64290"/>
                  </a:lnTo>
                  <a:close/>
                  <a:moveTo>
                    <a:pt x="40674" y="64457"/>
                  </a:moveTo>
                  <a:lnTo>
                    <a:pt x="41194" y="64728"/>
                  </a:lnTo>
                  <a:lnTo>
                    <a:pt x="36300" y="66456"/>
                  </a:lnTo>
                  <a:lnTo>
                    <a:pt x="36300" y="66456"/>
                  </a:lnTo>
                  <a:lnTo>
                    <a:pt x="40674" y="64457"/>
                  </a:lnTo>
                  <a:close/>
                  <a:moveTo>
                    <a:pt x="50878" y="65102"/>
                  </a:moveTo>
                  <a:lnTo>
                    <a:pt x="55043" y="66248"/>
                  </a:lnTo>
                  <a:lnTo>
                    <a:pt x="50316" y="66623"/>
                  </a:lnTo>
                  <a:lnTo>
                    <a:pt x="47671" y="65644"/>
                  </a:lnTo>
                  <a:lnTo>
                    <a:pt x="50878" y="65102"/>
                  </a:lnTo>
                  <a:close/>
                  <a:moveTo>
                    <a:pt x="12246" y="65456"/>
                  </a:moveTo>
                  <a:lnTo>
                    <a:pt x="14537" y="65873"/>
                  </a:lnTo>
                  <a:lnTo>
                    <a:pt x="12829" y="66644"/>
                  </a:lnTo>
                  <a:lnTo>
                    <a:pt x="9706" y="66352"/>
                  </a:lnTo>
                  <a:lnTo>
                    <a:pt x="12246" y="65456"/>
                  </a:lnTo>
                  <a:close/>
                  <a:moveTo>
                    <a:pt x="58334" y="66290"/>
                  </a:moveTo>
                  <a:lnTo>
                    <a:pt x="57542" y="66644"/>
                  </a:lnTo>
                  <a:lnTo>
                    <a:pt x="56709" y="66414"/>
                  </a:lnTo>
                  <a:lnTo>
                    <a:pt x="58334" y="66290"/>
                  </a:lnTo>
                  <a:close/>
                  <a:moveTo>
                    <a:pt x="17807" y="64707"/>
                  </a:moveTo>
                  <a:lnTo>
                    <a:pt x="23701" y="66914"/>
                  </a:lnTo>
                  <a:lnTo>
                    <a:pt x="17015" y="65061"/>
                  </a:lnTo>
                  <a:lnTo>
                    <a:pt x="17807" y="64707"/>
                  </a:lnTo>
                  <a:close/>
                  <a:moveTo>
                    <a:pt x="47109" y="65727"/>
                  </a:moveTo>
                  <a:lnTo>
                    <a:pt x="49649" y="66685"/>
                  </a:lnTo>
                  <a:lnTo>
                    <a:pt x="46526" y="66935"/>
                  </a:lnTo>
                  <a:lnTo>
                    <a:pt x="44818" y="66123"/>
                  </a:lnTo>
                  <a:lnTo>
                    <a:pt x="47109" y="65727"/>
                  </a:lnTo>
                  <a:close/>
                  <a:moveTo>
                    <a:pt x="41569" y="64894"/>
                  </a:moveTo>
                  <a:lnTo>
                    <a:pt x="42340" y="65269"/>
                  </a:lnTo>
                  <a:lnTo>
                    <a:pt x="35634" y="66998"/>
                  </a:lnTo>
                  <a:lnTo>
                    <a:pt x="35634" y="66998"/>
                  </a:lnTo>
                  <a:lnTo>
                    <a:pt x="41569" y="64894"/>
                  </a:lnTo>
                  <a:close/>
                  <a:moveTo>
                    <a:pt x="16599" y="65248"/>
                  </a:moveTo>
                  <a:lnTo>
                    <a:pt x="24409" y="67393"/>
                  </a:lnTo>
                  <a:lnTo>
                    <a:pt x="15495" y="65748"/>
                  </a:lnTo>
                  <a:lnTo>
                    <a:pt x="16599" y="65248"/>
                  </a:lnTo>
                  <a:close/>
                  <a:moveTo>
                    <a:pt x="42756" y="65456"/>
                  </a:moveTo>
                  <a:lnTo>
                    <a:pt x="43860" y="65977"/>
                  </a:lnTo>
                  <a:lnTo>
                    <a:pt x="34926" y="67497"/>
                  </a:lnTo>
                  <a:lnTo>
                    <a:pt x="42756" y="65456"/>
                  </a:lnTo>
                  <a:close/>
                  <a:moveTo>
                    <a:pt x="3479" y="66040"/>
                  </a:moveTo>
                  <a:lnTo>
                    <a:pt x="8373" y="66519"/>
                  </a:lnTo>
                  <a:lnTo>
                    <a:pt x="4999" y="67706"/>
                  </a:lnTo>
                  <a:lnTo>
                    <a:pt x="2208" y="66373"/>
                  </a:lnTo>
                  <a:lnTo>
                    <a:pt x="3479" y="66040"/>
                  </a:lnTo>
                  <a:close/>
                  <a:moveTo>
                    <a:pt x="15037" y="65956"/>
                  </a:moveTo>
                  <a:lnTo>
                    <a:pt x="25158" y="67831"/>
                  </a:lnTo>
                  <a:lnTo>
                    <a:pt x="13392" y="66706"/>
                  </a:lnTo>
                  <a:lnTo>
                    <a:pt x="15037" y="65956"/>
                  </a:lnTo>
                  <a:close/>
                  <a:moveTo>
                    <a:pt x="44318" y="66206"/>
                  </a:moveTo>
                  <a:lnTo>
                    <a:pt x="45942" y="66977"/>
                  </a:lnTo>
                  <a:lnTo>
                    <a:pt x="34176" y="67914"/>
                  </a:lnTo>
                  <a:lnTo>
                    <a:pt x="44318" y="66206"/>
                  </a:lnTo>
                  <a:close/>
                  <a:moveTo>
                    <a:pt x="9060" y="66581"/>
                  </a:moveTo>
                  <a:lnTo>
                    <a:pt x="12288" y="66893"/>
                  </a:lnTo>
                  <a:lnTo>
                    <a:pt x="9726" y="68060"/>
                  </a:lnTo>
                  <a:lnTo>
                    <a:pt x="5665" y="68039"/>
                  </a:lnTo>
                  <a:lnTo>
                    <a:pt x="5374" y="67893"/>
                  </a:lnTo>
                  <a:lnTo>
                    <a:pt x="9060" y="66581"/>
                  </a:lnTo>
                  <a:close/>
                  <a:moveTo>
                    <a:pt x="55876" y="66477"/>
                  </a:moveTo>
                  <a:lnTo>
                    <a:pt x="57147" y="66831"/>
                  </a:lnTo>
                  <a:lnTo>
                    <a:pt x="54314" y="68122"/>
                  </a:lnTo>
                  <a:lnTo>
                    <a:pt x="50962" y="66873"/>
                  </a:lnTo>
                  <a:lnTo>
                    <a:pt x="55876" y="66477"/>
                  </a:lnTo>
                  <a:close/>
                  <a:moveTo>
                    <a:pt x="12871" y="66956"/>
                  </a:moveTo>
                  <a:lnTo>
                    <a:pt x="25929" y="68205"/>
                  </a:lnTo>
                  <a:lnTo>
                    <a:pt x="25929" y="68205"/>
                  </a:lnTo>
                  <a:lnTo>
                    <a:pt x="10414" y="68081"/>
                  </a:lnTo>
                  <a:lnTo>
                    <a:pt x="12871" y="66956"/>
                  </a:lnTo>
                  <a:close/>
                  <a:moveTo>
                    <a:pt x="29740" y="59250"/>
                  </a:moveTo>
                  <a:lnTo>
                    <a:pt x="40320" y="64311"/>
                  </a:lnTo>
                  <a:lnTo>
                    <a:pt x="33155" y="67581"/>
                  </a:lnTo>
                  <a:lnTo>
                    <a:pt x="32406" y="67831"/>
                  </a:lnTo>
                  <a:lnTo>
                    <a:pt x="31635" y="68039"/>
                  </a:lnTo>
                  <a:lnTo>
                    <a:pt x="30844" y="68164"/>
                  </a:lnTo>
                  <a:lnTo>
                    <a:pt x="30052" y="68226"/>
                  </a:lnTo>
                  <a:lnTo>
                    <a:pt x="29261" y="68226"/>
                  </a:lnTo>
                  <a:lnTo>
                    <a:pt x="28470" y="68143"/>
                  </a:lnTo>
                  <a:lnTo>
                    <a:pt x="27678" y="67997"/>
                  </a:lnTo>
                  <a:lnTo>
                    <a:pt x="26908" y="67789"/>
                  </a:lnTo>
                  <a:lnTo>
                    <a:pt x="26158" y="67518"/>
                  </a:lnTo>
                  <a:lnTo>
                    <a:pt x="19056" y="64124"/>
                  </a:lnTo>
                  <a:lnTo>
                    <a:pt x="29740" y="59250"/>
                  </a:lnTo>
                  <a:close/>
                  <a:moveTo>
                    <a:pt x="46463" y="67227"/>
                  </a:moveTo>
                  <a:lnTo>
                    <a:pt x="48900" y="68393"/>
                  </a:lnTo>
                  <a:lnTo>
                    <a:pt x="48900" y="68393"/>
                  </a:lnTo>
                  <a:lnTo>
                    <a:pt x="33385" y="68268"/>
                  </a:lnTo>
                  <a:lnTo>
                    <a:pt x="46463" y="67227"/>
                  </a:lnTo>
                  <a:close/>
                  <a:moveTo>
                    <a:pt x="50274" y="66914"/>
                  </a:moveTo>
                  <a:lnTo>
                    <a:pt x="53940" y="68289"/>
                  </a:lnTo>
                  <a:lnTo>
                    <a:pt x="53648" y="68435"/>
                  </a:lnTo>
                  <a:lnTo>
                    <a:pt x="49587" y="68393"/>
                  </a:lnTo>
                  <a:lnTo>
                    <a:pt x="47046" y="67185"/>
                  </a:lnTo>
                  <a:lnTo>
                    <a:pt x="50274" y="66914"/>
                  </a:lnTo>
                  <a:close/>
                  <a:moveTo>
                    <a:pt x="1708" y="68289"/>
                  </a:moveTo>
                  <a:lnTo>
                    <a:pt x="3333" y="68310"/>
                  </a:lnTo>
                  <a:lnTo>
                    <a:pt x="2521" y="68601"/>
                  </a:lnTo>
                  <a:lnTo>
                    <a:pt x="1708" y="68289"/>
                  </a:lnTo>
                  <a:close/>
                  <a:moveTo>
                    <a:pt x="6290" y="68330"/>
                  </a:moveTo>
                  <a:lnTo>
                    <a:pt x="9102" y="68351"/>
                  </a:lnTo>
                  <a:lnTo>
                    <a:pt x="7685" y="68997"/>
                  </a:lnTo>
                  <a:lnTo>
                    <a:pt x="6290" y="68330"/>
                  </a:lnTo>
                  <a:close/>
                  <a:moveTo>
                    <a:pt x="57605" y="68747"/>
                  </a:moveTo>
                  <a:lnTo>
                    <a:pt x="56793" y="69039"/>
                  </a:lnTo>
                  <a:lnTo>
                    <a:pt x="55981" y="68747"/>
                  </a:lnTo>
                  <a:close/>
                  <a:moveTo>
                    <a:pt x="29657" y="69122"/>
                  </a:moveTo>
                  <a:lnTo>
                    <a:pt x="29698" y="69143"/>
                  </a:lnTo>
                  <a:lnTo>
                    <a:pt x="29657" y="69184"/>
                  </a:lnTo>
                  <a:lnTo>
                    <a:pt x="29594" y="69143"/>
                  </a:lnTo>
                  <a:lnTo>
                    <a:pt x="29657" y="69122"/>
                  </a:lnTo>
                  <a:close/>
                  <a:moveTo>
                    <a:pt x="50212" y="68684"/>
                  </a:moveTo>
                  <a:lnTo>
                    <a:pt x="53023" y="68705"/>
                  </a:lnTo>
                  <a:lnTo>
                    <a:pt x="51607" y="69351"/>
                  </a:lnTo>
                  <a:lnTo>
                    <a:pt x="50212" y="68684"/>
                  </a:lnTo>
                  <a:close/>
                  <a:moveTo>
                    <a:pt x="4187" y="68310"/>
                  </a:moveTo>
                  <a:lnTo>
                    <a:pt x="5603" y="68330"/>
                  </a:lnTo>
                  <a:lnTo>
                    <a:pt x="7352" y="69143"/>
                  </a:lnTo>
                  <a:lnTo>
                    <a:pt x="5853" y="69830"/>
                  </a:lnTo>
                  <a:lnTo>
                    <a:pt x="2937" y="68747"/>
                  </a:lnTo>
                  <a:lnTo>
                    <a:pt x="4187" y="68310"/>
                  </a:lnTo>
                  <a:close/>
                  <a:moveTo>
                    <a:pt x="9789" y="68351"/>
                  </a:moveTo>
                  <a:lnTo>
                    <a:pt x="26741" y="68497"/>
                  </a:lnTo>
                  <a:lnTo>
                    <a:pt x="9518" y="69851"/>
                  </a:lnTo>
                  <a:lnTo>
                    <a:pt x="8040" y="69163"/>
                  </a:lnTo>
                  <a:lnTo>
                    <a:pt x="9789" y="68351"/>
                  </a:lnTo>
                  <a:close/>
                  <a:moveTo>
                    <a:pt x="7685" y="69309"/>
                  </a:moveTo>
                  <a:lnTo>
                    <a:pt x="8935" y="69913"/>
                  </a:lnTo>
                  <a:lnTo>
                    <a:pt x="6540" y="70101"/>
                  </a:lnTo>
                  <a:lnTo>
                    <a:pt x="6228" y="69976"/>
                  </a:lnTo>
                  <a:lnTo>
                    <a:pt x="7685" y="69309"/>
                  </a:lnTo>
                  <a:close/>
                  <a:moveTo>
                    <a:pt x="32572" y="68539"/>
                  </a:moveTo>
                  <a:lnTo>
                    <a:pt x="49525" y="68684"/>
                  </a:lnTo>
                  <a:lnTo>
                    <a:pt x="51253" y="69518"/>
                  </a:lnTo>
                  <a:lnTo>
                    <a:pt x="49774" y="70184"/>
                  </a:lnTo>
                  <a:lnTo>
                    <a:pt x="32572" y="68539"/>
                  </a:lnTo>
                  <a:close/>
                  <a:moveTo>
                    <a:pt x="55127" y="68726"/>
                  </a:moveTo>
                  <a:lnTo>
                    <a:pt x="56355" y="69184"/>
                  </a:lnTo>
                  <a:lnTo>
                    <a:pt x="53440" y="70226"/>
                  </a:lnTo>
                  <a:lnTo>
                    <a:pt x="51940" y="69518"/>
                  </a:lnTo>
                  <a:lnTo>
                    <a:pt x="53711" y="68726"/>
                  </a:lnTo>
                  <a:close/>
                  <a:moveTo>
                    <a:pt x="51607" y="69684"/>
                  </a:moveTo>
                  <a:lnTo>
                    <a:pt x="53044" y="70371"/>
                  </a:lnTo>
                  <a:lnTo>
                    <a:pt x="52732" y="70476"/>
                  </a:lnTo>
                  <a:lnTo>
                    <a:pt x="50358" y="70246"/>
                  </a:lnTo>
                  <a:lnTo>
                    <a:pt x="51607" y="69684"/>
                  </a:lnTo>
                  <a:close/>
                  <a:moveTo>
                    <a:pt x="4228" y="70559"/>
                  </a:moveTo>
                  <a:lnTo>
                    <a:pt x="3458" y="70934"/>
                  </a:lnTo>
                  <a:lnTo>
                    <a:pt x="2625" y="70705"/>
                  </a:lnTo>
                  <a:lnTo>
                    <a:pt x="4228" y="70559"/>
                  </a:lnTo>
                  <a:close/>
                  <a:moveTo>
                    <a:pt x="27574" y="68726"/>
                  </a:moveTo>
                  <a:lnTo>
                    <a:pt x="12455" y="71267"/>
                  </a:lnTo>
                  <a:lnTo>
                    <a:pt x="10039" y="70101"/>
                  </a:lnTo>
                  <a:lnTo>
                    <a:pt x="27574" y="68726"/>
                  </a:lnTo>
                  <a:close/>
                  <a:moveTo>
                    <a:pt x="55023" y="70996"/>
                  </a:moveTo>
                  <a:lnTo>
                    <a:pt x="56647" y="71142"/>
                  </a:lnTo>
                  <a:lnTo>
                    <a:pt x="55814" y="71371"/>
                  </a:lnTo>
                  <a:lnTo>
                    <a:pt x="55023" y="70996"/>
                  </a:lnTo>
                  <a:close/>
                  <a:moveTo>
                    <a:pt x="31739" y="68747"/>
                  </a:moveTo>
                  <a:lnTo>
                    <a:pt x="49254" y="70434"/>
                  </a:lnTo>
                  <a:lnTo>
                    <a:pt x="46817" y="71538"/>
                  </a:lnTo>
                  <a:lnTo>
                    <a:pt x="31739" y="68747"/>
                  </a:lnTo>
                  <a:close/>
                  <a:moveTo>
                    <a:pt x="9456" y="70163"/>
                  </a:moveTo>
                  <a:lnTo>
                    <a:pt x="11955" y="71350"/>
                  </a:lnTo>
                  <a:lnTo>
                    <a:pt x="10518" y="71579"/>
                  </a:lnTo>
                  <a:lnTo>
                    <a:pt x="7186" y="70330"/>
                  </a:lnTo>
                  <a:lnTo>
                    <a:pt x="9456" y="70163"/>
                  </a:lnTo>
                  <a:close/>
                  <a:moveTo>
                    <a:pt x="49816" y="70496"/>
                  </a:moveTo>
                  <a:lnTo>
                    <a:pt x="52086" y="70705"/>
                  </a:lnTo>
                  <a:lnTo>
                    <a:pt x="48733" y="71892"/>
                  </a:lnTo>
                  <a:lnTo>
                    <a:pt x="47317" y="71642"/>
                  </a:lnTo>
                  <a:lnTo>
                    <a:pt x="49816" y="70496"/>
                  </a:lnTo>
                  <a:close/>
                  <a:moveTo>
                    <a:pt x="6498" y="70392"/>
                  </a:moveTo>
                  <a:lnTo>
                    <a:pt x="9955" y="71683"/>
                  </a:lnTo>
                  <a:lnTo>
                    <a:pt x="7581" y="72079"/>
                  </a:lnTo>
                  <a:lnTo>
                    <a:pt x="3874" y="71059"/>
                  </a:lnTo>
                  <a:lnTo>
                    <a:pt x="5082" y="70496"/>
                  </a:lnTo>
                  <a:lnTo>
                    <a:pt x="6498" y="70392"/>
                  </a:lnTo>
                  <a:close/>
                  <a:moveTo>
                    <a:pt x="28366" y="68893"/>
                  </a:moveTo>
                  <a:lnTo>
                    <a:pt x="14829" y="72391"/>
                  </a:lnTo>
                  <a:lnTo>
                    <a:pt x="12913" y="71475"/>
                  </a:lnTo>
                  <a:lnTo>
                    <a:pt x="28366" y="68893"/>
                  </a:lnTo>
                  <a:close/>
                  <a:moveTo>
                    <a:pt x="52773" y="70767"/>
                  </a:moveTo>
                  <a:lnTo>
                    <a:pt x="54190" y="70913"/>
                  </a:lnTo>
                  <a:lnTo>
                    <a:pt x="55377" y="71475"/>
                  </a:lnTo>
                  <a:lnTo>
                    <a:pt x="51649" y="72433"/>
                  </a:lnTo>
                  <a:lnTo>
                    <a:pt x="49295" y="71996"/>
                  </a:lnTo>
                  <a:lnTo>
                    <a:pt x="52773" y="70767"/>
                  </a:lnTo>
                  <a:close/>
                  <a:moveTo>
                    <a:pt x="30948" y="68914"/>
                  </a:moveTo>
                  <a:lnTo>
                    <a:pt x="46359" y="71746"/>
                  </a:lnTo>
                  <a:lnTo>
                    <a:pt x="44422" y="72641"/>
                  </a:lnTo>
                  <a:lnTo>
                    <a:pt x="30927" y="68914"/>
                  </a:lnTo>
                  <a:close/>
                  <a:moveTo>
                    <a:pt x="12413" y="71558"/>
                  </a:moveTo>
                  <a:lnTo>
                    <a:pt x="14391" y="72516"/>
                  </a:lnTo>
                  <a:lnTo>
                    <a:pt x="13579" y="72725"/>
                  </a:lnTo>
                  <a:lnTo>
                    <a:pt x="11059" y="71788"/>
                  </a:lnTo>
                  <a:lnTo>
                    <a:pt x="12413" y="71558"/>
                  </a:lnTo>
                  <a:close/>
                  <a:moveTo>
                    <a:pt x="3479" y="71246"/>
                  </a:moveTo>
                  <a:lnTo>
                    <a:pt x="6915" y="72183"/>
                  </a:lnTo>
                  <a:lnTo>
                    <a:pt x="2896" y="72870"/>
                  </a:lnTo>
                  <a:lnTo>
                    <a:pt x="771" y="72475"/>
                  </a:lnTo>
                  <a:lnTo>
                    <a:pt x="3479" y="71246"/>
                  </a:lnTo>
                  <a:close/>
                  <a:moveTo>
                    <a:pt x="46859" y="71850"/>
                  </a:moveTo>
                  <a:lnTo>
                    <a:pt x="48192" y="72100"/>
                  </a:lnTo>
                  <a:lnTo>
                    <a:pt x="45672" y="72975"/>
                  </a:lnTo>
                  <a:lnTo>
                    <a:pt x="44839" y="72766"/>
                  </a:lnTo>
                  <a:lnTo>
                    <a:pt x="46859" y="71850"/>
                  </a:lnTo>
                  <a:close/>
                  <a:moveTo>
                    <a:pt x="10497" y="71871"/>
                  </a:moveTo>
                  <a:lnTo>
                    <a:pt x="13079" y="72850"/>
                  </a:lnTo>
                  <a:lnTo>
                    <a:pt x="11684" y="73204"/>
                  </a:lnTo>
                  <a:lnTo>
                    <a:pt x="8248" y="72267"/>
                  </a:lnTo>
                  <a:lnTo>
                    <a:pt x="10497" y="71871"/>
                  </a:lnTo>
                  <a:close/>
                  <a:moveTo>
                    <a:pt x="55793" y="71663"/>
                  </a:moveTo>
                  <a:lnTo>
                    <a:pt x="58459" y="72954"/>
                  </a:lnTo>
                  <a:lnTo>
                    <a:pt x="56335" y="73308"/>
                  </a:lnTo>
                  <a:lnTo>
                    <a:pt x="52336" y="72558"/>
                  </a:lnTo>
                  <a:lnTo>
                    <a:pt x="55793" y="71663"/>
                  </a:lnTo>
                  <a:close/>
                  <a:moveTo>
                    <a:pt x="28782" y="69080"/>
                  </a:moveTo>
                  <a:lnTo>
                    <a:pt x="28824" y="69101"/>
                  </a:lnTo>
                  <a:lnTo>
                    <a:pt x="16849" y="73349"/>
                  </a:lnTo>
                  <a:lnTo>
                    <a:pt x="15245" y="72579"/>
                  </a:lnTo>
                  <a:lnTo>
                    <a:pt x="28782" y="69080"/>
                  </a:lnTo>
                  <a:close/>
                  <a:moveTo>
                    <a:pt x="48754" y="72204"/>
                  </a:moveTo>
                  <a:lnTo>
                    <a:pt x="50982" y="72621"/>
                  </a:lnTo>
                  <a:lnTo>
                    <a:pt x="47546" y="73495"/>
                  </a:lnTo>
                  <a:lnTo>
                    <a:pt x="46151" y="73120"/>
                  </a:lnTo>
                  <a:lnTo>
                    <a:pt x="48754" y="72204"/>
                  </a:lnTo>
                  <a:close/>
                  <a:moveTo>
                    <a:pt x="30531" y="69101"/>
                  </a:moveTo>
                  <a:lnTo>
                    <a:pt x="44006" y="72829"/>
                  </a:lnTo>
                  <a:lnTo>
                    <a:pt x="42381" y="73579"/>
                  </a:lnTo>
                  <a:lnTo>
                    <a:pt x="30469" y="69122"/>
                  </a:lnTo>
                  <a:lnTo>
                    <a:pt x="30531" y="69101"/>
                  </a:lnTo>
                  <a:close/>
                  <a:moveTo>
                    <a:pt x="14808" y="72704"/>
                  </a:moveTo>
                  <a:lnTo>
                    <a:pt x="16453" y="73495"/>
                  </a:lnTo>
                  <a:lnTo>
                    <a:pt x="16037" y="73641"/>
                  </a:lnTo>
                  <a:lnTo>
                    <a:pt x="14037" y="72891"/>
                  </a:lnTo>
                  <a:lnTo>
                    <a:pt x="14808" y="72704"/>
                  </a:lnTo>
                  <a:close/>
                  <a:moveTo>
                    <a:pt x="44443" y="72954"/>
                  </a:moveTo>
                  <a:lnTo>
                    <a:pt x="45193" y="73162"/>
                  </a:lnTo>
                  <a:lnTo>
                    <a:pt x="43173" y="73870"/>
                  </a:lnTo>
                  <a:lnTo>
                    <a:pt x="42756" y="73704"/>
                  </a:lnTo>
                  <a:lnTo>
                    <a:pt x="44443" y="72954"/>
                  </a:lnTo>
                  <a:close/>
                  <a:moveTo>
                    <a:pt x="7581" y="72371"/>
                  </a:moveTo>
                  <a:lnTo>
                    <a:pt x="11122" y="73349"/>
                  </a:lnTo>
                  <a:lnTo>
                    <a:pt x="8810" y="73953"/>
                  </a:lnTo>
                  <a:lnTo>
                    <a:pt x="3729" y="73016"/>
                  </a:lnTo>
                  <a:lnTo>
                    <a:pt x="7581" y="72371"/>
                  </a:lnTo>
                  <a:close/>
                  <a:moveTo>
                    <a:pt x="13558" y="73016"/>
                  </a:moveTo>
                  <a:lnTo>
                    <a:pt x="15620" y="73787"/>
                  </a:lnTo>
                  <a:lnTo>
                    <a:pt x="14829" y="74078"/>
                  </a:lnTo>
                  <a:lnTo>
                    <a:pt x="12246" y="73370"/>
                  </a:lnTo>
                  <a:lnTo>
                    <a:pt x="13558" y="73016"/>
                  </a:lnTo>
                  <a:close/>
                  <a:moveTo>
                    <a:pt x="29199" y="69288"/>
                  </a:moveTo>
                  <a:lnTo>
                    <a:pt x="29303" y="69330"/>
                  </a:lnTo>
                  <a:lnTo>
                    <a:pt x="18619" y="74203"/>
                  </a:lnTo>
                  <a:lnTo>
                    <a:pt x="17224" y="73537"/>
                  </a:lnTo>
                  <a:lnTo>
                    <a:pt x="29199" y="69288"/>
                  </a:lnTo>
                  <a:close/>
                  <a:moveTo>
                    <a:pt x="51670" y="72746"/>
                  </a:moveTo>
                  <a:lnTo>
                    <a:pt x="55502" y="73454"/>
                  </a:lnTo>
                  <a:lnTo>
                    <a:pt x="50420" y="74307"/>
                  </a:lnTo>
                  <a:lnTo>
                    <a:pt x="48108" y="73662"/>
                  </a:lnTo>
                  <a:lnTo>
                    <a:pt x="51670" y="72746"/>
                  </a:lnTo>
                  <a:close/>
                  <a:moveTo>
                    <a:pt x="45672" y="73287"/>
                  </a:moveTo>
                  <a:lnTo>
                    <a:pt x="46984" y="73641"/>
                  </a:lnTo>
                  <a:lnTo>
                    <a:pt x="44401" y="74328"/>
                  </a:lnTo>
                  <a:lnTo>
                    <a:pt x="43610" y="74016"/>
                  </a:lnTo>
                  <a:lnTo>
                    <a:pt x="45672" y="73287"/>
                  </a:lnTo>
                  <a:close/>
                  <a:moveTo>
                    <a:pt x="30094" y="69288"/>
                  </a:moveTo>
                  <a:lnTo>
                    <a:pt x="42006" y="73745"/>
                  </a:lnTo>
                  <a:lnTo>
                    <a:pt x="40590" y="74391"/>
                  </a:lnTo>
                  <a:lnTo>
                    <a:pt x="29990" y="69330"/>
                  </a:lnTo>
                  <a:lnTo>
                    <a:pt x="30094" y="69288"/>
                  </a:lnTo>
                  <a:close/>
                  <a:moveTo>
                    <a:pt x="16828" y="73662"/>
                  </a:moveTo>
                  <a:lnTo>
                    <a:pt x="18286" y="74370"/>
                  </a:lnTo>
                  <a:lnTo>
                    <a:pt x="18140" y="74432"/>
                  </a:lnTo>
                  <a:lnTo>
                    <a:pt x="16474" y="73808"/>
                  </a:lnTo>
                  <a:lnTo>
                    <a:pt x="16828" y="73662"/>
                  </a:lnTo>
                  <a:close/>
                  <a:moveTo>
                    <a:pt x="42381" y="73891"/>
                  </a:moveTo>
                  <a:lnTo>
                    <a:pt x="42756" y="74016"/>
                  </a:lnTo>
                  <a:lnTo>
                    <a:pt x="41069" y="74620"/>
                  </a:lnTo>
                  <a:lnTo>
                    <a:pt x="40923" y="74557"/>
                  </a:lnTo>
                  <a:lnTo>
                    <a:pt x="42381" y="73891"/>
                  </a:lnTo>
                  <a:close/>
                  <a:moveTo>
                    <a:pt x="11684" y="73516"/>
                  </a:moveTo>
                  <a:lnTo>
                    <a:pt x="14350" y="74245"/>
                  </a:lnTo>
                  <a:lnTo>
                    <a:pt x="12975" y="74724"/>
                  </a:lnTo>
                  <a:lnTo>
                    <a:pt x="9477" y="74078"/>
                  </a:lnTo>
                  <a:lnTo>
                    <a:pt x="11684" y="73516"/>
                  </a:lnTo>
                  <a:close/>
                  <a:moveTo>
                    <a:pt x="16037" y="73953"/>
                  </a:moveTo>
                  <a:lnTo>
                    <a:pt x="17765" y="74599"/>
                  </a:lnTo>
                  <a:lnTo>
                    <a:pt x="17369" y="74786"/>
                  </a:lnTo>
                  <a:lnTo>
                    <a:pt x="15308" y="74203"/>
                  </a:lnTo>
                  <a:lnTo>
                    <a:pt x="16037" y="73953"/>
                  </a:lnTo>
                  <a:close/>
                  <a:moveTo>
                    <a:pt x="18619" y="74516"/>
                  </a:moveTo>
                  <a:lnTo>
                    <a:pt x="19410" y="74911"/>
                  </a:lnTo>
                  <a:lnTo>
                    <a:pt x="19410" y="74911"/>
                  </a:lnTo>
                  <a:lnTo>
                    <a:pt x="18536" y="74578"/>
                  </a:lnTo>
                  <a:lnTo>
                    <a:pt x="18619" y="74516"/>
                  </a:lnTo>
                  <a:close/>
                  <a:moveTo>
                    <a:pt x="43173" y="74183"/>
                  </a:moveTo>
                  <a:lnTo>
                    <a:pt x="43902" y="74453"/>
                  </a:lnTo>
                  <a:lnTo>
                    <a:pt x="41840" y="74974"/>
                  </a:lnTo>
                  <a:lnTo>
                    <a:pt x="41444" y="74786"/>
                  </a:lnTo>
                  <a:lnTo>
                    <a:pt x="43173" y="74183"/>
                  </a:lnTo>
                  <a:close/>
                  <a:moveTo>
                    <a:pt x="47546" y="73808"/>
                  </a:moveTo>
                  <a:lnTo>
                    <a:pt x="49733" y="74412"/>
                  </a:lnTo>
                  <a:lnTo>
                    <a:pt x="46213" y="74995"/>
                  </a:lnTo>
                  <a:lnTo>
                    <a:pt x="44860" y="74495"/>
                  </a:lnTo>
                  <a:lnTo>
                    <a:pt x="47546" y="73808"/>
                  </a:lnTo>
                  <a:close/>
                  <a:moveTo>
                    <a:pt x="40590" y="74703"/>
                  </a:moveTo>
                  <a:lnTo>
                    <a:pt x="40674" y="74745"/>
                  </a:lnTo>
                  <a:lnTo>
                    <a:pt x="39778" y="75078"/>
                  </a:lnTo>
                  <a:lnTo>
                    <a:pt x="39778" y="75078"/>
                  </a:lnTo>
                  <a:lnTo>
                    <a:pt x="40590" y="74703"/>
                  </a:lnTo>
                  <a:close/>
                  <a:moveTo>
                    <a:pt x="14829" y="74370"/>
                  </a:moveTo>
                  <a:lnTo>
                    <a:pt x="16953" y="74974"/>
                  </a:lnTo>
                  <a:lnTo>
                    <a:pt x="16182" y="75328"/>
                  </a:lnTo>
                  <a:lnTo>
                    <a:pt x="13558" y="74828"/>
                  </a:lnTo>
                  <a:lnTo>
                    <a:pt x="14829" y="74370"/>
                  </a:lnTo>
                  <a:close/>
                  <a:moveTo>
                    <a:pt x="44381" y="74620"/>
                  </a:moveTo>
                  <a:lnTo>
                    <a:pt x="45651" y="75099"/>
                  </a:lnTo>
                  <a:lnTo>
                    <a:pt x="43006" y="75536"/>
                  </a:lnTo>
                  <a:lnTo>
                    <a:pt x="42236" y="75182"/>
                  </a:lnTo>
                  <a:lnTo>
                    <a:pt x="44381" y="74620"/>
                  </a:lnTo>
                  <a:close/>
                  <a:moveTo>
                    <a:pt x="8810" y="74245"/>
                  </a:moveTo>
                  <a:lnTo>
                    <a:pt x="12434" y="74911"/>
                  </a:lnTo>
                  <a:lnTo>
                    <a:pt x="10185" y="75724"/>
                  </a:lnTo>
                  <a:lnTo>
                    <a:pt x="5041" y="75224"/>
                  </a:lnTo>
                  <a:lnTo>
                    <a:pt x="8810" y="74245"/>
                  </a:lnTo>
                  <a:close/>
                  <a:moveTo>
                    <a:pt x="18161" y="74745"/>
                  </a:moveTo>
                  <a:lnTo>
                    <a:pt x="20827" y="75744"/>
                  </a:lnTo>
                  <a:lnTo>
                    <a:pt x="17807" y="74891"/>
                  </a:lnTo>
                  <a:lnTo>
                    <a:pt x="18161" y="74745"/>
                  </a:lnTo>
                  <a:close/>
                  <a:moveTo>
                    <a:pt x="41048" y="74932"/>
                  </a:moveTo>
                  <a:lnTo>
                    <a:pt x="41402" y="75099"/>
                  </a:lnTo>
                  <a:lnTo>
                    <a:pt x="38341" y="75890"/>
                  </a:lnTo>
                  <a:lnTo>
                    <a:pt x="38341" y="75890"/>
                  </a:lnTo>
                  <a:lnTo>
                    <a:pt x="41048" y="74932"/>
                  </a:lnTo>
                  <a:close/>
                  <a:moveTo>
                    <a:pt x="50399" y="74599"/>
                  </a:moveTo>
                  <a:lnTo>
                    <a:pt x="54148" y="75640"/>
                  </a:lnTo>
                  <a:lnTo>
                    <a:pt x="49004" y="76036"/>
                  </a:lnTo>
                  <a:lnTo>
                    <a:pt x="46755" y="75203"/>
                  </a:lnTo>
                  <a:lnTo>
                    <a:pt x="50399" y="74599"/>
                  </a:lnTo>
                  <a:close/>
                  <a:moveTo>
                    <a:pt x="13017" y="75036"/>
                  </a:moveTo>
                  <a:lnTo>
                    <a:pt x="15724" y="75536"/>
                  </a:lnTo>
                  <a:lnTo>
                    <a:pt x="14412" y="76119"/>
                  </a:lnTo>
                  <a:lnTo>
                    <a:pt x="10872" y="75786"/>
                  </a:lnTo>
                  <a:lnTo>
                    <a:pt x="13017" y="75036"/>
                  </a:lnTo>
                  <a:close/>
                  <a:moveTo>
                    <a:pt x="46192" y="75307"/>
                  </a:moveTo>
                  <a:lnTo>
                    <a:pt x="48317" y="76098"/>
                  </a:lnTo>
                  <a:lnTo>
                    <a:pt x="44776" y="76369"/>
                  </a:lnTo>
                  <a:lnTo>
                    <a:pt x="43464" y="75765"/>
                  </a:lnTo>
                  <a:lnTo>
                    <a:pt x="46192" y="75307"/>
                  </a:lnTo>
                  <a:close/>
                  <a:moveTo>
                    <a:pt x="17390" y="75078"/>
                  </a:moveTo>
                  <a:lnTo>
                    <a:pt x="22326" y="76453"/>
                  </a:lnTo>
                  <a:lnTo>
                    <a:pt x="16682" y="75411"/>
                  </a:lnTo>
                  <a:lnTo>
                    <a:pt x="17390" y="75078"/>
                  </a:lnTo>
                  <a:close/>
                  <a:moveTo>
                    <a:pt x="41819" y="75286"/>
                  </a:moveTo>
                  <a:lnTo>
                    <a:pt x="42506" y="75619"/>
                  </a:lnTo>
                  <a:lnTo>
                    <a:pt x="36862" y="76577"/>
                  </a:lnTo>
                  <a:lnTo>
                    <a:pt x="41819" y="75286"/>
                  </a:lnTo>
                  <a:close/>
                  <a:moveTo>
                    <a:pt x="16224" y="75619"/>
                  </a:moveTo>
                  <a:lnTo>
                    <a:pt x="23867" y="77036"/>
                  </a:lnTo>
                  <a:lnTo>
                    <a:pt x="14995" y="76182"/>
                  </a:lnTo>
                  <a:lnTo>
                    <a:pt x="16224" y="75619"/>
                  </a:lnTo>
                  <a:close/>
                  <a:moveTo>
                    <a:pt x="42964" y="75849"/>
                  </a:moveTo>
                  <a:lnTo>
                    <a:pt x="44193" y="76432"/>
                  </a:lnTo>
                  <a:lnTo>
                    <a:pt x="35301" y="77119"/>
                  </a:lnTo>
                  <a:lnTo>
                    <a:pt x="42964" y="75849"/>
                  </a:lnTo>
                  <a:close/>
                  <a:moveTo>
                    <a:pt x="4228" y="75453"/>
                  </a:moveTo>
                  <a:lnTo>
                    <a:pt x="9539" y="75953"/>
                  </a:lnTo>
                  <a:lnTo>
                    <a:pt x="5686" y="77306"/>
                  </a:lnTo>
                  <a:lnTo>
                    <a:pt x="3541" y="77286"/>
                  </a:lnTo>
                  <a:lnTo>
                    <a:pt x="1250" y="76203"/>
                  </a:lnTo>
                  <a:lnTo>
                    <a:pt x="4228" y="75453"/>
                  </a:lnTo>
                  <a:close/>
                  <a:moveTo>
                    <a:pt x="10205" y="76015"/>
                  </a:moveTo>
                  <a:lnTo>
                    <a:pt x="13892" y="76369"/>
                  </a:lnTo>
                  <a:lnTo>
                    <a:pt x="11705" y="77369"/>
                  </a:lnTo>
                  <a:lnTo>
                    <a:pt x="6540" y="77327"/>
                  </a:lnTo>
                  <a:lnTo>
                    <a:pt x="10205" y="76015"/>
                  </a:lnTo>
                  <a:close/>
                  <a:moveTo>
                    <a:pt x="14454" y="76432"/>
                  </a:moveTo>
                  <a:lnTo>
                    <a:pt x="24659" y="77411"/>
                  </a:lnTo>
                  <a:lnTo>
                    <a:pt x="24804" y="77473"/>
                  </a:lnTo>
                  <a:lnTo>
                    <a:pt x="24804" y="77473"/>
                  </a:lnTo>
                  <a:lnTo>
                    <a:pt x="12392" y="77369"/>
                  </a:lnTo>
                  <a:lnTo>
                    <a:pt x="14454" y="76432"/>
                  </a:lnTo>
                  <a:close/>
                  <a:moveTo>
                    <a:pt x="29636" y="69497"/>
                  </a:moveTo>
                  <a:lnTo>
                    <a:pt x="40236" y="74537"/>
                  </a:lnTo>
                  <a:lnTo>
                    <a:pt x="36654" y="76182"/>
                  </a:lnTo>
                  <a:lnTo>
                    <a:pt x="35134" y="76723"/>
                  </a:lnTo>
                  <a:lnTo>
                    <a:pt x="33572" y="77119"/>
                  </a:lnTo>
                  <a:lnTo>
                    <a:pt x="31989" y="77390"/>
                  </a:lnTo>
                  <a:lnTo>
                    <a:pt x="30386" y="77515"/>
                  </a:lnTo>
                  <a:lnTo>
                    <a:pt x="28782" y="77494"/>
                  </a:lnTo>
                  <a:lnTo>
                    <a:pt x="27178" y="77348"/>
                  </a:lnTo>
                  <a:lnTo>
                    <a:pt x="25596" y="77056"/>
                  </a:lnTo>
                  <a:lnTo>
                    <a:pt x="24034" y="76619"/>
                  </a:lnTo>
                  <a:lnTo>
                    <a:pt x="22534" y="76057"/>
                  </a:lnTo>
                  <a:lnTo>
                    <a:pt x="18973" y="74370"/>
                  </a:lnTo>
                  <a:lnTo>
                    <a:pt x="29636" y="69497"/>
                  </a:lnTo>
                  <a:close/>
                  <a:moveTo>
                    <a:pt x="44714" y="76682"/>
                  </a:moveTo>
                  <a:lnTo>
                    <a:pt x="46776" y="77660"/>
                  </a:lnTo>
                  <a:lnTo>
                    <a:pt x="46776" y="77660"/>
                  </a:lnTo>
                  <a:lnTo>
                    <a:pt x="34343" y="77556"/>
                  </a:lnTo>
                  <a:lnTo>
                    <a:pt x="34488" y="77473"/>
                  </a:lnTo>
                  <a:lnTo>
                    <a:pt x="44714" y="76682"/>
                  </a:lnTo>
                  <a:close/>
                  <a:moveTo>
                    <a:pt x="48962" y="76328"/>
                  </a:moveTo>
                  <a:lnTo>
                    <a:pt x="52628" y="77702"/>
                  </a:lnTo>
                  <a:lnTo>
                    <a:pt x="47463" y="77660"/>
                  </a:lnTo>
                  <a:lnTo>
                    <a:pt x="45297" y="76619"/>
                  </a:lnTo>
                  <a:lnTo>
                    <a:pt x="48962" y="76328"/>
                  </a:lnTo>
                  <a:close/>
                  <a:moveTo>
                    <a:pt x="54960" y="75869"/>
                  </a:moveTo>
                  <a:lnTo>
                    <a:pt x="57917" y="76682"/>
                  </a:lnTo>
                  <a:lnTo>
                    <a:pt x="55626" y="77723"/>
                  </a:lnTo>
                  <a:lnTo>
                    <a:pt x="53461" y="77702"/>
                  </a:lnTo>
                  <a:lnTo>
                    <a:pt x="49649" y="76286"/>
                  </a:lnTo>
                  <a:lnTo>
                    <a:pt x="54960" y="75869"/>
                  </a:lnTo>
                  <a:close/>
                  <a:moveTo>
                    <a:pt x="4895" y="77598"/>
                  </a:moveTo>
                  <a:lnTo>
                    <a:pt x="4478" y="77744"/>
                  </a:lnTo>
                  <a:lnTo>
                    <a:pt x="4166" y="77598"/>
                  </a:lnTo>
                  <a:close/>
                  <a:moveTo>
                    <a:pt x="26283" y="77765"/>
                  </a:moveTo>
                  <a:lnTo>
                    <a:pt x="26429" y="77827"/>
                  </a:lnTo>
                  <a:lnTo>
                    <a:pt x="26262" y="77848"/>
                  </a:lnTo>
                  <a:lnTo>
                    <a:pt x="26116" y="77765"/>
                  </a:lnTo>
                  <a:close/>
                  <a:moveTo>
                    <a:pt x="33030" y="77827"/>
                  </a:moveTo>
                  <a:lnTo>
                    <a:pt x="32885" y="77890"/>
                  </a:lnTo>
                  <a:lnTo>
                    <a:pt x="32718" y="77890"/>
                  </a:lnTo>
                  <a:lnTo>
                    <a:pt x="32885" y="77827"/>
                  </a:lnTo>
                  <a:close/>
                  <a:moveTo>
                    <a:pt x="27928" y="77994"/>
                  </a:moveTo>
                  <a:lnTo>
                    <a:pt x="28074" y="78056"/>
                  </a:lnTo>
                  <a:lnTo>
                    <a:pt x="27907" y="78077"/>
                  </a:lnTo>
                  <a:lnTo>
                    <a:pt x="27762" y="78014"/>
                  </a:lnTo>
                  <a:lnTo>
                    <a:pt x="27928" y="77994"/>
                  </a:lnTo>
                  <a:close/>
                  <a:moveTo>
                    <a:pt x="31239" y="78035"/>
                  </a:moveTo>
                  <a:lnTo>
                    <a:pt x="31385" y="78056"/>
                  </a:lnTo>
                  <a:lnTo>
                    <a:pt x="31239" y="78098"/>
                  </a:lnTo>
                  <a:lnTo>
                    <a:pt x="31073" y="78077"/>
                  </a:lnTo>
                  <a:lnTo>
                    <a:pt x="31239" y="78035"/>
                  </a:lnTo>
                  <a:close/>
                  <a:moveTo>
                    <a:pt x="29573" y="78098"/>
                  </a:moveTo>
                  <a:lnTo>
                    <a:pt x="29740" y="78119"/>
                  </a:lnTo>
                  <a:lnTo>
                    <a:pt x="29573" y="78160"/>
                  </a:lnTo>
                  <a:lnTo>
                    <a:pt x="29407" y="78119"/>
                  </a:lnTo>
                  <a:lnTo>
                    <a:pt x="29573" y="78098"/>
                  </a:lnTo>
                  <a:close/>
                  <a:moveTo>
                    <a:pt x="55002" y="78014"/>
                  </a:moveTo>
                  <a:lnTo>
                    <a:pt x="54669" y="78160"/>
                  </a:lnTo>
                  <a:lnTo>
                    <a:pt x="54252" y="78014"/>
                  </a:lnTo>
                  <a:close/>
                  <a:moveTo>
                    <a:pt x="27074" y="78077"/>
                  </a:moveTo>
                  <a:lnTo>
                    <a:pt x="27345" y="78160"/>
                  </a:lnTo>
                  <a:lnTo>
                    <a:pt x="27053" y="78223"/>
                  </a:lnTo>
                  <a:lnTo>
                    <a:pt x="26783" y="78098"/>
                  </a:lnTo>
                  <a:lnTo>
                    <a:pt x="27074" y="78077"/>
                  </a:lnTo>
                  <a:close/>
                  <a:moveTo>
                    <a:pt x="32073" y="78119"/>
                  </a:moveTo>
                  <a:lnTo>
                    <a:pt x="32364" y="78139"/>
                  </a:lnTo>
                  <a:lnTo>
                    <a:pt x="32093" y="78264"/>
                  </a:lnTo>
                  <a:lnTo>
                    <a:pt x="31802" y="78202"/>
                  </a:lnTo>
                  <a:lnTo>
                    <a:pt x="32073" y="78119"/>
                  </a:lnTo>
                  <a:close/>
                  <a:moveTo>
                    <a:pt x="28740" y="78223"/>
                  </a:moveTo>
                  <a:lnTo>
                    <a:pt x="29011" y="78306"/>
                  </a:lnTo>
                  <a:lnTo>
                    <a:pt x="28740" y="78389"/>
                  </a:lnTo>
                  <a:lnTo>
                    <a:pt x="28449" y="78285"/>
                  </a:lnTo>
                  <a:lnTo>
                    <a:pt x="28740" y="78223"/>
                  </a:lnTo>
                  <a:close/>
                  <a:moveTo>
                    <a:pt x="30406" y="78244"/>
                  </a:moveTo>
                  <a:lnTo>
                    <a:pt x="30698" y="78285"/>
                  </a:lnTo>
                  <a:lnTo>
                    <a:pt x="30406" y="78389"/>
                  </a:lnTo>
                  <a:lnTo>
                    <a:pt x="30136" y="78306"/>
                  </a:lnTo>
                  <a:lnTo>
                    <a:pt x="30406" y="78244"/>
                  </a:lnTo>
                  <a:close/>
                  <a:moveTo>
                    <a:pt x="27887" y="78369"/>
                  </a:moveTo>
                  <a:lnTo>
                    <a:pt x="28241" y="78514"/>
                  </a:lnTo>
                  <a:lnTo>
                    <a:pt x="27866" y="78598"/>
                  </a:lnTo>
                  <a:lnTo>
                    <a:pt x="27512" y="78431"/>
                  </a:lnTo>
                  <a:lnTo>
                    <a:pt x="27887" y="78369"/>
                  </a:lnTo>
                  <a:close/>
                  <a:moveTo>
                    <a:pt x="31260" y="78410"/>
                  </a:moveTo>
                  <a:lnTo>
                    <a:pt x="31635" y="78473"/>
                  </a:lnTo>
                  <a:lnTo>
                    <a:pt x="31281" y="78639"/>
                  </a:lnTo>
                  <a:lnTo>
                    <a:pt x="30906" y="78535"/>
                  </a:lnTo>
                  <a:lnTo>
                    <a:pt x="31260" y="78410"/>
                  </a:lnTo>
                  <a:close/>
                  <a:moveTo>
                    <a:pt x="29573" y="78452"/>
                  </a:moveTo>
                  <a:lnTo>
                    <a:pt x="29948" y="78556"/>
                  </a:lnTo>
                  <a:lnTo>
                    <a:pt x="29573" y="78702"/>
                  </a:lnTo>
                  <a:lnTo>
                    <a:pt x="29199" y="78556"/>
                  </a:lnTo>
                  <a:lnTo>
                    <a:pt x="29573" y="78452"/>
                  </a:lnTo>
                  <a:close/>
                  <a:moveTo>
                    <a:pt x="55689" y="78014"/>
                  </a:moveTo>
                  <a:lnTo>
                    <a:pt x="59167" y="78035"/>
                  </a:lnTo>
                  <a:lnTo>
                    <a:pt x="56709" y="78910"/>
                  </a:lnTo>
                  <a:lnTo>
                    <a:pt x="55064" y="78306"/>
                  </a:lnTo>
                  <a:lnTo>
                    <a:pt x="55689" y="78014"/>
                  </a:lnTo>
                  <a:close/>
                  <a:moveTo>
                    <a:pt x="28720" y="78681"/>
                  </a:moveTo>
                  <a:lnTo>
                    <a:pt x="29136" y="78848"/>
                  </a:lnTo>
                  <a:lnTo>
                    <a:pt x="28699" y="78993"/>
                  </a:lnTo>
                  <a:lnTo>
                    <a:pt x="28261" y="78806"/>
                  </a:lnTo>
                  <a:lnTo>
                    <a:pt x="28720" y="78681"/>
                  </a:lnTo>
                  <a:close/>
                  <a:moveTo>
                    <a:pt x="30427" y="78702"/>
                  </a:moveTo>
                  <a:lnTo>
                    <a:pt x="30865" y="78827"/>
                  </a:lnTo>
                  <a:lnTo>
                    <a:pt x="30427" y="79014"/>
                  </a:lnTo>
                  <a:lnTo>
                    <a:pt x="29990" y="78848"/>
                  </a:lnTo>
                  <a:lnTo>
                    <a:pt x="30427" y="78702"/>
                  </a:lnTo>
                  <a:close/>
                  <a:moveTo>
                    <a:pt x="5749" y="77598"/>
                  </a:moveTo>
                  <a:lnTo>
                    <a:pt x="11080" y="77640"/>
                  </a:lnTo>
                  <a:lnTo>
                    <a:pt x="7602" y="79243"/>
                  </a:lnTo>
                  <a:lnTo>
                    <a:pt x="4853" y="77910"/>
                  </a:lnTo>
                  <a:lnTo>
                    <a:pt x="5749" y="77598"/>
                  </a:lnTo>
                  <a:close/>
                  <a:moveTo>
                    <a:pt x="11767" y="77660"/>
                  </a:moveTo>
                  <a:lnTo>
                    <a:pt x="25429" y="77765"/>
                  </a:lnTo>
                  <a:lnTo>
                    <a:pt x="25679" y="77890"/>
                  </a:lnTo>
                  <a:lnTo>
                    <a:pt x="8227" y="79264"/>
                  </a:lnTo>
                  <a:lnTo>
                    <a:pt x="11767" y="77660"/>
                  </a:lnTo>
                  <a:close/>
                  <a:moveTo>
                    <a:pt x="29573" y="78993"/>
                  </a:moveTo>
                  <a:lnTo>
                    <a:pt x="30073" y="79181"/>
                  </a:lnTo>
                  <a:lnTo>
                    <a:pt x="29573" y="79410"/>
                  </a:lnTo>
                  <a:lnTo>
                    <a:pt x="29074" y="79181"/>
                  </a:lnTo>
                  <a:lnTo>
                    <a:pt x="29573" y="78993"/>
                  </a:lnTo>
                  <a:close/>
                  <a:moveTo>
                    <a:pt x="4457" y="78056"/>
                  </a:moveTo>
                  <a:lnTo>
                    <a:pt x="7186" y="79347"/>
                  </a:lnTo>
                  <a:lnTo>
                    <a:pt x="5228" y="79514"/>
                  </a:lnTo>
                  <a:lnTo>
                    <a:pt x="2854" y="78618"/>
                  </a:lnTo>
                  <a:lnTo>
                    <a:pt x="4457" y="78056"/>
                  </a:lnTo>
                  <a:close/>
                  <a:moveTo>
                    <a:pt x="48067" y="77952"/>
                  </a:moveTo>
                  <a:lnTo>
                    <a:pt x="53419" y="77994"/>
                  </a:lnTo>
                  <a:lnTo>
                    <a:pt x="54294" y="78327"/>
                  </a:lnTo>
                  <a:lnTo>
                    <a:pt x="51524" y="79597"/>
                  </a:lnTo>
                  <a:lnTo>
                    <a:pt x="48067" y="77952"/>
                  </a:lnTo>
                  <a:close/>
                  <a:moveTo>
                    <a:pt x="33718" y="77827"/>
                  </a:moveTo>
                  <a:lnTo>
                    <a:pt x="47379" y="77952"/>
                  </a:lnTo>
                  <a:lnTo>
                    <a:pt x="50899" y="79618"/>
                  </a:lnTo>
                  <a:lnTo>
                    <a:pt x="33468" y="77952"/>
                  </a:lnTo>
                  <a:lnTo>
                    <a:pt x="33718" y="77827"/>
                  </a:lnTo>
                  <a:close/>
                  <a:moveTo>
                    <a:pt x="2437" y="78785"/>
                  </a:moveTo>
                  <a:lnTo>
                    <a:pt x="4541" y="79556"/>
                  </a:lnTo>
                  <a:lnTo>
                    <a:pt x="896" y="79847"/>
                  </a:lnTo>
                  <a:lnTo>
                    <a:pt x="63" y="79618"/>
                  </a:lnTo>
                  <a:lnTo>
                    <a:pt x="2437" y="78785"/>
                  </a:lnTo>
                  <a:close/>
                  <a:moveTo>
                    <a:pt x="6603" y="79701"/>
                  </a:moveTo>
                  <a:lnTo>
                    <a:pt x="6207" y="79868"/>
                  </a:lnTo>
                  <a:lnTo>
                    <a:pt x="5874" y="79743"/>
                  </a:lnTo>
                  <a:lnTo>
                    <a:pt x="6603" y="79701"/>
                  </a:lnTo>
                  <a:close/>
                  <a:moveTo>
                    <a:pt x="54689" y="78473"/>
                  </a:moveTo>
                  <a:lnTo>
                    <a:pt x="56272" y="79077"/>
                  </a:lnTo>
                  <a:lnTo>
                    <a:pt x="53898" y="79910"/>
                  </a:lnTo>
                  <a:lnTo>
                    <a:pt x="51940" y="79722"/>
                  </a:lnTo>
                  <a:lnTo>
                    <a:pt x="54689" y="78473"/>
                  </a:lnTo>
                  <a:close/>
                  <a:moveTo>
                    <a:pt x="52523" y="80076"/>
                  </a:moveTo>
                  <a:lnTo>
                    <a:pt x="53252" y="80139"/>
                  </a:lnTo>
                  <a:lnTo>
                    <a:pt x="52919" y="80264"/>
                  </a:lnTo>
                  <a:lnTo>
                    <a:pt x="52523" y="80076"/>
                  </a:lnTo>
                  <a:close/>
                  <a:moveTo>
                    <a:pt x="56709" y="79222"/>
                  </a:moveTo>
                  <a:lnTo>
                    <a:pt x="59063" y="80097"/>
                  </a:lnTo>
                  <a:lnTo>
                    <a:pt x="58209" y="80326"/>
                  </a:lnTo>
                  <a:lnTo>
                    <a:pt x="54585" y="79972"/>
                  </a:lnTo>
                  <a:lnTo>
                    <a:pt x="56709" y="79222"/>
                  </a:lnTo>
                  <a:close/>
                  <a:moveTo>
                    <a:pt x="5186" y="79806"/>
                  </a:moveTo>
                  <a:lnTo>
                    <a:pt x="5832" y="80035"/>
                  </a:lnTo>
                  <a:lnTo>
                    <a:pt x="4228" y="80763"/>
                  </a:lnTo>
                  <a:lnTo>
                    <a:pt x="1708" y="80076"/>
                  </a:lnTo>
                  <a:lnTo>
                    <a:pt x="5186" y="79806"/>
                  </a:lnTo>
                  <a:close/>
                  <a:moveTo>
                    <a:pt x="26220" y="78139"/>
                  </a:moveTo>
                  <a:lnTo>
                    <a:pt x="26554" y="78306"/>
                  </a:lnTo>
                  <a:lnTo>
                    <a:pt x="11101" y="80888"/>
                  </a:lnTo>
                  <a:lnTo>
                    <a:pt x="8289" y="79556"/>
                  </a:lnTo>
                  <a:lnTo>
                    <a:pt x="26220" y="78139"/>
                  </a:lnTo>
                  <a:close/>
                  <a:moveTo>
                    <a:pt x="7706" y="79597"/>
                  </a:moveTo>
                  <a:lnTo>
                    <a:pt x="10601" y="80972"/>
                  </a:lnTo>
                  <a:lnTo>
                    <a:pt x="9601" y="81138"/>
                  </a:lnTo>
                  <a:lnTo>
                    <a:pt x="6582" y="80014"/>
                  </a:lnTo>
                  <a:lnTo>
                    <a:pt x="7456" y="79618"/>
                  </a:lnTo>
                  <a:lnTo>
                    <a:pt x="7706" y="79597"/>
                  </a:lnTo>
                  <a:close/>
                  <a:moveTo>
                    <a:pt x="32926" y="78202"/>
                  </a:moveTo>
                  <a:lnTo>
                    <a:pt x="50837" y="79910"/>
                  </a:lnTo>
                  <a:lnTo>
                    <a:pt x="48004" y="81201"/>
                  </a:lnTo>
                  <a:lnTo>
                    <a:pt x="32593" y="78348"/>
                  </a:lnTo>
                  <a:lnTo>
                    <a:pt x="32926" y="78202"/>
                  </a:lnTo>
                  <a:close/>
                  <a:moveTo>
                    <a:pt x="53940" y="80201"/>
                  </a:moveTo>
                  <a:lnTo>
                    <a:pt x="57397" y="80534"/>
                  </a:lnTo>
                  <a:lnTo>
                    <a:pt x="54877" y="81201"/>
                  </a:lnTo>
                  <a:lnTo>
                    <a:pt x="53294" y="80430"/>
                  </a:lnTo>
                  <a:lnTo>
                    <a:pt x="53940" y="80201"/>
                  </a:lnTo>
                  <a:close/>
                  <a:moveTo>
                    <a:pt x="51420" y="79972"/>
                  </a:moveTo>
                  <a:lnTo>
                    <a:pt x="51670" y="79993"/>
                  </a:lnTo>
                  <a:lnTo>
                    <a:pt x="52523" y="80389"/>
                  </a:lnTo>
                  <a:lnTo>
                    <a:pt x="49483" y="81472"/>
                  </a:lnTo>
                  <a:lnTo>
                    <a:pt x="48504" y="81284"/>
                  </a:lnTo>
                  <a:lnTo>
                    <a:pt x="51420" y="79972"/>
                  </a:lnTo>
                  <a:close/>
                  <a:moveTo>
                    <a:pt x="6207" y="80180"/>
                  </a:moveTo>
                  <a:lnTo>
                    <a:pt x="9039" y="81242"/>
                  </a:lnTo>
                  <a:lnTo>
                    <a:pt x="7102" y="81576"/>
                  </a:lnTo>
                  <a:lnTo>
                    <a:pt x="4666" y="80888"/>
                  </a:lnTo>
                  <a:lnTo>
                    <a:pt x="6207" y="80180"/>
                  </a:lnTo>
                  <a:close/>
                  <a:moveTo>
                    <a:pt x="52898" y="80576"/>
                  </a:moveTo>
                  <a:lnTo>
                    <a:pt x="54439" y="81305"/>
                  </a:lnTo>
                  <a:lnTo>
                    <a:pt x="52003" y="81930"/>
                  </a:lnTo>
                  <a:lnTo>
                    <a:pt x="50066" y="81576"/>
                  </a:lnTo>
                  <a:lnTo>
                    <a:pt x="52898" y="80576"/>
                  </a:lnTo>
                  <a:close/>
                  <a:moveTo>
                    <a:pt x="27012" y="78514"/>
                  </a:moveTo>
                  <a:lnTo>
                    <a:pt x="27428" y="78723"/>
                  </a:lnTo>
                  <a:lnTo>
                    <a:pt x="13892" y="82221"/>
                  </a:lnTo>
                  <a:lnTo>
                    <a:pt x="11559" y="81118"/>
                  </a:lnTo>
                  <a:lnTo>
                    <a:pt x="27012" y="78514"/>
                  </a:lnTo>
                  <a:close/>
                  <a:moveTo>
                    <a:pt x="4249" y="81076"/>
                  </a:moveTo>
                  <a:lnTo>
                    <a:pt x="6415" y="81680"/>
                  </a:lnTo>
                  <a:lnTo>
                    <a:pt x="2812" y="82284"/>
                  </a:lnTo>
                  <a:lnTo>
                    <a:pt x="1958" y="82117"/>
                  </a:lnTo>
                  <a:lnTo>
                    <a:pt x="4249" y="81076"/>
                  </a:lnTo>
                  <a:close/>
                  <a:moveTo>
                    <a:pt x="11059" y="81201"/>
                  </a:moveTo>
                  <a:lnTo>
                    <a:pt x="13454" y="82346"/>
                  </a:lnTo>
                  <a:lnTo>
                    <a:pt x="13059" y="82430"/>
                  </a:lnTo>
                  <a:lnTo>
                    <a:pt x="10143" y="81347"/>
                  </a:lnTo>
                  <a:lnTo>
                    <a:pt x="11059" y="81201"/>
                  </a:lnTo>
                  <a:close/>
                  <a:moveTo>
                    <a:pt x="32135" y="78556"/>
                  </a:moveTo>
                  <a:lnTo>
                    <a:pt x="47546" y="81409"/>
                  </a:lnTo>
                  <a:lnTo>
                    <a:pt x="45193" y="82492"/>
                  </a:lnTo>
                  <a:lnTo>
                    <a:pt x="31718" y="78743"/>
                  </a:lnTo>
                  <a:lnTo>
                    <a:pt x="32135" y="78556"/>
                  </a:lnTo>
                  <a:close/>
                  <a:moveTo>
                    <a:pt x="1500" y="82346"/>
                  </a:moveTo>
                  <a:lnTo>
                    <a:pt x="1979" y="82430"/>
                  </a:lnTo>
                  <a:lnTo>
                    <a:pt x="917" y="82596"/>
                  </a:lnTo>
                  <a:lnTo>
                    <a:pt x="1500" y="82346"/>
                  </a:lnTo>
                  <a:close/>
                  <a:moveTo>
                    <a:pt x="48046" y="81513"/>
                  </a:moveTo>
                  <a:lnTo>
                    <a:pt x="48941" y="81680"/>
                  </a:lnTo>
                  <a:lnTo>
                    <a:pt x="46005" y="82700"/>
                  </a:lnTo>
                  <a:lnTo>
                    <a:pt x="45630" y="82596"/>
                  </a:lnTo>
                  <a:lnTo>
                    <a:pt x="48046" y="81513"/>
                  </a:lnTo>
                  <a:close/>
                  <a:moveTo>
                    <a:pt x="54835" y="81492"/>
                  </a:moveTo>
                  <a:lnTo>
                    <a:pt x="57126" y="82575"/>
                  </a:lnTo>
                  <a:lnTo>
                    <a:pt x="56251" y="82721"/>
                  </a:lnTo>
                  <a:lnTo>
                    <a:pt x="52669" y="82055"/>
                  </a:lnTo>
                  <a:lnTo>
                    <a:pt x="54835" y="81492"/>
                  </a:lnTo>
                  <a:close/>
                  <a:moveTo>
                    <a:pt x="9581" y="81451"/>
                  </a:moveTo>
                  <a:lnTo>
                    <a:pt x="12580" y="82555"/>
                  </a:lnTo>
                  <a:lnTo>
                    <a:pt x="11601" y="82825"/>
                  </a:lnTo>
                  <a:lnTo>
                    <a:pt x="7748" y="81742"/>
                  </a:lnTo>
                  <a:lnTo>
                    <a:pt x="9581" y="81451"/>
                  </a:lnTo>
                  <a:close/>
                  <a:moveTo>
                    <a:pt x="57584" y="82804"/>
                  </a:moveTo>
                  <a:lnTo>
                    <a:pt x="58167" y="83075"/>
                  </a:lnTo>
                  <a:lnTo>
                    <a:pt x="58167" y="83075"/>
                  </a:lnTo>
                  <a:lnTo>
                    <a:pt x="57084" y="82888"/>
                  </a:lnTo>
                  <a:lnTo>
                    <a:pt x="57584" y="82804"/>
                  </a:lnTo>
                  <a:close/>
                  <a:moveTo>
                    <a:pt x="49504" y="81784"/>
                  </a:moveTo>
                  <a:lnTo>
                    <a:pt x="51336" y="82117"/>
                  </a:lnTo>
                  <a:lnTo>
                    <a:pt x="47463" y="83117"/>
                  </a:lnTo>
                  <a:lnTo>
                    <a:pt x="46505" y="82846"/>
                  </a:lnTo>
                  <a:lnTo>
                    <a:pt x="49504" y="81784"/>
                  </a:lnTo>
                  <a:close/>
                  <a:moveTo>
                    <a:pt x="27824" y="78910"/>
                  </a:moveTo>
                  <a:lnTo>
                    <a:pt x="28303" y="79139"/>
                  </a:lnTo>
                  <a:lnTo>
                    <a:pt x="16328" y="83388"/>
                  </a:lnTo>
                  <a:lnTo>
                    <a:pt x="14287" y="82430"/>
                  </a:lnTo>
                  <a:lnTo>
                    <a:pt x="27824" y="78910"/>
                  </a:lnTo>
                  <a:close/>
                  <a:moveTo>
                    <a:pt x="7082" y="81867"/>
                  </a:moveTo>
                  <a:lnTo>
                    <a:pt x="11038" y="82971"/>
                  </a:lnTo>
                  <a:lnTo>
                    <a:pt x="9143" y="83450"/>
                  </a:lnTo>
                  <a:lnTo>
                    <a:pt x="3645" y="82450"/>
                  </a:lnTo>
                  <a:lnTo>
                    <a:pt x="7082" y="81867"/>
                  </a:lnTo>
                  <a:close/>
                  <a:moveTo>
                    <a:pt x="13850" y="82534"/>
                  </a:moveTo>
                  <a:lnTo>
                    <a:pt x="15787" y="83450"/>
                  </a:lnTo>
                  <a:lnTo>
                    <a:pt x="13538" y="82617"/>
                  </a:lnTo>
                  <a:lnTo>
                    <a:pt x="13850" y="82534"/>
                  </a:lnTo>
                  <a:close/>
                  <a:moveTo>
                    <a:pt x="31302" y="78931"/>
                  </a:moveTo>
                  <a:lnTo>
                    <a:pt x="44776" y="82679"/>
                  </a:lnTo>
                  <a:lnTo>
                    <a:pt x="42735" y="83617"/>
                  </a:lnTo>
                  <a:lnTo>
                    <a:pt x="30823" y="79160"/>
                  </a:lnTo>
                  <a:lnTo>
                    <a:pt x="31302" y="78931"/>
                  </a:lnTo>
                  <a:close/>
                  <a:moveTo>
                    <a:pt x="45214" y="82784"/>
                  </a:moveTo>
                  <a:lnTo>
                    <a:pt x="45526" y="82888"/>
                  </a:lnTo>
                  <a:lnTo>
                    <a:pt x="43256" y="83679"/>
                  </a:lnTo>
                  <a:lnTo>
                    <a:pt x="45214" y="82784"/>
                  </a:lnTo>
                  <a:close/>
                  <a:moveTo>
                    <a:pt x="52003" y="82242"/>
                  </a:moveTo>
                  <a:lnTo>
                    <a:pt x="55418" y="82867"/>
                  </a:lnTo>
                  <a:lnTo>
                    <a:pt x="49920" y="83783"/>
                  </a:lnTo>
                  <a:lnTo>
                    <a:pt x="48025" y="83263"/>
                  </a:lnTo>
                  <a:lnTo>
                    <a:pt x="52003" y="82242"/>
                  </a:lnTo>
                  <a:close/>
                  <a:moveTo>
                    <a:pt x="13059" y="82742"/>
                  </a:moveTo>
                  <a:lnTo>
                    <a:pt x="15537" y="83679"/>
                  </a:lnTo>
                  <a:lnTo>
                    <a:pt x="15162" y="83804"/>
                  </a:lnTo>
                  <a:lnTo>
                    <a:pt x="12163" y="82971"/>
                  </a:lnTo>
                  <a:lnTo>
                    <a:pt x="13059" y="82742"/>
                  </a:lnTo>
                  <a:close/>
                  <a:moveTo>
                    <a:pt x="46026" y="83013"/>
                  </a:moveTo>
                  <a:lnTo>
                    <a:pt x="46900" y="83263"/>
                  </a:lnTo>
                  <a:lnTo>
                    <a:pt x="43881" y="84033"/>
                  </a:lnTo>
                  <a:lnTo>
                    <a:pt x="43527" y="83908"/>
                  </a:lnTo>
                  <a:lnTo>
                    <a:pt x="46026" y="83013"/>
                  </a:lnTo>
                  <a:close/>
                  <a:moveTo>
                    <a:pt x="11601" y="83117"/>
                  </a:moveTo>
                  <a:lnTo>
                    <a:pt x="14683" y="83971"/>
                  </a:lnTo>
                  <a:lnTo>
                    <a:pt x="13746" y="84304"/>
                  </a:lnTo>
                  <a:lnTo>
                    <a:pt x="9810" y="83575"/>
                  </a:lnTo>
                  <a:lnTo>
                    <a:pt x="11601" y="83117"/>
                  </a:lnTo>
                  <a:close/>
                  <a:moveTo>
                    <a:pt x="28678" y="79306"/>
                  </a:moveTo>
                  <a:lnTo>
                    <a:pt x="29219" y="79576"/>
                  </a:lnTo>
                  <a:lnTo>
                    <a:pt x="18536" y="84450"/>
                  </a:lnTo>
                  <a:lnTo>
                    <a:pt x="16703" y="83575"/>
                  </a:lnTo>
                  <a:lnTo>
                    <a:pt x="28678" y="79306"/>
                  </a:lnTo>
                  <a:close/>
                  <a:moveTo>
                    <a:pt x="15953" y="83825"/>
                  </a:moveTo>
                  <a:lnTo>
                    <a:pt x="17973" y="84575"/>
                  </a:lnTo>
                  <a:lnTo>
                    <a:pt x="17973" y="84575"/>
                  </a:lnTo>
                  <a:lnTo>
                    <a:pt x="15662" y="83929"/>
                  </a:lnTo>
                  <a:lnTo>
                    <a:pt x="15953" y="83825"/>
                  </a:lnTo>
                  <a:close/>
                  <a:moveTo>
                    <a:pt x="47463" y="83408"/>
                  </a:moveTo>
                  <a:lnTo>
                    <a:pt x="49233" y="83908"/>
                  </a:lnTo>
                  <a:lnTo>
                    <a:pt x="45297" y="84575"/>
                  </a:lnTo>
                  <a:lnTo>
                    <a:pt x="44360" y="84221"/>
                  </a:lnTo>
                  <a:lnTo>
                    <a:pt x="47463" y="83408"/>
                  </a:lnTo>
                  <a:close/>
                  <a:moveTo>
                    <a:pt x="30448" y="79327"/>
                  </a:moveTo>
                  <a:lnTo>
                    <a:pt x="42360" y="83783"/>
                  </a:lnTo>
                  <a:lnTo>
                    <a:pt x="40507" y="84616"/>
                  </a:lnTo>
                  <a:lnTo>
                    <a:pt x="29907" y="79576"/>
                  </a:lnTo>
                  <a:lnTo>
                    <a:pt x="30448" y="79327"/>
                  </a:lnTo>
                  <a:close/>
                  <a:moveTo>
                    <a:pt x="43089" y="84054"/>
                  </a:moveTo>
                  <a:lnTo>
                    <a:pt x="43402" y="84158"/>
                  </a:lnTo>
                  <a:lnTo>
                    <a:pt x="41069" y="84762"/>
                  </a:lnTo>
                  <a:lnTo>
                    <a:pt x="43089" y="84054"/>
                  </a:lnTo>
                  <a:close/>
                  <a:moveTo>
                    <a:pt x="15183" y="84096"/>
                  </a:moveTo>
                  <a:lnTo>
                    <a:pt x="17724" y="84804"/>
                  </a:lnTo>
                  <a:lnTo>
                    <a:pt x="17369" y="84970"/>
                  </a:lnTo>
                  <a:lnTo>
                    <a:pt x="14308" y="84408"/>
                  </a:lnTo>
                  <a:lnTo>
                    <a:pt x="15183" y="84096"/>
                  </a:lnTo>
                  <a:close/>
                  <a:moveTo>
                    <a:pt x="9143" y="83742"/>
                  </a:moveTo>
                  <a:lnTo>
                    <a:pt x="13204" y="84491"/>
                  </a:lnTo>
                  <a:lnTo>
                    <a:pt x="11351" y="85158"/>
                  </a:lnTo>
                  <a:lnTo>
                    <a:pt x="5790" y="84616"/>
                  </a:lnTo>
                  <a:lnTo>
                    <a:pt x="9143" y="83742"/>
                  </a:lnTo>
                  <a:close/>
                  <a:moveTo>
                    <a:pt x="43881" y="84346"/>
                  </a:moveTo>
                  <a:lnTo>
                    <a:pt x="44735" y="84658"/>
                  </a:lnTo>
                  <a:lnTo>
                    <a:pt x="41652" y="85179"/>
                  </a:lnTo>
                  <a:lnTo>
                    <a:pt x="41298" y="85012"/>
                  </a:lnTo>
                  <a:lnTo>
                    <a:pt x="43881" y="84346"/>
                  </a:lnTo>
                  <a:close/>
                  <a:moveTo>
                    <a:pt x="49899" y="84096"/>
                  </a:moveTo>
                  <a:lnTo>
                    <a:pt x="53252" y="85012"/>
                  </a:lnTo>
                  <a:lnTo>
                    <a:pt x="47692" y="85449"/>
                  </a:lnTo>
                  <a:lnTo>
                    <a:pt x="45838" y="84762"/>
                  </a:lnTo>
                  <a:lnTo>
                    <a:pt x="49899" y="84096"/>
                  </a:lnTo>
                  <a:close/>
                  <a:moveTo>
                    <a:pt x="18161" y="84929"/>
                  </a:moveTo>
                  <a:lnTo>
                    <a:pt x="19910" y="85408"/>
                  </a:lnTo>
                  <a:lnTo>
                    <a:pt x="20014" y="85470"/>
                  </a:lnTo>
                  <a:lnTo>
                    <a:pt x="20014" y="85470"/>
                  </a:lnTo>
                  <a:lnTo>
                    <a:pt x="17869" y="85074"/>
                  </a:lnTo>
                  <a:lnTo>
                    <a:pt x="18161" y="84929"/>
                  </a:lnTo>
                  <a:close/>
                  <a:moveTo>
                    <a:pt x="13767" y="84595"/>
                  </a:moveTo>
                  <a:lnTo>
                    <a:pt x="16911" y="85179"/>
                  </a:lnTo>
                  <a:lnTo>
                    <a:pt x="15995" y="85595"/>
                  </a:lnTo>
                  <a:lnTo>
                    <a:pt x="12017" y="85220"/>
                  </a:lnTo>
                  <a:lnTo>
                    <a:pt x="13767" y="84595"/>
                  </a:lnTo>
                  <a:close/>
                  <a:moveTo>
                    <a:pt x="40861" y="85116"/>
                  </a:moveTo>
                  <a:lnTo>
                    <a:pt x="41153" y="85262"/>
                  </a:lnTo>
                  <a:lnTo>
                    <a:pt x="39008" y="85616"/>
                  </a:lnTo>
                  <a:lnTo>
                    <a:pt x="39132" y="85574"/>
                  </a:lnTo>
                  <a:lnTo>
                    <a:pt x="40861" y="85116"/>
                  </a:lnTo>
                  <a:close/>
                  <a:moveTo>
                    <a:pt x="45276" y="84866"/>
                  </a:moveTo>
                  <a:lnTo>
                    <a:pt x="47005" y="85512"/>
                  </a:lnTo>
                  <a:lnTo>
                    <a:pt x="43027" y="85824"/>
                  </a:lnTo>
                  <a:lnTo>
                    <a:pt x="42111" y="85387"/>
                  </a:lnTo>
                  <a:lnTo>
                    <a:pt x="45276" y="84866"/>
                  </a:lnTo>
                  <a:close/>
                  <a:moveTo>
                    <a:pt x="17411" y="85283"/>
                  </a:moveTo>
                  <a:lnTo>
                    <a:pt x="21014" y="85949"/>
                  </a:lnTo>
                  <a:lnTo>
                    <a:pt x="21389" y="86116"/>
                  </a:lnTo>
                  <a:lnTo>
                    <a:pt x="21389" y="86116"/>
                  </a:lnTo>
                  <a:lnTo>
                    <a:pt x="16578" y="85658"/>
                  </a:lnTo>
                  <a:lnTo>
                    <a:pt x="17411" y="85283"/>
                  </a:lnTo>
                  <a:close/>
                  <a:moveTo>
                    <a:pt x="22118" y="86157"/>
                  </a:moveTo>
                  <a:lnTo>
                    <a:pt x="22243" y="86178"/>
                  </a:lnTo>
                  <a:lnTo>
                    <a:pt x="22347" y="86220"/>
                  </a:lnTo>
                  <a:lnTo>
                    <a:pt x="22347" y="86220"/>
                  </a:lnTo>
                  <a:lnTo>
                    <a:pt x="22222" y="86199"/>
                  </a:lnTo>
                  <a:lnTo>
                    <a:pt x="22118" y="86157"/>
                  </a:lnTo>
                  <a:close/>
                  <a:moveTo>
                    <a:pt x="41611" y="85470"/>
                  </a:moveTo>
                  <a:lnTo>
                    <a:pt x="42444" y="85866"/>
                  </a:lnTo>
                  <a:lnTo>
                    <a:pt x="37633" y="86262"/>
                  </a:lnTo>
                  <a:lnTo>
                    <a:pt x="37987" y="86095"/>
                  </a:lnTo>
                  <a:lnTo>
                    <a:pt x="41611" y="85470"/>
                  </a:lnTo>
                  <a:close/>
                  <a:moveTo>
                    <a:pt x="36883" y="86262"/>
                  </a:moveTo>
                  <a:lnTo>
                    <a:pt x="36779" y="86324"/>
                  </a:lnTo>
                  <a:lnTo>
                    <a:pt x="36675" y="86324"/>
                  </a:lnTo>
                  <a:lnTo>
                    <a:pt x="36779" y="86282"/>
                  </a:lnTo>
                  <a:lnTo>
                    <a:pt x="36883" y="86262"/>
                  </a:lnTo>
                  <a:close/>
                  <a:moveTo>
                    <a:pt x="4957" y="84845"/>
                  </a:moveTo>
                  <a:lnTo>
                    <a:pt x="10705" y="85387"/>
                  </a:lnTo>
                  <a:lnTo>
                    <a:pt x="7248" y="86616"/>
                  </a:lnTo>
                  <a:lnTo>
                    <a:pt x="1396" y="86553"/>
                  </a:lnTo>
                  <a:lnTo>
                    <a:pt x="313" y="86032"/>
                  </a:lnTo>
                  <a:lnTo>
                    <a:pt x="4957" y="84845"/>
                  </a:lnTo>
                  <a:close/>
                  <a:moveTo>
                    <a:pt x="11372" y="85449"/>
                  </a:moveTo>
                  <a:lnTo>
                    <a:pt x="15474" y="85845"/>
                  </a:lnTo>
                  <a:lnTo>
                    <a:pt x="13683" y="86657"/>
                  </a:lnTo>
                  <a:lnTo>
                    <a:pt x="8102" y="86616"/>
                  </a:lnTo>
                  <a:lnTo>
                    <a:pt x="11372" y="85449"/>
                  </a:lnTo>
                  <a:close/>
                  <a:moveTo>
                    <a:pt x="16057" y="85907"/>
                  </a:moveTo>
                  <a:lnTo>
                    <a:pt x="22159" y="86491"/>
                  </a:lnTo>
                  <a:lnTo>
                    <a:pt x="22680" y="86741"/>
                  </a:lnTo>
                  <a:lnTo>
                    <a:pt x="14371" y="86657"/>
                  </a:lnTo>
                  <a:lnTo>
                    <a:pt x="16057" y="85907"/>
                  </a:lnTo>
                  <a:close/>
                  <a:moveTo>
                    <a:pt x="22992" y="86574"/>
                  </a:moveTo>
                  <a:lnTo>
                    <a:pt x="23388" y="86595"/>
                  </a:lnTo>
                  <a:lnTo>
                    <a:pt x="23763" y="86741"/>
                  </a:lnTo>
                  <a:lnTo>
                    <a:pt x="23367" y="86741"/>
                  </a:lnTo>
                  <a:lnTo>
                    <a:pt x="22992" y="86574"/>
                  </a:lnTo>
                  <a:close/>
                  <a:moveTo>
                    <a:pt x="24617" y="86720"/>
                  </a:moveTo>
                  <a:lnTo>
                    <a:pt x="24742" y="86761"/>
                  </a:lnTo>
                  <a:lnTo>
                    <a:pt x="24742" y="86761"/>
                  </a:lnTo>
                  <a:lnTo>
                    <a:pt x="24617" y="86741"/>
                  </a:lnTo>
                  <a:lnTo>
                    <a:pt x="24513" y="86720"/>
                  </a:lnTo>
                  <a:close/>
                  <a:moveTo>
                    <a:pt x="29553" y="79743"/>
                  </a:moveTo>
                  <a:lnTo>
                    <a:pt x="40153" y="84783"/>
                  </a:lnTo>
                  <a:lnTo>
                    <a:pt x="40132" y="84804"/>
                  </a:lnTo>
                  <a:lnTo>
                    <a:pt x="37841" y="85595"/>
                  </a:lnTo>
                  <a:lnTo>
                    <a:pt x="35509" y="86220"/>
                  </a:lnTo>
                  <a:lnTo>
                    <a:pt x="33114" y="86616"/>
                  </a:lnTo>
                  <a:lnTo>
                    <a:pt x="30719" y="86803"/>
                  </a:lnTo>
                  <a:lnTo>
                    <a:pt x="28303" y="86782"/>
                  </a:lnTo>
                  <a:lnTo>
                    <a:pt x="25887" y="86553"/>
                  </a:lnTo>
                  <a:lnTo>
                    <a:pt x="23513" y="86116"/>
                  </a:lnTo>
                  <a:lnTo>
                    <a:pt x="21181" y="85470"/>
                  </a:lnTo>
                  <a:lnTo>
                    <a:pt x="18911" y="84616"/>
                  </a:lnTo>
                  <a:lnTo>
                    <a:pt x="18890" y="84616"/>
                  </a:lnTo>
                  <a:lnTo>
                    <a:pt x="29553" y="79743"/>
                  </a:lnTo>
                  <a:close/>
                  <a:moveTo>
                    <a:pt x="34488" y="86782"/>
                  </a:moveTo>
                  <a:lnTo>
                    <a:pt x="34384" y="86824"/>
                  </a:lnTo>
                  <a:lnTo>
                    <a:pt x="34259" y="86824"/>
                  </a:lnTo>
                  <a:lnTo>
                    <a:pt x="34384" y="86803"/>
                  </a:lnTo>
                  <a:lnTo>
                    <a:pt x="34488" y="86782"/>
                  </a:lnTo>
                  <a:close/>
                  <a:moveTo>
                    <a:pt x="36009" y="86678"/>
                  </a:moveTo>
                  <a:lnTo>
                    <a:pt x="35634" y="86845"/>
                  </a:lnTo>
                  <a:lnTo>
                    <a:pt x="35238" y="86845"/>
                  </a:lnTo>
                  <a:lnTo>
                    <a:pt x="35613" y="86699"/>
                  </a:lnTo>
                  <a:lnTo>
                    <a:pt x="36009" y="86678"/>
                  </a:lnTo>
                  <a:close/>
                  <a:moveTo>
                    <a:pt x="42964" y="86116"/>
                  </a:moveTo>
                  <a:lnTo>
                    <a:pt x="44630" y="86907"/>
                  </a:lnTo>
                  <a:lnTo>
                    <a:pt x="36321" y="86845"/>
                  </a:lnTo>
                  <a:lnTo>
                    <a:pt x="36862" y="86616"/>
                  </a:lnTo>
                  <a:lnTo>
                    <a:pt x="42964" y="86116"/>
                  </a:lnTo>
                  <a:close/>
                  <a:moveTo>
                    <a:pt x="47650" y="85762"/>
                  </a:moveTo>
                  <a:lnTo>
                    <a:pt x="50899" y="86970"/>
                  </a:lnTo>
                  <a:lnTo>
                    <a:pt x="45318" y="86928"/>
                  </a:lnTo>
                  <a:lnTo>
                    <a:pt x="43548" y="86074"/>
                  </a:lnTo>
                  <a:lnTo>
                    <a:pt x="47650" y="85762"/>
                  </a:lnTo>
                  <a:close/>
                  <a:moveTo>
                    <a:pt x="54065" y="85241"/>
                  </a:moveTo>
                  <a:lnTo>
                    <a:pt x="58688" y="86532"/>
                  </a:lnTo>
                  <a:lnTo>
                    <a:pt x="57605" y="87032"/>
                  </a:lnTo>
                  <a:lnTo>
                    <a:pt x="51753" y="86970"/>
                  </a:lnTo>
                  <a:lnTo>
                    <a:pt x="48337" y="85699"/>
                  </a:lnTo>
                  <a:lnTo>
                    <a:pt x="54065" y="85241"/>
                  </a:lnTo>
                  <a:close/>
                  <a:moveTo>
                    <a:pt x="27053" y="87053"/>
                  </a:moveTo>
                  <a:lnTo>
                    <a:pt x="27158" y="87074"/>
                  </a:lnTo>
                  <a:lnTo>
                    <a:pt x="27053" y="87095"/>
                  </a:lnTo>
                  <a:lnTo>
                    <a:pt x="26929" y="87053"/>
                  </a:lnTo>
                  <a:close/>
                  <a:moveTo>
                    <a:pt x="32073" y="87095"/>
                  </a:moveTo>
                  <a:lnTo>
                    <a:pt x="31948" y="87136"/>
                  </a:lnTo>
                  <a:lnTo>
                    <a:pt x="31843" y="87115"/>
                  </a:lnTo>
                  <a:lnTo>
                    <a:pt x="31948" y="87095"/>
                  </a:lnTo>
                  <a:close/>
                  <a:moveTo>
                    <a:pt x="25825" y="87053"/>
                  </a:moveTo>
                  <a:lnTo>
                    <a:pt x="26200" y="87157"/>
                  </a:lnTo>
                  <a:lnTo>
                    <a:pt x="25804" y="87199"/>
                  </a:lnTo>
                  <a:lnTo>
                    <a:pt x="25408" y="87053"/>
                  </a:lnTo>
                  <a:close/>
                  <a:moveTo>
                    <a:pt x="29490" y="87178"/>
                  </a:moveTo>
                  <a:lnTo>
                    <a:pt x="29615" y="87199"/>
                  </a:lnTo>
                  <a:lnTo>
                    <a:pt x="29490" y="87220"/>
                  </a:lnTo>
                  <a:lnTo>
                    <a:pt x="29386" y="87199"/>
                  </a:lnTo>
                  <a:lnTo>
                    <a:pt x="29490" y="87178"/>
                  </a:lnTo>
                  <a:close/>
                  <a:moveTo>
                    <a:pt x="33593" y="87115"/>
                  </a:moveTo>
                  <a:lnTo>
                    <a:pt x="33197" y="87261"/>
                  </a:lnTo>
                  <a:lnTo>
                    <a:pt x="32801" y="87220"/>
                  </a:lnTo>
                  <a:lnTo>
                    <a:pt x="33176" y="87115"/>
                  </a:lnTo>
                  <a:close/>
                  <a:moveTo>
                    <a:pt x="24575" y="87032"/>
                  </a:moveTo>
                  <a:lnTo>
                    <a:pt x="25117" y="87240"/>
                  </a:lnTo>
                  <a:lnTo>
                    <a:pt x="24513" y="87282"/>
                  </a:lnTo>
                  <a:lnTo>
                    <a:pt x="23992" y="87032"/>
                  </a:lnTo>
                  <a:close/>
                  <a:moveTo>
                    <a:pt x="34426" y="87115"/>
                  </a:moveTo>
                  <a:lnTo>
                    <a:pt x="35009" y="87136"/>
                  </a:lnTo>
                  <a:lnTo>
                    <a:pt x="34467" y="87365"/>
                  </a:lnTo>
                  <a:lnTo>
                    <a:pt x="33884" y="87324"/>
                  </a:lnTo>
                  <a:lnTo>
                    <a:pt x="34426" y="87115"/>
                  </a:lnTo>
                  <a:close/>
                  <a:moveTo>
                    <a:pt x="28261" y="87282"/>
                  </a:moveTo>
                  <a:lnTo>
                    <a:pt x="28657" y="87365"/>
                  </a:lnTo>
                  <a:lnTo>
                    <a:pt x="28261" y="87428"/>
                  </a:lnTo>
                  <a:lnTo>
                    <a:pt x="27866" y="87324"/>
                  </a:lnTo>
                  <a:lnTo>
                    <a:pt x="28261" y="87282"/>
                  </a:lnTo>
                  <a:close/>
                  <a:moveTo>
                    <a:pt x="30740" y="87303"/>
                  </a:moveTo>
                  <a:lnTo>
                    <a:pt x="31135" y="87344"/>
                  </a:lnTo>
                  <a:lnTo>
                    <a:pt x="30740" y="87449"/>
                  </a:lnTo>
                  <a:lnTo>
                    <a:pt x="30323" y="87365"/>
                  </a:lnTo>
                  <a:lnTo>
                    <a:pt x="30740" y="87303"/>
                  </a:lnTo>
                  <a:close/>
                  <a:moveTo>
                    <a:pt x="27012" y="87386"/>
                  </a:moveTo>
                  <a:lnTo>
                    <a:pt x="27574" y="87532"/>
                  </a:lnTo>
                  <a:lnTo>
                    <a:pt x="26991" y="87636"/>
                  </a:lnTo>
                  <a:lnTo>
                    <a:pt x="26450" y="87428"/>
                  </a:lnTo>
                  <a:lnTo>
                    <a:pt x="27012" y="87386"/>
                  </a:lnTo>
                  <a:close/>
                  <a:moveTo>
                    <a:pt x="31968" y="87428"/>
                  </a:moveTo>
                  <a:lnTo>
                    <a:pt x="32551" y="87490"/>
                  </a:lnTo>
                  <a:lnTo>
                    <a:pt x="31989" y="87678"/>
                  </a:lnTo>
                  <a:lnTo>
                    <a:pt x="31406" y="87574"/>
                  </a:lnTo>
                  <a:lnTo>
                    <a:pt x="31968" y="87428"/>
                  </a:lnTo>
                  <a:close/>
                  <a:moveTo>
                    <a:pt x="29490" y="87511"/>
                  </a:moveTo>
                  <a:lnTo>
                    <a:pt x="30073" y="87615"/>
                  </a:lnTo>
                  <a:lnTo>
                    <a:pt x="29490" y="87761"/>
                  </a:lnTo>
                  <a:lnTo>
                    <a:pt x="28928" y="87615"/>
                  </a:lnTo>
                  <a:lnTo>
                    <a:pt x="29490" y="87511"/>
                  </a:lnTo>
                  <a:close/>
                  <a:moveTo>
                    <a:pt x="2021" y="86845"/>
                  </a:moveTo>
                  <a:lnTo>
                    <a:pt x="6457" y="86886"/>
                  </a:lnTo>
                  <a:lnTo>
                    <a:pt x="3958" y="87782"/>
                  </a:lnTo>
                  <a:lnTo>
                    <a:pt x="2021" y="86845"/>
                  </a:lnTo>
                  <a:close/>
                  <a:moveTo>
                    <a:pt x="25762" y="87490"/>
                  </a:moveTo>
                  <a:lnTo>
                    <a:pt x="26429" y="87740"/>
                  </a:lnTo>
                  <a:lnTo>
                    <a:pt x="25700" y="87865"/>
                  </a:lnTo>
                  <a:lnTo>
                    <a:pt x="25033" y="87532"/>
                  </a:lnTo>
                  <a:lnTo>
                    <a:pt x="25762" y="87490"/>
                  </a:lnTo>
                  <a:close/>
                  <a:moveTo>
                    <a:pt x="33239" y="87553"/>
                  </a:moveTo>
                  <a:lnTo>
                    <a:pt x="33947" y="87615"/>
                  </a:lnTo>
                  <a:lnTo>
                    <a:pt x="33280" y="87928"/>
                  </a:lnTo>
                  <a:lnTo>
                    <a:pt x="32572" y="87782"/>
                  </a:lnTo>
                  <a:lnTo>
                    <a:pt x="33239" y="87553"/>
                  </a:lnTo>
                  <a:close/>
                  <a:moveTo>
                    <a:pt x="28241" y="87719"/>
                  </a:moveTo>
                  <a:lnTo>
                    <a:pt x="28928" y="87907"/>
                  </a:lnTo>
                  <a:lnTo>
                    <a:pt x="28220" y="88094"/>
                  </a:lnTo>
                  <a:lnTo>
                    <a:pt x="27532" y="87844"/>
                  </a:lnTo>
                  <a:lnTo>
                    <a:pt x="28241" y="87719"/>
                  </a:lnTo>
                  <a:close/>
                  <a:moveTo>
                    <a:pt x="30740" y="87740"/>
                  </a:moveTo>
                  <a:lnTo>
                    <a:pt x="31448" y="87865"/>
                  </a:lnTo>
                  <a:lnTo>
                    <a:pt x="30760" y="88115"/>
                  </a:lnTo>
                  <a:lnTo>
                    <a:pt x="30052" y="87928"/>
                  </a:lnTo>
                  <a:lnTo>
                    <a:pt x="30740" y="87740"/>
                  </a:lnTo>
                  <a:close/>
                  <a:moveTo>
                    <a:pt x="52544" y="87282"/>
                  </a:moveTo>
                  <a:lnTo>
                    <a:pt x="56980" y="87303"/>
                  </a:lnTo>
                  <a:lnTo>
                    <a:pt x="55023" y="88198"/>
                  </a:lnTo>
                  <a:lnTo>
                    <a:pt x="52544" y="87282"/>
                  </a:lnTo>
                  <a:close/>
                  <a:moveTo>
                    <a:pt x="13746" y="86949"/>
                  </a:moveTo>
                  <a:lnTo>
                    <a:pt x="23305" y="87032"/>
                  </a:lnTo>
                  <a:lnTo>
                    <a:pt x="23950" y="87344"/>
                  </a:lnTo>
                  <a:lnTo>
                    <a:pt x="10580" y="88386"/>
                  </a:lnTo>
                  <a:lnTo>
                    <a:pt x="13746" y="86949"/>
                  </a:lnTo>
                  <a:close/>
                  <a:moveTo>
                    <a:pt x="26970" y="87928"/>
                  </a:moveTo>
                  <a:lnTo>
                    <a:pt x="27741" y="88219"/>
                  </a:lnTo>
                  <a:lnTo>
                    <a:pt x="26929" y="88427"/>
                  </a:lnTo>
                  <a:lnTo>
                    <a:pt x="26158" y="88073"/>
                  </a:lnTo>
                  <a:lnTo>
                    <a:pt x="26970" y="87928"/>
                  </a:lnTo>
                  <a:close/>
                  <a:moveTo>
                    <a:pt x="32010" y="87969"/>
                  </a:moveTo>
                  <a:lnTo>
                    <a:pt x="32822" y="88136"/>
                  </a:lnTo>
                  <a:lnTo>
                    <a:pt x="32052" y="88469"/>
                  </a:lnTo>
                  <a:lnTo>
                    <a:pt x="31239" y="88261"/>
                  </a:lnTo>
                  <a:lnTo>
                    <a:pt x="32010" y="87969"/>
                  </a:lnTo>
                  <a:close/>
                  <a:moveTo>
                    <a:pt x="29490" y="88073"/>
                  </a:moveTo>
                  <a:lnTo>
                    <a:pt x="30281" y="88282"/>
                  </a:lnTo>
                  <a:lnTo>
                    <a:pt x="29490" y="88573"/>
                  </a:lnTo>
                  <a:lnTo>
                    <a:pt x="28699" y="88282"/>
                  </a:lnTo>
                  <a:lnTo>
                    <a:pt x="29490" y="88073"/>
                  </a:lnTo>
                  <a:close/>
                  <a:moveTo>
                    <a:pt x="35696" y="87136"/>
                  </a:moveTo>
                  <a:lnTo>
                    <a:pt x="45255" y="87220"/>
                  </a:lnTo>
                  <a:lnTo>
                    <a:pt x="48400" y="88698"/>
                  </a:lnTo>
                  <a:lnTo>
                    <a:pt x="35051" y="87428"/>
                  </a:lnTo>
                  <a:lnTo>
                    <a:pt x="35696" y="87136"/>
                  </a:lnTo>
                  <a:close/>
                  <a:moveTo>
                    <a:pt x="7311" y="86907"/>
                  </a:moveTo>
                  <a:lnTo>
                    <a:pt x="13059" y="86949"/>
                  </a:lnTo>
                  <a:lnTo>
                    <a:pt x="9726" y="88469"/>
                  </a:lnTo>
                  <a:lnTo>
                    <a:pt x="6019" y="88761"/>
                  </a:lnTo>
                  <a:lnTo>
                    <a:pt x="4333" y="87948"/>
                  </a:lnTo>
                  <a:lnTo>
                    <a:pt x="7311" y="86907"/>
                  </a:lnTo>
                  <a:close/>
                  <a:moveTo>
                    <a:pt x="3937" y="88094"/>
                  </a:moveTo>
                  <a:lnTo>
                    <a:pt x="5436" y="88802"/>
                  </a:lnTo>
                  <a:lnTo>
                    <a:pt x="3916" y="88927"/>
                  </a:lnTo>
                  <a:lnTo>
                    <a:pt x="2771" y="88511"/>
                  </a:lnTo>
                  <a:lnTo>
                    <a:pt x="3937" y="88094"/>
                  </a:lnTo>
                  <a:close/>
                  <a:moveTo>
                    <a:pt x="28199" y="88407"/>
                  </a:moveTo>
                  <a:lnTo>
                    <a:pt x="29053" y="88719"/>
                  </a:lnTo>
                  <a:lnTo>
                    <a:pt x="28178" y="89031"/>
                  </a:lnTo>
                  <a:lnTo>
                    <a:pt x="27324" y="88636"/>
                  </a:lnTo>
                  <a:lnTo>
                    <a:pt x="28199" y="88407"/>
                  </a:lnTo>
                  <a:close/>
                  <a:moveTo>
                    <a:pt x="30760" y="88427"/>
                  </a:moveTo>
                  <a:lnTo>
                    <a:pt x="31656" y="88656"/>
                  </a:lnTo>
                  <a:lnTo>
                    <a:pt x="30802" y="89052"/>
                  </a:lnTo>
                  <a:lnTo>
                    <a:pt x="29907" y="88719"/>
                  </a:lnTo>
                  <a:lnTo>
                    <a:pt x="30760" y="88427"/>
                  </a:lnTo>
                  <a:close/>
                  <a:moveTo>
                    <a:pt x="45942" y="87220"/>
                  </a:moveTo>
                  <a:lnTo>
                    <a:pt x="51690" y="87261"/>
                  </a:lnTo>
                  <a:lnTo>
                    <a:pt x="54648" y="88365"/>
                  </a:lnTo>
                  <a:lnTo>
                    <a:pt x="52961" y="89135"/>
                  </a:lnTo>
                  <a:lnTo>
                    <a:pt x="49233" y="88781"/>
                  </a:lnTo>
                  <a:lnTo>
                    <a:pt x="45942" y="87220"/>
                  </a:lnTo>
                  <a:close/>
                  <a:moveTo>
                    <a:pt x="2354" y="88656"/>
                  </a:moveTo>
                  <a:lnTo>
                    <a:pt x="3229" y="88969"/>
                  </a:lnTo>
                  <a:lnTo>
                    <a:pt x="917" y="89156"/>
                  </a:lnTo>
                  <a:lnTo>
                    <a:pt x="2354" y="88656"/>
                  </a:lnTo>
                  <a:close/>
                  <a:moveTo>
                    <a:pt x="55043" y="88511"/>
                  </a:moveTo>
                  <a:lnTo>
                    <a:pt x="56189" y="88948"/>
                  </a:lnTo>
                  <a:lnTo>
                    <a:pt x="55064" y="89344"/>
                  </a:lnTo>
                  <a:lnTo>
                    <a:pt x="53523" y="89198"/>
                  </a:lnTo>
                  <a:lnTo>
                    <a:pt x="55043" y="88511"/>
                  </a:lnTo>
                  <a:close/>
                  <a:moveTo>
                    <a:pt x="8956" y="88823"/>
                  </a:moveTo>
                  <a:lnTo>
                    <a:pt x="7519" y="89469"/>
                  </a:lnTo>
                  <a:lnTo>
                    <a:pt x="6540" y="89011"/>
                  </a:lnTo>
                  <a:lnTo>
                    <a:pt x="8956" y="88823"/>
                  </a:lnTo>
                  <a:close/>
                  <a:moveTo>
                    <a:pt x="56626" y="89094"/>
                  </a:moveTo>
                  <a:lnTo>
                    <a:pt x="58042" y="89635"/>
                  </a:lnTo>
                  <a:lnTo>
                    <a:pt x="55751" y="89406"/>
                  </a:lnTo>
                  <a:lnTo>
                    <a:pt x="56626" y="89094"/>
                  </a:lnTo>
                  <a:close/>
                  <a:moveTo>
                    <a:pt x="29490" y="88886"/>
                  </a:moveTo>
                  <a:lnTo>
                    <a:pt x="30427" y="89219"/>
                  </a:lnTo>
                  <a:lnTo>
                    <a:pt x="29469" y="89656"/>
                  </a:lnTo>
                  <a:lnTo>
                    <a:pt x="28553" y="89219"/>
                  </a:lnTo>
                  <a:lnTo>
                    <a:pt x="29490" y="88886"/>
                  </a:lnTo>
                  <a:close/>
                  <a:moveTo>
                    <a:pt x="50004" y="89156"/>
                  </a:moveTo>
                  <a:lnTo>
                    <a:pt x="52419" y="89385"/>
                  </a:lnTo>
                  <a:lnTo>
                    <a:pt x="51441" y="89844"/>
                  </a:lnTo>
                  <a:lnTo>
                    <a:pt x="50004" y="89156"/>
                  </a:lnTo>
                  <a:close/>
                  <a:moveTo>
                    <a:pt x="5957" y="89052"/>
                  </a:moveTo>
                  <a:lnTo>
                    <a:pt x="7186" y="89635"/>
                  </a:lnTo>
                  <a:lnTo>
                    <a:pt x="6561" y="89906"/>
                  </a:lnTo>
                  <a:lnTo>
                    <a:pt x="4541" y="89156"/>
                  </a:lnTo>
                  <a:lnTo>
                    <a:pt x="5957" y="89052"/>
                  </a:lnTo>
                  <a:close/>
                  <a:moveTo>
                    <a:pt x="53002" y="89448"/>
                  </a:moveTo>
                  <a:lnTo>
                    <a:pt x="54419" y="89573"/>
                  </a:lnTo>
                  <a:lnTo>
                    <a:pt x="52398" y="90302"/>
                  </a:lnTo>
                  <a:lnTo>
                    <a:pt x="51774" y="89989"/>
                  </a:lnTo>
                  <a:lnTo>
                    <a:pt x="53002" y="89448"/>
                  </a:lnTo>
                  <a:close/>
                  <a:moveTo>
                    <a:pt x="24471" y="87594"/>
                  </a:moveTo>
                  <a:lnTo>
                    <a:pt x="25200" y="87948"/>
                  </a:lnTo>
                  <a:lnTo>
                    <a:pt x="9747" y="90531"/>
                  </a:lnTo>
                  <a:lnTo>
                    <a:pt x="7852" y="89635"/>
                  </a:lnTo>
                  <a:lnTo>
                    <a:pt x="9810" y="88740"/>
                  </a:lnTo>
                  <a:lnTo>
                    <a:pt x="24471" y="87594"/>
                  </a:lnTo>
                  <a:close/>
                  <a:moveTo>
                    <a:pt x="3874" y="89219"/>
                  </a:moveTo>
                  <a:lnTo>
                    <a:pt x="6186" y="90093"/>
                  </a:lnTo>
                  <a:lnTo>
                    <a:pt x="4999" y="90614"/>
                  </a:lnTo>
                  <a:lnTo>
                    <a:pt x="813" y="89469"/>
                  </a:lnTo>
                  <a:lnTo>
                    <a:pt x="3874" y="89219"/>
                  </a:lnTo>
                  <a:close/>
                  <a:moveTo>
                    <a:pt x="7519" y="89802"/>
                  </a:moveTo>
                  <a:lnTo>
                    <a:pt x="9247" y="90614"/>
                  </a:lnTo>
                  <a:lnTo>
                    <a:pt x="8685" y="90718"/>
                  </a:lnTo>
                  <a:lnTo>
                    <a:pt x="6936" y="90052"/>
                  </a:lnTo>
                  <a:lnTo>
                    <a:pt x="7519" y="89802"/>
                  </a:lnTo>
                  <a:close/>
                  <a:moveTo>
                    <a:pt x="34530" y="87678"/>
                  </a:moveTo>
                  <a:lnTo>
                    <a:pt x="49170" y="89073"/>
                  </a:lnTo>
                  <a:lnTo>
                    <a:pt x="51086" y="89989"/>
                  </a:lnTo>
                  <a:lnTo>
                    <a:pt x="49191" y="90864"/>
                  </a:lnTo>
                  <a:lnTo>
                    <a:pt x="33780" y="88011"/>
                  </a:lnTo>
                  <a:lnTo>
                    <a:pt x="34530" y="87678"/>
                  </a:lnTo>
                  <a:close/>
                  <a:moveTo>
                    <a:pt x="55106" y="89635"/>
                  </a:moveTo>
                  <a:lnTo>
                    <a:pt x="58146" y="89927"/>
                  </a:lnTo>
                  <a:lnTo>
                    <a:pt x="53940" y="91031"/>
                  </a:lnTo>
                  <a:lnTo>
                    <a:pt x="52773" y="90468"/>
                  </a:lnTo>
                  <a:lnTo>
                    <a:pt x="55106" y="89635"/>
                  </a:lnTo>
                  <a:close/>
                  <a:moveTo>
                    <a:pt x="6561" y="90218"/>
                  </a:moveTo>
                  <a:lnTo>
                    <a:pt x="8123" y="90802"/>
                  </a:lnTo>
                  <a:lnTo>
                    <a:pt x="6603" y="91051"/>
                  </a:lnTo>
                  <a:lnTo>
                    <a:pt x="5436" y="90739"/>
                  </a:lnTo>
                  <a:lnTo>
                    <a:pt x="6561" y="90218"/>
                  </a:lnTo>
                  <a:close/>
                  <a:moveTo>
                    <a:pt x="51441" y="90156"/>
                  </a:moveTo>
                  <a:lnTo>
                    <a:pt x="52003" y="90427"/>
                  </a:lnTo>
                  <a:lnTo>
                    <a:pt x="50253" y="91051"/>
                  </a:lnTo>
                  <a:lnTo>
                    <a:pt x="49691" y="90947"/>
                  </a:lnTo>
                  <a:lnTo>
                    <a:pt x="51441" y="90156"/>
                  </a:lnTo>
                  <a:close/>
                  <a:moveTo>
                    <a:pt x="52378" y="90614"/>
                  </a:moveTo>
                  <a:lnTo>
                    <a:pt x="53502" y="91135"/>
                  </a:lnTo>
                  <a:lnTo>
                    <a:pt x="52336" y="91447"/>
                  </a:lnTo>
                  <a:lnTo>
                    <a:pt x="50816" y="91156"/>
                  </a:lnTo>
                  <a:lnTo>
                    <a:pt x="52378" y="90614"/>
                  </a:lnTo>
                  <a:close/>
                  <a:moveTo>
                    <a:pt x="5041" y="90927"/>
                  </a:moveTo>
                  <a:lnTo>
                    <a:pt x="5936" y="91176"/>
                  </a:lnTo>
                  <a:lnTo>
                    <a:pt x="3645" y="91551"/>
                  </a:lnTo>
                  <a:lnTo>
                    <a:pt x="3645" y="91551"/>
                  </a:lnTo>
                  <a:lnTo>
                    <a:pt x="5041" y="90927"/>
                  </a:lnTo>
                  <a:close/>
                  <a:moveTo>
                    <a:pt x="53898" y="91322"/>
                  </a:moveTo>
                  <a:lnTo>
                    <a:pt x="55272" y="91989"/>
                  </a:lnTo>
                  <a:lnTo>
                    <a:pt x="55272" y="91989"/>
                  </a:lnTo>
                  <a:lnTo>
                    <a:pt x="53002" y="91572"/>
                  </a:lnTo>
                  <a:lnTo>
                    <a:pt x="53898" y="91322"/>
                  </a:lnTo>
                  <a:close/>
                  <a:moveTo>
                    <a:pt x="9706" y="90843"/>
                  </a:moveTo>
                  <a:lnTo>
                    <a:pt x="12163" y="92009"/>
                  </a:lnTo>
                  <a:lnTo>
                    <a:pt x="12163" y="92009"/>
                  </a:lnTo>
                  <a:lnTo>
                    <a:pt x="9227" y="90906"/>
                  </a:lnTo>
                  <a:lnTo>
                    <a:pt x="9706" y="90843"/>
                  </a:lnTo>
                  <a:close/>
                  <a:moveTo>
                    <a:pt x="25658" y="88157"/>
                  </a:moveTo>
                  <a:lnTo>
                    <a:pt x="26491" y="88552"/>
                  </a:lnTo>
                  <a:lnTo>
                    <a:pt x="12934" y="92051"/>
                  </a:lnTo>
                  <a:lnTo>
                    <a:pt x="10205" y="90760"/>
                  </a:lnTo>
                  <a:lnTo>
                    <a:pt x="25658" y="88157"/>
                  </a:lnTo>
                  <a:close/>
                  <a:moveTo>
                    <a:pt x="49233" y="91156"/>
                  </a:moveTo>
                  <a:lnTo>
                    <a:pt x="49691" y="91239"/>
                  </a:lnTo>
                  <a:lnTo>
                    <a:pt x="46755" y="92301"/>
                  </a:lnTo>
                  <a:lnTo>
                    <a:pt x="49233" y="91156"/>
                  </a:lnTo>
                  <a:close/>
                  <a:moveTo>
                    <a:pt x="33322" y="88219"/>
                  </a:moveTo>
                  <a:lnTo>
                    <a:pt x="48733" y="91072"/>
                  </a:lnTo>
                  <a:lnTo>
                    <a:pt x="45963" y="92322"/>
                  </a:lnTo>
                  <a:lnTo>
                    <a:pt x="32489" y="88594"/>
                  </a:lnTo>
                  <a:lnTo>
                    <a:pt x="33322" y="88219"/>
                  </a:lnTo>
                  <a:close/>
                  <a:moveTo>
                    <a:pt x="8664" y="91010"/>
                  </a:moveTo>
                  <a:lnTo>
                    <a:pt x="12080" y="92280"/>
                  </a:lnTo>
                  <a:lnTo>
                    <a:pt x="11517" y="92426"/>
                  </a:lnTo>
                  <a:lnTo>
                    <a:pt x="7269" y="91239"/>
                  </a:lnTo>
                  <a:lnTo>
                    <a:pt x="8664" y="91010"/>
                  </a:lnTo>
                  <a:close/>
                  <a:moveTo>
                    <a:pt x="50274" y="91343"/>
                  </a:moveTo>
                  <a:lnTo>
                    <a:pt x="51670" y="91614"/>
                  </a:lnTo>
                  <a:lnTo>
                    <a:pt x="47379" y="92718"/>
                  </a:lnTo>
                  <a:lnTo>
                    <a:pt x="46838" y="92572"/>
                  </a:lnTo>
                  <a:lnTo>
                    <a:pt x="50274" y="91343"/>
                  </a:lnTo>
                  <a:close/>
                  <a:moveTo>
                    <a:pt x="6582" y="91364"/>
                  </a:moveTo>
                  <a:lnTo>
                    <a:pt x="10976" y="92572"/>
                  </a:lnTo>
                  <a:lnTo>
                    <a:pt x="9477" y="92947"/>
                  </a:lnTo>
                  <a:lnTo>
                    <a:pt x="3583" y="91864"/>
                  </a:lnTo>
                  <a:lnTo>
                    <a:pt x="6582" y="91364"/>
                  </a:lnTo>
                  <a:close/>
                  <a:moveTo>
                    <a:pt x="52336" y="91739"/>
                  </a:moveTo>
                  <a:lnTo>
                    <a:pt x="55356" y="92301"/>
                  </a:lnTo>
                  <a:lnTo>
                    <a:pt x="49420" y="93280"/>
                  </a:lnTo>
                  <a:lnTo>
                    <a:pt x="47942" y="92884"/>
                  </a:lnTo>
                  <a:lnTo>
                    <a:pt x="52336" y="91739"/>
                  </a:lnTo>
                  <a:close/>
                  <a:moveTo>
                    <a:pt x="26887" y="88740"/>
                  </a:moveTo>
                  <a:lnTo>
                    <a:pt x="27782" y="89177"/>
                  </a:lnTo>
                  <a:lnTo>
                    <a:pt x="15891" y="93384"/>
                  </a:lnTo>
                  <a:lnTo>
                    <a:pt x="15287" y="93176"/>
                  </a:lnTo>
                  <a:lnTo>
                    <a:pt x="13350" y="92259"/>
                  </a:lnTo>
                  <a:lnTo>
                    <a:pt x="26887" y="88740"/>
                  </a:lnTo>
                  <a:close/>
                  <a:moveTo>
                    <a:pt x="12538" y="92468"/>
                  </a:moveTo>
                  <a:lnTo>
                    <a:pt x="15099" y="93405"/>
                  </a:lnTo>
                  <a:lnTo>
                    <a:pt x="12080" y="92572"/>
                  </a:lnTo>
                  <a:lnTo>
                    <a:pt x="12538" y="92468"/>
                  </a:lnTo>
                  <a:close/>
                  <a:moveTo>
                    <a:pt x="32073" y="88781"/>
                  </a:moveTo>
                  <a:lnTo>
                    <a:pt x="45568" y="92509"/>
                  </a:lnTo>
                  <a:lnTo>
                    <a:pt x="43610" y="93405"/>
                  </a:lnTo>
                  <a:lnTo>
                    <a:pt x="43006" y="93613"/>
                  </a:lnTo>
                  <a:lnTo>
                    <a:pt x="31177" y="89198"/>
                  </a:lnTo>
                  <a:lnTo>
                    <a:pt x="32073" y="88781"/>
                  </a:lnTo>
                  <a:close/>
                  <a:moveTo>
                    <a:pt x="46359" y="92738"/>
                  </a:moveTo>
                  <a:lnTo>
                    <a:pt x="46817" y="92863"/>
                  </a:lnTo>
                  <a:lnTo>
                    <a:pt x="43797" y="93655"/>
                  </a:lnTo>
                  <a:lnTo>
                    <a:pt x="43797" y="93655"/>
                  </a:lnTo>
                  <a:lnTo>
                    <a:pt x="46359" y="92738"/>
                  </a:lnTo>
                  <a:close/>
                  <a:moveTo>
                    <a:pt x="11517" y="92718"/>
                  </a:moveTo>
                  <a:lnTo>
                    <a:pt x="15037" y="93696"/>
                  </a:lnTo>
                  <a:lnTo>
                    <a:pt x="14496" y="93884"/>
                  </a:lnTo>
                  <a:lnTo>
                    <a:pt x="10143" y="93072"/>
                  </a:lnTo>
                  <a:lnTo>
                    <a:pt x="11517" y="92718"/>
                  </a:lnTo>
                  <a:close/>
                  <a:moveTo>
                    <a:pt x="47379" y="93030"/>
                  </a:moveTo>
                  <a:lnTo>
                    <a:pt x="48754" y="93405"/>
                  </a:lnTo>
                  <a:lnTo>
                    <a:pt x="44381" y="94134"/>
                  </a:lnTo>
                  <a:lnTo>
                    <a:pt x="43860" y="93925"/>
                  </a:lnTo>
                  <a:lnTo>
                    <a:pt x="47379" y="93030"/>
                  </a:lnTo>
                  <a:close/>
                  <a:moveTo>
                    <a:pt x="56189" y="92447"/>
                  </a:moveTo>
                  <a:lnTo>
                    <a:pt x="56272" y="92468"/>
                  </a:lnTo>
                  <a:lnTo>
                    <a:pt x="59209" y="93863"/>
                  </a:lnTo>
                  <a:lnTo>
                    <a:pt x="53190" y="94321"/>
                  </a:lnTo>
                  <a:lnTo>
                    <a:pt x="50087" y="93467"/>
                  </a:lnTo>
                  <a:lnTo>
                    <a:pt x="56189" y="92447"/>
                  </a:lnTo>
                  <a:close/>
                  <a:moveTo>
                    <a:pt x="15516" y="93821"/>
                  </a:moveTo>
                  <a:lnTo>
                    <a:pt x="16641" y="94134"/>
                  </a:lnTo>
                  <a:lnTo>
                    <a:pt x="17120" y="94363"/>
                  </a:lnTo>
                  <a:lnTo>
                    <a:pt x="15079" y="93988"/>
                  </a:lnTo>
                  <a:lnTo>
                    <a:pt x="15516" y="93821"/>
                  </a:lnTo>
                  <a:close/>
                  <a:moveTo>
                    <a:pt x="28157" y="89344"/>
                  </a:moveTo>
                  <a:lnTo>
                    <a:pt x="29136" y="89802"/>
                  </a:lnTo>
                  <a:lnTo>
                    <a:pt x="18931" y="94467"/>
                  </a:lnTo>
                  <a:lnTo>
                    <a:pt x="18307" y="94300"/>
                  </a:lnTo>
                  <a:lnTo>
                    <a:pt x="16307" y="93551"/>
                  </a:lnTo>
                  <a:lnTo>
                    <a:pt x="28157" y="89344"/>
                  </a:lnTo>
                  <a:close/>
                  <a:moveTo>
                    <a:pt x="43360" y="94050"/>
                  </a:moveTo>
                  <a:lnTo>
                    <a:pt x="43818" y="94217"/>
                  </a:lnTo>
                  <a:lnTo>
                    <a:pt x="41757" y="94571"/>
                  </a:lnTo>
                  <a:lnTo>
                    <a:pt x="42236" y="94363"/>
                  </a:lnTo>
                  <a:lnTo>
                    <a:pt x="43360" y="94050"/>
                  </a:lnTo>
                  <a:close/>
                  <a:moveTo>
                    <a:pt x="9497" y="93259"/>
                  </a:moveTo>
                  <a:lnTo>
                    <a:pt x="13954" y="94071"/>
                  </a:lnTo>
                  <a:lnTo>
                    <a:pt x="12496" y="94592"/>
                  </a:lnTo>
                  <a:lnTo>
                    <a:pt x="6519" y="94009"/>
                  </a:lnTo>
                  <a:lnTo>
                    <a:pt x="9497" y="93259"/>
                  </a:lnTo>
                  <a:close/>
                  <a:moveTo>
                    <a:pt x="30802" y="89365"/>
                  </a:moveTo>
                  <a:lnTo>
                    <a:pt x="42590" y="93780"/>
                  </a:lnTo>
                  <a:lnTo>
                    <a:pt x="40569" y="94488"/>
                  </a:lnTo>
                  <a:lnTo>
                    <a:pt x="39945" y="94654"/>
                  </a:lnTo>
                  <a:lnTo>
                    <a:pt x="29823" y="89823"/>
                  </a:lnTo>
                  <a:lnTo>
                    <a:pt x="30802" y="89365"/>
                  </a:lnTo>
                  <a:close/>
                  <a:moveTo>
                    <a:pt x="49400" y="93571"/>
                  </a:moveTo>
                  <a:lnTo>
                    <a:pt x="52357" y="94404"/>
                  </a:lnTo>
                  <a:lnTo>
                    <a:pt x="46359" y="94863"/>
                  </a:lnTo>
                  <a:lnTo>
                    <a:pt x="44922" y="94342"/>
                  </a:lnTo>
                  <a:lnTo>
                    <a:pt x="49400" y="93571"/>
                  </a:lnTo>
                  <a:close/>
                  <a:moveTo>
                    <a:pt x="14516" y="94175"/>
                  </a:moveTo>
                  <a:lnTo>
                    <a:pt x="18098" y="94842"/>
                  </a:lnTo>
                  <a:lnTo>
                    <a:pt x="17599" y="95071"/>
                  </a:lnTo>
                  <a:lnTo>
                    <a:pt x="13183" y="94654"/>
                  </a:lnTo>
                  <a:lnTo>
                    <a:pt x="14516" y="94175"/>
                  </a:lnTo>
                  <a:close/>
                  <a:moveTo>
                    <a:pt x="18452" y="95008"/>
                  </a:moveTo>
                  <a:lnTo>
                    <a:pt x="18869" y="95196"/>
                  </a:lnTo>
                  <a:lnTo>
                    <a:pt x="18161" y="95133"/>
                  </a:lnTo>
                  <a:lnTo>
                    <a:pt x="18452" y="95008"/>
                  </a:lnTo>
                  <a:close/>
                  <a:moveTo>
                    <a:pt x="44360" y="94425"/>
                  </a:moveTo>
                  <a:lnTo>
                    <a:pt x="45693" y="94925"/>
                  </a:lnTo>
                  <a:lnTo>
                    <a:pt x="41278" y="95279"/>
                  </a:lnTo>
                  <a:lnTo>
                    <a:pt x="40757" y="95029"/>
                  </a:lnTo>
                  <a:lnTo>
                    <a:pt x="44360" y="94425"/>
                  </a:lnTo>
                  <a:close/>
                  <a:moveTo>
                    <a:pt x="19244" y="95050"/>
                  </a:moveTo>
                  <a:lnTo>
                    <a:pt x="19744" y="95154"/>
                  </a:lnTo>
                  <a:lnTo>
                    <a:pt x="20243" y="95342"/>
                  </a:lnTo>
                  <a:lnTo>
                    <a:pt x="20243" y="95342"/>
                  </a:lnTo>
                  <a:lnTo>
                    <a:pt x="19723" y="95279"/>
                  </a:lnTo>
                  <a:lnTo>
                    <a:pt x="19244" y="95050"/>
                  </a:lnTo>
                  <a:close/>
                  <a:moveTo>
                    <a:pt x="40424" y="95175"/>
                  </a:moveTo>
                  <a:lnTo>
                    <a:pt x="40694" y="95321"/>
                  </a:lnTo>
                  <a:lnTo>
                    <a:pt x="39986" y="95383"/>
                  </a:lnTo>
                  <a:lnTo>
                    <a:pt x="40424" y="95175"/>
                  </a:lnTo>
                  <a:close/>
                  <a:moveTo>
                    <a:pt x="39632" y="95217"/>
                  </a:moveTo>
                  <a:lnTo>
                    <a:pt x="39153" y="95446"/>
                  </a:lnTo>
                  <a:lnTo>
                    <a:pt x="38612" y="95487"/>
                  </a:lnTo>
                  <a:lnTo>
                    <a:pt x="38612" y="95487"/>
                  </a:lnTo>
                  <a:lnTo>
                    <a:pt x="39112" y="95300"/>
                  </a:lnTo>
                  <a:lnTo>
                    <a:pt x="39632" y="95217"/>
                  </a:lnTo>
                  <a:close/>
                  <a:moveTo>
                    <a:pt x="12538" y="94883"/>
                  </a:moveTo>
                  <a:lnTo>
                    <a:pt x="17057" y="95321"/>
                  </a:lnTo>
                  <a:lnTo>
                    <a:pt x="15662" y="95966"/>
                  </a:lnTo>
                  <a:lnTo>
                    <a:pt x="9664" y="95904"/>
                  </a:lnTo>
                  <a:lnTo>
                    <a:pt x="12538" y="94883"/>
                  </a:lnTo>
                  <a:close/>
                  <a:moveTo>
                    <a:pt x="17640" y="95383"/>
                  </a:moveTo>
                  <a:lnTo>
                    <a:pt x="19639" y="95571"/>
                  </a:lnTo>
                  <a:lnTo>
                    <a:pt x="20535" y="96008"/>
                  </a:lnTo>
                  <a:lnTo>
                    <a:pt x="16349" y="95966"/>
                  </a:lnTo>
                  <a:lnTo>
                    <a:pt x="17640" y="95383"/>
                  </a:lnTo>
                  <a:close/>
                  <a:moveTo>
                    <a:pt x="20473" y="95654"/>
                  </a:moveTo>
                  <a:lnTo>
                    <a:pt x="21285" y="95716"/>
                  </a:lnTo>
                  <a:lnTo>
                    <a:pt x="22055" y="96008"/>
                  </a:lnTo>
                  <a:lnTo>
                    <a:pt x="21222" y="96008"/>
                  </a:lnTo>
                  <a:lnTo>
                    <a:pt x="20473" y="95654"/>
                  </a:lnTo>
                  <a:close/>
                  <a:moveTo>
                    <a:pt x="22409" y="95841"/>
                  </a:moveTo>
                  <a:lnTo>
                    <a:pt x="22930" y="95883"/>
                  </a:lnTo>
                  <a:lnTo>
                    <a:pt x="23430" y="96029"/>
                  </a:lnTo>
                  <a:lnTo>
                    <a:pt x="22909" y="96008"/>
                  </a:lnTo>
                  <a:lnTo>
                    <a:pt x="22409" y="95841"/>
                  </a:lnTo>
                  <a:close/>
                  <a:moveTo>
                    <a:pt x="29469" y="89969"/>
                  </a:moveTo>
                  <a:lnTo>
                    <a:pt x="39528" y="94758"/>
                  </a:lnTo>
                  <a:lnTo>
                    <a:pt x="37446" y="95300"/>
                  </a:lnTo>
                  <a:lnTo>
                    <a:pt x="34259" y="95821"/>
                  </a:lnTo>
                  <a:lnTo>
                    <a:pt x="31031" y="96091"/>
                  </a:lnTo>
                  <a:lnTo>
                    <a:pt x="27803" y="96050"/>
                  </a:lnTo>
                  <a:lnTo>
                    <a:pt x="24596" y="95758"/>
                  </a:lnTo>
                  <a:lnTo>
                    <a:pt x="21431" y="95154"/>
                  </a:lnTo>
                  <a:lnTo>
                    <a:pt x="19348" y="94592"/>
                  </a:lnTo>
                  <a:lnTo>
                    <a:pt x="29469" y="89969"/>
                  </a:lnTo>
                  <a:close/>
                  <a:moveTo>
                    <a:pt x="36446" y="95946"/>
                  </a:moveTo>
                  <a:lnTo>
                    <a:pt x="35946" y="96133"/>
                  </a:lnTo>
                  <a:lnTo>
                    <a:pt x="35405" y="96112"/>
                  </a:lnTo>
                  <a:lnTo>
                    <a:pt x="35925" y="95987"/>
                  </a:lnTo>
                  <a:lnTo>
                    <a:pt x="36446" y="95946"/>
                  </a:lnTo>
                  <a:close/>
                  <a:moveTo>
                    <a:pt x="38383" y="95800"/>
                  </a:moveTo>
                  <a:lnTo>
                    <a:pt x="37633" y="96133"/>
                  </a:lnTo>
                  <a:lnTo>
                    <a:pt x="36800" y="96133"/>
                  </a:lnTo>
                  <a:lnTo>
                    <a:pt x="37571" y="95862"/>
                  </a:lnTo>
                  <a:lnTo>
                    <a:pt x="38383" y="95800"/>
                  </a:lnTo>
                  <a:close/>
                  <a:moveTo>
                    <a:pt x="41215" y="95571"/>
                  </a:moveTo>
                  <a:lnTo>
                    <a:pt x="42506" y="96175"/>
                  </a:lnTo>
                  <a:lnTo>
                    <a:pt x="38299" y="96154"/>
                  </a:lnTo>
                  <a:lnTo>
                    <a:pt x="39216" y="95737"/>
                  </a:lnTo>
                  <a:lnTo>
                    <a:pt x="41215" y="95571"/>
                  </a:lnTo>
                  <a:close/>
                  <a:moveTo>
                    <a:pt x="46317" y="95175"/>
                  </a:moveTo>
                  <a:lnTo>
                    <a:pt x="49191" y="96237"/>
                  </a:lnTo>
                  <a:lnTo>
                    <a:pt x="43193" y="96175"/>
                  </a:lnTo>
                  <a:lnTo>
                    <a:pt x="41798" y="95529"/>
                  </a:lnTo>
                  <a:lnTo>
                    <a:pt x="46317" y="95175"/>
                  </a:lnTo>
                  <a:close/>
                  <a:moveTo>
                    <a:pt x="53169" y="94634"/>
                  </a:moveTo>
                  <a:lnTo>
                    <a:pt x="59292" y="96320"/>
                  </a:lnTo>
                  <a:lnTo>
                    <a:pt x="50045" y="96237"/>
                  </a:lnTo>
                  <a:lnTo>
                    <a:pt x="47005" y="95113"/>
                  </a:lnTo>
                  <a:lnTo>
                    <a:pt x="53169" y="94634"/>
                  </a:lnTo>
                  <a:close/>
                  <a:moveTo>
                    <a:pt x="25637" y="96320"/>
                  </a:moveTo>
                  <a:lnTo>
                    <a:pt x="26158" y="96341"/>
                  </a:lnTo>
                  <a:lnTo>
                    <a:pt x="26679" y="96425"/>
                  </a:lnTo>
                  <a:lnTo>
                    <a:pt x="26158" y="96466"/>
                  </a:lnTo>
                  <a:lnTo>
                    <a:pt x="25637" y="96320"/>
                  </a:lnTo>
                  <a:close/>
                  <a:moveTo>
                    <a:pt x="33218" y="96383"/>
                  </a:moveTo>
                  <a:lnTo>
                    <a:pt x="32697" y="96529"/>
                  </a:lnTo>
                  <a:lnTo>
                    <a:pt x="32177" y="96466"/>
                  </a:lnTo>
                  <a:lnTo>
                    <a:pt x="32676" y="96383"/>
                  </a:lnTo>
                  <a:close/>
                  <a:moveTo>
                    <a:pt x="24513" y="96320"/>
                  </a:moveTo>
                  <a:lnTo>
                    <a:pt x="25304" y="96529"/>
                  </a:lnTo>
                  <a:lnTo>
                    <a:pt x="24471" y="96612"/>
                  </a:lnTo>
                  <a:lnTo>
                    <a:pt x="23701" y="96320"/>
                  </a:lnTo>
                  <a:close/>
                  <a:moveTo>
                    <a:pt x="29428" y="96508"/>
                  </a:moveTo>
                  <a:lnTo>
                    <a:pt x="29948" y="96550"/>
                  </a:lnTo>
                  <a:lnTo>
                    <a:pt x="29428" y="96633"/>
                  </a:lnTo>
                  <a:lnTo>
                    <a:pt x="28907" y="96550"/>
                  </a:lnTo>
                  <a:lnTo>
                    <a:pt x="29428" y="96508"/>
                  </a:lnTo>
                  <a:close/>
                  <a:moveTo>
                    <a:pt x="35155" y="96404"/>
                  </a:moveTo>
                  <a:lnTo>
                    <a:pt x="34363" y="96695"/>
                  </a:lnTo>
                  <a:lnTo>
                    <a:pt x="33530" y="96612"/>
                  </a:lnTo>
                  <a:lnTo>
                    <a:pt x="34322" y="96404"/>
                  </a:lnTo>
                  <a:close/>
                  <a:moveTo>
                    <a:pt x="22847" y="96300"/>
                  </a:moveTo>
                  <a:lnTo>
                    <a:pt x="23784" y="96654"/>
                  </a:lnTo>
                  <a:lnTo>
                    <a:pt x="22763" y="96737"/>
                  </a:lnTo>
                  <a:lnTo>
                    <a:pt x="21847" y="96300"/>
                  </a:lnTo>
                  <a:close/>
                  <a:moveTo>
                    <a:pt x="37008" y="96425"/>
                  </a:moveTo>
                  <a:lnTo>
                    <a:pt x="36071" y="96841"/>
                  </a:lnTo>
                  <a:lnTo>
                    <a:pt x="35051" y="96758"/>
                  </a:lnTo>
                  <a:lnTo>
                    <a:pt x="35988" y="96425"/>
                  </a:lnTo>
                  <a:close/>
                  <a:moveTo>
                    <a:pt x="27782" y="96633"/>
                  </a:moveTo>
                  <a:lnTo>
                    <a:pt x="28595" y="96779"/>
                  </a:lnTo>
                  <a:lnTo>
                    <a:pt x="27762" y="96924"/>
                  </a:lnTo>
                  <a:lnTo>
                    <a:pt x="26970" y="96695"/>
                  </a:lnTo>
                  <a:lnTo>
                    <a:pt x="27782" y="96633"/>
                  </a:lnTo>
                  <a:close/>
                  <a:moveTo>
                    <a:pt x="31052" y="96654"/>
                  </a:moveTo>
                  <a:lnTo>
                    <a:pt x="31864" y="96737"/>
                  </a:lnTo>
                  <a:lnTo>
                    <a:pt x="31073" y="96945"/>
                  </a:lnTo>
                  <a:lnTo>
                    <a:pt x="30261" y="96799"/>
                  </a:lnTo>
                  <a:lnTo>
                    <a:pt x="31052" y="96654"/>
                  </a:lnTo>
                  <a:close/>
                  <a:moveTo>
                    <a:pt x="26116" y="96758"/>
                  </a:moveTo>
                  <a:lnTo>
                    <a:pt x="27095" y="97029"/>
                  </a:lnTo>
                  <a:lnTo>
                    <a:pt x="26075" y="97195"/>
                  </a:lnTo>
                  <a:lnTo>
                    <a:pt x="25117" y="96841"/>
                  </a:lnTo>
                  <a:lnTo>
                    <a:pt x="26116" y="96758"/>
                  </a:lnTo>
                  <a:close/>
                  <a:moveTo>
                    <a:pt x="32718" y="96820"/>
                  </a:moveTo>
                  <a:lnTo>
                    <a:pt x="33718" y="96924"/>
                  </a:lnTo>
                  <a:lnTo>
                    <a:pt x="32760" y="97258"/>
                  </a:lnTo>
                  <a:lnTo>
                    <a:pt x="31739" y="97070"/>
                  </a:lnTo>
                  <a:lnTo>
                    <a:pt x="32718" y="96820"/>
                  </a:lnTo>
                  <a:close/>
                  <a:moveTo>
                    <a:pt x="29428" y="96945"/>
                  </a:moveTo>
                  <a:lnTo>
                    <a:pt x="30406" y="97112"/>
                  </a:lnTo>
                  <a:lnTo>
                    <a:pt x="29407" y="97383"/>
                  </a:lnTo>
                  <a:lnTo>
                    <a:pt x="28428" y="97112"/>
                  </a:lnTo>
                  <a:lnTo>
                    <a:pt x="29428" y="96945"/>
                  </a:lnTo>
                  <a:close/>
                  <a:moveTo>
                    <a:pt x="24429" y="96904"/>
                  </a:moveTo>
                  <a:lnTo>
                    <a:pt x="25512" y="97299"/>
                  </a:lnTo>
                  <a:lnTo>
                    <a:pt x="24346" y="97487"/>
                  </a:lnTo>
                  <a:lnTo>
                    <a:pt x="23305" y="96987"/>
                  </a:lnTo>
                  <a:lnTo>
                    <a:pt x="24429" y="96904"/>
                  </a:lnTo>
                  <a:close/>
                  <a:moveTo>
                    <a:pt x="15724" y="96258"/>
                  </a:moveTo>
                  <a:lnTo>
                    <a:pt x="21160" y="96300"/>
                  </a:lnTo>
                  <a:lnTo>
                    <a:pt x="22201" y="96779"/>
                  </a:lnTo>
                  <a:lnTo>
                    <a:pt x="12954" y="97507"/>
                  </a:lnTo>
                  <a:lnTo>
                    <a:pt x="15724" y="96258"/>
                  </a:lnTo>
                  <a:close/>
                  <a:moveTo>
                    <a:pt x="34405" y="96987"/>
                  </a:moveTo>
                  <a:lnTo>
                    <a:pt x="35530" y="97091"/>
                  </a:lnTo>
                  <a:lnTo>
                    <a:pt x="34467" y="97570"/>
                  </a:lnTo>
                  <a:lnTo>
                    <a:pt x="33322" y="97362"/>
                  </a:lnTo>
                  <a:lnTo>
                    <a:pt x="34405" y="96987"/>
                  </a:lnTo>
                  <a:close/>
                  <a:moveTo>
                    <a:pt x="37695" y="96425"/>
                  </a:moveTo>
                  <a:lnTo>
                    <a:pt x="43131" y="96466"/>
                  </a:lnTo>
                  <a:lnTo>
                    <a:pt x="45880" y="97799"/>
                  </a:lnTo>
                  <a:lnTo>
                    <a:pt x="36654" y="96904"/>
                  </a:lnTo>
                  <a:lnTo>
                    <a:pt x="37695" y="96425"/>
                  </a:lnTo>
                  <a:close/>
                  <a:moveTo>
                    <a:pt x="27762" y="97216"/>
                  </a:moveTo>
                  <a:lnTo>
                    <a:pt x="28845" y="97528"/>
                  </a:lnTo>
                  <a:lnTo>
                    <a:pt x="27720" y="97820"/>
                  </a:lnTo>
                  <a:lnTo>
                    <a:pt x="26616" y="97403"/>
                  </a:lnTo>
                  <a:lnTo>
                    <a:pt x="27762" y="97216"/>
                  </a:lnTo>
                  <a:close/>
                  <a:moveTo>
                    <a:pt x="31073" y="97237"/>
                  </a:moveTo>
                  <a:lnTo>
                    <a:pt x="32197" y="97445"/>
                  </a:lnTo>
                  <a:lnTo>
                    <a:pt x="31094" y="97841"/>
                  </a:lnTo>
                  <a:lnTo>
                    <a:pt x="29969" y="97528"/>
                  </a:lnTo>
                  <a:lnTo>
                    <a:pt x="31073" y="97237"/>
                  </a:lnTo>
                  <a:close/>
                  <a:moveTo>
                    <a:pt x="8852" y="96195"/>
                  </a:moveTo>
                  <a:lnTo>
                    <a:pt x="15037" y="96237"/>
                  </a:lnTo>
                  <a:lnTo>
                    <a:pt x="12101" y="97591"/>
                  </a:lnTo>
                  <a:lnTo>
                    <a:pt x="4270" y="98195"/>
                  </a:lnTo>
                  <a:lnTo>
                    <a:pt x="3812" y="97986"/>
                  </a:lnTo>
                  <a:lnTo>
                    <a:pt x="8852" y="96195"/>
                  </a:lnTo>
                  <a:close/>
                  <a:moveTo>
                    <a:pt x="50837" y="96529"/>
                  </a:moveTo>
                  <a:lnTo>
                    <a:pt x="58959" y="96612"/>
                  </a:lnTo>
                  <a:lnTo>
                    <a:pt x="55377" y="98236"/>
                  </a:lnTo>
                  <a:lnTo>
                    <a:pt x="50837" y="96529"/>
                  </a:lnTo>
                  <a:close/>
                  <a:moveTo>
                    <a:pt x="26054" y="97507"/>
                  </a:moveTo>
                  <a:lnTo>
                    <a:pt x="27241" y="97945"/>
                  </a:lnTo>
                  <a:lnTo>
                    <a:pt x="25971" y="98257"/>
                  </a:lnTo>
                  <a:lnTo>
                    <a:pt x="24804" y="97716"/>
                  </a:lnTo>
                  <a:lnTo>
                    <a:pt x="26054" y="97507"/>
                  </a:lnTo>
                  <a:close/>
                  <a:moveTo>
                    <a:pt x="3416" y="98111"/>
                  </a:moveTo>
                  <a:lnTo>
                    <a:pt x="3687" y="98257"/>
                  </a:lnTo>
                  <a:lnTo>
                    <a:pt x="2875" y="98320"/>
                  </a:lnTo>
                  <a:lnTo>
                    <a:pt x="2875" y="98320"/>
                  </a:lnTo>
                  <a:lnTo>
                    <a:pt x="3416" y="98111"/>
                  </a:lnTo>
                  <a:close/>
                  <a:moveTo>
                    <a:pt x="32781" y="97549"/>
                  </a:moveTo>
                  <a:lnTo>
                    <a:pt x="34009" y="97778"/>
                  </a:lnTo>
                  <a:lnTo>
                    <a:pt x="32843" y="98320"/>
                  </a:lnTo>
                  <a:lnTo>
                    <a:pt x="31594" y="97986"/>
                  </a:lnTo>
                  <a:lnTo>
                    <a:pt x="32781" y="97549"/>
                  </a:lnTo>
                  <a:close/>
                  <a:moveTo>
                    <a:pt x="29407" y="97674"/>
                  </a:moveTo>
                  <a:lnTo>
                    <a:pt x="30636" y="98007"/>
                  </a:lnTo>
                  <a:lnTo>
                    <a:pt x="29407" y="98445"/>
                  </a:lnTo>
                  <a:lnTo>
                    <a:pt x="28199" y="97986"/>
                  </a:lnTo>
                  <a:lnTo>
                    <a:pt x="29407" y="97674"/>
                  </a:lnTo>
                  <a:close/>
                  <a:moveTo>
                    <a:pt x="43797" y="96487"/>
                  </a:moveTo>
                  <a:lnTo>
                    <a:pt x="49983" y="96529"/>
                  </a:lnTo>
                  <a:lnTo>
                    <a:pt x="55002" y="98403"/>
                  </a:lnTo>
                  <a:lnTo>
                    <a:pt x="54544" y="98611"/>
                  </a:lnTo>
                  <a:lnTo>
                    <a:pt x="46734" y="97862"/>
                  </a:lnTo>
                  <a:lnTo>
                    <a:pt x="43797" y="96487"/>
                  </a:lnTo>
                  <a:close/>
                  <a:moveTo>
                    <a:pt x="55397" y="98549"/>
                  </a:moveTo>
                  <a:lnTo>
                    <a:pt x="55939" y="98757"/>
                  </a:lnTo>
                  <a:lnTo>
                    <a:pt x="55127" y="98674"/>
                  </a:lnTo>
                  <a:lnTo>
                    <a:pt x="55397" y="98549"/>
                  </a:lnTo>
                  <a:close/>
                  <a:moveTo>
                    <a:pt x="27699" y="98111"/>
                  </a:moveTo>
                  <a:lnTo>
                    <a:pt x="28990" y="98590"/>
                  </a:lnTo>
                  <a:lnTo>
                    <a:pt x="27657" y="99069"/>
                  </a:lnTo>
                  <a:lnTo>
                    <a:pt x="26387" y="98465"/>
                  </a:lnTo>
                  <a:lnTo>
                    <a:pt x="27699" y="98111"/>
                  </a:lnTo>
                  <a:close/>
                  <a:moveTo>
                    <a:pt x="31115" y="98153"/>
                  </a:moveTo>
                  <a:lnTo>
                    <a:pt x="32427" y="98507"/>
                  </a:lnTo>
                  <a:lnTo>
                    <a:pt x="31156" y="99090"/>
                  </a:lnTo>
                  <a:lnTo>
                    <a:pt x="29823" y="98611"/>
                  </a:lnTo>
                  <a:lnTo>
                    <a:pt x="31115" y="98153"/>
                  </a:lnTo>
                  <a:close/>
                  <a:moveTo>
                    <a:pt x="58105" y="99257"/>
                  </a:moveTo>
                  <a:lnTo>
                    <a:pt x="58875" y="99319"/>
                  </a:lnTo>
                  <a:lnTo>
                    <a:pt x="58542" y="99423"/>
                  </a:lnTo>
                  <a:lnTo>
                    <a:pt x="58105" y="99257"/>
                  </a:lnTo>
                  <a:close/>
                  <a:moveTo>
                    <a:pt x="11330" y="97945"/>
                  </a:moveTo>
                  <a:lnTo>
                    <a:pt x="7436" y="99715"/>
                  </a:lnTo>
                  <a:lnTo>
                    <a:pt x="4791" y="98445"/>
                  </a:lnTo>
                  <a:lnTo>
                    <a:pt x="11330" y="97945"/>
                  </a:lnTo>
                  <a:close/>
                  <a:moveTo>
                    <a:pt x="29407" y="98757"/>
                  </a:moveTo>
                  <a:lnTo>
                    <a:pt x="30781" y="99257"/>
                  </a:lnTo>
                  <a:lnTo>
                    <a:pt x="29386" y="99902"/>
                  </a:lnTo>
                  <a:lnTo>
                    <a:pt x="28032" y="99236"/>
                  </a:lnTo>
                  <a:lnTo>
                    <a:pt x="29407" y="98757"/>
                  </a:lnTo>
                  <a:close/>
                  <a:moveTo>
                    <a:pt x="4208" y="98507"/>
                  </a:moveTo>
                  <a:lnTo>
                    <a:pt x="7082" y="99861"/>
                  </a:lnTo>
                  <a:lnTo>
                    <a:pt x="6915" y="99944"/>
                  </a:lnTo>
                  <a:lnTo>
                    <a:pt x="3229" y="98570"/>
                  </a:lnTo>
                  <a:lnTo>
                    <a:pt x="4208" y="98507"/>
                  </a:lnTo>
                  <a:close/>
                  <a:moveTo>
                    <a:pt x="47484" y="98236"/>
                  </a:moveTo>
                  <a:lnTo>
                    <a:pt x="54023" y="98861"/>
                  </a:lnTo>
                  <a:lnTo>
                    <a:pt x="51357" y="100069"/>
                  </a:lnTo>
                  <a:lnTo>
                    <a:pt x="47484" y="98236"/>
                  </a:lnTo>
                  <a:close/>
                  <a:moveTo>
                    <a:pt x="22722" y="97029"/>
                  </a:moveTo>
                  <a:lnTo>
                    <a:pt x="23846" y="97570"/>
                  </a:lnTo>
                  <a:lnTo>
                    <a:pt x="8394" y="100173"/>
                  </a:lnTo>
                  <a:lnTo>
                    <a:pt x="7769" y="99882"/>
                  </a:lnTo>
                  <a:lnTo>
                    <a:pt x="12184" y="97862"/>
                  </a:lnTo>
                  <a:lnTo>
                    <a:pt x="22722" y="97029"/>
                  </a:lnTo>
                  <a:close/>
                  <a:moveTo>
                    <a:pt x="7436" y="100027"/>
                  </a:moveTo>
                  <a:lnTo>
                    <a:pt x="7894" y="100257"/>
                  </a:lnTo>
                  <a:lnTo>
                    <a:pt x="7769" y="100277"/>
                  </a:lnTo>
                  <a:lnTo>
                    <a:pt x="7290" y="100090"/>
                  </a:lnTo>
                  <a:lnTo>
                    <a:pt x="7436" y="100027"/>
                  </a:lnTo>
                  <a:close/>
                  <a:moveTo>
                    <a:pt x="54585" y="98924"/>
                  </a:moveTo>
                  <a:lnTo>
                    <a:pt x="55585" y="99007"/>
                  </a:lnTo>
                  <a:lnTo>
                    <a:pt x="51878" y="100319"/>
                  </a:lnTo>
                  <a:lnTo>
                    <a:pt x="51690" y="100236"/>
                  </a:lnTo>
                  <a:lnTo>
                    <a:pt x="54585" y="98924"/>
                  </a:lnTo>
                  <a:close/>
                  <a:moveTo>
                    <a:pt x="2542" y="98632"/>
                  </a:moveTo>
                  <a:lnTo>
                    <a:pt x="6540" y="100132"/>
                  </a:lnTo>
                  <a:lnTo>
                    <a:pt x="5790" y="100465"/>
                  </a:lnTo>
                  <a:lnTo>
                    <a:pt x="750" y="99069"/>
                  </a:lnTo>
                  <a:lnTo>
                    <a:pt x="1813" y="98695"/>
                  </a:lnTo>
                  <a:lnTo>
                    <a:pt x="2542" y="98632"/>
                  </a:lnTo>
                  <a:close/>
                  <a:moveTo>
                    <a:pt x="6915" y="100257"/>
                  </a:moveTo>
                  <a:lnTo>
                    <a:pt x="7206" y="100361"/>
                  </a:lnTo>
                  <a:lnTo>
                    <a:pt x="6394" y="100506"/>
                  </a:lnTo>
                  <a:lnTo>
                    <a:pt x="6915" y="100257"/>
                  </a:lnTo>
                  <a:close/>
                  <a:moveTo>
                    <a:pt x="36113" y="97153"/>
                  </a:moveTo>
                  <a:lnTo>
                    <a:pt x="46651" y="98153"/>
                  </a:lnTo>
                  <a:lnTo>
                    <a:pt x="51003" y="100236"/>
                  </a:lnTo>
                  <a:lnTo>
                    <a:pt x="50378" y="100527"/>
                  </a:lnTo>
                  <a:lnTo>
                    <a:pt x="34967" y="97674"/>
                  </a:lnTo>
                  <a:lnTo>
                    <a:pt x="36113" y="97153"/>
                  </a:lnTo>
                  <a:close/>
                  <a:moveTo>
                    <a:pt x="8352" y="100465"/>
                  </a:moveTo>
                  <a:lnTo>
                    <a:pt x="8539" y="100569"/>
                  </a:lnTo>
                  <a:lnTo>
                    <a:pt x="8310" y="100486"/>
                  </a:lnTo>
                  <a:lnTo>
                    <a:pt x="8352" y="100465"/>
                  </a:lnTo>
                  <a:close/>
                  <a:moveTo>
                    <a:pt x="51357" y="100402"/>
                  </a:moveTo>
                  <a:lnTo>
                    <a:pt x="51482" y="100465"/>
                  </a:lnTo>
                  <a:lnTo>
                    <a:pt x="51003" y="100631"/>
                  </a:lnTo>
                  <a:lnTo>
                    <a:pt x="50878" y="100611"/>
                  </a:lnTo>
                  <a:lnTo>
                    <a:pt x="51357" y="100402"/>
                  </a:lnTo>
                  <a:close/>
                  <a:moveTo>
                    <a:pt x="56251" y="99069"/>
                  </a:moveTo>
                  <a:lnTo>
                    <a:pt x="56980" y="99153"/>
                  </a:lnTo>
                  <a:lnTo>
                    <a:pt x="58042" y="99548"/>
                  </a:lnTo>
                  <a:lnTo>
                    <a:pt x="52982" y="100860"/>
                  </a:lnTo>
                  <a:lnTo>
                    <a:pt x="52253" y="100506"/>
                  </a:lnTo>
                  <a:lnTo>
                    <a:pt x="56251" y="99069"/>
                  </a:lnTo>
                  <a:close/>
                  <a:moveTo>
                    <a:pt x="51857" y="100631"/>
                  </a:moveTo>
                  <a:lnTo>
                    <a:pt x="52378" y="100881"/>
                  </a:lnTo>
                  <a:lnTo>
                    <a:pt x="51565" y="100736"/>
                  </a:lnTo>
                  <a:lnTo>
                    <a:pt x="51857" y="100631"/>
                  </a:lnTo>
                  <a:close/>
                  <a:moveTo>
                    <a:pt x="50462" y="100819"/>
                  </a:moveTo>
                  <a:lnTo>
                    <a:pt x="50233" y="100902"/>
                  </a:lnTo>
                  <a:lnTo>
                    <a:pt x="50420" y="100819"/>
                  </a:lnTo>
                  <a:close/>
                  <a:moveTo>
                    <a:pt x="4270" y="101152"/>
                  </a:moveTo>
                  <a:lnTo>
                    <a:pt x="3854" y="101360"/>
                  </a:lnTo>
                  <a:lnTo>
                    <a:pt x="3499" y="101277"/>
                  </a:lnTo>
                  <a:lnTo>
                    <a:pt x="4270" y="101152"/>
                  </a:lnTo>
                  <a:close/>
                  <a:moveTo>
                    <a:pt x="54502" y="101569"/>
                  </a:moveTo>
                  <a:lnTo>
                    <a:pt x="55272" y="101714"/>
                  </a:lnTo>
                  <a:lnTo>
                    <a:pt x="54918" y="101777"/>
                  </a:lnTo>
                  <a:lnTo>
                    <a:pt x="54502" y="101569"/>
                  </a:lnTo>
                  <a:close/>
                  <a:moveTo>
                    <a:pt x="24304" y="97799"/>
                  </a:moveTo>
                  <a:lnTo>
                    <a:pt x="25533" y="98382"/>
                  </a:lnTo>
                  <a:lnTo>
                    <a:pt x="12059" y="101881"/>
                  </a:lnTo>
                  <a:lnTo>
                    <a:pt x="11663" y="101714"/>
                  </a:lnTo>
                  <a:lnTo>
                    <a:pt x="8852" y="100381"/>
                  </a:lnTo>
                  <a:lnTo>
                    <a:pt x="24304" y="97799"/>
                  </a:lnTo>
                  <a:close/>
                  <a:moveTo>
                    <a:pt x="7748" y="100569"/>
                  </a:moveTo>
                  <a:lnTo>
                    <a:pt x="11538" y="101985"/>
                  </a:lnTo>
                  <a:lnTo>
                    <a:pt x="11559" y="102006"/>
                  </a:lnTo>
                  <a:lnTo>
                    <a:pt x="11455" y="102027"/>
                  </a:lnTo>
                  <a:lnTo>
                    <a:pt x="6769" y="100736"/>
                  </a:lnTo>
                  <a:lnTo>
                    <a:pt x="7748" y="100569"/>
                  </a:lnTo>
                  <a:close/>
                  <a:moveTo>
                    <a:pt x="34509" y="97882"/>
                  </a:moveTo>
                  <a:lnTo>
                    <a:pt x="49920" y="100736"/>
                  </a:lnTo>
                  <a:lnTo>
                    <a:pt x="47088" y="102027"/>
                  </a:lnTo>
                  <a:lnTo>
                    <a:pt x="46692" y="102152"/>
                  </a:lnTo>
                  <a:lnTo>
                    <a:pt x="33280" y="98445"/>
                  </a:lnTo>
                  <a:lnTo>
                    <a:pt x="34509" y="97882"/>
                  </a:lnTo>
                  <a:close/>
                  <a:moveTo>
                    <a:pt x="51024" y="100923"/>
                  </a:moveTo>
                  <a:lnTo>
                    <a:pt x="52003" y="101110"/>
                  </a:lnTo>
                  <a:lnTo>
                    <a:pt x="47296" y="102318"/>
                  </a:lnTo>
                  <a:lnTo>
                    <a:pt x="47192" y="102297"/>
                  </a:lnTo>
                  <a:lnTo>
                    <a:pt x="47213" y="102277"/>
                  </a:lnTo>
                  <a:lnTo>
                    <a:pt x="51024" y="100923"/>
                  </a:lnTo>
                  <a:close/>
                  <a:moveTo>
                    <a:pt x="6103" y="100860"/>
                  </a:moveTo>
                  <a:lnTo>
                    <a:pt x="10893" y="102172"/>
                  </a:lnTo>
                  <a:lnTo>
                    <a:pt x="9810" y="102464"/>
                  </a:lnTo>
                  <a:lnTo>
                    <a:pt x="4333" y="101444"/>
                  </a:lnTo>
                  <a:lnTo>
                    <a:pt x="5374" y="100965"/>
                  </a:lnTo>
                  <a:lnTo>
                    <a:pt x="6103" y="100860"/>
                  </a:lnTo>
                  <a:close/>
                  <a:moveTo>
                    <a:pt x="52669" y="101235"/>
                  </a:moveTo>
                  <a:lnTo>
                    <a:pt x="53398" y="101360"/>
                  </a:lnTo>
                  <a:lnTo>
                    <a:pt x="54419" y="101860"/>
                  </a:lnTo>
                  <a:lnTo>
                    <a:pt x="48921" y="102776"/>
                  </a:lnTo>
                  <a:lnTo>
                    <a:pt x="47858" y="102485"/>
                  </a:lnTo>
                  <a:lnTo>
                    <a:pt x="52669" y="101235"/>
                  </a:lnTo>
                  <a:close/>
                  <a:moveTo>
                    <a:pt x="25950" y="98570"/>
                  </a:moveTo>
                  <a:lnTo>
                    <a:pt x="27262" y="99194"/>
                  </a:lnTo>
                  <a:lnTo>
                    <a:pt x="15849" y="103255"/>
                  </a:lnTo>
                  <a:lnTo>
                    <a:pt x="15454" y="103130"/>
                  </a:lnTo>
                  <a:lnTo>
                    <a:pt x="12538" y="102048"/>
                  </a:lnTo>
                  <a:lnTo>
                    <a:pt x="25950" y="98570"/>
                  </a:lnTo>
                  <a:close/>
                  <a:moveTo>
                    <a:pt x="11455" y="102339"/>
                  </a:moveTo>
                  <a:lnTo>
                    <a:pt x="13392" y="102860"/>
                  </a:lnTo>
                  <a:lnTo>
                    <a:pt x="14225" y="103276"/>
                  </a:lnTo>
                  <a:lnTo>
                    <a:pt x="10497" y="102589"/>
                  </a:lnTo>
                  <a:lnTo>
                    <a:pt x="11455" y="102339"/>
                  </a:lnTo>
                  <a:close/>
                  <a:moveTo>
                    <a:pt x="3874" y="101652"/>
                  </a:moveTo>
                  <a:lnTo>
                    <a:pt x="9143" y="102631"/>
                  </a:lnTo>
                  <a:lnTo>
                    <a:pt x="6436" y="103339"/>
                  </a:lnTo>
                  <a:lnTo>
                    <a:pt x="1292" y="102839"/>
                  </a:lnTo>
                  <a:lnTo>
                    <a:pt x="3874" y="101652"/>
                  </a:lnTo>
                  <a:close/>
                  <a:moveTo>
                    <a:pt x="14995" y="103318"/>
                  </a:moveTo>
                  <a:lnTo>
                    <a:pt x="15349" y="103422"/>
                  </a:lnTo>
                  <a:lnTo>
                    <a:pt x="15370" y="103422"/>
                  </a:lnTo>
                  <a:lnTo>
                    <a:pt x="15287" y="103443"/>
                  </a:lnTo>
                  <a:lnTo>
                    <a:pt x="14995" y="103318"/>
                  </a:lnTo>
                  <a:close/>
                  <a:moveTo>
                    <a:pt x="32864" y="98632"/>
                  </a:moveTo>
                  <a:lnTo>
                    <a:pt x="46213" y="102318"/>
                  </a:lnTo>
                  <a:lnTo>
                    <a:pt x="43298" y="103360"/>
                  </a:lnTo>
                  <a:lnTo>
                    <a:pt x="42881" y="103485"/>
                  </a:lnTo>
                  <a:lnTo>
                    <a:pt x="31531" y="99236"/>
                  </a:lnTo>
                  <a:lnTo>
                    <a:pt x="32864" y="98632"/>
                  </a:lnTo>
                  <a:close/>
                  <a:moveTo>
                    <a:pt x="47296" y="102631"/>
                  </a:moveTo>
                  <a:lnTo>
                    <a:pt x="48254" y="102901"/>
                  </a:lnTo>
                  <a:lnTo>
                    <a:pt x="44506" y="103526"/>
                  </a:lnTo>
                  <a:lnTo>
                    <a:pt x="44506" y="103526"/>
                  </a:lnTo>
                  <a:lnTo>
                    <a:pt x="45359" y="103130"/>
                  </a:lnTo>
                  <a:lnTo>
                    <a:pt x="47296" y="102631"/>
                  </a:lnTo>
                  <a:close/>
                  <a:moveTo>
                    <a:pt x="43735" y="103547"/>
                  </a:moveTo>
                  <a:lnTo>
                    <a:pt x="43443" y="103693"/>
                  </a:lnTo>
                  <a:lnTo>
                    <a:pt x="43360" y="103651"/>
                  </a:lnTo>
                  <a:lnTo>
                    <a:pt x="43381" y="103651"/>
                  </a:lnTo>
                  <a:lnTo>
                    <a:pt x="43735" y="103547"/>
                  </a:lnTo>
                  <a:close/>
                  <a:moveTo>
                    <a:pt x="54877" y="102068"/>
                  </a:moveTo>
                  <a:lnTo>
                    <a:pt x="57459" y="103297"/>
                  </a:lnTo>
                  <a:lnTo>
                    <a:pt x="52294" y="103714"/>
                  </a:lnTo>
                  <a:lnTo>
                    <a:pt x="49587" y="102964"/>
                  </a:lnTo>
                  <a:lnTo>
                    <a:pt x="54877" y="102068"/>
                  </a:lnTo>
                  <a:close/>
                  <a:moveTo>
                    <a:pt x="9831" y="102756"/>
                  </a:moveTo>
                  <a:lnTo>
                    <a:pt x="14704" y="103651"/>
                  </a:lnTo>
                  <a:lnTo>
                    <a:pt x="13662" y="104026"/>
                  </a:lnTo>
                  <a:lnTo>
                    <a:pt x="7269" y="103422"/>
                  </a:lnTo>
                  <a:lnTo>
                    <a:pt x="9831" y="102756"/>
                  </a:lnTo>
                  <a:close/>
                  <a:moveTo>
                    <a:pt x="15266" y="103755"/>
                  </a:moveTo>
                  <a:lnTo>
                    <a:pt x="16349" y="104276"/>
                  </a:lnTo>
                  <a:lnTo>
                    <a:pt x="16349" y="104276"/>
                  </a:lnTo>
                  <a:lnTo>
                    <a:pt x="14350" y="104088"/>
                  </a:lnTo>
                  <a:lnTo>
                    <a:pt x="15266" y="103755"/>
                  </a:lnTo>
                  <a:close/>
                  <a:moveTo>
                    <a:pt x="48921" y="103068"/>
                  </a:moveTo>
                  <a:lnTo>
                    <a:pt x="51461" y="103776"/>
                  </a:lnTo>
                  <a:lnTo>
                    <a:pt x="45047" y="104276"/>
                  </a:lnTo>
                  <a:lnTo>
                    <a:pt x="44006" y="103901"/>
                  </a:lnTo>
                  <a:lnTo>
                    <a:pt x="48921" y="103068"/>
                  </a:lnTo>
                  <a:close/>
                  <a:moveTo>
                    <a:pt x="27637" y="99382"/>
                  </a:moveTo>
                  <a:lnTo>
                    <a:pt x="29053" y="100048"/>
                  </a:lnTo>
                  <a:lnTo>
                    <a:pt x="19764" y="104297"/>
                  </a:lnTo>
                  <a:lnTo>
                    <a:pt x="19348" y="104213"/>
                  </a:lnTo>
                  <a:lnTo>
                    <a:pt x="16349" y="103380"/>
                  </a:lnTo>
                  <a:lnTo>
                    <a:pt x="27637" y="99382"/>
                  </a:lnTo>
                  <a:close/>
                  <a:moveTo>
                    <a:pt x="31156" y="99403"/>
                  </a:moveTo>
                  <a:lnTo>
                    <a:pt x="42381" y="103609"/>
                  </a:lnTo>
                  <a:lnTo>
                    <a:pt x="39382" y="104380"/>
                  </a:lnTo>
                  <a:lnTo>
                    <a:pt x="38966" y="104443"/>
                  </a:lnTo>
                  <a:lnTo>
                    <a:pt x="29740" y="100048"/>
                  </a:lnTo>
                  <a:lnTo>
                    <a:pt x="31156" y="99403"/>
                  </a:lnTo>
                  <a:close/>
                  <a:moveTo>
                    <a:pt x="16349" y="103964"/>
                  </a:moveTo>
                  <a:lnTo>
                    <a:pt x="17265" y="104130"/>
                  </a:lnTo>
                  <a:lnTo>
                    <a:pt x="18140" y="104463"/>
                  </a:lnTo>
                  <a:lnTo>
                    <a:pt x="17203" y="104359"/>
                  </a:lnTo>
                  <a:lnTo>
                    <a:pt x="16349" y="103964"/>
                  </a:lnTo>
                  <a:close/>
                  <a:moveTo>
                    <a:pt x="43443" y="104005"/>
                  </a:moveTo>
                  <a:lnTo>
                    <a:pt x="44360" y="104338"/>
                  </a:lnTo>
                  <a:lnTo>
                    <a:pt x="42360" y="104505"/>
                  </a:lnTo>
                  <a:lnTo>
                    <a:pt x="43443" y="104005"/>
                  </a:lnTo>
                  <a:close/>
                  <a:moveTo>
                    <a:pt x="18911" y="104422"/>
                  </a:moveTo>
                  <a:lnTo>
                    <a:pt x="19265" y="104505"/>
                  </a:lnTo>
                  <a:lnTo>
                    <a:pt x="19285" y="104505"/>
                  </a:lnTo>
                  <a:lnTo>
                    <a:pt x="19202" y="104547"/>
                  </a:lnTo>
                  <a:lnTo>
                    <a:pt x="18911" y="104422"/>
                  </a:lnTo>
                  <a:close/>
                  <a:moveTo>
                    <a:pt x="42381" y="104172"/>
                  </a:moveTo>
                  <a:lnTo>
                    <a:pt x="41507" y="104567"/>
                  </a:lnTo>
                  <a:lnTo>
                    <a:pt x="40569" y="104630"/>
                  </a:lnTo>
                  <a:lnTo>
                    <a:pt x="41444" y="104318"/>
                  </a:lnTo>
                  <a:lnTo>
                    <a:pt x="42381" y="104172"/>
                  </a:lnTo>
                  <a:close/>
                  <a:moveTo>
                    <a:pt x="39799" y="104609"/>
                  </a:moveTo>
                  <a:lnTo>
                    <a:pt x="39507" y="104713"/>
                  </a:lnTo>
                  <a:lnTo>
                    <a:pt x="39424" y="104672"/>
                  </a:lnTo>
                  <a:lnTo>
                    <a:pt x="39445" y="104672"/>
                  </a:lnTo>
                  <a:lnTo>
                    <a:pt x="39799" y="104609"/>
                  </a:lnTo>
                  <a:close/>
                  <a:moveTo>
                    <a:pt x="17973" y="104734"/>
                  </a:moveTo>
                  <a:lnTo>
                    <a:pt x="18661" y="104797"/>
                  </a:lnTo>
                  <a:lnTo>
                    <a:pt x="18369" y="104922"/>
                  </a:lnTo>
                  <a:lnTo>
                    <a:pt x="17973" y="104734"/>
                  </a:lnTo>
                  <a:close/>
                  <a:moveTo>
                    <a:pt x="40736" y="104922"/>
                  </a:moveTo>
                  <a:lnTo>
                    <a:pt x="40340" y="105109"/>
                  </a:lnTo>
                  <a:lnTo>
                    <a:pt x="40049" y="104963"/>
                  </a:lnTo>
                  <a:lnTo>
                    <a:pt x="40736" y="104922"/>
                  </a:lnTo>
                  <a:close/>
                  <a:moveTo>
                    <a:pt x="6457" y="103630"/>
                  </a:moveTo>
                  <a:lnTo>
                    <a:pt x="13017" y="104255"/>
                  </a:lnTo>
                  <a:lnTo>
                    <a:pt x="10372" y="105192"/>
                  </a:lnTo>
                  <a:lnTo>
                    <a:pt x="709" y="105109"/>
                  </a:lnTo>
                  <a:lnTo>
                    <a:pt x="6457" y="103630"/>
                  </a:lnTo>
                  <a:close/>
                  <a:moveTo>
                    <a:pt x="13704" y="104318"/>
                  </a:moveTo>
                  <a:lnTo>
                    <a:pt x="17120" y="104651"/>
                  </a:lnTo>
                  <a:lnTo>
                    <a:pt x="18036" y="105088"/>
                  </a:lnTo>
                  <a:lnTo>
                    <a:pt x="17640" y="105255"/>
                  </a:lnTo>
                  <a:lnTo>
                    <a:pt x="11226" y="105192"/>
                  </a:lnTo>
                  <a:lnTo>
                    <a:pt x="13704" y="104318"/>
                  </a:lnTo>
                  <a:close/>
                  <a:moveTo>
                    <a:pt x="18369" y="105234"/>
                  </a:moveTo>
                  <a:lnTo>
                    <a:pt x="18411" y="105255"/>
                  </a:lnTo>
                  <a:lnTo>
                    <a:pt x="18327" y="105255"/>
                  </a:lnTo>
                  <a:lnTo>
                    <a:pt x="18369" y="105234"/>
                  </a:lnTo>
                  <a:close/>
                  <a:moveTo>
                    <a:pt x="19223" y="104859"/>
                  </a:moveTo>
                  <a:lnTo>
                    <a:pt x="20348" y="105276"/>
                  </a:lnTo>
                  <a:lnTo>
                    <a:pt x="19098" y="105276"/>
                  </a:lnTo>
                  <a:lnTo>
                    <a:pt x="18723" y="105088"/>
                  </a:lnTo>
                  <a:lnTo>
                    <a:pt x="19223" y="104859"/>
                  </a:lnTo>
                  <a:close/>
                  <a:moveTo>
                    <a:pt x="20306" y="104963"/>
                  </a:moveTo>
                  <a:lnTo>
                    <a:pt x="21243" y="105046"/>
                  </a:lnTo>
                  <a:lnTo>
                    <a:pt x="22139" y="105296"/>
                  </a:lnTo>
                  <a:lnTo>
                    <a:pt x="21201" y="105276"/>
                  </a:lnTo>
                  <a:lnTo>
                    <a:pt x="20306" y="104963"/>
                  </a:lnTo>
                  <a:close/>
                  <a:moveTo>
                    <a:pt x="22909" y="105192"/>
                  </a:moveTo>
                  <a:lnTo>
                    <a:pt x="23263" y="105234"/>
                  </a:lnTo>
                  <a:lnTo>
                    <a:pt x="23638" y="105296"/>
                  </a:lnTo>
                  <a:lnTo>
                    <a:pt x="23263" y="105296"/>
                  </a:lnTo>
                  <a:lnTo>
                    <a:pt x="22909" y="105192"/>
                  </a:lnTo>
                  <a:close/>
                  <a:moveTo>
                    <a:pt x="29386" y="100215"/>
                  </a:moveTo>
                  <a:lnTo>
                    <a:pt x="38466" y="104526"/>
                  </a:lnTo>
                  <a:lnTo>
                    <a:pt x="35405" y="105046"/>
                  </a:lnTo>
                  <a:lnTo>
                    <a:pt x="31364" y="105359"/>
                  </a:lnTo>
                  <a:lnTo>
                    <a:pt x="27324" y="105338"/>
                  </a:lnTo>
                  <a:lnTo>
                    <a:pt x="23305" y="104942"/>
                  </a:lnTo>
                  <a:lnTo>
                    <a:pt x="20243" y="104380"/>
                  </a:lnTo>
                  <a:lnTo>
                    <a:pt x="29386" y="100215"/>
                  </a:lnTo>
                  <a:close/>
                  <a:moveTo>
                    <a:pt x="35800" y="105317"/>
                  </a:moveTo>
                  <a:lnTo>
                    <a:pt x="35446" y="105401"/>
                  </a:lnTo>
                  <a:lnTo>
                    <a:pt x="35071" y="105401"/>
                  </a:lnTo>
                  <a:lnTo>
                    <a:pt x="35425" y="105338"/>
                  </a:lnTo>
                  <a:lnTo>
                    <a:pt x="35800" y="105317"/>
                  </a:lnTo>
                  <a:close/>
                  <a:moveTo>
                    <a:pt x="38404" y="105109"/>
                  </a:moveTo>
                  <a:lnTo>
                    <a:pt x="37508" y="105421"/>
                  </a:lnTo>
                  <a:lnTo>
                    <a:pt x="36550" y="105421"/>
                  </a:lnTo>
                  <a:lnTo>
                    <a:pt x="37466" y="105171"/>
                  </a:lnTo>
                  <a:lnTo>
                    <a:pt x="38404" y="105109"/>
                  </a:lnTo>
                  <a:close/>
                  <a:moveTo>
                    <a:pt x="39486" y="105026"/>
                  </a:moveTo>
                  <a:lnTo>
                    <a:pt x="39986" y="105255"/>
                  </a:lnTo>
                  <a:lnTo>
                    <a:pt x="39611" y="105442"/>
                  </a:lnTo>
                  <a:lnTo>
                    <a:pt x="38362" y="105421"/>
                  </a:lnTo>
                  <a:lnTo>
                    <a:pt x="39486" y="105026"/>
                  </a:lnTo>
                  <a:close/>
                  <a:moveTo>
                    <a:pt x="40320" y="105421"/>
                  </a:moveTo>
                  <a:lnTo>
                    <a:pt x="40361" y="105442"/>
                  </a:lnTo>
                  <a:lnTo>
                    <a:pt x="40299" y="105442"/>
                  </a:lnTo>
                  <a:lnTo>
                    <a:pt x="40320" y="105421"/>
                  </a:lnTo>
                  <a:close/>
                  <a:moveTo>
                    <a:pt x="45005" y="104588"/>
                  </a:moveTo>
                  <a:lnTo>
                    <a:pt x="47484" y="105505"/>
                  </a:lnTo>
                  <a:lnTo>
                    <a:pt x="41048" y="105442"/>
                  </a:lnTo>
                  <a:lnTo>
                    <a:pt x="40674" y="105276"/>
                  </a:lnTo>
                  <a:lnTo>
                    <a:pt x="41590" y="104859"/>
                  </a:lnTo>
                  <a:lnTo>
                    <a:pt x="45005" y="104588"/>
                  </a:lnTo>
                  <a:close/>
                  <a:moveTo>
                    <a:pt x="52274" y="104005"/>
                  </a:moveTo>
                  <a:lnTo>
                    <a:pt x="58001" y="105588"/>
                  </a:lnTo>
                  <a:lnTo>
                    <a:pt x="48317" y="105505"/>
                  </a:lnTo>
                  <a:lnTo>
                    <a:pt x="45693" y="104526"/>
                  </a:lnTo>
                  <a:lnTo>
                    <a:pt x="52274" y="104005"/>
                  </a:lnTo>
                  <a:close/>
                  <a:moveTo>
                    <a:pt x="27324" y="105630"/>
                  </a:moveTo>
                  <a:lnTo>
                    <a:pt x="27678" y="105650"/>
                  </a:lnTo>
                  <a:lnTo>
                    <a:pt x="27303" y="105692"/>
                  </a:lnTo>
                  <a:lnTo>
                    <a:pt x="26949" y="105630"/>
                  </a:lnTo>
                  <a:close/>
                  <a:moveTo>
                    <a:pt x="31385" y="105650"/>
                  </a:moveTo>
                  <a:lnTo>
                    <a:pt x="31739" y="105671"/>
                  </a:lnTo>
                  <a:lnTo>
                    <a:pt x="31385" y="105713"/>
                  </a:lnTo>
                  <a:lnTo>
                    <a:pt x="31010" y="105692"/>
                  </a:lnTo>
                  <a:lnTo>
                    <a:pt x="31385" y="105650"/>
                  </a:lnTo>
                  <a:close/>
                  <a:moveTo>
                    <a:pt x="25283" y="105609"/>
                  </a:moveTo>
                  <a:lnTo>
                    <a:pt x="26200" y="105775"/>
                  </a:lnTo>
                  <a:lnTo>
                    <a:pt x="25242" y="105859"/>
                  </a:lnTo>
                  <a:lnTo>
                    <a:pt x="24346" y="105609"/>
                  </a:lnTo>
                  <a:close/>
                  <a:moveTo>
                    <a:pt x="33426" y="105671"/>
                  </a:moveTo>
                  <a:lnTo>
                    <a:pt x="34363" y="105692"/>
                  </a:lnTo>
                  <a:lnTo>
                    <a:pt x="33447" y="105921"/>
                  </a:lnTo>
                  <a:lnTo>
                    <a:pt x="32489" y="105838"/>
                  </a:lnTo>
                  <a:lnTo>
                    <a:pt x="33426" y="105671"/>
                  </a:lnTo>
                  <a:close/>
                  <a:moveTo>
                    <a:pt x="23222" y="105588"/>
                  </a:moveTo>
                  <a:lnTo>
                    <a:pt x="24409" y="105921"/>
                  </a:lnTo>
                  <a:lnTo>
                    <a:pt x="23159" y="106025"/>
                  </a:lnTo>
                  <a:lnTo>
                    <a:pt x="21993" y="105588"/>
                  </a:lnTo>
                  <a:close/>
                  <a:moveTo>
                    <a:pt x="29344" y="105817"/>
                  </a:moveTo>
                  <a:lnTo>
                    <a:pt x="30281" y="105900"/>
                  </a:lnTo>
                  <a:lnTo>
                    <a:pt x="29344" y="106067"/>
                  </a:lnTo>
                  <a:lnTo>
                    <a:pt x="28407" y="105900"/>
                  </a:lnTo>
                  <a:lnTo>
                    <a:pt x="29344" y="105817"/>
                  </a:lnTo>
                  <a:close/>
                  <a:moveTo>
                    <a:pt x="36717" y="105692"/>
                  </a:moveTo>
                  <a:lnTo>
                    <a:pt x="35530" y="106129"/>
                  </a:lnTo>
                  <a:lnTo>
                    <a:pt x="34280" y="106004"/>
                  </a:lnTo>
                  <a:lnTo>
                    <a:pt x="35467" y="105692"/>
                  </a:lnTo>
                  <a:close/>
                  <a:moveTo>
                    <a:pt x="21139" y="105567"/>
                  </a:moveTo>
                  <a:lnTo>
                    <a:pt x="22472" y="106067"/>
                  </a:lnTo>
                  <a:lnTo>
                    <a:pt x="21035" y="106192"/>
                  </a:lnTo>
                  <a:lnTo>
                    <a:pt x="19723" y="105567"/>
                  </a:lnTo>
                  <a:close/>
                  <a:moveTo>
                    <a:pt x="38987" y="105713"/>
                  </a:moveTo>
                  <a:lnTo>
                    <a:pt x="37654" y="106317"/>
                  </a:lnTo>
                  <a:lnTo>
                    <a:pt x="36217" y="106192"/>
                  </a:lnTo>
                  <a:lnTo>
                    <a:pt x="37550" y="105713"/>
                  </a:lnTo>
                  <a:close/>
                  <a:moveTo>
                    <a:pt x="27303" y="105984"/>
                  </a:moveTo>
                  <a:lnTo>
                    <a:pt x="28511" y="106213"/>
                  </a:lnTo>
                  <a:lnTo>
                    <a:pt x="27283" y="106421"/>
                  </a:lnTo>
                  <a:lnTo>
                    <a:pt x="26075" y="106088"/>
                  </a:lnTo>
                  <a:lnTo>
                    <a:pt x="27303" y="105984"/>
                  </a:lnTo>
                  <a:close/>
                  <a:moveTo>
                    <a:pt x="31385" y="106025"/>
                  </a:moveTo>
                  <a:lnTo>
                    <a:pt x="32614" y="106129"/>
                  </a:lnTo>
                  <a:lnTo>
                    <a:pt x="31406" y="106442"/>
                  </a:lnTo>
                  <a:lnTo>
                    <a:pt x="30177" y="106213"/>
                  </a:lnTo>
                  <a:lnTo>
                    <a:pt x="31385" y="106025"/>
                  </a:lnTo>
                  <a:close/>
                  <a:moveTo>
                    <a:pt x="19036" y="105546"/>
                  </a:moveTo>
                  <a:lnTo>
                    <a:pt x="20452" y="106234"/>
                  </a:lnTo>
                  <a:lnTo>
                    <a:pt x="15308" y="106629"/>
                  </a:lnTo>
                  <a:lnTo>
                    <a:pt x="17703" y="105546"/>
                  </a:lnTo>
                  <a:close/>
                  <a:moveTo>
                    <a:pt x="25221" y="106150"/>
                  </a:moveTo>
                  <a:lnTo>
                    <a:pt x="26595" y="106525"/>
                  </a:lnTo>
                  <a:lnTo>
                    <a:pt x="25158" y="106775"/>
                  </a:lnTo>
                  <a:lnTo>
                    <a:pt x="23805" y="106254"/>
                  </a:lnTo>
                  <a:lnTo>
                    <a:pt x="25221" y="106150"/>
                  </a:lnTo>
                  <a:close/>
                  <a:moveTo>
                    <a:pt x="33468" y="106213"/>
                  </a:moveTo>
                  <a:lnTo>
                    <a:pt x="34884" y="106359"/>
                  </a:lnTo>
                  <a:lnTo>
                    <a:pt x="33509" y="106837"/>
                  </a:lnTo>
                  <a:lnTo>
                    <a:pt x="32073" y="106567"/>
                  </a:lnTo>
                  <a:lnTo>
                    <a:pt x="33468" y="106213"/>
                  </a:lnTo>
                  <a:close/>
                  <a:moveTo>
                    <a:pt x="40986" y="105734"/>
                  </a:moveTo>
                  <a:lnTo>
                    <a:pt x="43360" y="106879"/>
                  </a:lnTo>
                  <a:lnTo>
                    <a:pt x="38237" y="106379"/>
                  </a:lnTo>
                  <a:lnTo>
                    <a:pt x="39674" y="105734"/>
                  </a:lnTo>
                  <a:close/>
                  <a:moveTo>
                    <a:pt x="29344" y="106359"/>
                  </a:moveTo>
                  <a:lnTo>
                    <a:pt x="30740" y="106608"/>
                  </a:lnTo>
                  <a:lnTo>
                    <a:pt x="29344" y="106983"/>
                  </a:lnTo>
                  <a:lnTo>
                    <a:pt x="27928" y="106588"/>
                  </a:lnTo>
                  <a:lnTo>
                    <a:pt x="29344" y="106359"/>
                  </a:lnTo>
                  <a:close/>
                  <a:moveTo>
                    <a:pt x="23117" y="106317"/>
                  </a:moveTo>
                  <a:lnTo>
                    <a:pt x="24596" y="106858"/>
                  </a:lnTo>
                  <a:lnTo>
                    <a:pt x="23013" y="107129"/>
                  </a:lnTo>
                  <a:lnTo>
                    <a:pt x="21555" y="106442"/>
                  </a:lnTo>
                  <a:lnTo>
                    <a:pt x="23117" y="106317"/>
                  </a:lnTo>
                  <a:close/>
                  <a:moveTo>
                    <a:pt x="35571" y="106421"/>
                  </a:moveTo>
                  <a:lnTo>
                    <a:pt x="37133" y="106567"/>
                  </a:lnTo>
                  <a:lnTo>
                    <a:pt x="35655" y="107233"/>
                  </a:lnTo>
                  <a:lnTo>
                    <a:pt x="34072" y="106942"/>
                  </a:lnTo>
                  <a:lnTo>
                    <a:pt x="35571" y="106421"/>
                  </a:lnTo>
                  <a:close/>
                  <a:moveTo>
                    <a:pt x="10414" y="105484"/>
                  </a:moveTo>
                  <a:lnTo>
                    <a:pt x="17015" y="105546"/>
                  </a:lnTo>
                  <a:lnTo>
                    <a:pt x="14454" y="106713"/>
                  </a:lnTo>
                  <a:lnTo>
                    <a:pt x="4832" y="107462"/>
                  </a:lnTo>
                  <a:lnTo>
                    <a:pt x="10414" y="105484"/>
                  </a:lnTo>
                  <a:close/>
                  <a:moveTo>
                    <a:pt x="27262" y="106713"/>
                  </a:moveTo>
                  <a:lnTo>
                    <a:pt x="28782" y="107129"/>
                  </a:lnTo>
                  <a:lnTo>
                    <a:pt x="27220" y="107525"/>
                  </a:lnTo>
                  <a:lnTo>
                    <a:pt x="25700" y="106962"/>
                  </a:lnTo>
                  <a:lnTo>
                    <a:pt x="27262" y="106713"/>
                  </a:lnTo>
                  <a:close/>
                  <a:moveTo>
                    <a:pt x="31427" y="106733"/>
                  </a:moveTo>
                  <a:lnTo>
                    <a:pt x="32968" y="107025"/>
                  </a:lnTo>
                  <a:lnTo>
                    <a:pt x="31448" y="107566"/>
                  </a:lnTo>
                  <a:lnTo>
                    <a:pt x="29886" y="107129"/>
                  </a:lnTo>
                  <a:lnTo>
                    <a:pt x="31427" y="106733"/>
                  </a:lnTo>
                  <a:close/>
                  <a:moveTo>
                    <a:pt x="41673" y="105734"/>
                  </a:moveTo>
                  <a:lnTo>
                    <a:pt x="48275" y="105796"/>
                  </a:lnTo>
                  <a:lnTo>
                    <a:pt x="53835" y="107879"/>
                  </a:lnTo>
                  <a:lnTo>
                    <a:pt x="44214" y="106962"/>
                  </a:lnTo>
                  <a:lnTo>
                    <a:pt x="41673" y="105734"/>
                  </a:lnTo>
                  <a:close/>
                  <a:moveTo>
                    <a:pt x="25138" y="107067"/>
                  </a:moveTo>
                  <a:lnTo>
                    <a:pt x="26720" y="107650"/>
                  </a:lnTo>
                  <a:lnTo>
                    <a:pt x="25033" y="108108"/>
                  </a:lnTo>
                  <a:lnTo>
                    <a:pt x="23451" y="107337"/>
                  </a:lnTo>
                  <a:lnTo>
                    <a:pt x="25138" y="107067"/>
                  </a:lnTo>
                  <a:close/>
                  <a:moveTo>
                    <a:pt x="33530" y="107129"/>
                  </a:moveTo>
                  <a:lnTo>
                    <a:pt x="35196" y="107441"/>
                  </a:lnTo>
                  <a:lnTo>
                    <a:pt x="33614" y="108170"/>
                  </a:lnTo>
                  <a:lnTo>
                    <a:pt x="31927" y="107712"/>
                  </a:lnTo>
                  <a:lnTo>
                    <a:pt x="33530" y="107129"/>
                  </a:lnTo>
                  <a:close/>
                  <a:moveTo>
                    <a:pt x="29323" y="107275"/>
                  </a:moveTo>
                  <a:lnTo>
                    <a:pt x="30969" y="107733"/>
                  </a:lnTo>
                  <a:lnTo>
                    <a:pt x="29323" y="108316"/>
                  </a:lnTo>
                  <a:lnTo>
                    <a:pt x="27699" y="107712"/>
                  </a:lnTo>
                  <a:lnTo>
                    <a:pt x="29323" y="107275"/>
                  </a:lnTo>
                  <a:close/>
                  <a:moveTo>
                    <a:pt x="27199" y="107837"/>
                  </a:moveTo>
                  <a:lnTo>
                    <a:pt x="28907" y="108462"/>
                  </a:lnTo>
                  <a:lnTo>
                    <a:pt x="27137" y="109087"/>
                  </a:lnTo>
                  <a:lnTo>
                    <a:pt x="25450" y="108295"/>
                  </a:lnTo>
                  <a:lnTo>
                    <a:pt x="27199" y="107837"/>
                  </a:lnTo>
                  <a:close/>
                  <a:moveTo>
                    <a:pt x="31448" y="107879"/>
                  </a:moveTo>
                  <a:lnTo>
                    <a:pt x="33197" y="108358"/>
                  </a:lnTo>
                  <a:lnTo>
                    <a:pt x="31510" y="109128"/>
                  </a:lnTo>
                  <a:lnTo>
                    <a:pt x="29740" y="108483"/>
                  </a:lnTo>
                  <a:lnTo>
                    <a:pt x="31448" y="107879"/>
                  </a:lnTo>
                  <a:close/>
                  <a:moveTo>
                    <a:pt x="20972" y="106483"/>
                  </a:moveTo>
                  <a:lnTo>
                    <a:pt x="22513" y="107212"/>
                  </a:lnTo>
                  <a:lnTo>
                    <a:pt x="9143" y="109462"/>
                  </a:lnTo>
                  <a:lnTo>
                    <a:pt x="9143" y="109462"/>
                  </a:lnTo>
                  <a:lnTo>
                    <a:pt x="14537" y="106983"/>
                  </a:lnTo>
                  <a:lnTo>
                    <a:pt x="20972" y="106483"/>
                  </a:lnTo>
                  <a:close/>
                  <a:moveTo>
                    <a:pt x="37716" y="106629"/>
                  </a:moveTo>
                  <a:lnTo>
                    <a:pt x="44131" y="107233"/>
                  </a:lnTo>
                  <a:lnTo>
                    <a:pt x="49483" y="109795"/>
                  </a:lnTo>
                  <a:lnTo>
                    <a:pt x="36154" y="107316"/>
                  </a:lnTo>
                  <a:lnTo>
                    <a:pt x="37716" y="106629"/>
                  </a:lnTo>
                  <a:close/>
                  <a:moveTo>
                    <a:pt x="29323" y="108629"/>
                  </a:moveTo>
                  <a:lnTo>
                    <a:pt x="31135" y="109295"/>
                  </a:lnTo>
                  <a:lnTo>
                    <a:pt x="29303" y="110128"/>
                  </a:lnTo>
                  <a:lnTo>
                    <a:pt x="27512" y="109274"/>
                  </a:lnTo>
                  <a:lnTo>
                    <a:pt x="29323" y="108629"/>
                  </a:lnTo>
                  <a:close/>
                  <a:moveTo>
                    <a:pt x="3708" y="1"/>
                  </a:moveTo>
                  <a:lnTo>
                    <a:pt x="27574" y="8914"/>
                  </a:lnTo>
                  <a:lnTo>
                    <a:pt x="25825" y="9706"/>
                  </a:lnTo>
                  <a:lnTo>
                    <a:pt x="1" y="2562"/>
                  </a:lnTo>
                  <a:lnTo>
                    <a:pt x="1" y="2875"/>
                  </a:lnTo>
                  <a:lnTo>
                    <a:pt x="25408" y="9893"/>
                  </a:lnTo>
                  <a:lnTo>
                    <a:pt x="23763" y="10664"/>
                  </a:lnTo>
                  <a:lnTo>
                    <a:pt x="8956" y="7915"/>
                  </a:lnTo>
                  <a:lnTo>
                    <a:pt x="1" y="3666"/>
                  </a:lnTo>
                  <a:lnTo>
                    <a:pt x="1" y="3978"/>
                  </a:lnTo>
                  <a:lnTo>
                    <a:pt x="7852" y="7706"/>
                  </a:lnTo>
                  <a:lnTo>
                    <a:pt x="7852" y="7706"/>
                  </a:lnTo>
                  <a:lnTo>
                    <a:pt x="1" y="6269"/>
                  </a:lnTo>
                  <a:lnTo>
                    <a:pt x="1" y="6561"/>
                  </a:lnTo>
                  <a:lnTo>
                    <a:pt x="8873" y="8206"/>
                  </a:lnTo>
                  <a:lnTo>
                    <a:pt x="14496" y="10872"/>
                  </a:lnTo>
                  <a:lnTo>
                    <a:pt x="4582" y="9935"/>
                  </a:lnTo>
                  <a:lnTo>
                    <a:pt x="1" y="8227"/>
                  </a:lnTo>
                  <a:lnTo>
                    <a:pt x="1" y="8519"/>
                  </a:lnTo>
                  <a:lnTo>
                    <a:pt x="3458" y="9810"/>
                  </a:lnTo>
                  <a:lnTo>
                    <a:pt x="1" y="9477"/>
                  </a:lnTo>
                  <a:lnTo>
                    <a:pt x="1" y="9768"/>
                  </a:lnTo>
                  <a:lnTo>
                    <a:pt x="4520" y="10205"/>
                  </a:lnTo>
                  <a:lnTo>
                    <a:pt x="10351" y="12392"/>
                  </a:lnTo>
                  <a:lnTo>
                    <a:pt x="396" y="12309"/>
                  </a:lnTo>
                  <a:lnTo>
                    <a:pt x="1" y="12205"/>
                  </a:lnTo>
                  <a:lnTo>
                    <a:pt x="1" y="12600"/>
                  </a:lnTo>
                  <a:lnTo>
                    <a:pt x="355" y="12600"/>
                  </a:lnTo>
                  <a:lnTo>
                    <a:pt x="6353" y="14246"/>
                  </a:lnTo>
                  <a:lnTo>
                    <a:pt x="1479" y="14641"/>
                  </a:lnTo>
                  <a:lnTo>
                    <a:pt x="1" y="13933"/>
                  </a:lnTo>
                  <a:lnTo>
                    <a:pt x="1" y="14266"/>
                  </a:lnTo>
                  <a:lnTo>
                    <a:pt x="917" y="14683"/>
                  </a:lnTo>
                  <a:lnTo>
                    <a:pt x="1" y="14745"/>
                  </a:lnTo>
                  <a:lnTo>
                    <a:pt x="1" y="15037"/>
                  </a:lnTo>
                  <a:lnTo>
                    <a:pt x="1438" y="14933"/>
                  </a:lnTo>
                  <a:lnTo>
                    <a:pt x="4083" y="16203"/>
                  </a:lnTo>
                  <a:lnTo>
                    <a:pt x="3354" y="16328"/>
                  </a:lnTo>
                  <a:lnTo>
                    <a:pt x="1" y="15703"/>
                  </a:lnTo>
                  <a:lnTo>
                    <a:pt x="1" y="15995"/>
                  </a:lnTo>
                  <a:lnTo>
                    <a:pt x="2521" y="16453"/>
                  </a:lnTo>
                  <a:lnTo>
                    <a:pt x="1" y="16891"/>
                  </a:lnTo>
                  <a:lnTo>
                    <a:pt x="1" y="17182"/>
                  </a:lnTo>
                  <a:lnTo>
                    <a:pt x="3354" y="16620"/>
                  </a:lnTo>
                  <a:lnTo>
                    <a:pt x="5978" y="17099"/>
                  </a:lnTo>
                  <a:lnTo>
                    <a:pt x="6061" y="17140"/>
                  </a:lnTo>
                  <a:lnTo>
                    <a:pt x="938" y="18473"/>
                  </a:lnTo>
                  <a:lnTo>
                    <a:pt x="1" y="18119"/>
                  </a:lnTo>
                  <a:lnTo>
                    <a:pt x="1" y="18432"/>
                  </a:lnTo>
                  <a:lnTo>
                    <a:pt x="438" y="18598"/>
                  </a:lnTo>
                  <a:lnTo>
                    <a:pt x="1" y="18702"/>
                  </a:lnTo>
                  <a:lnTo>
                    <a:pt x="1" y="19098"/>
                  </a:lnTo>
                  <a:lnTo>
                    <a:pt x="2417" y="19327"/>
                  </a:lnTo>
                  <a:lnTo>
                    <a:pt x="2500" y="19369"/>
                  </a:lnTo>
                  <a:lnTo>
                    <a:pt x="1" y="20243"/>
                  </a:lnTo>
                  <a:lnTo>
                    <a:pt x="1" y="20556"/>
                  </a:lnTo>
                  <a:lnTo>
                    <a:pt x="2916" y="19515"/>
                  </a:lnTo>
                  <a:lnTo>
                    <a:pt x="3687" y="19806"/>
                  </a:lnTo>
                  <a:lnTo>
                    <a:pt x="1" y="21493"/>
                  </a:lnTo>
                  <a:lnTo>
                    <a:pt x="1" y="22139"/>
                  </a:lnTo>
                  <a:lnTo>
                    <a:pt x="5436" y="23638"/>
                  </a:lnTo>
                  <a:lnTo>
                    <a:pt x="1" y="24055"/>
                  </a:lnTo>
                  <a:lnTo>
                    <a:pt x="1" y="24534"/>
                  </a:lnTo>
                  <a:lnTo>
                    <a:pt x="2083" y="25533"/>
                  </a:lnTo>
                  <a:lnTo>
                    <a:pt x="1" y="25138"/>
                  </a:lnTo>
                  <a:lnTo>
                    <a:pt x="1" y="25429"/>
                  </a:lnTo>
                  <a:lnTo>
                    <a:pt x="2458" y="25887"/>
                  </a:lnTo>
                  <a:lnTo>
                    <a:pt x="1" y="26304"/>
                  </a:lnTo>
                  <a:lnTo>
                    <a:pt x="1" y="26595"/>
                  </a:lnTo>
                  <a:lnTo>
                    <a:pt x="3187" y="26054"/>
                  </a:lnTo>
                  <a:lnTo>
                    <a:pt x="5124" y="26970"/>
                  </a:lnTo>
                  <a:lnTo>
                    <a:pt x="480" y="28178"/>
                  </a:lnTo>
                  <a:lnTo>
                    <a:pt x="376" y="28157"/>
                  </a:lnTo>
                  <a:lnTo>
                    <a:pt x="1" y="28032"/>
                  </a:lnTo>
                  <a:lnTo>
                    <a:pt x="1" y="28595"/>
                  </a:lnTo>
                  <a:lnTo>
                    <a:pt x="417" y="28491"/>
                  </a:lnTo>
                  <a:lnTo>
                    <a:pt x="2417" y="29240"/>
                  </a:lnTo>
                  <a:lnTo>
                    <a:pt x="1" y="30094"/>
                  </a:lnTo>
                  <a:lnTo>
                    <a:pt x="1" y="30407"/>
                  </a:lnTo>
                  <a:lnTo>
                    <a:pt x="2833" y="29407"/>
                  </a:lnTo>
                  <a:lnTo>
                    <a:pt x="4041" y="29844"/>
                  </a:lnTo>
                  <a:lnTo>
                    <a:pt x="1792" y="30886"/>
                  </a:lnTo>
                  <a:lnTo>
                    <a:pt x="1" y="30865"/>
                  </a:lnTo>
                  <a:lnTo>
                    <a:pt x="1" y="31156"/>
                  </a:lnTo>
                  <a:lnTo>
                    <a:pt x="1167" y="31156"/>
                  </a:lnTo>
                  <a:lnTo>
                    <a:pt x="334" y="31552"/>
                  </a:lnTo>
                  <a:lnTo>
                    <a:pt x="1" y="31448"/>
                  </a:lnTo>
                  <a:lnTo>
                    <a:pt x="1" y="32010"/>
                  </a:lnTo>
                  <a:lnTo>
                    <a:pt x="355" y="31864"/>
                  </a:lnTo>
                  <a:lnTo>
                    <a:pt x="4541" y="33010"/>
                  </a:lnTo>
                  <a:lnTo>
                    <a:pt x="1" y="33385"/>
                  </a:lnTo>
                  <a:lnTo>
                    <a:pt x="1" y="33655"/>
                  </a:lnTo>
                  <a:lnTo>
                    <a:pt x="5374" y="33239"/>
                  </a:lnTo>
                  <a:lnTo>
                    <a:pt x="8893" y="34218"/>
                  </a:lnTo>
                  <a:lnTo>
                    <a:pt x="3208" y="35176"/>
                  </a:lnTo>
                  <a:lnTo>
                    <a:pt x="292" y="34634"/>
                  </a:lnTo>
                  <a:lnTo>
                    <a:pt x="1" y="34488"/>
                  </a:lnTo>
                  <a:lnTo>
                    <a:pt x="1" y="34863"/>
                  </a:lnTo>
                  <a:lnTo>
                    <a:pt x="209" y="34905"/>
                  </a:lnTo>
                  <a:lnTo>
                    <a:pt x="1396" y="35467"/>
                  </a:lnTo>
                  <a:lnTo>
                    <a:pt x="1" y="35696"/>
                  </a:lnTo>
                  <a:lnTo>
                    <a:pt x="1" y="36009"/>
                  </a:lnTo>
                  <a:lnTo>
                    <a:pt x="1854" y="35696"/>
                  </a:lnTo>
                  <a:lnTo>
                    <a:pt x="4187" y="36800"/>
                  </a:lnTo>
                  <a:lnTo>
                    <a:pt x="1229" y="37571"/>
                  </a:lnTo>
                  <a:lnTo>
                    <a:pt x="1" y="37446"/>
                  </a:lnTo>
                  <a:lnTo>
                    <a:pt x="1" y="37737"/>
                  </a:lnTo>
                  <a:lnTo>
                    <a:pt x="396" y="37779"/>
                  </a:lnTo>
                  <a:lnTo>
                    <a:pt x="1" y="37883"/>
                  </a:lnTo>
                  <a:lnTo>
                    <a:pt x="1" y="38237"/>
                  </a:lnTo>
                  <a:lnTo>
                    <a:pt x="2333" y="39112"/>
                  </a:lnTo>
                  <a:lnTo>
                    <a:pt x="1" y="39945"/>
                  </a:lnTo>
                  <a:lnTo>
                    <a:pt x="1" y="40424"/>
                  </a:lnTo>
                  <a:lnTo>
                    <a:pt x="3166" y="40465"/>
                  </a:lnTo>
                  <a:lnTo>
                    <a:pt x="1105" y="41403"/>
                  </a:lnTo>
                  <a:lnTo>
                    <a:pt x="1" y="41090"/>
                  </a:lnTo>
                  <a:lnTo>
                    <a:pt x="1" y="41382"/>
                  </a:lnTo>
                  <a:lnTo>
                    <a:pt x="709" y="41590"/>
                  </a:lnTo>
                  <a:lnTo>
                    <a:pt x="1" y="41902"/>
                  </a:lnTo>
                  <a:lnTo>
                    <a:pt x="1" y="42215"/>
                  </a:lnTo>
                  <a:lnTo>
                    <a:pt x="1125" y="41694"/>
                  </a:lnTo>
                  <a:lnTo>
                    <a:pt x="3645" y="42402"/>
                  </a:lnTo>
                  <a:lnTo>
                    <a:pt x="1" y="42694"/>
                  </a:lnTo>
                  <a:lnTo>
                    <a:pt x="1" y="42965"/>
                  </a:lnTo>
                  <a:lnTo>
                    <a:pt x="4457" y="42631"/>
                  </a:lnTo>
                  <a:lnTo>
                    <a:pt x="8394" y="43714"/>
                  </a:lnTo>
                  <a:lnTo>
                    <a:pt x="3125" y="44589"/>
                  </a:lnTo>
                  <a:lnTo>
                    <a:pt x="1" y="44006"/>
                  </a:lnTo>
                  <a:lnTo>
                    <a:pt x="1" y="44318"/>
                  </a:lnTo>
                  <a:lnTo>
                    <a:pt x="2292" y="44735"/>
                  </a:lnTo>
                  <a:lnTo>
                    <a:pt x="542" y="45026"/>
                  </a:lnTo>
                  <a:lnTo>
                    <a:pt x="1" y="44776"/>
                  </a:lnTo>
                  <a:lnTo>
                    <a:pt x="1" y="45089"/>
                  </a:lnTo>
                  <a:lnTo>
                    <a:pt x="42" y="45110"/>
                  </a:lnTo>
                  <a:lnTo>
                    <a:pt x="1" y="45110"/>
                  </a:lnTo>
                  <a:lnTo>
                    <a:pt x="1" y="45401"/>
                  </a:lnTo>
                  <a:lnTo>
                    <a:pt x="501" y="45318"/>
                  </a:lnTo>
                  <a:lnTo>
                    <a:pt x="3250" y="46630"/>
                  </a:lnTo>
                  <a:lnTo>
                    <a:pt x="1958" y="46963"/>
                  </a:lnTo>
                  <a:lnTo>
                    <a:pt x="1" y="46776"/>
                  </a:lnTo>
                  <a:lnTo>
                    <a:pt x="1" y="47067"/>
                  </a:lnTo>
                  <a:lnTo>
                    <a:pt x="1146" y="47171"/>
                  </a:lnTo>
                  <a:lnTo>
                    <a:pt x="1" y="47463"/>
                  </a:lnTo>
                  <a:lnTo>
                    <a:pt x="1" y="47775"/>
                  </a:lnTo>
                  <a:lnTo>
                    <a:pt x="1979" y="47255"/>
                  </a:lnTo>
                  <a:lnTo>
                    <a:pt x="5186" y="47567"/>
                  </a:lnTo>
                  <a:lnTo>
                    <a:pt x="5665" y="47796"/>
                  </a:lnTo>
                  <a:lnTo>
                    <a:pt x="2687" y="48837"/>
                  </a:lnTo>
                  <a:lnTo>
                    <a:pt x="1" y="47838"/>
                  </a:lnTo>
                  <a:lnTo>
                    <a:pt x="1" y="48150"/>
                  </a:lnTo>
                  <a:lnTo>
                    <a:pt x="2250" y="48983"/>
                  </a:lnTo>
                  <a:lnTo>
                    <a:pt x="1021" y="49441"/>
                  </a:lnTo>
                  <a:lnTo>
                    <a:pt x="1" y="49421"/>
                  </a:lnTo>
                  <a:lnTo>
                    <a:pt x="1" y="49712"/>
                  </a:lnTo>
                  <a:lnTo>
                    <a:pt x="209" y="49712"/>
                  </a:lnTo>
                  <a:lnTo>
                    <a:pt x="1" y="49795"/>
                  </a:lnTo>
                  <a:lnTo>
                    <a:pt x="1" y="50087"/>
                  </a:lnTo>
                  <a:lnTo>
                    <a:pt x="1063" y="49733"/>
                  </a:lnTo>
                  <a:lnTo>
                    <a:pt x="4291" y="49754"/>
                  </a:lnTo>
                  <a:lnTo>
                    <a:pt x="4770" y="49920"/>
                  </a:lnTo>
                  <a:lnTo>
                    <a:pt x="1896" y="51232"/>
                  </a:lnTo>
                  <a:lnTo>
                    <a:pt x="1" y="50712"/>
                  </a:lnTo>
                  <a:lnTo>
                    <a:pt x="1" y="51024"/>
                  </a:lnTo>
                  <a:lnTo>
                    <a:pt x="1479" y="51420"/>
                  </a:lnTo>
                  <a:lnTo>
                    <a:pt x="271" y="51982"/>
                  </a:lnTo>
                  <a:lnTo>
                    <a:pt x="1" y="52003"/>
                  </a:lnTo>
                  <a:lnTo>
                    <a:pt x="1" y="52419"/>
                  </a:lnTo>
                  <a:lnTo>
                    <a:pt x="355" y="52253"/>
                  </a:lnTo>
                  <a:lnTo>
                    <a:pt x="3562" y="52003"/>
                  </a:lnTo>
                  <a:lnTo>
                    <a:pt x="7894" y="53211"/>
                  </a:lnTo>
                  <a:lnTo>
                    <a:pt x="3041" y="54023"/>
                  </a:lnTo>
                  <a:lnTo>
                    <a:pt x="1" y="53461"/>
                  </a:lnTo>
                  <a:lnTo>
                    <a:pt x="1" y="53752"/>
                  </a:lnTo>
                  <a:lnTo>
                    <a:pt x="2208" y="54148"/>
                  </a:lnTo>
                  <a:lnTo>
                    <a:pt x="1" y="54523"/>
                  </a:lnTo>
                  <a:lnTo>
                    <a:pt x="1" y="54814"/>
                  </a:lnTo>
                  <a:lnTo>
                    <a:pt x="3041" y="54315"/>
                  </a:lnTo>
                  <a:lnTo>
                    <a:pt x="7477" y="55127"/>
                  </a:lnTo>
                  <a:lnTo>
                    <a:pt x="2729" y="56356"/>
                  </a:lnTo>
                  <a:lnTo>
                    <a:pt x="1" y="55064"/>
                  </a:lnTo>
                  <a:lnTo>
                    <a:pt x="1" y="55377"/>
                  </a:lnTo>
                  <a:lnTo>
                    <a:pt x="1917" y="56293"/>
                  </a:lnTo>
                  <a:lnTo>
                    <a:pt x="1" y="56106"/>
                  </a:lnTo>
                  <a:lnTo>
                    <a:pt x="1" y="56397"/>
                  </a:lnTo>
                  <a:lnTo>
                    <a:pt x="1896" y="56564"/>
                  </a:lnTo>
                  <a:lnTo>
                    <a:pt x="1" y="57064"/>
                  </a:lnTo>
                  <a:lnTo>
                    <a:pt x="1" y="57355"/>
                  </a:lnTo>
                  <a:lnTo>
                    <a:pt x="2708" y="56668"/>
                  </a:lnTo>
                  <a:lnTo>
                    <a:pt x="5145" y="57813"/>
                  </a:lnTo>
                  <a:lnTo>
                    <a:pt x="2604" y="58709"/>
                  </a:lnTo>
                  <a:lnTo>
                    <a:pt x="1" y="57751"/>
                  </a:lnTo>
                  <a:lnTo>
                    <a:pt x="1" y="58063"/>
                  </a:lnTo>
                  <a:lnTo>
                    <a:pt x="1771" y="58730"/>
                  </a:lnTo>
                  <a:lnTo>
                    <a:pt x="1" y="58709"/>
                  </a:lnTo>
                  <a:lnTo>
                    <a:pt x="1" y="59000"/>
                  </a:lnTo>
                  <a:lnTo>
                    <a:pt x="1771" y="59000"/>
                  </a:lnTo>
                  <a:lnTo>
                    <a:pt x="1" y="59625"/>
                  </a:lnTo>
                  <a:lnTo>
                    <a:pt x="1" y="59938"/>
                  </a:lnTo>
                  <a:lnTo>
                    <a:pt x="2604" y="59021"/>
                  </a:lnTo>
                  <a:lnTo>
                    <a:pt x="5124" y="59958"/>
                  </a:lnTo>
                  <a:lnTo>
                    <a:pt x="2666" y="61083"/>
                  </a:lnTo>
                  <a:lnTo>
                    <a:pt x="1" y="60354"/>
                  </a:lnTo>
                  <a:lnTo>
                    <a:pt x="1" y="60646"/>
                  </a:lnTo>
                  <a:lnTo>
                    <a:pt x="1854" y="61166"/>
                  </a:lnTo>
                  <a:lnTo>
                    <a:pt x="1" y="61312"/>
                  </a:lnTo>
                  <a:lnTo>
                    <a:pt x="1" y="61604"/>
                  </a:lnTo>
                  <a:lnTo>
                    <a:pt x="1875" y="61437"/>
                  </a:lnTo>
                  <a:lnTo>
                    <a:pt x="1875" y="61437"/>
                  </a:lnTo>
                  <a:lnTo>
                    <a:pt x="1" y="62291"/>
                  </a:lnTo>
                  <a:lnTo>
                    <a:pt x="1" y="62624"/>
                  </a:lnTo>
                  <a:lnTo>
                    <a:pt x="2687" y="61395"/>
                  </a:lnTo>
                  <a:lnTo>
                    <a:pt x="7415" y="62687"/>
                  </a:lnTo>
                  <a:lnTo>
                    <a:pt x="2979" y="63436"/>
                  </a:lnTo>
                  <a:lnTo>
                    <a:pt x="1" y="62895"/>
                  </a:lnTo>
                  <a:lnTo>
                    <a:pt x="1" y="63186"/>
                  </a:lnTo>
                  <a:lnTo>
                    <a:pt x="2146" y="63582"/>
                  </a:lnTo>
                  <a:lnTo>
                    <a:pt x="1" y="63936"/>
                  </a:lnTo>
                  <a:lnTo>
                    <a:pt x="1" y="64228"/>
                  </a:lnTo>
                  <a:lnTo>
                    <a:pt x="2979" y="63728"/>
                  </a:lnTo>
                  <a:lnTo>
                    <a:pt x="7810" y="64623"/>
                  </a:lnTo>
                  <a:lnTo>
                    <a:pt x="3458" y="65748"/>
                  </a:lnTo>
                  <a:lnTo>
                    <a:pt x="251" y="65456"/>
                  </a:lnTo>
                  <a:lnTo>
                    <a:pt x="1" y="65332"/>
                  </a:lnTo>
                  <a:lnTo>
                    <a:pt x="1" y="65706"/>
                  </a:lnTo>
                  <a:lnTo>
                    <a:pt x="167" y="65727"/>
                  </a:lnTo>
                  <a:lnTo>
                    <a:pt x="1354" y="66290"/>
                  </a:lnTo>
                  <a:lnTo>
                    <a:pt x="1" y="66644"/>
                  </a:lnTo>
                  <a:lnTo>
                    <a:pt x="1" y="66956"/>
                  </a:lnTo>
                  <a:lnTo>
                    <a:pt x="1771" y="66498"/>
                  </a:lnTo>
                  <a:lnTo>
                    <a:pt x="4624" y="67851"/>
                  </a:lnTo>
                  <a:lnTo>
                    <a:pt x="4124" y="68018"/>
                  </a:lnTo>
                  <a:lnTo>
                    <a:pt x="917" y="67997"/>
                  </a:lnTo>
                  <a:lnTo>
                    <a:pt x="1" y="67664"/>
                  </a:lnTo>
                  <a:lnTo>
                    <a:pt x="1" y="67976"/>
                  </a:lnTo>
                  <a:lnTo>
                    <a:pt x="1" y="68268"/>
                  </a:lnTo>
                  <a:lnTo>
                    <a:pt x="855" y="68289"/>
                  </a:lnTo>
                  <a:lnTo>
                    <a:pt x="2083" y="68747"/>
                  </a:lnTo>
                  <a:lnTo>
                    <a:pt x="1" y="69476"/>
                  </a:lnTo>
                  <a:lnTo>
                    <a:pt x="1" y="69788"/>
                  </a:lnTo>
                  <a:lnTo>
                    <a:pt x="2521" y="68893"/>
                  </a:lnTo>
                  <a:lnTo>
                    <a:pt x="5478" y="69997"/>
                  </a:lnTo>
                  <a:lnTo>
                    <a:pt x="4999" y="70226"/>
                  </a:lnTo>
                  <a:lnTo>
                    <a:pt x="1792" y="70476"/>
                  </a:lnTo>
                  <a:lnTo>
                    <a:pt x="1" y="69976"/>
                  </a:lnTo>
                  <a:lnTo>
                    <a:pt x="1" y="70267"/>
                  </a:lnTo>
                  <a:lnTo>
                    <a:pt x="959" y="70538"/>
                  </a:lnTo>
                  <a:lnTo>
                    <a:pt x="1" y="70621"/>
                  </a:lnTo>
                  <a:lnTo>
                    <a:pt x="1" y="70913"/>
                  </a:lnTo>
                  <a:lnTo>
                    <a:pt x="1771" y="70767"/>
                  </a:lnTo>
                  <a:lnTo>
                    <a:pt x="3041" y="71121"/>
                  </a:lnTo>
                  <a:lnTo>
                    <a:pt x="271" y="72371"/>
                  </a:lnTo>
                  <a:lnTo>
                    <a:pt x="1" y="72329"/>
                  </a:lnTo>
                  <a:lnTo>
                    <a:pt x="1" y="72808"/>
                  </a:lnTo>
                  <a:lnTo>
                    <a:pt x="313" y="72683"/>
                  </a:lnTo>
                  <a:lnTo>
                    <a:pt x="2063" y="72995"/>
                  </a:lnTo>
                  <a:lnTo>
                    <a:pt x="1" y="73349"/>
                  </a:lnTo>
                  <a:lnTo>
                    <a:pt x="1" y="73641"/>
                  </a:lnTo>
                  <a:lnTo>
                    <a:pt x="2896" y="73162"/>
                  </a:lnTo>
                  <a:lnTo>
                    <a:pt x="8144" y="74120"/>
                  </a:lnTo>
                  <a:lnTo>
                    <a:pt x="4187" y="75141"/>
                  </a:lnTo>
                  <a:lnTo>
                    <a:pt x="1" y="74745"/>
                  </a:lnTo>
                  <a:lnTo>
                    <a:pt x="1" y="75036"/>
                  </a:lnTo>
                  <a:lnTo>
                    <a:pt x="3375" y="75370"/>
                  </a:lnTo>
                  <a:lnTo>
                    <a:pt x="855" y="76015"/>
                  </a:lnTo>
                  <a:lnTo>
                    <a:pt x="1" y="75619"/>
                  </a:lnTo>
                  <a:lnTo>
                    <a:pt x="1" y="75932"/>
                  </a:lnTo>
                  <a:lnTo>
                    <a:pt x="417" y="76119"/>
                  </a:lnTo>
                  <a:lnTo>
                    <a:pt x="1" y="76244"/>
                  </a:lnTo>
                  <a:lnTo>
                    <a:pt x="1" y="76536"/>
                  </a:lnTo>
                  <a:lnTo>
                    <a:pt x="813" y="76328"/>
                  </a:lnTo>
                  <a:lnTo>
                    <a:pt x="2854" y="77286"/>
                  </a:lnTo>
                  <a:lnTo>
                    <a:pt x="1" y="77265"/>
                  </a:lnTo>
                  <a:lnTo>
                    <a:pt x="1" y="77556"/>
                  </a:lnTo>
                  <a:lnTo>
                    <a:pt x="3479" y="77577"/>
                  </a:lnTo>
                  <a:lnTo>
                    <a:pt x="4083" y="77890"/>
                  </a:lnTo>
                  <a:lnTo>
                    <a:pt x="2437" y="78473"/>
                  </a:lnTo>
                  <a:lnTo>
                    <a:pt x="1" y="77556"/>
                  </a:lnTo>
                  <a:lnTo>
                    <a:pt x="1" y="77869"/>
                  </a:lnTo>
                  <a:lnTo>
                    <a:pt x="2021" y="78618"/>
                  </a:lnTo>
                  <a:lnTo>
                    <a:pt x="1" y="79327"/>
                  </a:lnTo>
                  <a:lnTo>
                    <a:pt x="1" y="79910"/>
                  </a:lnTo>
                  <a:lnTo>
                    <a:pt x="42" y="79910"/>
                  </a:lnTo>
                  <a:lnTo>
                    <a:pt x="1" y="79930"/>
                  </a:lnTo>
                  <a:lnTo>
                    <a:pt x="1" y="80222"/>
                  </a:lnTo>
                  <a:lnTo>
                    <a:pt x="875" y="80139"/>
                  </a:lnTo>
                  <a:lnTo>
                    <a:pt x="3812" y="80951"/>
                  </a:lnTo>
                  <a:lnTo>
                    <a:pt x="1459" y="82034"/>
                  </a:lnTo>
                  <a:lnTo>
                    <a:pt x="1" y="81763"/>
                  </a:lnTo>
                  <a:lnTo>
                    <a:pt x="1" y="82055"/>
                  </a:lnTo>
                  <a:lnTo>
                    <a:pt x="1000" y="82242"/>
                  </a:lnTo>
                  <a:lnTo>
                    <a:pt x="1" y="82700"/>
                  </a:lnTo>
                  <a:lnTo>
                    <a:pt x="1" y="83054"/>
                  </a:lnTo>
                  <a:lnTo>
                    <a:pt x="2812" y="82575"/>
                  </a:lnTo>
                  <a:lnTo>
                    <a:pt x="8477" y="83637"/>
                  </a:lnTo>
                  <a:lnTo>
                    <a:pt x="4936" y="84533"/>
                  </a:lnTo>
                  <a:lnTo>
                    <a:pt x="1" y="84075"/>
                  </a:lnTo>
                  <a:lnTo>
                    <a:pt x="1" y="84366"/>
                  </a:lnTo>
                  <a:lnTo>
                    <a:pt x="4124" y="84762"/>
                  </a:lnTo>
                  <a:lnTo>
                    <a:pt x="1" y="85824"/>
                  </a:lnTo>
                  <a:lnTo>
                    <a:pt x="1" y="86220"/>
                  </a:lnTo>
                  <a:lnTo>
                    <a:pt x="709" y="86553"/>
                  </a:lnTo>
                  <a:lnTo>
                    <a:pt x="1" y="86553"/>
                  </a:lnTo>
                  <a:lnTo>
                    <a:pt x="1" y="86845"/>
                  </a:lnTo>
                  <a:lnTo>
                    <a:pt x="1334" y="86845"/>
                  </a:lnTo>
                  <a:lnTo>
                    <a:pt x="3562" y="87907"/>
                  </a:lnTo>
                  <a:lnTo>
                    <a:pt x="2354" y="88344"/>
                  </a:lnTo>
                  <a:lnTo>
                    <a:pt x="1" y="87469"/>
                  </a:lnTo>
                  <a:lnTo>
                    <a:pt x="1" y="87782"/>
                  </a:lnTo>
                  <a:lnTo>
                    <a:pt x="1938" y="88490"/>
                  </a:lnTo>
                  <a:lnTo>
                    <a:pt x="1" y="89177"/>
                  </a:lnTo>
                  <a:lnTo>
                    <a:pt x="1" y="89531"/>
                  </a:lnTo>
                  <a:lnTo>
                    <a:pt x="4603" y="90802"/>
                  </a:lnTo>
                  <a:lnTo>
                    <a:pt x="2646" y="91697"/>
                  </a:lnTo>
                  <a:lnTo>
                    <a:pt x="1" y="91197"/>
                  </a:lnTo>
                  <a:lnTo>
                    <a:pt x="1" y="91510"/>
                  </a:lnTo>
                  <a:lnTo>
                    <a:pt x="1896" y="91843"/>
                  </a:lnTo>
                  <a:lnTo>
                    <a:pt x="1" y="92176"/>
                  </a:lnTo>
                  <a:lnTo>
                    <a:pt x="1" y="92468"/>
                  </a:lnTo>
                  <a:lnTo>
                    <a:pt x="1521" y="92197"/>
                  </a:lnTo>
                  <a:lnTo>
                    <a:pt x="1521" y="92197"/>
                  </a:lnTo>
                  <a:lnTo>
                    <a:pt x="1" y="92905"/>
                  </a:lnTo>
                  <a:lnTo>
                    <a:pt x="1" y="93217"/>
                  </a:lnTo>
                  <a:lnTo>
                    <a:pt x="2625" y="92030"/>
                  </a:lnTo>
                  <a:lnTo>
                    <a:pt x="2729" y="92009"/>
                  </a:lnTo>
                  <a:lnTo>
                    <a:pt x="8810" y="93134"/>
                  </a:lnTo>
                  <a:lnTo>
                    <a:pt x="5686" y="93946"/>
                  </a:lnTo>
                  <a:lnTo>
                    <a:pt x="1" y="93384"/>
                  </a:lnTo>
                  <a:lnTo>
                    <a:pt x="1" y="93676"/>
                  </a:lnTo>
                  <a:lnTo>
                    <a:pt x="4853" y="94155"/>
                  </a:lnTo>
                  <a:lnTo>
                    <a:pt x="1" y="95404"/>
                  </a:lnTo>
                  <a:lnTo>
                    <a:pt x="1" y="95716"/>
                  </a:lnTo>
                  <a:lnTo>
                    <a:pt x="5707" y="94238"/>
                  </a:lnTo>
                  <a:lnTo>
                    <a:pt x="11851" y="94821"/>
                  </a:lnTo>
                  <a:lnTo>
                    <a:pt x="8810" y="95904"/>
                  </a:lnTo>
                  <a:lnTo>
                    <a:pt x="1" y="95821"/>
                  </a:lnTo>
                  <a:lnTo>
                    <a:pt x="1" y="96112"/>
                  </a:lnTo>
                  <a:lnTo>
                    <a:pt x="8019" y="96175"/>
                  </a:lnTo>
                  <a:lnTo>
                    <a:pt x="3437" y="97799"/>
                  </a:lnTo>
                  <a:lnTo>
                    <a:pt x="1" y="96175"/>
                  </a:lnTo>
                  <a:lnTo>
                    <a:pt x="1" y="96487"/>
                  </a:lnTo>
                  <a:lnTo>
                    <a:pt x="3041" y="97945"/>
                  </a:lnTo>
                  <a:lnTo>
                    <a:pt x="2271" y="98216"/>
                  </a:lnTo>
                  <a:lnTo>
                    <a:pt x="1" y="97383"/>
                  </a:lnTo>
                  <a:lnTo>
                    <a:pt x="1" y="97695"/>
                  </a:lnTo>
                  <a:lnTo>
                    <a:pt x="1854" y="98361"/>
                  </a:lnTo>
                  <a:lnTo>
                    <a:pt x="1750" y="98403"/>
                  </a:lnTo>
                  <a:lnTo>
                    <a:pt x="1" y="98549"/>
                  </a:lnTo>
                  <a:lnTo>
                    <a:pt x="1" y="98840"/>
                  </a:lnTo>
                  <a:lnTo>
                    <a:pt x="709" y="98778"/>
                  </a:lnTo>
                  <a:lnTo>
                    <a:pt x="251" y="98944"/>
                  </a:lnTo>
                  <a:lnTo>
                    <a:pt x="1" y="98861"/>
                  </a:lnTo>
                  <a:lnTo>
                    <a:pt x="1" y="99340"/>
                  </a:lnTo>
                  <a:lnTo>
                    <a:pt x="271" y="99236"/>
                  </a:lnTo>
                  <a:lnTo>
                    <a:pt x="5374" y="100652"/>
                  </a:lnTo>
                  <a:lnTo>
                    <a:pt x="5291" y="100694"/>
                  </a:lnTo>
                  <a:lnTo>
                    <a:pt x="2666" y="101131"/>
                  </a:lnTo>
                  <a:lnTo>
                    <a:pt x="1" y="100652"/>
                  </a:lnTo>
                  <a:lnTo>
                    <a:pt x="1" y="100944"/>
                  </a:lnTo>
                  <a:lnTo>
                    <a:pt x="1833" y="101277"/>
                  </a:lnTo>
                  <a:lnTo>
                    <a:pt x="1" y="101569"/>
                  </a:lnTo>
                  <a:lnTo>
                    <a:pt x="1" y="101881"/>
                  </a:lnTo>
                  <a:lnTo>
                    <a:pt x="2666" y="101423"/>
                  </a:lnTo>
                  <a:lnTo>
                    <a:pt x="3375" y="101569"/>
                  </a:lnTo>
                  <a:lnTo>
                    <a:pt x="709" y="102776"/>
                  </a:lnTo>
                  <a:lnTo>
                    <a:pt x="1" y="102714"/>
                  </a:lnTo>
                  <a:lnTo>
                    <a:pt x="1" y="103006"/>
                  </a:lnTo>
                  <a:lnTo>
                    <a:pt x="167" y="103026"/>
                  </a:lnTo>
                  <a:lnTo>
                    <a:pt x="1" y="103110"/>
                  </a:lnTo>
                  <a:lnTo>
                    <a:pt x="1" y="103422"/>
                  </a:lnTo>
                  <a:lnTo>
                    <a:pt x="750" y="103089"/>
                  </a:lnTo>
                  <a:lnTo>
                    <a:pt x="5603" y="103547"/>
                  </a:lnTo>
                  <a:lnTo>
                    <a:pt x="1" y="105005"/>
                  </a:lnTo>
                  <a:lnTo>
                    <a:pt x="1" y="105401"/>
                  </a:lnTo>
                  <a:lnTo>
                    <a:pt x="9581" y="105484"/>
                  </a:lnTo>
                  <a:lnTo>
                    <a:pt x="3708" y="107566"/>
                  </a:lnTo>
                  <a:lnTo>
                    <a:pt x="1" y="107858"/>
                  </a:lnTo>
                  <a:lnTo>
                    <a:pt x="1" y="108150"/>
                  </a:lnTo>
                  <a:lnTo>
                    <a:pt x="2646" y="107941"/>
                  </a:lnTo>
                  <a:lnTo>
                    <a:pt x="1" y="108878"/>
                  </a:lnTo>
                  <a:lnTo>
                    <a:pt x="1" y="109170"/>
                  </a:lnTo>
                  <a:lnTo>
                    <a:pt x="3770" y="107837"/>
                  </a:lnTo>
                  <a:lnTo>
                    <a:pt x="13683" y="107067"/>
                  </a:lnTo>
                  <a:lnTo>
                    <a:pt x="8040" y="109649"/>
                  </a:lnTo>
                  <a:lnTo>
                    <a:pt x="1" y="110982"/>
                  </a:lnTo>
                  <a:lnTo>
                    <a:pt x="1" y="111273"/>
                  </a:lnTo>
                  <a:lnTo>
                    <a:pt x="7019" y="110107"/>
                  </a:lnTo>
                  <a:lnTo>
                    <a:pt x="1" y="113294"/>
                  </a:lnTo>
                  <a:lnTo>
                    <a:pt x="1" y="113627"/>
                  </a:lnTo>
                  <a:lnTo>
                    <a:pt x="8123" y="109920"/>
                  </a:lnTo>
                  <a:lnTo>
                    <a:pt x="22972" y="107421"/>
                  </a:lnTo>
                  <a:lnTo>
                    <a:pt x="24596" y="108212"/>
                  </a:lnTo>
                  <a:lnTo>
                    <a:pt x="1" y="114585"/>
                  </a:lnTo>
                  <a:lnTo>
                    <a:pt x="1" y="114876"/>
                  </a:lnTo>
                  <a:lnTo>
                    <a:pt x="25013" y="108399"/>
                  </a:lnTo>
                  <a:lnTo>
                    <a:pt x="26741" y="109232"/>
                  </a:lnTo>
                  <a:lnTo>
                    <a:pt x="1" y="118708"/>
                  </a:lnTo>
                  <a:lnTo>
                    <a:pt x="1" y="119021"/>
                  </a:lnTo>
                  <a:lnTo>
                    <a:pt x="27116" y="109420"/>
                  </a:lnTo>
                  <a:lnTo>
                    <a:pt x="28969" y="110295"/>
                  </a:lnTo>
                  <a:lnTo>
                    <a:pt x="8227" y="119750"/>
                  </a:lnTo>
                  <a:lnTo>
                    <a:pt x="8914" y="119750"/>
                  </a:lnTo>
                  <a:lnTo>
                    <a:pt x="29303" y="110461"/>
                  </a:lnTo>
                  <a:lnTo>
                    <a:pt x="48837" y="119750"/>
                  </a:lnTo>
                  <a:lnTo>
                    <a:pt x="49504" y="119750"/>
                  </a:lnTo>
                  <a:lnTo>
                    <a:pt x="29657" y="110295"/>
                  </a:lnTo>
                  <a:lnTo>
                    <a:pt x="31510" y="109441"/>
                  </a:lnTo>
                  <a:lnTo>
                    <a:pt x="59125" y="119750"/>
                  </a:lnTo>
                  <a:lnTo>
                    <a:pt x="59458" y="119750"/>
                  </a:lnTo>
                  <a:lnTo>
                    <a:pt x="59458" y="119562"/>
                  </a:lnTo>
                  <a:lnTo>
                    <a:pt x="31885" y="109274"/>
                  </a:lnTo>
                  <a:lnTo>
                    <a:pt x="33634" y="108483"/>
                  </a:lnTo>
                  <a:lnTo>
                    <a:pt x="59458" y="115626"/>
                  </a:lnTo>
                  <a:lnTo>
                    <a:pt x="59458" y="115314"/>
                  </a:lnTo>
                  <a:lnTo>
                    <a:pt x="34051" y="108295"/>
                  </a:lnTo>
                  <a:lnTo>
                    <a:pt x="35696" y="107546"/>
                  </a:lnTo>
                  <a:lnTo>
                    <a:pt x="50503" y="110274"/>
                  </a:lnTo>
                  <a:lnTo>
                    <a:pt x="59458" y="114543"/>
                  </a:lnTo>
                  <a:lnTo>
                    <a:pt x="59458" y="114210"/>
                  </a:lnTo>
                  <a:lnTo>
                    <a:pt x="51607" y="110482"/>
                  </a:lnTo>
                  <a:lnTo>
                    <a:pt x="59458" y="111919"/>
                  </a:lnTo>
                  <a:lnTo>
                    <a:pt x="59458" y="111627"/>
                  </a:lnTo>
                  <a:lnTo>
                    <a:pt x="50587" y="110003"/>
                  </a:lnTo>
                  <a:lnTo>
                    <a:pt x="44985" y="107316"/>
                  </a:lnTo>
                  <a:lnTo>
                    <a:pt x="54877" y="108274"/>
                  </a:lnTo>
                  <a:lnTo>
                    <a:pt x="59458" y="109982"/>
                  </a:lnTo>
                  <a:lnTo>
                    <a:pt x="59458" y="109670"/>
                  </a:lnTo>
                  <a:lnTo>
                    <a:pt x="56001" y="108379"/>
                  </a:lnTo>
                  <a:lnTo>
                    <a:pt x="56001" y="108379"/>
                  </a:lnTo>
                  <a:lnTo>
                    <a:pt x="59458" y="108712"/>
                  </a:lnTo>
                  <a:lnTo>
                    <a:pt x="59458" y="108420"/>
                  </a:lnTo>
                  <a:lnTo>
                    <a:pt x="54960" y="107983"/>
                  </a:lnTo>
                  <a:lnTo>
                    <a:pt x="49129" y="105796"/>
                  </a:lnTo>
                  <a:lnTo>
                    <a:pt x="49129" y="105796"/>
                  </a:lnTo>
                  <a:lnTo>
                    <a:pt x="59084" y="105880"/>
                  </a:lnTo>
                  <a:lnTo>
                    <a:pt x="59458" y="105984"/>
                  </a:lnTo>
                  <a:lnTo>
                    <a:pt x="59458" y="105609"/>
                  </a:lnTo>
                  <a:lnTo>
                    <a:pt x="59125" y="105588"/>
                  </a:lnTo>
                  <a:lnTo>
                    <a:pt x="53127" y="103943"/>
                  </a:lnTo>
                  <a:lnTo>
                    <a:pt x="57980" y="103547"/>
                  </a:lnTo>
                  <a:lnTo>
                    <a:pt x="59458" y="104255"/>
                  </a:lnTo>
                  <a:lnTo>
                    <a:pt x="59458" y="103943"/>
                  </a:lnTo>
                  <a:lnTo>
                    <a:pt x="58563" y="103505"/>
                  </a:lnTo>
                  <a:lnTo>
                    <a:pt x="59458" y="103443"/>
                  </a:lnTo>
                  <a:lnTo>
                    <a:pt x="59458" y="103151"/>
                  </a:lnTo>
                  <a:lnTo>
                    <a:pt x="58042" y="103255"/>
                  </a:lnTo>
                  <a:lnTo>
                    <a:pt x="55377" y="101985"/>
                  </a:lnTo>
                  <a:lnTo>
                    <a:pt x="56105" y="101860"/>
                  </a:lnTo>
                  <a:lnTo>
                    <a:pt x="59458" y="102485"/>
                  </a:lnTo>
                  <a:lnTo>
                    <a:pt x="59458" y="102193"/>
                  </a:lnTo>
                  <a:lnTo>
                    <a:pt x="56939" y="101735"/>
                  </a:lnTo>
                  <a:lnTo>
                    <a:pt x="59458" y="101298"/>
                  </a:lnTo>
                  <a:lnTo>
                    <a:pt x="59458" y="101006"/>
                  </a:lnTo>
                  <a:lnTo>
                    <a:pt x="56105" y="101569"/>
                  </a:lnTo>
                  <a:lnTo>
                    <a:pt x="53481" y="101090"/>
                  </a:lnTo>
                  <a:lnTo>
                    <a:pt x="53398" y="101048"/>
                  </a:lnTo>
                  <a:lnTo>
                    <a:pt x="58521" y="99715"/>
                  </a:lnTo>
                  <a:lnTo>
                    <a:pt x="59458" y="100069"/>
                  </a:lnTo>
                  <a:lnTo>
                    <a:pt x="59458" y="99757"/>
                  </a:lnTo>
                  <a:lnTo>
                    <a:pt x="59021" y="99590"/>
                  </a:lnTo>
                  <a:lnTo>
                    <a:pt x="59458" y="99486"/>
                  </a:lnTo>
                  <a:lnTo>
                    <a:pt x="59458" y="99090"/>
                  </a:lnTo>
                  <a:lnTo>
                    <a:pt x="57043" y="98861"/>
                  </a:lnTo>
                  <a:lnTo>
                    <a:pt x="56959" y="98820"/>
                  </a:lnTo>
                  <a:lnTo>
                    <a:pt x="59458" y="97945"/>
                  </a:lnTo>
                  <a:lnTo>
                    <a:pt x="59458" y="97632"/>
                  </a:lnTo>
                  <a:lnTo>
                    <a:pt x="56543" y="98674"/>
                  </a:lnTo>
                  <a:lnTo>
                    <a:pt x="55772" y="98382"/>
                  </a:lnTo>
                  <a:lnTo>
                    <a:pt x="59458" y="96695"/>
                  </a:lnTo>
                  <a:lnTo>
                    <a:pt x="59458" y="96071"/>
                  </a:lnTo>
                  <a:lnTo>
                    <a:pt x="54023" y="94550"/>
                  </a:lnTo>
                  <a:lnTo>
                    <a:pt x="59458" y="94134"/>
                  </a:lnTo>
                  <a:lnTo>
                    <a:pt x="59458" y="93655"/>
                  </a:lnTo>
                  <a:lnTo>
                    <a:pt x="57376" y="92676"/>
                  </a:lnTo>
                  <a:lnTo>
                    <a:pt x="59458" y="93051"/>
                  </a:lnTo>
                  <a:lnTo>
                    <a:pt x="59458" y="92759"/>
                  </a:lnTo>
                  <a:lnTo>
                    <a:pt x="57022" y="92301"/>
                  </a:lnTo>
                  <a:lnTo>
                    <a:pt x="59458" y="91905"/>
                  </a:lnTo>
                  <a:lnTo>
                    <a:pt x="59458" y="91593"/>
                  </a:lnTo>
                  <a:lnTo>
                    <a:pt x="56272" y="92134"/>
                  </a:lnTo>
                  <a:lnTo>
                    <a:pt x="54335" y="91218"/>
                  </a:lnTo>
                  <a:lnTo>
                    <a:pt x="58979" y="90010"/>
                  </a:lnTo>
                  <a:lnTo>
                    <a:pt x="59084" y="90031"/>
                  </a:lnTo>
                  <a:lnTo>
                    <a:pt x="59458" y="90156"/>
                  </a:lnTo>
                  <a:lnTo>
                    <a:pt x="59458" y="89594"/>
                  </a:lnTo>
                  <a:lnTo>
                    <a:pt x="59042" y="89698"/>
                  </a:lnTo>
                  <a:lnTo>
                    <a:pt x="57043" y="88948"/>
                  </a:lnTo>
                  <a:lnTo>
                    <a:pt x="59458" y="88094"/>
                  </a:lnTo>
                  <a:lnTo>
                    <a:pt x="59458" y="87782"/>
                  </a:lnTo>
                  <a:lnTo>
                    <a:pt x="56626" y="88802"/>
                  </a:lnTo>
                  <a:lnTo>
                    <a:pt x="55418" y="88344"/>
                  </a:lnTo>
                  <a:lnTo>
                    <a:pt x="57667" y="87324"/>
                  </a:lnTo>
                  <a:lnTo>
                    <a:pt x="59458" y="87324"/>
                  </a:lnTo>
                  <a:lnTo>
                    <a:pt x="59458" y="87032"/>
                  </a:lnTo>
                  <a:lnTo>
                    <a:pt x="58292" y="87032"/>
                  </a:lnTo>
                  <a:lnTo>
                    <a:pt x="59125" y="86636"/>
                  </a:lnTo>
                  <a:lnTo>
                    <a:pt x="59458" y="86741"/>
                  </a:lnTo>
                  <a:lnTo>
                    <a:pt x="59458" y="86178"/>
                  </a:lnTo>
                  <a:lnTo>
                    <a:pt x="59104" y="86345"/>
                  </a:lnTo>
                  <a:lnTo>
                    <a:pt x="54918" y="85179"/>
                  </a:lnTo>
                  <a:lnTo>
                    <a:pt x="59458" y="84825"/>
                  </a:lnTo>
                  <a:lnTo>
                    <a:pt x="59458" y="84533"/>
                  </a:lnTo>
                  <a:lnTo>
                    <a:pt x="54106" y="84949"/>
                  </a:lnTo>
                  <a:lnTo>
                    <a:pt x="50587" y="83971"/>
                  </a:lnTo>
                  <a:lnTo>
                    <a:pt x="56251" y="83013"/>
                  </a:lnTo>
                  <a:lnTo>
                    <a:pt x="59167" y="83554"/>
                  </a:lnTo>
                  <a:lnTo>
                    <a:pt x="59458" y="83700"/>
                  </a:lnTo>
                  <a:lnTo>
                    <a:pt x="59458" y="83325"/>
                  </a:lnTo>
                  <a:lnTo>
                    <a:pt x="59250" y="83283"/>
                  </a:lnTo>
                  <a:lnTo>
                    <a:pt x="58063" y="82721"/>
                  </a:lnTo>
                  <a:lnTo>
                    <a:pt x="59458" y="82492"/>
                  </a:lnTo>
                  <a:lnTo>
                    <a:pt x="59458" y="82200"/>
                  </a:lnTo>
                  <a:lnTo>
                    <a:pt x="57626" y="82492"/>
                  </a:lnTo>
                  <a:lnTo>
                    <a:pt x="55272" y="81388"/>
                  </a:lnTo>
                  <a:lnTo>
                    <a:pt x="58251" y="80618"/>
                  </a:lnTo>
                  <a:lnTo>
                    <a:pt x="59458" y="80743"/>
                  </a:lnTo>
                  <a:lnTo>
                    <a:pt x="59458" y="80451"/>
                  </a:lnTo>
                  <a:lnTo>
                    <a:pt x="59063" y="80409"/>
                  </a:lnTo>
                  <a:lnTo>
                    <a:pt x="59458" y="80305"/>
                  </a:lnTo>
                  <a:lnTo>
                    <a:pt x="59458" y="79951"/>
                  </a:lnTo>
                  <a:lnTo>
                    <a:pt x="57126" y="79077"/>
                  </a:lnTo>
                  <a:lnTo>
                    <a:pt x="59458" y="78244"/>
                  </a:lnTo>
                  <a:lnTo>
                    <a:pt x="59458" y="77765"/>
                  </a:lnTo>
                  <a:lnTo>
                    <a:pt x="56314" y="77723"/>
                  </a:lnTo>
                  <a:lnTo>
                    <a:pt x="58355" y="76807"/>
                  </a:lnTo>
                  <a:lnTo>
                    <a:pt x="59458" y="77098"/>
                  </a:lnTo>
                  <a:lnTo>
                    <a:pt x="59458" y="76807"/>
                  </a:lnTo>
                  <a:lnTo>
                    <a:pt x="58771" y="76619"/>
                  </a:lnTo>
                  <a:lnTo>
                    <a:pt x="59458" y="76286"/>
                  </a:lnTo>
                  <a:lnTo>
                    <a:pt x="59458" y="75974"/>
                  </a:lnTo>
                  <a:lnTo>
                    <a:pt x="58334" y="76494"/>
                  </a:lnTo>
                  <a:lnTo>
                    <a:pt x="55814" y="75786"/>
                  </a:lnTo>
                  <a:lnTo>
                    <a:pt x="59458" y="75515"/>
                  </a:lnTo>
                  <a:lnTo>
                    <a:pt x="59458" y="75224"/>
                  </a:lnTo>
                  <a:lnTo>
                    <a:pt x="55002" y="75578"/>
                  </a:lnTo>
                  <a:lnTo>
                    <a:pt x="51066" y="74474"/>
                  </a:lnTo>
                  <a:lnTo>
                    <a:pt x="56335" y="73599"/>
                  </a:lnTo>
                  <a:lnTo>
                    <a:pt x="59458" y="74183"/>
                  </a:lnTo>
                  <a:lnTo>
                    <a:pt x="59458" y="73870"/>
                  </a:lnTo>
                  <a:lnTo>
                    <a:pt x="57168" y="73454"/>
                  </a:lnTo>
                  <a:lnTo>
                    <a:pt x="58917" y="73162"/>
                  </a:lnTo>
                  <a:lnTo>
                    <a:pt x="59458" y="73412"/>
                  </a:lnTo>
                  <a:lnTo>
                    <a:pt x="59458" y="73100"/>
                  </a:lnTo>
                  <a:lnTo>
                    <a:pt x="59417" y="73079"/>
                  </a:lnTo>
                  <a:lnTo>
                    <a:pt x="59458" y="73079"/>
                  </a:lnTo>
                  <a:lnTo>
                    <a:pt x="59458" y="72787"/>
                  </a:lnTo>
                  <a:lnTo>
                    <a:pt x="58959" y="72870"/>
                  </a:lnTo>
                  <a:lnTo>
                    <a:pt x="56230" y="71558"/>
                  </a:lnTo>
                  <a:lnTo>
                    <a:pt x="57501" y="71225"/>
                  </a:lnTo>
                  <a:lnTo>
                    <a:pt x="59458" y="71413"/>
                  </a:lnTo>
                  <a:lnTo>
                    <a:pt x="59458" y="71121"/>
                  </a:lnTo>
                  <a:lnTo>
                    <a:pt x="58313" y="71017"/>
                  </a:lnTo>
                  <a:lnTo>
                    <a:pt x="59458" y="70725"/>
                  </a:lnTo>
                  <a:lnTo>
                    <a:pt x="59458" y="70413"/>
                  </a:lnTo>
                  <a:lnTo>
                    <a:pt x="57480" y="70934"/>
                  </a:lnTo>
                  <a:lnTo>
                    <a:pt x="54273" y="70621"/>
                  </a:lnTo>
                  <a:lnTo>
                    <a:pt x="53815" y="70413"/>
                  </a:lnTo>
                  <a:lnTo>
                    <a:pt x="56772" y="69351"/>
                  </a:lnTo>
                  <a:lnTo>
                    <a:pt x="59458" y="70351"/>
                  </a:lnTo>
                  <a:lnTo>
                    <a:pt x="59458" y="70038"/>
                  </a:lnTo>
                  <a:lnTo>
                    <a:pt x="57209" y="69205"/>
                  </a:lnTo>
                  <a:lnTo>
                    <a:pt x="58459" y="68768"/>
                  </a:lnTo>
                  <a:lnTo>
                    <a:pt x="59458" y="68768"/>
                  </a:lnTo>
                  <a:lnTo>
                    <a:pt x="59458" y="68476"/>
                  </a:lnTo>
                  <a:lnTo>
                    <a:pt x="59250" y="68476"/>
                  </a:lnTo>
                  <a:lnTo>
                    <a:pt x="59458" y="68393"/>
                  </a:lnTo>
                  <a:lnTo>
                    <a:pt x="59458" y="68101"/>
                  </a:lnTo>
                  <a:lnTo>
                    <a:pt x="58396" y="68476"/>
                  </a:lnTo>
                  <a:lnTo>
                    <a:pt x="55189" y="68435"/>
                  </a:lnTo>
                  <a:lnTo>
                    <a:pt x="54710" y="68268"/>
                  </a:lnTo>
                  <a:lnTo>
                    <a:pt x="57563" y="66956"/>
                  </a:lnTo>
                  <a:lnTo>
                    <a:pt x="59458" y="67477"/>
                  </a:lnTo>
                  <a:lnTo>
                    <a:pt x="59458" y="67164"/>
                  </a:lnTo>
                  <a:lnTo>
                    <a:pt x="57980" y="66769"/>
                  </a:lnTo>
                  <a:lnTo>
                    <a:pt x="59188" y="66227"/>
                  </a:lnTo>
                  <a:lnTo>
                    <a:pt x="59458" y="66206"/>
                  </a:lnTo>
                  <a:lnTo>
                    <a:pt x="59458" y="65769"/>
                  </a:lnTo>
                  <a:lnTo>
                    <a:pt x="59104" y="65935"/>
                  </a:lnTo>
                  <a:lnTo>
                    <a:pt x="55897" y="66185"/>
                  </a:lnTo>
                  <a:lnTo>
                    <a:pt x="51565" y="64998"/>
                  </a:lnTo>
                  <a:lnTo>
                    <a:pt x="56418" y="64165"/>
                  </a:lnTo>
                  <a:lnTo>
                    <a:pt x="59458" y="64728"/>
                  </a:lnTo>
                  <a:lnTo>
                    <a:pt x="59458" y="64436"/>
                  </a:lnTo>
                  <a:lnTo>
                    <a:pt x="57251" y="64040"/>
                  </a:lnTo>
                  <a:lnTo>
                    <a:pt x="59458" y="63665"/>
                  </a:lnTo>
                  <a:lnTo>
                    <a:pt x="59458" y="63374"/>
                  </a:lnTo>
                  <a:lnTo>
                    <a:pt x="56418" y="63874"/>
                  </a:lnTo>
                  <a:lnTo>
                    <a:pt x="52003" y="63061"/>
                  </a:lnTo>
                  <a:lnTo>
                    <a:pt x="56730" y="61833"/>
                  </a:lnTo>
                  <a:lnTo>
                    <a:pt x="59458" y="63145"/>
                  </a:lnTo>
                  <a:lnTo>
                    <a:pt x="59458" y="62812"/>
                  </a:lnTo>
                  <a:lnTo>
                    <a:pt x="57542" y="61916"/>
                  </a:lnTo>
                  <a:lnTo>
                    <a:pt x="59458" y="62083"/>
                  </a:lnTo>
                  <a:lnTo>
                    <a:pt x="59458" y="61791"/>
                  </a:lnTo>
                  <a:lnTo>
                    <a:pt x="57584" y="61625"/>
                  </a:lnTo>
                  <a:lnTo>
                    <a:pt x="59458" y="61125"/>
                  </a:lnTo>
                  <a:lnTo>
                    <a:pt x="59458" y="60833"/>
                  </a:lnTo>
                  <a:lnTo>
                    <a:pt x="56751" y="61520"/>
                  </a:lnTo>
                  <a:lnTo>
                    <a:pt x="54335" y="60375"/>
                  </a:lnTo>
                  <a:lnTo>
                    <a:pt x="56855" y="59479"/>
                  </a:lnTo>
                  <a:lnTo>
                    <a:pt x="59458" y="60437"/>
                  </a:lnTo>
                  <a:lnTo>
                    <a:pt x="59458" y="60125"/>
                  </a:lnTo>
                  <a:lnTo>
                    <a:pt x="57688" y="59479"/>
                  </a:lnTo>
                  <a:lnTo>
                    <a:pt x="59458" y="59479"/>
                  </a:lnTo>
                  <a:lnTo>
                    <a:pt x="59458" y="59188"/>
                  </a:lnTo>
                  <a:lnTo>
                    <a:pt x="57688" y="59188"/>
                  </a:lnTo>
                  <a:lnTo>
                    <a:pt x="59458" y="58563"/>
                  </a:lnTo>
                  <a:lnTo>
                    <a:pt x="59458" y="58251"/>
                  </a:lnTo>
                  <a:lnTo>
                    <a:pt x="56876" y="59167"/>
                  </a:lnTo>
                  <a:lnTo>
                    <a:pt x="54356" y="58230"/>
                  </a:lnTo>
                  <a:lnTo>
                    <a:pt x="56793" y="57105"/>
                  </a:lnTo>
                  <a:lnTo>
                    <a:pt x="59458" y="57834"/>
                  </a:lnTo>
                  <a:lnTo>
                    <a:pt x="59458" y="57543"/>
                  </a:lnTo>
                  <a:lnTo>
                    <a:pt x="57605" y="57043"/>
                  </a:lnTo>
                  <a:lnTo>
                    <a:pt x="59458" y="56897"/>
                  </a:lnTo>
                  <a:lnTo>
                    <a:pt x="59458" y="56605"/>
                  </a:lnTo>
                  <a:lnTo>
                    <a:pt x="57584" y="56751"/>
                  </a:lnTo>
                  <a:lnTo>
                    <a:pt x="59458" y="55897"/>
                  </a:lnTo>
                  <a:lnTo>
                    <a:pt x="59458" y="55585"/>
                  </a:lnTo>
                  <a:lnTo>
                    <a:pt x="56772" y="56793"/>
                  </a:lnTo>
                  <a:lnTo>
                    <a:pt x="52065" y="55502"/>
                  </a:lnTo>
                  <a:lnTo>
                    <a:pt x="56501" y="54752"/>
                  </a:lnTo>
                  <a:lnTo>
                    <a:pt x="59458" y="55293"/>
                  </a:lnTo>
                  <a:lnTo>
                    <a:pt x="59458" y="55002"/>
                  </a:lnTo>
                  <a:lnTo>
                    <a:pt x="57334" y="54606"/>
                  </a:lnTo>
                  <a:lnTo>
                    <a:pt x="59458" y="54252"/>
                  </a:lnTo>
                  <a:lnTo>
                    <a:pt x="59458" y="53961"/>
                  </a:lnTo>
                  <a:lnTo>
                    <a:pt x="56501" y="54460"/>
                  </a:lnTo>
                  <a:lnTo>
                    <a:pt x="51649" y="53565"/>
                  </a:lnTo>
                  <a:lnTo>
                    <a:pt x="56001" y="52440"/>
                  </a:lnTo>
                  <a:lnTo>
                    <a:pt x="59209" y="52753"/>
                  </a:lnTo>
                  <a:lnTo>
                    <a:pt x="59458" y="52857"/>
                  </a:lnTo>
                  <a:lnTo>
                    <a:pt x="59458" y="52482"/>
                  </a:lnTo>
                  <a:lnTo>
                    <a:pt x="59292" y="52461"/>
                  </a:lnTo>
                  <a:lnTo>
                    <a:pt x="58105" y="51899"/>
                  </a:lnTo>
                  <a:lnTo>
                    <a:pt x="59458" y="51545"/>
                  </a:lnTo>
                  <a:lnTo>
                    <a:pt x="59458" y="51253"/>
                  </a:lnTo>
                  <a:lnTo>
                    <a:pt x="57709" y="51691"/>
                  </a:lnTo>
                  <a:lnTo>
                    <a:pt x="54856" y="50337"/>
                  </a:lnTo>
                  <a:lnTo>
                    <a:pt x="55335" y="50170"/>
                  </a:lnTo>
                  <a:lnTo>
                    <a:pt x="58542" y="50191"/>
                  </a:lnTo>
                  <a:lnTo>
                    <a:pt x="59458" y="50524"/>
                  </a:lnTo>
                  <a:lnTo>
                    <a:pt x="59458" y="50233"/>
                  </a:lnTo>
                  <a:lnTo>
                    <a:pt x="59396" y="50212"/>
                  </a:lnTo>
                  <a:lnTo>
                    <a:pt x="59458" y="50212"/>
                  </a:lnTo>
                  <a:lnTo>
                    <a:pt x="59458" y="49920"/>
                  </a:lnTo>
                  <a:lnTo>
                    <a:pt x="58605" y="49900"/>
                  </a:lnTo>
                  <a:lnTo>
                    <a:pt x="57376" y="49441"/>
                  </a:lnTo>
                  <a:lnTo>
                    <a:pt x="59458" y="48712"/>
                  </a:lnTo>
                  <a:lnTo>
                    <a:pt x="59458" y="48400"/>
                  </a:lnTo>
                  <a:lnTo>
                    <a:pt x="56939" y="49296"/>
                  </a:lnTo>
                  <a:lnTo>
                    <a:pt x="53981" y="48192"/>
                  </a:lnTo>
                  <a:lnTo>
                    <a:pt x="54460" y="47984"/>
                  </a:lnTo>
                  <a:lnTo>
                    <a:pt x="57667" y="47713"/>
                  </a:lnTo>
                  <a:lnTo>
                    <a:pt x="59458" y="48213"/>
                  </a:lnTo>
                  <a:lnTo>
                    <a:pt x="59458" y="47921"/>
                  </a:lnTo>
                  <a:lnTo>
                    <a:pt x="58521" y="47650"/>
                  </a:lnTo>
                  <a:lnTo>
                    <a:pt x="59458" y="47588"/>
                  </a:lnTo>
                  <a:lnTo>
                    <a:pt x="59458" y="47296"/>
                  </a:lnTo>
                  <a:lnTo>
                    <a:pt x="57688" y="47421"/>
                  </a:lnTo>
                  <a:lnTo>
                    <a:pt x="56418" y="47067"/>
                  </a:lnTo>
                  <a:lnTo>
                    <a:pt x="59188" y="45818"/>
                  </a:lnTo>
                  <a:lnTo>
                    <a:pt x="59458" y="45859"/>
                  </a:lnTo>
                  <a:lnTo>
                    <a:pt x="59458" y="45380"/>
                  </a:lnTo>
                  <a:lnTo>
                    <a:pt x="59146" y="45505"/>
                  </a:lnTo>
                  <a:lnTo>
                    <a:pt x="57397" y="45193"/>
                  </a:lnTo>
                  <a:lnTo>
                    <a:pt x="59458" y="44839"/>
                  </a:lnTo>
                  <a:lnTo>
                    <a:pt x="59458" y="44547"/>
                  </a:lnTo>
                  <a:lnTo>
                    <a:pt x="56564" y="45026"/>
                  </a:lnTo>
                  <a:lnTo>
                    <a:pt x="51316" y="44068"/>
                  </a:lnTo>
                  <a:lnTo>
                    <a:pt x="55272" y="43048"/>
                  </a:lnTo>
                  <a:lnTo>
                    <a:pt x="59458" y="43444"/>
                  </a:lnTo>
                  <a:lnTo>
                    <a:pt x="59458" y="43152"/>
                  </a:lnTo>
                  <a:lnTo>
                    <a:pt x="56085" y="42840"/>
                  </a:lnTo>
                  <a:lnTo>
                    <a:pt x="58605" y="42173"/>
                  </a:lnTo>
                  <a:lnTo>
                    <a:pt x="59458" y="42569"/>
                  </a:lnTo>
                  <a:lnTo>
                    <a:pt x="59458" y="42256"/>
                  </a:lnTo>
                  <a:lnTo>
                    <a:pt x="59042" y="42069"/>
                  </a:lnTo>
                  <a:lnTo>
                    <a:pt x="59458" y="41965"/>
                  </a:lnTo>
                  <a:lnTo>
                    <a:pt x="59458" y="41652"/>
                  </a:lnTo>
                  <a:lnTo>
                    <a:pt x="58646" y="41861"/>
                  </a:lnTo>
                  <a:lnTo>
                    <a:pt x="56605" y="40903"/>
                  </a:lnTo>
                  <a:lnTo>
                    <a:pt x="59458" y="40924"/>
                  </a:lnTo>
                  <a:lnTo>
                    <a:pt x="59458" y="40632"/>
                  </a:lnTo>
                  <a:lnTo>
                    <a:pt x="56001" y="40611"/>
                  </a:lnTo>
                  <a:lnTo>
                    <a:pt x="55377" y="40320"/>
                  </a:lnTo>
                  <a:lnTo>
                    <a:pt x="57022" y="39716"/>
                  </a:lnTo>
                  <a:lnTo>
                    <a:pt x="59458" y="40632"/>
                  </a:lnTo>
                  <a:lnTo>
                    <a:pt x="59458" y="40320"/>
                  </a:lnTo>
                  <a:lnTo>
                    <a:pt x="57459" y="39570"/>
                  </a:lnTo>
                  <a:lnTo>
                    <a:pt x="59458" y="38862"/>
                  </a:lnTo>
                  <a:lnTo>
                    <a:pt x="59458" y="38279"/>
                  </a:lnTo>
                  <a:lnTo>
                    <a:pt x="59458" y="37987"/>
                  </a:lnTo>
                  <a:lnTo>
                    <a:pt x="58584" y="38050"/>
                  </a:lnTo>
                  <a:lnTo>
                    <a:pt x="55647" y="37237"/>
                  </a:lnTo>
                  <a:lnTo>
                    <a:pt x="58001" y="36154"/>
                  </a:lnTo>
                  <a:lnTo>
                    <a:pt x="59458" y="36425"/>
                  </a:lnTo>
                  <a:lnTo>
                    <a:pt x="59458" y="36134"/>
                  </a:lnTo>
                  <a:lnTo>
                    <a:pt x="58459" y="35946"/>
                  </a:lnTo>
                  <a:lnTo>
                    <a:pt x="59458" y="35488"/>
                  </a:lnTo>
                  <a:lnTo>
                    <a:pt x="59458" y="35134"/>
                  </a:lnTo>
                  <a:lnTo>
                    <a:pt x="56647" y="35613"/>
                  </a:lnTo>
                  <a:lnTo>
                    <a:pt x="50982" y="34572"/>
                  </a:lnTo>
                  <a:lnTo>
                    <a:pt x="54523" y="33655"/>
                  </a:lnTo>
                  <a:lnTo>
                    <a:pt x="59458" y="34114"/>
                  </a:lnTo>
                  <a:lnTo>
                    <a:pt x="59458" y="33822"/>
                  </a:lnTo>
                  <a:lnTo>
                    <a:pt x="55335" y="33426"/>
                  </a:lnTo>
                  <a:lnTo>
                    <a:pt x="59458" y="32364"/>
                  </a:lnTo>
                  <a:lnTo>
                    <a:pt x="59458" y="31968"/>
                  </a:lnTo>
                  <a:lnTo>
                    <a:pt x="58750" y="31635"/>
                  </a:lnTo>
                  <a:lnTo>
                    <a:pt x="59458" y="31635"/>
                  </a:lnTo>
                  <a:lnTo>
                    <a:pt x="59458" y="31344"/>
                  </a:lnTo>
                  <a:lnTo>
                    <a:pt x="58126" y="31344"/>
                  </a:lnTo>
                  <a:lnTo>
                    <a:pt x="55897" y="30282"/>
                  </a:lnTo>
                  <a:lnTo>
                    <a:pt x="57105" y="29844"/>
                  </a:lnTo>
                  <a:lnTo>
                    <a:pt x="59458" y="30719"/>
                  </a:lnTo>
                  <a:lnTo>
                    <a:pt x="59458" y="30407"/>
                  </a:lnTo>
                  <a:lnTo>
                    <a:pt x="57542" y="29698"/>
                  </a:lnTo>
                  <a:lnTo>
                    <a:pt x="59458" y="29011"/>
                  </a:lnTo>
                  <a:lnTo>
                    <a:pt x="59458" y="28657"/>
                  </a:lnTo>
                  <a:lnTo>
                    <a:pt x="54856" y="27387"/>
                  </a:lnTo>
                  <a:lnTo>
                    <a:pt x="56814" y="26491"/>
                  </a:lnTo>
                  <a:lnTo>
                    <a:pt x="59458" y="26991"/>
                  </a:lnTo>
                  <a:lnTo>
                    <a:pt x="59458" y="26700"/>
                  </a:lnTo>
                  <a:lnTo>
                    <a:pt x="57563" y="26345"/>
                  </a:lnTo>
                  <a:lnTo>
                    <a:pt x="59458" y="26033"/>
                  </a:lnTo>
                  <a:lnTo>
                    <a:pt x="59458" y="25721"/>
                  </a:lnTo>
                  <a:lnTo>
                    <a:pt x="57938" y="25991"/>
                  </a:lnTo>
                  <a:lnTo>
                    <a:pt x="59458" y="25283"/>
                  </a:lnTo>
                  <a:lnTo>
                    <a:pt x="59458" y="24971"/>
                  </a:lnTo>
                  <a:lnTo>
                    <a:pt x="56834" y="26179"/>
                  </a:lnTo>
                  <a:lnTo>
                    <a:pt x="56730" y="26179"/>
                  </a:lnTo>
                  <a:lnTo>
                    <a:pt x="50649" y="25054"/>
                  </a:lnTo>
                  <a:lnTo>
                    <a:pt x="53773" y="24263"/>
                  </a:lnTo>
                  <a:lnTo>
                    <a:pt x="59458" y="24804"/>
                  </a:lnTo>
                  <a:lnTo>
                    <a:pt x="59458" y="24513"/>
                  </a:lnTo>
                  <a:lnTo>
                    <a:pt x="54606" y="24034"/>
                  </a:lnTo>
                  <a:lnTo>
                    <a:pt x="59458" y="22784"/>
                  </a:lnTo>
                  <a:lnTo>
                    <a:pt x="59458" y="22493"/>
                  </a:lnTo>
                  <a:lnTo>
                    <a:pt x="53752" y="23950"/>
                  </a:lnTo>
                  <a:lnTo>
                    <a:pt x="47609" y="23367"/>
                  </a:lnTo>
                  <a:lnTo>
                    <a:pt x="50649" y="22284"/>
                  </a:lnTo>
                  <a:lnTo>
                    <a:pt x="59458" y="22368"/>
                  </a:lnTo>
                  <a:lnTo>
                    <a:pt x="59458" y="22076"/>
                  </a:lnTo>
                  <a:lnTo>
                    <a:pt x="51441" y="22014"/>
                  </a:lnTo>
                  <a:lnTo>
                    <a:pt x="56022" y="20389"/>
                  </a:lnTo>
                  <a:lnTo>
                    <a:pt x="59458" y="22014"/>
                  </a:lnTo>
                  <a:lnTo>
                    <a:pt x="59458" y="21701"/>
                  </a:lnTo>
                  <a:lnTo>
                    <a:pt x="56418" y="20243"/>
                  </a:lnTo>
                  <a:lnTo>
                    <a:pt x="57188" y="19973"/>
                  </a:lnTo>
                  <a:lnTo>
                    <a:pt x="59458" y="20806"/>
                  </a:lnTo>
                  <a:lnTo>
                    <a:pt x="59458" y="20514"/>
                  </a:lnTo>
                  <a:lnTo>
                    <a:pt x="57626" y="19827"/>
                  </a:lnTo>
                  <a:lnTo>
                    <a:pt x="57709" y="19785"/>
                  </a:lnTo>
                  <a:lnTo>
                    <a:pt x="59458" y="19640"/>
                  </a:lnTo>
                  <a:lnTo>
                    <a:pt x="59458" y="19369"/>
                  </a:lnTo>
                  <a:lnTo>
                    <a:pt x="58771" y="19410"/>
                  </a:lnTo>
                  <a:lnTo>
                    <a:pt x="59209" y="19265"/>
                  </a:lnTo>
                  <a:lnTo>
                    <a:pt x="59458" y="19327"/>
                  </a:lnTo>
                  <a:lnTo>
                    <a:pt x="59458" y="18869"/>
                  </a:lnTo>
                  <a:lnTo>
                    <a:pt x="59188" y="18952"/>
                  </a:lnTo>
                  <a:lnTo>
                    <a:pt x="54085" y="17536"/>
                  </a:lnTo>
                  <a:lnTo>
                    <a:pt x="54169" y="17494"/>
                  </a:lnTo>
                  <a:lnTo>
                    <a:pt x="56793" y="17057"/>
                  </a:lnTo>
                  <a:lnTo>
                    <a:pt x="59458" y="17557"/>
                  </a:lnTo>
                  <a:lnTo>
                    <a:pt x="59458" y="17245"/>
                  </a:lnTo>
                  <a:lnTo>
                    <a:pt x="57647" y="16911"/>
                  </a:lnTo>
                  <a:lnTo>
                    <a:pt x="59458" y="16620"/>
                  </a:lnTo>
                  <a:lnTo>
                    <a:pt x="59458" y="16328"/>
                  </a:lnTo>
                  <a:lnTo>
                    <a:pt x="56814" y="16766"/>
                  </a:lnTo>
                  <a:lnTo>
                    <a:pt x="56085" y="16620"/>
                  </a:lnTo>
                  <a:lnTo>
                    <a:pt x="58750" y="15412"/>
                  </a:lnTo>
                  <a:lnTo>
                    <a:pt x="59458" y="15474"/>
                  </a:lnTo>
                  <a:lnTo>
                    <a:pt x="59458" y="15183"/>
                  </a:lnTo>
                  <a:lnTo>
                    <a:pt x="59292" y="15162"/>
                  </a:lnTo>
                  <a:lnTo>
                    <a:pt x="59458" y="15099"/>
                  </a:lnTo>
                  <a:lnTo>
                    <a:pt x="59458" y="14766"/>
                  </a:lnTo>
                  <a:lnTo>
                    <a:pt x="58709" y="15120"/>
                  </a:lnTo>
                  <a:lnTo>
                    <a:pt x="53856" y="14641"/>
                  </a:lnTo>
                  <a:lnTo>
                    <a:pt x="59458" y="13204"/>
                  </a:lnTo>
                  <a:lnTo>
                    <a:pt x="59458" y="12788"/>
                  </a:lnTo>
                  <a:lnTo>
                    <a:pt x="49899" y="12705"/>
                  </a:lnTo>
                  <a:lnTo>
                    <a:pt x="55751" y="10643"/>
                  </a:lnTo>
                  <a:lnTo>
                    <a:pt x="59458" y="10330"/>
                  </a:lnTo>
                  <a:lnTo>
                    <a:pt x="59458" y="10039"/>
                  </a:lnTo>
                  <a:lnTo>
                    <a:pt x="56814" y="10268"/>
                  </a:lnTo>
                  <a:lnTo>
                    <a:pt x="59458" y="9331"/>
                  </a:lnTo>
                  <a:lnTo>
                    <a:pt x="59458" y="9018"/>
                  </a:lnTo>
                  <a:lnTo>
                    <a:pt x="55689" y="10351"/>
                  </a:lnTo>
                  <a:lnTo>
                    <a:pt x="45776" y="11143"/>
                  </a:lnTo>
                  <a:lnTo>
                    <a:pt x="45776" y="11143"/>
                  </a:lnTo>
                  <a:lnTo>
                    <a:pt x="51441" y="8539"/>
                  </a:lnTo>
                  <a:lnTo>
                    <a:pt x="59458" y="7206"/>
                  </a:lnTo>
                  <a:lnTo>
                    <a:pt x="59458" y="6915"/>
                  </a:lnTo>
                  <a:lnTo>
                    <a:pt x="52461" y="8081"/>
                  </a:lnTo>
                  <a:lnTo>
                    <a:pt x="59458" y="4895"/>
                  </a:lnTo>
                  <a:lnTo>
                    <a:pt x="59458" y="4562"/>
                  </a:lnTo>
                  <a:lnTo>
                    <a:pt x="51336" y="8269"/>
                  </a:lnTo>
                  <a:lnTo>
                    <a:pt x="36508" y="10768"/>
                  </a:lnTo>
                  <a:lnTo>
                    <a:pt x="34863" y="9976"/>
                  </a:lnTo>
                  <a:lnTo>
                    <a:pt x="59458" y="3604"/>
                  </a:lnTo>
                  <a:lnTo>
                    <a:pt x="59458" y="3312"/>
                  </a:lnTo>
                  <a:lnTo>
                    <a:pt x="34447" y="9789"/>
                  </a:lnTo>
                  <a:lnTo>
                    <a:pt x="32718" y="8956"/>
                  </a:lnTo>
                  <a:lnTo>
                    <a:pt x="57980" y="1"/>
                  </a:lnTo>
                  <a:lnTo>
                    <a:pt x="57105" y="1"/>
                  </a:lnTo>
                  <a:lnTo>
                    <a:pt x="32343" y="8789"/>
                  </a:lnTo>
                  <a:lnTo>
                    <a:pt x="30490" y="7894"/>
                  </a:lnTo>
                  <a:lnTo>
                    <a:pt x="47817" y="1"/>
                  </a:lnTo>
                  <a:lnTo>
                    <a:pt x="47109" y="1"/>
                  </a:lnTo>
                  <a:lnTo>
                    <a:pt x="30157" y="7727"/>
                  </a:lnTo>
                  <a:lnTo>
                    <a:pt x="13912" y="1"/>
                  </a:lnTo>
                  <a:lnTo>
                    <a:pt x="13246" y="1"/>
                  </a:lnTo>
                  <a:lnTo>
                    <a:pt x="29802" y="7894"/>
                  </a:lnTo>
                  <a:lnTo>
                    <a:pt x="27949" y="8748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5"/>
            <p:cNvSpPr/>
            <p:nvPr/>
          </p:nvSpPr>
          <p:spPr>
            <a:xfrm rot="5400000">
              <a:off x="1565984" y="108583"/>
              <a:ext cx="595500" cy="2145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0" name="Google Shape;950;p45"/>
          <p:cNvGrpSpPr/>
          <p:nvPr/>
        </p:nvGrpSpPr>
        <p:grpSpPr>
          <a:xfrm>
            <a:off x="790744" y="3568668"/>
            <a:ext cx="2145940" cy="595516"/>
            <a:chOff x="790744" y="883767"/>
            <a:chExt cx="2145940" cy="595516"/>
          </a:xfrm>
        </p:grpSpPr>
        <p:sp>
          <p:nvSpPr>
            <p:cNvPr id="951" name="Google Shape;951;p45"/>
            <p:cNvSpPr/>
            <p:nvPr/>
          </p:nvSpPr>
          <p:spPr>
            <a:xfrm rot="5400000">
              <a:off x="1566037" y="108474"/>
              <a:ext cx="595333" cy="2145920"/>
            </a:xfrm>
            <a:custGeom>
              <a:rect b="b" l="l" r="r" t="t"/>
              <a:pathLst>
                <a:path extrusionOk="0" h="119750" w="59459">
                  <a:moveTo>
                    <a:pt x="30157" y="8060"/>
                  </a:moveTo>
                  <a:lnTo>
                    <a:pt x="31968" y="8914"/>
                  </a:lnTo>
                  <a:lnTo>
                    <a:pt x="30136" y="9560"/>
                  </a:lnTo>
                  <a:lnTo>
                    <a:pt x="28345" y="8893"/>
                  </a:lnTo>
                  <a:lnTo>
                    <a:pt x="30157" y="8060"/>
                  </a:lnTo>
                  <a:close/>
                  <a:moveTo>
                    <a:pt x="27970" y="9060"/>
                  </a:moveTo>
                  <a:lnTo>
                    <a:pt x="29719" y="9706"/>
                  </a:lnTo>
                  <a:lnTo>
                    <a:pt x="28011" y="10310"/>
                  </a:lnTo>
                  <a:lnTo>
                    <a:pt x="26262" y="9831"/>
                  </a:lnTo>
                  <a:lnTo>
                    <a:pt x="27970" y="9060"/>
                  </a:lnTo>
                  <a:close/>
                  <a:moveTo>
                    <a:pt x="32322" y="9102"/>
                  </a:moveTo>
                  <a:lnTo>
                    <a:pt x="34030" y="9893"/>
                  </a:lnTo>
                  <a:lnTo>
                    <a:pt x="32260" y="10351"/>
                  </a:lnTo>
                  <a:lnTo>
                    <a:pt x="30573" y="9726"/>
                  </a:lnTo>
                  <a:lnTo>
                    <a:pt x="32322" y="9102"/>
                  </a:lnTo>
                  <a:close/>
                  <a:moveTo>
                    <a:pt x="30136" y="9872"/>
                  </a:moveTo>
                  <a:lnTo>
                    <a:pt x="31781" y="10476"/>
                  </a:lnTo>
                  <a:lnTo>
                    <a:pt x="30136" y="10913"/>
                  </a:lnTo>
                  <a:lnTo>
                    <a:pt x="28490" y="10455"/>
                  </a:lnTo>
                  <a:lnTo>
                    <a:pt x="30136" y="9872"/>
                  </a:lnTo>
                  <a:close/>
                  <a:moveTo>
                    <a:pt x="25846" y="10018"/>
                  </a:moveTo>
                  <a:lnTo>
                    <a:pt x="27532" y="10497"/>
                  </a:lnTo>
                  <a:lnTo>
                    <a:pt x="25929" y="11059"/>
                  </a:lnTo>
                  <a:lnTo>
                    <a:pt x="24263" y="10747"/>
                  </a:lnTo>
                  <a:lnTo>
                    <a:pt x="25846" y="10018"/>
                  </a:lnTo>
                  <a:close/>
                  <a:moveTo>
                    <a:pt x="34426" y="10101"/>
                  </a:moveTo>
                  <a:lnTo>
                    <a:pt x="36009" y="10851"/>
                  </a:lnTo>
                  <a:lnTo>
                    <a:pt x="34322" y="11122"/>
                  </a:lnTo>
                  <a:lnTo>
                    <a:pt x="32739" y="10539"/>
                  </a:lnTo>
                  <a:lnTo>
                    <a:pt x="34426" y="10101"/>
                  </a:lnTo>
                  <a:close/>
                  <a:moveTo>
                    <a:pt x="28011" y="10622"/>
                  </a:moveTo>
                  <a:lnTo>
                    <a:pt x="29573" y="11059"/>
                  </a:lnTo>
                  <a:lnTo>
                    <a:pt x="28053" y="11455"/>
                  </a:lnTo>
                  <a:lnTo>
                    <a:pt x="26491" y="11163"/>
                  </a:lnTo>
                  <a:lnTo>
                    <a:pt x="28011" y="10622"/>
                  </a:lnTo>
                  <a:close/>
                  <a:moveTo>
                    <a:pt x="32239" y="10664"/>
                  </a:moveTo>
                  <a:lnTo>
                    <a:pt x="33759" y="11226"/>
                  </a:lnTo>
                  <a:lnTo>
                    <a:pt x="32197" y="11476"/>
                  </a:lnTo>
                  <a:lnTo>
                    <a:pt x="30698" y="11059"/>
                  </a:lnTo>
                  <a:lnTo>
                    <a:pt x="32239" y="10664"/>
                  </a:lnTo>
                  <a:close/>
                  <a:moveTo>
                    <a:pt x="9976" y="8394"/>
                  </a:moveTo>
                  <a:lnTo>
                    <a:pt x="23305" y="10872"/>
                  </a:lnTo>
                  <a:lnTo>
                    <a:pt x="21764" y="11580"/>
                  </a:lnTo>
                  <a:lnTo>
                    <a:pt x="15329" y="10955"/>
                  </a:lnTo>
                  <a:lnTo>
                    <a:pt x="9976" y="8394"/>
                  </a:lnTo>
                  <a:close/>
                  <a:moveTo>
                    <a:pt x="50337" y="8727"/>
                  </a:moveTo>
                  <a:lnTo>
                    <a:pt x="44922" y="11205"/>
                  </a:lnTo>
                  <a:lnTo>
                    <a:pt x="38487" y="11705"/>
                  </a:lnTo>
                  <a:lnTo>
                    <a:pt x="36967" y="10976"/>
                  </a:lnTo>
                  <a:lnTo>
                    <a:pt x="50337" y="8727"/>
                  </a:lnTo>
                  <a:close/>
                  <a:moveTo>
                    <a:pt x="23805" y="10955"/>
                  </a:moveTo>
                  <a:lnTo>
                    <a:pt x="25387" y="11247"/>
                  </a:lnTo>
                  <a:lnTo>
                    <a:pt x="23909" y="11767"/>
                  </a:lnTo>
                  <a:lnTo>
                    <a:pt x="22326" y="11622"/>
                  </a:lnTo>
                  <a:lnTo>
                    <a:pt x="23805" y="10955"/>
                  </a:lnTo>
                  <a:close/>
                  <a:moveTo>
                    <a:pt x="30136" y="11205"/>
                  </a:moveTo>
                  <a:lnTo>
                    <a:pt x="31531" y="11601"/>
                  </a:lnTo>
                  <a:lnTo>
                    <a:pt x="30115" y="11830"/>
                  </a:lnTo>
                  <a:lnTo>
                    <a:pt x="28720" y="11580"/>
                  </a:lnTo>
                  <a:lnTo>
                    <a:pt x="30136" y="11205"/>
                  </a:lnTo>
                  <a:close/>
                  <a:moveTo>
                    <a:pt x="36467" y="11059"/>
                  </a:moveTo>
                  <a:lnTo>
                    <a:pt x="37904" y="11747"/>
                  </a:lnTo>
                  <a:lnTo>
                    <a:pt x="36342" y="11871"/>
                  </a:lnTo>
                  <a:lnTo>
                    <a:pt x="34863" y="11330"/>
                  </a:lnTo>
                  <a:lnTo>
                    <a:pt x="36467" y="11059"/>
                  </a:lnTo>
                  <a:close/>
                  <a:moveTo>
                    <a:pt x="25950" y="11351"/>
                  </a:moveTo>
                  <a:lnTo>
                    <a:pt x="27387" y="11622"/>
                  </a:lnTo>
                  <a:lnTo>
                    <a:pt x="26012" y="11976"/>
                  </a:lnTo>
                  <a:lnTo>
                    <a:pt x="24575" y="11851"/>
                  </a:lnTo>
                  <a:lnTo>
                    <a:pt x="25950" y="11351"/>
                  </a:lnTo>
                  <a:close/>
                  <a:moveTo>
                    <a:pt x="34301" y="11434"/>
                  </a:moveTo>
                  <a:lnTo>
                    <a:pt x="35655" y="11934"/>
                  </a:lnTo>
                  <a:lnTo>
                    <a:pt x="34238" y="12038"/>
                  </a:lnTo>
                  <a:lnTo>
                    <a:pt x="32864" y="11663"/>
                  </a:lnTo>
                  <a:lnTo>
                    <a:pt x="34301" y="11434"/>
                  </a:lnTo>
                  <a:close/>
                  <a:moveTo>
                    <a:pt x="28053" y="11747"/>
                  </a:moveTo>
                  <a:lnTo>
                    <a:pt x="29282" y="11976"/>
                  </a:lnTo>
                  <a:lnTo>
                    <a:pt x="28074" y="12184"/>
                  </a:lnTo>
                  <a:lnTo>
                    <a:pt x="26845" y="12059"/>
                  </a:lnTo>
                  <a:lnTo>
                    <a:pt x="28053" y="11747"/>
                  </a:lnTo>
                  <a:close/>
                  <a:moveTo>
                    <a:pt x="32197" y="11788"/>
                  </a:moveTo>
                  <a:lnTo>
                    <a:pt x="33385" y="12121"/>
                  </a:lnTo>
                  <a:lnTo>
                    <a:pt x="32177" y="12205"/>
                  </a:lnTo>
                  <a:lnTo>
                    <a:pt x="30948" y="11976"/>
                  </a:lnTo>
                  <a:lnTo>
                    <a:pt x="32197" y="11788"/>
                  </a:lnTo>
                  <a:close/>
                  <a:moveTo>
                    <a:pt x="30115" y="12121"/>
                  </a:moveTo>
                  <a:lnTo>
                    <a:pt x="31052" y="12288"/>
                  </a:lnTo>
                  <a:lnTo>
                    <a:pt x="30115" y="12371"/>
                  </a:lnTo>
                  <a:lnTo>
                    <a:pt x="29178" y="12288"/>
                  </a:lnTo>
                  <a:lnTo>
                    <a:pt x="30115" y="12121"/>
                  </a:lnTo>
                  <a:close/>
                  <a:moveTo>
                    <a:pt x="5624" y="10310"/>
                  </a:moveTo>
                  <a:lnTo>
                    <a:pt x="15245" y="11247"/>
                  </a:lnTo>
                  <a:lnTo>
                    <a:pt x="17786" y="12455"/>
                  </a:lnTo>
                  <a:lnTo>
                    <a:pt x="11184" y="12392"/>
                  </a:lnTo>
                  <a:lnTo>
                    <a:pt x="5624" y="10310"/>
                  </a:lnTo>
                  <a:close/>
                  <a:moveTo>
                    <a:pt x="16099" y="11309"/>
                  </a:moveTo>
                  <a:lnTo>
                    <a:pt x="21222" y="11809"/>
                  </a:lnTo>
                  <a:lnTo>
                    <a:pt x="19806" y="12455"/>
                  </a:lnTo>
                  <a:lnTo>
                    <a:pt x="18473" y="12455"/>
                  </a:lnTo>
                  <a:lnTo>
                    <a:pt x="16099" y="11309"/>
                  </a:lnTo>
                  <a:close/>
                  <a:moveTo>
                    <a:pt x="21805" y="11871"/>
                  </a:moveTo>
                  <a:lnTo>
                    <a:pt x="23263" y="11996"/>
                  </a:lnTo>
                  <a:lnTo>
                    <a:pt x="21910" y="12475"/>
                  </a:lnTo>
                  <a:lnTo>
                    <a:pt x="20493" y="12475"/>
                  </a:lnTo>
                  <a:lnTo>
                    <a:pt x="21805" y="11871"/>
                  </a:lnTo>
                  <a:close/>
                  <a:moveTo>
                    <a:pt x="23930" y="12080"/>
                  </a:moveTo>
                  <a:lnTo>
                    <a:pt x="25179" y="12184"/>
                  </a:lnTo>
                  <a:lnTo>
                    <a:pt x="23992" y="12496"/>
                  </a:lnTo>
                  <a:lnTo>
                    <a:pt x="22763" y="12496"/>
                  </a:lnTo>
                  <a:lnTo>
                    <a:pt x="23930" y="12080"/>
                  </a:lnTo>
                  <a:close/>
                  <a:moveTo>
                    <a:pt x="26033" y="12267"/>
                  </a:moveTo>
                  <a:lnTo>
                    <a:pt x="26970" y="12371"/>
                  </a:lnTo>
                  <a:lnTo>
                    <a:pt x="26054" y="12517"/>
                  </a:lnTo>
                  <a:lnTo>
                    <a:pt x="25117" y="12517"/>
                  </a:lnTo>
                  <a:lnTo>
                    <a:pt x="26033" y="12267"/>
                  </a:lnTo>
                  <a:close/>
                  <a:moveTo>
                    <a:pt x="28074" y="12475"/>
                  </a:moveTo>
                  <a:lnTo>
                    <a:pt x="28449" y="12496"/>
                  </a:lnTo>
                  <a:lnTo>
                    <a:pt x="28095" y="12538"/>
                  </a:lnTo>
                  <a:lnTo>
                    <a:pt x="27720" y="12538"/>
                  </a:lnTo>
                  <a:lnTo>
                    <a:pt x="28074" y="12475"/>
                  </a:lnTo>
                  <a:close/>
                  <a:moveTo>
                    <a:pt x="32156" y="12496"/>
                  </a:moveTo>
                  <a:lnTo>
                    <a:pt x="32510" y="12580"/>
                  </a:lnTo>
                  <a:lnTo>
                    <a:pt x="32510" y="12580"/>
                  </a:lnTo>
                  <a:lnTo>
                    <a:pt x="32156" y="12559"/>
                  </a:lnTo>
                  <a:lnTo>
                    <a:pt x="31781" y="12538"/>
                  </a:lnTo>
                  <a:lnTo>
                    <a:pt x="32156" y="12496"/>
                  </a:lnTo>
                  <a:close/>
                  <a:moveTo>
                    <a:pt x="34218" y="12330"/>
                  </a:moveTo>
                  <a:lnTo>
                    <a:pt x="35113" y="12600"/>
                  </a:lnTo>
                  <a:lnTo>
                    <a:pt x="34197" y="12580"/>
                  </a:lnTo>
                  <a:lnTo>
                    <a:pt x="33260" y="12413"/>
                  </a:lnTo>
                  <a:lnTo>
                    <a:pt x="34218" y="12330"/>
                  </a:lnTo>
                  <a:close/>
                  <a:moveTo>
                    <a:pt x="36300" y="12163"/>
                  </a:moveTo>
                  <a:lnTo>
                    <a:pt x="37466" y="12600"/>
                  </a:lnTo>
                  <a:lnTo>
                    <a:pt x="36238" y="12600"/>
                  </a:lnTo>
                  <a:lnTo>
                    <a:pt x="35051" y="12267"/>
                  </a:lnTo>
                  <a:lnTo>
                    <a:pt x="36300" y="12163"/>
                  </a:lnTo>
                  <a:close/>
                  <a:moveTo>
                    <a:pt x="38445" y="11996"/>
                  </a:moveTo>
                  <a:lnTo>
                    <a:pt x="39757" y="12621"/>
                  </a:lnTo>
                  <a:lnTo>
                    <a:pt x="38320" y="12621"/>
                  </a:lnTo>
                  <a:lnTo>
                    <a:pt x="36987" y="12121"/>
                  </a:lnTo>
                  <a:lnTo>
                    <a:pt x="38445" y="11996"/>
                  </a:lnTo>
                  <a:close/>
                  <a:moveTo>
                    <a:pt x="44151" y="11559"/>
                  </a:moveTo>
                  <a:lnTo>
                    <a:pt x="41757" y="12642"/>
                  </a:lnTo>
                  <a:lnTo>
                    <a:pt x="40444" y="12642"/>
                  </a:lnTo>
                  <a:lnTo>
                    <a:pt x="39008" y="11955"/>
                  </a:lnTo>
                  <a:lnTo>
                    <a:pt x="44151" y="11559"/>
                  </a:lnTo>
                  <a:close/>
                  <a:moveTo>
                    <a:pt x="54648" y="10726"/>
                  </a:moveTo>
                  <a:lnTo>
                    <a:pt x="49046" y="12705"/>
                  </a:lnTo>
                  <a:lnTo>
                    <a:pt x="42444" y="12642"/>
                  </a:lnTo>
                  <a:lnTo>
                    <a:pt x="45005" y="11476"/>
                  </a:lnTo>
                  <a:lnTo>
                    <a:pt x="54648" y="10726"/>
                  </a:lnTo>
                  <a:close/>
                  <a:moveTo>
                    <a:pt x="19181" y="12746"/>
                  </a:moveTo>
                  <a:lnTo>
                    <a:pt x="19140" y="12767"/>
                  </a:lnTo>
                  <a:lnTo>
                    <a:pt x="19098" y="12746"/>
                  </a:lnTo>
                  <a:close/>
                  <a:moveTo>
                    <a:pt x="24388" y="12788"/>
                  </a:moveTo>
                  <a:lnTo>
                    <a:pt x="24034" y="12850"/>
                  </a:lnTo>
                  <a:lnTo>
                    <a:pt x="23659" y="12892"/>
                  </a:lnTo>
                  <a:lnTo>
                    <a:pt x="24034" y="12788"/>
                  </a:lnTo>
                  <a:close/>
                  <a:moveTo>
                    <a:pt x="41132" y="12934"/>
                  </a:moveTo>
                  <a:lnTo>
                    <a:pt x="41090" y="12954"/>
                  </a:lnTo>
                  <a:lnTo>
                    <a:pt x="41048" y="12934"/>
                  </a:lnTo>
                  <a:close/>
                  <a:moveTo>
                    <a:pt x="36196" y="12892"/>
                  </a:moveTo>
                  <a:lnTo>
                    <a:pt x="36571" y="12996"/>
                  </a:lnTo>
                  <a:lnTo>
                    <a:pt x="36196" y="12954"/>
                  </a:lnTo>
                  <a:lnTo>
                    <a:pt x="35821" y="12892"/>
                  </a:lnTo>
                  <a:close/>
                  <a:moveTo>
                    <a:pt x="21951" y="12767"/>
                  </a:moveTo>
                  <a:lnTo>
                    <a:pt x="22909" y="12788"/>
                  </a:lnTo>
                  <a:lnTo>
                    <a:pt x="21993" y="13017"/>
                  </a:lnTo>
                  <a:lnTo>
                    <a:pt x="21076" y="13079"/>
                  </a:lnTo>
                  <a:lnTo>
                    <a:pt x="21951" y="12767"/>
                  </a:lnTo>
                  <a:close/>
                  <a:moveTo>
                    <a:pt x="19869" y="12746"/>
                  </a:moveTo>
                  <a:lnTo>
                    <a:pt x="21118" y="12767"/>
                  </a:lnTo>
                  <a:lnTo>
                    <a:pt x="19973" y="13163"/>
                  </a:lnTo>
                  <a:lnTo>
                    <a:pt x="19473" y="12934"/>
                  </a:lnTo>
                  <a:lnTo>
                    <a:pt x="19869" y="12746"/>
                  </a:lnTo>
                  <a:close/>
                  <a:moveTo>
                    <a:pt x="37321" y="12892"/>
                  </a:moveTo>
                  <a:lnTo>
                    <a:pt x="38279" y="12913"/>
                  </a:lnTo>
                  <a:lnTo>
                    <a:pt x="39153" y="13246"/>
                  </a:lnTo>
                  <a:lnTo>
                    <a:pt x="39153" y="13246"/>
                  </a:lnTo>
                  <a:lnTo>
                    <a:pt x="38216" y="13142"/>
                  </a:lnTo>
                  <a:lnTo>
                    <a:pt x="37321" y="12892"/>
                  </a:lnTo>
                  <a:close/>
                  <a:moveTo>
                    <a:pt x="19140" y="13079"/>
                  </a:moveTo>
                  <a:lnTo>
                    <a:pt x="19410" y="13225"/>
                  </a:lnTo>
                  <a:lnTo>
                    <a:pt x="18723" y="13267"/>
                  </a:lnTo>
                  <a:lnTo>
                    <a:pt x="19140" y="13079"/>
                  </a:lnTo>
                  <a:close/>
                  <a:moveTo>
                    <a:pt x="39112" y="12913"/>
                  </a:moveTo>
                  <a:lnTo>
                    <a:pt x="40361" y="12934"/>
                  </a:lnTo>
                  <a:lnTo>
                    <a:pt x="40757" y="13100"/>
                  </a:lnTo>
                  <a:lnTo>
                    <a:pt x="40236" y="13329"/>
                  </a:lnTo>
                  <a:lnTo>
                    <a:pt x="39112" y="12913"/>
                  </a:lnTo>
                  <a:close/>
                  <a:moveTo>
                    <a:pt x="41090" y="13267"/>
                  </a:moveTo>
                  <a:lnTo>
                    <a:pt x="41507" y="13454"/>
                  </a:lnTo>
                  <a:lnTo>
                    <a:pt x="40819" y="13392"/>
                  </a:lnTo>
                  <a:lnTo>
                    <a:pt x="41090" y="13267"/>
                  </a:lnTo>
                  <a:close/>
                  <a:moveTo>
                    <a:pt x="19952" y="13475"/>
                  </a:moveTo>
                  <a:lnTo>
                    <a:pt x="20035" y="13517"/>
                  </a:lnTo>
                  <a:lnTo>
                    <a:pt x="20014" y="13517"/>
                  </a:lnTo>
                  <a:lnTo>
                    <a:pt x="19660" y="13579"/>
                  </a:lnTo>
                  <a:lnTo>
                    <a:pt x="19952" y="13475"/>
                  </a:lnTo>
                  <a:close/>
                  <a:moveTo>
                    <a:pt x="11976" y="12684"/>
                  </a:moveTo>
                  <a:lnTo>
                    <a:pt x="18411" y="12746"/>
                  </a:lnTo>
                  <a:lnTo>
                    <a:pt x="18786" y="12934"/>
                  </a:lnTo>
                  <a:lnTo>
                    <a:pt x="17869" y="13350"/>
                  </a:lnTo>
                  <a:lnTo>
                    <a:pt x="14454" y="13621"/>
                  </a:lnTo>
                  <a:lnTo>
                    <a:pt x="11976" y="12684"/>
                  </a:lnTo>
                  <a:close/>
                  <a:moveTo>
                    <a:pt x="40257" y="13642"/>
                  </a:moveTo>
                  <a:lnTo>
                    <a:pt x="40549" y="13767"/>
                  </a:lnTo>
                  <a:lnTo>
                    <a:pt x="40195" y="13683"/>
                  </a:lnTo>
                  <a:lnTo>
                    <a:pt x="40174" y="13683"/>
                  </a:lnTo>
                  <a:lnTo>
                    <a:pt x="40257" y="13642"/>
                  </a:lnTo>
                  <a:close/>
                  <a:moveTo>
                    <a:pt x="41819" y="12934"/>
                  </a:moveTo>
                  <a:lnTo>
                    <a:pt x="48233" y="12996"/>
                  </a:lnTo>
                  <a:lnTo>
                    <a:pt x="45755" y="13871"/>
                  </a:lnTo>
                  <a:lnTo>
                    <a:pt x="42340" y="13538"/>
                  </a:lnTo>
                  <a:lnTo>
                    <a:pt x="41444" y="13121"/>
                  </a:lnTo>
                  <a:lnTo>
                    <a:pt x="41819" y="12934"/>
                  </a:lnTo>
                  <a:close/>
                  <a:moveTo>
                    <a:pt x="18890" y="13558"/>
                  </a:moveTo>
                  <a:lnTo>
                    <a:pt x="18015" y="13871"/>
                  </a:lnTo>
                  <a:lnTo>
                    <a:pt x="17099" y="14017"/>
                  </a:lnTo>
                  <a:lnTo>
                    <a:pt x="17953" y="13621"/>
                  </a:lnTo>
                  <a:lnTo>
                    <a:pt x="18890" y="13558"/>
                  </a:lnTo>
                  <a:close/>
                  <a:moveTo>
                    <a:pt x="1459" y="12600"/>
                  </a:moveTo>
                  <a:lnTo>
                    <a:pt x="11143" y="12684"/>
                  </a:lnTo>
                  <a:lnTo>
                    <a:pt x="13767" y="13663"/>
                  </a:lnTo>
                  <a:lnTo>
                    <a:pt x="7186" y="14183"/>
                  </a:lnTo>
                  <a:lnTo>
                    <a:pt x="1459" y="12600"/>
                  </a:lnTo>
                  <a:close/>
                  <a:moveTo>
                    <a:pt x="17099" y="13683"/>
                  </a:moveTo>
                  <a:lnTo>
                    <a:pt x="16016" y="14183"/>
                  </a:lnTo>
                  <a:lnTo>
                    <a:pt x="15099" y="13850"/>
                  </a:lnTo>
                  <a:lnTo>
                    <a:pt x="17099" y="13683"/>
                  </a:lnTo>
                  <a:close/>
                  <a:moveTo>
                    <a:pt x="41319" y="13746"/>
                  </a:moveTo>
                  <a:lnTo>
                    <a:pt x="42256" y="13829"/>
                  </a:lnTo>
                  <a:lnTo>
                    <a:pt x="43110" y="14225"/>
                  </a:lnTo>
                  <a:lnTo>
                    <a:pt x="42194" y="14058"/>
                  </a:lnTo>
                  <a:lnTo>
                    <a:pt x="41319" y="13746"/>
                  </a:lnTo>
                  <a:close/>
                  <a:moveTo>
                    <a:pt x="43110" y="13912"/>
                  </a:moveTo>
                  <a:lnTo>
                    <a:pt x="45109" y="14100"/>
                  </a:lnTo>
                  <a:lnTo>
                    <a:pt x="44193" y="14433"/>
                  </a:lnTo>
                  <a:lnTo>
                    <a:pt x="43110" y="13912"/>
                  </a:lnTo>
                  <a:close/>
                  <a:moveTo>
                    <a:pt x="49087" y="12996"/>
                  </a:moveTo>
                  <a:lnTo>
                    <a:pt x="58750" y="13079"/>
                  </a:lnTo>
                  <a:lnTo>
                    <a:pt x="53002" y="14558"/>
                  </a:lnTo>
                  <a:lnTo>
                    <a:pt x="46442" y="13933"/>
                  </a:lnTo>
                  <a:lnTo>
                    <a:pt x="49087" y="12996"/>
                  </a:lnTo>
                  <a:close/>
                  <a:moveTo>
                    <a:pt x="16016" y="14516"/>
                  </a:moveTo>
                  <a:lnTo>
                    <a:pt x="16099" y="14537"/>
                  </a:lnTo>
                  <a:lnTo>
                    <a:pt x="15724" y="14641"/>
                  </a:lnTo>
                  <a:lnTo>
                    <a:pt x="15724" y="14641"/>
                  </a:lnTo>
                  <a:lnTo>
                    <a:pt x="16016" y="14516"/>
                  </a:lnTo>
                  <a:close/>
                  <a:moveTo>
                    <a:pt x="44172" y="14745"/>
                  </a:moveTo>
                  <a:lnTo>
                    <a:pt x="44464" y="14870"/>
                  </a:lnTo>
                  <a:lnTo>
                    <a:pt x="44464" y="14870"/>
                  </a:lnTo>
                  <a:lnTo>
                    <a:pt x="44110" y="14787"/>
                  </a:lnTo>
                  <a:lnTo>
                    <a:pt x="44089" y="14766"/>
                  </a:lnTo>
                  <a:lnTo>
                    <a:pt x="44172" y="14745"/>
                  </a:lnTo>
                  <a:close/>
                  <a:moveTo>
                    <a:pt x="14412" y="13912"/>
                  </a:moveTo>
                  <a:lnTo>
                    <a:pt x="15454" y="14287"/>
                  </a:lnTo>
                  <a:lnTo>
                    <a:pt x="10539" y="15120"/>
                  </a:lnTo>
                  <a:lnTo>
                    <a:pt x="7998" y="14412"/>
                  </a:lnTo>
                  <a:lnTo>
                    <a:pt x="14412" y="13912"/>
                  </a:lnTo>
                  <a:close/>
                  <a:moveTo>
                    <a:pt x="45797" y="14162"/>
                  </a:moveTo>
                  <a:lnTo>
                    <a:pt x="52190" y="14787"/>
                  </a:lnTo>
                  <a:lnTo>
                    <a:pt x="49649" y="15433"/>
                  </a:lnTo>
                  <a:lnTo>
                    <a:pt x="44755" y="14537"/>
                  </a:lnTo>
                  <a:lnTo>
                    <a:pt x="45797" y="14162"/>
                  </a:lnTo>
                  <a:close/>
                  <a:moveTo>
                    <a:pt x="14975" y="14662"/>
                  </a:moveTo>
                  <a:lnTo>
                    <a:pt x="14121" y="15058"/>
                  </a:lnTo>
                  <a:lnTo>
                    <a:pt x="12163" y="15558"/>
                  </a:lnTo>
                  <a:lnTo>
                    <a:pt x="11205" y="15308"/>
                  </a:lnTo>
                  <a:lnTo>
                    <a:pt x="14975" y="14662"/>
                  </a:lnTo>
                  <a:close/>
                  <a:moveTo>
                    <a:pt x="45234" y="14912"/>
                  </a:moveTo>
                  <a:lnTo>
                    <a:pt x="48983" y="15620"/>
                  </a:lnTo>
                  <a:lnTo>
                    <a:pt x="48025" y="15849"/>
                  </a:lnTo>
                  <a:lnTo>
                    <a:pt x="46067" y="15329"/>
                  </a:lnTo>
                  <a:lnTo>
                    <a:pt x="45234" y="14912"/>
                  </a:lnTo>
                  <a:close/>
                  <a:moveTo>
                    <a:pt x="7165" y="14475"/>
                  </a:moveTo>
                  <a:lnTo>
                    <a:pt x="9872" y="15224"/>
                  </a:lnTo>
                  <a:lnTo>
                    <a:pt x="4582" y="16120"/>
                  </a:lnTo>
                  <a:lnTo>
                    <a:pt x="2000" y="14891"/>
                  </a:lnTo>
                  <a:lnTo>
                    <a:pt x="7165" y="14475"/>
                  </a:lnTo>
                  <a:close/>
                  <a:moveTo>
                    <a:pt x="53044" y="14850"/>
                  </a:moveTo>
                  <a:lnTo>
                    <a:pt x="58188" y="15349"/>
                  </a:lnTo>
                  <a:lnTo>
                    <a:pt x="55585" y="16536"/>
                  </a:lnTo>
                  <a:lnTo>
                    <a:pt x="50316" y="15558"/>
                  </a:lnTo>
                  <a:lnTo>
                    <a:pt x="53044" y="14850"/>
                  </a:lnTo>
                  <a:close/>
                  <a:moveTo>
                    <a:pt x="4541" y="16412"/>
                  </a:moveTo>
                  <a:lnTo>
                    <a:pt x="4978" y="16620"/>
                  </a:lnTo>
                  <a:lnTo>
                    <a:pt x="4187" y="16474"/>
                  </a:lnTo>
                  <a:lnTo>
                    <a:pt x="4541" y="16412"/>
                  </a:lnTo>
                  <a:close/>
                  <a:moveTo>
                    <a:pt x="10539" y="15412"/>
                  </a:moveTo>
                  <a:lnTo>
                    <a:pt x="11601" y="15703"/>
                  </a:lnTo>
                  <a:lnTo>
                    <a:pt x="6790" y="16953"/>
                  </a:lnTo>
                  <a:lnTo>
                    <a:pt x="6061" y="16828"/>
                  </a:lnTo>
                  <a:lnTo>
                    <a:pt x="5041" y="16328"/>
                  </a:lnTo>
                  <a:lnTo>
                    <a:pt x="10539" y="15412"/>
                  </a:lnTo>
                  <a:close/>
                  <a:moveTo>
                    <a:pt x="55626" y="16849"/>
                  </a:moveTo>
                  <a:lnTo>
                    <a:pt x="55960" y="16911"/>
                  </a:lnTo>
                  <a:lnTo>
                    <a:pt x="55189" y="17036"/>
                  </a:lnTo>
                  <a:lnTo>
                    <a:pt x="55626" y="16849"/>
                  </a:lnTo>
                  <a:close/>
                  <a:moveTo>
                    <a:pt x="12163" y="15870"/>
                  </a:moveTo>
                  <a:lnTo>
                    <a:pt x="12267" y="15891"/>
                  </a:lnTo>
                  <a:lnTo>
                    <a:pt x="12246" y="15912"/>
                  </a:lnTo>
                  <a:lnTo>
                    <a:pt x="8435" y="17265"/>
                  </a:lnTo>
                  <a:lnTo>
                    <a:pt x="7456" y="17078"/>
                  </a:lnTo>
                  <a:lnTo>
                    <a:pt x="12163" y="15870"/>
                  </a:lnTo>
                  <a:close/>
                  <a:moveTo>
                    <a:pt x="49649" y="15745"/>
                  </a:moveTo>
                  <a:lnTo>
                    <a:pt x="55127" y="16745"/>
                  </a:lnTo>
                  <a:lnTo>
                    <a:pt x="54085" y="17224"/>
                  </a:lnTo>
                  <a:lnTo>
                    <a:pt x="53377" y="17349"/>
                  </a:lnTo>
                  <a:lnTo>
                    <a:pt x="48587" y="16016"/>
                  </a:lnTo>
                  <a:lnTo>
                    <a:pt x="49649" y="15745"/>
                  </a:lnTo>
                  <a:close/>
                  <a:moveTo>
                    <a:pt x="9227" y="17286"/>
                  </a:moveTo>
                  <a:lnTo>
                    <a:pt x="9039" y="17370"/>
                  </a:lnTo>
                  <a:lnTo>
                    <a:pt x="8998" y="17370"/>
                  </a:lnTo>
                  <a:lnTo>
                    <a:pt x="9227" y="17286"/>
                  </a:lnTo>
                  <a:close/>
                  <a:moveTo>
                    <a:pt x="7082" y="17307"/>
                  </a:moveTo>
                  <a:lnTo>
                    <a:pt x="7894" y="17453"/>
                  </a:lnTo>
                  <a:lnTo>
                    <a:pt x="7602" y="17557"/>
                  </a:lnTo>
                  <a:lnTo>
                    <a:pt x="7082" y="17307"/>
                  </a:lnTo>
                  <a:close/>
                  <a:moveTo>
                    <a:pt x="48025" y="16162"/>
                  </a:moveTo>
                  <a:lnTo>
                    <a:pt x="52690" y="17453"/>
                  </a:lnTo>
                  <a:lnTo>
                    <a:pt x="51711" y="17619"/>
                  </a:lnTo>
                  <a:lnTo>
                    <a:pt x="47921" y="16203"/>
                  </a:lnTo>
                  <a:lnTo>
                    <a:pt x="47900" y="16182"/>
                  </a:lnTo>
                  <a:lnTo>
                    <a:pt x="48025" y="16162"/>
                  </a:lnTo>
                  <a:close/>
                  <a:moveTo>
                    <a:pt x="50920" y="17640"/>
                  </a:moveTo>
                  <a:lnTo>
                    <a:pt x="51149" y="17724"/>
                  </a:lnTo>
                  <a:lnTo>
                    <a:pt x="51107" y="17724"/>
                  </a:lnTo>
                  <a:lnTo>
                    <a:pt x="50920" y="17640"/>
                  </a:lnTo>
                  <a:close/>
                  <a:moveTo>
                    <a:pt x="8456" y="17557"/>
                  </a:moveTo>
                  <a:lnTo>
                    <a:pt x="8581" y="17578"/>
                  </a:lnTo>
                  <a:lnTo>
                    <a:pt x="8123" y="17786"/>
                  </a:lnTo>
                  <a:lnTo>
                    <a:pt x="7977" y="17724"/>
                  </a:lnTo>
                  <a:lnTo>
                    <a:pt x="8456" y="17557"/>
                  </a:lnTo>
                  <a:close/>
                  <a:moveTo>
                    <a:pt x="53065" y="17682"/>
                  </a:moveTo>
                  <a:lnTo>
                    <a:pt x="52544" y="17932"/>
                  </a:lnTo>
                  <a:lnTo>
                    <a:pt x="52253" y="17828"/>
                  </a:lnTo>
                  <a:lnTo>
                    <a:pt x="53065" y="17682"/>
                  </a:lnTo>
                  <a:close/>
                  <a:moveTo>
                    <a:pt x="28095" y="12829"/>
                  </a:moveTo>
                  <a:lnTo>
                    <a:pt x="32135" y="12850"/>
                  </a:lnTo>
                  <a:lnTo>
                    <a:pt x="36154" y="13246"/>
                  </a:lnTo>
                  <a:lnTo>
                    <a:pt x="39216" y="13808"/>
                  </a:lnTo>
                  <a:lnTo>
                    <a:pt x="30073" y="17973"/>
                  </a:lnTo>
                  <a:lnTo>
                    <a:pt x="20993" y="13663"/>
                  </a:lnTo>
                  <a:lnTo>
                    <a:pt x="24075" y="13142"/>
                  </a:lnTo>
                  <a:lnTo>
                    <a:pt x="28095" y="12829"/>
                  </a:lnTo>
                  <a:close/>
                  <a:moveTo>
                    <a:pt x="51690" y="17911"/>
                  </a:moveTo>
                  <a:lnTo>
                    <a:pt x="52169" y="18098"/>
                  </a:lnTo>
                  <a:lnTo>
                    <a:pt x="52024" y="18161"/>
                  </a:lnTo>
                  <a:lnTo>
                    <a:pt x="51565" y="17932"/>
                  </a:lnTo>
                  <a:lnTo>
                    <a:pt x="51690" y="17911"/>
                  </a:lnTo>
                  <a:close/>
                  <a:moveTo>
                    <a:pt x="20493" y="13746"/>
                  </a:moveTo>
                  <a:lnTo>
                    <a:pt x="29719" y="18140"/>
                  </a:lnTo>
                  <a:lnTo>
                    <a:pt x="28303" y="18786"/>
                  </a:lnTo>
                  <a:lnTo>
                    <a:pt x="17078" y="14600"/>
                  </a:lnTo>
                  <a:lnTo>
                    <a:pt x="20077" y="13808"/>
                  </a:lnTo>
                  <a:lnTo>
                    <a:pt x="20493" y="13746"/>
                  </a:lnTo>
                  <a:close/>
                  <a:moveTo>
                    <a:pt x="39716" y="13892"/>
                  </a:moveTo>
                  <a:lnTo>
                    <a:pt x="40132" y="13975"/>
                  </a:lnTo>
                  <a:lnTo>
                    <a:pt x="43131" y="14808"/>
                  </a:lnTo>
                  <a:lnTo>
                    <a:pt x="31823" y="18806"/>
                  </a:lnTo>
                  <a:lnTo>
                    <a:pt x="30406" y="18140"/>
                  </a:lnTo>
                  <a:lnTo>
                    <a:pt x="39716" y="13892"/>
                  </a:lnTo>
                  <a:close/>
                  <a:moveTo>
                    <a:pt x="917" y="18765"/>
                  </a:moveTo>
                  <a:lnTo>
                    <a:pt x="1354" y="18931"/>
                  </a:lnTo>
                  <a:lnTo>
                    <a:pt x="584" y="18869"/>
                  </a:lnTo>
                  <a:lnTo>
                    <a:pt x="917" y="18765"/>
                  </a:lnTo>
                  <a:close/>
                  <a:moveTo>
                    <a:pt x="6478" y="17328"/>
                  </a:moveTo>
                  <a:lnTo>
                    <a:pt x="7227" y="17682"/>
                  </a:lnTo>
                  <a:lnTo>
                    <a:pt x="3208" y="19119"/>
                  </a:lnTo>
                  <a:lnTo>
                    <a:pt x="2479" y="19056"/>
                  </a:lnTo>
                  <a:lnTo>
                    <a:pt x="1417" y="18640"/>
                  </a:lnTo>
                  <a:lnTo>
                    <a:pt x="6478" y="17328"/>
                  </a:lnTo>
                  <a:close/>
                  <a:moveTo>
                    <a:pt x="7581" y="17869"/>
                  </a:moveTo>
                  <a:lnTo>
                    <a:pt x="7769" y="17953"/>
                  </a:lnTo>
                  <a:lnTo>
                    <a:pt x="4874" y="19285"/>
                  </a:lnTo>
                  <a:lnTo>
                    <a:pt x="3895" y="19181"/>
                  </a:lnTo>
                  <a:lnTo>
                    <a:pt x="7581" y="17869"/>
                  </a:lnTo>
                  <a:close/>
                  <a:moveTo>
                    <a:pt x="30073" y="18307"/>
                  </a:moveTo>
                  <a:lnTo>
                    <a:pt x="31448" y="18952"/>
                  </a:lnTo>
                  <a:lnTo>
                    <a:pt x="30052" y="19431"/>
                  </a:lnTo>
                  <a:lnTo>
                    <a:pt x="28699" y="18931"/>
                  </a:lnTo>
                  <a:lnTo>
                    <a:pt x="30073" y="18307"/>
                  </a:lnTo>
                  <a:close/>
                  <a:moveTo>
                    <a:pt x="16578" y="14725"/>
                  </a:moveTo>
                  <a:lnTo>
                    <a:pt x="27928" y="18952"/>
                  </a:lnTo>
                  <a:lnTo>
                    <a:pt x="26595" y="19556"/>
                  </a:lnTo>
                  <a:lnTo>
                    <a:pt x="13246" y="15870"/>
                  </a:lnTo>
                  <a:lnTo>
                    <a:pt x="16182" y="14829"/>
                  </a:lnTo>
                  <a:lnTo>
                    <a:pt x="16578" y="14725"/>
                  </a:lnTo>
                  <a:close/>
                  <a:moveTo>
                    <a:pt x="53669" y="17724"/>
                  </a:moveTo>
                  <a:lnTo>
                    <a:pt x="58709" y="19119"/>
                  </a:lnTo>
                  <a:lnTo>
                    <a:pt x="57647" y="19494"/>
                  </a:lnTo>
                  <a:lnTo>
                    <a:pt x="56918" y="19556"/>
                  </a:lnTo>
                  <a:lnTo>
                    <a:pt x="52919" y="18078"/>
                  </a:lnTo>
                  <a:lnTo>
                    <a:pt x="53669" y="17724"/>
                  </a:lnTo>
                  <a:close/>
                  <a:moveTo>
                    <a:pt x="43610" y="14933"/>
                  </a:moveTo>
                  <a:lnTo>
                    <a:pt x="44027" y="15058"/>
                  </a:lnTo>
                  <a:lnTo>
                    <a:pt x="46942" y="16141"/>
                  </a:lnTo>
                  <a:lnTo>
                    <a:pt x="33509" y="19619"/>
                  </a:lnTo>
                  <a:lnTo>
                    <a:pt x="32197" y="18994"/>
                  </a:lnTo>
                  <a:lnTo>
                    <a:pt x="43610" y="14933"/>
                  </a:lnTo>
                  <a:close/>
                  <a:moveTo>
                    <a:pt x="3520" y="19431"/>
                  </a:moveTo>
                  <a:lnTo>
                    <a:pt x="4333" y="19515"/>
                  </a:lnTo>
                  <a:lnTo>
                    <a:pt x="4062" y="19640"/>
                  </a:lnTo>
                  <a:lnTo>
                    <a:pt x="3520" y="19431"/>
                  </a:lnTo>
                  <a:close/>
                  <a:moveTo>
                    <a:pt x="52544" y="18244"/>
                  </a:moveTo>
                  <a:lnTo>
                    <a:pt x="56230" y="19619"/>
                  </a:lnTo>
                  <a:lnTo>
                    <a:pt x="55252" y="19702"/>
                  </a:lnTo>
                  <a:lnTo>
                    <a:pt x="52378" y="18328"/>
                  </a:lnTo>
                  <a:lnTo>
                    <a:pt x="52544" y="18244"/>
                  </a:lnTo>
                  <a:close/>
                  <a:moveTo>
                    <a:pt x="8102" y="18119"/>
                  </a:moveTo>
                  <a:lnTo>
                    <a:pt x="11976" y="19952"/>
                  </a:lnTo>
                  <a:lnTo>
                    <a:pt x="5457" y="19327"/>
                  </a:lnTo>
                  <a:lnTo>
                    <a:pt x="8102" y="18119"/>
                  </a:lnTo>
                  <a:close/>
                  <a:moveTo>
                    <a:pt x="28324" y="19098"/>
                  </a:moveTo>
                  <a:lnTo>
                    <a:pt x="29636" y="19598"/>
                  </a:lnTo>
                  <a:lnTo>
                    <a:pt x="28345" y="20035"/>
                  </a:lnTo>
                  <a:lnTo>
                    <a:pt x="27033" y="19681"/>
                  </a:lnTo>
                  <a:lnTo>
                    <a:pt x="28324" y="19098"/>
                  </a:lnTo>
                  <a:close/>
                  <a:moveTo>
                    <a:pt x="31802" y="19119"/>
                  </a:moveTo>
                  <a:lnTo>
                    <a:pt x="33072" y="19723"/>
                  </a:lnTo>
                  <a:lnTo>
                    <a:pt x="31760" y="20077"/>
                  </a:lnTo>
                  <a:lnTo>
                    <a:pt x="30490" y="19598"/>
                  </a:lnTo>
                  <a:lnTo>
                    <a:pt x="31802" y="19119"/>
                  </a:lnTo>
                  <a:close/>
                  <a:moveTo>
                    <a:pt x="56584" y="19869"/>
                  </a:moveTo>
                  <a:lnTo>
                    <a:pt x="56043" y="20077"/>
                  </a:lnTo>
                  <a:lnTo>
                    <a:pt x="55772" y="19931"/>
                  </a:lnTo>
                  <a:lnTo>
                    <a:pt x="56584" y="19869"/>
                  </a:lnTo>
                  <a:close/>
                  <a:moveTo>
                    <a:pt x="52024" y="18473"/>
                  </a:moveTo>
                  <a:lnTo>
                    <a:pt x="54669" y="19744"/>
                  </a:lnTo>
                  <a:lnTo>
                    <a:pt x="48129" y="20264"/>
                  </a:lnTo>
                  <a:lnTo>
                    <a:pt x="52024" y="18473"/>
                  </a:lnTo>
                  <a:close/>
                  <a:moveTo>
                    <a:pt x="12767" y="16037"/>
                  </a:moveTo>
                  <a:lnTo>
                    <a:pt x="26200" y="19744"/>
                  </a:lnTo>
                  <a:lnTo>
                    <a:pt x="24950" y="20306"/>
                  </a:lnTo>
                  <a:lnTo>
                    <a:pt x="9539" y="17474"/>
                  </a:lnTo>
                  <a:lnTo>
                    <a:pt x="12371" y="16182"/>
                  </a:lnTo>
                  <a:lnTo>
                    <a:pt x="12767" y="16037"/>
                  </a:lnTo>
                  <a:close/>
                  <a:moveTo>
                    <a:pt x="47400" y="16307"/>
                  </a:moveTo>
                  <a:lnTo>
                    <a:pt x="47796" y="16474"/>
                  </a:lnTo>
                  <a:lnTo>
                    <a:pt x="50607" y="17807"/>
                  </a:lnTo>
                  <a:lnTo>
                    <a:pt x="35155" y="20389"/>
                  </a:lnTo>
                  <a:lnTo>
                    <a:pt x="33926" y="19806"/>
                  </a:lnTo>
                  <a:lnTo>
                    <a:pt x="47400" y="16307"/>
                  </a:lnTo>
                  <a:close/>
                  <a:moveTo>
                    <a:pt x="30052" y="19744"/>
                  </a:moveTo>
                  <a:lnTo>
                    <a:pt x="31260" y="20202"/>
                  </a:lnTo>
                  <a:lnTo>
                    <a:pt x="30052" y="20514"/>
                  </a:lnTo>
                  <a:lnTo>
                    <a:pt x="28845" y="20181"/>
                  </a:lnTo>
                  <a:lnTo>
                    <a:pt x="30052" y="19744"/>
                  </a:lnTo>
                  <a:close/>
                  <a:moveTo>
                    <a:pt x="26616" y="19869"/>
                  </a:moveTo>
                  <a:lnTo>
                    <a:pt x="27866" y="20223"/>
                  </a:lnTo>
                  <a:lnTo>
                    <a:pt x="26679" y="20639"/>
                  </a:lnTo>
                  <a:lnTo>
                    <a:pt x="25450" y="20410"/>
                  </a:lnTo>
                  <a:lnTo>
                    <a:pt x="26616" y="19869"/>
                  </a:lnTo>
                  <a:close/>
                  <a:moveTo>
                    <a:pt x="33489" y="19931"/>
                  </a:moveTo>
                  <a:lnTo>
                    <a:pt x="34655" y="20473"/>
                  </a:lnTo>
                  <a:lnTo>
                    <a:pt x="33405" y="20681"/>
                  </a:lnTo>
                  <a:lnTo>
                    <a:pt x="32239" y="20243"/>
                  </a:lnTo>
                  <a:lnTo>
                    <a:pt x="33489" y="19931"/>
                  </a:lnTo>
                  <a:close/>
                  <a:moveTo>
                    <a:pt x="28366" y="20348"/>
                  </a:moveTo>
                  <a:lnTo>
                    <a:pt x="29490" y="20660"/>
                  </a:lnTo>
                  <a:lnTo>
                    <a:pt x="28386" y="20952"/>
                  </a:lnTo>
                  <a:lnTo>
                    <a:pt x="27262" y="20743"/>
                  </a:lnTo>
                  <a:lnTo>
                    <a:pt x="28366" y="20348"/>
                  </a:lnTo>
                  <a:close/>
                  <a:moveTo>
                    <a:pt x="31739" y="20368"/>
                  </a:moveTo>
                  <a:lnTo>
                    <a:pt x="32843" y="20785"/>
                  </a:lnTo>
                  <a:lnTo>
                    <a:pt x="31718" y="20972"/>
                  </a:lnTo>
                  <a:lnTo>
                    <a:pt x="30615" y="20660"/>
                  </a:lnTo>
                  <a:lnTo>
                    <a:pt x="31739" y="20368"/>
                  </a:lnTo>
                  <a:close/>
                  <a:moveTo>
                    <a:pt x="9081" y="17682"/>
                  </a:moveTo>
                  <a:lnTo>
                    <a:pt x="24492" y="20514"/>
                  </a:lnTo>
                  <a:lnTo>
                    <a:pt x="23346" y="21056"/>
                  </a:lnTo>
                  <a:lnTo>
                    <a:pt x="12809" y="20035"/>
                  </a:lnTo>
                  <a:lnTo>
                    <a:pt x="8456" y="17953"/>
                  </a:lnTo>
                  <a:lnTo>
                    <a:pt x="9081" y="17682"/>
                  </a:lnTo>
                  <a:close/>
                  <a:moveTo>
                    <a:pt x="51066" y="18015"/>
                  </a:moveTo>
                  <a:lnTo>
                    <a:pt x="51690" y="18307"/>
                  </a:lnTo>
                  <a:lnTo>
                    <a:pt x="47296" y="20327"/>
                  </a:lnTo>
                  <a:lnTo>
                    <a:pt x="36737" y="21160"/>
                  </a:lnTo>
                  <a:lnTo>
                    <a:pt x="35613" y="20618"/>
                  </a:lnTo>
                  <a:lnTo>
                    <a:pt x="51066" y="18015"/>
                  </a:lnTo>
                  <a:close/>
                  <a:moveTo>
                    <a:pt x="24992" y="20618"/>
                  </a:moveTo>
                  <a:lnTo>
                    <a:pt x="26137" y="20827"/>
                  </a:lnTo>
                  <a:lnTo>
                    <a:pt x="25054" y="21201"/>
                  </a:lnTo>
                  <a:lnTo>
                    <a:pt x="23930" y="21097"/>
                  </a:lnTo>
                  <a:lnTo>
                    <a:pt x="24992" y="20618"/>
                  </a:lnTo>
                  <a:close/>
                  <a:moveTo>
                    <a:pt x="30052" y="20806"/>
                  </a:moveTo>
                  <a:lnTo>
                    <a:pt x="31031" y="21097"/>
                  </a:lnTo>
                  <a:lnTo>
                    <a:pt x="30052" y="21264"/>
                  </a:lnTo>
                  <a:lnTo>
                    <a:pt x="29053" y="21077"/>
                  </a:lnTo>
                  <a:lnTo>
                    <a:pt x="30052" y="20806"/>
                  </a:lnTo>
                  <a:close/>
                  <a:moveTo>
                    <a:pt x="35113" y="20702"/>
                  </a:moveTo>
                  <a:lnTo>
                    <a:pt x="36175" y="21201"/>
                  </a:lnTo>
                  <a:lnTo>
                    <a:pt x="35030" y="21285"/>
                  </a:lnTo>
                  <a:lnTo>
                    <a:pt x="33947" y="20889"/>
                  </a:lnTo>
                  <a:lnTo>
                    <a:pt x="35113" y="20702"/>
                  </a:lnTo>
                  <a:close/>
                  <a:moveTo>
                    <a:pt x="26720" y="20931"/>
                  </a:moveTo>
                  <a:lnTo>
                    <a:pt x="27720" y="21118"/>
                  </a:lnTo>
                  <a:lnTo>
                    <a:pt x="26741" y="21368"/>
                  </a:lnTo>
                  <a:lnTo>
                    <a:pt x="25741" y="21285"/>
                  </a:lnTo>
                  <a:lnTo>
                    <a:pt x="26720" y="20931"/>
                  </a:lnTo>
                  <a:close/>
                  <a:moveTo>
                    <a:pt x="33385" y="20993"/>
                  </a:moveTo>
                  <a:lnTo>
                    <a:pt x="34343" y="21347"/>
                  </a:lnTo>
                  <a:lnTo>
                    <a:pt x="33343" y="21431"/>
                  </a:lnTo>
                  <a:lnTo>
                    <a:pt x="32364" y="21160"/>
                  </a:lnTo>
                  <a:lnTo>
                    <a:pt x="33385" y="20993"/>
                  </a:lnTo>
                  <a:close/>
                  <a:moveTo>
                    <a:pt x="28386" y="21243"/>
                  </a:moveTo>
                  <a:lnTo>
                    <a:pt x="29199" y="21389"/>
                  </a:lnTo>
                  <a:lnTo>
                    <a:pt x="28407" y="21535"/>
                  </a:lnTo>
                  <a:lnTo>
                    <a:pt x="27595" y="21451"/>
                  </a:lnTo>
                  <a:lnTo>
                    <a:pt x="28386" y="21243"/>
                  </a:lnTo>
                  <a:close/>
                  <a:moveTo>
                    <a:pt x="31698" y="21264"/>
                  </a:moveTo>
                  <a:lnTo>
                    <a:pt x="32489" y="21493"/>
                  </a:lnTo>
                  <a:lnTo>
                    <a:pt x="31677" y="21556"/>
                  </a:lnTo>
                  <a:lnTo>
                    <a:pt x="30885" y="21410"/>
                  </a:lnTo>
                  <a:lnTo>
                    <a:pt x="31698" y="21264"/>
                  </a:lnTo>
                  <a:close/>
                  <a:moveTo>
                    <a:pt x="4083" y="19952"/>
                  </a:moveTo>
                  <a:lnTo>
                    <a:pt x="8623" y="21660"/>
                  </a:lnTo>
                  <a:lnTo>
                    <a:pt x="501" y="21576"/>
                  </a:lnTo>
                  <a:lnTo>
                    <a:pt x="4083" y="19952"/>
                  </a:lnTo>
                  <a:close/>
                  <a:moveTo>
                    <a:pt x="30052" y="21556"/>
                  </a:moveTo>
                  <a:lnTo>
                    <a:pt x="30573" y="21639"/>
                  </a:lnTo>
                  <a:lnTo>
                    <a:pt x="30032" y="21680"/>
                  </a:lnTo>
                  <a:lnTo>
                    <a:pt x="29511" y="21639"/>
                  </a:lnTo>
                  <a:lnTo>
                    <a:pt x="30052" y="21556"/>
                  </a:lnTo>
                  <a:close/>
                  <a:moveTo>
                    <a:pt x="4916" y="19577"/>
                  </a:moveTo>
                  <a:lnTo>
                    <a:pt x="12746" y="20327"/>
                  </a:lnTo>
                  <a:lnTo>
                    <a:pt x="15662" y="21701"/>
                  </a:lnTo>
                  <a:lnTo>
                    <a:pt x="15662" y="21701"/>
                  </a:lnTo>
                  <a:lnTo>
                    <a:pt x="9477" y="21660"/>
                  </a:lnTo>
                  <a:lnTo>
                    <a:pt x="4457" y="19785"/>
                  </a:lnTo>
                  <a:lnTo>
                    <a:pt x="4916" y="19577"/>
                  </a:lnTo>
                  <a:close/>
                  <a:moveTo>
                    <a:pt x="13579" y="20410"/>
                  </a:moveTo>
                  <a:lnTo>
                    <a:pt x="22826" y="21285"/>
                  </a:lnTo>
                  <a:lnTo>
                    <a:pt x="21785" y="21764"/>
                  </a:lnTo>
                  <a:lnTo>
                    <a:pt x="16349" y="21722"/>
                  </a:lnTo>
                  <a:lnTo>
                    <a:pt x="13579" y="20410"/>
                  </a:lnTo>
                  <a:close/>
                  <a:moveTo>
                    <a:pt x="23388" y="21347"/>
                  </a:moveTo>
                  <a:lnTo>
                    <a:pt x="24409" y="21431"/>
                  </a:lnTo>
                  <a:lnTo>
                    <a:pt x="23471" y="21785"/>
                  </a:lnTo>
                  <a:lnTo>
                    <a:pt x="22472" y="21764"/>
                  </a:lnTo>
                  <a:lnTo>
                    <a:pt x="23388" y="21347"/>
                  </a:lnTo>
                  <a:close/>
                  <a:moveTo>
                    <a:pt x="25096" y="21514"/>
                  </a:moveTo>
                  <a:lnTo>
                    <a:pt x="25929" y="21576"/>
                  </a:lnTo>
                  <a:lnTo>
                    <a:pt x="25138" y="21785"/>
                  </a:lnTo>
                  <a:lnTo>
                    <a:pt x="24325" y="21785"/>
                  </a:lnTo>
                  <a:lnTo>
                    <a:pt x="25096" y="21514"/>
                  </a:lnTo>
                  <a:close/>
                  <a:moveTo>
                    <a:pt x="26762" y="21660"/>
                  </a:moveTo>
                  <a:lnTo>
                    <a:pt x="27303" y="21722"/>
                  </a:lnTo>
                  <a:lnTo>
                    <a:pt x="26783" y="21805"/>
                  </a:lnTo>
                  <a:lnTo>
                    <a:pt x="26262" y="21805"/>
                  </a:lnTo>
                  <a:lnTo>
                    <a:pt x="26762" y="21660"/>
                  </a:lnTo>
                  <a:close/>
                  <a:moveTo>
                    <a:pt x="33322" y="21722"/>
                  </a:moveTo>
                  <a:lnTo>
                    <a:pt x="33822" y="21868"/>
                  </a:lnTo>
                  <a:lnTo>
                    <a:pt x="33301" y="21847"/>
                  </a:lnTo>
                  <a:lnTo>
                    <a:pt x="32781" y="21764"/>
                  </a:lnTo>
                  <a:lnTo>
                    <a:pt x="33322" y="21722"/>
                  </a:lnTo>
                  <a:close/>
                  <a:moveTo>
                    <a:pt x="34988" y="21576"/>
                  </a:moveTo>
                  <a:lnTo>
                    <a:pt x="35759" y="21868"/>
                  </a:lnTo>
                  <a:lnTo>
                    <a:pt x="34946" y="21868"/>
                  </a:lnTo>
                  <a:lnTo>
                    <a:pt x="34155" y="21660"/>
                  </a:lnTo>
                  <a:lnTo>
                    <a:pt x="34988" y="21576"/>
                  </a:lnTo>
                  <a:close/>
                  <a:moveTo>
                    <a:pt x="36696" y="21451"/>
                  </a:moveTo>
                  <a:lnTo>
                    <a:pt x="37612" y="21889"/>
                  </a:lnTo>
                  <a:lnTo>
                    <a:pt x="36613" y="21889"/>
                  </a:lnTo>
                  <a:lnTo>
                    <a:pt x="35675" y="21535"/>
                  </a:lnTo>
                  <a:lnTo>
                    <a:pt x="36696" y="21451"/>
                  </a:lnTo>
                  <a:close/>
                  <a:moveTo>
                    <a:pt x="46526" y="20681"/>
                  </a:moveTo>
                  <a:lnTo>
                    <a:pt x="43735" y="21951"/>
                  </a:lnTo>
                  <a:lnTo>
                    <a:pt x="38299" y="21889"/>
                  </a:lnTo>
                  <a:lnTo>
                    <a:pt x="37279" y="21410"/>
                  </a:lnTo>
                  <a:lnTo>
                    <a:pt x="46526" y="20681"/>
                  </a:lnTo>
                  <a:close/>
                  <a:moveTo>
                    <a:pt x="55189" y="19994"/>
                  </a:moveTo>
                  <a:lnTo>
                    <a:pt x="55647" y="20202"/>
                  </a:lnTo>
                  <a:lnTo>
                    <a:pt x="50607" y="21993"/>
                  </a:lnTo>
                  <a:lnTo>
                    <a:pt x="44422" y="21951"/>
                  </a:lnTo>
                  <a:lnTo>
                    <a:pt x="47359" y="20598"/>
                  </a:lnTo>
                  <a:lnTo>
                    <a:pt x="55189" y="19994"/>
                  </a:lnTo>
                  <a:close/>
                  <a:moveTo>
                    <a:pt x="24055" y="22076"/>
                  </a:moveTo>
                  <a:lnTo>
                    <a:pt x="23534" y="22201"/>
                  </a:lnTo>
                  <a:lnTo>
                    <a:pt x="23013" y="22243"/>
                  </a:lnTo>
                  <a:lnTo>
                    <a:pt x="23513" y="22076"/>
                  </a:lnTo>
                  <a:close/>
                  <a:moveTo>
                    <a:pt x="36029" y="22159"/>
                  </a:moveTo>
                  <a:lnTo>
                    <a:pt x="36550" y="22180"/>
                  </a:lnTo>
                  <a:lnTo>
                    <a:pt x="37050" y="22368"/>
                  </a:lnTo>
                  <a:lnTo>
                    <a:pt x="37050" y="22368"/>
                  </a:lnTo>
                  <a:lnTo>
                    <a:pt x="36529" y="22305"/>
                  </a:lnTo>
                  <a:lnTo>
                    <a:pt x="36029" y="22159"/>
                  </a:lnTo>
                  <a:close/>
                  <a:moveTo>
                    <a:pt x="22659" y="22055"/>
                  </a:moveTo>
                  <a:lnTo>
                    <a:pt x="21910" y="22326"/>
                  </a:lnTo>
                  <a:lnTo>
                    <a:pt x="21076" y="22389"/>
                  </a:lnTo>
                  <a:lnTo>
                    <a:pt x="21847" y="22055"/>
                  </a:lnTo>
                  <a:close/>
                  <a:moveTo>
                    <a:pt x="38237" y="22180"/>
                  </a:moveTo>
                  <a:lnTo>
                    <a:pt x="38987" y="22534"/>
                  </a:lnTo>
                  <a:lnTo>
                    <a:pt x="38174" y="22472"/>
                  </a:lnTo>
                  <a:lnTo>
                    <a:pt x="37404" y="22180"/>
                  </a:lnTo>
                  <a:close/>
                  <a:moveTo>
                    <a:pt x="16953" y="22014"/>
                  </a:moveTo>
                  <a:lnTo>
                    <a:pt x="21160" y="22055"/>
                  </a:lnTo>
                  <a:lnTo>
                    <a:pt x="20243" y="22472"/>
                  </a:lnTo>
                  <a:lnTo>
                    <a:pt x="18244" y="22618"/>
                  </a:lnTo>
                  <a:lnTo>
                    <a:pt x="16953" y="22014"/>
                  </a:lnTo>
                  <a:close/>
                  <a:moveTo>
                    <a:pt x="38924" y="22201"/>
                  </a:moveTo>
                  <a:lnTo>
                    <a:pt x="43110" y="22222"/>
                  </a:lnTo>
                  <a:lnTo>
                    <a:pt x="41819" y="22826"/>
                  </a:lnTo>
                  <a:lnTo>
                    <a:pt x="39820" y="22618"/>
                  </a:lnTo>
                  <a:lnTo>
                    <a:pt x="38924" y="22201"/>
                  </a:lnTo>
                  <a:close/>
                  <a:moveTo>
                    <a:pt x="20847" y="22701"/>
                  </a:moveTo>
                  <a:lnTo>
                    <a:pt x="20348" y="22888"/>
                  </a:lnTo>
                  <a:lnTo>
                    <a:pt x="19827" y="22972"/>
                  </a:lnTo>
                  <a:lnTo>
                    <a:pt x="20306" y="22743"/>
                  </a:lnTo>
                  <a:lnTo>
                    <a:pt x="20847" y="22701"/>
                  </a:lnTo>
                  <a:close/>
                  <a:moveTo>
                    <a:pt x="19473" y="22805"/>
                  </a:moveTo>
                  <a:lnTo>
                    <a:pt x="19056" y="23013"/>
                  </a:lnTo>
                  <a:lnTo>
                    <a:pt x="18765" y="22868"/>
                  </a:lnTo>
                  <a:lnTo>
                    <a:pt x="19473" y="22805"/>
                  </a:lnTo>
                  <a:close/>
                  <a:moveTo>
                    <a:pt x="10268" y="21951"/>
                  </a:moveTo>
                  <a:lnTo>
                    <a:pt x="16287" y="22014"/>
                  </a:lnTo>
                  <a:lnTo>
                    <a:pt x="17661" y="22659"/>
                  </a:lnTo>
                  <a:lnTo>
                    <a:pt x="13142" y="23034"/>
                  </a:lnTo>
                  <a:lnTo>
                    <a:pt x="10268" y="21951"/>
                  </a:lnTo>
                  <a:close/>
                  <a:moveTo>
                    <a:pt x="39216" y="22868"/>
                  </a:moveTo>
                  <a:lnTo>
                    <a:pt x="39757" y="22909"/>
                  </a:lnTo>
                  <a:lnTo>
                    <a:pt x="40236" y="23138"/>
                  </a:lnTo>
                  <a:lnTo>
                    <a:pt x="39716" y="23034"/>
                  </a:lnTo>
                  <a:lnTo>
                    <a:pt x="39216" y="22868"/>
                  </a:lnTo>
                  <a:close/>
                  <a:moveTo>
                    <a:pt x="40590" y="22992"/>
                  </a:moveTo>
                  <a:lnTo>
                    <a:pt x="41298" y="23055"/>
                  </a:lnTo>
                  <a:lnTo>
                    <a:pt x="41007" y="23180"/>
                  </a:lnTo>
                  <a:lnTo>
                    <a:pt x="40590" y="22992"/>
                  </a:lnTo>
                  <a:close/>
                  <a:moveTo>
                    <a:pt x="43797" y="22243"/>
                  </a:moveTo>
                  <a:lnTo>
                    <a:pt x="49795" y="22284"/>
                  </a:lnTo>
                  <a:lnTo>
                    <a:pt x="46921" y="23305"/>
                  </a:lnTo>
                  <a:lnTo>
                    <a:pt x="42402" y="22868"/>
                  </a:lnTo>
                  <a:lnTo>
                    <a:pt x="43797" y="22243"/>
                  </a:lnTo>
                  <a:close/>
                  <a:moveTo>
                    <a:pt x="167" y="21868"/>
                  </a:moveTo>
                  <a:lnTo>
                    <a:pt x="9414" y="21951"/>
                  </a:lnTo>
                  <a:lnTo>
                    <a:pt x="12455" y="23076"/>
                  </a:lnTo>
                  <a:lnTo>
                    <a:pt x="6290" y="23576"/>
                  </a:lnTo>
                  <a:lnTo>
                    <a:pt x="167" y="21868"/>
                  </a:lnTo>
                  <a:close/>
                  <a:moveTo>
                    <a:pt x="18182" y="22909"/>
                  </a:moveTo>
                  <a:lnTo>
                    <a:pt x="18702" y="23159"/>
                  </a:lnTo>
                  <a:lnTo>
                    <a:pt x="15099" y="23763"/>
                  </a:lnTo>
                  <a:lnTo>
                    <a:pt x="13787" y="23263"/>
                  </a:lnTo>
                  <a:lnTo>
                    <a:pt x="18182" y="22909"/>
                  </a:lnTo>
                  <a:close/>
                  <a:moveTo>
                    <a:pt x="41881" y="23117"/>
                  </a:moveTo>
                  <a:lnTo>
                    <a:pt x="46276" y="23534"/>
                  </a:lnTo>
                  <a:lnTo>
                    <a:pt x="44943" y="24013"/>
                  </a:lnTo>
                  <a:lnTo>
                    <a:pt x="41361" y="23347"/>
                  </a:lnTo>
                  <a:lnTo>
                    <a:pt x="41881" y="23117"/>
                  </a:lnTo>
                  <a:close/>
                  <a:moveTo>
                    <a:pt x="17703" y="23617"/>
                  </a:moveTo>
                  <a:lnTo>
                    <a:pt x="17224" y="23846"/>
                  </a:lnTo>
                  <a:lnTo>
                    <a:pt x="16099" y="24138"/>
                  </a:lnTo>
                  <a:lnTo>
                    <a:pt x="15641" y="23971"/>
                  </a:lnTo>
                  <a:lnTo>
                    <a:pt x="17703" y="23617"/>
                  </a:lnTo>
                  <a:close/>
                  <a:moveTo>
                    <a:pt x="42340" y="23826"/>
                  </a:moveTo>
                  <a:lnTo>
                    <a:pt x="44401" y="24200"/>
                  </a:lnTo>
                  <a:lnTo>
                    <a:pt x="43943" y="24367"/>
                  </a:lnTo>
                  <a:lnTo>
                    <a:pt x="42819" y="24055"/>
                  </a:lnTo>
                  <a:lnTo>
                    <a:pt x="42340" y="23826"/>
                  </a:lnTo>
                  <a:close/>
                  <a:moveTo>
                    <a:pt x="13100" y="23326"/>
                  </a:moveTo>
                  <a:lnTo>
                    <a:pt x="14537" y="23867"/>
                  </a:lnTo>
                  <a:lnTo>
                    <a:pt x="10060" y="24617"/>
                  </a:lnTo>
                  <a:lnTo>
                    <a:pt x="7102" y="23784"/>
                  </a:lnTo>
                  <a:lnTo>
                    <a:pt x="13100" y="23326"/>
                  </a:lnTo>
                  <a:close/>
                  <a:moveTo>
                    <a:pt x="46963" y="23596"/>
                  </a:moveTo>
                  <a:lnTo>
                    <a:pt x="52940" y="24180"/>
                  </a:lnTo>
                  <a:lnTo>
                    <a:pt x="49983" y="24929"/>
                  </a:lnTo>
                  <a:lnTo>
                    <a:pt x="45505" y="24117"/>
                  </a:lnTo>
                  <a:lnTo>
                    <a:pt x="46963" y="23596"/>
                  </a:lnTo>
                  <a:close/>
                  <a:moveTo>
                    <a:pt x="15079" y="24055"/>
                  </a:moveTo>
                  <a:lnTo>
                    <a:pt x="15599" y="24263"/>
                  </a:lnTo>
                  <a:lnTo>
                    <a:pt x="12080" y="25179"/>
                  </a:lnTo>
                  <a:lnTo>
                    <a:pt x="10726" y="24784"/>
                  </a:lnTo>
                  <a:lnTo>
                    <a:pt x="15079" y="24055"/>
                  </a:lnTo>
                  <a:close/>
                  <a:moveTo>
                    <a:pt x="15683" y="24534"/>
                  </a:moveTo>
                  <a:lnTo>
                    <a:pt x="13100" y="25450"/>
                  </a:lnTo>
                  <a:lnTo>
                    <a:pt x="12642" y="25325"/>
                  </a:lnTo>
                  <a:lnTo>
                    <a:pt x="15683" y="24534"/>
                  </a:lnTo>
                  <a:close/>
                  <a:moveTo>
                    <a:pt x="44964" y="24305"/>
                  </a:moveTo>
                  <a:lnTo>
                    <a:pt x="49316" y="25117"/>
                  </a:lnTo>
                  <a:lnTo>
                    <a:pt x="47942" y="25471"/>
                  </a:lnTo>
                  <a:lnTo>
                    <a:pt x="44422" y="24492"/>
                  </a:lnTo>
                  <a:lnTo>
                    <a:pt x="44964" y="24305"/>
                  </a:lnTo>
                  <a:close/>
                  <a:moveTo>
                    <a:pt x="6269" y="23867"/>
                  </a:moveTo>
                  <a:lnTo>
                    <a:pt x="9372" y="24721"/>
                  </a:lnTo>
                  <a:lnTo>
                    <a:pt x="3291" y="25742"/>
                  </a:lnTo>
                  <a:lnTo>
                    <a:pt x="3187" y="25721"/>
                  </a:lnTo>
                  <a:lnTo>
                    <a:pt x="271" y="24325"/>
                  </a:lnTo>
                  <a:lnTo>
                    <a:pt x="6269" y="23867"/>
                  </a:lnTo>
                  <a:close/>
                  <a:moveTo>
                    <a:pt x="44360" y="24784"/>
                  </a:moveTo>
                  <a:lnTo>
                    <a:pt x="47379" y="25617"/>
                  </a:lnTo>
                  <a:lnTo>
                    <a:pt x="46921" y="25742"/>
                  </a:lnTo>
                  <a:lnTo>
                    <a:pt x="44360" y="24784"/>
                  </a:lnTo>
                  <a:close/>
                  <a:moveTo>
                    <a:pt x="10039" y="24908"/>
                  </a:moveTo>
                  <a:lnTo>
                    <a:pt x="11517" y="25325"/>
                  </a:lnTo>
                  <a:lnTo>
                    <a:pt x="7123" y="26450"/>
                  </a:lnTo>
                  <a:lnTo>
                    <a:pt x="4124" y="25908"/>
                  </a:lnTo>
                  <a:lnTo>
                    <a:pt x="10039" y="24908"/>
                  </a:lnTo>
                  <a:close/>
                  <a:moveTo>
                    <a:pt x="49983" y="25242"/>
                  </a:moveTo>
                  <a:lnTo>
                    <a:pt x="55897" y="26325"/>
                  </a:lnTo>
                  <a:lnTo>
                    <a:pt x="52877" y="26824"/>
                  </a:lnTo>
                  <a:lnTo>
                    <a:pt x="48504" y="25617"/>
                  </a:lnTo>
                  <a:lnTo>
                    <a:pt x="49983" y="25242"/>
                  </a:lnTo>
                  <a:close/>
                  <a:moveTo>
                    <a:pt x="12080" y="25471"/>
                  </a:moveTo>
                  <a:lnTo>
                    <a:pt x="12621" y="25617"/>
                  </a:lnTo>
                  <a:lnTo>
                    <a:pt x="9185" y="26845"/>
                  </a:lnTo>
                  <a:lnTo>
                    <a:pt x="7790" y="26575"/>
                  </a:lnTo>
                  <a:lnTo>
                    <a:pt x="12080" y="25471"/>
                  </a:lnTo>
                  <a:close/>
                  <a:moveTo>
                    <a:pt x="4187" y="26200"/>
                  </a:moveTo>
                  <a:lnTo>
                    <a:pt x="6457" y="26637"/>
                  </a:lnTo>
                  <a:lnTo>
                    <a:pt x="5561" y="26866"/>
                  </a:lnTo>
                  <a:lnTo>
                    <a:pt x="4187" y="26200"/>
                  </a:lnTo>
                  <a:close/>
                  <a:moveTo>
                    <a:pt x="12705" y="25887"/>
                  </a:moveTo>
                  <a:lnTo>
                    <a:pt x="10226" y="27033"/>
                  </a:lnTo>
                  <a:lnTo>
                    <a:pt x="9768" y="26949"/>
                  </a:lnTo>
                  <a:lnTo>
                    <a:pt x="12705" y="25887"/>
                  </a:lnTo>
                  <a:close/>
                  <a:moveTo>
                    <a:pt x="47942" y="25762"/>
                  </a:moveTo>
                  <a:lnTo>
                    <a:pt x="52190" y="26949"/>
                  </a:lnTo>
                  <a:lnTo>
                    <a:pt x="50795" y="27179"/>
                  </a:lnTo>
                  <a:lnTo>
                    <a:pt x="47400" y="25908"/>
                  </a:lnTo>
                  <a:lnTo>
                    <a:pt x="47942" y="25762"/>
                  </a:lnTo>
                  <a:close/>
                  <a:moveTo>
                    <a:pt x="55814" y="26637"/>
                  </a:moveTo>
                  <a:lnTo>
                    <a:pt x="54439" y="27262"/>
                  </a:lnTo>
                  <a:lnTo>
                    <a:pt x="53544" y="27012"/>
                  </a:lnTo>
                  <a:lnTo>
                    <a:pt x="55814" y="26637"/>
                  </a:lnTo>
                  <a:close/>
                  <a:moveTo>
                    <a:pt x="47296" y="26179"/>
                  </a:moveTo>
                  <a:lnTo>
                    <a:pt x="50233" y="27283"/>
                  </a:lnTo>
                  <a:lnTo>
                    <a:pt x="49754" y="27366"/>
                  </a:lnTo>
                  <a:lnTo>
                    <a:pt x="47296" y="26179"/>
                  </a:lnTo>
                  <a:close/>
                  <a:moveTo>
                    <a:pt x="7144" y="26762"/>
                  </a:moveTo>
                  <a:lnTo>
                    <a:pt x="8643" y="27033"/>
                  </a:lnTo>
                  <a:lnTo>
                    <a:pt x="7082" y="27595"/>
                  </a:lnTo>
                  <a:lnTo>
                    <a:pt x="5978" y="27054"/>
                  </a:lnTo>
                  <a:lnTo>
                    <a:pt x="7144" y="26762"/>
                  </a:lnTo>
                  <a:close/>
                  <a:moveTo>
                    <a:pt x="52857" y="27137"/>
                  </a:moveTo>
                  <a:lnTo>
                    <a:pt x="54023" y="27449"/>
                  </a:lnTo>
                  <a:lnTo>
                    <a:pt x="52898" y="27970"/>
                  </a:lnTo>
                  <a:lnTo>
                    <a:pt x="51336" y="27387"/>
                  </a:lnTo>
                  <a:lnTo>
                    <a:pt x="52857" y="27137"/>
                  </a:lnTo>
                  <a:close/>
                  <a:moveTo>
                    <a:pt x="9227" y="27137"/>
                  </a:moveTo>
                  <a:lnTo>
                    <a:pt x="9768" y="27241"/>
                  </a:lnTo>
                  <a:lnTo>
                    <a:pt x="8019" y="28032"/>
                  </a:lnTo>
                  <a:lnTo>
                    <a:pt x="7456" y="27762"/>
                  </a:lnTo>
                  <a:lnTo>
                    <a:pt x="9227" y="27137"/>
                  </a:lnTo>
                  <a:close/>
                  <a:moveTo>
                    <a:pt x="28428" y="22097"/>
                  </a:moveTo>
                  <a:lnTo>
                    <a:pt x="31656" y="22139"/>
                  </a:lnTo>
                  <a:lnTo>
                    <a:pt x="34863" y="22451"/>
                  </a:lnTo>
                  <a:lnTo>
                    <a:pt x="38050" y="23034"/>
                  </a:lnTo>
                  <a:lnTo>
                    <a:pt x="40111" y="23596"/>
                  </a:lnTo>
                  <a:lnTo>
                    <a:pt x="29990" y="28220"/>
                  </a:lnTo>
                  <a:lnTo>
                    <a:pt x="19952" y="23430"/>
                  </a:lnTo>
                  <a:lnTo>
                    <a:pt x="22014" y="22888"/>
                  </a:lnTo>
                  <a:lnTo>
                    <a:pt x="25200" y="22368"/>
                  </a:lnTo>
                  <a:lnTo>
                    <a:pt x="28428" y="22097"/>
                  </a:lnTo>
                  <a:close/>
                  <a:moveTo>
                    <a:pt x="50774" y="27491"/>
                  </a:moveTo>
                  <a:lnTo>
                    <a:pt x="52523" y="28136"/>
                  </a:lnTo>
                  <a:lnTo>
                    <a:pt x="51940" y="28407"/>
                  </a:lnTo>
                  <a:lnTo>
                    <a:pt x="50212" y="27574"/>
                  </a:lnTo>
                  <a:lnTo>
                    <a:pt x="50774" y="27491"/>
                  </a:lnTo>
                  <a:close/>
                  <a:moveTo>
                    <a:pt x="5540" y="27158"/>
                  </a:moveTo>
                  <a:lnTo>
                    <a:pt x="6707" y="27720"/>
                  </a:lnTo>
                  <a:lnTo>
                    <a:pt x="4374" y="28553"/>
                  </a:lnTo>
                  <a:lnTo>
                    <a:pt x="1313" y="28261"/>
                  </a:lnTo>
                  <a:lnTo>
                    <a:pt x="5540" y="27158"/>
                  </a:lnTo>
                  <a:close/>
                  <a:moveTo>
                    <a:pt x="7061" y="27907"/>
                  </a:moveTo>
                  <a:lnTo>
                    <a:pt x="7685" y="28199"/>
                  </a:lnTo>
                  <a:lnTo>
                    <a:pt x="6457" y="28740"/>
                  </a:lnTo>
                  <a:lnTo>
                    <a:pt x="5041" y="28615"/>
                  </a:lnTo>
                  <a:lnTo>
                    <a:pt x="7061" y="27907"/>
                  </a:lnTo>
                  <a:close/>
                  <a:moveTo>
                    <a:pt x="19515" y="23555"/>
                  </a:moveTo>
                  <a:lnTo>
                    <a:pt x="29636" y="28366"/>
                  </a:lnTo>
                  <a:lnTo>
                    <a:pt x="28657" y="28824"/>
                  </a:lnTo>
                  <a:lnTo>
                    <a:pt x="16870" y="24429"/>
                  </a:lnTo>
                  <a:lnTo>
                    <a:pt x="18890" y="23701"/>
                  </a:lnTo>
                  <a:lnTo>
                    <a:pt x="19515" y="23555"/>
                  </a:lnTo>
                  <a:close/>
                  <a:moveTo>
                    <a:pt x="40549" y="23721"/>
                  </a:moveTo>
                  <a:lnTo>
                    <a:pt x="41153" y="23888"/>
                  </a:lnTo>
                  <a:lnTo>
                    <a:pt x="43152" y="24638"/>
                  </a:lnTo>
                  <a:lnTo>
                    <a:pt x="31302" y="28845"/>
                  </a:lnTo>
                  <a:lnTo>
                    <a:pt x="30323" y="28386"/>
                  </a:lnTo>
                  <a:lnTo>
                    <a:pt x="40549" y="23721"/>
                  </a:lnTo>
                  <a:close/>
                  <a:moveTo>
                    <a:pt x="54460" y="27574"/>
                  </a:moveTo>
                  <a:lnTo>
                    <a:pt x="58646" y="28740"/>
                  </a:lnTo>
                  <a:lnTo>
                    <a:pt x="55606" y="28970"/>
                  </a:lnTo>
                  <a:lnTo>
                    <a:pt x="53273" y="28116"/>
                  </a:lnTo>
                  <a:lnTo>
                    <a:pt x="54460" y="27574"/>
                  </a:lnTo>
                  <a:close/>
                  <a:moveTo>
                    <a:pt x="8019" y="28345"/>
                  </a:moveTo>
                  <a:lnTo>
                    <a:pt x="9456" y="29032"/>
                  </a:lnTo>
                  <a:lnTo>
                    <a:pt x="7040" y="28803"/>
                  </a:lnTo>
                  <a:lnTo>
                    <a:pt x="8019" y="28345"/>
                  </a:lnTo>
                  <a:close/>
                  <a:moveTo>
                    <a:pt x="1417" y="28553"/>
                  </a:moveTo>
                  <a:lnTo>
                    <a:pt x="3729" y="28782"/>
                  </a:lnTo>
                  <a:lnTo>
                    <a:pt x="2854" y="29094"/>
                  </a:lnTo>
                  <a:lnTo>
                    <a:pt x="1417" y="28553"/>
                  </a:lnTo>
                  <a:close/>
                  <a:moveTo>
                    <a:pt x="52898" y="28282"/>
                  </a:moveTo>
                  <a:lnTo>
                    <a:pt x="54918" y="29032"/>
                  </a:lnTo>
                  <a:lnTo>
                    <a:pt x="53502" y="29136"/>
                  </a:lnTo>
                  <a:lnTo>
                    <a:pt x="52294" y="28553"/>
                  </a:lnTo>
                  <a:lnTo>
                    <a:pt x="52898" y="28282"/>
                  </a:lnTo>
                  <a:close/>
                  <a:moveTo>
                    <a:pt x="29990" y="28532"/>
                  </a:moveTo>
                  <a:lnTo>
                    <a:pt x="30927" y="28990"/>
                  </a:lnTo>
                  <a:lnTo>
                    <a:pt x="29969" y="29324"/>
                  </a:lnTo>
                  <a:lnTo>
                    <a:pt x="29053" y="28970"/>
                  </a:lnTo>
                  <a:lnTo>
                    <a:pt x="29990" y="28532"/>
                  </a:lnTo>
                  <a:close/>
                  <a:moveTo>
                    <a:pt x="51940" y="28720"/>
                  </a:moveTo>
                  <a:lnTo>
                    <a:pt x="52919" y="29178"/>
                  </a:lnTo>
                  <a:lnTo>
                    <a:pt x="50503" y="29386"/>
                  </a:lnTo>
                  <a:lnTo>
                    <a:pt x="51940" y="28720"/>
                  </a:lnTo>
                  <a:close/>
                  <a:moveTo>
                    <a:pt x="16453" y="24575"/>
                  </a:moveTo>
                  <a:lnTo>
                    <a:pt x="28282" y="28990"/>
                  </a:lnTo>
                  <a:lnTo>
                    <a:pt x="27387" y="29407"/>
                  </a:lnTo>
                  <a:lnTo>
                    <a:pt x="13892" y="25679"/>
                  </a:lnTo>
                  <a:lnTo>
                    <a:pt x="15849" y="24784"/>
                  </a:lnTo>
                  <a:lnTo>
                    <a:pt x="16453" y="24575"/>
                  </a:lnTo>
                  <a:close/>
                  <a:moveTo>
                    <a:pt x="43589" y="24804"/>
                  </a:moveTo>
                  <a:lnTo>
                    <a:pt x="44172" y="25013"/>
                  </a:lnTo>
                  <a:lnTo>
                    <a:pt x="46109" y="25950"/>
                  </a:lnTo>
                  <a:lnTo>
                    <a:pt x="32572" y="29449"/>
                  </a:lnTo>
                  <a:lnTo>
                    <a:pt x="31677" y="29011"/>
                  </a:lnTo>
                  <a:lnTo>
                    <a:pt x="43589" y="24804"/>
                  </a:lnTo>
                  <a:close/>
                  <a:moveTo>
                    <a:pt x="58542" y="29032"/>
                  </a:moveTo>
                  <a:lnTo>
                    <a:pt x="57105" y="29532"/>
                  </a:lnTo>
                  <a:lnTo>
                    <a:pt x="56251" y="29219"/>
                  </a:lnTo>
                  <a:lnTo>
                    <a:pt x="58542" y="29032"/>
                  </a:lnTo>
                  <a:close/>
                  <a:moveTo>
                    <a:pt x="4395" y="28845"/>
                  </a:moveTo>
                  <a:lnTo>
                    <a:pt x="5936" y="28990"/>
                  </a:lnTo>
                  <a:lnTo>
                    <a:pt x="4416" y="29678"/>
                  </a:lnTo>
                  <a:lnTo>
                    <a:pt x="3270" y="29240"/>
                  </a:lnTo>
                  <a:lnTo>
                    <a:pt x="4395" y="28845"/>
                  </a:lnTo>
                  <a:close/>
                  <a:moveTo>
                    <a:pt x="28678" y="29136"/>
                  </a:moveTo>
                  <a:lnTo>
                    <a:pt x="29553" y="29469"/>
                  </a:lnTo>
                  <a:lnTo>
                    <a:pt x="28699" y="29761"/>
                  </a:lnTo>
                  <a:lnTo>
                    <a:pt x="27824" y="29532"/>
                  </a:lnTo>
                  <a:lnTo>
                    <a:pt x="28678" y="29136"/>
                  </a:lnTo>
                  <a:close/>
                  <a:moveTo>
                    <a:pt x="31281" y="29157"/>
                  </a:moveTo>
                  <a:lnTo>
                    <a:pt x="32135" y="29553"/>
                  </a:lnTo>
                  <a:lnTo>
                    <a:pt x="31260" y="29782"/>
                  </a:lnTo>
                  <a:lnTo>
                    <a:pt x="30406" y="29469"/>
                  </a:lnTo>
                  <a:lnTo>
                    <a:pt x="31281" y="29157"/>
                  </a:lnTo>
                  <a:close/>
                  <a:moveTo>
                    <a:pt x="13496" y="25866"/>
                  </a:moveTo>
                  <a:lnTo>
                    <a:pt x="26970" y="29594"/>
                  </a:lnTo>
                  <a:lnTo>
                    <a:pt x="26137" y="29969"/>
                  </a:lnTo>
                  <a:lnTo>
                    <a:pt x="10726" y="27116"/>
                  </a:lnTo>
                  <a:lnTo>
                    <a:pt x="13496" y="25866"/>
                  </a:lnTo>
                  <a:close/>
                  <a:moveTo>
                    <a:pt x="46526" y="26137"/>
                  </a:moveTo>
                  <a:lnTo>
                    <a:pt x="49254" y="27449"/>
                  </a:lnTo>
                  <a:lnTo>
                    <a:pt x="33801" y="30032"/>
                  </a:lnTo>
                  <a:lnTo>
                    <a:pt x="32989" y="29636"/>
                  </a:lnTo>
                  <a:lnTo>
                    <a:pt x="46526" y="26137"/>
                  </a:lnTo>
                  <a:close/>
                  <a:moveTo>
                    <a:pt x="55564" y="29261"/>
                  </a:moveTo>
                  <a:lnTo>
                    <a:pt x="56689" y="29698"/>
                  </a:lnTo>
                  <a:lnTo>
                    <a:pt x="55522" y="30094"/>
                  </a:lnTo>
                  <a:lnTo>
                    <a:pt x="54023" y="29386"/>
                  </a:lnTo>
                  <a:lnTo>
                    <a:pt x="55564" y="29261"/>
                  </a:lnTo>
                  <a:close/>
                  <a:moveTo>
                    <a:pt x="29969" y="29615"/>
                  </a:moveTo>
                  <a:lnTo>
                    <a:pt x="30760" y="29928"/>
                  </a:lnTo>
                  <a:lnTo>
                    <a:pt x="29969" y="30115"/>
                  </a:lnTo>
                  <a:lnTo>
                    <a:pt x="29178" y="29907"/>
                  </a:lnTo>
                  <a:lnTo>
                    <a:pt x="29969" y="29615"/>
                  </a:lnTo>
                  <a:close/>
                  <a:moveTo>
                    <a:pt x="27408" y="29719"/>
                  </a:moveTo>
                  <a:lnTo>
                    <a:pt x="28220" y="29948"/>
                  </a:lnTo>
                  <a:lnTo>
                    <a:pt x="27449" y="30219"/>
                  </a:lnTo>
                  <a:lnTo>
                    <a:pt x="26637" y="30073"/>
                  </a:lnTo>
                  <a:lnTo>
                    <a:pt x="27408" y="29719"/>
                  </a:lnTo>
                  <a:close/>
                  <a:moveTo>
                    <a:pt x="32551" y="29761"/>
                  </a:moveTo>
                  <a:lnTo>
                    <a:pt x="33301" y="30115"/>
                  </a:lnTo>
                  <a:lnTo>
                    <a:pt x="32489" y="30261"/>
                  </a:lnTo>
                  <a:lnTo>
                    <a:pt x="31718" y="29969"/>
                  </a:lnTo>
                  <a:lnTo>
                    <a:pt x="32551" y="29761"/>
                  </a:lnTo>
                  <a:close/>
                  <a:moveTo>
                    <a:pt x="28699" y="30073"/>
                  </a:moveTo>
                  <a:lnTo>
                    <a:pt x="29407" y="30261"/>
                  </a:lnTo>
                  <a:lnTo>
                    <a:pt x="28720" y="30448"/>
                  </a:lnTo>
                  <a:lnTo>
                    <a:pt x="28011" y="30323"/>
                  </a:lnTo>
                  <a:lnTo>
                    <a:pt x="28699" y="30073"/>
                  </a:lnTo>
                  <a:close/>
                  <a:moveTo>
                    <a:pt x="31239" y="30094"/>
                  </a:moveTo>
                  <a:lnTo>
                    <a:pt x="31927" y="30344"/>
                  </a:lnTo>
                  <a:lnTo>
                    <a:pt x="31219" y="30469"/>
                  </a:lnTo>
                  <a:lnTo>
                    <a:pt x="30531" y="30282"/>
                  </a:lnTo>
                  <a:lnTo>
                    <a:pt x="31239" y="30094"/>
                  </a:lnTo>
                  <a:close/>
                  <a:moveTo>
                    <a:pt x="10268" y="27324"/>
                  </a:moveTo>
                  <a:lnTo>
                    <a:pt x="25679" y="30177"/>
                  </a:lnTo>
                  <a:lnTo>
                    <a:pt x="24929" y="30531"/>
                  </a:lnTo>
                  <a:lnTo>
                    <a:pt x="10310" y="29115"/>
                  </a:lnTo>
                  <a:lnTo>
                    <a:pt x="8373" y="28199"/>
                  </a:lnTo>
                  <a:lnTo>
                    <a:pt x="10268" y="27324"/>
                  </a:lnTo>
                  <a:close/>
                  <a:moveTo>
                    <a:pt x="49712" y="27657"/>
                  </a:moveTo>
                  <a:lnTo>
                    <a:pt x="51607" y="28553"/>
                  </a:lnTo>
                  <a:lnTo>
                    <a:pt x="49649" y="29449"/>
                  </a:lnTo>
                  <a:lnTo>
                    <a:pt x="34988" y="30615"/>
                  </a:lnTo>
                  <a:lnTo>
                    <a:pt x="34259" y="30261"/>
                  </a:lnTo>
                  <a:lnTo>
                    <a:pt x="49712" y="27657"/>
                  </a:lnTo>
                  <a:close/>
                  <a:moveTo>
                    <a:pt x="26179" y="30282"/>
                  </a:moveTo>
                  <a:lnTo>
                    <a:pt x="26908" y="30407"/>
                  </a:lnTo>
                  <a:lnTo>
                    <a:pt x="26220" y="30636"/>
                  </a:lnTo>
                  <a:lnTo>
                    <a:pt x="25512" y="30573"/>
                  </a:lnTo>
                  <a:lnTo>
                    <a:pt x="26179" y="30282"/>
                  </a:lnTo>
                  <a:close/>
                  <a:moveTo>
                    <a:pt x="29969" y="30427"/>
                  </a:moveTo>
                  <a:lnTo>
                    <a:pt x="30531" y="30573"/>
                  </a:lnTo>
                  <a:lnTo>
                    <a:pt x="29969" y="30677"/>
                  </a:lnTo>
                  <a:lnTo>
                    <a:pt x="29386" y="30573"/>
                  </a:lnTo>
                  <a:lnTo>
                    <a:pt x="29969" y="30427"/>
                  </a:lnTo>
                  <a:close/>
                  <a:moveTo>
                    <a:pt x="33759" y="30344"/>
                  </a:moveTo>
                  <a:lnTo>
                    <a:pt x="34426" y="30656"/>
                  </a:lnTo>
                  <a:lnTo>
                    <a:pt x="33718" y="30698"/>
                  </a:lnTo>
                  <a:lnTo>
                    <a:pt x="33030" y="30448"/>
                  </a:lnTo>
                  <a:lnTo>
                    <a:pt x="33759" y="30344"/>
                  </a:lnTo>
                  <a:close/>
                  <a:moveTo>
                    <a:pt x="27470" y="30511"/>
                  </a:moveTo>
                  <a:lnTo>
                    <a:pt x="28053" y="30615"/>
                  </a:lnTo>
                  <a:lnTo>
                    <a:pt x="27491" y="30761"/>
                  </a:lnTo>
                  <a:lnTo>
                    <a:pt x="26908" y="30719"/>
                  </a:lnTo>
                  <a:lnTo>
                    <a:pt x="27470" y="30511"/>
                  </a:lnTo>
                  <a:close/>
                  <a:moveTo>
                    <a:pt x="32468" y="30552"/>
                  </a:moveTo>
                  <a:lnTo>
                    <a:pt x="33030" y="30761"/>
                  </a:lnTo>
                  <a:lnTo>
                    <a:pt x="32447" y="30802"/>
                  </a:lnTo>
                  <a:lnTo>
                    <a:pt x="31885" y="30656"/>
                  </a:lnTo>
                  <a:lnTo>
                    <a:pt x="32468" y="30552"/>
                  </a:lnTo>
                  <a:close/>
                  <a:moveTo>
                    <a:pt x="28720" y="30740"/>
                  </a:moveTo>
                  <a:lnTo>
                    <a:pt x="29136" y="30823"/>
                  </a:lnTo>
                  <a:lnTo>
                    <a:pt x="28740" y="30886"/>
                  </a:lnTo>
                  <a:lnTo>
                    <a:pt x="28324" y="30844"/>
                  </a:lnTo>
                  <a:lnTo>
                    <a:pt x="28720" y="30740"/>
                  </a:lnTo>
                  <a:close/>
                  <a:moveTo>
                    <a:pt x="31198" y="30761"/>
                  </a:moveTo>
                  <a:lnTo>
                    <a:pt x="31594" y="30865"/>
                  </a:lnTo>
                  <a:lnTo>
                    <a:pt x="31198" y="30906"/>
                  </a:lnTo>
                  <a:lnTo>
                    <a:pt x="30802" y="30823"/>
                  </a:lnTo>
                  <a:lnTo>
                    <a:pt x="31198" y="30761"/>
                  </a:lnTo>
                  <a:close/>
                  <a:moveTo>
                    <a:pt x="4437" y="29990"/>
                  </a:moveTo>
                  <a:lnTo>
                    <a:pt x="6915" y="30927"/>
                  </a:lnTo>
                  <a:lnTo>
                    <a:pt x="6915" y="30927"/>
                  </a:lnTo>
                  <a:lnTo>
                    <a:pt x="2479" y="30886"/>
                  </a:lnTo>
                  <a:lnTo>
                    <a:pt x="4437" y="29990"/>
                  </a:lnTo>
                  <a:close/>
                  <a:moveTo>
                    <a:pt x="6519" y="29053"/>
                  </a:moveTo>
                  <a:lnTo>
                    <a:pt x="10226" y="29407"/>
                  </a:lnTo>
                  <a:lnTo>
                    <a:pt x="13517" y="30969"/>
                  </a:lnTo>
                  <a:lnTo>
                    <a:pt x="7769" y="30927"/>
                  </a:lnTo>
                  <a:lnTo>
                    <a:pt x="4812" y="29823"/>
                  </a:lnTo>
                  <a:lnTo>
                    <a:pt x="6519" y="29053"/>
                  </a:lnTo>
                  <a:close/>
                  <a:moveTo>
                    <a:pt x="29969" y="30969"/>
                  </a:moveTo>
                  <a:lnTo>
                    <a:pt x="30073" y="30990"/>
                  </a:lnTo>
                  <a:lnTo>
                    <a:pt x="29969" y="31010"/>
                  </a:lnTo>
                  <a:lnTo>
                    <a:pt x="29844" y="30990"/>
                  </a:lnTo>
                  <a:lnTo>
                    <a:pt x="29969" y="30969"/>
                  </a:lnTo>
                  <a:close/>
                  <a:moveTo>
                    <a:pt x="11059" y="29490"/>
                  </a:moveTo>
                  <a:lnTo>
                    <a:pt x="24409" y="30761"/>
                  </a:lnTo>
                  <a:lnTo>
                    <a:pt x="23763" y="31052"/>
                  </a:lnTo>
                  <a:lnTo>
                    <a:pt x="14204" y="30990"/>
                  </a:lnTo>
                  <a:lnTo>
                    <a:pt x="11059" y="29490"/>
                  </a:lnTo>
                  <a:close/>
                  <a:moveTo>
                    <a:pt x="24992" y="30823"/>
                  </a:moveTo>
                  <a:lnTo>
                    <a:pt x="25575" y="30865"/>
                  </a:lnTo>
                  <a:lnTo>
                    <a:pt x="25033" y="31073"/>
                  </a:lnTo>
                  <a:lnTo>
                    <a:pt x="24450" y="31073"/>
                  </a:lnTo>
                  <a:lnTo>
                    <a:pt x="24992" y="30823"/>
                  </a:lnTo>
                  <a:close/>
                  <a:moveTo>
                    <a:pt x="26262" y="30948"/>
                  </a:moveTo>
                  <a:lnTo>
                    <a:pt x="26679" y="30969"/>
                  </a:lnTo>
                  <a:lnTo>
                    <a:pt x="26283" y="31073"/>
                  </a:lnTo>
                  <a:lnTo>
                    <a:pt x="25866" y="31073"/>
                  </a:lnTo>
                  <a:lnTo>
                    <a:pt x="26262" y="30948"/>
                  </a:lnTo>
                  <a:close/>
                  <a:moveTo>
                    <a:pt x="27512" y="31052"/>
                  </a:moveTo>
                  <a:lnTo>
                    <a:pt x="27637" y="31073"/>
                  </a:lnTo>
                  <a:lnTo>
                    <a:pt x="27512" y="31094"/>
                  </a:lnTo>
                  <a:lnTo>
                    <a:pt x="27408" y="31094"/>
                  </a:lnTo>
                  <a:lnTo>
                    <a:pt x="27512" y="31052"/>
                  </a:lnTo>
                  <a:close/>
                  <a:moveTo>
                    <a:pt x="32406" y="31094"/>
                  </a:moveTo>
                  <a:lnTo>
                    <a:pt x="32531" y="31135"/>
                  </a:lnTo>
                  <a:lnTo>
                    <a:pt x="32406" y="31135"/>
                  </a:lnTo>
                  <a:lnTo>
                    <a:pt x="32302" y="31115"/>
                  </a:lnTo>
                  <a:lnTo>
                    <a:pt x="32406" y="31094"/>
                  </a:lnTo>
                  <a:close/>
                  <a:moveTo>
                    <a:pt x="33676" y="31010"/>
                  </a:moveTo>
                  <a:lnTo>
                    <a:pt x="34051" y="31135"/>
                  </a:lnTo>
                  <a:lnTo>
                    <a:pt x="33655" y="31135"/>
                  </a:lnTo>
                  <a:lnTo>
                    <a:pt x="33260" y="31031"/>
                  </a:lnTo>
                  <a:lnTo>
                    <a:pt x="33676" y="31010"/>
                  </a:lnTo>
                  <a:close/>
                  <a:moveTo>
                    <a:pt x="34946" y="30906"/>
                  </a:moveTo>
                  <a:lnTo>
                    <a:pt x="35488" y="31156"/>
                  </a:lnTo>
                  <a:lnTo>
                    <a:pt x="34905" y="31156"/>
                  </a:lnTo>
                  <a:lnTo>
                    <a:pt x="34343" y="30948"/>
                  </a:lnTo>
                  <a:lnTo>
                    <a:pt x="34946" y="30906"/>
                  </a:lnTo>
                  <a:close/>
                  <a:moveTo>
                    <a:pt x="48879" y="29803"/>
                  </a:moveTo>
                  <a:lnTo>
                    <a:pt x="45713" y="31240"/>
                  </a:lnTo>
                  <a:lnTo>
                    <a:pt x="36175" y="31156"/>
                  </a:lnTo>
                  <a:lnTo>
                    <a:pt x="35530" y="30844"/>
                  </a:lnTo>
                  <a:lnTo>
                    <a:pt x="48879" y="29803"/>
                  </a:lnTo>
                  <a:close/>
                  <a:moveTo>
                    <a:pt x="53440" y="29428"/>
                  </a:moveTo>
                  <a:lnTo>
                    <a:pt x="55127" y="30240"/>
                  </a:lnTo>
                  <a:lnTo>
                    <a:pt x="52169" y="31302"/>
                  </a:lnTo>
                  <a:lnTo>
                    <a:pt x="46401" y="31240"/>
                  </a:lnTo>
                  <a:lnTo>
                    <a:pt x="49733" y="29719"/>
                  </a:lnTo>
                  <a:lnTo>
                    <a:pt x="53440" y="29428"/>
                  </a:lnTo>
                  <a:close/>
                  <a:moveTo>
                    <a:pt x="55502" y="30407"/>
                  </a:moveTo>
                  <a:lnTo>
                    <a:pt x="57438" y="31344"/>
                  </a:lnTo>
                  <a:lnTo>
                    <a:pt x="53002" y="31302"/>
                  </a:lnTo>
                  <a:lnTo>
                    <a:pt x="55502" y="30407"/>
                  </a:lnTo>
                  <a:close/>
                  <a:moveTo>
                    <a:pt x="25200" y="31365"/>
                  </a:moveTo>
                  <a:lnTo>
                    <a:pt x="25075" y="31385"/>
                  </a:lnTo>
                  <a:lnTo>
                    <a:pt x="24971" y="31406"/>
                  </a:lnTo>
                  <a:lnTo>
                    <a:pt x="24971" y="31406"/>
                  </a:lnTo>
                  <a:lnTo>
                    <a:pt x="25075" y="31365"/>
                  </a:lnTo>
                  <a:close/>
                  <a:moveTo>
                    <a:pt x="34842" y="31448"/>
                  </a:moveTo>
                  <a:lnTo>
                    <a:pt x="34946" y="31489"/>
                  </a:lnTo>
                  <a:lnTo>
                    <a:pt x="34946" y="31489"/>
                  </a:lnTo>
                  <a:lnTo>
                    <a:pt x="34842" y="31469"/>
                  </a:lnTo>
                  <a:lnTo>
                    <a:pt x="34738" y="31448"/>
                  </a:lnTo>
                  <a:close/>
                  <a:moveTo>
                    <a:pt x="24221" y="31344"/>
                  </a:moveTo>
                  <a:lnTo>
                    <a:pt x="23846" y="31489"/>
                  </a:lnTo>
                  <a:lnTo>
                    <a:pt x="23451" y="31510"/>
                  </a:lnTo>
                  <a:lnTo>
                    <a:pt x="23451" y="31510"/>
                  </a:lnTo>
                  <a:lnTo>
                    <a:pt x="23825" y="31344"/>
                  </a:lnTo>
                  <a:close/>
                  <a:moveTo>
                    <a:pt x="36092" y="31448"/>
                  </a:moveTo>
                  <a:lnTo>
                    <a:pt x="36467" y="31635"/>
                  </a:lnTo>
                  <a:lnTo>
                    <a:pt x="36071" y="31594"/>
                  </a:lnTo>
                  <a:lnTo>
                    <a:pt x="35696" y="31448"/>
                  </a:lnTo>
                  <a:close/>
                  <a:moveTo>
                    <a:pt x="22784" y="31864"/>
                  </a:moveTo>
                  <a:lnTo>
                    <a:pt x="22680" y="31906"/>
                  </a:lnTo>
                  <a:lnTo>
                    <a:pt x="22576" y="31927"/>
                  </a:lnTo>
                  <a:lnTo>
                    <a:pt x="22576" y="31927"/>
                  </a:lnTo>
                  <a:lnTo>
                    <a:pt x="22680" y="31864"/>
                  </a:lnTo>
                  <a:close/>
                  <a:moveTo>
                    <a:pt x="37237" y="31989"/>
                  </a:moveTo>
                  <a:lnTo>
                    <a:pt x="37341" y="32031"/>
                  </a:lnTo>
                  <a:lnTo>
                    <a:pt x="37237" y="32010"/>
                  </a:lnTo>
                  <a:lnTo>
                    <a:pt x="37112" y="31989"/>
                  </a:lnTo>
                  <a:close/>
                  <a:moveTo>
                    <a:pt x="14829" y="31281"/>
                  </a:moveTo>
                  <a:lnTo>
                    <a:pt x="23138" y="31344"/>
                  </a:lnTo>
                  <a:lnTo>
                    <a:pt x="22597" y="31594"/>
                  </a:lnTo>
                  <a:lnTo>
                    <a:pt x="16495" y="32073"/>
                  </a:lnTo>
                  <a:lnTo>
                    <a:pt x="14829" y="31281"/>
                  </a:lnTo>
                  <a:close/>
                  <a:moveTo>
                    <a:pt x="36779" y="31448"/>
                  </a:moveTo>
                  <a:lnTo>
                    <a:pt x="45089" y="31531"/>
                  </a:lnTo>
                  <a:lnTo>
                    <a:pt x="43423" y="32302"/>
                  </a:lnTo>
                  <a:lnTo>
                    <a:pt x="37321" y="31698"/>
                  </a:lnTo>
                  <a:lnTo>
                    <a:pt x="36779" y="31448"/>
                  </a:lnTo>
                  <a:close/>
                  <a:moveTo>
                    <a:pt x="8560" y="31219"/>
                  </a:moveTo>
                  <a:lnTo>
                    <a:pt x="14141" y="31260"/>
                  </a:lnTo>
                  <a:lnTo>
                    <a:pt x="15912" y="32114"/>
                  </a:lnTo>
                  <a:lnTo>
                    <a:pt x="11809" y="32447"/>
                  </a:lnTo>
                  <a:lnTo>
                    <a:pt x="8560" y="31219"/>
                  </a:lnTo>
                  <a:close/>
                  <a:moveTo>
                    <a:pt x="21826" y="31948"/>
                  </a:moveTo>
                  <a:lnTo>
                    <a:pt x="21472" y="32114"/>
                  </a:lnTo>
                  <a:lnTo>
                    <a:pt x="17848" y="32718"/>
                  </a:lnTo>
                  <a:lnTo>
                    <a:pt x="17015" y="32322"/>
                  </a:lnTo>
                  <a:lnTo>
                    <a:pt x="21826" y="31948"/>
                  </a:lnTo>
                  <a:close/>
                  <a:moveTo>
                    <a:pt x="45776" y="31531"/>
                  </a:moveTo>
                  <a:lnTo>
                    <a:pt x="51357" y="31573"/>
                  </a:lnTo>
                  <a:lnTo>
                    <a:pt x="48088" y="32739"/>
                  </a:lnTo>
                  <a:lnTo>
                    <a:pt x="43985" y="32343"/>
                  </a:lnTo>
                  <a:lnTo>
                    <a:pt x="45776" y="31531"/>
                  </a:lnTo>
                  <a:close/>
                  <a:moveTo>
                    <a:pt x="38070" y="32073"/>
                  </a:moveTo>
                  <a:lnTo>
                    <a:pt x="42881" y="32531"/>
                  </a:lnTo>
                  <a:lnTo>
                    <a:pt x="42048" y="32906"/>
                  </a:lnTo>
                  <a:lnTo>
                    <a:pt x="38445" y="32239"/>
                  </a:lnTo>
                  <a:lnTo>
                    <a:pt x="38070" y="32073"/>
                  </a:lnTo>
                  <a:close/>
                  <a:moveTo>
                    <a:pt x="1854" y="31177"/>
                  </a:moveTo>
                  <a:lnTo>
                    <a:pt x="7706" y="31219"/>
                  </a:lnTo>
                  <a:lnTo>
                    <a:pt x="11143" y="32489"/>
                  </a:lnTo>
                  <a:lnTo>
                    <a:pt x="5395" y="32947"/>
                  </a:lnTo>
                  <a:lnTo>
                    <a:pt x="771" y="31677"/>
                  </a:lnTo>
                  <a:lnTo>
                    <a:pt x="1854" y="31177"/>
                  </a:lnTo>
                  <a:close/>
                  <a:moveTo>
                    <a:pt x="20452" y="32572"/>
                  </a:moveTo>
                  <a:lnTo>
                    <a:pt x="20348" y="32614"/>
                  </a:lnTo>
                  <a:lnTo>
                    <a:pt x="18598" y="33072"/>
                  </a:lnTo>
                  <a:lnTo>
                    <a:pt x="18307" y="32926"/>
                  </a:lnTo>
                  <a:lnTo>
                    <a:pt x="20452" y="32572"/>
                  </a:lnTo>
                  <a:close/>
                  <a:moveTo>
                    <a:pt x="39445" y="32718"/>
                  </a:moveTo>
                  <a:lnTo>
                    <a:pt x="41590" y="33114"/>
                  </a:lnTo>
                  <a:lnTo>
                    <a:pt x="41298" y="33260"/>
                  </a:lnTo>
                  <a:lnTo>
                    <a:pt x="39549" y="32781"/>
                  </a:lnTo>
                  <a:lnTo>
                    <a:pt x="39445" y="32718"/>
                  </a:lnTo>
                  <a:close/>
                  <a:moveTo>
                    <a:pt x="16432" y="32364"/>
                  </a:moveTo>
                  <a:lnTo>
                    <a:pt x="17349" y="32801"/>
                  </a:lnTo>
                  <a:lnTo>
                    <a:pt x="14183" y="33322"/>
                  </a:lnTo>
                  <a:lnTo>
                    <a:pt x="12455" y="32677"/>
                  </a:lnTo>
                  <a:lnTo>
                    <a:pt x="16432" y="32364"/>
                  </a:lnTo>
                  <a:close/>
                  <a:moveTo>
                    <a:pt x="52211" y="31594"/>
                  </a:moveTo>
                  <a:lnTo>
                    <a:pt x="58063" y="31635"/>
                  </a:lnTo>
                  <a:lnTo>
                    <a:pt x="59146" y="32156"/>
                  </a:lnTo>
                  <a:lnTo>
                    <a:pt x="54502" y="33364"/>
                  </a:lnTo>
                  <a:lnTo>
                    <a:pt x="48775" y="32801"/>
                  </a:lnTo>
                  <a:lnTo>
                    <a:pt x="52211" y="31594"/>
                  </a:lnTo>
                  <a:close/>
                  <a:moveTo>
                    <a:pt x="43464" y="32593"/>
                  </a:moveTo>
                  <a:lnTo>
                    <a:pt x="47442" y="32968"/>
                  </a:lnTo>
                  <a:lnTo>
                    <a:pt x="45693" y="33593"/>
                  </a:lnTo>
                  <a:lnTo>
                    <a:pt x="42548" y="33010"/>
                  </a:lnTo>
                  <a:lnTo>
                    <a:pt x="43464" y="32593"/>
                  </a:lnTo>
                  <a:close/>
                  <a:moveTo>
                    <a:pt x="17807" y="33010"/>
                  </a:moveTo>
                  <a:lnTo>
                    <a:pt x="18161" y="33176"/>
                  </a:lnTo>
                  <a:lnTo>
                    <a:pt x="15599" y="33843"/>
                  </a:lnTo>
                  <a:lnTo>
                    <a:pt x="14725" y="33530"/>
                  </a:lnTo>
                  <a:lnTo>
                    <a:pt x="17807" y="33010"/>
                  </a:lnTo>
                  <a:close/>
                  <a:moveTo>
                    <a:pt x="11767" y="32739"/>
                  </a:moveTo>
                  <a:lnTo>
                    <a:pt x="13621" y="33426"/>
                  </a:lnTo>
                  <a:lnTo>
                    <a:pt x="9560" y="34093"/>
                  </a:lnTo>
                  <a:lnTo>
                    <a:pt x="6207" y="33176"/>
                  </a:lnTo>
                  <a:lnTo>
                    <a:pt x="11767" y="32739"/>
                  </a:lnTo>
                  <a:close/>
                  <a:moveTo>
                    <a:pt x="42090" y="33218"/>
                  </a:moveTo>
                  <a:lnTo>
                    <a:pt x="45151" y="33780"/>
                  </a:lnTo>
                  <a:lnTo>
                    <a:pt x="44297" y="34093"/>
                  </a:lnTo>
                  <a:lnTo>
                    <a:pt x="41736" y="33385"/>
                  </a:lnTo>
                  <a:lnTo>
                    <a:pt x="42090" y="33218"/>
                  </a:lnTo>
                  <a:close/>
                  <a:moveTo>
                    <a:pt x="18390" y="33426"/>
                  </a:moveTo>
                  <a:lnTo>
                    <a:pt x="16370" y="34134"/>
                  </a:lnTo>
                  <a:lnTo>
                    <a:pt x="16057" y="34030"/>
                  </a:lnTo>
                  <a:lnTo>
                    <a:pt x="18390" y="33426"/>
                  </a:lnTo>
                  <a:close/>
                  <a:moveTo>
                    <a:pt x="41486" y="33614"/>
                  </a:moveTo>
                  <a:lnTo>
                    <a:pt x="43818" y="34259"/>
                  </a:lnTo>
                  <a:lnTo>
                    <a:pt x="43506" y="34363"/>
                  </a:lnTo>
                  <a:lnTo>
                    <a:pt x="41486" y="33614"/>
                  </a:lnTo>
                  <a:close/>
                  <a:moveTo>
                    <a:pt x="48129" y="33031"/>
                  </a:moveTo>
                  <a:lnTo>
                    <a:pt x="53669" y="33572"/>
                  </a:lnTo>
                  <a:lnTo>
                    <a:pt x="50316" y="34447"/>
                  </a:lnTo>
                  <a:lnTo>
                    <a:pt x="46276" y="33697"/>
                  </a:lnTo>
                  <a:lnTo>
                    <a:pt x="48129" y="33031"/>
                  </a:lnTo>
                  <a:close/>
                  <a:moveTo>
                    <a:pt x="14162" y="33635"/>
                  </a:moveTo>
                  <a:lnTo>
                    <a:pt x="15099" y="33968"/>
                  </a:lnTo>
                  <a:lnTo>
                    <a:pt x="11996" y="34780"/>
                  </a:lnTo>
                  <a:lnTo>
                    <a:pt x="10226" y="34280"/>
                  </a:lnTo>
                  <a:lnTo>
                    <a:pt x="14162" y="33635"/>
                  </a:lnTo>
                  <a:close/>
                  <a:moveTo>
                    <a:pt x="45713" y="33884"/>
                  </a:moveTo>
                  <a:lnTo>
                    <a:pt x="49649" y="34613"/>
                  </a:lnTo>
                  <a:lnTo>
                    <a:pt x="47858" y="35072"/>
                  </a:lnTo>
                  <a:lnTo>
                    <a:pt x="44776" y="34218"/>
                  </a:lnTo>
                  <a:lnTo>
                    <a:pt x="45713" y="33884"/>
                  </a:lnTo>
                  <a:close/>
                  <a:moveTo>
                    <a:pt x="15578" y="34155"/>
                  </a:moveTo>
                  <a:lnTo>
                    <a:pt x="15953" y="34280"/>
                  </a:lnTo>
                  <a:lnTo>
                    <a:pt x="13454" y="35176"/>
                  </a:lnTo>
                  <a:lnTo>
                    <a:pt x="12559" y="34926"/>
                  </a:lnTo>
                  <a:lnTo>
                    <a:pt x="15578" y="34155"/>
                  </a:lnTo>
                  <a:close/>
                  <a:moveTo>
                    <a:pt x="1313" y="35113"/>
                  </a:moveTo>
                  <a:lnTo>
                    <a:pt x="2375" y="35301"/>
                  </a:lnTo>
                  <a:lnTo>
                    <a:pt x="1896" y="35384"/>
                  </a:lnTo>
                  <a:lnTo>
                    <a:pt x="1313" y="35113"/>
                  </a:lnTo>
                  <a:close/>
                  <a:moveTo>
                    <a:pt x="16203" y="34509"/>
                  </a:moveTo>
                  <a:lnTo>
                    <a:pt x="14246" y="35405"/>
                  </a:lnTo>
                  <a:lnTo>
                    <a:pt x="13933" y="35321"/>
                  </a:lnTo>
                  <a:lnTo>
                    <a:pt x="16203" y="34509"/>
                  </a:lnTo>
                  <a:close/>
                  <a:moveTo>
                    <a:pt x="44297" y="34384"/>
                  </a:moveTo>
                  <a:lnTo>
                    <a:pt x="47296" y="35217"/>
                  </a:lnTo>
                  <a:lnTo>
                    <a:pt x="46421" y="35446"/>
                  </a:lnTo>
                  <a:lnTo>
                    <a:pt x="43922" y="34530"/>
                  </a:lnTo>
                  <a:lnTo>
                    <a:pt x="44297" y="34384"/>
                  </a:lnTo>
                  <a:close/>
                  <a:moveTo>
                    <a:pt x="43672" y="34738"/>
                  </a:moveTo>
                  <a:lnTo>
                    <a:pt x="45922" y="35571"/>
                  </a:lnTo>
                  <a:lnTo>
                    <a:pt x="45609" y="35655"/>
                  </a:lnTo>
                  <a:lnTo>
                    <a:pt x="43672" y="34738"/>
                  </a:lnTo>
                  <a:close/>
                  <a:moveTo>
                    <a:pt x="58542" y="35592"/>
                  </a:moveTo>
                  <a:lnTo>
                    <a:pt x="57959" y="35863"/>
                  </a:lnTo>
                  <a:lnTo>
                    <a:pt x="57480" y="35759"/>
                  </a:lnTo>
                  <a:lnTo>
                    <a:pt x="58542" y="35592"/>
                  </a:lnTo>
                  <a:close/>
                  <a:moveTo>
                    <a:pt x="9539" y="34405"/>
                  </a:moveTo>
                  <a:lnTo>
                    <a:pt x="11434" y="34926"/>
                  </a:lnTo>
                  <a:lnTo>
                    <a:pt x="7456" y="35946"/>
                  </a:lnTo>
                  <a:lnTo>
                    <a:pt x="4041" y="35321"/>
                  </a:lnTo>
                  <a:lnTo>
                    <a:pt x="9539" y="34405"/>
                  </a:lnTo>
                  <a:close/>
                  <a:moveTo>
                    <a:pt x="50316" y="34738"/>
                  </a:moveTo>
                  <a:lnTo>
                    <a:pt x="55814" y="35759"/>
                  </a:lnTo>
                  <a:lnTo>
                    <a:pt x="52378" y="36321"/>
                  </a:lnTo>
                  <a:lnTo>
                    <a:pt x="48421" y="35238"/>
                  </a:lnTo>
                  <a:lnTo>
                    <a:pt x="50316" y="34738"/>
                  </a:lnTo>
                  <a:close/>
                  <a:moveTo>
                    <a:pt x="11996" y="35072"/>
                  </a:moveTo>
                  <a:lnTo>
                    <a:pt x="12975" y="35342"/>
                  </a:lnTo>
                  <a:lnTo>
                    <a:pt x="9955" y="36425"/>
                  </a:lnTo>
                  <a:lnTo>
                    <a:pt x="8144" y="36071"/>
                  </a:lnTo>
                  <a:lnTo>
                    <a:pt x="11996" y="35072"/>
                  </a:lnTo>
                  <a:close/>
                  <a:moveTo>
                    <a:pt x="3208" y="35467"/>
                  </a:moveTo>
                  <a:lnTo>
                    <a:pt x="6790" y="36134"/>
                  </a:lnTo>
                  <a:lnTo>
                    <a:pt x="4624" y="36696"/>
                  </a:lnTo>
                  <a:lnTo>
                    <a:pt x="2354" y="35613"/>
                  </a:lnTo>
                  <a:lnTo>
                    <a:pt x="3208" y="35467"/>
                  </a:lnTo>
                  <a:close/>
                  <a:moveTo>
                    <a:pt x="13454" y="35488"/>
                  </a:moveTo>
                  <a:lnTo>
                    <a:pt x="13829" y="35592"/>
                  </a:lnTo>
                  <a:lnTo>
                    <a:pt x="11413" y="36696"/>
                  </a:lnTo>
                  <a:lnTo>
                    <a:pt x="10518" y="36529"/>
                  </a:lnTo>
                  <a:lnTo>
                    <a:pt x="13454" y="35488"/>
                  </a:lnTo>
                  <a:close/>
                  <a:moveTo>
                    <a:pt x="47858" y="35384"/>
                  </a:moveTo>
                  <a:lnTo>
                    <a:pt x="51711" y="36446"/>
                  </a:lnTo>
                  <a:lnTo>
                    <a:pt x="49879" y="36738"/>
                  </a:lnTo>
                  <a:lnTo>
                    <a:pt x="46880" y="35634"/>
                  </a:lnTo>
                  <a:lnTo>
                    <a:pt x="47858" y="35384"/>
                  </a:lnTo>
                  <a:close/>
                  <a:moveTo>
                    <a:pt x="46401" y="35759"/>
                  </a:moveTo>
                  <a:lnTo>
                    <a:pt x="49316" y="36842"/>
                  </a:lnTo>
                  <a:lnTo>
                    <a:pt x="48400" y="36987"/>
                  </a:lnTo>
                  <a:lnTo>
                    <a:pt x="46005" y="35842"/>
                  </a:lnTo>
                  <a:lnTo>
                    <a:pt x="46401" y="35759"/>
                  </a:lnTo>
                  <a:close/>
                  <a:moveTo>
                    <a:pt x="56647" y="35905"/>
                  </a:moveTo>
                  <a:lnTo>
                    <a:pt x="57501" y="36071"/>
                  </a:lnTo>
                  <a:lnTo>
                    <a:pt x="55210" y="37112"/>
                  </a:lnTo>
                  <a:lnTo>
                    <a:pt x="53044" y="36508"/>
                  </a:lnTo>
                  <a:lnTo>
                    <a:pt x="56647" y="35905"/>
                  </a:lnTo>
                  <a:close/>
                  <a:moveTo>
                    <a:pt x="7477" y="36259"/>
                  </a:moveTo>
                  <a:lnTo>
                    <a:pt x="9414" y="36613"/>
                  </a:lnTo>
                  <a:lnTo>
                    <a:pt x="6561" y="37612"/>
                  </a:lnTo>
                  <a:lnTo>
                    <a:pt x="5020" y="36883"/>
                  </a:lnTo>
                  <a:lnTo>
                    <a:pt x="7477" y="36259"/>
                  </a:lnTo>
                  <a:close/>
                  <a:moveTo>
                    <a:pt x="4582" y="37008"/>
                  </a:moveTo>
                  <a:lnTo>
                    <a:pt x="6186" y="37758"/>
                  </a:lnTo>
                  <a:lnTo>
                    <a:pt x="5520" y="37987"/>
                  </a:lnTo>
                  <a:lnTo>
                    <a:pt x="2063" y="37654"/>
                  </a:lnTo>
                  <a:lnTo>
                    <a:pt x="4582" y="37008"/>
                  </a:lnTo>
                  <a:close/>
                  <a:moveTo>
                    <a:pt x="52357" y="36633"/>
                  </a:moveTo>
                  <a:lnTo>
                    <a:pt x="54793" y="37300"/>
                  </a:lnTo>
                  <a:lnTo>
                    <a:pt x="53252" y="38008"/>
                  </a:lnTo>
                  <a:lnTo>
                    <a:pt x="50420" y="36946"/>
                  </a:lnTo>
                  <a:lnTo>
                    <a:pt x="52357" y="36633"/>
                  </a:lnTo>
                  <a:close/>
                  <a:moveTo>
                    <a:pt x="6540" y="37925"/>
                  </a:moveTo>
                  <a:lnTo>
                    <a:pt x="6936" y="38112"/>
                  </a:lnTo>
                  <a:lnTo>
                    <a:pt x="6936" y="38112"/>
                  </a:lnTo>
                  <a:lnTo>
                    <a:pt x="6207" y="38050"/>
                  </a:lnTo>
                  <a:lnTo>
                    <a:pt x="6540" y="37925"/>
                  </a:lnTo>
                  <a:close/>
                  <a:moveTo>
                    <a:pt x="9976" y="36717"/>
                  </a:moveTo>
                  <a:lnTo>
                    <a:pt x="10955" y="36904"/>
                  </a:lnTo>
                  <a:lnTo>
                    <a:pt x="8060" y="38216"/>
                  </a:lnTo>
                  <a:lnTo>
                    <a:pt x="7790" y="38195"/>
                  </a:lnTo>
                  <a:lnTo>
                    <a:pt x="6936" y="37800"/>
                  </a:lnTo>
                  <a:lnTo>
                    <a:pt x="9976" y="36717"/>
                  </a:lnTo>
                  <a:close/>
                  <a:moveTo>
                    <a:pt x="55231" y="37425"/>
                  </a:moveTo>
                  <a:lnTo>
                    <a:pt x="57751" y="38112"/>
                  </a:lnTo>
                  <a:lnTo>
                    <a:pt x="54273" y="38383"/>
                  </a:lnTo>
                  <a:lnTo>
                    <a:pt x="53627" y="38154"/>
                  </a:lnTo>
                  <a:lnTo>
                    <a:pt x="55231" y="37425"/>
                  </a:lnTo>
                  <a:close/>
                  <a:moveTo>
                    <a:pt x="28761" y="31385"/>
                  </a:moveTo>
                  <a:lnTo>
                    <a:pt x="31177" y="31406"/>
                  </a:lnTo>
                  <a:lnTo>
                    <a:pt x="33572" y="31635"/>
                  </a:lnTo>
                  <a:lnTo>
                    <a:pt x="35946" y="32073"/>
                  </a:lnTo>
                  <a:lnTo>
                    <a:pt x="38279" y="32718"/>
                  </a:lnTo>
                  <a:lnTo>
                    <a:pt x="40549" y="33572"/>
                  </a:lnTo>
                  <a:lnTo>
                    <a:pt x="40569" y="33593"/>
                  </a:lnTo>
                  <a:lnTo>
                    <a:pt x="29907" y="38466"/>
                  </a:lnTo>
                  <a:lnTo>
                    <a:pt x="19306" y="33405"/>
                  </a:lnTo>
                  <a:lnTo>
                    <a:pt x="19327" y="33405"/>
                  </a:lnTo>
                  <a:lnTo>
                    <a:pt x="21618" y="32593"/>
                  </a:lnTo>
                  <a:lnTo>
                    <a:pt x="23950" y="31989"/>
                  </a:lnTo>
                  <a:lnTo>
                    <a:pt x="26345" y="31573"/>
                  </a:lnTo>
                  <a:lnTo>
                    <a:pt x="28761" y="31385"/>
                  </a:lnTo>
                  <a:close/>
                  <a:moveTo>
                    <a:pt x="53252" y="38320"/>
                  </a:moveTo>
                  <a:lnTo>
                    <a:pt x="53606" y="38445"/>
                  </a:lnTo>
                  <a:lnTo>
                    <a:pt x="52857" y="38508"/>
                  </a:lnTo>
                  <a:lnTo>
                    <a:pt x="53252" y="38320"/>
                  </a:lnTo>
                  <a:close/>
                  <a:moveTo>
                    <a:pt x="49858" y="37050"/>
                  </a:moveTo>
                  <a:lnTo>
                    <a:pt x="52877" y="38175"/>
                  </a:lnTo>
                  <a:lnTo>
                    <a:pt x="52024" y="38570"/>
                  </a:lnTo>
                  <a:lnTo>
                    <a:pt x="51753" y="38591"/>
                  </a:lnTo>
                  <a:lnTo>
                    <a:pt x="48858" y="37217"/>
                  </a:lnTo>
                  <a:lnTo>
                    <a:pt x="49858" y="37050"/>
                  </a:lnTo>
                  <a:close/>
                  <a:moveTo>
                    <a:pt x="18973" y="33572"/>
                  </a:moveTo>
                  <a:lnTo>
                    <a:pt x="29553" y="38612"/>
                  </a:lnTo>
                  <a:lnTo>
                    <a:pt x="29011" y="38862"/>
                  </a:lnTo>
                  <a:lnTo>
                    <a:pt x="17099" y="34405"/>
                  </a:lnTo>
                  <a:lnTo>
                    <a:pt x="18973" y="33572"/>
                  </a:lnTo>
                  <a:close/>
                  <a:moveTo>
                    <a:pt x="40923" y="33739"/>
                  </a:moveTo>
                  <a:lnTo>
                    <a:pt x="42756" y="34634"/>
                  </a:lnTo>
                  <a:lnTo>
                    <a:pt x="30781" y="38883"/>
                  </a:lnTo>
                  <a:lnTo>
                    <a:pt x="30240" y="38612"/>
                  </a:lnTo>
                  <a:lnTo>
                    <a:pt x="40923" y="33739"/>
                  </a:lnTo>
                  <a:close/>
                  <a:moveTo>
                    <a:pt x="1250" y="37862"/>
                  </a:moveTo>
                  <a:lnTo>
                    <a:pt x="4874" y="38216"/>
                  </a:lnTo>
                  <a:lnTo>
                    <a:pt x="2771" y="38966"/>
                  </a:lnTo>
                  <a:lnTo>
                    <a:pt x="396" y="38091"/>
                  </a:lnTo>
                  <a:lnTo>
                    <a:pt x="1250" y="37862"/>
                  </a:lnTo>
                  <a:close/>
                  <a:moveTo>
                    <a:pt x="29907" y="38779"/>
                  </a:moveTo>
                  <a:lnTo>
                    <a:pt x="30386" y="39008"/>
                  </a:lnTo>
                  <a:lnTo>
                    <a:pt x="29907" y="39195"/>
                  </a:lnTo>
                  <a:lnTo>
                    <a:pt x="29407" y="39008"/>
                  </a:lnTo>
                  <a:lnTo>
                    <a:pt x="29907" y="38779"/>
                  </a:lnTo>
                  <a:close/>
                  <a:moveTo>
                    <a:pt x="16724" y="34593"/>
                  </a:moveTo>
                  <a:lnTo>
                    <a:pt x="28636" y="39028"/>
                  </a:lnTo>
                  <a:lnTo>
                    <a:pt x="28157" y="39258"/>
                  </a:lnTo>
                  <a:lnTo>
                    <a:pt x="14683" y="35530"/>
                  </a:lnTo>
                  <a:lnTo>
                    <a:pt x="16724" y="34593"/>
                  </a:lnTo>
                  <a:close/>
                  <a:moveTo>
                    <a:pt x="43131" y="34801"/>
                  </a:moveTo>
                  <a:lnTo>
                    <a:pt x="45172" y="35780"/>
                  </a:lnTo>
                  <a:lnTo>
                    <a:pt x="31635" y="39278"/>
                  </a:lnTo>
                  <a:lnTo>
                    <a:pt x="31156" y="39049"/>
                  </a:lnTo>
                  <a:lnTo>
                    <a:pt x="43131" y="34801"/>
                  </a:lnTo>
                  <a:close/>
                  <a:moveTo>
                    <a:pt x="58563" y="38341"/>
                  </a:moveTo>
                  <a:lnTo>
                    <a:pt x="59396" y="38570"/>
                  </a:lnTo>
                  <a:lnTo>
                    <a:pt x="57022" y="39424"/>
                  </a:lnTo>
                  <a:lnTo>
                    <a:pt x="54918" y="38633"/>
                  </a:lnTo>
                  <a:lnTo>
                    <a:pt x="58563" y="38341"/>
                  </a:lnTo>
                  <a:close/>
                  <a:moveTo>
                    <a:pt x="29032" y="39174"/>
                  </a:moveTo>
                  <a:lnTo>
                    <a:pt x="29469" y="39341"/>
                  </a:lnTo>
                  <a:lnTo>
                    <a:pt x="29032" y="39487"/>
                  </a:lnTo>
                  <a:lnTo>
                    <a:pt x="28595" y="39362"/>
                  </a:lnTo>
                  <a:lnTo>
                    <a:pt x="29032" y="39174"/>
                  </a:lnTo>
                  <a:close/>
                  <a:moveTo>
                    <a:pt x="30760" y="39195"/>
                  </a:moveTo>
                  <a:lnTo>
                    <a:pt x="31198" y="39403"/>
                  </a:lnTo>
                  <a:lnTo>
                    <a:pt x="30740" y="39507"/>
                  </a:lnTo>
                  <a:lnTo>
                    <a:pt x="30323" y="39341"/>
                  </a:lnTo>
                  <a:lnTo>
                    <a:pt x="30760" y="39195"/>
                  </a:lnTo>
                  <a:close/>
                  <a:moveTo>
                    <a:pt x="14266" y="35717"/>
                  </a:moveTo>
                  <a:lnTo>
                    <a:pt x="27741" y="39445"/>
                  </a:lnTo>
                  <a:lnTo>
                    <a:pt x="27324" y="39632"/>
                  </a:lnTo>
                  <a:lnTo>
                    <a:pt x="11913" y="36779"/>
                  </a:lnTo>
                  <a:lnTo>
                    <a:pt x="14266" y="35717"/>
                  </a:lnTo>
                  <a:close/>
                  <a:moveTo>
                    <a:pt x="45568" y="35967"/>
                  </a:moveTo>
                  <a:lnTo>
                    <a:pt x="47921" y="37071"/>
                  </a:lnTo>
                  <a:lnTo>
                    <a:pt x="32447" y="39674"/>
                  </a:lnTo>
                  <a:lnTo>
                    <a:pt x="32031" y="39466"/>
                  </a:lnTo>
                  <a:lnTo>
                    <a:pt x="45568" y="35967"/>
                  </a:lnTo>
                  <a:close/>
                  <a:moveTo>
                    <a:pt x="5561" y="38279"/>
                  </a:moveTo>
                  <a:lnTo>
                    <a:pt x="7519" y="38466"/>
                  </a:lnTo>
                  <a:lnTo>
                    <a:pt x="4770" y="39716"/>
                  </a:lnTo>
                  <a:lnTo>
                    <a:pt x="3187" y="39133"/>
                  </a:lnTo>
                  <a:lnTo>
                    <a:pt x="5561" y="38279"/>
                  </a:lnTo>
                  <a:close/>
                  <a:moveTo>
                    <a:pt x="29886" y="39507"/>
                  </a:moveTo>
                  <a:lnTo>
                    <a:pt x="30261" y="39632"/>
                  </a:lnTo>
                  <a:lnTo>
                    <a:pt x="29886" y="39737"/>
                  </a:lnTo>
                  <a:lnTo>
                    <a:pt x="29532" y="39632"/>
                  </a:lnTo>
                  <a:lnTo>
                    <a:pt x="29886" y="39507"/>
                  </a:lnTo>
                  <a:close/>
                  <a:moveTo>
                    <a:pt x="28178" y="39549"/>
                  </a:moveTo>
                  <a:lnTo>
                    <a:pt x="28553" y="39653"/>
                  </a:lnTo>
                  <a:lnTo>
                    <a:pt x="28199" y="39799"/>
                  </a:lnTo>
                  <a:lnTo>
                    <a:pt x="27824" y="39716"/>
                  </a:lnTo>
                  <a:lnTo>
                    <a:pt x="28178" y="39549"/>
                  </a:lnTo>
                  <a:close/>
                  <a:moveTo>
                    <a:pt x="31594" y="39591"/>
                  </a:moveTo>
                  <a:lnTo>
                    <a:pt x="31948" y="39757"/>
                  </a:lnTo>
                  <a:lnTo>
                    <a:pt x="31573" y="39820"/>
                  </a:lnTo>
                  <a:lnTo>
                    <a:pt x="31219" y="39695"/>
                  </a:lnTo>
                  <a:lnTo>
                    <a:pt x="31594" y="39591"/>
                  </a:lnTo>
                  <a:close/>
                  <a:moveTo>
                    <a:pt x="29053" y="39799"/>
                  </a:moveTo>
                  <a:lnTo>
                    <a:pt x="29323" y="39882"/>
                  </a:lnTo>
                  <a:lnTo>
                    <a:pt x="29053" y="39945"/>
                  </a:lnTo>
                  <a:lnTo>
                    <a:pt x="28782" y="39903"/>
                  </a:lnTo>
                  <a:lnTo>
                    <a:pt x="29053" y="39799"/>
                  </a:lnTo>
                  <a:close/>
                  <a:moveTo>
                    <a:pt x="30740" y="39820"/>
                  </a:moveTo>
                  <a:lnTo>
                    <a:pt x="31010" y="39924"/>
                  </a:lnTo>
                  <a:lnTo>
                    <a:pt x="30719" y="39966"/>
                  </a:lnTo>
                  <a:lnTo>
                    <a:pt x="30448" y="39882"/>
                  </a:lnTo>
                  <a:lnTo>
                    <a:pt x="30740" y="39820"/>
                  </a:lnTo>
                  <a:close/>
                  <a:moveTo>
                    <a:pt x="11455" y="36987"/>
                  </a:moveTo>
                  <a:lnTo>
                    <a:pt x="26866" y="39841"/>
                  </a:lnTo>
                  <a:lnTo>
                    <a:pt x="26533" y="39986"/>
                  </a:lnTo>
                  <a:lnTo>
                    <a:pt x="8623" y="38279"/>
                  </a:lnTo>
                  <a:lnTo>
                    <a:pt x="11455" y="36987"/>
                  </a:lnTo>
                  <a:close/>
                  <a:moveTo>
                    <a:pt x="48358" y="37300"/>
                  </a:moveTo>
                  <a:lnTo>
                    <a:pt x="51170" y="38633"/>
                  </a:lnTo>
                  <a:lnTo>
                    <a:pt x="33260" y="40049"/>
                  </a:lnTo>
                  <a:lnTo>
                    <a:pt x="32906" y="39882"/>
                  </a:lnTo>
                  <a:lnTo>
                    <a:pt x="48358" y="37300"/>
                  </a:lnTo>
                  <a:close/>
                  <a:moveTo>
                    <a:pt x="27366" y="39924"/>
                  </a:moveTo>
                  <a:lnTo>
                    <a:pt x="27657" y="39986"/>
                  </a:lnTo>
                  <a:lnTo>
                    <a:pt x="27387" y="40070"/>
                  </a:lnTo>
                  <a:lnTo>
                    <a:pt x="27095" y="40049"/>
                  </a:lnTo>
                  <a:lnTo>
                    <a:pt x="27366" y="39924"/>
                  </a:lnTo>
                  <a:close/>
                  <a:moveTo>
                    <a:pt x="29886" y="40028"/>
                  </a:moveTo>
                  <a:lnTo>
                    <a:pt x="30052" y="40070"/>
                  </a:lnTo>
                  <a:lnTo>
                    <a:pt x="29886" y="40111"/>
                  </a:lnTo>
                  <a:lnTo>
                    <a:pt x="29719" y="40070"/>
                  </a:lnTo>
                  <a:lnTo>
                    <a:pt x="29886" y="40028"/>
                  </a:lnTo>
                  <a:close/>
                  <a:moveTo>
                    <a:pt x="32406" y="39966"/>
                  </a:moveTo>
                  <a:lnTo>
                    <a:pt x="32676" y="40091"/>
                  </a:lnTo>
                  <a:lnTo>
                    <a:pt x="32385" y="40111"/>
                  </a:lnTo>
                  <a:lnTo>
                    <a:pt x="32114" y="40028"/>
                  </a:lnTo>
                  <a:lnTo>
                    <a:pt x="32406" y="39966"/>
                  </a:lnTo>
                  <a:close/>
                  <a:moveTo>
                    <a:pt x="54231" y="38674"/>
                  </a:moveTo>
                  <a:lnTo>
                    <a:pt x="56605" y="39570"/>
                  </a:lnTo>
                  <a:lnTo>
                    <a:pt x="55002" y="40132"/>
                  </a:lnTo>
                  <a:lnTo>
                    <a:pt x="52274" y="38841"/>
                  </a:lnTo>
                  <a:lnTo>
                    <a:pt x="54231" y="38674"/>
                  </a:lnTo>
                  <a:close/>
                  <a:moveTo>
                    <a:pt x="28220" y="40091"/>
                  </a:moveTo>
                  <a:lnTo>
                    <a:pt x="28386" y="40111"/>
                  </a:lnTo>
                  <a:lnTo>
                    <a:pt x="28241" y="40153"/>
                  </a:lnTo>
                  <a:lnTo>
                    <a:pt x="28074" y="40153"/>
                  </a:lnTo>
                  <a:lnTo>
                    <a:pt x="28220" y="40091"/>
                  </a:lnTo>
                  <a:close/>
                  <a:moveTo>
                    <a:pt x="2750" y="39278"/>
                  </a:moveTo>
                  <a:lnTo>
                    <a:pt x="4416" y="39882"/>
                  </a:lnTo>
                  <a:lnTo>
                    <a:pt x="3791" y="40174"/>
                  </a:lnTo>
                  <a:lnTo>
                    <a:pt x="292" y="40153"/>
                  </a:lnTo>
                  <a:lnTo>
                    <a:pt x="2750" y="39278"/>
                  </a:lnTo>
                  <a:close/>
                  <a:moveTo>
                    <a:pt x="4791" y="40028"/>
                  </a:moveTo>
                  <a:lnTo>
                    <a:pt x="5207" y="40195"/>
                  </a:lnTo>
                  <a:lnTo>
                    <a:pt x="4457" y="40174"/>
                  </a:lnTo>
                  <a:lnTo>
                    <a:pt x="4791" y="40028"/>
                  </a:lnTo>
                  <a:close/>
                  <a:moveTo>
                    <a:pt x="31552" y="40111"/>
                  </a:moveTo>
                  <a:lnTo>
                    <a:pt x="31698" y="40174"/>
                  </a:lnTo>
                  <a:lnTo>
                    <a:pt x="31552" y="40195"/>
                  </a:lnTo>
                  <a:lnTo>
                    <a:pt x="31385" y="40153"/>
                  </a:lnTo>
                  <a:lnTo>
                    <a:pt x="31552" y="40111"/>
                  </a:lnTo>
                  <a:close/>
                  <a:moveTo>
                    <a:pt x="7935" y="38591"/>
                  </a:moveTo>
                  <a:lnTo>
                    <a:pt x="11392" y="40236"/>
                  </a:lnTo>
                  <a:lnTo>
                    <a:pt x="6061" y="40195"/>
                  </a:lnTo>
                  <a:lnTo>
                    <a:pt x="5166" y="39861"/>
                  </a:lnTo>
                  <a:lnTo>
                    <a:pt x="7935" y="38591"/>
                  </a:lnTo>
                  <a:close/>
                  <a:moveTo>
                    <a:pt x="8560" y="38570"/>
                  </a:moveTo>
                  <a:lnTo>
                    <a:pt x="25991" y="40236"/>
                  </a:lnTo>
                  <a:lnTo>
                    <a:pt x="25741" y="40361"/>
                  </a:lnTo>
                  <a:lnTo>
                    <a:pt x="12080" y="40236"/>
                  </a:lnTo>
                  <a:lnTo>
                    <a:pt x="8560" y="38570"/>
                  </a:lnTo>
                  <a:close/>
                  <a:moveTo>
                    <a:pt x="26741" y="40299"/>
                  </a:moveTo>
                  <a:lnTo>
                    <a:pt x="26595" y="40361"/>
                  </a:lnTo>
                  <a:lnTo>
                    <a:pt x="26429" y="40361"/>
                  </a:lnTo>
                  <a:lnTo>
                    <a:pt x="26574" y="40299"/>
                  </a:lnTo>
                  <a:close/>
                  <a:moveTo>
                    <a:pt x="33197" y="40340"/>
                  </a:moveTo>
                  <a:lnTo>
                    <a:pt x="33343" y="40424"/>
                  </a:lnTo>
                  <a:lnTo>
                    <a:pt x="33176" y="40424"/>
                  </a:lnTo>
                  <a:lnTo>
                    <a:pt x="33030" y="40361"/>
                  </a:lnTo>
                  <a:lnTo>
                    <a:pt x="33197" y="40340"/>
                  </a:lnTo>
                  <a:close/>
                  <a:moveTo>
                    <a:pt x="51253" y="38924"/>
                  </a:moveTo>
                  <a:lnTo>
                    <a:pt x="47692" y="40528"/>
                  </a:lnTo>
                  <a:lnTo>
                    <a:pt x="34030" y="40424"/>
                  </a:lnTo>
                  <a:lnTo>
                    <a:pt x="33780" y="40299"/>
                  </a:lnTo>
                  <a:lnTo>
                    <a:pt x="51253" y="38924"/>
                  </a:lnTo>
                  <a:close/>
                  <a:moveTo>
                    <a:pt x="51857" y="38966"/>
                  </a:moveTo>
                  <a:lnTo>
                    <a:pt x="54606" y="40278"/>
                  </a:lnTo>
                  <a:lnTo>
                    <a:pt x="53731" y="40590"/>
                  </a:lnTo>
                  <a:lnTo>
                    <a:pt x="48379" y="40549"/>
                  </a:lnTo>
                  <a:lnTo>
                    <a:pt x="51857" y="38966"/>
                  </a:lnTo>
                  <a:close/>
                  <a:moveTo>
                    <a:pt x="54981" y="40445"/>
                  </a:moveTo>
                  <a:lnTo>
                    <a:pt x="55314" y="40590"/>
                  </a:lnTo>
                  <a:lnTo>
                    <a:pt x="54564" y="40590"/>
                  </a:lnTo>
                  <a:lnTo>
                    <a:pt x="54981" y="40445"/>
                  </a:lnTo>
                  <a:close/>
                  <a:moveTo>
                    <a:pt x="12684" y="40528"/>
                  </a:moveTo>
                  <a:lnTo>
                    <a:pt x="25117" y="40632"/>
                  </a:lnTo>
                  <a:lnTo>
                    <a:pt x="24971" y="40715"/>
                  </a:lnTo>
                  <a:lnTo>
                    <a:pt x="14745" y="41507"/>
                  </a:lnTo>
                  <a:lnTo>
                    <a:pt x="12684" y="40528"/>
                  </a:lnTo>
                  <a:close/>
                  <a:moveTo>
                    <a:pt x="34655" y="40715"/>
                  </a:moveTo>
                  <a:lnTo>
                    <a:pt x="47067" y="40819"/>
                  </a:lnTo>
                  <a:lnTo>
                    <a:pt x="45005" y="41777"/>
                  </a:lnTo>
                  <a:lnTo>
                    <a:pt x="34801" y="40799"/>
                  </a:lnTo>
                  <a:lnTo>
                    <a:pt x="34655" y="40715"/>
                  </a:lnTo>
                  <a:close/>
                  <a:moveTo>
                    <a:pt x="6852" y="40486"/>
                  </a:moveTo>
                  <a:lnTo>
                    <a:pt x="12017" y="40528"/>
                  </a:lnTo>
                  <a:lnTo>
                    <a:pt x="14162" y="41569"/>
                  </a:lnTo>
                  <a:lnTo>
                    <a:pt x="10497" y="41861"/>
                  </a:lnTo>
                  <a:lnTo>
                    <a:pt x="6852" y="40486"/>
                  </a:lnTo>
                  <a:close/>
                  <a:moveTo>
                    <a:pt x="47754" y="40819"/>
                  </a:moveTo>
                  <a:lnTo>
                    <a:pt x="52919" y="40861"/>
                  </a:lnTo>
                  <a:lnTo>
                    <a:pt x="49254" y="42173"/>
                  </a:lnTo>
                  <a:lnTo>
                    <a:pt x="45588" y="41819"/>
                  </a:lnTo>
                  <a:lnTo>
                    <a:pt x="47754" y="40819"/>
                  </a:lnTo>
                  <a:close/>
                  <a:moveTo>
                    <a:pt x="3833" y="40465"/>
                  </a:moveTo>
                  <a:lnTo>
                    <a:pt x="5999" y="40486"/>
                  </a:lnTo>
                  <a:lnTo>
                    <a:pt x="9810" y="41902"/>
                  </a:lnTo>
                  <a:lnTo>
                    <a:pt x="4499" y="42319"/>
                  </a:lnTo>
                  <a:lnTo>
                    <a:pt x="1542" y="41507"/>
                  </a:lnTo>
                  <a:lnTo>
                    <a:pt x="3833" y="40465"/>
                  </a:lnTo>
                  <a:close/>
                  <a:moveTo>
                    <a:pt x="24159" y="41069"/>
                  </a:moveTo>
                  <a:lnTo>
                    <a:pt x="16495" y="42340"/>
                  </a:lnTo>
                  <a:lnTo>
                    <a:pt x="15266" y="41757"/>
                  </a:lnTo>
                  <a:lnTo>
                    <a:pt x="24159" y="41069"/>
                  </a:lnTo>
                  <a:close/>
                  <a:moveTo>
                    <a:pt x="35592" y="41153"/>
                  </a:moveTo>
                  <a:lnTo>
                    <a:pt x="44485" y="42007"/>
                  </a:lnTo>
                  <a:lnTo>
                    <a:pt x="43235" y="42569"/>
                  </a:lnTo>
                  <a:lnTo>
                    <a:pt x="35592" y="41153"/>
                  </a:lnTo>
                  <a:close/>
                  <a:moveTo>
                    <a:pt x="53773" y="40882"/>
                  </a:moveTo>
                  <a:lnTo>
                    <a:pt x="55918" y="40903"/>
                  </a:lnTo>
                  <a:lnTo>
                    <a:pt x="58209" y="41986"/>
                  </a:lnTo>
                  <a:lnTo>
                    <a:pt x="55252" y="42756"/>
                  </a:lnTo>
                  <a:lnTo>
                    <a:pt x="49920" y="42236"/>
                  </a:lnTo>
                  <a:lnTo>
                    <a:pt x="53773" y="40882"/>
                  </a:lnTo>
                  <a:close/>
                  <a:moveTo>
                    <a:pt x="14704" y="41819"/>
                  </a:moveTo>
                  <a:lnTo>
                    <a:pt x="15995" y="42423"/>
                  </a:lnTo>
                  <a:lnTo>
                    <a:pt x="13267" y="42881"/>
                  </a:lnTo>
                  <a:lnTo>
                    <a:pt x="11143" y="42090"/>
                  </a:lnTo>
                  <a:lnTo>
                    <a:pt x="14704" y="41819"/>
                  </a:lnTo>
                  <a:close/>
                  <a:moveTo>
                    <a:pt x="22618" y="41611"/>
                  </a:moveTo>
                  <a:lnTo>
                    <a:pt x="17661" y="42902"/>
                  </a:lnTo>
                  <a:lnTo>
                    <a:pt x="16953" y="42569"/>
                  </a:lnTo>
                  <a:lnTo>
                    <a:pt x="22618" y="41611"/>
                  </a:lnTo>
                  <a:close/>
                  <a:moveTo>
                    <a:pt x="37133" y="41736"/>
                  </a:moveTo>
                  <a:lnTo>
                    <a:pt x="42777" y="42777"/>
                  </a:lnTo>
                  <a:lnTo>
                    <a:pt x="42069" y="43110"/>
                  </a:lnTo>
                  <a:lnTo>
                    <a:pt x="37133" y="41736"/>
                  </a:lnTo>
                  <a:close/>
                  <a:moveTo>
                    <a:pt x="45047" y="42069"/>
                  </a:moveTo>
                  <a:lnTo>
                    <a:pt x="48608" y="42402"/>
                  </a:lnTo>
                  <a:lnTo>
                    <a:pt x="46463" y="43173"/>
                  </a:lnTo>
                  <a:lnTo>
                    <a:pt x="43735" y="42652"/>
                  </a:lnTo>
                  <a:lnTo>
                    <a:pt x="45047" y="42069"/>
                  </a:lnTo>
                  <a:close/>
                  <a:moveTo>
                    <a:pt x="21118" y="42298"/>
                  </a:moveTo>
                  <a:lnTo>
                    <a:pt x="18411" y="43256"/>
                  </a:lnTo>
                  <a:lnTo>
                    <a:pt x="18057" y="43089"/>
                  </a:lnTo>
                  <a:lnTo>
                    <a:pt x="21118" y="42298"/>
                  </a:lnTo>
                  <a:close/>
                  <a:moveTo>
                    <a:pt x="38633" y="42444"/>
                  </a:moveTo>
                  <a:lnTo>
                    <a:pt x="41673" y="43298"/>
                  </a:lnTo>
                  <a:lnTo>
                    <a:pt x="41319" y="43444"/>
                  </a:lnTo>
                  <a:lnTo>
                    <a:pt x="38633" y="42444"/>
                  </a:lnTo>
                  <a:close/>
                  <a:moveTo>
                    <a:pt x="19681" y="43110"/>
                  </a:moveTo>
                  <a:lnTo>
                    <a:pt x="18890" y="43485"/>
                  </a:lnTo>
                  <a:lnTo>
                    <a:pt x="18786" y="43444"/>
                  </a:lnTo>
                  <a:lnTo>
                    <a:pt x="19681" y="43110"/>
                  </a:lnTo>
                  <a:close/>
                  <a:moveTo>
                    <a:pt x="16453" y="42652"/>
                  </a:moveTo>
                  <a:lnTo>
                    <a:pt x="17224" y="43006"/>
                  </a:lnTo>
                  <a:lnTo>
                    <a:pt x="15079" y="43568"/>
                  </a:lnTo>
                  <a:lnTo>
                    <a:pt x="13808" y="43089"/>
                  </a:lnTo>
                  <a:lnTo>
                    <a:pt x="16453" y="42652"/>
                  </a:lnTo>
                  <a:close/>
                  <a:moveTo>
                    <a:pt x="10455" y="42152"/>
                  </a:moveTo>
                  <a:lnTo>
                    <a:pt x="12705" y="42985"/>
                  </a:lnTo>
                  <a:lnTo>
                    <a:pt x="9060" y="43589"/>
                  </a:lnTo>
                  <a:lnTo>
                    <a:pt x="5311" y="42548"/>
                  </a:lnTo>
                  <a:lnTo>
                    <a:pt x="10455" y="42152"/>
                  </a:lnTo>
                  <a:close/>
                  <a:moveTo>
                    <a:pt x="40049" y="43298"/>
                  </a:moveTo>
                  <a:lnTo>
                    <a:pt x="40944" y="43631"/>
                  </a:lnTo>
                  <a:lnTo>
                    <a:pt x="40840" y="43673"/>
                  </a:lnTo>
                  <a:lnTo>
                    <a:pt x="40049" y="43298"/>
                  </a:lnTo>
                  <a:close/>
                  <a:moveTo>
                    <a:pt x="43277" y="42881"/>
                  </a:moveTo>
                  <a:lnTo>
                    <a:pt x="45901" y="43360"/>
                  </a:lnTo>
                  <a:lnTo>
                    <a:pt x="44630" y="43818"/>
                  </a:lnTo>
                  <a:lnTo>
                    <a:pt x="42506" y="43214"/>
                  </a:lnTo>
                  <a:lnTo>
                    <a:pt x="43277" y="42881"/>
                  </a:lnTo>
                  <a:close/>
                  <a:moveTo>
                    <a:pt x="49275" y="42465"/>
                  </a:moveTo>
                  <a:lnTo>
                    <a:pt x="54419" y="42965"/>
                  </a:lnTo>
                  <a:lnTo>
                    <a:pt x="50649" y="43943"/>
                  </a:lnTo>
                  <a:lnTo>
                    <a:pt x="47025" y="43277"/>
                  </a:lnTo>
                  <a:lnTo>
                    <a:pt x="49275" y="42465"/>
                  </a:lnTo>
                  <a:close/>
                  <a:moveTo>
                    <a:pt x="17619" y="43214"/>
                  </a:moveTo>
                  <a:lnTo>
                    <a:pt x="18036" y="43402"/>
                  </a:lnTo>
                  <a:lnTo>
                    <a:pt x="16287" y="44006"/>
                  </a:lnTo>
                  <a:lnTo>
                    <a:pt x="15558" y="43735"/>
                  </a:lnTo>
                  <a:lnTo>
                    <a:pt x="17619" y="43214"/>
                  </a:lnTo>
                  <a:close/>
                  <a:moveTo>
                    <a:pt x="42090" y="43402"/>
                  </a:moveTo>
                  <a:lnTo>
                    <a:pt x="44151" y="43985"/>
                  </a:lnTo>
                  <a:lnTo>
                    <a:pt x="43423" y="44235"/>
                  </a:lnTo>
                  <a:lnTo>
                    <a:pt x="41694" y="43589"/>
                  </a:lnTo>
                  <a:lnTo>
                    <a:pt x="42090" y="43402"/>
                  </a:lnTo>
                  <a:close/>
                  <a:moveTo>
                    <a:pt x="18390" y="43568"/>
                  </a:moveTo>
                  <a:lnTo>
                    <a:pt x="18536" y="43652"/>
                  </a:lnTo>
                  <a:lnTo>
                    <a:pt x="17078" y="44318"/>
                  </a:lnTo>
                  <a:lnTo>
                    <a:pt x="16703" y="44172"/>
                  </a:lnTo>
                  <a:lnTo>
                    <a:pt x="18390" y="43568"/>
                  </a:lnTo>
                  <a:close/>
                  <a:moveTo>
                    <a:pt x="13246" y="43194"/>
                  </a:moveTo>
                  <a:lnTo>
                    <a:pt x="14600" y="43693"/>
                  </a:lnTo>
                  <a:lnTo>
                    <a:pt x="11934" y="44381"/>
                  </a:lnTo>
                  <a:lnTo>
                    <a:pt x="9726" y="43777"/>
                  </a:lnTo>
                  <a:lnTo>
                    <a:pt x="13246" y="43194"/>
                  </a:lnTo>
                  <a:close/>
                  <a:moveTo>
                    <a:pt x="41319" y="43756"/>
                  </a:moveTo>
                  <a:lnTo>
                    <a:pt x="43006" y="44381"/>
                  </a:lnTo>
                  <a:lnTo>
                    <a:pt x="42631" y="44526"/>
                  </a:lnTo>
                  <a:lnTo>
                    <a:pt x="41173" y="43839"/>
                  </a:lnTo>
                  <a:lnTo>
                    <a:pt x="41319" y="43756"/>
                  </a:lnTo>
                  <a:close/>
                  <a:moveTo>
                    <a:pt x="46484" y="43464"/>
                  </a:moveTo>
                  <a:lnTo>
                    <a:pt x="49983" y="44110"/>
                  </a:lnTo>
                  <a:lnTo>
                    <a:pt x="47775" y="44672"/>
                  </a:lnTo>
                  <a:lnTo>
                    <a:pt x="45109" y="43943"/>
                  </a:lnTo>
                  <a:lnTo>
                    <a:pt x="46484" y="43464"/>
                  </a:lnTo>
                  <a:close/>
                  <a:moveTo>
                    <a:pt x="15079" y="43860"/>
                  </a:moveTo>
                  <a:lnTo>
                    <a:pt x="15870" y="44172"/>
                  </a:lnTo>
                  <a:lnTo>
                    <a:pt x="13787" y="44901"/>
                  </a:lnTo>
                  <a:lnTo>
                    <a:pt x="12475" y="44547"/>
                  </a:lnTo>
                  <a:lnTo>
                    <a:pt x="15079" y="43860"/>
                  </a:lnTo>
                  <a:close/>
                  <a:moveTo>
                    <a:pt x="44651" y="44110"/>
                  </a:moveTo>
                  <a:lnTo>
                    <a:pt x="47213" y="44818"/>
                  </a:lnTo>
                  <a:lnTo>
                    <a:pt x="45901" y="45172"/>
                  </a:lnTo>
                  <a:lnTo>
                    <a:pt x="43839" y="44402"/>
                  </a:lnTo>
                  <a:lnTo>
                    <a:pt x="44651" y="44110"/>
                  </a:lnTo>
                  <a:close/>
                  <a:moveTo>
                    <a:pt x="16287" y="44318"/>
                  </a:moveTo>
                  <a:lnTo>
                    <a:pt x="16703" y="44485"/>
                  </a:lnTo>
                  <a:lnTo>
                    <a:pt x="15016" y="45235"/>
                  </a:lnTo>
                  <a:lnTo>
                    <a:pt x="14266" y="45047"/>
                  </a:lnTo>
                  <a:lnTo>
                    <a:pt x="16287" y="44318"/>
                  </a:lnTo>
                  <a:close/>
                  <a:moveTo>
                    <a:pt x="9060" y="43902"/>
                  </a:moveTo>
                  <a:lnTo>
                    <a:pt x="11372" y="44526"/>
                  </a:lnTo>
                  <a:lnTo>
                    <a:pt x="7790" y="45464"/>
                  </a:lnTo>
                  <a:lnTo>
                    <a:pt x="3958" y="44756"/>
                  </a:lnTo>
                  <a:lnTo>
                    <a:pt x="9060" y="43902"/>
                  </a:lnTo>
                  <a:close/>
                  <a:moveTo>
                    <a:pt x="43423" y="44547"/>
                  </a:moveTo>
                  <a:lnTo>
                    <a:pt x="45422" y="45297"/>
                  </a:lnTo>
                  <a:lnTo>
                    <a:pt x="44672" y="45484"/>
                  </a:lnTo>
                  <a:lnTo>
                    <a:pt x="43006" y="44693"/>
                  </a:lnTo>
                  <a:lnTo>
                    <a:pt x="43423" y="44547"/>
                  </a:lnTo>
                  <a:close/>
                  <a:moveTo>
                    <a:pt x="50649" y="44235"/>
                  </a:moveTo>
                  <a:lnTo>
                    <a:pt x="55731" y="45172"/>
                  </a:lnTo>
                  <a:lnTo>
                    <a:pt x="51899" y="45818"/>
                  </a:lnTo>
                  <a:lnTo>
                    <a:pt x="48337" y="44839"/>
                  </a:lnTo>
                  <a:lnTo>
                    <a:pt x="50649" y="44235"/>
                  </a:lnTo>
                  <a:close/>
                  <a:moveTo>
                    <a:pt x="11913" y="44693"/>
                  </a:moveTo>
                  <a:lnTo>
                    <a:pt x="13308" y="45068"/>
                  </a:lnTo>
                  <a:lnTo>
                    <a:pt x="10705" y="45984"/>
                  </a:lnTo>
                  <a:lnTo>
                    <a:pt x="8477" y="45589"/>
                  </a:lnTo>
                  <a:lnTo>
                    <a:pt x="11913" y="44693"/>
                  </a:lnTo>
                  <a:close/>
                  <a:moveTo>
                    <a:pt x="47775" y="44985"/>
                  </a:moveTo>
                  <a:lnTo>
                    <a:pt x="51211" y="45943"/>
                  </a:lnTo>
                  <a:lnTo>
                    <a:pt x="48962" y="46317"/>
                  </a:lnTo>
                  <a:lnTo>
                    <a:pt x="46380" y="45339"/>
                  </a:lnTo>
                  <a:lnTo>
                    <a:pt x="47775" y="44985"/>
                  </a:lnTo>
                  <a:close/>
                  <a:moveTo>
                    <a:pt x="13808" y="45214"/>
                  </a:moveTo>
                  <a:lnTo>
                    <a:pt x="14620" y="45422"/>
                  </a:lnTo>
                  <a:lnTo>
                    <a:pt x="12621" y="46338"/>
                  </a:lnTo>
                  <a:lnTo>
                    <a:pt x="11288" y="46109"/>
                  </a:lnTo>
                  <a:lnTo>
                    <a:pt x="13808" y="45214"/>
                  </a:lnTo>
                  <a:close/>
                  <a:moveTo>
                    <a:pt x="3125" y="44881"/>
                  </a:moveTo>
                  <a:lnTo>
                    <a:pt x="7123" y="45630"/>
                  </a:lnTo>
                  <a:lnTo>
                    <a:pt x="3687" y="46526"/>
                  </a:lnTo>
                  <a:lnTo>
                    <a:pt x="1000" y="45235"/>
                  </a:lnTo>
                  <a:lnTo>
                    <a:pt x="3125" y="44881"/>
                  </a:lnTo>
                  <a:close/>
                  <a:moveTo>
                    <a:pt x="45901" y="45464"/>
                  </a:moveTo>
                  <a:lnTo>
                    <a:pt x="48400" y="46401"/>
                  </a:lnTo>
                  <a:lnTo>
                    <a:pt x="47067" y="46630"/>
                  </a:lnTo>
                  <a:lnTo>
                    <a:pt x="45068" y="45693"/>
                  </a:lnTo>
                  <a:lnTo>
                    <a:pt x="45901" y="45464"/>
                  </a:lnTo>
                  <a:close/>
                  <a:moveTo>
                    <a:pt x="56564" y="45339"/>
                  </a:moveTo>
                  <a:lnTo>
                    <a:pt x="58688" y="45714"/>
                  </a:lnTo>
                  <a:lnTo>
                    <a:pt x="55981" y="46963"/>
                  </a:lnTo>
                  <a:lnTo>
                    <a:pt x="52544" y="46005"/>
                  </a:lnTo>
                  <a:lnTo>
                    <a:pt x="56564" y="45339"/>
                  </a:lnTo>
                  <a:close/>
                  <a:moveTo>
                    <a:pt x="3645" y="46838"/>
                  </a:moveTo>
                  <a:lnTo>
                    <a:pt x="4437" y="47192"/>
                  </a:lnTo>
                  <a:lnTo>
                    <a:pt x="4437" y="47192"/>
                  </a:lnTo>
                  <a:lnTo>
                    <a:pt x="2812" y="47046"/>
                  </a:lnTo>
                  <a:lnTo>
                    <a:pt x="3645" y="46838"/>
                  </a:lnTo>
                  <a:close/>
                  <a:moveTo>
                    <a:pt x="7810" y="45755"/>
                  </a:moveTo>
                  <a:lnTo>
                    <a:pt x="10164" y="46193"/>
                  </a:lnTo>
                  <a:lnTo>
                    <a:pt x="6686" y="47421"/>
                  </a:lnTo>
                  <a:lnTo>
                    <a:pt x="5270" y="47275"/>
                  </a:lnTo>
                  <a:lnTo>
                    <a:pt x="4083" y="46713"/>
                  </a:lnTo>
                  <a:lnTo>
                    <a:pt x="7810" y="45755"/>
                  </a:lnTo>
                  <a:close/>
                  <a:moveTo>
                    <a:pt x="56022" y="47255"/>
                  </a:moveTo>
                  <a:lnTo>
                    <a:pt x="56855" y="47484"/>
                  </a:lnTo>
                  <a:lnTo>
                    <a:pt x="55231" y="47630"/>
                  </a:lnTo>
                  <a:lnTo>
                    <a:pt x="56022" y="47255"/>
                  </a:lnTo>
                  <a:close/>
                  <a:moveTo>
                    <a:pt x="10726" y="46297"/>
                  </a:moveTo>
                  <a:lnTo>
                    <a:pt x="12142" y="46547"/>
                  </a:lnTo>
                  <a:lnTo>
                    <a:pt x="9643" y="47692"/>
                  </a:lnTo>
                  <a:lnTo>
                    <a:pt x="7373" y="47484"/>
                  </a:lnTo>
                  <a:lnTo>
                    <a:pt x="10726" y="46297"/>
                  </a:lnTo>
                  <a:close/>
                  <a:moveTo>
                    <a:pt x="51878" y="46109"/>
                  </a:moveTo>
                  <a:lnTo>
                    <a:pt x="55585" y="47151"/>
                  </a:lnTo>
                  <a:lnTo>
                    <a:pt x="54377" y="47692"/>
                  </a:lnTo>
                  <a:lnTo>
                    <a:pt x="52961" y="47796"/>
                  </a:lnTo>
                  <a:lnTo>
                    <a:pt x="49504" y="46505"/>
                  </a:lnTo>
                  <a:lnTo>
                    <a:pt x="51878" y="46109"/>
                  </a:lnTo>
                  <a:close/>
                  <a:moveTo>
                    <a:pt x="48941" y="46609"/>
                  </a:moveTo>
                  <a:lnTo>
                    <a:pt x="52274" y="47859"/>
                  </a:lnTo>
                  <a:lnTo>
                    <a:pt x="50004" y="48025"/>
                  </a:lnTo>
                  <a:lnTo>
                    <a:pt x="47525" y="46838"/>
                  </a:lnTo>
                  <a:lnTo>
                    <a:pt x="48941" y="46609"/>
                  </a:lnTo>
                  <a:close/>
                  <a:moveTo>
                    <a:pt x="6727" y="47713"/>
                  </a:moveTo>
                  <a:lnTo>
                    <a:pt x="9122" y="47942"/>
                  </a:lnTo>
                  <a:lnTo>
                    <a:pt x="7852" y="48504"/>
                  </a:lnTo>
                  <a:lnTo>
                    <a:pt x="6415" y="47817"/>
                  </a:lnTo>
                  <a:lnTo>
                    <a:pt x="6727" y="47713"/>
                  </a:lnTo>
                  <a:close/>
                  <a:moveTo>
                    <a:pt x="29074" y="40674"/>
                  </a:moveTo>
                  <a:lnTo>
                    <a:pt x="30677" y="40694"/>
                  </a:lnTo>
                  <a:lnTo>
                    <a:pt x="32281" y="40840"/>
                  </a:lnTo>
                  <a:lnTo>
                    <a:pt x="33864" y="41132"/>
                  </a:lnTo>
                  <a:lnTo>
                    <a:pt x="35425" y="41569"/>
                  </a:lnTo>
                  <a:lnTo>
                    <a:pt x="36925" y="42131"/>
                  </a:lnTo>
                  <a:lnTo>
                    <a:pt x="40486" y="43818"/>
                  </a:lnTo>
                  <a:lnTo>
                    <a:pt x="29823" y="48692"/>
                  </a:lnTo>
                  <a:lnTo>
                    <a:pt x="19223" y="43652"/>
                  </a:lnTo>
                  <a:lnTo>
                    <a:pt x="22826" y="42007"/>
                  </a:lnTo>
                  <a:lnTo>
                    <a:pt x="24325" y="41465"/>
                  </a:lnTo>
                  <a:lnTo>
                    <a:pt x="25887" y="41069"/>
                  </a:lnTo>
                  <a:lnTo>
                    <a:pt x="27470" y="40799"/>
                  </a:lnTo>
                  <a:lnTo>
                    <a:pt x="29074" y="40674"/>
                  </a:lnTo>
                  <a:close/>
                  <a:moveTo>
                    <a:pt x="52919" y="48088"/>
                  </a:moveTo>
                  <a:lnTo>
                    <a:pt x="53232" y="48213"/>
                  </a:lnTo>
                  <a:lnTo>
                    <a:pt x="51774" y="48879"/>
                  </a:lnTo>
                  <a:lnTo>
                    <a:pt x="50524" y="48275"/>
                  </a:lnTo>
                  <a:lnTo>
                    <a:pt x="52919" y="48088"/>
                  </a:lnTo>
                  <a:close/>
                  <a:moveTo>
                    <a:pt x="18869" y="43798"/>
                  </a:moveTo>
                  <a:lnTo>
                    <a:pt x="29469" y="48858"/>
                  </a:lnTo>
                  <a:lnTo>
                    <a:pt x="29365" y="48900"/>
                  </a:lnTo>
                  <a:lnTo>
                    <a:pt x="17453" y="44443"/>
                  </a:lnTo>
                  <a:lnTo>
                    <a:pt x="18869" y="43798"/>
                  </a:lnTo>
                  <a:close/>
                  <a:moveTo>
                    <a:pt x="40840" y="43985"/>
                  </a:moveTo>
                  <a:lnTo>
                    <a:pt x="42236" y="44651"/>
                  </a:lnTo>
                  <a:lnTo>
                    <a:pt x="30261" y="48900"/>
                  </a:lnTo>
                  <a:lnTo>
                    <a:pt x="30157" y="48858"/>
                  </a:lnTo>
                  <a:lnTo>
                    <a:pt x="40840" y="43985"/>
                  </a:lnTo>
                  <a:close/>
                  <a:moveTo>
                    <a:pt x="29823" y="49025"/>
                  </a:moveTo>
                  <a:lnTo>
                    <a:pt x="29865" y="49046"/>
                  </a:lnTo>
                  <a:lnTo>
                    <a:pt x="29823" y="49067"/>
                  </a:lnTo>
                  <a:lnTo>
                    <a:pt x="29761" y="49046"/>
                  </a:lnTo>
                  <a:lnTo>
                    <a:pt x="29823" y="49025"/>
                  </a:lnTo>
                  <a:close/>
                  <a:moveTo>
                    <a:pt x="17078" y="44631"/>
                  </a:moveTo>
                  <a:lnTo>
                    <a:pt x="28990" y="49067"/>
                  </a:lnTo>
                  <a:lnTo>
                    <a:pt x="28949" y="49087"/>
                  </a:lnTo>
                  <a:lnTo>
                    <a:pt x="15454" y="45359"/>
                  </a:lnTo>
                  <a:lnTo>
                    <a:pt x="17078" y="44631"/>
                  </a:lnTo>
                  <a:close/>
                  <a:moveTo>
                    <a:pt x="42610" y="44839"/>
                  </a:moveTo>
                  <a:lnTo>
                    <a:pt x="44235" y="45609"/>
                  </a:lnTo>
                  <a:lnTo>
                    <a:pt x="30698" y="49108"/>
                  </a:lnTo>
                  <a:lnTo>
                    <a:pt x="30636" y="49087"/>
                  </a:lnTo>
                  <a:lnTo>
                    <a:pt x="42610" y="44839"/>
                  </a:lnTo>
                  <a:close/>
                  <a:moveTo>
                    <a:pt x="30240" y="49212"/>
                  </a:moveTo>
                  <a:lnTo>
                    <a:pt x="30261" y="49233"/>
                  </a:lnTo>
                  <a:lnTo>
                    <a:pt x="30240" y="49233"/>
                  </a:lnTo>
                  <a:lnTo>
                    <a:pt x="30240" y="49212"/>
                  </a:lnTo>
                  <a:close/>
                  <a:moveTo>
                    <a:pt x="15058" y="45547"/>
                  </a:moveTo>
                  <a:lnTo>
                    <a:pt x="28532" y="49275"/>
                  </a:lnTo>
                  <a:lnTo>
                    <a:pt x="28532" y="49296"/>
                  </a:lnTo>
                  <a:lnTo>
                    <a:pt x="13100" y="46442"/>
                  </a:lnTo>
                  <a:lnTo>
                    <a:pt x="15058" y="45547"/>
                  </a:lnTo>
                  <a:close/>
                  <a:moveTo>
                    <a:pt x="44630" y="45797"/>
                  </a:moveTo>
                  <a:lnTo>
                    <a:pt x="46567" y="46713"/>
                  </a:lnTo>
                  <a:lnTo>
                    <a:pt x="31094" y="49316"/>
                  </a:lnTo>
                  <a:lnTo>
                    <a:pt x="31094" y="49296"/>
                  </a:lnTo>
                  <a:lnTo>
                    <a:pt x="44630" y="45797"/>
                  </a:lnTo>
                  <a:close/>
                  <a:moveTo>
                    <a:pt x="12642" y="46651"/>
                  </a:moveTo>
                  <a:lnTo>
                    <a:pt x="27720" y="49441"/>
                  </a:lnTo>
                  <a:lnTo>
                    <a:pt x="10226" y="47754"/>
                  </a:lnTo>
                  <a:lnTo>
                    <a:pt x="12642" y="46651"/>
                  </a:lnTo>
                  <a:close/>
                  <a:moveTo>
                    <a:pt x="2687" y="49150"/>
                  </a:moveTo>
                  <a:lnTo>
                    <a:pt x="3499" y="49462"/>
                  </a:lnTo>
                  <a:lnTo>
                    <a:pt x="1854" y="49441"/>
                  </a:lnTo>
                  <a:lnTo>
                    <a:pt x="2687" y="49150"/>
                  </a:lnTo>
                  <a:close/>
                  <a:moveTo>
                    <a:pt x="6019" y="47963"/>
                  </a:moveTo>
                  <a:lnTo>
                    <a:pt x="7519" y="48671"/>
                  </a:lnTo>
                  <a:lnTo>
                    <a:pt x="5770" y="49462"/>
                  </a:lnTo>
                  <a:lnTo>
                    <a:pt x="4333" y="49462"/>
                  </a:lnTo>
                  <a:lnTo>
                    <a:pt x="3104" y="49004"/>
                  </a:lnTo>
                  <a:lnTo>
                    <a:pt x="6019" y="47963"/>
                  </a:lnTo>
                  <a:close/>
                  <a:moveTo>
                    <a:pt x="47025" y="46921"/>
                  </a:moveTo>
                  <a:lnTo>
                    <a:pt x="49420" y="48088"/>
                  </a:lnTo>
                  <a:lnTo>
                    <a:pt x="31885" y="49462"/>
                  </a:lnTo>
                  <a:lnTo>
                    <a:pt x="47025" y="46921"/>
                  </a:lnTo>
                  <a:close/>
                  <a:moveTo>
                    <a:pt x="7852" y="48837"/>
                  </a:moveTo>
                  <a:lnTo>
                    <a:pt x="9247" y="49504"/>
                  </a:lnTo>
                  <a:lnTo>
                    <a:pt x="6457" y="49483"/>
                  </a:lnTo>
                  <a:lnTo>
                    <a:pt x="7852" y="48837"/>
                  </a:lnTo>
                  <a:close/>
                  <a:moveTo>
                    <a:pt x="9685" y="48004"/>
                  </a:moveTo>
                  <a:lnTo>
                    <a:pt x="26887" y="49650"/>
                  </a:lnTo>
                  <a:lnTo>
                    <a:pt x="9935" y="49504"/>
                  </a:lnTo>
                  <a:lnTo>
                    <a:pt x="8206" y="48671"/>
                  </a:lnTo>
                  <a:lnTo>
                    <a:pt x="9685" y="48004"/>
                  </a:lnTo>
                  <a:close/>
                  <a:moveTo>
                    <a:pt x="49962" y="48338"/>
                  </a:moveTo>
                  <a:lnTo>
                    <a:pt x="51441" y="49025"/>
                  </a:lnTo>
                  <a:lnTo>
                    <a:pt x="49670" y="49837"/>
                  </a:lnTo>
                  <a:lnTo>
                    <a:pt x="32718" y="49691"/>
                  </a:lnTo>
                  <a:lnTo>
                    <a:pt x="49962" y="48338"/>
                  </a:lnTo>
                  <a:close/>
                  <a:moveTo>
                    <a:pt x="51774" y="49191"/>
                  </a:moveTo>
                  <a:lnTo>
                    <a:pt x="53169" y="49858"/>
                  </a:lnTo>
                  <a:lnTo>
                    <a:pt x="50358" y="49837"/>
                  </a:lnTo>
                  <a:lnTo>
                    <a:pt x="51774" y="49191"/>
                  </a:lnTo>
                  <a:close/>
                  <a:moveTo>
                    <a:pt x="53627" y="48358"/>
                  </a:moveTo>
                  <a:lnTo>
                    <a:pt x="56522" y="49441"/>
                  </a:lnTo>
                  <a:lnTo>
                    <a:pt x="55272" y="49879"/>
                  </a:lnTo>
                  <a:lnTo>
                    <a:pt x="53856" y="49879"/>
                  </a:lnTo>
                  <a:lnTo>
                    <a:pt x="52128" y="49046"/>
                  </a:lnTo>
                  <a:lnTo>
                    <a:pt x="53627" y="48358"/>
                  </a:lnTo>
                  <a:close/>
                  <a:moveTo>
                    <a:pt x="56939" y="49608"/>
                  </a:moveTo>
                  <a:lnTo>
                    <a:pt x="57751" y="49900"/>
                  </a:lnTo>
                  <a:lnTo>
                    <a:pt x="56126" y="49879"/>
                  </a:lnTo>
                  <a:lnTo>
                    <a:pt x="56939" y="49608"/>
                  </a:lnTo>
                  <a:close/>
                  <a:moveTo>
                    <a:pt x="10559" y="49795"/>
                  </a:moveTo>
                  <a:lnTo>
                    <a:pt x="26075" y="49920"/>
                  </a:lnTo>
                  <a:lnTo>
                    <a:pt x="12996" y="50962"/>
                  </a:lnTo>
                  <a:lnTo>
                    <a:pt x="10559" y="49795"/>
                  </a:lnTo>
                  <a:close/>
                  <a:moveTo>
                    <a:pt x="33530" y="49983"/>
                  </a:moveTo>
                  <a:lnTo>
                    <a:pt x="49046" y="50129"/>
                  </a:lnTo>
                  <a:lnTo>
                    <a:pt x="46588" y="51232"/>
                  </a:lnTo>
                  <a:lnTo>
                    <a:pt x="33530" y="49983"/>
                  </a:lnTo>
                  <a:close/>
                  <a:moveTo>
                    <a:pt x="5832" y="49754"/>
                  </a:moveTo>
                  <a:lnTo>
                    <a:pt x="9872" y="49795"/>
                  </a:lnTo>
                  <a:lnTo>
                    <a:pt x="12434" y="51003"/>
                  </a:lnTo>
                  <a:lnTo>
                    <a:pt x="9185" y="51274"/>
                  </a:lnTo>
                  <a:lnTo>
                    <a:pt x="5520" y="49900"/>
                  </a:lnTo>
                  <a:lnTo>
                    <a:pt x="5832" y="49754"/>
                  </a:lnTo>
                  <a:close/>
                  <a:moveTo>
                    <a:pt x="49733" y="50129"/>
                  </a:moveTo>
                  <a:lnTo>
                    <a:pt x="53794" y="50149"/>
                  </a:lnTo>
                  <a:lnTo>
                    <a:pt x="54085" y="50295"/>
                  </a:lnTo>
                  <a:lnTo>
                    <a:pt x="50420" y="51607"/>
                  </a:lnTo>
                  <a:lnTo>
                    <a:pt x="47171" y="51295"/>
                  </a:lnTo>
                  <a:lnTo>
                    <a:pt x="49733" y="50129"/>
                  </a:lnTo>
                  <a:close/>
                  <a:moveTo>
                    <a:pt x="5145" y="50066"/>
                  </a:moveTo>
                  <a:lnTo>
                    <a:pt x="8498" y="51316"/>
                  </a:lnTo>
                  <a:lnTo>
                    <a:pt x="3604" y="51711"/>
                  </a:lnTo>
                  <a:lnTo>
                    <a:pt x="2333" y="51357"/>
                  </a:lnTo>
                  <a:lnTo>
                    <a:pt x="5145" y="50066"/>
                  </a:lnTo>
                  <a:close/>
                  <a:moveTo>
                    <a:pt x="1917" y="51545"/>
                  </a:moveTo>
                  <a:lnTo>
                    <a:pt x="2750" y="51774"/>
                  </a:lnTo>
                  <a:lnTo>
                    <a:pt x="1125" y="51899"/>
                  </a:lnTo>
                  <a:lnTo>
                    <a:pt x="1125" y="51899"/>
                  </a:lnTo>
                  <a:lnTo>
                    <a:pt x="1917" y="51545"/>
                  </a:lnTo>
                  <a:close/>
                  <a:moveTo>
                    <a:pt x="25304" y="50274"/>
                  </a:moveTo>
                  <a:lnTo>
                    <a:pt x="15141" y="51982"/>
                  </a:lnTo>
                  <a:lnTo>
                    <a:pt x="13517" y="51212"/>
                  </a:lnTo>
                  <a:lnTo>
                    <a:pt x="25304" y="50274"/>
                  </a:lnTo>
                  <a:close/>
                  <a:moveTo>
                    <a:pt x="54460" y="50483"/>
                  </a:moveTo>
                  <a:lnTo>
                    <a:pt x="57272" y="51816"/>
                  </a:lnTo>
                  <a:lnTo>
                    <a:pt x="55981" y="52149"/>
                  </a:lnTo>
                  <a:lnTo>
                    <a:pt x="51086" y="51670"/>
                  </a:lnTo>
                  <a:lnTo>
                    <a:pt x="54460" y="50483"/>
                  </a:lnTo>
                  <a:close/>
                  <a:moveTo>
                    <a:pt x="34322" y="50358"/>
                  </a:moveTo>
                  <a:lnTo>
                    <a:pt x="46067" y="51482"/>
                  </a:lnTo>
                  <a:lnTo>
                    <a:pt x="44443" y="52232"/>
                  </a:lnTo>
                  <a:lnTo>
                    <a:pt x="34322" y="50358"/>
                  </a:lnTo>
                  <a:close/>
                  <a:moveTo>
                    <a:pt x="57667" y="52003"/>
                  </a:moveTo>
                  <a:lnTo>
                    <a:pt x="58459" y="52378"/>
                  </a:lnTo>
                  <a:lnTo>
                    <a:pt x="56834" y="52232"/>
                  </a:lnTo>
                  <a:lnTo>
                    <a:pt x="57667" y="52003"/>
                  </a:lnTo>
                  <a:close/>
                  <a:moveTo>
                    <a:pt x="12954" y="51253"/>
                  </a:moveTo>
                  <a:lnTo>
                    <a:pt x="14641" y="52065"/>
                  </a:lnTo>
                  <a:lnTo>
                    <a:pt x="12350" y="52461"/>
                  </a:lnTo>
                  <a:lnTo>
                    <a:pt x="9831" y="51503"/>
                  </a:lnTo>
                  <a:lnTo>
                    <a:pt x="12954" y="51253"/>
                  </a:lnTo>
                  <a:close/>
                  <a:moveTo>
                    <a:pt x="24554" y="50712"/>
                  </a:moveTo>
                  <a:lnTo>
                    <a:pt x="16703" y="52732"/>
                  </a:lnTo>
                  <a:lnTo>
                    <a:pt x="15599" y="52211"/>
                  </a:lnTo>
                  <a:lnTo>
                    <a:pt x="24554" y="50712"/>
                  </a:lnTo>
                  <a:close/>
                  <a:moveTo>
                    <a:pt x="46651" y="51545"/>
                  </a:moveTo>
                  <a:lnTo>
                    <a:pt x="49754" y="51836"/>
                  </a:lnTo>
                  <a:lnTo>
                    <a:pt x="47213" y="52732"/>
                  </a:lnTo>
                  <a:lnTo>
                    <a:pt x="44922" y="52315"/>
                  </a:lnTo>
                  <a:lnTo>
                    <a:pt x="46651" y="51545"/>
                  </a:lnTo>
                  <a:close/>
                  <a:moveTo>
                    <a:pt x="35051" y="50795"/>
                  </a:moveTo>
                  <a:lnTo>
                    <a:pt x="43964" y="52440"/>
                  </a:lnTo>
                  <a:lnTo>
                    <a:pt x="42860" y="52940"/>
                  </a:lnTo>
                  <a:lnTo>
                    <a:pt x="35051" y="50795"/>
                  </a:lnTo>
                  <a:close/>
                  <a:moveTo>
                    <a:pt x="9143" y="51566"/>
                  </a:moveTo>
                  <a:lnTo>
                    <a:pt x="11788" y="52544"/>
                  </a:lnTo>
                  <a:lnTo>
                    <a:pt x="8581" y="53086"/>
                  </a:lnTo>
                  <a:lnTo>
                    <a:pt x="4416" y="51940"/>
                  </a:lnTo>
                  <a:lnTo>
                    <a:pt x="9143" y="51566"/>
                  </a:lnTo>
                  <a:close/>
                  <a:moveTo>
                    <a:pt x="15099" y="52295"/>
                  </a:moveTo>
                  <a:lnTo>
                    <a:pt x="16266" y="52836"/>
                  </a:lnTo>
                  <a:lnTo>
                    <a:pt x="14579" y="53294"/>
                  </a:lnTo>
                  <a:lnTo>
                    <a:pt x="12892" y="52649"/>
                  </a:lnTo>
                  <a:lnTo>
                    <a:pt x="15099" y="52295"/>
                  </a:lnTo>
                  <a:close/>
                  <a:moveTo>
                    <a:pt x="23825" y="51191"/>
                  </a:moveTo>
                  <a:lnTo>
                    <a:pt x="17890" y="53294"/>
                  </a:lnTo>
                  <a:lnTo>
                    <a:pt x="17120" y="52919"/>
                  </a:lnTo>
                  <a:lnTo>
                    <a:pt x="23825" y="51191"/>
                  </a:lnTo>
                  <a:close/>
                  <a:moveTo>
                    <a:pt x="50441" y="51899"/>
                  </a:moveTo>
                  <a:lnTo>
                    <a:pt x="55168" y="52357"/>
                  </a:lnTo>
                  <a:lnTo>
                    <a:pt x="50982" y="53440"/>
                  </a:lnTo>
                  <a:lnTo>
                    <a:pt x="47775" y="52857"/>
                  </a:lnTo>
                  <a:lnTo>
                    <a:pt x="50441" y="51899"/>
                  </a:lnTo>
                  <a:close/>
                  <a:moveTo>
                    <a:pt x="35759" y="51295"/>
                  </a:moveTo>
                  <a:lnTo>
                    <a:pt x="42444" y="53128"/>
                  </a:lnTo>
                  <a:lnTo>
                    <a:pt x="41673" y="53482"/>
                  </a:lnTo>
                  <a:lnTo>
                    <a:pt x="35759" y="51295"/>
                  </a:lnTo>
                  <a:close/>
                  <a:moveTo>
                    <a:pt x="44464" y="52524"/>
                  </a:moveTo>
                  <a:lnTo>
                    <a:pt x="46671" y="52940"/>
                  </a:lnTo>
                  <a:lnTo>
                    <a:pt x="44985" y="53544"/>
                  </a:lnTo>
                  <a:lnTo>
                    <a:pt x="43298" y="53065"/>
                  </a:lnTo>
                  <a:lnTo>
                    <a:pt x="44464" y="52524"/>
                  </a:lnTo>
                  <a:close/>
                  <a:moveTo>
                    <a:pt x="23159" y="51732"/>
                  </a:moveTo>
                  <a:lnTo>
                    <a:pt x="18786" y="53731"/>
                  </a:lnTo>
                  <a:lnTo>
                    <a:pt x="18265" y="53461"/>
                  </a:lnTo>
                  <a:lnTo>
                    <a:pt x="23159" y="51732"/>
                  </a:lnTo>
                  <a:close/>
                  <a:moveTo>
                    <a:pt x="16682" y="53044"/>
                  </a:moveTo>
                  <a:lnTo>
                    <a:pt x="17494" y="53440"/>
                  </a:lnTo>
                  <a:lnTo>
                    <a:pt x="16203" y="53898"/>
                  </a:lnTo>
                  <a:lnTo>
                    <a:pt x="15058" y="53461"/>
                  </a:lnTo>
                  <a:lnTo>
                    <a:pt x="16682" y="53044"/>
                  </a:lnTo>
                  <a:close/>
                  <a:moveTo>
                    <a:pt x="36425" y="51836"/>
                  </a:moveTo>
                  <a:lnTo>
                    <a:pt x="41298" y="53669"/>
                  </a:lnTo>
                  <a:lnTo>
                    <a:pt x="40757" y="53898"/>
                  </a:lnTo>
                  <a:lnTo>
                    <a:pt x="36425" y="51836"/>
                  </a:lnTo>
                  <a:close/>
                  <a:moveTo>
                    <a:pt x="12330" y="52753"/>
                  </a:moveTo>
                  <a:lnTo>
                    <a:pt x="14100" y="53419"/>
                  </a:lnTo>
                  <a:lnTo>
                    <a:pt x="11851" y="54002"/>
                  </a:lnTo>
                  <a:lnTo>
                    <a:pt x="9247" y="53273"/>
                  </a:lnTo>
                  <a:lnTo>
                    <a:pt x="12330" y="52753"/>
                  </a:lnTo>
                  <a:close/>
                  <a:moveTo>
                    <a:pt x="42881" y="53253"/>
                  </a:moveTo>
                  <a:lnTo>
                    <a:pt x="44506" y="53711"/>
                  </a:lnTo>
                  <a:lnTo>
                    <a:pt x="43339" y="54106"/>
                  </a:lnTo>
                  <a:lnTo>
                    <a:pt x="42048" y="53627"/>
                  </a:lnTo>
                  <a:lnTo>
                    <a:pt x="42881" y="53253"/>
                  </a:lnTo>
                  <a:close/>
                  <a:moveTo>
                    <a:pt x="47234" y="53044"/>
                  </a:moveTo>
                  <a:lnTo>
                    <a:pt x="50316" y="53607"/>
                  </a:lnTo>
                  <a:lnTo>
                    <a:pt x="47692" y="54294"/>
                  </a:lnTo>
                  <a:lnTo>
                    <a:pt x="45464" y="53669"/>
                  </a:lnTo>
                  <a:lnTo>
                    <a:pt x="47234" y="53044"/>
                  </a:lnTo>
                  <a:close/>
                  <a:moveTo>
                    <a:pt x="17869" y="53607"/>
                  </a:moveTo>
                  <a:lnTo>
                    <a:pt x="18452" y="53877"/>
                  </a:lnTo>
                  <a:lnTo>
                    <a:pt x="17432" y="54356"/>
                  </a:lnTo>
                  <a:lnTo>
                    <a:pt x="16620" y="54044"/>
                  </a:lnTo>
                  <a:lnTo>
                    <a:pt x="17869" y="53607"/>
                  </a:lnTo>
                  <a:close/>
                  <a:moveTo>
                    <a:pt x="41673" y="53794"/>
                  </a:moveTo>
                  <a:lnTo>
                    <a:pt x="42923" y="54273"/>
                  </a:lnTo>
                  <a:lnTo>
                    <a:pt x="42111" y="54544"/>
                  </a:lnTo>
                  <a:lnTo>
                    <a:pt x="41090" y="54065"/>
                  </a:lnTo>
                  <a:lnTo>
                    <a:pt x="41673" y="53794"/>
                  </a:lnTo>
                  <a:close/>
                  <a:moveTo>
                    <a:pt x="14558" y="53586"/>
                  </a:moveTo>
                  <a:lnTo>
                    <a:pt x="15787" y="54044"/>
                  </a:lnTo>
                  <a:lnTo>
                    <a:pt x="14141" y="54627"/>
                  </a:lnTo>
                  <a:lnTo>
                    <a:pt x="12413" y="54148"/>
                  </a:lnTo>
                  <a:lnTo>
                    <a:pt x="14558" y="53586"/>
                  </a:lnTo>
                  <a:close/>
                  <a:moveTo>
                    <a:pt x="44985" y="53836"/>
                  </a:moveTo>
                  <a:lnTo>
                    <a:pt x="47130" y="54440"/>
                  </a:lnTo>
                  <a:lnTo>
                    <a:pt x="45401" y="54877"/>
                  </a:lnTo>
                  <a:lnTo>
                    <a:pt x="43756" y="54273"/>
                  </a:lnTo>
                  <a:lnTo>
                    <a:pt x="44985" y="53836"/>
                  </a:lnTo>
                  <a:close/>
                  <a:moveTo>
                    <a:pt x="8560" y="53377"/>
                  </a:moveTo>
                  <a:lnTo>
                    <a:pt x="11288" y="54148"/>
                  </a:lnTo>
                  <a:lnTo>
                    <a:pt x="8123" y="54960"/>
                  </a:lnTo>
                  <a:lnTo>
                    <a:pt x="3895" y="54169"/>
                  </a:lnTo>
                  <a:lnTo>
                    <a:pt x="8560" y="53377"/>
                  </a:lnTo>
                  <a:close/>
                  <a:moveTo>
                    <a:pt x="16203" y="54190"/>
                  </a:moveTo>
                  <a:lnTo>
                    <a:pt x="17057" y="54523"/>
                  </a:lnTo>
                  <a:lnTo>
                    <a:pt x="15808" y="55085"/>
                  </a:lnTo>
                  <a:lnTo>
                    <a:pt x="14620" y="54752"/>
                  </a:lnTo>
                  <a:lnTo>
                    <a:pt x="16203" y="54190"/>
                  </a:lnTo>
                  <a:close/>
                  <a:moveTo>
                    <a:pt x="43339" y="54419"/>
                  </a:moveTo>
                  <a:lnTo>
                    <a:pt x="44922" y="55002"/>
                  </a:lnTo>
                  <a:lnTo>
                    <a:pt x="43714" y="55314"/>
                  </a:lnTo>
                  <a:lnTo>
                    <a:pt x="42485" y="54731"/>
                  </a:lnTo>
                  <a:lnTo>
                    <a:pt x="43339" y="54419"/>
                  </a:lnTo>
                  <a:close/>
                  <a:moveTo>
                    <a:pt x="51003" y="53731"/>
                  </a:moveTo>
                  <a:lnTo>
                    <a:pt x="55647" y="54606"/>
                  </a:lnTo>
                  <a:lnTo>
                    <a:pt x="51399" y="55314"/>
                  </a:lnTo>
                  <a:lnTo>
                    <a:pt x="48254" y="54440"/>
                  </a:lnTo>
                  <a:lnTo>
                    <a:pt x="51003" y="53731"/>
                  </a:lnTo>
                  <a:close/>
                  <a:moveTo>
                    <a:pt x="11851" y="54294"/>
                  </a:moveTo>
                  <a:lnTo>
                    <a:pt x="13662" y="54794"/>
                  </a:lnTo>
                  <a:lnTo>
                    <a:pt x="11476" y="55564"/>
                  </a:lnTo>
                  <a:lnTo>
                    <a:pt x="8810" y="55085"/>
                  </a:lnTo>
                  <a:lnTo>
                    <a:pt x="11851" y="54294"/>
                  </a:lnTo>
                  <a:close/>
                  <a:moveTo>
                    <a:pt x="47692" y="54585"/>
                  </a:moveTo>
                  <a:lnTo>
                    <a:pt x="50712" y="55418"/>
                  </a:lnTo>
                  <a:lnTo>
                    <a:pt x="48046" y="55877"/>
                  </a:lnTo>
                  <a:lnTo>
                    <a:pt x="45880" y="55064"/>
                  </a:lnTo>
                  <a:lnTo>
                    <a:pt x="47692" y="54585"/>
                  </a:lnTo>
                  <a:close/>
                  <a:moveTo>
                    <a:pt x="14141" y="54939"/>
                  </a:moveTo>
                  <a:lnTo>
                    <a:pt x="15391" y="55273"/>
                  </a:lnTo>
                  <a:lnTo>
                    <a:pt x="13808" y="56002"/>
                  </a:lnTo>
                  <a:lnTo>
                    <a:pt x="12038" y="55668"/>
                  </a:lnTo>
                  <a:lnTo>
                    <a:pt x="14141" y="54939"/>
                  </a:lnTo>
                  <a:close/>
                  <a:moveTo>
                    <a:pt x="45380" y="55189"/>
                  </a:moveTo>
                  <a:lnTo>
                    <a:pt x="47484" y="55960"/>
                  </a:lnTo>
                  <a:lnTo>
                    <a:pt x="45713" y="56272"/>
                  </a:lnTo>
                  <a:lnTo>
                    <a:pt x="44131" y="55523"/>
                  </a:lnTo>
                  <a:lnTo>
                    <a:pt x="45380" y="55189"/>
                  </a:lnTo>
                  <a:close/>
                  <a:moveTo>
                    <a:pt x="8144" y="55252"/>
                  </a:moveTo>
                  <a:lnTo>
                    <a:pt x="10913" y="55772"/>
                  </a:lnTo>
                  <a:lnTo>
                    <a:pt x="7852" y="56855"/>
                  </a:lnTo>
                  <a:lnTo>
                    <a:pt x="3562" y="56439"/>
                  </a:lnTo>
                  <a:lnTo>
                    <a:pt x="8144" y="55252"/>
                  </a:lnTo>
                  <a:close/>
                  <a:moveTo>
                    <a:pt x="11497" y="55877"/>
                  </a:moveTo>
                  <a:lnTo>
                    <a:pt x="13350" y="56210"/>
                  </a:lnTo>
                  <a:lnTo>
                    <a:pt x="11226" y="57168"/>
                  </a:lnTo>
                  <a:lnTo>
                    <a:pt x="8539" y="56918"/>
                  </a:lnTo>
                  <a:lnTo>
                    <a:pt x="11497" y="55877"/>
                  </a:lnTo>
                  <a:close/>
                  <a:moveTo>
                    <a:pt x="51378" y="55606"/>
                  </a:moveTo>
                  <a:lnTo>
                    <a:pt x="55960" y="56876"/>
                  </a:lnTo>
                  <a:lnTo>
                    <a:pt x="51649" y="57209"/>
                  </a:lnTo>
                  <a:lnTo>
                    <a:pt x="48587" y="56085"/>
                  </a:lnTo>
                  <a:lnTo>
                    <a:pt x="51378" y="55606"/>
                  </a:lnTo>
                  <a:close/>
                  <a:moveTo>
                    <a:pt x="48025" y="56168"/>
                  </a:moveTo>
                  <a:lnTo>
                    <a:pt x="50962" y="57272"/>
                  </a:lnTo>
                  <a:lnTo>
                    <a:pt x="48254" y="57480"/>
                  </a:lnTo>
                  <a:lnTo>
                    <a:pt x="46172" y="56481"/>
                  </a:lnTo>
                  <a:lnTo>
                    <a:pt x="48025" y="56168"/>
                  </a:lnTo>
                  <a:close/>
                  <a:moveTo>
                    <a:pt x="3520" y="56730"/>
                  </a:moveTo>
                  <a:lnTo>
                    <a:pt x="7206" y="57084"/>
                  </a:lnTo>
                  <a:lnTo>
                    <a:pt x="5520" y="57688"/>
                  </a:lnTo>
                  <a:lnTo>
                    <a:pt x="3520" y="56730"/>
                  </a:lnTo>
                  <a:close/>
                  <a:moveTo>
                    <a:pt x="18786" y="54044"/>
                  </a:moveTo>
                  <a:lnTo>
                    <a:pt x="26679" y="57793"/>
                  </a:lnTo>
                  <a:lnTo>
                    <a:pt x="17807" y="54481"/>
                  </a:lnTo>
                  <a:lnTo>
                    <a:pt x="18786" y="54044"/>
                  </a:lnTo>
                  <a:close/>
                  <a:moveTo>
                    <a:pt x="40757" y="54231"/>
                  </a:moveTo>
                  <a:lnTo>
                    <a:pt x="41715" y="54689"/>
                  </a:lnTo>
                  <a:lnTo>
                    <a:pt x="32822" y="57855"/>
                  </a:lnTo>
                  <a:lnTo>
                    <a:pt x="40757" y="54231"/>
                  </a:lnTo>
                  <a:close/>
                  <a:moveTo>
                    <a:pt x="17432" y="54669"/>
                  </a:moveTo>
                  <a:lnTo>
                    <a:pt x="26574" y="58063"/>
                  </a:lnTo>
                  <a:lnTo>
                    <a:pt x="16245" y="55210"/>
                  </a:lnTo>
                  <a:lnTo>
                    <a:pt x="17432" y="54669"/>
                  </a:lnTo>
                  <a:close/>
                  <a:moveTo>
                    <a:pt x="55981" y="57168"/>
                  </a:moveTo>
                  <a:lnTo>
                    <a:pt x="53960" y="58084"/>
                  </a:lnTo>
                  <a:lnTo>
                    <a:pt x="52294" y="57459"/>
                  </a:lnTo>
                  <a:lnTo>
                    <a:pt x="55981" y="57168"/>
                  </a:lnTo>
                  <a:close/>
                  <a:moveTo>
                    <a:pt x="42090" y="54856"/>
                  </a:moveTo>
                  <a:lnTo>
                    <a:pt x="43277" y="55439"/>
                  </a:lnTo>
                  <a:lnTo>
                    <a:pt x="32906" y="58126"/>
                  </a:lnTo>
                  <a:lnTo>
                    <a:pt x="42090" y="54856"/>
                  </a:lnTo>
                  <a:close/>
                  <a:moveTo>
                    <a:pt x="15828" y="55398"/>
                  </a:moveTo>
                  <a:lnTo>
                    <a:pt x="26491" y="58355"/>
                  </a:lnTo>
                  <a:lnTo>
                    <a:pt x="14308" y="56085"/>
                  </a:lnTo>
                  <a:lnTo>
                    <a:pt x="15828" y="55398"/>
                  </a:lnTo>
                  <a:close/>
                  <a:moveTo>
                    <a:pt x="43693" y="55627"/>
                  </a:moveTo>
                  <a:lnTo>
                    <a:pt x="45214" y="56356"/>
                  </a:lnTo>
                  <a:lnTo>
                    <a:pt x="32989" y="58396"/>
                  </a:lnTo>
                  <a:lnTo>
                    <a:pt x="32989" y="58396"/>
                  </a:lnTo>
                  <a:lnTo>
                    <a:pt x="43693" y="55627"/>
                  </a:lnTo>
                  <a:close/>
                  <a:moveTo>
                    <a:pt x="13850" y="56314"/>
                  </a:moveTo>
                  <a:lnTo>
                    <a:pt x="26450" y="58626"/>
                  </a:lnTo>
                  <a:lnTo>
                    <a:pt x="26450" y="58626"/>
                  </a:lnTo>
                  <a:lnTo>
                    <a:pt x="11809" y="57230"/>
                  </a:lnTo>
                  <a:lnTo>
                    <a:pt x="13850" y="56314"/>
                  </a:lnTo>
                  <a:close/>
                  <a:moveTo>
                    <a:pt x="45672" y="56564"/>
                  </a:moveTo>
                  <a:lnTo>
                    <a:pt x="47692" y="57522"/>
                  </a:lnTo>
                  <a:lnTo>
                    <a:pt x="33030" y="58688"/>
                  </a:lnTo>
                  <a:lnTo>
                    <a:pt x="45672" y="56564"/>
                  </a:lnTo>
                  <a:close/>
                  <a:moveTo>
                    <a:pt x="7894" y="57147"/>
                  </a:moveTo>
                  <a:lnTo>
                    <a:pt x="10705" y="57418"/>
                  </a:lnTo>
                  <a:lnTo>
                    <a:pt x="7769" y="58751"/>
                  </a:lnTo>
                  <a:lnTo>
                    <a:pt x="5894" y="57855"/>
                  </a:lnTo>
                  <a:lnTo>
                    <a:pt x="7894" y="57147"/>
                  </a:lnTo>
                  <a:close/>
                  <a:moveTo>
                    <a:pt x="5499" y="58001"/>
                  </a:moveTo>
                  <a:lnTo>
                    <a:pt x="7123" y="58771"/>
                  </a:lnTo>
                  <a:lnTo>
                    <a:pt x="7123" y="58771"/>
                  </a:lnTo>
                  <a:lnTo>
                    <a:pt x="3416" y="58730"/>
                  </a:lnTo>
                  <a:lnTo>
                    <a:pt x="5499" y="58001"/>
                  </a:lnTo>
                  <a:close/>
                  <a:moveTo>
                    <a:pt x="11288" y="57480"/>
                  </a:moveTo>
                  <a:lnTo>
                    <a:pt x="26408" y="58917"/>
                  </a:lnTo>
                  <a:lnTo>
                    <a:pt x="8435" y="58771"/>
                  </a:lnTo>
                  <a:lnTo>
                    <a:pt x="11288" y="57480"/>
                  </a:lnTo>
                  <a:close/>
                  <a:moveTo>
                    <a:pt x="30198" y="49962"/>
                  </a:moveTo>
                  <a:lnTo>
                    <a:pt x="31010" y="50045"/>
                  </a:lnTo>
                  <a:lnTo>
                    <a:pt x="31781" y="50191"/>
                  </a:lnTo>
                  <a:lnTo>
                    <a:pt x="32551" y="50399"/>
                  </a:lnTo>
                  <a:lnTo>
                    <a:pt x="33301" y="50670"/>
                  </a:lnTo>
                  <a:lnTo>
                    <a:pt x="40403" y="54065"/>
                  </a:lnTo>
                  <a:lnTo>
                    <a:pt x="29740" y="58938"/>
                  </a:lnTo>
                  <a:lnTo>
                    <a:pt x="19140" y="53898"/>
                  </a:lnTo>
                  <a:lnTo>
                    <a:pt x="26304" y="50628"/>
                  </a:lnTo>
                  <a:lnTo>
                    <a:pt x="27053" y="50358"/>
                  </a:lnTo>
                  <a:lnTo>
                    <a:pt x="27824" y="50149"/>
                  </a:lnTo>
                  <a:lnTo>
                    <a:pt x="28615" y="50024"/>
                  </a:lnTo>
                  <a:lnTo>
                    <a:pt x="29407" y="49962"/>
                  </a:lnTo>
                  <a:close/>
                  <a:moveTo>
                    <a:pt x="48213" y="57772"/>
                  </a:moveTo>
                  <a:lnTo>
                    <a:pt x="51045" y="59125"/>
                  </a:lnTo>
                  <a:lnTo>
                    <a:pt x="33051" y="58980"/>
                  </a:lnTo>
                  <a:lnTo>
                    <a:pt x="48213" y="57772"/>
                  </a:lnTo>
                  <a:close/>
                  <a:moveTo>
                    <a:pt x="51607" y="57501"/>
                  </a:moveTo>
                  <a:lnTo>
                    <a:pt x="53586" y="58251"/>
                  </a:lnTo>
                  <a:lnTo>
                    <a:pt x="51690" y="59125"/>
                  </a:lnTo>
                  <a:lnTo>
                    <a:pt x="48796" y="57730"/>
                  </a:lnTo>
                  <a:lnTo>
                    <a:pt x="51607" y="57501"/>
                  </a:lnTo>
                  <a:close/>
                  <a:moveTo>
                    <a:pt x="53981" y="58396"/>
                  </a:moveTo>
                  <a:lnTo>
                    <a:pt x="56043" y="59167"/>
                  </a:lnTo>
                  <a:lnTo>
                    <a:pt x="52336" y="59146"/>
                  </a:lnTo>
                  <a:lnTo>
                    <a:pt x="53981" y="58396"/>
                  </a:lnTo>
                  <a:close/>
                  <a:moveTo>
                    <a:pt x="3416" y="59021"/>
                  </a:moveTo>
                  <a:lnTo>
                    <a:pt x="7123" y="59063"/>
                  </a:lnTo>
                  <a:lnTo>
                    <a:pt x="5499" y="59792"/>
                  </a:lnTo>
                  <a:lnTo>
                    <a:pt x="3416" y="59021"/>
                  </a:lnTo>
                  <a:close/>
                  <a:moveTo>
                    <a:pt x="52336" y="59438"/>
                  </a:moveTo>
                  <a:lnTo>
                    <a:pt x="56043" y="59459"/>
                  </a:lnTo>
                  <a:lnTo>
                    <a:pt x="53960" y="60188"/>
                  </a:lnTo>
                  <a:lnTo>
                    <a:pt x="52336" y="59438"/>
                  </a:lnTo>
                  <a:close/>
                  <a:moveTo>
                    <a:pt x="8435" y="59063"/>
                  </a:moveTo>
                  <a:lnTo>
                    <a:pt x="26408" y="59209"/>
                  </a:lnTo>
                  <a:lnTo>
                    <a:pt x="11247" y="60417"/>
                  </a:lnTo>
                  <a:lnTo>
                    <a:pt x="8435" y="59063"/>
                  </a:lnTo>
                  <a:close/>
                  <a:moveTo>
                    <a:pt x="7769" y="59084"/>
                  </a:moveTo>
                  <a:lnTo>
                    <a:pt x="10684" y="60458"/>
                  </a:lnTo>
                  <a:lnTo>
                    <a:pt x="7852" y="60687"/>
                  </a:lnTo>
                  <a:lnTo>
                    <a:pt x="5874" y="59938"/>
                  </a:lnTo>
                  <a:lnTo>
                    <a:pt x="7769" y="59084"/>
                  </a:lnTo>
                  <a:close/>
                  <a:moveTo>
                    <a:pt x="33051" y="59271"/>
                  </a:moveTo>
                  <a:lnTo>
                    <a:pt x="51045" y="59417"/>
                  </a:lnTo>
                  <a:lnTo>
                    <a:pt x="48192" y="60708"/>
                  </a:lnTo>
                  <a:lnTo>
                    <a:pt x="33051" y="59271"/>
                  </a:lnTo>
                  <a:close/>
                  <a:moveTo>
                    <a:pt x="5499" y="60104"/>
                  </a:moveTo>
                  <a:lnTo>
                    <a:pt x="7186" y="60729"/>
                  </a:lnTo>
                  <a:lnTo>
                    <a:pt x="3499" y="61021"/>
                  </a:lnTo>
                  <a:lnTo>
                    <a:pt x="3499" y="61021"/>
                  </a:lnTo>
                  <a:lnTo>
                    <a:pt x="5499" y="60104"/>
                  </a:lnTo>
                  <a:close/>
                  <a:moveTo>
                    <a:pt x="51690" y="59438"/>
                  </a:moveTo>
                  <a:lnTo>
                    <a:pt x="53565" y="60333"/>
                  </a:lnTo>
                  <a:lnTo>
                    <a:pt x="51565" y="61041"/>
                  </a:lnTo>
                  <a:lnTo>
                    <a:pt x="48754" y="60771"/>
                  </a:lnTo>
                  <a:lnTo>
                    <a:pt x="51690" y="59438"/>
                  </a:lnTo>
                  <a:close/>
                  <a:moveTo>
                    <a:pt x="53940" y="60500"/>
                  </a:moveTo>
                  <a:lnTo>
                    <a:pt x="55939" y="61458"/>
                  </a:lnTo>
                  <a:lnTo>
                    <a:pt x="52253" y="61104"/>
                  </a:lnTo>
                  <a:lnTo>
                    <a:pt x="53940" y="60500"/>
                  </a:lnTo>
                  <a:close/>
                  <a:moveTo>
                    <a:pt x="26429" y="59500"/>
                  </a:moveTo>
                  <a:lnTo>
                    <a:pt x="13787" y="61625"/>
                  </a:lnTo>
                  <a:lnTo>
                    <a:pt x="11788" y="60667"/>
                  </a:lnTo>
                  <a:lnTo>
                    <a:pt x="26429" y="59500"/>
                  </a:lnTo>
                  <a:close/>
                  <a:moveTo>
                    <a:pt x="33030" y="59563"/>
                  </a:moveTo>
                  <a:lnTo>
                    <a:pt x="47650" y="60958"/>
                  </a:lnTo>
                  <a:lnTo>
                    <a:pt x="45630" y="61895"/>
                  </a:lnTo>
                  <a:lnTo>
                    <a:pt x="33030" y="59563"/>
                  </a:lnTo>
                  <a:close/>
                  <a:moveTo>
                    <a:pt x="11205" y="60708"/>
                  </a:moveTo>
                  <a:lnTo>
                    <a:pt x="13288" y="61708"/>
                  </a:lnTo>
                  <a:lnTo>
                    <a:pt x="11434" y="62020"/>
                  </a:lnTo>
                  <a:lnTo>
                    <a:pt x="8498" y="60916"/>
                  </a:lnTo>
                  <a:lnTo>
                    <a:pt x="11205" y="60708"/>
                  </a:lnTo>
                  <a:close/>
                  <a:moveTo>
                    <a:pt x="48233" y="61021"/>
                  </a:moveTo>
                  <a:lnTo>
                    <a:pt x="50920" y="61270"/>
                  </a:lnTo>
                  <a:lnTo>
                    <a:pt x="47963" y="62312"/>
                  </a:lnTo>
                  <a:lnTo>
                    <a:pt x="46130" y="61979"/>
                  </a:lnTo>
                  <a:lnTo>
                    <a:pt x="48233" y="61021"/>
                  </a:lnTo>
                  <a:close/>
                  <a:moveTo>
                    <a:pt x="26470" y="59792"/>
                  </a:moveTo>
                  <a:lnTo>
                    <a:pt x="15766" y="62562"/>
                  </a:lnTo>
                  <a:lnTo>
                    <a:pt x="14246" y="61833"/>
                  </a:lnTo>
                  <a:lnTo>
                    <a:pt x="26470" y="59792"/>
                  </a:lnTo>
                  <a:close/>
                  <a:moveTo>
                    <a:pt x="7810" y="60979"/>
                  </a:moveTo>
                  <a:lnTo>
                    <a:pt x="10872" y="62124"/>
                  </a:lnTo>
                  <a:lnTo>
                    <a:pt x="8081" y="62582"/>
                  </a:lnTo>
                  <a:lnTo>
                    <a:pt x="3520" y="61312"/>
                  </a:lnTo>
                  <a:lnTo>
                    <a:pt x="7810" y="60979"/>
                  </a:lnTo>
                  <a:close/>
                  <a:moveTo>
                    <a:pt x="32968" y="59833"/>
                  </a:moveTo>
                  <a:lnTo>
                    <a:pt x="45172" y="62104"/>
                  </a:lnTo>
                  <a:lnTo>
                    <a:pt x="43631" y="62791"/>
                  </a:lnTo>
                  <a:lnTo>
                    <a:pt x="32968" y="59833"/>
                  </a:lnTo>
                  <a:close/>
                  <a:moveTo>
                    <a:pt x="51607" y="61333"/>
                  </a:moveTo>
                  <a:lnTo>
                    <a:pt x="55918" y="61749"/>
                  </a:lnTo>
                  <a:lnTo>
                    <a:pt x="51316" y="62937"/>
                  </a:lnTo>
                  <a:lnTo>
                    <a:pt x="48546" y="62416"/>
                  </a:lnTo>
                  <a:lnTo>
                    <a:pt x="51607" y="61333"/>
                  </a:lnTo>
                  <a:close/>
                  <a:moveTo>
                    <a:pt x="13746" y="61916"/>
                  </a:moveTo>
                  <a:lnTo>
                    <a:pt x="15329" y="62687"/>
                  </a:lnTo>
                  <a:lnTo>
                    <a:pt x="14079" y="62999"/>
                  </a:lnTo>
                  <a:lnTo>
                    <a:pt x="11976" y="62228"/>
                  </a:lnTo>
                  <a:lnTo>
                    <a:pt x="13746" y="61916"/>
                  </a:lnTo>
                  <a:close/>
                  <a:moveTo>
                    <a:pt x="45651" y="62187"/>
                  </a:moveTo>
                  <a:lnTo>
                    <a:pt x="47421" y="62520"/>
                  </a:lnTo>
                  <a:lnTo>
                    <a:pt x="45318" y="63270"/>
                  </a:lnTo>
                  <a:lnTo>
                    <a:pt x="44068" y="62916"/>
                  </a:lnTo>
                  <a:lnTo>
                    <a:pt x="45651" y="62187"/>
                  </a:lnTo>
                  <a:close/>
                  <a:moveTo>
                    <a:pt x="26554" y="60063"/>
                  </a:moveTo>
                  <a:lnTo>
                    <a:pt x="17369" y="63332"/>
                  </a:lnTo>
                  <a:lnTo>
                    <a:pt x="16182" y="62749"/>
                  </a:lnTo>
                  <a:lnTo>
                    <a:pt x="26554" y="60063"/>
                  </a:lnTo>
                  <a:close/>
                  <a:moveTo>
                    <a:pt x="32906" y="60125"/>
                  </a:moveTo>
                  <a:lnTo>
                    <a:pt x="43214" y="62978"/>
                  </a:lnTo>
                  <a:lnTo>
                    <a:pt x="42027" y="63520"/>
                  </a:lnTo>
                  <a:lnTo>
                    <a:pt x="32906" y="60125"/>
                  </a:lnTo>
                  <a:close/>
                  <a:moveTo>
                    <a:pt x="11413" y="62312"/>
                  </a:moveTo>
                  <a:lnTo>
                    <a:pt x="13579" y="63124"/>
                  </a:lnTo>
                  <a:lnTo>
                    <a:pt x="11767" y="63603"/>
                  </a:lnTo>
                  <a:lnTo>
                    <a:pt x="8748" y="62770"/>
                  </a:lnTo>
                  <a:lnTo>
                    <a:pt x="11413" y="62312"/>
                  </a:lnTo>
                  <a:close/>
                  <a:moveTo>
                    <a:pt x="15745" y="62874"/>
                  </a:moveTo>
                  <a:lnTo>
                    <a:pt x="16974" y="63457"/>
                  </a:lnTo>
                  <a:lnTo>
                    <a:pt x="16120" y="63770"/>
                  </a:lnTo>
                  <a:lnTo>
                    <a:pt x="14558" y="63186"/>
                  </a:lnTo>
                  <a:lnTo>
                    <a:pt x="15745" y="62874"/>
                  </a:lnTo>
                  <a:close/>
                  <a:moveTo>
                    <a:pt x="48004" y="62624"/>
                  </a:moveTo>
                  <a:lnTo>
                    <a:pt x="50649" y="63103"/>
                  </a:lnTo>
                  <a:lnTo>
                    <a:pt x="47629" y="63895"/>
                  </a:lnTo>
                  <a:lnTo>
                    <a:pt x="45797" y="63395"/>
                  </a:lnTo>
                  <a:lnTo>
                    <a:pt x="48004" y="62624"/>
                  </a:lnTo>
                  <a:close/>
                  <a:moveTo>
                    <a:pt x="26658" y="60333"/>
                  </a:moveTo>
                  <a:lnTo>
                    <a:pt x="18702" y="63957"/>
                  </a:lnTo>
                  <a:lnTo>
                    <a:pt x="17744" y="63499"/>
                  </a:lnTo>
                  <a:lnTo>
                    <a:pt x="26658" y="60333"/>
                  </a:lnTo>
                  <a:close/>
                  <a:moveTo>
                    <a:pt x="43652" y="63103"/>
                  </a:moveTo>
                  <a:lnTo>
                    <a:pt x="44839" y="63436"/>
                  </a:lnTo>
                  <a:lnTo>
                    <a:pt x="43256" y="63999"/>
                  </a:lnTo>
                  <a:lnTo>
                    <a:pt x="42402" y="63665"/>
                  </a:lnTo>
                  <a:lnTo>
                    <a:pt x="43652" y="63103"/>
                  </a:lnTo>
                  <a:close/>
                  <a:moveTo>
                    <a:pt x="32801" y="60396"/>
                  </a:moveTo>
                  <a:lnTo>
                    <a:pt x="41652" y="63707"/>
                  </a:lnTo>
                  <a:lnTo>
                    <a:pt x="40674" y="64144"/>
                  </a:lnTo>
                  <a:lnTo>
                    <a:pt x="32801" y="60396"/>
                  </a:lnTo>
                  <a:close/>
                  <a:moveTo>
                    <a:pt x="14058" y="63311"/>
                  </a:moveTo>
                  <a:lnTo>
                    <a:pt x="15703" y="63915"/>
                  </a:lnTo>
                  <a:lnTo>
                    <a:pt x="14475" y="64353"/>
                  </a:lnTo>
                  <a:lnTo>
                    <a:pt x="12330" y="63749"/>
                  </a:lnTo>
                  <a:lnTo>
                    <a:pt x="14058" y="63311"/>
                  </a:lnTo>
                  <a:close/>
                  <a:moveTo>
                    <a:pt x="17349" y="63645"/>
                  </a:moveTo>
                  <a:lnTo>
                    <a:pt x="18369" y="64124"/>
                  </a:lnTo>
                  <a:lnTo>
                    <a:pt x="17786" y="64394"/>
                  </a:lnTo>
                  <a:lnTo>
                    <a:pt x="16557" y="63915"/>
                  </a:lnTo>
                  <a:lnTo>
                    <a:pt x="17349" y="63645"/>
                  </a:lnTo>
                  <a:close/>
                  <a:moveTo>
                    <a:pt x="8060" y="62874"/>
                  </a:moveTo>
                  <a:lnTo>
                    <a:pt x="11205" y="63749"/>
                  </a:lnTo>
                  <a:lnTo>
                    <a:pt x="8477" y="64457"/>
                  </a:lnTo>
                  <a:lnTo>
                    <a:pt x="3812" y="63603"/>
                  </a:lnTo>
                  <a:lnTo>
                    <a:pt x="8060" y="62874"/>
                  </a:lnTo>
                  <a:close/>
                  <a:moveTo>
                    <a:pt x="42027" y="63853"/>
                  </a:moveTo>
                  <a:lnTo>
                    <a:pt x="42839" y="64144"/>
                  </a:lnTo>
                  <a:lnTo>
                    <a:pt x="41590" y="64582"/>
                  </a:lnTo>
                  <a:lnTo>
                    <a:pt x="41007" y="64311"/>
                  </a:lnTo>
                  <a:lnTo>
                    <a:pt x="42027" y="63853"/>
                  </a:lnTo>
                  <a:close/>
                  <a:moveTo>
                    <a:pt x="45339" y="63561"/>
                  </a:moveTo>
                  <a:lnTo>
                    <a:pt x="47067" y="64040"/>
                  </a:lnTo>
                  <a:lnTo>
                    <a:pt x="44901" y="64603"/>
                  </a:lnTo>
                  <a:lnTo>
                    <a:pt x="43672" y="64144"/>
                  </a:lnTo>
                  <a:lnTo>
                    <a:pt x="45339" y="63561"/>
                  </a:lnTo>
                  <a:close/>
                  <a:moveTo>
                    <a:pt x="51336" y="63228"/>
                  </a:moveTo>
                  <a:lnTo>
                    <a:pt x="55585" y="64019"/>
                  </a:lnTo>
                  <a:lnTo>
                    <a:pt x="50899" y="64811"/>
                  </a:lnTo>
                  <a:lnTo>
                    <a:pt x="48171" y="64061"/>
                  </a:lnTo>
                  <a:lnTo>
                    <a:pt x="51336" y="63228"/>
                  </a:lnTo>
                  <a:close/>
                  <a:moveTo>
                    <a:pt x="16120" y="64082"/>
                  </a:moveTo>
                  <a:lnTo>
                    <a:pt x="17411" y="64561"/>
                  </a:lnTo>
                  <a:lnTo>
                    <a:pt x="16578" y="64936"/>
                  </a:lnTo>
                  <a:lnTo>
                    <a:pt x="14975" y="64478"/>
                  </a:lnTo>
                  <a:lnTo>
                    <a:pt x="16120" y="64082"/>
                  </a:lnTo>
                  <a:close/>
                  <a:moveTo>
                    <a:pt x="11767" y="63895"/>
                  </a:moveTo>
                  <a:lnTo>
                    <a:pt x="13996" y="64519"/>
                  </a:lnTo>
                  <a:lnTo>
                    <a:pt x="12226" y="65144"/>
                  </a:lnTo>
                  <a:lnTo>
                    <a:pt x="9143" y="64582"/>
                  </a:lnTo>
                  <a:lnTo>
                    <a:pt x="11767" y="63895"/>
                  </a:lnTo>
                  <a:close/>
                  <a:moveTo>
                    <a:pt x="43256" y="64290"/>
                  </a:moveTo>
                  <a:lnTo>
                    <a:pt x="44401" y="64728"/>
                  </a:lnTo>
                  <a:lnTo>
                    <a:pt x="42777" y="65144"/>
                  </a:lnTo>
                  <a:lnTo>
                    <a:pt x="41965" y="64769"/>
                  </a:lnTo>
                  <a:lnTo>
                    <a:pt x="43256" y="64290"/>
                  </a:lnTo>
                  <a:close/>
                  <a:moveTo>
                    <a:pt x="47609" y="64207"/>
                  </a:moveTo>
                  <a:lnTo>
                    <a:pt x="50233" y="64915"/>
                  </a:lnTo>
                  <a:lnTo>
                    <a:pt x="47130" y="65436"/>
                  </a:lnTo>
                  <a:lnTo>
                    <a:pt x="45380" y="64790"/>
                  </a:lnTo>
                  <a:lnTo>
                    <a:pt x="47609" y="64207"/>
                  </a:lnTo>
                  <a:close/>
                  <a:moveTo>
                    <a:pt x="14496" y="64665"/>
                  </a:moveTo>
                  <a:lnTo>
                    <a:pt x="16182" y="65123"/>
                  </a:lnTo>
                  <a:lnTo>
                    <a:pt x="14995" y="65665"/>
                  </a:lnTo>
                  <a:lnTo>
                    <a:pt x="12788" y="65248"/>
                  </a:lnTo>
                  <a:lnTo>
                    <a:pt x="14496" y="64665"/>
                  </a:lnTo>
                  <a:close/>
                  <a:moveTo>
                    <a:pt x="44880" y="64915"/>
                  </a:moveTo>
                  <a:lnTo>
                    <a:pt x="46567" y="65540"/>
                  </a:lnTo>
                  <a:lnTo>
                    <a:pt x="44360" y="65894"/>
                  </a:lnTo>
                  <a:lnTo>
                    <a:pt x="43193" y="65352"/>
                  </a:lnTo>
                  <a:lnTo>
                    <a:pt x="44880" y="64915"/>
                  </a:lnTo>
                  <a:close/>
                  <a:moveTo>
                    <a:pt x="1021" y="65811"/>
                  </a:moveTo>
                  <a:lnTo>
                    <a:pt x="2625" y="65977"/>
                  </a:lnTo>
                  <a:lnTo>
                    <a:pt x="1792" y="66185"/>
                  </a:lnTo>
                  <a:lnTo>
                    <a:pt x="1021" y="65811"/>
                  </a:lnTo>
                  <a:close/>
                  <a:moveTo>
                    <a:pt x="8477" y="64748"/>
                  </a:moveTo>
                  <a:lnTo>
                    <a:pt x="11684" y="65352"/>
                  </a:lnTo>
                  <a:lnTo>
                    <a:pt x="9018" y="66290"/>
                  </a:lnTo>
                  <a:lnTo>
                    <a:pt x="4291" y="65831"/>
                  </a:lnTo>
                  <a:lnTo>
                    <a:pt x="8477" y="64748"/>
                  </a:lnTo>
                  <a:close/>
                  <a:moveTo>
                    <a:pt x="18702" y="64290"/>
                  </a:moveTo>
                  <a:lnTo>
                    <a:pt x="23055" y="66352"/>
                  </a:lnTo>
                  <a:lnTo>
                    <a:pt x="23055" y="66352"/>
                  </a:lnTo>
                  <a:lnTo>
                    <a:pt x="18161" y="64540"/>
                  </a:lnTo>
                  <a:lnTo>
                    <a:pt x="18702" y="64290"/>
                  </a:lnTo>
                  <a:close/>
                  <a:moveTo>
                    <a:pt x="40674" y="64457"/>
                  </a:moveTo>
                  <a:lnTo>
                    <a:pt x="41194" y="64728"/>
                  </a:lnTo>
                  <a:lnTo>
                    <a:pt x="36300" y="66456"/>
                  </a:lnTo>
                  <a:lnTo>
                    <a:pt x="36300" y="66456"/>
                  </a:lnTo>
                  <a:lnTo>
                    <a:pt x="40674" y="64457"/>
                  </a:lnTo>
                  <a:close/>
                  <a:moveTo>
                    <a:pt x="50878" y="65102"/>
                  </a:moveTo>
                  <a:lnTo>
                    <a:pt x="55043" y="66248"/>
                  </a:lnTo>
                  <a:lnTo>
                    <a:pt x="50316" y="66623"/>
                  </a:lnTo>
                  <a:lnTo>
                    <a:pt x="47671" y="65644"/>
                  </a:lnTo>
                  <a:lnTo>
                    <a:pt x="50878" y="65102"/>
                  </a:lnTo>
                  <a:close/>
                  <a:moveTo>
                    <a:pt x="12246" y="65456"/>
                  </a:moveTo>
                  <a:lnTo>
                    <a:pt x="14537" y="65873"/>
                  </a:lnTo>
                  <a:lnTo>
                    <a:pt x="12829" y="66644"/>
                  </a:lnTo>
                  <a:lnTo>
                    <a:pt x="9706" y="66352"/>
                  </a:lnTo>
                  <a:lnTo>
                    <a:pt x="12246" y="65456"/>
                  </a:lnTo>
                  <a:close/>
                  <a:moveTo>
                    <a:pt x="58334" y="66290"/>
                  </a:moveTo>
                  <a:lnTo>
                    <a:pt x="57542" y="66644"/>
                  </a:lnTo>
                  <a:lnTo>
                    <a:pt x="56709" y="66414"/>
                  </a:lnTo>
                  <a:lnTo>
                    <a:pt x="58334" y="66290"/>
                  </a:lnTo>
                  <a:close/>
                  <a:moveTo>
                    <a:pt x="17807" y="64707"/>
                  </a:moveTo>
                  <a:lnTo>
                    <a:pt x="23701" y="66914"/>
                  </a:lnTo>
                  <a:lnTo>
                    <a:pt x="17015" y="65061"/>
                  </a:lnTo>
                  <a:lnTo>
                    <a:pt x="17807" y="64707"/>
                  </a:lnTo>
                  <a:close/>
                  <a:moveTo>
                    <a:pt x="47109" y="65727"/>
                  </a:moveTo>
                  <a:lnTo>
                    <a:pt x="49649" y="66685"/>
                  </a:lnTo>
                  <a:lnTo>
                    <a:pt x="46526" y="66935"/>
                  </a:lnTo>
                  <a:lnTo>
                    <a:pt x="44818" y="66123"/>
                  </a:lnTo>
                  <a:lnTo>
                    <a:pt x="47109" y="65727"/>
                  </a:lnTo>
                  <a:close/>
                  <a:moveTo>
                    <a:pt x="41569" y="64894"/>
                  </a:moveTo>
                  <a:lnTo>
                    <a:pt x="42340" y="65269"/>
                  </a:lnTo>
                  <a:lnTo>
                    <a:pt x="35634" y="66998"/>
                  </a:lnTo>
                  <a:lnTo>
                    <a:pt x="35634" y="66998"/>
                  </a:lnTo>
                  <a:lnTo>
                    <a:pt x="41569" y="64894"/>
                  </a:lnTo>
                  <a:close/>
                  <a:moveTo>
                    <a:pt x="16599" y="65248"/>
                  </a:moveTo>
                  <a:lnTo>
                    <a:pt x="24409" y="67393"/>
                  </a:lnTo>
                  <a:lnTo>
                    <a:pt x="15495" y="65748"/>
                  </a:lnTo>
                  <a:lnTo>
                    <a:pt x="16599" y="65248"/>
                  </a:lnTo>
                  <a:close/>
                  <a:moveTo>
                    <a:pt x="42756" y="65456"/>
                  </a:moveTo>
                  <a:lnTo>
                    <a:pt x="43860" y="65977"/>
                  </a:lnTo>
                  <a:lnTo>
                    <a:pt x="34926" y="67497"/>
                  </a:lnTo>
                  <a:lnTo>
                    <a:pt x="42756" y="65456"/>
                  </a:lnTo>
                  <a:close/>
                  <a:moveTo>
                    <a:pt x="3479" y="66040"/>
                  </a:moveTo>
                  <a:lnTo>
                    <a:pt x="8373" y="66519"/>
                  </a:lnTo>
                  <a:lnTo>
                    <a:pt x="4999" y="67706"/>
                  </a:lnTo>
                  <a:lnTo>
                    <a:pt x="2208" y="66373"/>
                  </a:lnTo>
                  <a:lnTo>
                    <a:pt x="3479" y="66040"/>
                  </a:lnTo>
                  <a:close/>
                  <a:moveTo>
                    <a:pt x="15037" y="65956"/>
                  </a:moveTo>
                  <a:lnTo>
                    <a:pt x="25158" y="67831"/>
                  </a:lnTo>
                  <a:lnTo>
                    <a:pt x="13392" y="66706"/>
                  </a:lnTo>
                  <a:lnTo>
                    <a:pt x="15037" y="65956"/>
                  </a:lnTo>
                  <a:close/>
                  <a:moveTo>
                    <a:pt x="44318" y="66206"/>
                  </a:moveTo>
                  <a:lnTo>
                    <a:pt x="45942" y="66977"/>
                  </a:lnTo>
                  <a:lnTo>
                    <a:pt x="34176" y="67914"/>
                  </a:lnTo>
                  <a:lnTo>
                    <a:pt x="44318" y="66206"/>
                  </a:lnTo>
                  <a:close/>
                  <a:moveTo>
                    <a:pt x="9060" y="66581"/>
                  </a:moveTo>
                  <a:lnTo>
                    <a:pt x="12288" y="66893"/>
                  </a:lnTo>
                  <a:lnTo>
                    <a:pt x="9726" y="68060"/>
                  </a:lnTo>
                  <a:lnTo>
                    <a:pt x="5665" y="68039"/>
                  </a:lnTo>
                  <a:lnTo>
                    <a:pt x="5374" y="67893"/>
                  </a:lnTo>
                  <a:lnTo>
                    <a:pt x="9060" y="66581"/>
                  </a:lnTo>
                  <a:close/>
                  <a:moveTo>
                    <a:pt x="55876" y="66477"/>
                  </a:moveTo>
                  <a:lnTo>
                    <a:pt x="57147" y="66831"/>
                  </a:lnTo>
                  <a:lnTo>
                    <a:pt x="54314" y="68122"/>
                  </a:lnTo>
                  <a:lnTo>
                    <a:pt x="50962" y="66873"/>
                  </a:lnTo>
                  <a:lnTo>
                    <a:pt x="55876" y="66477"/>
                  </a:lnTo>
                  <a:close/>
                  <a:moveTo>
                    <a:pt x="12871" y="66956"/>
                  </a:moveTo>
                  <a:lnTo>
                    <a:pt x="25929" y="68205"/>
                  </a:lnTo>
                  <a:lnTo>
                    <a:pt x="25929" y="68205"/>
                  </a:lnTo>
                  <a:lnTo>
                    <a:pt x="10414" y="68081"/>
                  </a:lnTo>
                  <a:lnTo>
                    <a:pt x="12871" y="66956"/>
                  </a:lnTo>
                  <a:close/>
                  <a:moveTo>
                    <a:pt x="29740" y="59250"/>
                  </a:moveTo>
                  <a:lnTo>
                    <a:pt x="40320" y="64311"/>
                  </a:lnTo>
                  <a:lnTo>
                    <a:pt x="33155" y="67581"/>
                  </a:lnTo>
                  <a:lnTo>
                    <a:pt x="32406" y="67831"/>
                  </a:lnTo>
                  <a:lnTo>
                    <a:pt x="31635" y="68039"/>
                  </a:lnTo>
                  <a:lnTo>
                    <a:pt x="30844" y="68164"/>
                  </a:lnTo>
                  <a:lnTo>
                    <a:pt x="30052" y="68226"/>
                  </a:lnTo>
                  <a:lnTo>
                    <a:pt x="29261" y="68226"/>
                  </a:lnTo>
                  <a:lnTo>
                    <a:pt x="28470" y="68143"/>
                  </a:lnTo>
                  <a:lnTo>
                    <a:pt x="27678" y="67997"/>
                  </a:lnTo>
                  <a:lnTo>
                    <a:pt x="26908" y="67789"/>
                  </a:lnTo>
                  <a:lnTo>
                    <a:pt x="26158" y="67518"/>
                  </a:lnTo>
                  <a:lnTo>
                    <a:pt x="19056" y="64124"/>
                  </a:lnTo>
                  <a:lnTo>
                    <a:pt x="29740" y="59250"/>
                  </a:lnTo>
                  <a:close/>
                  <a:moveTo>
                    <a:pt x="46463" y="67227"/>
                  </a:moveTo>
                  <a:lnTo>
                    <a:pt x="48900" y="68393"/>
                  </a:lnTo>
                  <a:lnTo>
                    <a:pt x="48900" y="68393"/>
                  </a:lnTo>
                  <a:lnTo>
                    <a:pt x="33385" y="68268"/>
                  </a:lnTo>
                  <a:lnTo>
                    <a:pt x="46463" y="67227"/>
                  </a:lnTo>
                  <a:close/>
                  <a:moveTo>
                    <a:pt x="50274" y="66914"/>
                  </a:moveTo>
                  <a:lnTo>
                    <a:pt x="53940" y="68289"/>
                  </a:lnTo>
                  <a:lnTo>
                    <a:pt x="53648" y="68435"/>
                  </a:lnTo>
                  <a:lnTo>
                    <a:pt x="49587" y="68393"/>
                  </a:lnTo>
                  <a:lnTo>
                    <a:pt x="47046" y="67185"/>
                  </a:lnTo>
                  <a:lnTo>
                    <a:pt x="50274" y="66914"/>
                  </a:lnTo>
                  <a:close/>
                  <a:moveTo>
                    <a:pt x="1708" y="68289"/>
                  </a:moveTo>
                  <a:lnTo>
                    <a:pt x="3333" y="68310"/>
                  </a:lnTo>
                  <a:lnTo>
                    <a:pt x="2521" y="68601"/>
                  </a:lnTo>
                  <a:lnTo>
                    <a:pt x="1708" y="68289"/>
                  </a:lnTo>
                  <a:close/>
                  <a:moveTo>
                    <a:pt x="6290" y="68330"/>
                  </a:moveTo>
                  <a:lnTo>
                    <a:pt x="9102" y="68351"/>
                  </a:lnTo>
                  <a:lnTo>
                    <a:pt x="7685" y="68997"/>
                  </a:lnTo>
                  <a:lnTo>
                    <a:pt x="6290" y="68330"/>
                  </a:lnTo>
                  <a:close/>
                  <a:moveTo>
                    <a:pt x="57605" y="68747"/>
                  </a:moveTo>
                  <a:lnTo>
                    <a:pt x="56793" y="69039"/>
                  </a:lnTo>
                  <a:lnTo>
                    <a:pt x="55981" y="68747"/>
                  </a:lnTo>
                  <a:close/>
                  <a:moveTo>
                    <a:pt x="29657" y="69122"/>
                  </a:moveTo>
                  <a:lnTo>
                    <a:pt x="29698" y="69143"/>
                  </a:lnTo>
                  <a:lnTo>
                    <a:pt x="29657" y="69184"/>
                  </a:lnTo>
                  <a:lnTo>
                    <a:pt x="29594" y="69143"/>
                  </a:lnTo>
                  <a:lnTo>
                    <a:pt x="29657" y="69122"/>
                  </a:lnTo>
                  <a:close/>
                  <a:moveTo>
                    <a:pt x="50212" y="68684"/>
                  </a:moveTo>
                  <a:lnTo>
                    <a:pt x="53023" y="68705"/>
                  </a:lnTo>
                  <a:lnTo>
                    <a:pt x="51607" y="69351"/>
                  </a:lnTo>
                  <a:lnTo>
                    <a:pt x="50212" y="68684"/>
                  </a:lnTo>
                  <a:close/>
                  <a:moveTo>
                    <a:pt x="4187" y="68310"/>
                  </a:moveTo>
                  <a:lnTo>
                    <a:pt x="5603" y="68330"/>
                  </a:lnTo>
                  <a:lnTo>
                    <a:pt x="7352" y="69143"/>
                  </a:lnTo>
                  <a:lnTo>
                    <a:pt x="5853" y="69830"/>
                  </a:lnTo>
                  <a:lnTo>
                    <a:pt x="2937" y="68747"/>
                  </a:lnTo>
                  <a:lnTo>
                    <a:pt x="4187" y="68310"/>
                  </a:lnTo>
                  <a:close/>
                  <a:moveTo>
                    <a:pt x="9789" y="68351"/>
                  </a:moveTo>
                  <a:lnTo>
                    <a:pt x="26741" y="68497"/>
                  </a:lnTo>
                  <a:lnTo>
                    <a:pt x="9518" y="69851"/>
                  </a:lnTo>
                  <a:lnTo>
                    <a:pt x="8040" y="69163"/>
                  </a:lnTo>
                  <a:lnTo>
                    <a:pt x="9789" y="68351"/>
                  </a:lnTo>
                  <a:close/>
                  <a:moveTo>
                    <a:pt x="7685" y="69309"/>
                  </a:moveTo>
                  <a:lnTo>
                    <a:pt x="8935" y="69913"/>
                  </a:lnTo>
                  <a:lnTo>
                    <a:pt x="6540" y="70101"/>
                  </a:lnTo>
                  <a:lnTo>
                    <a:pt x="6228" y="69976"/>
                  </a:lnTo>
                  <a:lnTo>
                    <a:pt x="7685" y="69309"/>
                  </a:lnTo>
                  <a:close/>
                  <a:moveTo>
                    <a:pt x="32572" y="68539"/>
                  </a:moveTo>
                  <a:lnTo>
                    <a:pt x="49525" y="68684"/>
                  </a:lnTo>
                  <a:lnTo>
                    <a:pt x="51253" y="69518"/>
                  </a:lnTo>
                  <a:lnTo>
                    <a:pt x="49774" y="70184"/>
                  </a:lnTo>
                  <a:lnTo>
                    <a:pt x="32572" y="68539"/>
                  </a:lnTo>
                  <a:close/>
                  <a:moveTo>
                    <a:pt x="55127" y="68726"/>
                  </a:moveTo>
                  <a:lnTo>
                    <a:pt x="56355" y="69184"/>
                  </a:lnTo>
                  <a:lnTo>
                    <a:pt x="53440" y="70226"/>
                  </a:lnTo>
                  <a:lnTo>
                    <a:pt x="51940" y="69518"/>
                  </a:lnTo>
                  <a:lnTo>
                    <a:pt x="53711" y="68726"/>
                  </a:lnTo>
                  <a:close/>
                  <a:moveTo>
                    <a:pt x="51607" y="69684"/>
                  </a:moveTo>
                  <a:lnTo>
                    <a:pt x="53044" y="70371"/>
                  </a:lnTo>
                  <a:lnTo>
                    <a:pt x="52732" y="70476"/>
                  </a:lnTo>
                  <a:lnTo>
                    <a:pt x="50358" y="70246"/>
                  </a:lnTo>
                  <a:lnTo>
                    <a:pt x="51607" y="69684"/>
                  </a:lnTo>
                  <a:close/>
                  <a:moveTo>
                    <a:pt x="4228" y="70559"/>
                  </a:moveTo>
                  <a:lnTo>
                    <a:pt x="3458" y="70934"/>
                  </a:lnTo>
                  <a:lnTo>
                    <a:pt x="2625" y="70705"/>
                  </a:lnTo>
                  <a:lnTo>
                    <a:pt x="4228" y="70559"/>
                  </a:lnTo>
                  <a:close/>
                  <a:moveTo>
                    <a:pt x="27574" y="68726"/>
                  </a:moveTo>
                  <a:lnTo>
                    <a:pt x="12455" y="71267"/>
                  </a:lnTo>
                  <a:lnTo>
                    <a:pt x="10039" y="70101"/>
                  </a:lnTo>
                  <a:lnTo>
                    <a:pt x="27574" y="68726"/>
                  </a:lnTo>
                  <a:close/>
                  <a:moveTo>
                    <a:pt x="55023" y="70996"/>
                  </a:moveTo>
                  <a:lnTo>
                    <a:pt x="56647" y="71142"/>
                  </a:lnTo>
                  <a:lnTo>
                    <a:pt x="55814" y="71371"/>
                  </a:lnTo>
                  <a:lnTo>
                    <a:pt x="55023" y="70996"/>
                  </a:lnTo>
                  <a:close/>
                  <a:moveTo>
                    <a:pt x="31739" y="68747"/>
                  </a:moveTo>
                  <a:lnTo>
                    <a:pt x="49254" y="70434"/>
                  </a:lnTo>
                  <a:lnTo>
                    <a:pt x="46817" y="71538"/>
                  </a:lnTo>
                  <a:lnTo>
                    <a:pt x="31739" y="68747"/>
                  </a:lnTo>
                  <a:close/>
                  <a:moveTo>
                    <a:pt x="9456" y="70163"/>
                  </a:moveTo>
                  <a:lnTo>
                    <a:pt x="11955" y="71350"/>
                  </a:lnTo>
                  <a:lnTo>
                    <a:pt x="10518" y="71579"/>
                  </a:lnTo>
                  <a:lnTo>
                    <a:pt x="7186" y="70330"/>
                  </a:lnTo>
                  <a:lnTo>
                    <a:pt x="9456" y="70163"/>
                  </a:lnTo>
                  <a:close/>
                  <a:moveTo>
                    <a:pt x="49816" y="70496"/>
                  </a:moveTo>
                  <a:lnTo>
                    <a:pt x="52086" y="70705"/>
                  </a:lnTo>
                  <a:lnTo>
                    <a:pt x="48733" y="71892"/>
                  </a:lnTo>
                  <a:lnTo>
                    <a:pt x="47317" y="71642"/>
                  </a:lnTo>
                  <a:lnTo>
                    <a:pt x="49816" y="70496"/>
                  </a:lnTo>
                  <a:close/>
                  <a:moveTo>
                    <a:pt x="6498" y="70392"/>
                  </a:moveTo>
                  <a:lnTo>
                    <a:pt x="9955" y="71683"/>
                  </a:lnTo>
                  <a:lnTo>
                    <a:pt x="7581" y="72079"/>
                  </a:lnTo>
                  <a:lnTo>
                    <a:pt x="3874" y="71059"/>
                  </a:lnTo>
                  <a:lnTo>
                    <a:pt x="5082" y="70496"/>
                  </a:lnTo>
                  <a:lnTo>
                    <a:pt x="6498" y="70392"/>
                  </a:lnTo>
                  <a:close/>
                  <a:moveTo>
                    <a:pt x="28366" y="68893"/>
                  </a:moveTo>
                  <a:lnTo>
                    <a:pt x="14829" y="72391"/>
                  </a:lnTo>
                  <a:lnTo>
                    <a:pt x="12913" y="71475"/>
                  </a:lnTo>
                  <a:lnTo>
                    <a:pt x="28366" y="68893"/>
                  </a:lnTo>
                  <a:close/>
                  <a:moveTo>
                    <a:pt x="52773" y="70767"/>
                  </a:moveTo>
                  <a:lnTo>
                    <a:pt x="54190" y="70913"/>
                  </a:lnTo>
                  <a:lnTo>
                    <a:pt x="55377" y="71475"/>
                  </a:lnTo>
                  <a:lnTo>
                    <a:pt x="51649" y="72433"/>
                  </a:lnTo>
                  <a:lnTo>
                    <a:pt x="49295" y="71996"/>
                  </a:lnTo>
                  <a:lnTo>
                    <a:pt x="52773" y="70767"/>
                  </a:lnTo>
                  <a:close/>
                  <a:moveTo>
                    <a:pt x="30948" y="68914"/>
                  </a:moveTo>
                  <a:lnTo>
                    <a:pt x="46359" y="71746"/>
                  </a:lnTo>
                  <a:lnTo>
                    <a:pt x="44422" y="72641"/>
                  </a:lnTo>
                  <a:lnTo>
                    <a:pt x="30927" y="68914"/>
                  </a:lnTo>
                  <a:close/>
                  <a:moveTo>
                    <a:pt x="12413" y="71558"/>
                  </a:moveTo>
                  <a:lnTo>
                    <a:pt x="14391" y="72516"/>
                  </a:lnTo>
                  <a:lnTo>
                    <a:pt x="13579" y="72725"/>
                  </a:lnTo>
                  <a:lnTo>
                    <a:pt x="11059" y="71788"/>
                  </a:lnTo>
                  <a:lnTo>
                    <a:pt x="12413" y="71558"/>
                  </a:lnTo>
                  <a:close/>
                  <a:moveTo>
                    <a:pt x="3479" y="71246"/>
                  </a:moveTo>
                  <a:lnTo>
                    <a:pt x="6915" y="72183"/>
                  </a:lnTo>
                  <a:lnTo>
                    <a:pt x="2896" y="72870"/>
                  </a:lnTo>
                  <a:lnTo>
                    <a:pt x="771" y="72475"/>
                  </a:lnTo>
                  <a:lnTo>
                    <a:pt x="3479" y="71246"/>
                  </a:lnTo>
                  <a:close/>
                  <a:moveTo>
                    <a:pt x="46859" y="71850"/>
                  </a:moveTo>
                  <a:lnTo>
                    <a:pt x="48192" y="72100"/>
                  </a:lnTo>
                  <a:lnTo>
                    <a:pt x="45672" y="72975"/>
                  </a:lnTo>
                  <a:lnTo>
                    <a:pt x="44839" y="72766"/>
                  </a:lnTo>
                  <a:lnTo>
                    <a:pt x="46859" y="71850"/>
                  </a:lnTo>
                  <a:close/>
                  <a:moveTo>
                    <a:pt x="10497" y="71871"/>
                  </a:moveTo>
                  <a:lnTo>
                    <a:pt x="13079" y="72850"/>
                  </a:lnTo>
                  <a:lnTo>
                    <a:pt x="11684" y="73204"/>
                  </a:lnTo>
                  <a:lnTo>
                    <a:pt x="8248" y="72267"/>
                  </a:lnTo>
                  <a:lnTo>
                    <a:pt x="10497" y="71871"/>
                  </a:lnTo>
                  <a:close/>
                  <a:moveTo>
                    <a:pt x="55793" y="71663"/>
                  </a:moveTo>
                  <a:lnTo>
                    <a:pt x="58459" y="72954"/>
                  </a:lnTo>
                  <a:lnTo>
                    <a:pt x="56335" y="73308"/>
                  </a:lnTo>
                  <a:lnTo>
                    <a:pt x="52336" y="72558"/>
                  </a:lnTo>
                  <a:lnTo>
                    <a:pt x="55793" y="71663"/>
                  </a:lnTo>
                  <a:close/>
                  <a:moveTo>
                    <a:pt x="28782" y="69080"/>
                  </a:moveTo>
                  <a:lnTo>
                    <a:pt x="28824" y="69101"/>
                  </a:lnTo>
                  <a:lnTo>
                    <a:pt x="16849" y="73349"/>
                  </a:lnTo>
                  <a:lnTo>
                    <a:pt x="15245" y="72579"/>
                  </a:lnTo>
                  <a:lnTo>
                    <a:pt x="28782" y="69080"/>
                  </a:lnTo>
                  <a:close/>
                  <a:moveTo>
                    <a:pt x="48754" y="72204"/>
                  </a:moveTo>
                  <a:lnTo>
                    <a:pt x="50982" y="72621"/>
                  </a:lnTo>
                  <a:lnTo>
                    <a:pt x="47546" y="73495"/>
                  </a:lnTo>
                  <a:lnTo>
                    <a:pt x="46151" y="73120"/>
                  </a:lnTo>
                  <a:lnTo>
                    <a:pt x="48754" y="72204"/>
                  </a:lnTo>
                  <a:close/>
                  <a:moveTo>
                    <a:pt x="30531" y="69101"/>
                  </a:moveTo>
                  <a:lnTo>
                    <a:pt x="44006" y="72829"/>
                  </a:lnTo>
                  <a:lnTo>
                    <a:pt x="42381" y="73579"/>
                  </a:lnTo>
                  <a:lnTo>
                    <a:pt x="30469" y="69122"/>
                  </a:lnTo>
                  <a:lnTo>
                    <a:pt x="30531" y="69101"/>
                  </a:lnTo>
                  <a:close/>
                  <a:moveTo>
                    <a:pt x="14808" y="72704"/>
                  </a:moveTo>
                  <a:lnTo>
                    <a:pt x="16453" y="73495"/>
                  </a:lnTo>
                  <a:lnTo>
                    <a:pt x="16037" y="73641"/>
                  </a:lnTo>
                  <a:lnTo>
                    <a:pt x="14037" y="72891"/>
                  </a:lnTo>
                  <a:lnTo>
                    <a:pt x="14808" y="72704"/>
                  </a:lnTo>
                  <a:close/>
                  <a:moveTo>
                    <a:pt x="44443" y="72954"/>
                  </a:moveTo>
                  <a:lnTo>
                    <a:pt x="45193" y="73162"/>
                  </a:lnTo>
                  <a:lnTo>
                    <a:pt x="43173" y="73870"/>
                  </a:lnTo>
                  <a:lnTo>
                    <a:pt x="42756" y="73704"/>
                  </a:lnTo>
                  <a:lnTo>
                    <a:pt x="44443" y="72954"/>
                  </a:lnTo>
                  <a:close/>
                  <a:moveTo>
                    <a:pt x="7581" y="72371"/>
                  </a:moveTo>
                  <a:lnTo>
                    <a:pt x="11122" y="73349"/>
                  </a:lnTo>
                  <a:lnTo>
                    <a:pt x="8810" y="73953"/>
                  </a:lnTo>
                  <a:lnTo>
                    <a:pt x="3729" y="73016"/>
                  </a:lnTo>
                  <a:lnTo>
                    <a:pt x="7581" y="72371"/>
                  </a:lnTo>
                  <a:close/>
                  <a:moveTo>
                    <a:pt x="13558" y="73016"/>
                  </a:moveTo>
                  <a:lnTo>
                    <a:pt x="15620" y="73787"/>
                  </a:lnTo>
                  <a:lnTo>
                    <a:pt x="14829" y="74078"/>
                  </a:lnTo>
                  <a:lnTo>
                    <a:pt x="12246" y="73370"/>
                  </a:lnTo>
                  <a:lnTo>
                    <a:pt x="13558" y="73016"/>
                  </a:lnTo>
                  <a:close/>
                  <a:moveTo>
                    <a:pt x="29199" y="69288"/>
                  </a:moveTo>
                  <a:lnTo>
                    <a:pt x="29303" y="69330"/>
                  </a:lnTo>
                  <a:lnTo>
                    <a:pt x="18619" y="74203"/>
                  </a:lnTo>
                  <a:lnTo>
                    <a:pt x="17224" y="73537"/>
                  </a:lnTo>
                  <a:lnTo>
                    <a:pt x="29199" y="69288"/>
                  </a:lnTo>
                  <a:close/>
                  <a:moveTo>
                    <a:pt x="51670" y="72746"/>
                  </a:moveTo>
                  <a:lnTo>
                    <a:pt x="55502" y="73454"/>
                  </a:lnTo>
                  <a:lnTo>
                    <a:pt x="50420" y="74307"/>
                  </a:lnTo>
                  <a:lnTo>
                    <a:pt x="48108" y="73662"/>
                  </a:lnTo>
                  <a:lnTo>
                    <a:pt x="51670" y="72746"/>
                  </a:lnTo>
                  <a:close/>
                  <a:moveTo>
                    <a:pt x="45672" y="73287"/>
                  </a:moveTo>
                  <a:lnTo>
                    <a:pt x="46984" y="73641"/>
                  </a:lnTo>
                  <a:lnTo>
                    <a:pt x="44401" y="74328"/>
                  </a:lnTo>
                  <a:lnTo>
                    <a:pt x="43610" y="74016"/>
                  </a:lnTo>
                  <a:lnTo>
                    <a:pt x="45672" y="73287"/>
                  </a:lnTo>
                  <a:close/>
                  <a:moveTo>
                    <a:pt x="30094" y="69288"/>
                  </a:moveTo>
                  <a:lnTo>
                    <a:pt x="42006" y="73745"/>
                  </a:lnTo>
                  <a:lnTo>
                    <a:pt x="40590" y="74391"/>
                  </a:lnTo>
                  <a:lnTo>
                    <a:pt x="29990" y="69330"/>
                  </a:lnTo>
                  <a:lnTo>
                    <a:pt x="30094" y="69288"/>
                  </a:lnTo>
                  <a:close/>
                  <a:moveTo>
                    <a:pt x="16828" y="73662"/>
                  </a:moveTo>
                  <a:lnTo>
                    <a:pt x="18286" y="74370"/>
                  </a:lnTo>
                  <a:lnTo>
                    <a:pt x="18140" y="74432"/>
                  </a:lnTo>
                  <a:lnTo>
                    <a:pt x="16474" y="73808"/>
                  </a:lnTo>
                  <a:lnTo>
                    <a:pt x="16828" y="73662"/>
                  </a:lnTo>
                  <a:close/>
                  <a:moveTo>
                    <a:pt x="42381" y="73891"/>
                  </a:moveTo>
                  <a:lnTo>
                    <a:pt x="42756" y="74016"/>
                  </a:lnTo>
                  <a:lnTo>
                    <a:pt x="41069" y="74620"/>
                  </a:lnTo>
                  <a:lnTo>
                    <a:pt x="40923" y="74557"/>
                  </a:lnTo>
                  <a:lnTo>
                    <a:pt x="42381" y="73891"/>
                  </a:lnTo>
                  <a:close/>
                  <a:moveTo>
                    <a:pt x="11684" y="73516"/>
                  </a:moveTo>
                  <a:lnTo>
                    <a:pt x="14350" y="74245"/>
                  </a:lnTo>
                  <a:lnTo>
                    <a:pt x="12975" y="74724"/>
                  </a:lnTo>
                  <a:lnTo>
                    <a:pt x="9477" y="74078"/>
                  </a:lnTo>
                  <a:lnTo>
                    <a:pt x="11684" y="73516"/>
                  </a:lnTo>
                  <a:close/>
                  <a:moveTo>
                    <a:pt x="16037" y="73953"/>
                  </a:moveTo>
                  <a:lnTo>
                    <a:pt x="17765" y="74599"/>
                  </a:lnTo>
                  <a:lnTo>
                    <a:pt x="17369" y="74786"/>
                  </a:lnTo>
                  <a:lnTo>
                    <a:pt x="15308" y="74203"/>
                  </a:lnTo>
                  <a:lnTo>
                    <a:pt x="16037" y="73953"/>
                  </a:lnTo>
                  <a:close/>
                  <a:moveTo>
                    <a:pt x="18619" y="74516"/>
                  </a:moveTo>
                  <a:lnTo>
                    <a:pt x="19410" y="74911"/>
                  </a:lnTo>
                  <a:lnTo>
                    <a:pt x="19410" y="74911"/>
                  </a:lnTo>
                  <a:lnTo>
                    <a:pt x="18536" y="74578"/>
                  </a:lnTo>
                  <a:lnTo>
                    <a:pt x="18619" y="74516"/>
                  </a:lnTo>
                  <a:close/>
                  <a:moveTo>
                    <a:pt x="43173" y="74183"/>
                  </a:moveTo>
                  <a:lnTo>
                    <a:pt x="43902" y="74453"/>
                  </a:lnTo>
                  <a:lnTo>
                    <a:pt x="41840" y="74974"/>
                  </a:lnTo>
                  <a:lnTo>
                    <a:pt x="41444" y="74786"/>
                  </a:lnTo>
                  <a:lnTo>
                    <a:pt x="43173" y="74183"/>
                  </a:lnTo>
                  <a:close/>
                  <a:moveTo>
                    <a:pt x="47546" y="73808"/>
                  </a:moveTo>
                  <a:lnTo>
                    <a:pt x="49733" y="74412"/>
                  </a:lnTo>
                  <a:lnTo>
                    <a:pt x="46213" y="74995"/>
                  </a:lnTo>
                  <a:lnTo>
                    <a:pt x="44860" y="74495"/>
                  </a:lnTo>
                  <a:lnTo>
                    <a:pt x="47546" y="73808"/>
                  </a:lnTo>
                  <a:close/>
                  <a:moveTo>
                    <a:pt x="40590" y="74703"/>
                  </a:moveTo>
                  <a:lnTo>
                    <a:pt x="40674" y="74745"/>
                  </a:lnTo>
                  <a:lnTo>
                    <a:pt x="39778" y="75078"/>
                  </a:lnTo>
                  <a:lnTo>
                    <a:pt x="39778" y="75078"/>
                  </a:lnTo>
                  <a:lnTo>
                    <a:pt x="40590" y="74703"/>
                  </a:lnTo>
                  <a:close/>
                  <a:moveTo>
                    <a:pt x="14829" y="74370"/>
                  </a:moveTo>
                  <a:lnTo>
                    <a:pt x="16953" y="74974"/>
                  </a:lnTo>
                  <a:lnTo>
                    <a:pt x="16182" y="75328"/>
                  </a:lnTo>
                  <a:lnTo>
                    <a:pt x="13558" y="74828"/>
                  </a:lnTo>
                  <a:lnTo>
                    <a:pt x="14829" y="74370"/>
                  </a:lnTo>
                  <a:close/>
                  <a:moveTo>
                    <a:pt x="44381" y="74620"/>
                  </a:moveTo>
                  <a:lnTo>
                    <a:pt x="45651" y="75099"/>
                  </a:lnTo>
                  <a:lnTo>
                    <a:pt x="43006" y="75536"/>
                  </a:lnTo>
                  <a:lnTo>
                    <a:pt x="42236" y="75182"/>
                  </a:lnTo>
                  <a:lnTo>
                    <a:pt x="44381" y="74620"/>
                  </a:lnTo>
                  <a:close/>
                  <a:moveTo>
                    <a:pt x="8810" y="74245"/>
                  </a:moveTo>
                  <a:lnTo>
                    <a:pt x="12434" y="74911"/>
                  </a:lnTo>
                  <a:lnTo>
                    <a:pt x="10185" y="75724"/>
                  </a:lnTo>
                  <a:lnTo>
                    <a:pt x="5041" y="75224"/>
                  </a:lnTo>
                  <a:lnTo>
                    <a:pt x="8810" y="74245"/>
                  </a:lnTo>
                  <a:close/>
                  <a:moveTo>
                    <a:pt x="18161" y="74745"/>
                  </a:moveTo>
                  <a:lnTo>
                    <a:pt x="20827" y="75744"/>
                  </a:lnTo>
                  <a:lnTo>
                    <a:pt x="17807" y="74891"/>
                  </a:lnTo>
                  <a:lnTo>
                    <a:pt x="18161" y="74745"/>
                  </a:lnTo>
                  <a:close/>
                  <a:moveTo>
                    <a:pt x="41048" y="74932"/>
                  </a:moveTo>
                  <a:lnTo>
                    <a:pt x="41402" y="75099"/>
                  </a:lnTo>
                  <a:lnTo>
                    <a:pt x="38341" y="75890"/>
                  </a:lnTo>
                  <a:lnTo>
                    <a:pt x="38341" y="75890"/>
                  </a:lnTo>
                  <a:lnTo>
                    <a:pt x="41048" y="74932"/>
                  </a:lnTo>
                  <a:close/>
                  <a:moveTo>
                    <a:pt x="50399" y="74599"/>
                  </a:moveTo>
                  <a:lnTo>
                    <a:pt x="54148" y="75640"/>
                  </a:lnTo>
                  <a:lnTo>
                    <a:pt x="49004" y="76036"/>
                  </a:lnTo>
                  <a:lnTo>
                    <a:pt x="46755" y="75203"/>
                  </a:lnTo>
                  <a:lnTo>
                    <a:pt x="50399" y="74599"/>
                  </a:lnTo>
                  <a:close/>
                  <a:moveTo>
                    <a:pt x="13017" y="75036"/>
                  </a:moveTo>
                  <a:lnTo>
                    <a:pt x="15724" y="75536"/>
                  </a:lnTo>
                  <a:lnTo>
                    <a:pt x="14412" y="76119"/>
                  </a:lnTo>
                  <a:lnTo>
                    <a:pt x="10872" y="75786"/>
                  </a:lnTo>
                  <a:lnTo>
                    <a:pt x="13017" y="75036"/>
                  </a:lnTo>
                  <a:close/>
                  <a:moveTo>
                    <a:pt x="46192" y="75307"/>
                  </a:moveTo>
                  <a:lnTo>
                    <a:pt x="48317" y="76098"/>
                  </a:lnTo>
                  <a:lnTo>
                    <a:pt x="44776" y="76369"/>
                  </a:lnTo>
                  <a:lnTo>
                    <a:pt x="43464" y="75765"/>
                  </a:lnTo>
                  <a:lnTo>
                    <a:pt x="46192" y="75307"/>
                  </a:lnTo>
                  <a:close/>
                  <a:moveTo>
                    <a:pt x="17390" y="75078"/>
                  </a:moveTo>
                  <a:lnTo>
                    <a:pt x="22326" y="76453"/>
                  </a:lnTo>
                  <a:lnTo>
                    <a:pt x="16682" y="75411"/>
                  </a:lnTo>
                  <a:lnTo>
                    <a:pt x="17390" y="75078"/>
                  </a:lnTo>
                  <a:close/>
                  <a:moveTo>
                    <a:pt x="41819" y="75286"/>
                  </a:moveTo>
                  <a:lnTo>
                    <a:pt x="42506" y="75619"/>
                  </a:lnTo>
                  <a:lnTo>
                    <a:pt x="36862" y="76577"/>
                  </a:lnTo>
                  <a:lnTo>
                    <a:pt x="41819" y="75286"/>
                  </a:lnTo>
                  <a:close/>
                  <a:moveTo>
                    <a:pt x="16224" y="75619"/>
                  </a:moveTo>
                  <a:lnTo>
                    <a:pt x="23867" y="77036"/>
                  </a:lnTo>
                  <a:lnTo>
                    <a:pt x="14995" y="76182"/>
                  </a:lnTo>
                  <a:lnTo>
                    <a:pt x="16224" y="75619"/>
                  </a:lnTo>
                  <a:close/>
                  <a:moveTo>
                    <a:pt x="42964" y="75849"/>
                  </a:moveTo>
                  <a:lnTo>
                    <a:pt x="44193" y="76432"/>
                  </a:lnTo>
                  <a:lnTo>
                    <a:pt x="35301" y="77119"/>
                  </a:lnTo>
                  <a:lnTo>
                    <a:pt x="42964" y="75849"/>
                  </a:lnTo>
                  <a:close/>
                  <a:moveTo>
                    <a:pt x="4228" y="75453"/>
                  </a:moveTo>
                  <a:lnTo>
                    <a:pt x="9539" y="75953"/>
                  </a:lnTo>
                  <a:lnTo>
                    <a:pt x="5686" y="77306"/>
                  </a:lnTo>
                  <a:lnTo>
                    <a:pt x="3541" y="77286"/>
                  </a:lnTo>
                  <a:lnTo>
                    <a:pt x="1250" y="76203"/>
                  </a:lnTo>
                  <a:lnTo>
                    <a:pt x="4228" y="75453"/>
                  </a:lnTo>
                  <a:close/>
                  <a:moveTo>
                    <a:pt x="10205" y="76015"/>
                  </a:moveTo>
                  <a:lnTo>
                    <a:pt x="13892" y="76369"/>
                  </a:lnTo>
                  <a:lnTo>
                    <a:pt x="11705" y="77369"/>
                  </a:lnTo>
                  <a:lnTo>
                    <a:pt x="6540" y="77327"/>
                  </a:lnTo>
                  <a:lnTo>
                    <a:pt x="10205" y="76015"/>
                  </a:lnTo>
                  <a:close/>
                  <a:moveTo>
                    <a:pt x="14454" y="76432"/>
                  </a:moveTo>
                  <a:lnTo>
                    <a:pt x="24659" y="77411"/>
                  </a:lnTo>
                  <a:lnTo>
                    <a:pt x="24804" y="77473"/>
                  </a:lnTo>
                  <a:lnTo>
                    <a:pt x="24804" y="77473"/>
                  </a:lnTo>
                  <a:lnTo>
                    <a:pt x="12392" y="77369"/>
                  </a:lnTo>
                  <a:lnTo>
                    <a:pt x="14454" y="76432"/>
                  </a:lnTo>
                  <a:close/>
                  <a:moveTo>
                    <a:pt x="29636" y="69497"/>
                  </a:moveTo>
                  <a:lnTo>
                    <a:pt x="40236" y="74537"/>
                  </a:lnTo>
                  <a:lnTo>
                    <a:pt x="36654" y="76182"/>
                  </a:lnTo>
                  <a:lnTo>
                    <a:pt x="35134" y="76723"/>
                  </a:lnTo>
                  <a:lnTo>
                    <a:pt x="33572" y="77119"/>
                  </a:lnTo>
                  <a:lnTo>
                    <a:pt x="31989" y="77390"/>
                  </a:lnTo>
                  <a:lnTo>
                    <a:pt x="30386" y="77515"/>
                  </a:lnTo>
                  <a:lnTo>
                    <a:pt x="28782" y="77494"/>
                  </a:lnTo>
                  <a:lnTo>
                    <a:pt x="27178" y="77348"/>
                  </a:lnTo>
                  <a:lnTo>
                    <a:pt x="25596" y="77056"/>
                  </a:lnTo>
                  <a:lnTo>
                    <a:pt x="24034" y="76619"/>
                  </a:lnTo>
                  <a:lnTo>
                    <a:pt x="22534" y="76057"/>
                  </a:lnTo>
                  <a:lnTo>
                    <a:pt x="18973" y="74370"/>
                  </a:lnTo>
                  <a:lnTo>
                    <a:pt x="29636" y="69497"/>
                  </a:lnTo>
                  <a:close/>
                  <a:moveTo>
                    <a:pt x="44714" y="76682"/>
                  </a:moveTo>
                  <a:lnTo>
                    <a:pt x="46776" y="77660"/>
                  </a:lnTo>
                  <a:lnTo>
                    <a:pt x="46776" y="77660"/>
                  </a:lnTo>
                  <a:lnTo>
                    <a:pt x="34343" y="77556"/>
                  </a:lnTo>
                  <a:lnTo>
                    <a:pt x="34488" y="77473"/>
                  </a:lnTo>
                  <a:lnTo>
                    <a:pt x="44714" y="76682"/>
                  </a:lnTo>
                  <a:close/>
                  <a:moveTo>
                    <a:pt x="48962" y="76328"/>
                  </a:moveTo>
                  <a:lnTo>
                    <a:pt x="52628" y="77702"/>
                  </a:lnTo>
                  <a:lnTo>
                    <a:pt x="47463" y="77660"/>
                  </a:lnTo>
                  <a:lnTo>
                    <a:pt x="45297" y="76619"/>
                  </a:lnTo>
                  <a:lnTo>
                    <a:pt x="48962" y="76328"/>
                  </a:lnTo>
                  <a:close/>
                  <a:moveTo>
                    <a:pt x="54960" y="75869"/>
                  </a:moveTo>
                  <a:lnTo>
                    <a:pt x="57917" y="76682"/>
                  </a:lnTo>
                  <a:lnTo>
                    <a:pt x="55626" y="77723"/>
                  </a:lnTo>
                  <a:lnTo>
                    <a:pt x="53461" y="77702"/>
                  </a:lnTo>
                  <a:lnTo>
                    <a:pt x="49649" y="76286"/>
                  </a:lnTo>
                  <a:lnTo>
                    <a:pt x="54960" y="75869"/>
                  </a:lnTo>
                  <a:close/>
                  <a:moveTo>
                    <a:pt x="4895" y="77598"/>
                  </a:moveTo>
                  <a:lnTo>
                    <a:pt x="4478" y="77744"/>
                  </a:lnTo>
                  <a:lnTo>
                    <a:pt x="4166" y="77598"/>
                  </a:lnTo>
                  <a:close/>
                  <a:moveTo>
                    <a:pt x="26283" y="77765"/>
                  </a:moveTo>
                  <a:lnTo>
                    <a:pt x="26429" y="77827"/>
                  </a:lnTo>
                  <a:lnTo>
                    <a:pt x="26262" y="77848"/>
                  </a:lnTo>
                  <a:lnTo>
                    <a:pt x="26116" y="77765"/>
                  </a:lnTo>
                  <a:close/>
                  <a:moveTo>
                    <a:pt x="33030" y="77827"/>
                  </a:moveTo>
                  <a:lnTo>
                    <a:pt x="32885" y="77890"/>
                  </a:lnTo>
                  <a:lnTo>
                    <a:pt x="32718" y="77890"/>
                  </a:lnTo>
                  <a:lnTo>
                    <a:pt x="32885" y="77827"/>
                  </a:lnTo>
                  <a:close/>
                  <a:moveTo>
                    <a:pt x="27928" y="77994"/>
                  </a:moveTo>
                  <a:lnTo>
                    <a:pt x="28074" y="78056"/>
                  </a:lnTo>
                  <a:lnTo>
                    <a:pt x="27907" y="78077"/>
                  </a:lnTo>
                  <a:lnTo>
                    <a:pt x="27762" y="78014"/>
                  </a:lnTo>
                  <a:lnTo>
                    <a:pt x="27928" y="77994"/>
                  </a:lnTo>
                  <a:close/>
                  <a:moveTo>
                    <a:pt x="31239" y="78035"/>
                  </a:moveTo>
                  <a:lnTo>
                    <a:pt x="31385" y="78056"/>
                  </a:lnTo>
                  <a:lnTo>
                    <a:pt x="31239" y="78098"/>
                  </a:lnTo>
                  <a:lnTo>
                    <a:pt x="31073" y="78077"/>
                  </a:lnTo>
                  <a:lnTo>
                    <a:pt x="31239" y="78035"/>
                  </a:lnTo>
                  <a:close/>
                  <a:moveTo>
                    <a:pt x="29573" y="78098"/>
                  </a:moveTo>
                  <a:lnTo>
                    <a:pt x="29740" y="78119"/>
                  </a:lnTo>
                  <a:lnTo>
                    <a:pt x="29573" y="78160"/>
                  </a:lnTo>
                  <a:lnTo>
                    <a:pt x="29407" y="78119"/>
                  </a:lnTo>
                  <a:lnTo>
                    <a:pt x="29573" y="78098"/>
                  </a:lnTo>
                  <a:close/>
                  <a:moveTo>
                    <a:pt x="55002" y="78014"/>
                  </a:moveTo>
                  <a:lnTo>
                    <a:pt x="54669" y="78160"/>
                  </a:lnTo>
                  <a:lnTo>
                    <a:pt x="54252" y="78014"/>
                  </a:lnTo>
                  <a:close/>
                  <a:moveTo>
                    <a:pt x="27074" y="78077"/>
                  </a:moveTo>
                  <a:lnTo>
                    <a:pt x="27345" y="78160"/>
                  </a:lnTo>
                  <a:lnTo>
                    <a:pt x="27053" y="78223"/>
                  </a:lnTo>
                  <a:lnTo>
                    <a:pt x="26783" y="78098"/>
                  </a:lnTo>
                  <a:lnTo>
                    <a:pt x="27074" y="78077"/>
                  </a:lnTo>
                  <a:close/>
                  <a:moveTo>
                    <a:pt x="32073" y="78119"/>
                  </a:moveTo>
                  <a:lnTo>
                    <a:pt x="32364" y="78139"/>
                  </a:lnTo>
                  <a:lnTo>
                    <a:pt x="32093" y="78264"/>
                  </a:lnTo>
                  <a:lnTo>
                    <a:pt x="31802" y="78202"/>
                  </a:lnTo>
                  <a:lnTo>
                    <a:pt x="32073" y="78119"/>
                  </a:lnTo>
                  <a:close/>
                  <a:moveTo>
                    <a:pt x="28740" y="78223"/>
                  </a:moveTo>
                  <a:lnTo>
                    <a:pt x="29011" y="78306"/>
                  </a:lnTo>
                  <a:lnTo>
                    <a:pt x="28740" y="78389"/>
                  </a:lnTo>
                  <a:lnTo>
                    <a:pt x="28449" y="78285"/>
                  </a:lnTo>
                  <a:lnTo>
                    <a:pt x="28740" y="78223"/>
                  </a:lnTo>
                  <a:close/>
                  <a:moveTo>
                    <a:pt x="30406" y="78244"/>
                  </a:moveTo>
                  <a:lnTo>
                    <a:pt x="30698" y="78285"/>
                  </a:lnTo>
                  <a:lnTo>
                    <a:pt x="30406" y="78389"/>
                  </a:lnTo>
                  <a:lnTo>
                    <a:pt x="30136" y="78306"/>
                  </a:lnTo>
                  <a:lnTo>
                    <a:pt x="30406" y="78244"/>
                  </a:lnTo>
                  <a:close/>
                  <a:moveTo>
                    <a:pt x="27887" y="78369"/>
                  </a:moveTo>
                  <a:lnTo>
                    <a:pt x="28241" y="78514"/>
                  </a:lnTo>
                  <a:lnTo>
                    <a:pt x="27866" y="78598"/>
                  </a:lnTo>
                  <a:lnTo>
                    <a:pt x="27512" y="78431"/>
                  </a:lnTo>
                  <a:lnTo>
                    <a:pt x="27887" y="78369"/>
                  </a:lnTo>
                  <a:close/>
                  <a:moveTo>
                    <a:pt x="31260" y="78410"/>
                  </a:moveTo>
                  <a:lnTo>
                    <a:pt x="31635" y="78473"/>
                  </a:lnTo>
                  <a:lnTo>
                    <a:pt x="31281" y="78639"/>
                  </a:lnTo>
                  <a:lnTo>
                    <a:pt x="30906" y="78535"/>
                  </a:lnTo>
                  <a:lnTo>
                    <a:pt x="31260" y="78410"/>
                  </a:lnTo>
                  <a:close/>
                  <a:moveTo>
                    <a:pt x="29573" y="78452"/>
                  </a:moveTo>
                  <a:lnTo>
                    <a:pt x="29948" y="78556"/>
                  </a:lnTo>
                  <a:lnTo>
                    <a:pt x="29573" y="78702"/>
                  </a:lnTo>
                  <a:lnTo>
                    <a:pt x="29199" y="78556"/>
                  </a:lnTo>
                  <a:lnTo>
                    <a:pt x="29573" y="78452"/>
                  </a:lnTo>
                  <a:close/>
                  <a:moveTo>
                    <a:pt x="55689" y="78014"/>
                  </a:moveTo>
                  <a:lnTo>
                    <a:pt x="59167" y="78035"/>
                  </a:lnTo>
                  <a:lnTo>
                    <a:pt x="56709" y="78910"/>
                  </a:lnTo>
                  <a:lnTo>
                    <a:pt x="55064" y="78306"/>
                  </a:lnTo>
                  <a:lnTo>
                    <a:pt x="55689" y="78014"/>
                  </a:lnTo>
                  <a:close/>
                  <a:moveTo>
                    <a:pt x="28720" y="78681"/>
                  </a:moveTo>
                  <a:lnTo>
                    <a:pt x="29136" y="78848"/>
                  </a:lnTo>
                  <a:lnTo>
                    <a:pt x="28699" y="78993"/>
                  </a:lnTo>
                  <a:lnTo>
                    <a:pt x="28261" y="78806"/>
                  </a:lnTo>
                  <a:lnTo>
                    <a:pt x="28720" y="78681"/>
                  </a:lnTo>
                  <a:close/>
                  <a:moveTo>
                    <a:pt x="30427" y="78702"/>
                  </a:moveTo>
                  <a:lnTo>
                    <a:pt x="30865" y="78827"/>
                  </a:lnTo>
                  <a:lnTo>
                    <a:pt x="30427" y="79014"/>
                  </a:lnTo>
                  <a:lnTo>
                    <a:pt x="29990" y="78848"/>
                  </a:lnTo>
                  <a:lnTo>
                    <a:pt x="30427" y="78702"/>
                  </a:lnTo>
                  <a:close/>
                  <a:moveTo>
                    <a:pt x="5749" y="77598"/>
                  </a:moveTo>
                  <a:lnTo>
                    <a:pt x="11080" y="77640"/>
                  </a:lnTo>
                  <a:lnTo>
                    <a:pt x="7602" y="79243"/>
                  </a:lnTo>
                  <a:lnTo>
                    <a:pt x="4853" y="77910"/>
                  </a:lnTo>
                  <a:lnTo>
                    <a:pt x="5749" y="77598"/>
                  </a:lnTo>
                  <a:close/>
                  <a:moveTo>
                    <a:pt x="11767" y="77660"/>
                  </a:moveTo>
                  <a:lnTo>
                    <a:pt x="25429" y="77765"/>
                  </a:lnTo>
                  <a:lnTo>
                    <a:pt x="25679" y="77890"/>
                  </a:lnTo>
                  <a:lnTo>
                    <a:pt x="8227" y="79264"/>
                  </a:lnTo>
                  <a:lnTo>
                    <a:pt x="11767" y="77660"/>
                  </a:lnTo>
                  <a:close/>
                  <a:moveTo>
                    <a:pt x="29573" y="78993"/>
                  </a:moveTo>
                  <a:lnTo>
                    <a:pt x="30073" y="79181"/>
                  </a:lnTo>
                  <a:lnTo>
                    <a:pt x="29573" y="79410"/>
                  </a:lnTo>
                  <a:lnTo>
                    <a:pt x="29074" y="79181"/>
                  </a:lnTo>
                  <a:lnTo>
                    <a:pt x="29573" y="78993"/>
                  </a:lnTo>
                  <a:close/>
                  <a:moveTo>
                    <a:pt x="4457" y="78056"/>
                  </a:moveTo>
                  <a:lnTo>
                    <a:pt x="7186" y="79347"/>
                  </a:lnTo>
                  <a:lnTo>
                    <a:pt x="5228" y="79514"/>
                  </a:lnTo>
                  <a:lnTo>
                    <a:pt x="2854" y="78618"/>
                  </a:lnTo>
                  <a:lnTo>
                    <a:pt x="4457" y="78056"/>
                  </a:lnTo>
                  <a:close/>
                  <a:moveTo>
                    <a:pt x="48067" y="77952"/>
                  </a:moveTo>
                  <a:lnTo>
                    <a:pt x="53419" y="77994"/>
                  </a:lnTo>
                  <a:lnTo>
                    <a:pt x="54294" y="78327"/>
                  </a:lnTo>
                  <a:lnTo>
                    <a:pt x="51524" y="79597"/>
                  </a:lnTo>
                  <a:lnTo>
                    <a:pt x="48067" y="77952"/>
                  </a:lnTo>
                  <a:close/>
                  <a:moveTo>
                    <a:pt x="33718" y="77827"/>
                  </a:moveTo>
                  <a:lnTo>
                    <a:pt x="47379" y="77952"/>
                  </a:lnTo>
                  <a:lnTo>
                    <a:pt x="50899" y="79618"/>
                  </a:lnTo>
                  <a:lnTo>
                    <a:pt x="33468" y="77952"/>
                  </a:lnTo>
                  <a:lnTo>
                    <a:pt x="33718" y="77827"/>
                  </a:lnTo>
                  <a:close/>
                  <a:moveTo>
                    <a:pt x="2437" y="78785"/>
                  </a:moveTo>
                  <a:lnTo>
                    <a:pt x="4541" y="79556"/>
                  </a:lnTo>
                  <a:lnTo>
                    <a:pt x="896" y="79847"/>
                  </a:lnTo>
                  <a:lnTo>
                    <a:pt x="63" y="79618"/>
                  </a:lnTo>
                  <a:lnTo>
                    <a:pt x="2437" y="78785"/>
                  </a:lnTo>
                  <a:close/>
                  <a:moveTo>
                    <a:pt x="6603" y="79701"/>
                  </a:moveTo>
                  <a:lnTo>
                    <a:pt x="6207" y="79868"/>
                  </a:lnTo>
                  <a:lnTo>
                    <a:pt x="5874" y="79743"/>
                  </a:lnTo>
                  <a:lnTo>
                    <a:pt x="6603" y="79701"/>
                  </a:lnTo>
                  <a:close/>
                  <a:moveTo>
                    <a:pt x="54689" y="78473"/>
                  </a:moveTo>
                  <a:lnTo>
                    <a:pt x="56272" y="79077"/>
                  </a:lnTo>
                  <a:lnTo>
                    <a:pt x="53898" y="79910"/>
                  </a:lnTo>
                  <a:lnTo>
                    <a:pt x="51940" y="79722"/>
                  </a:lnTo>
                  <a:lnTo>
                    <a:pt x="54689" y="78473"/>
                  </a:lnTo>
                  <a:close/>
                  <a:moveTo>
                    <a:pt x="52523" y="80076"/>
                  </a:moveTo>
                  <a:lnTo>
                    <a:pt x="53252" y="80139"/>
                  </a:lnTo>
                  <a:lnTo>
                    <a:pt x="52919" y="80264"/>
                  </a:lnTo>
                  <a:lnTo>
                    <a:pt x="52523" y="80076"/>
                  </a:lnTo>
                  <a:close/>
                  <a:moveTo>
                    <a:pt x="56709" y="79222"/>
                  </a:moveTo>
                  <a:lnTo>
                    <a:pt x="59063" y="80097"/>
                  </a:lnTo>
                  <a:lnTo>
                    <a:pt x="58209" y="80326"/>
                  </a:lnTo>
                  <a:lnTo>
                    <a:pt x="54585" y="79972"/>
                  </a:lnTo>
                  <a:lnTo>
                    <a:pt x="56709" y="79222"/>
                  </a:lnTo>
                  <a:close/>
                  <a:moveTo>
                    <a:pt x="5186" y="79806"/>
                  </a:moveTo>
                  <a:lnTo>
                    <a:pt x="5832" y="80035"/>
                  </a:lnTo>
                  <a:lnTo>
                    <a:pt x="4228" y="80763"/>
                  </a:lnTo>
                  <a:lnTo>
                    <a:pt x="1708" y="80076"/>
                  </a:lnTo>
                  <a:lnTo>
                    <a:pt x="5186" y="79806"/>
                  </a:lnTo>
                  <a:close/>
                  <a:moveTo>
                    <a:pt x="26220" y="78139"/>
                  </a:moveTo>
                  <a:lnTo>
                    <a:pt x="26554" y="78306"/>
                  </a:lnTo>
                  <a:lnTo>
                    <a:pt x="11101" y="80888"/>
                  </a:lnTo>
                  <a:lnTo>
                    <a:pt x="8289" y="79556"/>
                  </a:lnTo>
                  <a:lnTo>
                    <a:pt x="26220" y="78139"/>
                  </a:lnTo>
                  <a:close/>
                  <a:moveTo>
                    <a:pt x="7706" y="79597"/>
                  </a:moveTo>
                  <a:lnTo>
                    <a:pt x="10601" y="80972"/>
                  </a:lnTo>
                  <a:lnTo>
                    <a:pt x="9601" y="81138"/>
                  </a:lnTo>
                  <a:lnTo>
                    <a:pt x="6582" y="80014"/>
                  </a:lnTo>
                  <a:lnTo>
                    <a:pt x="7456" y="79618"/>
                  </a:lnTo>
                  <a:lnTo>
                    <a:pt x="7706" y="79597"/>
                  </a:lnTo>
                  <a:close/>
                  <a:moveTo>
                    <a:pt x="32926" y="78202"/>
                  </a:moveTo>
                  <a:lnTo>
                    <a:pt x="50837" y="79910"/>
                  </a:lnTo>
                  <a:lnTo>
                    <a:pt x="48004" y="81201"/>
                  </a:lnTo>
                  <a:lnTo>
                    <a:pt x="32593" y="78348"/>
                  </a:lnTo>
                  <a:lnTo>
                    <a:pt x="32926" y="78202"/>
                  </a:lnTo>
                  <a:close/>
                  <a:moveTo>
                    <a:pt x="53940" y="80201"/>
                  </a:moveTo>
                  <a:lnTo>
                    <a:pt x="57397" y="80534"/>
                  </a:lnTo>
                  <a:lnTo>
                    <a:pt x="54877" y="81201"/>
                  </a:lnTo>
                  <a:lnTo>
                    <a:pt x="53294" y="80430"/>
                  </a:lnTo>
                  <a:lnTo>
                    <a:pt x="53940" y="80201"/>
                  </a:lnTo>
                  <a:close/>
                  <a:moveTo>
                    <a:pt x="51420" y="79972"/>
                  </a:moveTo>
                  <a:lnTo>
                    <a:pt x="51670" y="79993"/>
                  </a:lnTo>
                  <a:lnTo>
                    <a:pt x="52523" y="80389"/>
                  </a:lnTo>
                  <a:lnTo>
                    <a:pt x="49483" y="81472"/>
                  </a:lnTo>
                  <a:lnTo>
                    <a:pt x="48504" y="81284"/>
                  </a:lnTo>
                  <a:lnTo>
                    <a:pt x="51420" y="79972"/>
                  </a:lnTo>
                  <a:close/>
                  <a:moveTo>
                    <a:pt x="6207" y="80180"/>
                  </a:moveTo>
                  <a:lnTo>
                    <a:pt x="9039" y="81242"/>
                  </a:lnTo>
                  <a:lnTo>
                    <a:pt x="7102" y="81576"/>
                  </a:lnTo>
                  <a:lnTo>
                    <a:pt x="4666" y="80888"/>
                  </a:lnTo>
                  <a:lnTo>
                    <a:pt x="6207" y="80180"/>
                  </a:lnTo>
                  <a:close/>
                  <a:moveTo>
                    <a:pt x="52898" y="80576"/>
                  </a:moveTo>
                  <a:lnTo>
                    <a:pt x="54439" y="81305"/>
                  </a:lnTo>
                  <a:lnTo>
                    <a:pt x="52003" y="81930"/>
                  </a:lnTo>
                  <a:lnTo>
                    <a:pt x="50066" y="81576"/>
                  </a:lnTo>
                  <a:lnTo>
                    <a:pt x="52898" y="80576"/>
                  </a:lnTo>
                  <a:close/>
                  <a:moveTo>
                    <a:pt x="27012" y="78514"/>
                  </a:moveTo>
                  <a:lnTo>
                    <a:pt x="27428" y="78723"/>
                  </a:lnTo>
                  <a:lnTo>
                    <a:pt x="13892" y="82221"/>
                  </a:lnTo>
                  <a:lnTo>
                    <a:pt x="11559" y="81118"/>
                  </a:lnTo>
                  <a:lnTo>
                    <a:pt x="27012" y="78514"/>
                  </a:lnTo>
                  <a:close/>
                  <a:moveTo>
                    <a:pt x="4249" y="81076"/>
                  </a:moveTo>
                  <a:lnTo>
                    <a:pt x="6415" y="81680"/>
                  </a:lnTo>
                  <a:lnTo>
                    <a:pt x="2812" y="82284"/>
                  </a:lnTo>
                  <a:lnTo>
                    <a:pt x="1958" y="82117"/>
                  </a:lnTo>
                  <a:lnTo>
                    <a:pt x="4249" y="81076"/>
                  </a:lnTo>
                  <a:close/>
                  <a:moveTo>
                    <a:pt x="11059" y="81201"/>
                  </a:moveTo>
                  <a:lnTo>
                    <a:pt x="13454" y="82346"/>
                  </a:lnTo>
                  <a:lnTo>
                    <a:pt x="13059" y="82430"/>
                  </a:lnTo>
                  <a:lnTo>
                    <a:pt x="10143" y="81347"/>
                  </a:lnTo>
                  <a:lnTo>
                    <a:pt x="11059" y="81201"/>
                  </a:lnTo>
                  <a:close/>
                  <a:moveTo>
                    <a:pt x="32135" y="78556"/>
                  </a:moveTo>
                  <a:lnTo>
                    <a:pt x="47546" y="81409"/>
                  </a:lnTo>
                  <a:lnTo>
                    <a:pt x="45193" y="82492"/>
                  </a:lnTo>
                  <a:lnTo>
                    <a:pt x="31718" y="78743"/>
                  </a:lnTo>
                  <a:lnTo>
                    <a:pt x="32135" y="78556"/>
                  </a:lnTo>
                  <a:close/>
                  <a:moveTo>
                    <a:pt x="1500" y="82346"/>
                  </a:moveTo>
                  <a:lnTo>
                    <a:pt x="1979" y="82430"/>
                  </a:lnTo>
                  <a:lnTo>
                    <a:pt x="917" y="82596"/>
                  </a:lnTo>
                  <a:lnTo>
                    <a:pt x="1500" y="82346"/>
                  </a:lnTo>
                  <a:close/>
                  <a:moveTo>
                    <a:pt x="48046" y="81513"/>
                  </a:moveTo>
                  <a:lnTo>
                    <a:pt x="48941" y="81680"/>
                  </a:lnTo>
                  <a:lnTo>
                    <a:pt x="46005" y="82700"/>
                  </a:lnTo>
                  <a:lnTo>
                    <a:pt x="45630" y="82596"/>
                  </a:lnTo>
                  <a:lnTo>
                    <a:pt x="48046" y="81513"/>
                  </a:lnTo>
                  <a:close/>
                  <a:moveTo>
                    <a:pt x="54835" y="81492"/>
                  </a:moveTo>
                  <a:lnTo>
                    <a:pt x="57126" y="82575"/>
                  </a:lnTo>
                  <a:lnTo>
                    <a:pt x="56251" y="82721"/>
                  </a:lnTo>
                  <a:lnTo>
                    <a:pt x="52669" y="82055"/>
                  </a:lnTo>
                  <a:lnTo>
                    <a:pt x="54835" y="81492"/>
                  </a:lnTo>
                  <a:close/>
                  <a:moveTo>
                    <a:pt x="9581" y="81451"/>
                  </a:moveTo>
                  <a:lnTo>
                    <a:pt x="12580" y="82555"/>
                  </a:lnTo>
                  <a:lnTo>
                    <a:pt x="11601" y="82825"/>
                  </a:lnTo>
                  <a:lnTo>
                    <a:pt x="7748" y="81742"/>
                  </a:lnTo>
                  <a:lnTo>
                    <a:pt x="9581" y="81451"/>
                  </a:lnTo>
                  <a:close/>
                  <a:moveTo>
                    <a:pt x="57584" y="82804"/>
                  </a:moveTo>
                  <a:lnTo>
                    <a:pt x="58167" y="83075"/>
                  </a:lnTo>
                  <a:lnTo>
                    <a:pt x="58167" y="83075"/>
                  </a:lnTo>
                  <a:lnTo>
                    <a:pt x="57084" y="82888"/>
                  </a:lnTo>
                  <a:lnTo>
                    <a:pt x="57584" y="82804"/>
                  </a:lnTo>
                  <a:close/>
                  <a:moveTo>
                    <a:pt x="49504" y="81784"/>
                  </a:moveTo>
                  <a:lnTo>
                    <a:pt x="51336" y="82117"/>
                  </a:lnTo>
                  <a:lnTo>
                    <a:pt x="47463" y="83117"/>
                  </a:lnTo>
                  <a:lnTo>
                    <a:pt x="46505" y="82846"/>
                  </a:lnTo>
                  <a:lnTo>
                    <a:pt x="49504" y="81784"/>
                  </a:lnTo>
                  <a:close/>
                  <a:moveTo>
                    <a:pt x="27824" y="78910"/>
                  </a:moveTo>
                  <a:lnTo>
                    <a:pt x="28303" y="79139"/>
                  </a:lnTo>
                  <a:lnTo>
                    <a:pt x="16328" y="83388"/>
                  </a:lnTo>
                  <a:lnTo>
                    <a:pt x="14287" y="82430"/>
                  </a:lnTo>
                  <a:lnTo>
                    <a:pt x="27824" y="78910"/>
                  </a:lnTo>
                  <a:close/>
                  <a:moveTo>
                    <a:pt x="7082" y="81867"/>
                  </a:moveTo>
                  <a:lnTo>
                    <a:pt x="11038" y="82971"/>
                  </a:lnTo>
                  <a:lnTo>
                    <a:pt x="9143" y="83450"/>
                  </a:lnTo>
                  <a:lnTo>
                    <a:pt x="3645" y="82450"/>
                  </a:lnTo>
                  <a:lnTo>
                    <a:pt x="7082" y="81867"/>
                  </a:lnTo>
                  <a:close/>
                  <a:moveTo>
                    <a:pt x="13850" y="82534"/>
                  </a:moveTo>
                  <a:lnTo>
                    <a:pt x="15787" y="83450"/>
                  </a:lnTo>
                  <a:lnTo>
                    <a:pt x="13538" y="82617"/>
                  </a:lnTo>
                  <a:lnTo>
                    <a:pt x="13850" y="82534"/>
                  </a:lnTo>
                  <a:close/>
                  <a:moveTo>
                    <a:pt x="31302" y="78931"/>
                  </a:moveTo>
                  <a:lnTo>
                    <a:pt x="44776" y="82679"/>
                  </a:lnTo>
                  <a:lnTo>
                    <a:pt x="42735" y="83617"/>
                  </a:lnTo>
                  <a:lnTo>
                    <a:pt x="30823" y="79160"/>
                  </a:lnTo>
                  <a:lnTo>
                    <a:pt x="31302" y="78931"/>
                  </a:lnTo>
                  <a:close/>
                  <a:moveTo>
                    <a:pt x="45214" y="82784"/>
                  </a:moveTo>
                  <a:lnTo>
                    <a:pt x="45526" y="82888"/>
                  </a:lnTo>
                  <a:lnTo>
                    <a:pt x="43256" y="83679"/>
                  </a:lnTo>
                  <a:lnTo>
                    <a:pt x="45214" y="82784"/>
                  </a:lnTo>
                  <a:close/>
                  <a:moveTo>
                    <a:pt x="52003" y="82242"/>
                  </a:moveTo>
                  <a:lnTo>
                    <a:pt x="55418" y="82867"/>
                  </a:lnTo>
                  <a:lnTo>
                    <a:pt x="49920" y="83783"/>
                  </a:lnTo>
                  <a:lnTo>
                    <a:pt x="48025" y="83263"/>
                  </a:lnTo>
                  <a:lnTo>
                    <a:pt x="52003" y="82242"/>
                  </a:lnTo>
                  <a:close/>
                  <a:moveTo>
                    <a:pt x="13059" y="82742"/>
                  </a:moveTo>
                  <a:lnTo>
                    <a:pt x="15537" y="83679"/>
                  </a:lnTo>
                  <a:lnTo>
                    <a:pt x="15162" y="83804"/>
                  </a:lnTo>
                  <a:lnTo>
                    <a:pt x="12163" y="82971"/>
                  </a:lnTo>
                  <a:lnTo>
                    <a:pt x="13059" y="82742"/>
                  </a:lnTo>
                  <a:close/>
                  <a:moveTo>
                    <a:pt x="46026" y="83013"/>
                  </a:moveTo>
                  <a:lnTo>
                    <a:pt x="46900" y="83263"/>
                  </a:lnTo>
                  <a:lnTo>
                    <a:pt x="43881" y="84033"/>
                  </a:lnTo>
                  <a:lnTo>
                    <a:pt x="43527" y="83908"/>
                  </a:lnTo>
                  <a:lnTo>
                    <a:pt x="46026" y="83013"/>
                  </a:lnTo>
                  <a:close/>
                  <a:moveTo>
                    <a:pt x="11601" y="83117"/>
                  </a:moveTo>
                  <a:lnTo>
                    <a:pt x="14683" y="83971"/>
                  </a:lnTo>
                  <a:lnTo>
                    <a:pt x="13746" y="84304"/>
                  </a:lnTo>
                  <a:lnTo>
                    <a:pt x="9810" y="83575"/>
                  </a:lnTo>
                  <a:lnTo>
                    <a:pt x="11601" y="83117"/>
                  </a:lnTo>
                  <a:close/>
                  <a:moveTo>
                    <a:pt x="28678" y="79306"/>
                  </a:moveTo>
                  <a:lnTo>
                    <a:pt x="29219" y="79576"/>
                  </a:lnTo>
                  <a:lnTo>
                    <a:pt x="18536" y="84450"/>
                  </a:lnTo>
                  <a:lnTo>
                    <a:pt x="16703" y="83575"/>
                  </a:lnTo>
                  <a:lnTo>
                    <a:pt x="28678" y="79306"/>
                  </a:lnTo>
                  <a:close/>
                  <a:moveTo>
                    <a:pt x="15953" y="83825"/>
                  </a:moveTo>
                  <a:lnTo>
                    <a:pt x="17973" y="84575"/>
                  </a:lnTo>
                  <a:lnTo>
                    <a:pt x="17973" y="84575"/>
                  </a:lnTo>
                  <a:lnTo>
                    <a:pt x="15662" y="83929"/>
                  </a:lnTo>
                  <a:lnTo>
                    <a:pt x="15953" y="83825"/>
                  </a:lnTo>
                  <a:close/>
                  <a:moveTo>
                    <a:pt x="47463" y="83408"/>
                  </a:moveTo>
                  <a:lnTo>
                    <a:pt x="49233" y="83908"/>
                  </a:lnTo>
                  <a:lnTo>
                    <a:pt x="45297" y="84575"/>
                  </a:lnTo>
                  <a:lnTo>
                    <a:pt x="44360" y="84221"/>
                  </a:lnTo>
                  <a:lnTo>
                    <a:pt x="47463" y="83408"/>
                  </a:lnTo>
                  <a:close/>
                  <a:moveTo>
                    <a:pt x="30448" y="79327"/>
                  </a:moveTo>
                  <a:lnTo>
                    <a:pt x="42360" y="83783"/>
                  </a:lnTo>
                  <a:lnTo>
                    <a:pt x="40507" y="84616"/>
                  </a:lnTo>
                  <a:lnTo>
                    <a:pt x="29907" y="79576"/>
                  </a:lnTo>
                  <a:lnTo>
                    <a:pt x="30448" y="79327"/>
                  </a:lnTo>
                  <a:close/>
                  <a:moveTo>
                    <a:pt x="43089" y="84054"/>
                  </a:moveTo>
                  <a:lnTo>
                    <a:pt x="43402" y="84158"/>
                  </a:lnTo>
                  <a:lnTo>
                    <a:pt x="41069" y="84762"/>
                  </a:lnTo>
                  <a:lnTo>
                    <a:pt x="43089" y="84054"/>
                  </a:lnTo>
                  <a:close/>
                  <a:moveTo>
                    <a:pt x="15183" y="84096"/>
                  </a:moveTo>
                  <a:lnTo>
                    <a:pt x="17724" y="84804"/>
                  </a:lnTo>
                  <a:lnTo>
                    <a:pt x="17369" y="84970"/>
                  </a:lnTo>
                  <a:lnTo>
                    <a:pt x="14308" y="84408"/>
                  </a:lnTo>
                  <a:lnTo>
                    <a:pt x="15183" y="84096"/>
                  </a:lnTo>
                  <a:close/>
                  <a:moveTo>
                    <a:pt x="9143" y="83742"/>
                  </a:moveTo>
                  <a:lnTo>
                    <a:pt x="13204" y="84491"/>
                  </a:lnTo>
                  <a:lnTo>
                    <a:pt x="11351" y="85158"/>
                  </a:lnTo>
                  <a:lnTo>
                    <a:pt x="5790" y="84616"/>
                  </a:lnTo>
                  <a:lnTo>
                    <a:pt x="9143" y="83742"/>
                  </a:lnTo>
                  <a:close/>
                  <a:moveTo>
                    <a:pt x="43881" y="84346"/>
                  </a:moveTo>
                  <a:lnTo>
                    <a:pt x="44735" y="84658"/>
                  </a:lnTo>
                  <a:lnTo>
                    <a:pt x="41652" y="85179"/>
                  </a:lnTo>
                  <a:lnTo>
                    <a:pt x="41298" y="85012"/>
                  </a:lnTo>
                  <a:lnTo>
                    <a:pt x="43881" y="84346"/>
                  </a:lnTo>
                  <a:close/>
                  <a:moveTo>
                    <a:pt x="49899" y="84096"/>
                  </a:moveTo>
                  <a:lnTo>
                    <a:pt x="53252" y="85012"/>
                  </a:lnTo>
                  <a:lnTo>
                    <a:pt x="47692" y="85449"/>
                  </a:lnTo>
                  <a:lnTo>
                    <a:pt x="45838" y="84762"/>
                  </a:lnTo>
                  <a:lnTo>
                    <a:pt x="49899" y="84096"/>
                  </a:lnTo>
                  <a:close/>
                  <a:moveTo>
                    <a:pt x="18161" y="84929"/>
                  </a:moveTo>
                  <a:lnTo>
                    <a:pt x="19910" y="85408"/>
                  </a:lnTo>
                  <a:lnTo>
                    <a:pt x="20014" y="85470"/>
                  </a:lnTo>
                  <a:lnTo>
                    <a:pt x="20014" y="85470"/>
                  </a:lnTo>
                  <a:lnTo>
                    <a:pt x="17869" y="85074"/>
                  </a:lnTo>
                  <a:lnTo>
                    <a:pt x="18161" y="84929"/>
                  </a:lnTo>
                  <a:close/>
                  <a:moveTo>
                    <a:pt x="13767" y="84595"/>
                  </a:moveTo>
                  <a:lnTo>
                    <a:pt x="16911" y="85179"/>
                  </a:lnTo>
                  <a:lnTo>
                    <a:pt x="15995" y="85595"/>
                  </a:lnTo>
                  <a:lnTo>
                    <a:pt x="12017" y="85220"/>
                  </a:lnTo>
                  <a:lnTo>
                    <a:pt x="13767" y="84595"/>
                  </a:lnTo>
                  <a:close/>
                  <a:moveTo>
                    <a:pt x="40861" y="85116"/>
                  </a:moveTo>
                  <a:lnTo>
                    <a:pt x="41153" y="85262"/>
                  </a:lnTo>
                  <a:lnTo>
                    <a:pt x="39008" y="85616"/>
                  </a:lnTo>
                  <a:lnTo>
                    <a:pt x="39132" y="85574"/>
                  </a:lnTo>
                  <a:lnTo>
                    <a:pt x="40861" y="85116"/>
                  </a:lnTo>
                  <a:close/>
                  <a:moveTo>
                    <a:pt x="45276" y="84866"/>
                  </a:moveTo>
                  <a:lnTo>
                    <a:pt x="47005" y="85512"/>
                  </a:lnTo>
                  <a:lnTo>
                    <a:pt x="43027" y="85824"/>
                  </a:lnTo>
                  <a:lnTo>
                    <a:pt x="42111" y="85387"/>
                  </a:lnTo>
                  <a:lnTo>
                    <a:pt x="45276" y="84866"/>
                  </a:lnTo>
                  <a:close/>
                  <a:moveTo>
                    <a:pt x="17411" y="85283"/>
                  </a:moveTo>
                  <a:lnTo>
                    <a:pt x="21014" y="85949"/>
                  </a:lnTo>
                  <a:lnTo>
                    <a:pt x="21389" y="86116"/>
                  </a:lnTo>
                  <a:lnTo>
                    <a:pt x="21389" y="86116"/>
                  </a:lnTo>
                  <a:lnTo>
                    <a:pt x="16578" y="85658"/>
                  </a:lnTo>
                  <a:lnTo>
                    <a:pt x="17411" y="85283"/>
                  </a:lnTo>
                  <a:close/>
                  <a:moveTo>
                    <a:pt x="22118" y="86157"/>
                  </a:moveTo>
                  <a:lnTo>
                    <a:pt x="22243" y="86178"/>
                  </a:lnTo>
                  <a:lnTo>
                    <a:pt x="22347" y="86220"/>
                  </a:lnTo>
                  <a:lnTo>
                    <a:pt x="22347" y="86220"/>
                  </a:lnTo>
                  <a:lnTo>
                    <a:pt x="22222" y="86199"/>
                  </a:lnTo>
                  <a:lnTo>
                    <a:pt x="22118" y="86157"/>
                  </a:lnTo>
                  <a:close/>
                  <a:moveTo>
                    <a:pt x="41611" y="85470"/>
                  </a:moveTo>
                  <a:lnTo>
                    <a:pt x="42444" y="85866"/>
                  </a:lnTo>
                  <a:lnTo>
                    <a:pt x="37633" y="86262"/>
                  </a:lnTo>
                  <a:lnTo>
                    <a:pt x="37987" y="86095"/>
                  </a:lnTo>
                  <a:lnTo>
                    <a:pt x="41611" y="85470"/>
                  </a:lnTo>
                  <a:close/>
                  <a:moveTo>
                    <a:pt x="36883" y="86262"/>
                  </a:moveTo>
                  <a:lnTo>
                    <a:pt x="36779" y="86324"/>
                  </a:lnTo>
                  <a:lnTo>
                    <a:pt x="36675" y="86324"/>
                  </a:lnTo>
                  <a:lnTo>
                    <a:pt x="36779" y="86282"/>
                  </a:lnTo>
                  <a:lnTo>
                    <a:pt x="36883" y="86262"/>
                  </a:lnTo>
                  <a:close/>
                  <a:moveTo>
                    <a:pt x="4957" y="84845"/>
                  </a:moveTo>
                  <a:lnTo>
                    <a:pt x="10705" y="85387"/>
                  </a:lnTo>
                  <a:lnTo>
                    <a:pt x="7248" y="86616"/>
                  </a:lnTo>
                  <a:lnTo>
                    <a:pt x="1396" y="86553"/>
                  </a:lnTo>
                  <a:lnTo>
                    <a:pt x="313" y="86032"/>
                  </a:lnTo>
                  <a:lnTo>
                    <a:pt x="4957" y="84845"/>
                  </a:lnTo>
                  <a:close/>
                  <a:moveTo>
                    <a:pt x="11372" y="85449"/>
                  </a:moveTo>
                  <a:lnTo>
                    <a:pt x="15474" y="85845"/>
                  </a:lnTo>
                  <a:lnTo>
                    <a:pt x="13683" y="86657"/>
                  </a:lnTo>
                  <a:lnTo>
                    <a:pt x="8102" y="86616"/>
                  </a:lnTo>
                  <a:lnTo>
                    <a:pt x="11372" y="85449"/>
                  </a:lnTo>
                  <a:close/>
                  <a:moveTo>
                    <a:pt x="16057" y="85907"/>
                  </a:moveTo>
                  <a:lnTo>
                    <a:pt x="22159" y="86491"/>
                  </a:lnTo>
                  <a:lnTo>
                    <a:pt x="22680" y="86741"/>
                  </a:lnTo>
                  <a:lnTo>
                    <a:pt x="14371" y="86657"/>
                  </a:lnTo>
                  <a:lnTo>
                    <a:pt x="16057" y="85907"/>
                  </a:lnTo>
                  <a:close/>
                  <a:moveTo>
                    <a:pt x="22992" y="86574"/>
                  </a:moveTo>
                  <a:lnTo>
                    <a:pt x="23388" y="86595"/>
                  </a:lnTo>
                  <a:lnTo>
                    <a:pt x="23763" y="86741"/>
                  </a:lnTo>
                  <a:lnTo>
                    <a:pt x="23367" y="86741"/>
                  </a:lnTo>
                  <a:lnTo>
                    <a:pt x="22992" y="86574"/>
                  </a:lnTo>
                  <a:close/>
                  <a:moveTo>
                    <a:pt x="24617" y="86720"/>
                  </a:moveTo>
                  <a:lnTo>
                    <a:pt x="24742" y="86761"/>
                  </a:lnTo>
                  <a:lnTo>
                    <a:pt x="24742" y="86761"/>
                  </a:lnTo>
                  <a:lnTo>
                    <a:pt x="24617" y="86741"/>
                  </a:lnTo>
                  <a:lnTo>
                    <a:pt x="24513" y="86720"/>
                  </a:lnTo>
                  <a:close/>
                  <a:moveTo>
                    <a:pt x="29553" y="79743"/>
                  </a:moveTo>
                  <a:lnTo>
                    <a:pt x="40153" y="84783"/>
                  </a:lnTo>
                  <a:lnTo>
                    <a:pt x="40132" y="84804"/>
                  </a:lnTo>
                  <a:lnTo>
                    <a:pt x="37841" y="85595"/>
                  </a:lnTo>
                  <a:lnTo>
                    <a:pt x="35509" y="86220"/>
                  </a:lnTo>
                  <a:lnTo>
                    <a:pt x="33114" y="86616"/>
                  </a:lnTo>
                  <a:lnTo>
                    <a:pt x="30719" y="86803"/>
                  </a:lnTo>
                  <a:lnTo>
                    <a:pt x="28303" y="86782"/>
                  </a:lnTo>
                  <a:lnTo>
                    <a:pt x="25887" y="86553"/>
                  </a:lnTo>
                  <a:lnTo>
                    <a:pt x="23513" y="86116"/>
                  </a:lnTo>
                  <a:lnTo>
                    <a:pt x="21181" y="85470"/>
                  </a:lnTo>
                  <a:lnTo>
                    <a:pt x="18911" y="84616"/>
                  </a:lnTo>
                  <a:lnTo>
                    <a:pt x="18890" y="84616"/>
                  </a:lnTo>
                  <a:lnTo>
                    <a:pt x="29553" y="79743"/>
                  </a:lnTo>
                  <a:close/>
                  <a:moveTo>
                    <a:pt x="34488" y="86782"/>
                  </a:moveTo>
                  <a:lnTo>
                    <a:pt x="34384" y="86824"/>
                  </a:lnTo>
                  <a:lnTo>
                    <a:pt x="34259" y="86824"/>
                  </a:lnTo>
                  <a:lnTo>
                    <a:pt x="34384" y="86803"/>
                  </a:lnTo>
                  <a:lnTo>
                    <a:pt x="34488" y="86782"/>
                  </a:lnTo>
                  <a:close/>
                  <a:moveTo>
                    <a:pt x="36009" y="86678"/>
                  </a:moveTo>
                  <a:lnTo>
                    <a:pt x="35634" y="86845"/>
                  </a:lnTo>
                  <a:lnTo>
                    <a:pt x="35238" y="86845"/>
                  </a:lnTo>
                  <a:lnTo>
                    <a:pt x="35613" y="86699"/>
                  </a:lnTo>
                  <a:lnTo>
                    <a:pt x="36009" y="86678"/>
                  </a:lnTo>
                  <a:close/>
                  <a:moveTo>
                    <a:pt x="42964" y="86116"/>
                  </a:moveTo>
                  <a:lnTo>
                    <a:pt x="44630" y="86907"/>
                  </a:lnTo>
                  <a:lnTo>
                    <a:pt x="36321" y="86845"/>
                  </a:lnTo>
                  <a:lnTo>
                    <a:pt x="36862" y="86616"/>
                  </a:lnTo>
                  <a:lnTo>
                    <a:pt x="42964" y="86116"/>
                  </a:lnTo>
                  <a:close/>
                  <a:moveTo>
                    <a:pt x="47650" y="85762"/>
                  </a:moveTo>
                  <a:lnTo>
                    <a:pt x="50899" y="86970"/>
                  </a:lnTo>
                  <a:lnTo>
                    <a:pt x="45318" y="86928"/>
                  </a:lnTo>
                  <a:lnTo>
                    <a:pt x="43548" y="86074"/>
                  </a:lnTo>
                  <a:lnTo>
                    <a:pt x="47650" y="85762"/>
                  </a:lnTo>
                  <a:close/>
                  <a:moveTo>
                    <a:pt x="54065" y="85241"/>
                  </a:moveTo>
                  <a:lnTo>
                    <a:pt x="58688" y="86532"/>
                  </a:lnTo>
                  <a:lnTo>
                    <a:pt x="57605" y="87032"/>
                  </a:lnTo>
                  <a:lnTo>
                    <a:pt x="51753" y="86970"/>
                  </a:lnTo>
                  <a:lnTo>
                    <a:pt x="48337" y="85699"/>
                  </a:lnTo>
                  <a:lnTo>
                    <a:pt x="54065" y="85241"/>
                  </a:lnTo>
                  <a:close/>
                  <a:moveTo>
                    <a:pt x="27053" y="87053"/>
                  </a:moveTo>
                  <a:lnTo>
                    <a:pt x="27158" y="87074"/>
                  </a:lnTo>
                  <a:lnTo>
                    <a:pt x="27053" y="87095"/>
                  </a:lnTo>
                  <a:lnTo>
                    <a:pt x="26929" y="87053"/>
                  </a:lnTo>
                  <a:close/>
                  <a:moveTo>
                    <a:pt x="32073" y="87095"/>
                  </a:moveTo>
                  <a:lnTo>
                    <a:pt x="31948" y="87136"/>
                  </a:lnTo>
                  <a:lnTo>
                    <a:pt x="31843" y="87115"/>
                  </a:lnTo>
                  <a:lnTo>
                    <a:pt x="31948" y="87095"/>
                  </a:lnTo>
                  <a:close/>
                  <a:moveTo>
                    <a:pt x="25825" y="87053"/>
                  </a:moveTo>
                  <a:lnTo>
                    <a:pt x="26200" y="87157"/>
                  </a:lnTo>
                  <a:lnTo>
                    <a:pt x="25804" y="87199"/>
                  </a:lnTo>
                  <a:lnTo>
                    <a:pt x="25408" y="87053"/>
                  </a:lnTo>
                  <a:close/>
                  <a:moveTo>
                    <a:pt x="29490" y="87178"/>
                  </a:moveTo>
                  <a:lnTo>
                    <a:pt x="29615" y="87199"/>
                  </a:lnTo>
                  <a:lnTo>
                    <a:pt x="29490" y="87220"/>
                  </a:lnTo>
                  <a:lnTo>
                    <a:pt x="29386" y="87199"/>
                  </a:lnTo>
                  <a:lnTo>
                    <a:pt x="29490" y="87178"/>
                  </a:lnTo>
                  <a:close/>
                  <a:moveTo>
                    <a:pt x="33593" y="87115"/>
                  </a:moveTo>
                  <a:lnTo>
                    <a:pt x="33197" y="87261"/>
                  </a:lnTo>
                  <a:lnTo>
                    <a:pt x="32801" y="87220"/>
                  </a:lnTo>
                  <a:lnTo>
                    <a:pt x="33176" y="87115"/>
                  </a:lnTo>
                  <a:close/>
                  <a:moveTo>
                    <a:pt x="24575" y="87032"/>
                  </a:moveTo>
                  <a:lnTo>
                    <a:pt x="25117" y="87240"/>
                  </a:lnTo>
                  <a:lnTo>
                    <a:pt x="24513" y="87282"/>
                  </a:lnTo>
                  <a:lnTo>
                    <a:pt x="23992" y="87032"/>
                  </a:lnTo>
                  <a:close/>
                  <a:moveTo>
                    <a:pt x="34426" y="87115"/>
                  </a:moveTo>
                  <a:lnTo>
                    <a:pt x="35009" y="87136"/>
                  </a:lnTo>
                  <a:lnTo>
                    <a:pt x="34467" y="87365"/>
                  </a:lnTo>
                  <a:lnTo>
                    <a:pt x="33884" y="87324"/>
                  </a:lnTo>
                  <a:lnTo>
                    <a:pt x="34426" y="87115"/>
                  </a:lnTo>
                  <a:close/>
                  <a:moveTo>
                    <a:pt x="28261" y="87282"/>
                  </a:moveTo>
                  <a:lnTo>
                    <a:pt x="28657" y="87365"/>
                  </a:lnTo>
                  <a:lnTo>
                    <a:pt x="28261" y="87428"/>
                  </a:lnTo>
                  <a:lnTo>
                    <a:pt x="27866" y="87324"/>
                  </a:lnTo>
                  <a:lnTo>
                    <a:pt x="28261" y="87282"/>
                  </a:lnTo>
                  <a:close/>
                  <a:moveTo>
                    <a:pt x="30740" y="87303"/>
                  </a:moveTo>
                  <a:lnTo>
                    <a:pt x="31135" y="87344"/>
                  </a:lnTo>
                  <a:lnTo>
                    <a:pt x="30740" y="87449"/>
                  </a:lnTo>
                  <a:lnTo>
                    <a:pt x="30323" y="87365"/>
                  </a:lnTo>
                  <a:lnTo>
                    <a:pt x="30740" y="87303"/>
                  </a:lnTo>
                  <a:close/>
                  <a:moveTo>
                    <a:pt x="27012" y="87386"/>
                  </a:moveTo>
                  <a:lnTo>
                    <a:pt x="27574" y="87532"/>
                  </a:lnTo>
                  <a:lnTo>
                    <a:pt x="26991" y="87636"/>
                  </a:lnTo>
                  <a:lnTo>
                    <a:pt x="26450" y="87428"/>
                  </a:lnTo>
                  <a:lnTo>
                    <a:pt x="27012" y="87386"/>
                  </a:lnTo>
                  <a:close/>
                  <a:moveTo>
                    <a:pt x="31968" y="87428"/>
                  </a:moveTo>
                  <a:lnTo>
                    <a:pt x="32551" y="87490"/>
                  </a:lnTo>
                  <a:lnTo>
                    <a:pt x="31989" y="87678"/>
                  </a:lnTo>
                  <a:lnTo>
                    <a:pt x="31406" y="87574"/>
                  </a:lnTo>
                  <a:lnTo>
                    <a:pt x="31968" y="87428"/>
                  </a:lnTo>
                  <a:close/>
                  <a:moveTo>
                    <a:pt x="29490" y="87511"/>
                  </a:moveTo>
                  <a:lnTo>
                    <a:pt x="30073" y="87615"/>
                  </a:lnTo>
                  <a:lnTo>
                    <a:pt x="29490" y="87761"/>
                  </a:lnTo>
                  <a:lnTo>
                    <a:pt x="28928" y="87615"/>
                  </a:lnTo>
                  <a:lnTo>
                    <a:pt x="29490" y="87511"/>
                  </a:lnTo>
                  <a:close/>
                  <a:moveTo>
                    <a:pt x="2021" y="86845"/>
                  </a:moveTo>
                  <a:lnTo>
                    <a:pt x="6457" y="86886"/>
                  </a:lnTo>
                  <a:lnTo>
                    <a:pt x="3958" y="87782"/>
                  </a:lnTo>
                  <a:lnTo>
                    <a:pt x="2021" y="86845"/>
                  </a:lnTo>
                  <a:close/>
                  <a:moveTo>
                    <a:pt x="25762" y="87490"/>
                  </a:moveTo>
                  <a:lnTo>
                    <a:pt x="26429" y="87740"/>
                  </a:lnTo>
                  <a:lnTo>
                    <a:pt x="25700" y="87865"/>
                  </a:lnTo>
                  <a:lnTo>
                    <a:pt x="25033" y="87532"/>
                  </a:lnTo>
                  <a:lnTo>
                    <a:pt x="25762" y="87490"/>
                  </a:lnTo>
                  <a:close/>
                  <a:moveTo>
                    <a:pt x="33239" y="87553"/>
                  </a:moveTo>
                  <a:lnTo>
                    <a:pt x="33947" y="87615"/>
                  </a:lnTo>
                  <a:lnTo>
                    <a:pt x="33280" y="87928"/>
                  </a:lnTo>
                  <a:lnTo>
                    <a:pt x="32572" y="87782"/>
                  </a:lnTo>
                  <a:lnTo>
                    <a:pt x="33239" y="87553"/>
                  </a:lnTo>
                  <a:close/>
                  <a:moveTo>
                    <a:pt x="28241" y="87719"/>
                  </a:moveTo>
                  <a:lnTo>
                    <a:pt x="28928" y="87907"/>
                  </a:lnTo>
                  <a:lnTo>
                    <a:pt x="28220" y="88094"/>
                  </a:lnTo>
                  <a:lnTo>
                    <a:pt x="27532" y="87844"/>
                  </a:lnTo>
                  <a:lnTo>
                    <a:pt x="28241" y="87719"/>
                  </a:lnTo>
                  <a:close/>
                  <a:moveTo>
                    <a:pt x="30740" y="87740"/>
                  </a:moveTo>
                  <a:lnTo>
                    <a:pt x="31448" y="87865"/>
                  </a:lnTo>
                  <a:lnTo>
                    <a:pt x="30760" y="88115"/>
                  </a:lnTo>
                  <a:lnTo>
                    <a:pt x="30052" y="87928"/>
                  </a:lnTo>
                  <a:lnTo>
                    <a:pt x="30740" y="87740"/>
                  </a:lnTo>
                  <a:close/>
                  <a:moveTo>
                    <a:pt x="52544" y="87282"/>
                  </a:moveTo>
                  <a:lnTo>
                    <a:pt x="56980" y="87303"/>
                  </a:lnTo>
                  <a:lnTo>
                    <a:pt x="55023" y="88198"/>
                  </a:lnTo>
                  <a:lnTo>
                    <a:pt x="52544" y="87282"/>
                  </a:lnTo>
                  <a:close/>
                  <a:moveTo>
                    <a:pt x="13746" y="86949"/>
                  </a:moveTo>
                  <a:lnTo>
                    <a:pt x="23305" y="87032"/>
                  </a:lnTo>
                  <a:lnTo>
                    <a:pt x="23950" y="87344"/>
                  </a:lnTo>
                  <a:lnTo>
                    <a:pt x="10580" y="88386"/>
                  </a:lnTo>
                  <a:lnTo>
                    <a:pt x="13746" y="86949"/>
                  </a:lnTo>
                  <a:close/>
                  <a:moveTo>
                    <a:pt x="26970" y="87928"/>
                  </a:moveTo>
                  <a:lnTo>
                    <a:pt x="27741" y="88219"/>
                  </a:lnTo>
                  <a:lnTo>
                    <a:pt x="26929" y="88427"/>
                  </a:lnTo>
                  <a:lnTo>
                    <a:pt x="26158" y="88073"/>
                  </a:lnTo>
                  <a:lnTo>
                    <a:pt x="26970" y="87928"/>
                  </a:lnTo>
                  <a:close/>
                  <a:moveTo>
                    <a:pt x="32010" y="87969"/>
                  </a:moveTo>
                  <a:lnTo>
                    <a:pt x="32822" y="88136"/>
                  </a:lnTo>
                  <a:lnTo>
                    <a:pt x="32052" y="88469"/>
                  </a:lnTo>
                  <a:lnTo>
                    <a:pt x="31239" y="88261"/>
                  </a:lnTo>
                  <a:lnTo>
                    <a:pt x="32010" y="87969"/>
                  </a:lnTo>
                  <a:close/>
                  <a:moveTo>
                    <a:pt x="29490" y="88073"/>
                  </a:moveTo>
                  <a:lnTo>
                    <a:pt x="30281" y="88282"/>
                  </a:lnTo>
                  <a:lnTo>
                    <a:pt x="29490" y="88573"/>
                  </a:lnTo>
                  <a:lnTo>
                    <a:pt x="28699" y="88282"/>
                  </a:lnTo>
                  <a:lnTo>
                    <a:pt x="29490" y="88073"/>
                  </a:lnTo>
                  <a:close/>
                  <a:moveTo>
                    <a:pt x="35696" y="87136"/>
                  </a:moveTo>
                  <a:lnTo>
                    <a:pt x="45255" y="87220"/>
                  </a:lnTo>
                  <a:lnTo>
                    <a:pt x="48400" y="88698"/>
                  </a:lnTo>
                  <a:lnTo>
                    <a:pt x="35051" y="87428"/>
                  </a:lnTo>
                  <a:lnTo>
                    <a:pt x="35696" y="87136"/>
                  </a:lnTo>
                  <a:close/>
                  <a:moveTo>
                    <a:pt x="7311" y="86907"/>
                  </a:moveTo>
                  <a:lnTo>
                    <a:pt x="13059" y="86949"/>
                  </a:lnTo>
                  <a:lnTo>
                    <a:pt x="9726" y="88469"/>
                  </a:lnTo>
                  <a:lnTo>
                    <a:pt x="6019" y="88761"/>
                  </a:lnTo>
                  <a:lnTo>
                    <a:pt x="4333" y="87948"/>
                  </a:lnTo>
                  <a:lnTo>
                    <a:pt x="7311" y="86907"/>
                  </a:lnTo>
                  <a:close/>
                  <a:moveTo>
                    <a:pt x="3937" y="88094"/>
                  </a:moveTo>
                  <a:lnTo>
                    <a:pt x="5436" y="88802"/>
                  </a:lnTo>
                  <a:lnTo>
                    <a:pt x="3916" y="88927"/>
                  </a:lnTo>
                  <a:lnTo>
                    <a:pt x="2771" y="88511"/>
                  </a:lnTo>
                  <a:lnTo>
                    <a:pt x="3937" y="88094"/>
                  </a:lnTo>
                  <a:close/>
                  <a:moveTo>
                    <a:pt x="28199" y="88407"/>
                  </a:moveTo>
                  <a:lnTo>
                    <a:pt x="29053" y="88719"/>
                  </a:lnTo>
                  <a:lnTo>
                    <a:pt x="28178" y="89031"/>
                  </a:lnTo>
                  <a:lnTo>
                    <a:pt x="27324" y="88636"/>
                  </a:lnTo>
                  <a:lnTo>
                    <a:pt x="28199" y="88407"/>
                  </a:lnTo>
                  <a:close/>
                  <a:moveTo>
                    <a:pt x="30760" y="88427"/>
                  </a:moveTo>
                  <a:lnTo>
                    <a:pt x="31656" y="88656"/>
                  </a:lnTo>
                  <a:lnTo>
                    <a:pt x="30802" y="89052"/>
                  </a:lnTo>
                  <a:lnTo>
                    <a:pt x="29907" y="88719"/>
                  </a:lnTo>
                  <a:lnTo>
                    <a:pt x="30760" y="88427"/>
                  </a:lnTo>
                  <a:close/>
                  <a:moveTo>
                    <a:pt x="45942" y="87220"/>
                  </a:moveTo>
                  <a:lnTo>
                    <a:pt x="51690" y="87261"/>
                  </a:lnTo>
                  <a:lnTo>
                    <a:pt x="54648" y="88365"/>
                  </a:lnTo>
                  <a:lnTo>
                    <a:pt x="52961" y="89135"/>
                  </a:lnTo>
                  <a:lnTo>
                    <a:pt x="49233" y="88781"/>
                  </a:lnTo>
                  <a:lnTo>
                    <a:pt x="45942" y="87220"/>
                  </a:lnTo>
                  <a:close/>
                  <a:moveTo>
                    <a:pt x="2354" y="88656"/>
                  </a:moveTo>
                  <a:lnTo>
                    <a:pt x="3229" y="88969"/>
                  </a:lnTo>
                  <a:lnTo>
                    <a:pt x="917" y="89156"/>
                  </a:lnTo>
                  <a:lnTo>
                    <a:pt x="2354" y="88656"/>
                  </a:lnTo>
                  <a:close/>
                  <a:moveTo>
                    <a:pt x="55043" y="88511"/>
                  </a:moveTo>
                  <a:lnTo>
                    <a:pt x="56189" y="88948"/>
                  </a:lnTo>
                  <a:lnTo>
                    <a:pt x="55064" y="89344"/>
                  </a:lnTo>
                  <a:lnTo>
                    <a:pt x="53523" y="89198"/>
                  </a:lnTo>
                  <a:lnTo>
                    <a:pt x="55043" y="88511"/>
                  </a:lnTo>
                  <a:close/>
                  <a:moveTo>
                    <a:pt x="8956" y="88823"/>
                  </a:moveTo>
                  <a:lnTo>
                    <a:pt x="7519" y="89469"/>
                  </a:lnTo>
                  <a:lnTo>
                    <a:pt x="6540" y="89011"/>
                  </a:lnTo>
                  <a:lnTo>
                    <a:pt x="8956" y="88823"/>
                  </a:lnTo>
                  <a:close/>
                  <a:moveTo>
                    <a:pt x="56626" y="89094"/>
                  </a:moveTo>
                  <a:lnTo>
                    <a:pt x="58042" y="89635"/>
                  </a:lnTo>
                  <a:lnTo>
                    <a:pt x="55751" y="89406"/>
                  </a:lnTo>
                  <a:lnTo>
                    <a:pt x="56626" y="89094"/>
                  </a:lnTo>
                  <a:close/>
                  <a:moveTo>
                    <a:pt x="29490" y="88886"/>
                  </a:moveTo>
                  <a:lnTo>
                    <a:pt x="30427" y="89219"/>
                  </a:lnTo>
                  <a:lnTo>
                    <a:pt x="29469" y="89656"/>
                  </a:lnTo>
                  <a:lnTo>
                    <a:pt x="28553" y="89219"/>
                  </a:lnTo>
                  <a:lnTo>
                    <a:pt x="29490" y="88886"/>
                  </a:lnTo>
                  <a:close/>
                  <a:moveTo>
                    <a:pt x="50004" y="89156"/>
                  </a:moveTo>
                  <a:lnTo>
                    <a:pt x="52419" y="89385"/>
                  </a:lnTo>
                  <a:lnTo>
                    <a:pt x="51441" y="89844"/>
                  </a:lnTo>
                  <a:lnTo>
                    <a:pt x="50004" y="89156"/>
                  </a:lnTo>
                  <a:close/>
                  <a:moveTo>
                    <a:pt x="5957" y="89052"/>
                  </a:moveTo>
                  <a:lnTo>
                    <a:pt x="7186" y="89635"/>
                  </a:lnTo>
                  <a:lnTo>
                    <a:pt x="6561" y="89906"/>
                  </a:lnTo>
                  <a:lnTo>
                    <a:pt x="4541" y="89156"/>
                  </a:lnTo>
                  <a:lnTo>
                    <a:pt x="5957" y="89052"/>
                  </a:lnTo>
                  <a:close/>
                  <a:moveTo>
                    <a:pt x="53002" y="89448"/>
                  </a:moveTo>
                  <a:lnTo>
                    <a:pt x="54419" y="89573"/>
                  </a:lnTo>
                  <a:lnTo>
                    <a:pt x="52398" y="90302"/>
                  </a:lnTo>
                  <a:lnTo>
                    <a:pt x="51774" y="89989"/>
                  </a:lnTo>
                  <a:lnTo>
                    <a:pt x="53002" y="89448"/>
                  </a:lnTo>
                  <a:close/>
                  <a:moveTo>
                    <a:pt x="24471" y="87594"/>
                  </a:moveTo>
                  <a:lnTo>
                    <a:pt x="25200" y="87948"/>
                  </a:lnTo>
                  <a:lnTo>
                    <a:pt x="9747" y="90531"/>
                  </a:lnTo>
                  <a:lnTo>
                    <a:pt x="7852" y="89635"/>
                  </a:lnTo>
                  <a:lnTo>
                    <a:pt x="9810" y="88740"/>
                  </a:lnTo>
                  <a:lnTo>
                    <a:pt x="24471" y="87594"/>
                  </a:lnTo>
                  <a:close/>
                  <a:moveTo>
                    <a:pt x="3874" y="89219"/>
                  </a:moveTo>
                  <a:lnTo>
                    <a:pt x="6186" y="90093"/>
                  </a:lnTo>
                  <a:lnTo>
                    <a:pt x="4999" y="90614"/>
                  </a:lnTo>
                  <a:lnTo>
                    <a:pt x="813" y="89469"/>
                  </a:lnTo>
                  <a:lnTo>
                    <a:pt x="3874" y="89219"/>
                  </a:lnTo>
                  <a:close/>
                  <a:moveTo>
                    <a:pt x="7519" y="89802"/>
                  </a:moveTo>
                  <a:lnTo>
                    <a:pt x="9247" y="90614"/>
                  </a:lnTo>
                  <a:lnTo>
                    <a:pt x="8685" y="90718"/>
                  </a:lnTo>
                  <a:lnTo>
                    <a:pt x="6936" y="90052"/>
                  </a:lnTo>
                  <a:lnTo>
                    <a:pt x="7519" y="89802"/>
                  </a:lnTo>
                  <a:close/>
                  <a:moveTo>
                    <a:pt x="34530" y="87678"/>
                  </a:moveTo>
                  <a:lnTo>
                    <a:pt x="49170" y="89073"/>
                  </a:lnTo>
                  <a:lnTo>
                    <a:pt x="51086" y="89989"/>
                  </a:lnTo>
                  <a:lnTo>
                    <a:pt x="49191" y="90864"/>
                  </a:lnTo>
                  <a:lnTo>
                    <a:pt x="33780" y="88011"/>
                  </a:lnTo>
                  <a:lnTo>
                    <a:pt x="34530" y="87678"/>
                  </a:lnTo>
                  <a:close/>
                  <a:moveTo>
                    <a:pt x="55106" y="89635"/>
                  </a:moveTo>
                  <a:lnTo>
                    <a:pt x="58146" y="89927"/>
                  </a:lnTo>
                  <a:lnTo>
                    <a:pt x="53940" y="91031"/>
                  </a:lnTo>
                  <a:lnTo>
                    <a:pt x="52773" y="90468"/>
                  </a:lnTo>
                  <a:lnTo>
                    <a:pt x="55106" y="89635"/>
                  </a:lnTo>
                  <a:close/>
                  <a:moveTo>
                    <a:pt x="6561" y="90218"/>
                  </a:moveTo>
                  <a:lnTo>
                    <a:pt x="8123" y="90802"/>
                  </a:lnTo>
                  <a:lnTo>
                    <a:pt x="6603" y="91051"/>
                  </a:lnTo>
                  <a:lnTo>
                    <a:pt x="5436" y="90739"/>
                  </a:lnTo>
                  <a:lnTo>
                    <a:pt x="6561" y="90218"/>
                  </a:lnTo>
                  <a:close/>
                  <a:moveTo>
                    <a:pt x="51441" y="90156"/>
                  </a:moveTo>
                  <a:lnTo>
                    <a:pt x="52003" y="90427"/>
                  </a:lnTo>
                  <a:lnTo>
                    <a:pt x="50253" y="91051"/>
                  </a:lnTo>
                  <a:lnTo>
                    <a:pt x="49691" y="90947"/>
                  </a:lnTo>
                  <a:lnTo>
                    <a:pt x="51441" y="90156"/>
                  </a:lnTo>
                  <a:close/>
                  <a:moveTo>
                    <a:pt x="52378" y="90614"/>
                  </a:moveTo>
                  <a:lnTo>
                    <a:pt x="53502" y="91135"/>
                  </a:lnTo>
                  <a:lnTo>
                    <a:pt x="52336" y="91447"/>
                  </a:lnTo>
                  <a:lnTo>
                    <a:pt x="50816" y="91156"/>
                  </a:lnTo>
                  <a:lnTo>
                    <a:pt x="52378" y="90614"/>
                  </a:lnTo>
                  <a:close/>
                  <a:moveTo>
                    <a:pt x="5041" y="90927"/>
                  </a:moveTo>
                  <a:lnTo>
                    <a:pt x="5936" y="91176"/>
                  </a:lnTo>
                  <a:lnTo>
                    <a:pt x="3645" y="91551"/>
                  </a:lnTo>
                  <a:lnTo>
                    <a:pt x="3645" y="91551"/>
                  </a:lnTo>
                  <a:lnTo>
                    <a:pt x="5041" y="90927"/>
                  </a:lnTo>
                  <a:close/>
                  <a:moveTo>
                    <a:pt x="53898" y="91322"/>
                  </a:moveTo>
                  <a:lnTo>
                    <a:pt x="55272" y="91989"/>
                  </a:lnTo>
                  <a:lnTo>
                    <a:pt x="55272" y="91989"/>
                  </a:lnTo>
                  <a:lnTo>
                    <a:pt x="53002" y="91572"/>
                  </a:lnTo>
                  <a:lnTo>
                    <a:pt x="53898" y="91322"/>
                  </a:lnTo>
                  <a:close/>
                  <a:moveTo>
                    <a:pt x="9706" y="90843"/>
                  </a:moveTo>
                  <a:lnTo>
                    <a:pt x="12163" y="92009"/>
                  </a:lnTo>
                  <a:lnTo>
                    <a:pt x="12163" y="92009"/>
                  </a:lnTo>
                  <a:lnTo>
                    <a:pt x="9227" y="90906"/>
                  </a:lnTo>
                  <a:lnTo>
                    <a:pt x="9706" y="90843"/>
                  </a:lnTo>
                  <a:close/>
                  <a:moveTo>
                    <a:pt x="25658" y="88157"/>
                  </a:moveTo>
                  <a:lnTo>
                    <a:pt x="26491" y="88552"/>
                  </a:lnTo>
                  <a:lnTo>
                    <a:pt x="12934" y="92051"/>
                  </a:lnTo>
                  <a:lnTo>
                    <a:pt x="10205" y="90760"/>
                  </a:lnTo>
                  <a:lnTo>
                    <a:pt x="25658" y="88157"/>
                  </a:lnTo>
                  <a:close/>
                  <a:moveTo>
                    <a:pt x="49233" y="91156"/>
                  </a:moveTo>
                  <a:lnTo>
                    <a:pt x="49691" y="91239"/>
                  </a:lnTo>
                  <a:lnTo>
                    <a:pt x="46755" y="92301"/>
                  </a:lnTo>
                  <a:lnTo>
                    <a:pt x="49233" y="91156"/>
                  </a:lnTo>
                  <a:close/>
                  <a:moveTo>
                    <a:pt x="33322" y="88219"/>
                  </a:moveTo>
                  <a:lnTo>
                    <a:pt x="48733" y="91072"/>
                  </a:lnTo>
                  <a:lnTo>
                    <a:pt x="45963" y="92322"/>
                  </a:lnTo>
                  <a:lnTo>
                    <a:pt x="32489" y="88594"/>
                  </a:lnTo>
                  <a:lnTo>
                    <a:pt x="33322" y="88219"/>
                  </a:lnTo>
                  <a:close/>
                  <a:moveTo>
                    <a:pt x="8664" y="91010"/>
                  </a:moveTo>
                  <a:lnTo>
                    <a:pt x="12080" y="92280"/>
                  </a:lnTo>
                  <a:lnTo>
                    <a:pt x="11517" y="92426"/>
                  </a:lnTo>
                  <a:lnTo>
                    <a:pt x="7269" y="91239"/>
                  </a:lnTo>
                  <a:lnTo>
                    <a:pt x="8664" y="91010"/>
                  </a:lnTo>
                  <a:close/>
                  <a:moveTo>
                    <a:pt x="50274" y="91343"/>
                  </a:moveTo>
                  <a:lnTo>
                    <a:pt x="51670" y="91614"/>
                  </a:lnTo>
                  <a:lnTo>
                    <a:pt x="47379" y="92718"/>
                  </a:lnTo>
                  <a:lnTo>
                    <a:pt x="46838" y="92572"/>
                  </a:lnTo>
                  <a:lnTo>
                    <a:pt x="50274" y="91343"/>
                  </a:lnTo>
                  <a:close/>
                  <a:moveTo>
                    <a:pt x="6582" y="91364"/>
                  </a:moveTo>
                  <a:lnTo>
                    <a:pt x="10976" y="92572"/>
                  </a:lnTo>
                  <a:lnTo>
                    <a:pt x="9477" y="92947"/>
                  </a:lnTo>
                  <a:lnTo>
                    <a:pt x="3583" y="91864"/>
                  </a:lnTo>
                  <a:lnTo>
                    <a:pt x="6582" y="91364"/>
                  </a:lnTo>
                  <a:close/>
                  <a:moveTo>
                    <a:pt x="52336" y="91739"/>
                  </a:moveTo>
                  <a:lnTo>
                    <a:pt x="55356" y="92301"/>
                  </a:lnTo>
                  <a:lnTo>
                    <a:pt x="49420" y="93280"/>
                  </a:lnTo>
                  <a:lnTo>
                    <a:pt x="47942" y="92884"/>
                  </a:lnTo>
                  <a:lnTo>
                    <a:pt x="52336" y="91739"/>
                  </a:lnTo>
                  <a:close/>
                  <a:moveTo>
                    <a:pt x="26887" y="88740"/>
                  </a:moveTo>
                  <a:lnTo>
                    <a:pt x="27782" y="89177"/>
                  </a:lnTo>
                  <a:lnTo>
                    <a:pt x="15891" y="93384"/>
                  </a:lnTo>
                  <a:lnTo>
                    <a:pt x="15287" y="93176"/>
                  </a:lnTo>
                  <a:lnTo>
                    <a:pt x="13350" y="92259"/>
                  </a:lnTo>
                  <a:lnTo>
                    <a:pt x="26887" y="88740"/>
                  </a:lnTo>
                  <a:close/>
                  <a:moveTo>
                    <a:pt x="12538" y="92468"/>
                  </a:moveTo>
                  <a:lnTo>
                    <a:pt x="15099" y="93405"/>
                  </a:lnTo>
                  <a:lnTo>
                    <a:pt x="12080" y="92572"/>
                  </a:lnTo>
                  <a:lnTo>
                    <a:pt x="12538" y="92468"/>
                  </a:lnTo>
                  <a:close/>
                  <a:moveTo>
                    <a:pt x="32073" y="88781"/>
                  </a:moveTo>
                  <a:lnTo>
                    <a:pt x="45568" y="92509"/>
                  </a:lnTo>
                  <a:lnTo>
                    <a:pt x="43610" y="93405"/>
                  </a:lnTo>
                  <a:lnTo>
                    <a:pt x="43006" y="93613"/>
                  </a:lnTo>
                  <a:lnTo>
                    <a:pt x="31177" y="89198"/>
                  </a:lnTo>
                  <a:lnTo>
                    <a:pt x="32073" y="88781"/>
                  </a:lnTo>
                  <a:close/>
                  <a:moveTo>
                    <a:pt x="46359" y="92738"/>
                  </a:moveTo>
                  <a:lnTo>
                    <a:pt x="46817" y="92863"/>
                  </a:lnTo>
                  <a:lnTo>
                    <a:pt x="43797" y="93655"/>
                  </a:lnTo>
                  <a:lnTo>
                    <a:pt x="43797" y="93655"/>
                  </a:lnTo>
                  <a:lnTo>
                    <a:pt x="46359" y="92738"/>
                  </a:lnTo>
                  <a:close/>
                  <a:moveTo>
                    <a:pt x="11517" y="92718"/>
                  </a:moveTo>
                  <a:lnTo>
                    <a:pt x="15037" y="93696"/>
                  </a:lnTo>
                  <a:lnTo>
                    <a:pt x="14496" y="93884"/>
                  </a:lnTo>
                  <a:lnTo>
                    <a:pt x="10143" y="93072"/>
                  </a:lnTo>
                  <a:lnTo>
                    <a:pt x="11517" y="92718"/>
                  </a:lnTo>
                  <a:close/>
                  <a:moveTo>
                    <a:pt x="47379" y="93030"/>
                  </a:moveTo>
                  <a:lnTo>
                    <a:pt x="48754" y="93405"/>
                  </a:lnTo>
                  <a:lnTo>
                    <a:pt x="44381" y="94134"/>
                  </a:lnTo>
                  <a:lnTo>
                    <a:pt x="43860" y="93925"/>
                  </a:lnTo>
                  <a:lnTo>
                    <a:pt x="47379" y="93030"/>
                  </a:lnTo>
                  <a:close/>
                  <a:moveTo>
                    <a:pt x="56189" y="92447"/>
                  </a:moveTo>
                  <a:lnTo>
                    <a:pt x="56272" y="92468"/>
                  </a:lnTo>
                  <a:lnTo>
                    <a:pt x="59209" y="93863"/>
                  </a:lnTo>
                  <a:lnTo>
                    <a:pt x="53190" y="94321"/>
                  </a:lnTo>
                  <a:lnTo>
                    <a:pt x="50087" y="93467"/>
                  </a:lnTo>
                  <a:lnTo>
                    <a:pt x="56189" y="92447"/>
                  </a:lnTo>
                  <a:close/>
                  <a:moveTo>
                    <a:pt x="15516" y="93821"/>
                  </a:moveTo>
                  <a:lnTo>
                    <a:pt x="16641" y="94134"/>
                  </a:lnTo>
                  <a:lnTo>
                    <a:pt x="17120" y="94363"/>
                  </a:lnTo>
                  <a:lnTo>
                    <a:pt x="15079" y="93988"/>
                  </a:lnTo>
                  <a:lnTo>
                    <a:pt x="15516" y="93821"/>
                  </a:lnTo>
                  <a:close/>
                  <a:moveTo>
                    <a:pt x="28157" y="89344"/>
                  </a:moveTo>
                  <a:lnTo>
                    <a:pt x="29136" y="89802"/>
                  </a:lnTo>
                  <a:lnTo>
                    <a:pt x="18931" y="94467"/>
                  </a:lnTo>
                  <a:lnTo>
                    <a:pt x="18307" y="94300"/>
                  </a:lnTo>
                  <a:lnTo>
                    <a:pt x="16307" y="93551"/>
                  </a:lnTo>
                  <a:lnTo>
                    <a:pt x="28157" y="89344"/>
                  </a:lnTo>
                  <a:close/>
                  <a:moveTo>
                    <a:pt x="43360" y="94050"/>
                  </a:moveTo>
                  <a:lnTo>
                    <a:pt x="43818" y="94217"/>
                  </a:lnTo>
                  <a:lnTo>
                    <a:pt x="41757" y="94571"/>
                  </a:lnTo>
                  <a:lnTo>
                    <a:pt x="42236" y="94363"/>
                  </a:lnTo>
                  <a:lnTo>
                    <a:pt x="43360" y="94050"/>
                  </a:lnTo>
                  <a:close/>
                  <a:moveTo>
                    <a:pt x="9497" y="93259"/>
                  </a:moveTo>
                  <a:lnTo>
                    <a:pt x="13954" y="94071"/>
                  </a:lnTo>
                  <a:lnTo>
                    <a:pt x="12496" y="94592"/>
                  </a:lnTo>
                  <a:lnTo>
                    <a:pt x="6519" y="94009"/>
                  </a:lnTo>
                  <a:lnTo>
                    <a:pt x="9497" y="93259"/>
                  </a:lnTo>
                  <a:close/>
                  <a:moveTo>
                    <a:pt x="30802" y="89365"/>
                  </a:moveTo>
                  <a:lnTo>
                    <a:pt x="42590" y="93780"/>
                  </a:lnTo>
                  <a:lnTo>
                    <a:pt x="40569" y="94488"/>
                  </a:lnTo>
                  <a:lnTo>
                    <a:pt x="39945" y="94654"/>
                  </a:lnTo>
                  <a:lnTo>
                    <a:pt x="29823" y="89823"/>
                  </a:lnTo>
                  <a:lnTo>
                    <a:pt x="30802" y="89365"/>
                  </a:lnTo>
                  <a:close/>
                  <a:moveTo>
                    <a:pt x="49400" y="93571"/>
                  </a:moveTo>
                  <a:lnTo>
                    <a:pt x="52357" y="94404"/>
                  </a:lnTo>
                  <a:lnTo>
                    <a:pt x="46359" y="94863"/>
                  </a:lnTo>
                  <a:lnTo>
                    <a:pt x="44922" y="94342"/>
                  </a:lnTo>
                  <a:lnTo>
                    <a:pt x="49400" y="93571"/>
                  </a:lnTo>
                  <a:close/>
                  <a:moveTo>
                    <a:pt x="14516" y="94175"/>
                  </a:moveTo>
                  <a:lnTo>
                    <a:pt x="18098" y="94842"/>
                  </a:lnTo>
                  <a:lnTo>
                    <a:pt x="17599" y="95071"/>
                  </a:lnTo>
                  <a:lnTo>
                    <a:pt x="13183" y="94654"/>
                  </a:lnTo>
                  <a:lnTo>
                    <a:pt x="14516" y="94175"/>
                  </a:lnTo>
                  <a:close/>
                  <a:moveTo>
                    <a:pt x="18452" y="95008"/>
                  </a:moveTo>
                  <a:lnTo>
                    <a:pt x="18869" y="95196"/>
                  </a:lnTo>
                  <a:lnTo>
                    <a:pt x="18161" y="95133"/>
                  </a:lnTo>
                  <a:lnTo>
                    <a:pt x="18452" y="95008"/>
                  </a:lnTo>
                  <a:close/>
                  <a:moveTo>
                    <a:pt x="44360" y="94425"/>
                  </a:moveTo>
                  <a:lnTo>
                    <a:pt x="45693" y="94925"/>
                  </a:lnTo>
                  <a:lnTo>
                    <a:pt x="41278" y="95279"/>
                  </a:lnTo>
                  <a:lnTo>
                    <a:pt x="40757" y="95029"/>
                  </a:lnTo>
                  <a:lnTo>
                    <a:pt x="44360" y="94425"/>
                  </a:lnTo>
                  <a:close/>
                  <a:moveTo>
                    <a:pt x="19244" y="95050"/>
                  </a:moveTo>
                  <a:lnTo>
                    <a:pt x="19744" y="95154"/>
                  </a:lnTo>
                  <a:lnTo>
                    <a:pt x="20243" y="95342"/>
                  </a:lnTo>
                  <a:lnTo>
                    <a:pt x="20243" y="95342"/>
                  </a:lnTo>
                  <a:lnTo>
                    <a:pt x="19723" y="95279"/>
                  </a:lnTo>
                  <a:lnTo>
                    <a:pt x="19244" y="95050"/>
                  </a:lnTo>
                  <a:close/>
                  <a:moveTo>
                    <a:pt x="40424" y="95175"/>
                  </a:moveTo>
                  <a:lnTo>
                    <a:pt x="40694" y="95321"/>
                  </a:lnTo>
                  <a:lnTo>
                    <a:pt x="39986" y="95383"/>
                  </a:lnTo>
                  <a:lnTo>
                    <a:pt x="40424" y="95175"/>
                  </a:lnTo>
                  <a:close/>
                  <a:moveTo>
                    <a:pt x="39632" y="95217"/>
                  </a:moveTo>
                  <a:lnTo>
                    <a:pt x="39153" y="95446"/>
                  </a:lnTo>
                  <a:lnTo>
                    <a:pt x="38612" y="95487"/>
                  </a:lnTo>
                  <a:lnTo>
                    <a:pt x="38612" y="95487"/>
                  </a:lnTo>
                  <a:lnTo>
                    <a:pt x="39112" y="95300"/>
                  </a:lnTo>
                  <a:lnTo>
                    <a:pt x="39632" y="95217"/>
                  </a:lnTo>
                  <a:close/>
                  <a:moveTo>
                    <a:pt x="12538" y="94883"/>
                  </a:moveTo>
                  <a:lnTo>
                    <a:pt x="17057" y="95321"/>
                  </a:lnTo>
                  <a:lnTo>
                    <a:pt x="15662" y="95966"/>
                  </a:lnTo>
                  <a:lnTo>
                    <a:pt x="9664" y="95904"/>
                  </a:lnTo>
                  <a:lnTo>
                    <a:pt x="12538" y="94883"/>
                  </a:lnTo>
                  <a:close/>
                  <a:moveTo>
                    <a:pt x="17640" y="95383"/>
                  </a:moveTo>
                  <a:lnTo>
                    <a:pt x="19639" y="95571"/>
                  </a:lnTo>
                  <a:lnTo>
                    <a:pt x="20535" y="96008"/>
                  </a:lnTo>
                  <a:lnTo>
                    <a:pt x="16349" y="95966"/>
                  </a:lnTo>
                  <a:lnTo>
                    <a:pt x="17640" y="95383"/>
                  </a:lnTo>
                  <a:close/>
                  <a:moveTo>
                    <a:pt x="20473" y="95654"/>
                  </a:moveTo>
                  <a:lnTo>
                    <a:pt x="21285" y="95716"/>
                  </a:lnTo>
                  <a:lnTo>
                    <a:pt x="22055" y="96008"/>
                  </a:lnTo>
                  <a:lnTo>
                    <a:pt x="21222" y="96008"/>
                  </a:lnTo>
                  <a:lnTo>
                    <a:pt x="20473" y="95654"/>
                  </a:lnTo>
                  <a:close/>
                  <a:moveTo>
                    <a:pt x="22409" y="95841"/>
                  </a:moveTo>
                  <a:lnTo>
                    <a:pt x="22930" y="95883"/>
                  </a:lnTo>
                  <a:lnTo>
                    <a:pt x="23430" y="96029"/>
                  </a:lnTo>
                  <a:lnTo>
                    <a:pt x="22909" y="96008"/>
                  </a:lnTo>
                  <a:lnTo>
                    <a:pt x="22409" y="95841"/>
                  </a:lnTo>
                  <a:close/>
                  <a:moveTo>
                    <a:pt x="29469" y="89969"/>
                  </a:moveTo>
                  <a:lnTo>
                    <a:pt x="39528" y="94758"/>
                  </a:lnTo>
                  <a:lnTo>
                    <a:pt x="37446" y="95300"/>
                  </a:lnTo>
                  <a:lnTo>
                    <a:pt x="34259" y="95821"/>
                  </a:lnTo>
                  <a:lnTo>
                    <a:pt x="31031" y="96091"/>
                  </a:lnTo>
                  <a:lnTo>
                    <a:pt x="27803" y="96050"/>
                  </a:lnTo>
                  <a:lnTo>
                    <a:pt x="24596" y="95758"/>
                  </a:lnTo>
                  <a:lnTo>
                    <a:pt x="21431" y="95154"/>
                  </a:lnTo>
                  <a:lnTo>
                    <a:pt x="19348" y="94592"/>
                  </a:lnTo>
                  <a:lnTo>
                    <a:pt x="29469" y="89969"/>
                  </a:lnTo>
                  <a:close/>
                  <a:moveTo>
                    <a:pt x="36446" y="95946"/>
                  </a:moveTo>
                  <a:lnTo>
                    <a:pt x="35946" y="96133"/>
                  </a:lnTo>
                  <a:lnTo>
                    <a:pt x="35405" y="96112"/>
                  </a:lnTo>
                  <a:lnTo>
                    <a:pt x="35925" y="95987"/>
                  </a:lnTo>
                  <a:lnTo>
                    <a:pt x="36446" y="95946"/>
                  </a:lnTo>
                  <a:close/>
                  <a:moveTo>
                    <a:pt x="38383" y="95800"/>
                  </a:moveTo>
                  <a:lnTo>
                    <a:pt x="37633" y="96133"/>
                  </a:lnTo>
                  <a:lnTo>
                    <a:pt x="36800" y="96133"/>
                  </a:lnTo>
                  <a:lnTo>
                    <a:pt x="37571" y="95862"/>
                  </a:lnTo>
                  <a:lnTo>
                    <a:pt x="38383" y="95800"/>
                  </a:lnTo>
                  <a:close/>
                  <a:moveTo>
                    <a:pt x="41215" y="95571"/>
                  </a:moveTo>
                  <a:lnTo>
                    <a:pt x="42506" y="96175"/>
                  </a:lnTo>
                  <a:lnTo>
                    <a:pt x="38299" y="96154"/>
                  </a:lnTo>
                  <a:lnTo>
                    <a:pt x="39216" y="95737"/>
                  </a:lnTo>
                  <a:lnTo>
                    <a:pt x="41215" y="95571"/>
                  </a:lnTo>
                  <a:close/>
                  <a:moveTo>
                    <a:pt x="46317" y="95175"/>
                  </a:moveTo>
                  <a:lnTo>
                    <a:pt x="49191" y="96237"/>
                  </a:lnTo>
                  <a:lnTo>
                    <a:pt x="43193" y="96175"/>
                  </a:lnTo>
                  <a:lnTo>
                    <a:pt x="41798" y="95529"/>
                  </a:lnTo>
                  <a:lnTo>
                    <a:pt x="46317" y="95175"/>
                  </a:lnTo>
                  <a:close/>
                  <a:moveTo>
                    <a:pt x="53169" y="94634"/>
                  </a:moveTo>
                  <a:lnTo>
                    <a:pt x="59292" y="96320"/>
                  </a:lnTo>
                  <a:lnTo>
                    <a:pt x="50045" y="96237"/>
                  </a:lnTo>
                  <a:lnTo>
                    <a:pt x="47005" y="95113"/>
                  </a:lnTo>
                  <a:lnTo>
                    <a:pt x="53169" y="94634"/>
                  </a:lnTo>
                  <a:close/>
                  <a:moveTo>
                    <a:pt x="25637" y="96320"/>
                  </a:moveTo>
                  <a:lnTo>
                    <a:pt x="26158" y="96341"/>
                  </a:lnTo>
                  <a:lnTo>
                    <a:pt x="26679" y="96425"/>
                  </a:lnTo>
                  <a:lnTo>
                    <a:pt x="26158" y="96466"/>
                  </a:lnTo>
                  <a:lnTo>
                    <a:pt x="25637" y="96320"/>
                  </a:lnTo>
                  <a:close/>
                  <a:moveTo>
                    <a:pt x="33218" y="96383"/>
                  </a:moveTo>
                  <a:lnTo>
                    <a:pt x="32697" y="96529"/>
                  </a:lnTo>
                  <a:lnTo>
                    <a:pt x="32177" y="96466"/>
                  </a:lnTo>
                  <a:lnTo>
                    <a:pt x="32676" y="96383"/>
                  </a:lnTo>
                  <a:close/>
                  <a:moveTo>
                    <a:pt x="24513" y="96320"/>
                  </a:moveTo>
                  <a:lnTo>
                    <a:pt x="25304" y="96529"/>
                  </a:lnTo>
                  <a:lnTo>
                    <a:pt x="24471" y="96612"/>
                  </a:lnTo>
                  <a:lnTo>
                    <a:pt x="23701" y="96320"/>
                  </a:lnTo>
                  <a:close/>
                  <a:moveTo>
                    <a:pt x="29428" y="96508"/>
                  </a:moveTo>
                  <a:lnTo>
                    <a:pt x="29948" y="96550"/>
                  </a:lnTo>
                  <a:lnTo>
                    <a:pt x="29428" y="96633"/>
                  </a:lnTo>
                  <a:lnTo>
                    <a:pt x="28907" y="96550"/>
                  </a:lnTo>
                  <a:lnTo>
                    <a:pt x="29428" y="96508"/>
                  </a:lnTo>
                  <a:close/>
                  <a:moveTo>
                    <a:pt x="35155" y="96404"/>
                  </a:moveTo>
                  <a:lnTo>
                    <a:pt x="34363" y="96695"/>
                  </a:lnTo>
                  <a:lnTo>
                    <a:pt x="33530" y="96612"/>
                  </a:lnTo>
                  <a:lnTo>
                    <a:pt x="34322" y="96404"/>
                  </a:lnTo>
                  <a:close/>
                  <a:moveTo>
                    <a:pt x="22847" y="96300"/>
                  </a:moveTo>
                  <a:lnTo>
                    <a:pt x="23784" y="96654"/>
                  </a:lnTo>
                  <a:lnTo>
                    <a:pt x="22763" y="96737"/>
                  </a:lnTo>
                  <a:lnTo>
                    <a:pt x="21847" y="96300"/>
                  </a:lnTo>
                  <a:close/>
                  <a:moveTo>
                    <a:pt x="37008" y="96425"/>
                  </a:moveTo>
                  <a:lnTo>
                    <a:pt x="36071" y="96841"/>
                  </a:lnTo>
                  <a:lnTo>
                    <a:pt x="35051" y="96758"/>
                  </a:lnTo>
                  <a:lnTo>
                    <a:pt x="35988" y="96425"/>
                  </a:lnTo>
                  <a:close/>
                  <a:moveTo>
                    <a:pt x="27782" y="96633"/>
                  </a:moveTo>
                  <a:lnTo>
                    <a:pt x="28595" y="96779"/>
                  </a:lnTo>
                  <a:lnTo>
                    <a:pt x="27762" y="96924"/>
                  </a:lnTo>
                  <a:lnTo>
                    <a:pt x="26970" y="96695"/>
                  </a:lnTo>
                  <a:lnTo>
                    <a:pt x="27782" y="96633"/>
                  </a:lnTo>
                  <a:close/>
                  <a:moveTo>
                    <a:pt x="31052" y="96654"/>
                  </a:moveTo>
                  <a:lnTo>
                    <a:pt x="31864" y="96737"/>
                  </a:lnTo>
                  <a:lnTo>
                    <a:pt x="31073" y="96945"/>
                  </a:lnTo>
                  <a:lnTo>
                    <a:pt x="30261" y="96799"/>
                  </a:lnTo>
                  <a:lnTo>
                    <a:pt x="31052" y="96654"/>
                  </a:lnTo>
                  <a:close/>
                  <a:moveTo>
                    <a:pt x="26116" y="96758"/>
                  </a:moveTo>
                  <a:lnTo>
                    <a:pt x="27095" y="97029"/>
                  </a:lnTo>
                  <a:lnTo>
                    <a:pt x="26075" y="97195"/>
                  </a:lnTo>
                  <a:lnTo>
                    <a:pt x="25117" y="96841"/>
                  </a:lnTo>
                  <a:lnTo>
                    <a:pt x="26116" y="96758"/>
                  </a:lnTo>
                  <a:close/>
                  <a:moveTo>
                    <a:pt x="32718" y="96820"/>
                  </a:moveTo>
                  <a:lnTo>
                    <a:pt x="33718" y="96924"/>
                  </a:lnTo>
                  <a:lnTo>
                    <a:pt x="32760" y="97258"/>
                  </a:lnTo>
                  <a:lnTo>
                    <a:pt x="31739" y="97070"/>
                  </a:lnTo>
                  <a:lnTo>
                    <a:pt x="32718" y="96820"/>
                  </a:lnTo>
                  <a:close/>
                  <a:moveTo>
                    <a:pt x="29428" y="96945"/>
                  </a:moveTo>
                  <a:lnTo>
                    <a:pt x="30406" y="97112"/>
                  </a:lnTo>
                  <a:lnTo>
                    <a:pt x="29407" y="97383"/>
                  </a:lnTo>
                  <a:lnTo>
                    <a:pt x="28428" y="97112"/>
                  </a:lnTo>
                  <a:lnTo>
                    <a:pt x="29428" y="96945"/>
                  </a:lnTo>
                  <a:close/>
                  <a:moveTo>
                    <a:pt x="24429" y="96904"/>
                  </a:moveTo>
                  <a:lnTo>
                    <a:pt x="25512" y="97299"/>
                  </a:lnTo>
                  <a:lnTo>
                    <a:pt x="24346" y="97487"/>
                  </a:lnTo>
                  <a:lnTo>
                    <a:pt x="23305" y="96987"/>
                  </a:lnTo>
                  <a:lnTo>
                    <a:pt x="24429" y="96904"/>
                  </a:lnTo>
                  <a:close/>
                  <a:moveTo>
                    <a:pt x="15724" y="96258"/>
                  </a:moveTo>
                  <a:lnTo>
                    <a:pt x="21160" y="96300"/>
                  </a:lnTo>
                  <a:lnTo>
                    <a:pt x="22201" y="96779"/>
                  </a:lnTo>
                  <a:lnTo>
                    <a:pt x="12954" y="97507"/>
                  </a:lnTo>
                  <a:lnTo>
                    <a:pt x="15724" y="96258"/>
                  </a:lnTo>
                  <a:close/>
                  <a:moveTo>
                    <a:pt x="34405" y="96987"/>
                  </a:moveTo>
                  <a:lnTo>
                    <a:pt x="35530" y="97091"/>
                  </a:lnTo>
                  <a:lnTo>
                    <a:pt x="34467" y="97570"/>
                  </a:lnTo>
                  <a:lnTo>
                    <a:pt x="33322" y="97362"/>
                  </a:lnTo>
                  <a:lnTo>
                    <a:pt x="34405" y="96987"/>
                  </a:lnTo>
                  <a:close/>
                  <a:moveTo>
                    <a:pt x="37695" y="96425"/>
                  </a:moveTo>
                  <a:lnTo>
                    <a:pt x="43131" y="96466"/>
                  </a:lnTo>
                  <a:lnTo>
                    <a:pt x="45880" y="97799"/>
                  </a:lnTo>
                  <a:lnTo>
                    <a:pt x="36654" y="96904"/>
                  </a:lnTo>
                  <a:lnTo>
                    <a:pt x="37695" y="96425"/>
                  </a:lnTo>
                  <a:close/>
                  <a:moveTo>
                    <a:pt x="27762" y="97216"/>
                  </a:moveTo>
                  <a:lnTo>
                    <a:pt x="28845" y="97528"/>
                  </a:lnTo>
                  <a:lnTo>
                    <a:pt x="27720" y="97820"/>
                  </a:lnTo>
                  <a:lnTo>
                    <a:pt x="26616" y="97403"/>
                  </a:lnTo>
                  <a:lnTo>
                    <a:pt x="27762" y="97216"/>
                  </a:lnTo>
                  <a:close/>
                  <a:moveTo>
                    <a:pt x="31073" y="97237"/>
                  </a:moveTo>
                  <a:lnTo>
                    <a:pt x="32197" y="97445"/>
                  </a:lnTo>
                  <a:lnTo>
                    <a:pt x="31094" y="97841"/>
                  </a:lnTo>
                  <a:lnTo>
                    <a:pt x="29969" y="97528"/>
                  </a:lnTo>
                  <a:lnTo>
                    <a:pt x="31073" y="97237"/>
                  </a:lnTo>
                  <a:close/>
                  <a:moveTo>
                    <a:pt x="8852" y="96195"/>
                  </a:moveTo>
                  <a:lnTo>
                    <a:pt x="15037" y="96237"/>
                  </a:lnTo>
                  <a:lnTo>
                    <a:pt x="12101" y="97591"/>
                  </a:lnTo>
                  <a:lnTo>
                    <a:pt x="4270" y="98195"/>
                  </a:lnTo>
                  <a:lnTo>
                    <a:pt x="3812" y="97986"/>
                  </a:lnTo>
                  <a:lnTo>
                    <a:pt x="8852" y="96195"/>
                  </a:lnTo>
                  <a:close/>
                  <a:moveTo>
                    <a:pt x="50837" y="96529"/>
                  </a:moveTo>
                  <a:lnTo>
                    <a:pt x="58959" y="96612"/>
                  </a:lnTo>
                  <a:lnTo>
                    <a:pt x="55377" y="98236"/>
                  </a:lnTo>
                  <a:lnTo>
                    <a:pt x="50837" y="96529"/>
                  </a:lnTo>
                  <a:close/>
                  <a:moveTo>
                    <a:pt x="26054" y="97507"/>
                  </a:moveTo>
                  <a:lnTo>
                    <a:pt x="27241" y="97945"/>
                  </a:lnTo>
                  <a:lnTo>
                    <a:pt x="25971" y="98257"/>
                  </a:lnTo>
                  <a:lnTo>
                    <a:pt x="24804" y="97716"/>
                  </a:lnTo>
                  <a:lnTo>
                    <a:pt x="26054" y="97507"/>
                  </a:lnTo>
                  <a:close/>
                  <a:moveTo>
                    <a:pt x="3416" y="98111"/>
                  </a:moveTo>
                  <a:lnTo>
                    <a:pt x="3687" y="98257"/>
                  </a:lnTo>
                  <a:lnTo>
                    <a:pt x="2875" y="98320"/>
                  </a:lnTo>
                  <a:lnTo>
                    <a:pt x="2875" y="98320"/>
                  </a:lnTo>
                  <a:lnTo>
                    <a:pt x="3416" y="98111"/>
                  </a:lnTo>
                  <a:close/>
                  <a:moveTo>
                    <a:pt x="32781" y="97549"/>
                  </a:moveTo>
                  <a:lnTo>
                    <a:pt x="34009" y="97778"/>
                  </a:lnTo>
                  <a:lnTo>
                    <a:pt x="32843" y="98320"/>
                  </a:lnTo>
                  <a:lnTo>
                    <a:pt x="31594" y="97986"/>
                  </a:lnTo>
                  <a:lnTo>
                    <a:pt x="32781" y="97549"/>
                  </a:lnTo>
                  <a:close/>
                  <a:moveTo>
                    <a:pt x="29407" y="97674"/>
                  </a:moveTo>
                  <a:lnTo>
                    <a:pt x="30636" y="98007"/>
                  </a:lnTo>
                  <a:lnTo>
                    <a:pt x="29407" y="98445"/>
                  </a:lnTo>
                  <a:lnTo>
                    <a:pt x="28199" y="97986"/>
                  </a:lnTo>
                  <a:lnTo>
                    <a:pt x="29407" y="97674"/>
                  </a:lnTo>
                  <a:close/>
                  <a:moveTo>
                    <a:pt x="43797" y="96487"/>
                  </a:moveTo>
                  <a:lnTo>
                    <a:pt x="49983" y="96529"/>
                  </a:lnTo>
                  <a:lnTo>
                    <a:pt x="55002" y="98403"/>
                  </a:lnTo>
                  <a:lnTo>
                    <a:pt x="54544" y="98611"/>
                  </a:lnTo>
                  <a:lnTo>
                    <a:pt x="46734" y="97862"/>
                  </a:lnTo>
                  <a:lnTo>
                    <a:pt x="43797" y="96487"/>
                  </a:lnTo>
                  <a:close/>
                  <a:moveTo>
                    <a:pt x="55397" y="98549"/>
                  </a:moveTo>
                  <a:lnTo>
                    <a:pt x="55939" y="98757"/>
                  </a:lnTo>
                  <a:lnTo>
                    <a:pt x="55127" y="98674"/>
                  </a:lnTo>
                  <a:lnTo>
                    <a:pt x="55397" y="98549"/>
                  </a:lnTo>
                  <a:close/>
                  <a:moveTo>
                    <a:pt x="27699" y="98111"/>
                  </a:moveTo>
                  <a:lnTo>
                    <a:pt x="28990" y="98590"/>
                  </a:lnTo>
                  <a:lnTo>
                    <a:pt x="27657" y="99069"/>
                  </a:lnTo>
                  <a:lnTo>
                    <a:pt x="26387" y="98465"/>
                  </a:lnTo>
                  <a:lnTo>
                    <a:pt x="27699" y="98111"/>
                  </a:lnTo>
                  <a:close/>
                  <a:moveTo>
                    <a:pt x="31115" y="98153"/>
                  </a:moveTo>
                  <a:lnTo>
                    <a:pt x="32427" y="98507"/>
                  </a:lnTo>
                  <a:lnTo>
                    <a:pt x="31156" y="99090"/>
                  </a:lnTo>
                  <a:lnTo>
                    <a:pt x="29823" y="98611"/>
                  </a:lnTo>
                  <a:lnTo>
                    <a:pt x="31115" y="98153"/>
                  </a:lnTo>
                  <a:close/>
                  <a:moveTo>
                    <a:pt x="58105" y="99257"/>
                  </a:moveTo>
                  <a:lnTo>
                    <a:pt x="58875" y="99319"/>
                  </a:lnTo>
                  <a:lnTo>
                    <a:pt x="58542" y="99423"/>
                  </a:lnTo>
                  <a:lnTo>
                    <a:pt x="58105" y="99257"/>
                  </a:lnTo>
                  <a:close/>
                  <a:moveTo>
                    <a:pt x="11330" y="97945"/>
                  </a:moveTo>
                  <a:lnTo>
                    <a:pt x="7436" y="99715"/>
                  </a:lnTo>
                  <a:lnTo>
                    <a:pt x="4791" y="98445"/>
                  </a:lnTo>
                  <a:lnTo>
                    <a:pt x="11330" y="97945"/>
                  </a:lnTo>
                  <a:close/>
                  <a:moveTo>
                    <a:pt x="29407" y="98757"/>
                  </a:moveTo>
                  <a:lnTo>
                    <a:pt x="30781" y="99257"/>
                  </a:lnTo>
                  <a:lnTo>
                    <a:pt x="29386" y="99902"/>
                  </a:lnTo>
                  <a:lnTo>
                    <a:pt x="28032" y="99236"/>
                  </a:lnTo>
                  <a:lnTo>
                    <a:pt x="29407" y="98757"/>
                  </a:lnTo>
                  <a:close/>
                  <a:moveTo>
                    <a:pt x="4208" y="98507"/>
                  </a:moveTo>
                  <a:lnTo>
                    <a:pt x="7082" y="99861"/>
                  </a:lnTo>
                  <a:lnTo>
                    <a:pt x="6915" y="99944"/>
                  </a:lnTo>
                  <a:lnTo>
                    <a:pt x="3229" y="98570"/>
                  </a:lnTo>
                  <a:lnTo>
                    <a:pt x="4208" y="98507"/>
                  </a:lnTo>
                  <a:close/>
                  <a:moveTo>
                    <a:pt x="47484" y="98236"/>
                  </a:moveTo>
                  <a:lnTo>
                    <a:pt x="54023" y="98861"/>
                  </a:lnTo>
                  <a:lnTo>
                    <a:pt x="51357" y="100069"/>
                  </a:lnTo>
                  <a:lnTo>
                    <a:pt x="47484" y="98236"/>
                  </a:lnTo>
                  <a:close/>
                  <a:moveTo>
                    <a:pt x="22722" y="97029"/>
                  </a:moveTo>
                  <a:lnTo>
                    <a:pt x="23846" y="97570"/>
                  </a:lnTo>
                  <a:lnTo>
                    <a:pt x="8394" y="100173"/>
                  </a:lnTo>
                  <a:lnTo>
                    <a:pt x="7769" y="99882"/>
                  </a:lnTo>
                  <a:lnTo>
                    <a:pt x="12184" y="97862"/>
                  </a:lnTo>
                  <a:lnTo>
                    <a:pt x="22722" y="97029"/>
                  </a:lnTo>
                  <a:close/>
                  <a:moveTo>
                    <a:pt x="7436" y="100027"/>
                  </a:moveTo>
                  <a:lnTo>
                    <a:pt x="7894" y="100257"/>
                  </a:lnTo>
                  <a:lnTo>
                    <a:pt x="7769" y="100277"/>
                  </a:lnTo>
                  <a:lnTo>
                    <a:pt x="7290" y="100090"/>
                  </a:lnTo>
                  <a:lnTo>
                    <a:pt x="7436" y="100027"/>
                  </a:lnTo>
                  <a:close/>
                  <a:moveTo>
                    <a:pt x="54585" y="98924"/>
                  </a:moveTo>
                  <a:lnTo>
                    <a:pt x="55585" y="99007"/>
                  </a:lnTo>
                  <a:lnTo>
                    <a:pt x="51878" y="100319"/>
                  </a:lnTo>
                  <a:lnTo>
                    <a:pt x="51690" y="100236"/>
                  </a:lnTo>
                  <a:lnTo>
                    <a:pt x="54585" y="98924"/>
                  </a:lnTo>
                  <a:close/>
                  <a:moveTo>
                    <a:pt x="2542" y="98632"/>
                  </a:moveTo>
                  <a:lnTo>
                    <a:pt x="6540" y="100132"/>
                  </a:lnTo>
                  <a:lnTo>
                    <a:pt x="5790" y="100465"/>
                  </a:lnTo>
                  <a:lnTo>
                    <a:pt x="750" y="99069"/>
                  </a:lnTo>
                  <a:lnTo>
                    <a:pt x="1813" y="98695"/>
                  </a:lnTo>
                  <a:lnTo>
                    <a:pt x="2542" y="98632"/>
                  </a:lnTo>
                  <a:close/>
                  <a:moveTo>
                    <a:pt x="6915" y="100257"/>
                  </a:moveTo>
                  <a:lnTo>
                    <a:pt x="7206" y="100361"/>
                  </a:lnTo>
                  <a:lnTo>
                    <a:pt x="6394" y="100506"/>
                  </a:lnTo>
                  <a:lnTo>
                    <a:pt x="6915" y="100257"/>
                  </a:lnTo>
                  <a:close/>
                  <a:moveTo>
                    <a:pt x="36113" y="97153"/>
                  </a:moveTo>
                  <a:lnTo>
                    <a:pt x="46651" y="98153"/>
                  </a:lnTo>
                  <a:lnTo>
                    <a:pt x="51003" y="100236"/>
                  </a:lnTo>
                  <a:lnTo>
                    <a:pt x="50378" y="100527"/>
                  </a:lnTo>
                  <a:lnTo>
                    <a:pt x="34967" y="97674"/>
                  </a:lnTo>
                  <a:lnTo>
                    <a:pt x="36113" y="97153"/>
                  </a:lnTo>
                  <a:close/>
                  <a:moveTo>
                    <a:pt x="8352" y="100465"/>
                  </a:moveTo>
                  <a:lnTo>
                    <a:pt x="8539" y="100569"/>
                  </a:lnTo>
                  <a:lnTo>
                    <a:pt x="8310" y="100486"/>
                  </a:lnTo>
                  <a:lnTo>
                    <a:pt x="8352" y="100465"/>
                  </a:lnTo>
                  <a:close/>
                  <a:moveTo>
                    <a:pt x="51357" y="100402"/>
                  </a:moveTo>
                  <a:lnTo>
                    <a:pt x="51482" y="100465"/>
                  </a:lnTo>
                  <a:lnTo>
                    <a:pt x="51003" y="100631"/>
                  </a:lnTo>
                  <a:lnTo>
                    <a:pt x="50878" y="100611"/>
                  </a:lnTo>
                  <a:lnTo>
                    <a:pt x="51357" y="100402"/>
                  </a:lnTo>
                  <a:close/>
                  <a:moveTo>
                    <a:pt x="56251" y="99069"/>
                  </a:moveTo>
                  <a:lnTo>
                    <a:pt x="56980" y="99153"/>
                  </a:lnTo>
                  <a:lnTo>
                    <a:pt x="58042" y="99548"/>
                  </a:lnTo>
                  <a:lnTo>
                    <a:pt x="52982" y="100860"/>
                  </a:lnTo>
                  <a:lnTo>
                    <a:pt x="52253" y="100506"/>
                  </a:lnTo>
                  <a:lnTo>
                    <a:pt x="56251" y="99069"/>
                  </a:lnTo>
                  <a:close/>
                  <a:moveTo>
                    <a:pt x="51857" y="100631"/>
                  </a:moveTo>
                  <a:lnTo>
                    <a:pt x="52378" y="100881"/>
                  </a:lnTo>
                  <a:lnTo>
                    <a:pt x="51565" y="100736"/>
                  </a:lnTo>
                  <a:lnTo>
                    <a:pt x="51857" y="100631"/>
                  </a:lnTo>
                  <a:close/>
                  <a:moveTo>
                    <a:pt x="50462" y="100819"/>
                  </a:moveTo>
                  <a:lnTo>
                    <a:pt x="50233" y="100902"/>
                  </a:lnTo>
                  <a:lnTo>
                    <a:pt x="50420" y="100819"/>
                  </a:lnTo>
                  <a:close/>
                  <a:moveTo>
                    <a:pt x="4270" y="101152"/>
                  </a:moveTo>
                  <a:lnTo>
                    <a:pt x="3854" y="101360"/>
                  </a:lnTo>
                  <a:lnTo>
                    <a:pt x="3499" y="101277"/>
                  </a:lnTo>
                  <a:lnTo>
                    <a:pt x="4270" y="101152"/>
                  </a:lnTo>
                  <a:close/>
                  <a:moveTo>
                    <a:pt x="54502" y="101569"/>
                  </a:moveTo>
                  <a:lnTo>
                    <a:pt x="55272" y="101714"/>
                  </a:lnTo>
                  <a:lnTo>
                    <a:pt x="54918" y="101777"/>
                  </a:lnTo>
                  <a:lnTo>
                    <a:pt x="54502" y="101569"/>
                  </a:lnTo>
                  <a:close/>
                  <a:moveTo>
                    <a:pt x="24304" y="97799"/>
                  </a:moveTo>
                  <a:lnTo>
                    <a:pt x="25533" y="98382"/>
                  </a:lnTo>
                  <a:lnTo>
                    <a:pt x="12059" y="101881"/>
                  </a:lnTo>
                  <a:lnTo>
                    <a:pt x="11663" y="101714"/>
                  </a:lnTo>
                  <a:lnTo>
                    <a:pt x="8852" y="100381"/>
                  </a:lnTo>
                  <a:lnTo>
                    <a:pt x="24304" y="97799"/>
                  </a:lnTo>
                  <a:close/>
                  <a:moveTo>
                    <a:pt x="7748" y="100569"/>
                  </a:moveTo>
                  <a:lnTo>
                    <a:pt x="11538" y="101985"/>
                  </a:lnTo>
                  <a:lnTo>
                    <a:pt x="11559" y="102006"/>
                  </a:lnTo>
                  <a:lnTo>
                    <a:pt x="11455" y="102027"/>
                  </a:lnTo>
                  <a:lnTo>
                    <a:pt x="6769" y="100736"/>
                  </a:lnTo>
                  <a:lnTo>
                    <a:pt x="7748" y="100569"/>
                  </a:lnTo>
                  <a:close/>
                  <a:moveTo>
                    <a:pt x="34509" y="97882"/>
                  </a:moveTo>
                  <a:lnTo>
                    <a:pt x="49920" y="100736"/>
                  </a:lnTo>
                  <a:lnTo>
                    <a:pt x="47088" y="102027"/>
                  </a:lnTo>
                  <a:lnTo>
                    <a:pt x="46692" y="102152"/>
                  </a:lnTo>
                  <a:lnTo>
                    <a:pt x="33280" y="98445"/>
                  </a:lnTo>
                  <a:lnTo>
                    <a:pt x="34509" y="97882"/>
                  </a:lnTo>
                  <a:close/>
                  <a:moveTo>
                    <a:pt x="51024" y="100923"/>
                  </a:moveTo>
                  <a:lnTo>
                    <a:pt x="52003" y="101110"/>
                  </a:lnTo>
                  <a:lnTo>
                    <a:pt x="47296" y="102318"/>
                  </a:lnTo>
                  <a:lnTo>
                    <a:pt x="47192" y="102297"/>
                  </a:lnTo>
                  <a:lnTo>
                    <a:pt x="47213" y="102277"/>
                  </a:lnTo>
                  <a:lnTo>
                    <a:pt x="51024" y="100923"/>
                  </a:lnTo>
                  <a:close/>
                  <a:moveTo>
                    <a:pt x="6103" y="100860"/>
                  </a:moveTo>
                  <a:lnTo>
                    <a:pt x="10893" y="102172"/>
                  </a:lnTo>
                  <a:lnTo>
                    <a:pt x="9810" y="102464"/>
                  </a:lnTo>
                  <a:lnTo>
                    <a:pt x="4333" y="101444"/>
                  </a:lnTo>
                  <a:lnTo>
                    <a:pt x="5374" y="100965"/>
                  </a:lnTo>
                  <a:lnTo>
                    <a:pt x="6103" y="100860"/>
                  </a:lnTo>
                  <a:close/>
                  <a:moveTo>
                    <a:pt x="52669" y="101235"/>
                  </a:moveTo>
                  <a:lnTo>
                    <a:pt x="53398" y="101360"/>
                  </a:lnTo>
                  <a:lnTo>
                    <a:pt x="54419" y="101860"/>
                  </a:lnTo>
                  <a:lnTo>
                    <a:pt x="48921" y="102776"/>
                  </a:lnTo>
                  <a:lnTo>
                    <a:pt x="47858" y="102485"/>
                  </a:lnTo>
                  <a:lnTo>
                    <a:pt x="52669" y="101235"/>
                  </a:lnTo>
                  <a:close/>
                  <a:moveTo>
                    <a:pt x="25950" y="98570"/>
                  </a:moveTo>
                  <a:lnTo>
                    <a:pt x="27262" y="99194"/>
                  </a:lnTo>
                  <a:lnTo>
                    <a:pt x="15849" y="103255"/>
                  </a:lnTo>
                  <a:lnTo>
                    <a:pt x="15454" y="103130"/>
                  </a:lnTo>
                  <a:lnTo>
                    <a:pt x="12538" y="102048"/>
                  </a:lnTo>
                  <a:lnTo>
                    <a:pt x="25950" y="98570"/>
                  </a:lnTo>
                  <a:close/>
                  <a:moveTo>
                    <a:pt x="11455" y="102339"/>
                  </a:moveTo>
                  <a:lnTo>
                    <a:pt x="13392" y="102860"/>
                  </a:lnTo>
                  <a:lnTo>
                    <a:pt x="14225" y="103276"/>
                  </a:lnTo>
                  <a:lnTo>
                    <a:pt x="10497" y="102589"/>
                  </a:lnTo>
                  <a:lnTo>
                    <a:pt x="11455" y="102339"/>
                  </a:lnTo>
                  <a:close/>
                  <a:moveTo>
                    <a:pt x="3874" y="101652"/>
                  </a:moveTo>
                  <a:lnTo>
                    <a:pt x="9143" y="102631"/>
                  </a:lnTo>
                  <a:lnTo>
                    <a:pt x="6436" y="103339"/>
                  </a:lnTo>
                  <a:lnTo>
                    <a:pt x="1292" y="102839"/>
                  </a:lnTo>
                  <a:lnTo>
                    <a:pt x="3874" y="101652"/>
                  </a:lnTo>
                  <a:close/>
                  <a:moveTo>
                    <a:pt x="14995" y="103318"/>
                  </a:moveTo>
                  <a:lnTo>
                    <a:pt x="15349" y="103422"/>
                  </a:lnTo>
                  <a:lnTo>
                    <a:pt x="15370" y="103422"/>
                  </a:lnTo>
                  <a:lnTo>
                    <a:pt x="15287" y="103443"/>
                  </a:lnTo>
                  <a:lnTo>
                    <a:pt x="14995" y="103318"/>
                  </a:lnTo>
                  <a:close/>
                  <a:moveTo>
                    <a:pt x="32864" y="98632"/>
                  </a:moveTo>
                  <a:lnTo>
                    <a:pt x="46213" y="102318"/>
                  </a:lnTo>
                  <a:lnTo>
                    <a:pt x="43298" y="103360"/>
                  </a:lnTo>
                  <a:lnTo>
                    <a:pt x="42881" y="103485"/>
                  </a:lnTo>
                  <a:lnTo>
                    <a:pt x="31531" y="99236"/>
                  </a:lnTo>
                  <a:lnTo>
                    <a:pt x="32864" y="98632"/>
                  </a:lnTo>
                  <a:close/>
                  <a:moveTo>
                    <a:pt x="47296" y="102631"/>
                  </a:moveTo>
                  <a:lnTo>
                    <a:pt x="48254" y="102901"/>
                  </a:lnTo>
                  <a:lnTo>
                    <a:pt x="44506" y="103526"/>
                  </a:lnTo>
                  <a:lnTo>
                    <a:pt x="44506" y="103526"/>
                  </a:lnTo>
                  <a:lnTo>
                    <a:pt x="45359" y="103130"/>
                  </a:lnTo>
                  <a:lnTo>
                    <a:pt x="47296" y="102631"/>
                  </a:lnTo>
                  <a:close/>
                  <a:moveTo>
                    <a:pt x="43735" y="103547"/>
                  </a:moveTo>
                  <a:lnTo>
                    <a:pt x="43443" y="103693"/>
                  </a:lnTo>
                  <a:lnTo>
                    <a:pt x="43360" y="103651"/>
                  </a:lnTo>
                  <a:lnTo>
                    <a:pt x="43381" y="103651"/>
                  </a:lnTo>
                  <a:lnTo>
                    <a:pt x="43735" y="103547"/>
                  </a:lnTo>
                  <a:close/>
                  <a:moveTo>
                    <a:pt x="54877" y="102068"/>
                  </a:moveTo>
                  <a:lnTo>
                    <a:pt x="57459" y="103297"/>
                  </a:lnTo>
                  <a:lnTo>
                    <a:pt x="52294" y="103714"/>
                  </a:lnTo>
                  <a:lnTo>
                    <a:pt x="49587" y="102964"/>
                  </a:lnTo>
                  <a:lnTo>
                    <a:pt x="54877" y="102068"/>
                  </a:lnTo>
                  <a:close/>
                  <a:moveTo>
                    <a:pt x="9831" y="102756"/>
                  </a:moveTo>
                  <a:lnTo>
                    <a:pt x="14704" y="103651"/>
                  </a:lnTo>
                  <a:lnTo>
                    <a:pt x="13662" y="104026"/>
                  </a:lnTo>
                  <a:lnTo>
                    <a:pt x="7269" y="103422"/>
                  </a:lnTo>
                  <a:lnTo>
                    <a:pt x="9831" y="102756"/>
                  </a:lnTo>
                  <a:close/>
                  <a:moveTo>
                    <a:pt x="15266" y="103755"/>
                  </a:moveTo>
                  <a:lnTo>
                    <a:pt x="16349" y="104276"/>
                  </a:lnTo>
                  <a:lnTo>
                    <a:pt x="16349" y="104276"/>
                  </a:lnTo>
                  <a:lnTo>
                    <a:pt x="14350" y="104088"/>
                  </a:lnTo>
                  <a:lnTo>
                    <a:pt x="15266" y="103755"/>
                  </a:lnTo>
                  <a:close/>
                  <a:moveTo>
                    <a:pt x="48921" y="103068"/>
                  </a:moveTo>
                  <a:lnTo>
                    <a:pt x="51461" y="103776"/>
                  </a:lnTo>
                  <a:lnTo>
                    <a:pt x="45047" y="104276"/>
                  </a:lnTo>
                  <a:lnTo>
                    <a:pt x="44006" y="103901"/>
                  </a:lnTo>
                  <a:lnTo>
                    <a:pt x="48921" y="103068"/>
                  </a:lnTo>
                  <a:close/>
                  <a:moveTo>
                    <a:pt x="27637" y="99382"/>
                  </a:moveTo>
                  <a:lnTo>
                    <a:pt x="29053" y="100048"/>
                  </a:lnTo>
                  <a:lnTo>
                    <a:pt x="19764" y="104297"/>
                  </a:lnTo>
                  <a:lnTo>
                    <a:pt x="19348" y="104213"/>
                  </a:lnTo>
                  <a:lnTo>
                    <a:pt x="16349" y="103380"/>
                  </a:lnTo>
                  <a:lnTo>
                    <a:pt x="27637" y="99382"/>
                  </a:lnTo>
                  <a:close/>
                  <a:moveTo>
                    <a:pt x="31156" y="99403"/>
                  </a:moveTo>
                  <a:lnTo>
                    <a:pt x="42381" y="103609"/>
                  </a:lnTo>
                  <a:lnTo>
                    <a:pt x="39382" y="104380"/>
                  </a:lnTo>
                  <a:lnTo>
                    <a:pt x="38966" y="104443"/>
                  </a:lnTo>
                  <a:lnTo>
                    <a:pt x="29740" y="100048"/>
                  </a:lnTo>
                  <a:lnTo>
                    <a:pt x="31156" y="99403"/>
                  </a:lnTo>
                  <a:close/>
                  <a:moveTo>
                    <a:pt x="16349" y="103964"/>
                  </a:moveTo>
                  <a:lnTo>
                    <a:pt x="17265" y="104130"/>
                  </a:lnTo>
                  <a:lnTo>
                    <a:pt x="18140" y="104463"/>
                  </a:lnTo>
                  <a:lnTo>
                    <a:pt x="17203" y="104359"/>
                  </a:lnTo>
                  <a:lnTo>
                    <a:pt x="16349" y="103964"/>
                  </a:lnTo>
                  <a:close/>
                  <a:moveTo>
                    <a:pt x="43443" y="104005"/>
                  </a:moveTo>
                  <a:lnTo>
                    <a:pt x="44360" y="104338"/>
                  </a:lnTo>
                  <a:lnTo>
                    <a:pt x="42360" y="104505"/>
                  </a:lnTo>
                  <a:lnTo>
                    <a:pt x="43443" y="104005"/>
                  </a:lnTo>
                  <a:close/>
                  <a:moveTo>
                    <a:pt x="18911" y="104422"/>
                  </a:moveTo>
                  <a:lnTo>
                    <a:pt x="19265" y="104505"/>
                  </a:lnTo>
                  <a:lnTo>
                    <a:pt x="19285" y="104505"/>
                  </a:lnTo>
                  <a:lnTo>
                    <a:pt x="19202" y="104547"/>
                  </a:lnTo>
                  <a:lnTo>
                    <a:pt x="18911" y="104422"/>
                  </a:lnTo>
                  <a:close/>
                  <a:moveTo>
                    <a:pt x="42381" y="104172"/>
                  </a:moveTo>
                  <a:lnTo>
                    <a:pt x="41507" y="104567"/>
                  </a:lnTo>
                  <a:lnTo>
                    <a:pt x="40569" y="104630"/>
                  </a:lnTo>
                  <a:lnTo>
                    <a:pt x="41444" y="104318"/>
                  </a:lnTo>
                  <a:lnTo>
                    <a:pt x="42381" y="104172"/>
                  </a:lnTo>
                  <a:close/>
                  <a:moveTo>
                    <a:pt x="39799" y="104609"/>
                  </a:moveTo>
                  <a:lnTo>
                    <a:pt x="39507" y="104713"/>
                  </a:lnTo>
                  <a:lnTo>
                    <a:pt x="39424" y="104672"/>
                  </a:lnTo>
                  <a:lnTo>
                    <a:pt x="39445" y="104672"/>
                  </a:lnTo>
                  <a:lnTo>
                    <a:pt x="39799" y="104609"/>
                  </a:lnTo>
                  <a:close/>
                  <a:moveTo>
                    <a:pt x="17973" y="104734"/>
                  </a:moveTo>
                  <a:lnTo>
                    <a:pt x="18661" y="104797"/>
                  </a:lnTo>
                  <a:lnTo>
                    <a:pt x="18369" y="104922"/>
                  </a:lnTo>
                  <a:lnTo>
                    <a:pt x="17973" y="104734"/>
                  </a:lnTo>
                  <a:close/>
                  <a:moveTo>
                    <a:pt x="40736" y="104922"/>
                  </a:moveTo>
                  <a:lnTo>
                    <a:pt x="40340" y="105109"/>
                  </a:lnTo>
                  <a:lnTo>
                    <a:pt x="40049" y="104963"/>
                  </a:lnTo>
                  <a:lnTo>
                    <a:pt x="40736" y="104922"/>
                  </a:lnTo>
                  <a:close/>
                  <a:moveTo>
                    <a:pt x="6457" y="103630"/>
                  </a:moveTo>
                  <a:lnTo>
                    <a:pt x="13017" y="104255"/>
                  </a:lnTo>
                  <a:lnTo>
                    <a:pt x="10372" y="105192"/>
                  </a:lnTo>
                  <a:lnTo>
                    <a:pt x="709" y="105109"/>
                  </a:lnTo>
                  <a:lnTo>
                    <a:pt x="6457" y="103630"/>
                  </a:lnTo>
                  <a:close/>
                  <a:moveTo>
                    <a:pt x="13704" y="104318"/>
                  </a:moveTo>
                  <a:lnTo>
                    <a:pt x="17120" y="104651"/>
                  </a:lnTo>
                  <a:lnTo>
                    <a:pt x="18036" y="105088"/>
                  </a:lnTo>
                  <a:lnTo>
                    <a:pt x="17640" y="105255"/>
                  </a:lnTo>
                  <a:lnTo>
                    <a:pt x="11226" y="105192"/>
                  </a:lnTo>
                  <a:lnTo>
                    <a:pt x="13704" y="104318"/>
                  </a:lnTo>
                  <a:close/>
                  <a:moveTo>
                    <a:pt x="18369" y="105234"/>
                  </a:moveTo>
                  <a:lnTo>
                    <a:pt x="18411" y="105255"/>
                  </a:lnTo>
                  <a:lnTo>
                    <a:pt x="18327" y="105255"/>
                  </a:lnTo>
                  <a:lnTo>
                    <a:pt x="18369" y="105234"/>
                  </a:lnTo>
                  <a:close/>
                  <a:moveTo>
                    <a:pt x="19223" y="104859"/>
                  </a:moveTo>
                  <a:lnTo>
                    <a:pt x="20348" y="105276"/>
                  </a:lnTo>
                  <a:lnTo>
                    <a:pt x="19098" y="105276"/>
                  </a:lnTo>
                  <a:lnTo>
                    <a:pt x="18723" y="105088"/>
                  </a:lnTo>
                  <a:lnTo>
                    <a:pt x="19223" y="104859"/>
                  </a:lnTo>
                  <a:close/>
                  <a:moveTo>
                    <a:pt x="20306" y="104963"/>
                  </a:moveTo>
                  <a:lnTo>
                    <a:pt x="21243" y="105046"/>
                  </a:lnTo>
                  <a:lnTo>
                    <a:pt x="22139" y="105296"/>
                  </a:lnTo>
                  <a:lnTo>
                    <a:pt x="21201" y="105276"/>
                  </a:lnTo>
                  <a:lnTo>
                    <a:pt x="20306" y="104963"/>
                  </a:lnTo>
                  <a:close/>
                  <a:moveTo>
                    <a:pt x="22909" y="105192"/>
                  </a:moveTo>
                  <a:lnTo>
                    <a:pt x="23263" y="105234"/>
                  </a:lnTo>
                  <a:lnTo>
                    <a:pt x="23638" y="105296"/>
                  </a:lnTo>
                  <a:lnTo>
                    <a:pt x="23263" y="105296"/>
                  </a:lnTo>
                  <a:lnTo>
                    <a:pt x="22909" y="105192"/>
                  </a:lnTo>
                  <a:close/>
                  <a:moveTo>
                    <a:pt x="29386" y="100215"/>
                  </a:moveTo>
                  <a:lnTo>
                    <a:pt x="38466" y="104526"/>
                  </a:lnTo>
                  <a:lnTo>
                    <a:pt x="35405" y="105046"/>
                  </a:lnTo>
                  <a:lnTo>
                    <a:pt x="31364" y="105359"/>
                  </a:lnTo>
                  <a:lnTo>
                    <a:pt x="27324" y="105338"/>
                  </a:lnTo>
                  <a:lnTo>
                    <a:pt x="23305" y="104942"/>
                  </a:lnTo>
                  <a:lnTo>
                    <a:pt x="20243" y="104380"/>
                  </a:lnTo>
                  <a:lnTo>
                    <a:pt x="29386" y="100215"/>
                  </a:lnTo>
                  <a:close/>
                  <a:moveTo>
                    <a:pt x="35800" y="105317"/>
                  </a:moveTo>
                  <a:lnTo>
                    <a:pt x="35446" y="105401"/>
                  </a:lnTo>
                  <a:lnTo>
                    <a:pt x="35071" y="105401"/>
                  </a:lnTo>
                  <a:lnTo>
                    <a:pt x="35425" y="105338"/>
                  </a:lnTo>
                  <a:lnTo>
                    <a:pt x="35800" y="105317"/>
                  </a:lnTo>
                  <a:close/>
                  <a:moveTo>
                    <a:pt x="38404" y="105109"/>
                  </a:moveTo>
                  <a:lnTo>
                    <a:pt x="37508" y="105421"/>
                  </a:lnTo>
                  <a:lnTo>
                    <a:pt x="36550" y="105421"/>
                  </a:lnTo>
                  <a:lnTo>
                    <a:pt x="37466" y="105171"/>
                  </a:lnTo>
                  <a:lnTo>
                    <a:pt x="38404" y="105109"/>
                  </a:lnTo>
                  <a:close/>
                  <a:moveTo>
                    <a:pt x="39486" y="105026"/>
                  </a:moveTo>
                  <a:lnTo>
                    <a:pt x="39986" y="105255"/>
                  </a:lnTo>
                  <a:lnTo>
                    <a:pt x="39611" y="105442"/>
                  </a:lnTo>
                  <a:lnTo>
                    <a:pt x="38362" y="105421"/>
                  </a:lnTo>
                  <a:lnTo>
                    <a:pt x="39486" y="105026"/>
                  </a:lnTo>
                  <a:close/>
                  <a:moveTo>
                    <a:pt x="40320" y="105421"/>
                  </a:moveTo>
                  <a:lnTo>
                    <a:pt x="40361" y="105442"/>
                  </a:lnTo>
                  <a:lnTo>
                    <a:pt x="40299" y="105442"/>
                  </a:lnTo>
                  <a:lnTo>
                    <a:pt x="40320" y="105421"/>
                  </a:lnTo>
                  <a:close/>
                  <a:moveTo>
                    <a:pt x="45005" y="104588"/>
                  </a:moveTo>
                  <a:lnTo>
                    <a:pt x="47484" y="105505"/>
                  </a:lnTo>
                  <a:lnTo>
                    <a:pt x="41048" y="105442"/>
                  </a:lnTo>
                  <a:lnTo>
                    <a:pt x="40674" y="105276"/>
                  </a:lnTo>
                  <a:lnTo>
                    <a:pt x="41590" y="104859"/>
                  </a:lnTo>
                  <a:lnTo>
                    <a:pt x="45005" y="104588"/>
                  </a:lnTo>
                  <a:close/>
                  <a:moveTo>
                    <a:pt x="52274" y="104005"/>
                  </a:moveTo>
                  <a:lnTo>
                    <a:pt x="58001" y="105588"/>
                  </a:lnTo>
                  <a:lnTo>
                    <a:pt x="48317" y="105505"/>
                  </a:lnTo>
                  <a:lnTo>
                    <a:pt x="45693" y="104526"/>
                  </a:lnTo>
                  <a:lnTo>
                    <a:pt x="52274" y="104005"/>
                  </a:lnTo>
                  <a:close/>
                  <a:moveTo>
                    <a:pt x="27324" y="105630"/>
                  </a:moveTo>
                  <a:lnTo>
                    <a:pt x="27678" y="105650"/>
                  </a:lnTo>
                  <a:lnTo>
                    <a:pt x="27303" y="105692"/>
                  </a:lnTo>
                  <a:lnTo>
                    <a:pt x="26949" y="105630"/>
                  </a:lnTo>
                  <a:close/>
                  <a:moveTo>
                    <a:pt x="31385" y="105650"/>
                  </a:moveTo>
                  <a:lnTo>
                    <a:pt x="31739" y="105671"/>
                  </a:lnTo>
                  <a:lnTo>
                    <a:pt x="31385" y="105713"/>
                  </a:lnTo>
                  <a:lnTo>
                    <a:pt x="31010" y="105692"/>
                  </a:lnTo>
                  <a:lnTo>
                    <a:pt x="31385" y="105650"/>
                  </a:lnTo>
                  <a:close/>
                  <a:moveTo>
                    <a:pt x="25283" y="105609"/>
                  </a:moveTo>
                  <a:lnTo>
                    <a:pt x="26200" y="105775"/>
                  </a:lnTo>
                  <a:lnTo>
                    <a:pt x="25242" y="105859"/>
                  </a:lnTo>
                  <a:lnTo>
                    <a:pt x="24346" y="105609"/>
                  </a:lnTo>
                  <a:close/>
                  <a:moveTo>
                    <a:pt x="33426" y="105671"/>
                  </a:moveTo>
                  <a:lnTo>
                    <a:pt x="34363" y="105692"/>
                  </a:lnTo>
                  <a:lnTo>
                    <a:pt x="33447" y="105921"/>
                  </a:lnTo>
                  <a:lnTo>
                    <a:pt x="32489" y="105838"/>
                  </a:lnTo>
                  <a:lnTo>
                    <a:pt x="33426" y="105671"/>
                  </a:lnTo>
                  <a:close/>
                  <a:moveTo>
                    <a:pt x="23222" y="105588"/>
                  </a:moveTo>
                  <a:lnTo>
                    <a:pt x="24409" y="105921"/>
                  </a:lnTo>
                  <a:lnTo>
                    <a:pt x="23159" y="106025"/>
                  </a:lnTo>
                  <a:lnTo>
                    <a:pt x="21993" y="105588"/>
                  </a:lnTo>
                  <a:close/>
                  <a:moveTo>
                    <a:pt x="29344" y="105817"/>
                  </a:moveTo>
                  <a:lnTo>
                    <a:pt x="30281" y="105900"/>
                  </a:lnTo>
                  <a:lnTo>
                    <a:pt x="29344" y="106067"/>
                  </a:lnTo>
                  <a:lnTo>
                    <a:pt x="28407" y="105900"/>
                  </a:lnTo>
                  <a:lnTo>
                    <a:pt x="29344" y="105817"/>
                  </a:lnTo>
                  <a:close/>
                  <a:moveTo>
                    <a:pt x="36717" y="105692"/>
                  </a:moveTo>
                  <a:lnTo>
                    <a:pt x="35530" y="106129"/>
                  </a:lnTo>
                  <a:lnTo>
                    <a:pt x="34280" y="106004"/>
                  </a:lnTo>
                  <a:lnTo>
                    <a:pt x="35467" y="105692"/>
                  </a:lnTo>
                  <a:close/>
                  <a:moveTo>
                    <a:pt x="21139" y="105567"/>
                  </a:moveTo>
                  <a:lnTo>
                    <a:pt x="22472" y="106067"/>
                  </a:lnTo>
                  <a:lnTo>
                    <a:pt x="21035" y="106192"/>
                  </a:lnTo>
                  <a:lnTo>
                    <a:pt x="19723" y="105567"/>
                  </a:lnTo>
                  <a:close/>
                  <a:moveTo>
                    <a:pt x="38987" y="105713"/>
                  </a:moveTo>
                  <a:lnTo>
                    <a:pt x="37654" y="106317"/>
                  </a:lnTo>
                  <a:lnTo>
                    <a:pt x="36217" y="106192"/>
                  </a:lnTo>
                  <a:lnTo>
                    <a:pt x="37550" y="105713"/>
                  </a:lnTo>
                  <a:close/>
                  <a:moveTo>
                    <a:pt x="27303" y="105984"/>
                  </a:moveTo>
                  <a:lnTo>
                    <a:pt x="28511" y="106213"/>
                  </a:lnTo>
                  <a:lnTo>
                    <a:pt x="27283" y="106421"/>
                  </a:lnTo>
                  <a:lnTo>
                    <a:pt x="26075" y="106088"/>
                  </a:lnTo>
                  <a:lnTo>
                    <a:pt x="27303" y="105984"/>
                  </a:lnTo>
                  <a:close/>
                  <a:moveTo>
                    <a:pt x="31385" y="106025"/>
                  </a:moveTo>
                  <a:lnTo>
                    <a:pt x="32614" y="106129"/>
                  </a:lnTo>
                  <a:lnTo>
                    <a:pt x="31406" y="106442"/>
                  </a:lnTo>
                  <a:lnTo>
                    <a:pt x="30177" y="106213"/>
                  </a:lnTo>
                  <a:lnTo>
                    <a:pt x="31385" y="106025"/>
                  </a:lnTo>
                  <a:close/>
                  <a:moveTo>
                    <a:pt x="19036" y="105546"/>
                  </a:moveTo>
                  <a:lnTo>
                    <a:pt x="20452" y="106234"/>
                  </a:lnTo>
                  <a:lnTo>
                    <a:pt x="15308" y="106629"/>
                  </a:lnTo>
                  <a:lnTo>
                    <a:pt x="17703" y="105546"/>
                  </a:lnTo>
                  <a:close/>
                  <a:moveTo>
                    <a:pt x="25221" y="106150"/>
                  </a:moveTo>
                  <a:lnTo>
                    <a:pt x="26595" y="106525"/>
                  </a:lnTo>
                  <a:lnTo>
                    <a:pt x="25158" y="106775"/>
                  </a:lnTo>
                  <a:lnTo>
                    <a:pt x="23805" y="106254"/>
                  </a:lnTo>
                  <a:lnTo>
                    <a:pt x="25221" y="106150"/>
                  </a:lnTo>
                  <a:close/>
                  <a:moveTo>
                    <a:pt x="33468" y="106213"/>
                  </a:moveTo>
                  <a:lnTo>
                    <a:pt x="34884" y="106359"/>
                  </a:lnTo>
                  <a:lnTo>
                    <a:pt x="33509" y="106837"/>
                  </a:lnTo>
                  <a:lnTo>
                    <a:pt x="32073" y="106567"/>
                  </a:lnTo>
                  <a:lnTo>
                    <a:pt x="33468" y="106213"/>
                  </a:lnTo>
                  <a:close/>
                  <a:moveTo>
                    <a:pt x="40986" y="105734"/>
                  </a:moveTo>
                  <a:lnTo>
                    <a:pt x="43360" y="106879"/>
                  </a:lnTo>
                  <a:lnTo>
                    <a:pt x="38237" y="106379"/>
                  </a:lnTo>
                  <a:lnTo>
                    <a:pt x="39674" y="105734"/>
                  </a:lnTo>
                  <a:close/>
                  <a:moveTo>
                    <a:pt x="29344" y="106359"/>
                  </a:moveTo>
                  <a:lnTo>
                    <a:pt x="30740" y="106608"/>
                  </a:lnTo>
                  <a:lnTo>
                    <a:pt x="29344" y="106983"/>
                  </a:lnTo>
                  <a:lnTo>
                    <a:pt x="27928" y="106588"/>
                  </a:lnTo>
                  <a:lnTo>
                    <a:pt x="29344" y="106359"/>
                  </a:lnTo>
                  <a:close/>
                  <a:moveTo>
                    <a:pt x="23117" y="106317"/>
                  </a:moveTo>
                  <a:lnTo>
                    <a:pt x="24596" y="106858"/>
                  </a:lnTo>
                  <a:lnTo>
                    <a:pt x="23013" y="107129"/>
                  </a:lnTo>
                  <a:lnTo>
                    <a:pt x="21555" y="106442"/>
                  </a:lnTo>
                  <a:lnTo>
                    <a:pt x="23117" y="106317"/>
                  </a:lnTo>
                  <a:close/>
                  <a:moveTo>
                    <a:pt x="35571" y="106421"/>
                  </a:moveTo>
                  <a:lnTo>
                    <a:pt x="37133" y="106567"/>
                  </a:lnTo>
                  <a:lnTo>
                    <a:pt x="35655" y="107233"/>
                  </a:lnTo>
                  <a:lnTo>
                    <a:pt x="34072" y="106942"/>
                  </a:lnTo>
                  <a:lnTo>
                    <a:pt x="35571" y="106421"/>
                  </a:lnTo>
                  <a:close/>
                  <a:moveTo>
                    <a:pt x="10414" y="105484"/>
                  </a:moveTo>
                  <a:lnTo>
                    <a:pt x="17015" y="105546"/>
                  </a:lnTo>
                  <a:lnTo>
                    <a:pt x="14454" y="106713"/>
                  </a:lnTo>
                  <a:lnTo>
                    <a:pt x="4832" y="107462"/>
                  </a:lnTo>
                  <a:lnTo>
                    <a:pt x="10414" y="105484"/>
                  </a:lnTo>
                  <a:close/>
                  <a:moveTo>
                    <a:pt x="27262" y="106713"/>
                  </a:moveTo>
                  <a:lnTo>
                    <a:pt x="28782" y="107129"/>
                  </a:lnTo>
                  <a:lnTo>
                    <a:pt x="27220" y="107525"/>
                  </a:lnTo>
                  <a:lnTo>
                    <a:pt x="25700" y="106962"/>
                  </a:lnTo>
                  <a:lnTo>
                    <a:pt x="27262" y="106713"/>
                  </a:lnTo>
                  <a:close/>
                  <a:moveTo>
                    <a:pt x="31427" y="106733"/>
                  </a:moveTo>
                  <a:lnTo>
                    <a:pt x="32968" y="107025"/>
                  </a:lnTo>
                  <a:lnTo>
                    <a:pt x="31448" y="107566"/>
                  </a:lnTo>
                  <a:lnTo>
                    <a:pt x="29886" y="107129"/>
                  </a:lnTo>
                  <a:lnTo>
                    <a:pt x="31427" y="106733"/>
                  </a:lnTo>
                  <a:close/>
                  <a:moveTo>
                    <a:pt x="41673" y="105734"/>
                  </a:moveTo>
                  <a:lnTo>
                    <a:pt x="48275" y="105796"/>
                  </a:lnTo>
                  <a:lnTo>
                    <a:pt x="53835" y="107879"/>
                  </a:lnTo>
                  <a:lnTo>
                    <a:pt x="44214" y="106962"/>
                  </a:lnTo>
                  <a:lnTo>
                    <a:pt x="41673" y="105734"/>
                  </a:lnTo>
                  <a:close/>
                  <a:moveTo>
                    <a:pt x="25138" y="107067"/>
                  </a:moveTo>
                  <a:lnTo>
                    <a:pt x="26720" y="107650"/>
                  </a:lnTo>
                  <a:lnTo>
                    <a:pt x="25033" y="108108"/>
                  </a:lnTo>
                  <a:lnTo>
                    <a:pt x="23451" y="107337"/>
                  </a:lnTo>
                  <a:lnTo>
                    <a:pt x="25138" y="107067"/>
                  </a:lnTo>
                  <a:close/>
                  <a:moveTo>
                    <a:pt x="33530" y="107129"/>
                  </a:moveTo>
                  <a:lnTo>
                    <a:pt x="35196" y="107441"/>
                  </a:lnTo>
                  <a:lnTo>
                    <a:pt x="33614" y="108170"/>
                  </a:lnTo>
                  <a:lnTo>
                    <a:pt x="31927" y="107712"/>
                  </a:lnTo>
                  <a:lnTo>
                    <a:pt x="33530" y="107129"/>
                  </a:lnTo>
                  <a:close/>
                  <a:moveTo>
                    <a:pt x="29323" y="107275"/>
                  </a:moveTo>
                  <a:lnTo>
                    <a:pt x="30969" y="107733"/>
                  </a:lnTo>
                  <a:lnTo>
                    <a:pt x="29323" y="108316"/>
                  </a:lnTo>
                  <a:lnTo>
                    <a:pt x="27699" y="107712"/>
                  </a:lnTo>
                  <a:lnTo>
                    <a:pt x="29323" y="107275"/>
                  </a:lnTo>
                  <a:close/>
                  <a:moveTo>
                    <a:pt x="27199" y="107837"/>
                  </a:moveTo>
                  <a:lnTo>
                    <a:pt x="28907" y="108462"/>
                  </a:lnTo>
                  <a:lnTo>
                    <a:pt x="27137" y="109087"/>
                  </a:lnTo>
                  <a:lnTo>
                    <a:pt x="25450" y="108295"/>
                  </a:lnTo>
                  <a:lnTo>
                    <a:pt x="27199" y="107837"/>
                  </a:lnTo>
                  <a:close/>
                  <a:moveTo>
                    <a:pt x="31448" y="107879"/>
                  </a:moveTo>
                  <a:lnTo>
                    <a:pt x="33197" y="108358"/>
                  </a:lnTo>
                  <a:lnTo>
                    <a:pt x="31510" y="109128"/>
                  </a:lnTo>
                  <a:lnTo>
                    <a:pt x="29740" y="108483"/>
                  </a:lnTo>
                  <a:lnTo>
                    <a:pt x="31448" y="107879"/>
                  </a:lnTo>
                  <a:close/>
                  <a:moveTo>
                    <a:pt x="20972" y="106483"/>
                  </a:moveTo>
                  <a:lnTo>
                    <a:pt x="22513" y="107212"/>
                  </a:lnTo>
                  <a:lnTo>
                    <a:pt x="9143" y="109462"/>
                  </a:lnTo>
                  <a:lnTo>
                    <a:pt x="9143" y="109462"/>
                  </a:lnTo>
                  <a:lnTo>
                    <a:pt x="14537" y="106983"/>
                  </a:lnTo>
                  <a:lnTo>
                    <a:pt x="20972" y="106483"/>
                  </a:lnTo>
                  <a:close/>
                  <a:moveTo>
                    <a:pt x="37716" y="106629"/>
                  </a:moveTo>
                  <a:lnTo>
                    <a:pt x="44131" y="107233"/>
                  </a:lnTo>
                  <a:lnTo>
                    <a:pt x="49483" y="109795"/>
                  </a:lnTo>
                  <a:lnTo>
                    <a:pt x="36154" y="107316"/>
                  </a:lnTo>
                  <a:lnTo>
                    <a:pt x="37716" y="106629"/>
                  </a:lnTo>
                  <a:close/>
                  <a:moveTo>
                    <a:pt x="29323" y="108629"/>
                  </a:moveTo>
                  <a:lnTo>
                    <a:pt x="31135" y="109295"/>
                  </a:lnTo>
                  <a:lnTo>
                    <a:pt x="29303" y="110128"/>
                  </a:lnTo>
                  <a:lnTo>
                    <a:pt x="27512" y="109274"/>
                  </a:lnTo>
                  <a:lnTo>
                    <a:pt x="29323" y="108629"/>
                  </a:lnTo>
                  <a:close/>
                  <a:moveTo>
                    <a:pt x="3708" y="1"/>
                  </a:moveTo>
                  <a:lnTo>
                    <a:pt x="27574" y="8914"/>
                  </a:lnTo>
                  <a:lnTo>
                    <a:pt x="25825" y="9706"/>
                  </a:lnTo>
                  <a:lnTo>
                    <a:pt x="1" y="2562"/>
                  </a:lnTo>
                  <a:lnTo>
                    <a:pt x="1" y="2875"/>
                  </a:lnTo>
                  <a:lnTo>
                    <a:pt x="25408" y="9893"/>
                  </a:lnTo>
                  <a:lnTo>
                    <a:pt x="23763" y="10664"/>
                  </a:lnTo>
                  <a:lnTo>
                    <a:pt x="8956" y="7915"/>
                  </a:lnTo>
                  <a:lnTo>
                    <a:pt x="1" y="3666"/>
                  </a:lnTo>
                  <a:lnTo>
                    <a:pt x="1" y="3978"/>
                  </a:lnTo>
                  <a:lnTo>
                    <a:pt x="7852" y="7706"/>
                  </a:lnTo>
                  <a:lnTo>
                    <a:pt x="7852" y="7706"/>
                  </a:lnTo>
                  <a:lnTo>
                    <a:pt x="1" y="6269"/>
                  </a:lnTo>
                  <a:lnTo>
                    <a:pt x="1" y="6561"/>
                  </a:lnTo>
                  <a:lnTo>
                    <a:pt x="8873" y="8206"/>
                  </a:lnTo>
                  <a:lnTo>
                    <a:pt x="14496" y="10872"/>
                  </a:lnTo>
                  <a:lnTo>
                    <a:pt x="4582" y="9935"/>
                  </a:lnTo>
                  <a:lnTo>
                    <a:pt x="1" y="8227"/>
                  </a:lnTo>
                  <a:lnTo>
                    <a:pt x="1" y="8519"/>
                  </a:lnTo>
                  <a:lnTo>
                    <a:pt x="3458" y="9810"/>
                  </a:lnTo>
                  <a:lnTo>
                    <a:pt x="1" y="9477"/>
                  </a:lnTo>
                  <a:lnTo>
                    <a:pt x="1" y="9768"/>
                  </a:lnTo>
                  <a:lnTo>
                    <a:pt x="4520" y="10205"/>
                  </a:lnTo>
                  <a:lnTo>
                    <a:pt x="10351" y="12392"/>
                  </a:lnTo>
                  <a:lnTo>
                    <a:pt x="396" y="12309"/>
                  </a:lnTo>
                  <a:lnTo>
                    <a:pt x="1" y="12205"/>
                  </a:lnTo>
                  <a:lnTo>
                    <a:pt x="1" y="12600"/>
                  </a:lnTo>
                  <a:lnTo>
                    <a:pt x="355" y="12600"/>
                  </a:lnTo>
                  <a:lnTo>
                    <a:pt x="6353" y="14246"/>
                  </a:lnTo>
                  <a:lnTo>
                    <a:pt x="1479" y="14641"/>
                  </a:lnTo>
                  <a:lnTo>
                    <a:pt x="1" y="13933"/>
                  </a:lnTo>
                  <a:lnTo>
                    <a:pt x="1" y="14266"/>
                  </a:lnTo>
                  <a:lnTo>
                    <a:pt x="917" y="14683"/>
                  </a:lnTo>
                  <a:lnTo>
                    <a:pt x="1" y="14745"/>
                  </a:lnTo>
                  <a:lnTo>
                    <a:pt x="1" y="15037"/>
                  </a:lnTo>
                  <a:lnTo>
                    <a:pt x="1438" y="14933"/>
                  </a:lnTo>
                  <a:lnTo>
                    <a:pt x="4083" y="16203"/>
                  </a:lnTo>
                  <a:lnTo>
                    <a:pt x="3354" y="16328"/>
                  </a:lnTo>
                  <a:lnTo>
                    <a:pt x="1" y="15703"/>
                  </a:lnTo>
                  <a:lnTo>
                    <a:pt x="1" y="15995"/>
                  </a:lnTo>
                  <a:lnTo>
                    <a:pt x="2521" y="16453"/>
                  </a:lnTo>
                  <a:lnTo>
                    <a:pt x="1" y="16891"/>
                  </a:lnTo>
                  <a:lnTo>
                    <a:pt x="1" y="17182"/>
                  </a:lnTo>
                  <a:lnTo>
                    <a:pt x="3354" y="16620"/>
                  </a:lnTo>
                  <a:lnTo>
                    <a:pt x="5978" y="17099"/>
                  </a:lnTo>
                  <a:lnTo>
                    <a:pt x="6061" y="17140"/>
                  </a:lnTo>
                  <a:lnTo>
                    <a:pt x="938" y="18473"/>
                  </a:lnTo>
                  <a:lnTo>
                    <a:pt x="1" y="18119"/>
                  </a:lnTo>
                  <a:lnTo>
                    <a:pt x="1" y="18432"/>
                  </a:lnTo>
                  <a:lnTo>
                    <a:pt x="438" y="18598"/>
                  </a:lnTo>
                  <a:lnTo>
                    <a:pt x="1" y="18702"/>
                  </a:lnTo>
                  <a:lnTo>
                    <a:pt x="1" y="19098"/>
                  </a:lnTo>
                  <a:lnTo>
                    <a:pt x="2417" y="19327"/>
                  </a:lnTo>
                  <a:lnTo>
                    <a:pt x="2500" y="19369"/>
                  </a:lnTo>
                  <a:lnTo>
                    <a:pt x="1" y="20243"/>
                  </a:lnTo>
                  <a:lnTo>
                    <a:pt x="1" y="20556"/>
                  </a:lnTo>
                  <a:lnTo>
                    <a:pt x="2916" y="19515"/>
                  </a:lnTo>
                  <a:lnTo>
                    <a:pt x="3687" y="19806"/>
                  </a:lnTo>
                  <a:lnTo>
                    <a:pt x="1" y="21493"/>
                  </a:lnTo>
                  <a:lnTo>
                    <a:pt x="1" y="22139"/>
                  </a:lnTo>
                  <a:lnTo>
                    <a:pt x="5436" y="23638"/>
                  </a:lnTo>
                  <a:lnTo>
                    <a:pt x="1" y="24055"/>
                  </a:lnTo>
                  <a:lnTo>
                    <a:pt x="1" y="24534"/>
                  </a:lnTo>
                  <a:lnTo>
                    <a:pt x="2083" y="25533"/>
                  </a:lnTo>
                  <a:lnTo>
                    <a:pt x="1" y="25138"/>
                  </a:lnTo>
                  <a:lnTo>
                    <a:pt x="1" y="25429"/>
                  </a:lnTo>
                  <a:lnTo>
                    <a:pt x="2458" y="25887"/>
                  </a:lnTo>
                  <a:lnTo>
                    <a:pt x="1" y="26304"/>
                  </a:lnTo>
                  <a:lnTo>
                    <a:pt x="1" y="26595"/>
                  </a:lnTo>
                  <a:lnTo>
                    <a:pt x="3187" y="26054"/>
                  </a:lnTo>
                  <a:lnTo>
                    <a:pt x="5124" y="26970"/>
                  </a:lnTo>
                  <a:lnTo>
                    <a:pt x="480" y="28178"/>
                  </a:lnTo>
                  <a:lnTo>
                    <a:pt x="376" y="28157"/>
                  </a:lnTo>
                  <a:lnTo>
                    <a:pt x="1" y="28032"/>
                  </a:lnTo>
                  <a:lnTo>
                    <a:pt x="1" y="28595"/>
                  </a:lnTo>
                  <a:lnTo>
                    <a:pt x="417" y="28491"/>
                  </a:lnTo>
                  <a:lnTo>
                    <a:pt x="2417" y="29240"/>
                  </a:lnTo>
                  <a:lnTo>
                    <a:pt x="1" y="30094"/>
                  </a:lnTo>
                  <a:lnTo>
                    <a:pt x="1" y="30407"/>
                  </a:lnTo>
                  <a:lnTo>
                    <a:pt x="2833" y="29407"/>
                  </a:lnTo>
                  <a:lnTo>
                    <a:pt x="4041" y="29844"/>
                  </a:lnTo>
                  <a:lnTo>
                    <a:pt x="1792" y="30886"/>
                  </a:lnTo>
                  <a:lnTo>
                    <a:pt x="1" y="30865"/>
                  </a:lnTo>
                  <a:lnTo>
                    <a:pt x="1" y="31156"/>
                  </a:lnTo>
                  <a:lnTo>
                    <a:pt x="1167" y="31156"/>
                  </a:lnTo>
                  <a:lnTo>
                    <a:pt x="334" y="31552"/>
                  </a:lnTo>
                  <a:lnTo>
                    <a:pt x="1" y="31448"/>
                  </a:lnTo>
                  <a:lnTo>
                    <a:pt x="1" y="32010"/>
                  </a:lnTo>
                  <a:lnTo>
                    <a:pt x="355" y="31864"/>
                  </a:lnTo>
                  <a:lnTo>
                    <a:pt x="4541" y="33010"/>
                  </a:lnTo>
                  <a:lnTo>
                    <a:pt x="1" y="33385"/>
                  </a:lnTo>
                  <a:lnTo>
                    <a:pt x="1" y="33655"/>
                  </a:lnTo>
                  <a:lnTo>
                    <a:pt x="5374" y="33239"/>
                  </a:lnTo>
                  <a:lnTo>
                    <a:pt x="8893" y="34218"/>
                  </a:lnTo>
                  <a:lnTo>
                    <a:pt x="3208" y="35176"/>
                  </a:lnTo>
                  <a:lnTo>
                    <a:pt x="292" y="34634"/>
                  </a:lnTo>
                  <a:lnTo>
                    <a:pt x="1" y="34488"/>
                  </a:lnTo>
                  <a:lnTo>
                    <a:pt x="1" y="34863"/>
                  </a:lnTo>
                  <a:lnTo>
                    <a:pt x="209" y="34905"/>
                  </a:lnTo>
                  <a:lnTo>
                    <a:pt x="1396" y="35467"/>
                  </a:lnTo>
                  <a:lnTo>
                    <a:pt x="1" y="35696"/>
                  </a:lnTo>
                  <a:lnTo>
                    <a:pt x="1" y="36009"/>
                  </a:lnTo>
                  <a:lnTo>
                    <a:pt x="1854" y="35696"/>
                  </a:lnTo>
                  <a:lnTo>
                    <a:pt x="4187" y="36800"/>
                  </a:lnTo>
                  <a:lnTo>
                    <a:pt x="1229" y="37571"/>
                  </a:lnTo>
                  <a:lnTo>
                    <a:pt x="1" y="37446"/>
                  </a:lnTo>
                  <a:lnTo>
                    <a:pt x="1" y="37737"/>
                  </a:lnTo>
                  <a:lnTo>
                    <a:pt x="396" y="37779"/>
                  </a:lnTo>
                  <a:lnTo>
                    <a:pt x="1" y="37883"/>
                  </a:lnTo>
                  <a:lnTo>
                    <a:pt x="1" y="38237"/>
                  </a:lnTo>
                  <a:lnTo>
                    <a:pt x="2333" y="39112"/>
                  </a:lnTo>
                  <a:lnTo>
                    <a:pt x="1" y="39945"/>
                  </a:lnTo>
                  <a:lnTo>
                    <a:pt x="1" y="40424"/>
                  </a:lnTo>
                  <a:lnTo>
                    <a:pt x="3166" y="40465"/>
                  </a:lnTo>
                  <a:lnTo>
                    <a:pt x="1105" y="41403"/>
                  </a:lnTo>
                  <a:lnTo>
                    <a:pt x="1" y="41090"/>
                  </a:lnTo>
                  <a:lnTo>
                    <a:pt x="1" y="41382"/>
                  </a:lnTo>
                  <a:lnTo>
                    <a:pt x="709" y="41590"/>
                  </a:lnTo>
                  <a:lnTo>
                    <a:pt x="1" y="41902"/>
                  </a:lnTo>
                  <a:lnTo>
                    <a:pt x="1" y="42215"/>
                  </a:lnTo>
                  <a:lnTo>
                    <a:pt x="1125" y="41694"/>
                  </a:lnTo>
                  <a:lnTo>
                    <a:pt x="3645" y="42402"/>
                  </a:lnTo>
                  <a:lnTo>
                    <a:pt x="1" y="42694"/>
                  </a:lnTo>
                  <a:lnTo>
                    <a:pt x="1" y="42965"/>
                  </a:lnTo>
                  <a:lnTo>
                    <a:pt x="4457" y="42631"/>
                  </a:lnTo>
                  <a:lnTo>
                    <a:pt x="8394" y="43714"/>
                  </a:lnTo>
                  <a:lnTo>
                    <a:pt x="3125" y="44589"/>
                  </a:lnTo>
                  <a:lnTo>
                    <a:pt x="1" y="44006"/>
                  </a:lnTo>
                  <a:lnTo>
                    <a:pt x="1" y="44318"/>
                  </a:lnTo>
                  <a:lnTo>
                    <a:pt x="2292" y="44735"/>
                  </a:lnTo>
                  <a:lnTo>
                    <a:pt x="542" y="45026"/>
                  </a:lnTo>
                  <a:lnTo>
                    <a:pt x="1" y="44776"/>
                  </a:lnTo>
                  <a:lnTo>
                    <a:pt x="1" y="45089"/>
                  </a:lnTo>
                  <a:lnTo>
                    <a:pt x="42" y="45110"/>
                  </a:lnTo>
                  <a:lnTo>
                    <a:pt x="1" y="45110"/>
                  </a:lnTo>
                  <a:lnTo>
                    <a:pt x="1" y="45401"/>
                  </a:lnTo>
                  <a:lnTo>
                    <a:pt x="501" y="45318"/>
                  </a:lnTo>
                  <a:lnTo>
                    <a:pt x="3250" y="46630"/>
                  </a:lnTo>
                  <a:lnTo>
                    <a:pt x="1958" y="46963"/>
                  </a:lnTo>
                  <a:lnTo>
                    <a:pt x="1" y="46776"/>
                  </a:lnTo>
                  <a:lnTo>
                    <a:pt x="1" y="47067"/>
                  </a:lnTo>
                  <a:lnTo>
                    <a:pt x="1146" y="47171"/>
                  </a:lnTo>
                  <a:lnTo>
                    <a:pt x="1" y="47463"/>
                  </a:lnTo>
                  <a:lnTo>
                    <a:pt x="1" y="47775"/>
                  </a:lnTo>
                  <a:lnTo>
                    <a:pt x="1979" y="47255"/>
                  </a:lnTo>
                  <a:lnTo>
                    <a:pt x="5186" y="47567"/>
                  </a:lnTo>
                  <a:lnTo>
                    <a:pt x="5665" y="47796"/>
                  </a:lnTo>
                  <a:lnTo>
                    <a:pt x="2687" y="48837"/>
                  </a:lnTo>
                  <a:lnTo>
                    <a:pt x="1" y="47838"/>
                  </a:lnTo>
                  <a:lnTo>
                    <a:pt x="1" y="48150"/>
                  </a:lnTo>
                  <a:lnTo>
                    <a:pt x="2250" y="48983"/>
                  </a:lnTo>
                  <a:lnTo>
                    <a:pt x="1021" y="49441"/>
                  </a:lnTo>
                  <a:lnTo>
                    <a:pt x="1" y="49421"/>
                  </a:lnTo>
                  <a:lnTo>
                    <a:pt x="1" y="49712"/>
                  </a:lnTo>
                  <a:lnTo>
                    <a:pt x="209" y="49712"/>
                  </a:lnTo>
                  <a:lnTo>
                    <a:pt x="1" y="49795"/>
                  </a:lnTo>
                  <a:lnTo>
                    <a:pt x="1" y="50087"/>
                  </a:lnTo>
                  <a:lnTo>
                    <a:pt x="1063" y="49733"/>
                  </a:lnTo>
                  <a:lnTo>
                    <a:pt x="4291" y="49754"/>
                  </a:lnTo>
                  <a:lnTo>
                    <a:pt x="4770" y="49920"/>
                  </a:lnTo>
                  <a:lnTo>
                    <a:pt x="1896" y="51232"/>
                  </a:lnTo>
                  <a:lnTo>
                    <a:pt x="1" y="50712"/>
                  </a:lnTo>
                  <a:lnTo>
                    <a:pt x="1" y="51024"/>
                  </a:lnTo>
                  <a:lnTo>
                    <a:pt x="1479" y="51420"/>
                  </a:lnTo>
                  <a:lnTo>
                    <a:pt x="271" y="51982"/>
                  </a:lnTo>
                  <a:lnTo>
                    <a:pt x="1" y="52003"/>
                  </a:lnTo>
                  <a:lnTo>
                    <a:pt x="1" y="52419"/>
                  </a:lnTo>
                  <a:lnTo>
                    <a:pt x="355" y="52253"/>
                  </a:lnTo>
                  <a:lnTo>
                    <a:pt x="3562" y="52003"/>
                  </a:lnTo>
                  <a:lnTo>
                    <a:pt x="7894" y="53211"/>
                  </a:lnTo>
                  <a:lnTo>
                    <a:pt x="3041" y="54023"/>
                  </a:lnTo>
                  <a:lnTo>
                    <a:pt x="1" y="53461"/>
                  </a:lnTo>
                  <a:lnTo>
                    <a:pt x="1" y="53752"/>
                  </a:lnTo>
                  <a:lnTo>
                    <a:pt x="2208" y="54148"/>
                  </a:lnTo>
                  <a:lnTo>
                    <a:pt x="1" y="54523"/>
                  </a:lnTo>
                  <a:lnTo>
                    <a:pt x="1" y="54814"/>
                  </a:lnTo>
                  <a:lnTo>
                    <a:pt x="3041" y="54315"/>
                  </a:lnTo>
                  <a:lnTo>
                    <a:pt x="7477" y="55127"/>
                  </a:lnTo>
                  <a:lnTo>
                    <a:pt x="2729" y="56356"/>
                  </a:lnTo>
                  <a:lnTo>
                    <a:pt x="1" y="55064"/>
                  </a:lnTo>
                  <a:lnTo>
                    <a:pt x="1" y="55377"/>
                  </a:lnTo>
                  <a:lnTo>
                    <a:pt x="1917" y="56293"/>
                  </a:lnTo>
                  <a:lnTo>
                    <a:pt x="1" y="56106"/>
                  </a:lnTo>
                  <a:lnTo>
                    <a:pt x="1" y="56397"/>
                  </a:lnTo>
                  <a:lnTo>
                    <a:pt x="1896" y="56564"/>
                  </a:lnTo>
                  <a:lnTo>
                    <a:pt x="1" y="57064"/>
                  </a:lnTo>
                  <a:lnTo>
                    <a:pt x="1" y="57355"/>
                  </a:lnTo>
                  <a:lnTo>
                    <a:pt x="2708" y="56668"/>
                  </a:lnTo>
                  <a:lnTo>
                    <a:pt x="5145" y="57813"/>
                  </a:lnTo>
                  <a:lnTo>
                    <a:pt x="2604" y="58709"/>
                  </a:lnTo>
                  <a:lnTo>
                    <a:pt x="1" y="57751"/>
                  </a:lnTo>
                  <a:lnTo>
                    <a:pt x="1" y="58063"/>
                  </a:lnTo>
                  <a:lnTo>
                    <a:pt x="1771" y="58730"/>
                  </a:lnTo>
                  <a:lnTo>
                    <a:pt x="1" y="58709"/>
                  </a:lnTo>
                  <a:lnTo>
                    <a:pt x="1" y="59000"/>
                  </a:lnTo>
                  <a:lnTo>
                    <a:pt x="1771" y="59000"/>
                  </a:lnTo>
                  <a:lnTo>
                    <a:pt x="1" y="59625"/>
                  </a:lnTo>
                  <a:lnTo>
                    <a:pt x="1" y="59938"/>
                  </a:lnTo>
                  <a:lnTo>
                    <a:pt x="2604" y="59021"/>
                  </a:lnTo>
                  <a:lnTo>
                    <a:pt x="5124" y="59958"/>
                  </a:lnTo>
                  <a:lnTo>
                    <a:pt x="2666" y="61083"/>
                  </a:lnTo>
                  <a:lnTo>
                    <a:pt x="1" y="60354"/>
                  </a:lnTo>
                  <a:lnTo>
                    <a:pt x="1" y="60646"/>
                  </a:lnTo>
                  <a:lnTo>
                    <a:pt x="1854" y="61166"/>
                  </a:lnTo>
                  <a:lnTo>
                    <a:pt x="1" y="61312"/>
                  </a:lnTo>
                  <a:lnTo>
                    <a:pt x="1" y="61604"/>
                  </a:lnTo>
                  <a:lnTo>
                    <a:pt x="1875" y="61437"/>
                  </a:lnTo>
                  <a:lnTo>
                    <a:pt x="1875" y="61437"/>
                  </a:lnTo>
                  <a:lnTo>
                    <a:pt x="1" y="62291"/>
                  </a:lnTo>
                  <a:lnTo>
                    <a:pt x="1" y="62624"/>
                  </a:lnTo>
                  <a:lnTo>
                    <a:pt x="2687" y="61395"/>
                  </a:lnTo>
                  <a:lnTo>
                    <a:pt x="7415" y="62687"/>
                  </a:lnTo>
                  <a:lnTo>
                    <a:pt x="2979" y="63436"/>
                  </a:lnTo>
                  <a:lnTo>
                    <a:pt x="1" y="62895"/>
                  </a:lnTo>
                  <a:lnTo>
                    <a:pt x="1" y="63186"/>
                  </a:lnTo>
                  <a:lnTo>
                    <a:pt x="2146" y="63582"/>
                  </a:lnTo>
                  <a:lnTo>
                    <a:pt x="1" y="63936"/>
                  </a:lnTo>
                  <a:lnTo>
                    <a:pt x="1" y="64228"/>
                  </a:lnTo>
                  <a:lnTo>
                    <a:pt x="2979" y="63728"/>
                  </a:lnTo>
                  <a:lnTo>
                    <a:pt x="7810" y="64623"/>
                  </a:lnTo>
                  <a:lnTo>
                    <a:pt x="3458" y="65748"/>
                  </a:lnTo>
                  <a:lnTo>
                    <a:pt x="251" y="65456"/>
                  </a:lnTo>
                  <a:lnTo>
                    <a:pt x="1" y="65332"/>
                  </a:lnTo>
                  <a:lnTo>
                    <a:pt x="1" y="65706"/>
                  </a:lnTo>
                  <a:lnTo>
                    <a:pt x="167" y="65727"/>
                  </a:lnTo>
                  <a:lnTo>
                    <a:pt x="1354" y="66290"/>
                  </a:lnTo>
                  <a:lnTo>
                    <a:pt x="1" y="66644"/>
                  </a:lnTo>
                  <a:lnTo>
                    <a:pt x="1" y="66956"/>
                  </a:lnTo>
                  <a:lnTo>
                    <a:pt x="1771" y="66498"/>
                  </a:lnTo>
                  <a:lnTo>
                    <a:pt x="4624" y="67851"/>
                  </a:lnTo>
                  <a:lnTo>
                    <a:pt x="4124" y="68018"/>
                  </a:lnTo>
                  <a:lnTo>
                    <a:pt x="917" y="67997"/>
                  </a:lnTo>
                  <a:lnTo>
                    <a:pt x="1" y="67664"/>
                  </a:lnTo>
                  <a:lnTo>
                    <a:pt x="1" y="67976"/>
                  </a:lnTo>
                  <a:lnTo>
                    <a:pt x="1" y="68268"/>
                  </a:lnTo>
                  <a:lnTo>
                    <a:pt x="855" y="68289"/>
                  </a:lnTo>
                  <a:lnTo>
                    <a:pt x="2083" y="68747"/>
                  </a:lnTo>
                  <a:lnTo>
                    <a:pt x="1" y="69476"/>
                  </a:lnTo>
                  <a:lnTo>
                    <a:pt x="1" y="69788"/>
                  </a:lnTo>
                  <a:lnTo>
                    <a:pt x="2521" y="68893"/>
                  </a:lnTo>
                  <a:lnTo>
                    <a:pt x="5478" y="69997"/>
                  </a:lnTo>
                  <a:lnTo>
                    <a:pt x="4999" y="70226"/>
                  </a:lnTo>
                  <a:lnTo>
                    <a:pt x="1792" y="70476"/>
                  </a:lnTo>
                  <a:lnTo>
                    <a:pt x="1" y="69976"/>
                  </a:lnTo>
                  <a:lnTo>
                    <a:pt x="1" y="70267"/>
                  </a:lnTo>
                  <a:lnTo>
                    <a:pt x="959" y="70538"/>
                  </a:lnTo>
                  <a:lnTo>
                    <a:pt x="1" y="70621"/>
                  </a:lnTo>
                  <a:lnTo>
                    <a:pt x="1" y="70913"/>
                  </a:lnTo>
                  <a:lnTo>
                    <a:pt x="1771" y="70767"/>
                  </a:lnTo>
                  <a:lnTo>
                    <a:pt x="3041" y="71121"/>
                  </a:lnTo>
                  <a:lnTo>
                    <a:pt x="271" y="72371"/>
                  </a:lnTo>
                  <a:lnTo>
                    <a:pt x="1" y="72329"/>
                  </a:lnTo>
                  <a:lnTo>
                    <a:pt x="1" y="72808"/>
                  </a:lnTo>
                  <a:lnTo>
                    <a:pt x="313" y="72683"/>
                  </a:lnTo>
                  <a:lnTo>
                    <a:pt x="2063" y="72995"/>
                  </a:lnTo>
                  <a:lnTo>
                    <a:pt x="1" y="73349"/>
                  </a:lnTo>
                  <a:lnTo>
                    <a:pt x="1" y="73641"/>
                  </a:lnTo>
                  <a:lnTo>
                    <a:pt x="2896" y="73162"/>
                  </a:lnTo>
                  <a:lnTo>
                    <a:pt x="8144" y="74120"/>
                  </a:lnTo>
                  <a:lnTo>
                    <a:pt x="4187" y="75141"/>
                  </a:lnTo>
                  <a:lnTo>
                    <a:pt x="1" y="74745"/>
                  </a:lnTo>
                  <a:lnTo>
                    <a:pt x="1" y="75036"/>
                  </a:lnTo>
                  <a:lnTo>
                    <a:pt x="3375" y="75370"/>
                  </a:lnTo>
                  <a:lnTo>
                    <a:pt x="855" y="76015"/>
                  </a:lnTo>
                  <a:lnTo>
                    <a:pt x="1" y="75619"/>
                  </a:lnTo>
                  <a:lnTo>
                    <a:pt x="1" y="75932"/>
                  </a:lnTo>
                  <a:lnTo>
                    <a:pt x="417" y="76119"/>
                  </a:lnTo>
                  <a:lnTo>
                    <a:pt x="1" y="76244"/>
                  </a:lnTo>
                  <a:lnTo>
                    <a:pt x="1" y="76536"/>
                  </a:lnTo>
                  <a:lnTo>
                    <a:pt x="813" y="76328"/>
                  </a:lnTo>
                  <a:lnTo>
                    <a:pt x="2854" y="77286"/>
                  </a:lnTo>
                  <a:lnTo>
                    <a:pt x="1" y="77265"/>
                  </a:lnTo>
                  <a:lnTo>
                    <a:pt x="1" y="77556"/>
                  </a:lnTo>
                  <a:lnTo>
                    <a:pt x="3479" y="77577"/>
                  </a:lnTo>
                  <a:lnTo>
                    <a:pt x="4083" y="77890"/>
                  </a:lnTo>
                  <a:lnTo>
                    <a:pt x="2437" y="78473"/>
                  </a:lnTo>
                  <a:lnTo>
                    <a:pt x="1" y="77556"/>
                  </a:lnTo>
                  <a:lnTo>
                    <a:pt x="1" y="77869"/>
                  </a:lnTo>
                  <a:lnTo>
                    <a:pt x="2021" y="78618"/>
                  </a:lnTo>
                  <a:lnTo>
                    <a:pt x="1" y="79327"/>
                  </a:lnTo>
                  <a:lnTo>
                    <a:pt x="1" y="79910"/>
                  </a:lnTo>
                  <a:lnTo>
                    <a:pt x="42" y="79910"/>
                  </a:lnTo>
                  <a:lnTo>
                    <a:pt x="1" y="79930"/>
                  </a:lnTo>
                  <a:lnTo>
                    <a:pt x="1" y="80222"/>
                  </a:lnTo>
                  <a:lnTo>
                    <a:pt x="875" y="80139"/>
                  </a:lnTo>
                  <a:lnTo>
                    <a:pt x="3812" y="80951"/>
                  </a:lnTo>
                  <a:lnTo>
                    <a:pt x="1459" y="82034"/>
                  </a:lnTo>
                  <a:lnTo>
                    <a:pt x="1" y="81763"/>
                  </a:lnTo>
                  <a:lnTo>
                    <a:pt x="1" y="82055"/>
                  </a:lnTo>
                  <a:lnTo>
                    <a:pt x="1000" y="82242"/>
                  </a:lnTo>
                  <a:lnTo>
                    <a:pt x="1" y="82700"/>
                  </a:lnTo>
                  <a:lnTo>
                    <a:pt x="1" y="83054"/>
                  </a:lnTo>
                  <a:lnTo>
                    <a:pt x="2812" y="82575"/>
                  </a:lnTo>
                  <a:lnTo>
                    <a:pt x="8477" y="83637"/>
                  </a:lnTo>
                  <a:lnTo>
                    <a:pt x="4936" y="84533"/>
                  </a:lnTo>
                  <a:lnTo>
                    <a:pt x="1" y="84075"/>
                  </a:lnTo>
                  <a:lnTo>
                    <a:pt x="1" y="84366"/>
                  </a:lnTo>
                  <a:lnTo>
                    <a:pt x="4124" y="84762"/>
                  </a:lnTo>
                  <a:lnTo>
                    <a:pt x="1" y="85824"/>
                  </a:lnTo>
                  <a:lnTo>
                    <a:pt x="1" y="86220"/>
                  </a:lnTo>
                  <a:lnTo>
                    <a:pt x="709" y="86553"/>
                  </a:lnTo>
                  <a:lnTo>
                    <a:pt x="1" y="86553"/>
                  </a:lnTo>
                  <a:lnTo>
                    <a:pt x="1" y="86845"/>
                  </a:lnTo>
                  <a:lnTo>
                    <a:pt x="1334" y="86845"/>
                  </a:lnTo>
                  <a:lnTo>
                    <a:pt x="3562" y="87907"/>
                  </a:lnTo>
                  <a:lnTo>
                    <a:pt x="2354" y="88344"/>
                  </a:lnTo>
                  <a:lnTo>
                    <a:pt x="1" y="87469"/>
                  </a:lnTo>
                  <a:lnTo>
                    <a:pt x="1" y="87782"/>
                  </a:lnTo>
                  <a:lnTo>
                    <a:pt x="1938" y="88490"/>
                  </a:lnTo>
                  <a:lnTo>
                    <a:pt x="1" y="89177"/>
                  </a:lnTo>
                  <a:lnTo>
                    <a:pt x="1" y="89531"/>
                  </a:lnTo>
                  <a:lnTo>
                    <a:pt x="4603" y="90802"/>
                  </a:lnTo>
                  <a:lnTo>
                    <a:pt x="2646" y="91697"/>
                  </a:lnTo>
                  <a:lnTo>
                    <a:pt x="1" y="91197"/>
                  </a:lnTo>
                  <a:lnTo>
                    <a:pt x="1" y="91510"/>
                  </a:lnTo>
                  <a:lnTo>
                    <a:pt x="1896" y="91843"/>
                  </a:lnTo>
                  <a:lnTo>
                    <a:pt x="1" y="92176"/>
                  </a:lnTo>
                  <a:lnTo>
                    <a:pt x="1" y="92468"/>
                  </a:lnTo>
                  <a:lnTo>
                    <a:pt x="1521" y="92197"/>
                  </a:lnTo>
                  <a:lnTo>
                    <a:pt x="1521" y="92197"/>
                  </a:lnTo>
                  <a:lnTo>
                    <a:pt x="1" y="92905"/>
                  </a:lnTo>
                  <a:lnTo>
                    <a:pt x="1" y="93217"/>
                  </a:lnTo>
                  <a:lnTo>
                    <a:pt x="2625" y="92030"/>
                  </a:lnTo>
                  <a:lnTo>
                    <a:pt x="2729" y="92009"/>
                  </a:lnTo>
                  <a:lnTo>
                    <a:pt x="8810" y="93134"/>
                  </a:lnTo>
                  <a:lnTo>
                    <a:pt x="5686" y="93946"/>
                  </a:lnTo>
                  <a:lnTo>
                    <a:pt x="1" y="93384"/>
                  </a:lnTo>
                  <a:lnTo>
                    <a:pt x="1" y="93676"/>
                  </a:lnTo>
                  <a:lnTo>
                    <a:pt x="4853" y="94155"/>
                  </a:lnTo>
                  <a:lnTo>
                    <a:pt x="1" y="95404"/>
                  </a:lnTo>
                  <a:lnTo>
                    <a:pt x="1" y="95716"/>
                  </a:lnTo>
                  <a:lnTo>
                    <a:pt x="5707" y="94238"/>
                  </a:lnTo>
                  <a:lnTo>
                    <a:pt x="11851" y="94821"/>
                  </a:lnTo>
                  <a:lnTo>
                    <a:pt x="8810" y="95904"/>
                  </a:lnTo>
                  <a:lnTo>
                    <a:pt x="1" y="95821"/>
                  </a:lnTo>
                  <a:lnTo>
                    <a:pt x="1" y="96112"/>
                  </a:lnTo>
                  <a:lnTo>
                    <a:pt x="8019" y="96175"/>
                  </a:lnTo>
                  <a:lnTo>
                    <a:pt x="3437" y="97799"/>
                  </a:lnTo>
                  <a:lnTo>
                    <a:pt x="1" y="96175"/>
                  </a:lnTo>
                  <a:lnTo>
                    <a:pt x="1" y="96487"/>
                  </a:lnTo>
                  <a:lnTo>
                    <a:pt x="3041" y="97945"/>
                  </a:lnTo>
                  <a:lnTo>
                    <a:pt x="2271" y="98216"/>
                  </a:lnTo>
                  <a:lnTo>
                    <a:pt x="1" y="97383"/>
                  </a:lnTo>
                  <a:lnTo>
                    <a:pt x="1" y="97695"/>
                  </a:lnTo>
                  <a:lnTo>
                    <a:pt x="1854" y="98361"/>
                  </a:lnTo>
                  <a:lnTo>
                    <a:pt x="1750" y="98403"/>
                  </a:lnTo>
                  <a:lnTo>
                    <a:pt x="1" y="98549"/>
                  </a:lnTo>
                  <a:lnTo>
                    <a:pt x="1" y="98840"/>
                  </a:lnTo>
                  <a:lnTo>
                    <a:pt x="709" y="98778"/>
                  </a:lnTo>
                  <a:lnTo>
                    <a:pt x="251" y="98944"/>
                  </a:lnTo>
                  <a:lnTo>
                    <a:pt x="1" y="98861"/>
                  </a:lnTo>
                  <a:lnTo>
                    <a:pt x="1" y="99340"/>
                  </a:lnTo>
                  <a:lnTo>
                    <a:pt x="271" y="99236"/>
                  </a:lnTo>
                  <a:lnTo>
                    <a:pt x="5374" y="100652"/>
                  </a:lnTo>
                  <a:lnTo>
                    <a:pt x="5291" y="100694"/>
                  </a:lnTo>
                  <a:lnTo>
                    <a:pt x="2666" y="101131"/>
                  </a:lnTo>
                  <a:lnTo>
                    <a:pt x="1" y="100652"/>
                  </a:lnTo>
                  <a:lnTo>
                    <a:pt x="1" y="100944"/>
                  </a:lnTo>
                  <a:lnTo>
                    <a:pt x="1833" y="101277"/>
                  </a:lnTo>
                  <a:lnTo>
                    <a:pt x="1" y="101569"/>
                  </a:lnTo>
                  <a:lnTo>
                    <a:pt x="1" y="101881"/>
                  </a:lnTo>
                  <a:lnTo>
                    <a:pt x="2666" y="101423"/>
                  </a:lnTo>
                  <a:lnTo>
                    <a:pt x="3375" y="101569"/>
                  </a:lnTo>
                  <a:lnTo>
                    <a:pt x="709" y="102776"/>
                  </a:lnTo>
                  <a:lnTo>
                    <a:pt x="1" y="102714"/>
                  </a:lnTo>
                  <a:lnTo>
                    <a:pt x="1" y="103006"/>
                  </a:lnTo>
                  <a:lnTo>
                    <a:pt x="167" y="103026"/>
                  </a:lnTo>
                  <a:lnTo>
                    <a:pt x="1" y="103110"/>
                  </a:lnTo>
                  <a:lnTo>
                    <a:pt x="1" y="103422"/>
                  </a:lnTo>
                  <a:lnTo>
                    <a:pt x="750" y="103089"/>
                  </a:lnTo>
                  <a:lnTo>
                    <a:pt x="5603" y="103547"/>
                  </a:lnTo>
                  <a:lnTo>
                    <a:pt x="1" y="105005"/>
                  </a:lnTo>
                  <a:lnTo>
                    <a:pt x="1" y="105401"/>
                  </a:lnTo>
                  <a:lnTo>
                    <a:pt x="9581" y="105484"/>
                  </a:lnTo>
                  <a:lnTo>
                    <a:pt x="3708" y="107566"/>
                  </a:lnTo>
                  <a:lnTo>
                    <a:pt x="1" y="107858"/>
                  </a:lnTo>
                  <a:lnTo>
                    <a:pt x="1" y="108150"/>
                  </a:lnTo>
                  <a:lnTo>
                    <a:pt x="2646" y="107941"/>
                  </a:lnTo>
                  <a:lnTo>
                    <a:pt x="1" y="108878"/>
                  </a:lnTo>
                  <a:lnTo>
                    <a:pt x="1" y="109170"/>
                  </a:lnTo>
                  <a:lnTo>
                    <a:pt x="3770" y="107837"/>
                  </a:lnTo>
                  <a:lnTo>
                    <a:pt x="13683" y="107067"/>
                  </a:lnTo>
                  <a:lnTo>
                    <a:pt x="8040" y="109649"/>
                  </a:lnTo>
                  <a:lnTo>
                    <a:pt x="1" y="110982"/>
                  </a:lnTo>
                  <a:lnTo>
                    <a:pt x="1" y="111273"/>
                  </a:lnTo>
                  <a:lnTo>
                    <a:pt x="7019" y="110107"/>
                  </a:lnTo>
                  <a:lnTo>
                    <a:pt x="1" y="113294"/>
                  </a:lnTo>
                  <a:lnTo>
                    <a:pt x="1" y="113627"/>
                  </a:lnTo>
                  <a:lnTo>
                    <a:pt x="8123" y="109920"/>
                  </a:lnTo>
                  <a:lnTo>
                    <a:pt x="22972" y="107421"/>
                  </a:lnTo>
                  <a:lnTo>
                    <a:pt x="24596" y="108212"/>
                  </a:lnTo>
                  <a:lnTo>
                    <a:pt x="1" y="114585"/>
                  </a:lnTo>
                  <a:lnTo>
                    <a:pt x="1" y="114876"/>
                  </a:lnTo>
                  <a:lnTo>
                    <a:pt x="25013" y="108399"/>
                  </a:lnTo>
                  <a:lnTo>
                    <a:pt x="26741" y="109232"/>
                  </a:lnTo>
                  <a:lnTo>
                    <a:pt x="1" y="118708"/>
                  </a:lnTo>
                  <a:lnTo>
                    <a:pt x="1" y="119021"/>
                  </a:lnTo>
                  <a:lnTo>
                    <a:pt x="27116" y="109420"/>
                  </a:lnTo>
                  <a:lnTo>
                    <a:pt x="28969" y="110295"/>
                  </a:lnTo>
                  <a:lnTo>
                    <a:pt x="8227" y="119750"/>
                  </a:lnTo>
                  <a:lnTo>
                    <a:pt x="8914" y="119750"/>
                  </a:lnTo>
                  <a:lnTo>
                    <a:pt x="29303" y="110461"/>
                  </a:lnTo>
                  <a:lnTo>
                    <a:pt x="48837" y="119750"/>
                  </a:lnTo>
                  <a:lnTo>
                    <a:pt x="49504" y="119750"/>
                  </a:lnTo>
                  <a:lnTo>
                    <a:pt x="29657" y="110295"/>
                  </a:lnTo>
                  <a:lnTo>
                    <a:pt x="31510" y="109441"/>
                  </a:lnTo>
                  <a:lnTo>
                    <a:pt x="59125" y="119750"/>
                  </a:lnTo>
                  <a:lnTo>
                    <a:pt x="59458" y="119750"/>
                  </a:lnTo>
                  <a:lnTo>
                    <a:pt x="59458" y="119562"/>
                  </a:lnTo>
                  <a:lnTo>
                    <a:pt x="31885" y="109274"/>
                  </a:lnTo>
                  <a:lnTo>
                    <a:pt x="33634" y="108483"/>
                  </a:lnTo>
                  <a:lnTo>
                    <a:pt x="59458" y="115626"/>
                  </a:lnTo>
                  <a:lnTo>
                    <a:pt x="59458" y="115314"/>
                  </a:lnTo>
                  <a:lnTo>
                    <a:pt x="34051" y="108295"/>
                  </a:lnTo>
                  <a:lnTo>
                    <a:pt x="35696" y="107546"/>
                  </a:lnTo>
                  <a:lnTo>
                    <a:pt x="50503" y="110274"/>
                  </a:lnTo>
                  <a:lnTo>
                    <a:pt x="59458" y="114543"/>
                  </a:lnTo>
                  <a:lnTo>
                    <a:pt x="59458" y="114210"/>
                  </a:lnTo>
                  <a:lnTo>
                    <a:pt x="51607" y="110482"/>
                  </a:lnTo>
                  <a:lnTo>
                    <a:pt x="59458" y="111919"/>
                  </a:lnTo>
                  <a:lnTo>
                    <a:pt x="59458" y="111627"/>
                  </a:lnTo>
                  <a:lnTo>
                    <a:pt x="50587" y="110003"/>
                  </a:lnTo>
                  <a:lnTo>
                    <a:pt x="44985" y="107316"/>
                  </a:lnTo>
                  <a:lnTo>
                    <a:pt x="54877" y="108274"/>
                  </a:lnTo>
                  <a:lnTo>
                    <a:pt x="59458" y="109982"/>
                  </a:lnTo>
                  <a:lnTo>
                    <a:pt x="59458" y="109670"/>
                  </a:lnTo>
                  <a:lnTo>
                    <a:pt x="56001" y="108379"/>
                  </a:lnTo>
                  <a:lnTo>
                    <a:pt x="56001" y="108379"/>
                  </a:lnTo>
                  <a:lnTo>
                    <a:pt x="59458" y="108712"/>
                  </a:lnTo>
                  <a:lnTo>
                    <a:pt x="59458" y="108420"/>
                  </a:lnTo>
                  <a:lnTo>
                    <a:pt x="54960" y="107983"/>
                  </a:lnTo>
                  <a:lnTo>
                    <a:pt x="49129" y="105796"/>
                  </a:lnTo>
                  <a:lnTo>
                    <a:pt x="49129" y="105796"/>
                  </a:lnTo>
                  <a:lnTo>
                    <a:pt x="59084" y="105880"/>
                  </a:lnTo>
                  <a:lnTo>
                    <a:pt x="59458" y="105984"/>
                  </a:lnTo>
                  <a:lnTo>
                    <a:pt x="59458" y="105609"/>
                  </a:lnTo>
                  <a:lnTo>
                    <a:pt x="59125" y="105588"/>
                  </a:lnTo>
                  <a:lnTo>
                    <a:pt x="53127" y="103943"/>
                  </a:lnTo>
                  <a:lnTo>
                    <a:pt x="57980" y="103547"/>
                  </a:lnTo>
                  <a:lnTo>
                    <a:pt x="59458" y="104255"/>
                  </a:lnTo>
                  <a:lnTo>
                    <a:pt x="59458" y="103943"/>
                  </a:lnTo>
                  <a:lnTo>
                    <a:pt x="58563" y="103505"/>
                  </a:lnTo>
                  <a:lnTo>
                    <a:pt x="59458" y="103443"/>
                  </a:lnTo>
                  <a:lnTo>
                    <a:pt x="59458" y="103151"/>
                  </a:lnTo>
                  <a:lnTo>
                    <a:pt x="58042" y="103255"/>
                  </a:lnTo>
                  <a:lnTo>
                    <a:pt x="55377" y="101985"/>
                  </a:lnTo>
                  <a:lnTo>
                    <a:pt x="56105" y="101860"/>
                  </a:lnTo>
                  <a:lnTo>
                    <a:pt x="59458" y="102485"/>
                  </a:lnTo>
                  <a:lnTo>
                    <a:pt x="59458" y="102193"/>
                  </a:lnTo>
                  <a:lnTo>
                    <a:pt x="56939" y="101735"/>
                  </a:lnTo>
                  <a:lnTo>
                    <a:pt x="59458" y="101298"/>
                  </a:lnTo>
                  <a:lnTo>
                    <a:pt x="59458" y="101006"/>
                  </a:lnTo>
                  <a:lnTo>
                    <a:pt x="56105" y="101569"/>
                  </a:lnTo>
                  <a:lnTo>
                    <a:pt x="53481" y="101090"/>
                  </a:lnTo>
                  <a:lnTo>
                    <a:pt x="53398" y="101048"/>
                  </a:lnTo>
                  <a:lnTo>
                    <a:pt x="58521" y="99715"/>
                  </a:lnTo>
                  <a:lnTo>
                    <a:pt x="59458" y="100069"/>
                  </a:lnTo>
                  <a:lnTo>
                    <a:pt x="59458" y="99757"/>
                  </a:lnTo>
                  <a:lnTo>
                    <a:pt x="59021" y="99590"/>
                  </a:lnTo>
                  <a:lnTo>
                    <a:pt x="59458" y="99486"/>
                  </a:lnTo>
                  <a:lnTo>
                    <a:pt x="59458" y="99090"/>
                  </a:lnTo>
                  <a:lnTo>
                    <a:pt x="57043" y="98861"/>
                  </a:lnTo>
                  <a:lnTo>
                    <a:pt x="56959" y="98820"/>
                  </a:lnTo>
                  <a:lnTo>
                    <a:pt x="59458" y="97945"/>
                  </a:lnTo>
                  <a:lnTo>
                    <a:pt x="59458" y="97632"/>
                  </a:lnTo>
                  <a:lnTo>
                    <a:pt x="56543" y="98674"/>
                  </a:lnTo>
                  <a:lnTo>
                    <a:pt x="55772" y="98382"/>
                  </a:lnTo>
                  <a:lnTo>
                    <a:pt x="59458" y="96695"/>
                  </a:lnTo>
                  <a:lnTo>
                    <a:pt x="59458" y="96071"/>
                  </a:lnTo>
                  <a:lnTo>
                    <a:pt x="54023" y="94550"/>
                  </a:lnTo>
                  <a:lnTo>
                    <a:pt x="59458" y="94134"/>
                  </a:lnTo>
                  <a:lnTo>
                    <a:pt x="59458" y="93655"/>
                  </a:lnTo>
                  <a:lnTo>
                    <a:pt x="57376" y="92676"/>
                  </a:lnTo>
                  <a:lnTo>
                    <a:pt x="59458" y="93051"/>
                  </a:lnTo>
                  <a:lnTo>
                    <a:pt x="59458" y="92759"/>
                  </a:lnTo>
                  <a:lnTo>
                    <a:pt x="57022" y="92301"/>
                  </a:lnTo>
                  <a:lnTo>
                    <a:pt x="59458" y="91905"/>
                  </a:lnTo>
                  <a:lnTo>
                    <a:pt x="59458" y="91593"/>
                  </a:lnTo>
                  <a:lnTo>
                    <a:pt x="56272" y="92134"/>
                  </a:lnTo>
                  <a:lnTo>
                    <a:pt x="54335" y="91218"/>
                  </a:lnTo>
                  <a:lnTo>
                    <a:pt x="58979" y="90010"/>
                  </a:lnTo>
                  <a:lnTo>
                    <a:pt x="59084" y="90031"/>
                  </a:lnTo>
                  <a:lnTo>
                    <a:pt x="59458" y="90156"/>
                  </a:lnTo>
                  <a:lnTo>
                    <a:pt x="59458" y="89594"/>
                  </a:lnTo>
                  <a:lnTo>
                    <a:pt x="59042" y="89698"/>
                  </a:lnTo>
                  <a:lnTo>
                    <a:pt x="57043" y="88948"/>
                  </a:lnTo>
                  <a:lnTo>
                    <a:pt x="59458" y="88094"/>
                  </a:lnTo>
                  <a:lnTo>
                    <a:pt x="59458" y="87782"/>
                  </a:lnTo>
                  <a:lnTo>
                    <a:pt x="56626" y="88802"/>
                  </a:lnTo>
                  <a:lnTo>
                    <a:pt x="55418" y="88344"/>
                  </a:lnTo>
                  <a:lnTo>
                    <a:pt x="57667" y="87324"/>
                  </a:lnTo>
                  <a:lnTo>
                    <a:pt x="59458" y="87324"/>
                  </a:lnTo>
                  <a:lnTo>
                    <a:pt x="59458" y="87032"/>
                  </a:lnTo>
                  <a:lnTo>
                    <a:pt x="58292" y="87032"/>
                  </a:lnTo>
                  <a:lnTo>
                    <a:pt x="59125" y="86636"/>
                  </a:lnTo>
                  <a:lnTo>
                    <a:pt x="59458" y="86741"/>
                  </a:lnTo>
                  <a:lnTo>
                    <a:pt x="59458" y="86178"/>
                  </a:lnTo>
                  <a:lnTo>
                    <a:pt x="59104" y="86345"/>
                  </a:lnTo>
                  <a:lnTo>
                    <a:pt x="54918" y="85179"/>
                  </a:lnTo>
                  <a:lnTo>
                    <a:pt x="59458" y="84825"/>
                  </a:lnTo>
                  <a:lnTo>
                    <a:pt x="59458" y="84533"/>
                  </a:lnTo>
                  <a:lnTo>
                    <a:pt x="54106" y="84949"/>
                  </a:lnTo>
                  <a:lnTo>
                    <a:pt x="50587" y="83971"/>
                  </a:lnTo>
                  <a:lnTo>
                    <a:pt x="56251" y="83013"/>
                  </a:lnTo>
                  <a:lnTo>
                    <a:pt x="59167" y="83554"/>
                  </a:lnTo>
                  <a:lnTo>
                    <a:pt x="59458" y="83700"/>
                  </a:lnTo>
                  <a:lnTo>
                    <a:pt x="59458" y="83325"/>
                  </a:lnTo>
                  <a:lnTo>
                    <a:pt x="59250" y="83283"/>
                  </a:lnTo>
                  <a:lnTo>
                    <a:pt x="58063" y="82721"/>
                  </a:lnTo>
                  <a:lnTo>
                    <a:pt x="59458" y="82492"/>
                  </a:lnTo>
                  <a:lnTo>
                    <a:pt x="59458" y="82200"/>
                  </a:lnTo>
                  <a:lnTo>
                    <a:pt x="57626" y="82492"/>
                  </a:lnTo>
                  <a:lnTo>
                    <a:pt x="55272" y="81388"/>
                  </a:lnTo>
                  <a:lnTo>
                    <a:pt x="58251" y="80618"/>
                  </a:lnTo>
                  <a:lnTo>
                    <a:pt x="59458" y="80743"/>
                  </a:lnTo>
                  <a:lnTo>
                    <a:pt x="59458" y="80451"/>
                  </a:lnTo>
                  <a:lnTo>
                    <a:pt x="59063" y="80409"/>
                  </a:lnTo>
                  <a:lnTo>
                    <a:pt x="59458" y="80305"/>
                  </a:lnTo>
                  <a:lnTo>
                    <a:pt x="59458" y="79951"/>
                  </a:lnTo>
                  <a:lnTo>
                    <a:pt x="57126" y="79077"/>
                  </a:lnTo>
                  <a:lnTo>
                    <a:pt x="59458" y="78244"/>
                  </a:lnTo>
                  <a:lnTo>
                    <a:pt x="59458" y="77765"/>
                  </a:lnTo>
                  <a:lnTo>
                    <a:pt x="56314" y="77723"/>
                  </a:lnTo>
                  <a:lnTo>
                    <a:pt x="58355" y="76807"/>
                  </a:lnTo>
                  <a:lnTo>
                    <a:pt x="59458" y="77098"/>
                  </a:lnTo>
                  <a:lnTo>
                    <a:pt x="59458" y="76807"/>
                  </a:lnTo>
                  <a:lnTo>
                    <a:pt x="58771" y="76619"/>
                  </a:lnTo>
                  <a:lnTo>
                    <a:pt x="59458" y="76286"/>
                  </a:lnTo>
                  <a:lnTo>
                    <a:pt x="59458" y="75974"/>
                  </a:lnTo>
                  <a:lnTo>
                    <a:pt x="58334" y="76494"/>
                  </a:lnTo>
                  <a:lnTo>
                    <a:pt x="55814" y="75786"/>
                  </a:lnTo>
                  <a:lnTo>
                    <a:pt x="59458" y="75515"/>
                  </a:lnTo>
                  <a:lnTo>
                    <a:pt x="59458" y="75224"/>
                  </a:lnTo>
                  <a:lnTo>
                    <a:pt x="55002" y="75578"/>
                  </a:lnTo>
                  <a:lnTo>
                    <a:pt x="51066" y="74474"/>
                  </a:lnTo>
                  <a:lnTo>
                    <a:pt x="56335" y="73599"/>
                  </a:lnTo>
                  <a:lnTo>
                    <a:pt x="59458" y="74183"/>
                  </a:lnTo>
                  <a:lnTo>
                    <a:pt x="59458" y="73870"/>
                  </a:lnTo>
                  <a:lnTo>
                    <a:pt x="57168" y="73454"/>
                  </a:lnTo>
                  <a:lnTo>
                    <a:pt x="58917" y="73162"/>
                  </a:lnTo>
                  <a:lnTo>
                    <a:pt x="59458" y="73412"/>
                  </a:lnTo>
                  <a:lnTo>
                    <a:pt x="59458" y="73100"/>
                  </a:lnTo>
                  <a:lnTo>
                    <a:pt x="59417" y="73079"/>
                  </a:lnTo>
                  <a:lnTo>
                    <a:pt x="59458" y="73079"/>
                  </a:lnTo>
                  <a:lnTo>
                    <a:pt x="59458" y="72787"/>
                  </a:lnTo>
                  <a:lnTo>
                    <a:pt x="58959" y="72870"/>
                  </a:lnTo>
                  <a:lnTo>
                    <a:pt x="56230" y="71558"/>
                  </a:lnTo>
                  <a:lnTo>
                    <a:pt x="57501" y="71225"/>
                  </a:lnTo>
                  <a:lnTo>
                    <a:pt x="59458" y="71413"/>
                  </a:lnTo>
                  <a:lnTo>
                    <a:pt x="59458" y="71121"/>
                  </a:lnTo>
                  <a:lnTo>
                    <a:pt x="58313" y="71017"/>
                  </a:lnTo>
                  <a:lnTo>
                    <a:pt x="59458" y="70725"/>
                  </a:lnTo>
                  <a:lnTo>
                    <a:pt x="59458" y="70413"/>
                  </a:lnTo>
                  <a:lnTo>
                    <a:pt x="57480" y="70934"/>
                  </a:lnTo>
                  <a:lnTo>
                    <a:pt x="54273" y="70621"/>
                  </a:lnTo>
                  <a:lnTo>
                    <a:pt x="53815" y="70413"/>
                  </a:lnTo>
                  <a:lnTo>
                    <a:pt x="56772" y="69351"/>
                  </a:lnTo>
                  <a:lnTo>
                    <a:pt x="59458" y="70351"/>
                  </a:lnTo>
                  <a:lnTo>
                    <a:pt x="59458" y="70038"/>
                  </a:lnTo>
                  <a:lnTo>
                    <a:pt x="57209" y="69205"/>
                  </a:lnTo>
                  <a:lnTo>
                    <a:pt x="58459" y="68768"/>
                  </a:lnTo>
                  <a:lnTo>
                    <a:pt x="59458" y="68768"/>
                  </a:lnTo>
                  <a:lnTo>
                    <a:pt x="59458" y="68476"/>
                  </a:lnTo>
                  <a:lnTo>
                    <a:pt x="59250" y="68476"/>
                  </a:lnTo>
                  <a:lnTo>
                    <a:pt x="59458" y="68393"/>
                  </a:lnTo>
                  <a:lnTo>
                    <a:pt x="59458" y="68101"/>
                  </a:lnTo>
                  <a:lnTo>
                    <a:pt x="58396" y="68476"/>
                  </a:lnTo>
                  <a:lnTo>
                    <a:pt x="55189" y="68435"/>
                  </a:lnTo>
                  <a:lnTo>
                    <a:pt x="54710" y="68268"/>
                  </a:lnTo>
                  <a:lnTo>
                    <a:pt x="57563" y="66956"/>
                  </a:lnTo>
                  <a:lnTo>
                    <a:pt x="59458" y="67477"/>
                  </a:lnTo>
                  <a:lnTo>
                    <a:pt x="59458" y="67164"/>
                  </a:lnTo>
                  <a:lnTo>
                    <a:pt x="57980" y="66769"/>
                  </a:lnTo>
                  <a:lnTo>
                    <a:pt x="59188" y="66227"/>
                  </a:lnTo>
                  <a:lnTo>
                    <a:pt x="59458" y="66206"/>
                  </a:lnTo>
                  <a:lnTo>
                    <a:pt x="59458" y="65769"/>
                  </a:lnTo>
                  <a:lnTo>
                    <a:pt x="59104" y="65935"/>
                  </a:lnTo>
                  <a:lnTo>
                    <a:pt x="55897" y="66185"/>
                  </a:lnTo>
                  <a:lnTo>
                    <a:pt x="51565" y="64998"/>
                  </a:lnTo>
                  <a:lnTo>
                    <a:pt x="56418" y="64165"/>
                  </a:lnTo>
                  <a:lnTo>
                    <a:pt x="59458" y="64728"/>
                  </a:lnTo>
                  <a:lnTo>
                    <a:pt x="59458" y="64436"/>
                  </a:lnTo>
                  <a:lnTo>
                    <a:pt x="57251" y="64040"/>
                  </a:lnTo>
                  <a:lnTo>
                    <a:pt x="59458" y="63665"/>
                  </a:lnTo>
                  <a:lnTo>
                    <a:pt x="59458" y="63374"/>
                  </a:lnTo>
                  <a:lnTo>
                    <a:pt x="56418" y="63874"/>
                  </a:lnTo>
                  <a:lnTo>
                    <a:pt x="52003" y="63061"/>
                  </a:lnTo>
                  <a:lnTo>
                    <a:pt x="56730" y="61833"/>
                  </a:lnTo>
                  <a:lnTo>
                    <a:pt x="59458" y="63145"/>
                  </a:lnTo>
                  <a:lnTo>
                    <a:pt x="59458" y="62812"/>
                  </a:lnTo>
                  <a:lnTo>
                    <a:pt x="57542" y="61916"/>
                  </a:lnTo>
                  <a:lnTo>
                    <a:pt x="59458" y="62083"/>
                  </a:lnTo>
                  <a:lnTo>
                    <a:pt x="59458" y="61791"/>
                  </a:lnTo>
                  <a:lnTo>
                    <a:pt x="57584" y="61625"/>
                  </a:lnTo>
                  <a:lnTo>
                    <a:pt x="59458" y="61125"/>
                  </a:lnTo>
                  <a:lnTo>
                    <a:pt x="59458" y="60833"/>
                  </a:lnTo>
                  <a:lnTo>
                    <a:pt x="56751" y="61520"/>
                  </a:lnTo>
                  <a:lnTo>
                    <a:pt x="54335" y="60375"/>
                  </a:lnTo>
                  <a:lnTo>
                    <a:pt x="56855" y="59479"/>
                  </a:lnTo>
                  <a:lnTo>
                    <a:pt x="59458" y="60437"/>
                  </a:lnTo>
                  <a:lnTo>
                    <a:pt x="59458" y="60125"/>
                  </a:lnTo>
                  <a:lnTo>
                    <a:pt x="57688" y="59479"/>
                  </a:lnTo>
                  <a:lnTo>
                    <a:pt x="59458" y="59479"/>
                  </a:lnTo>
                  <a:lnTo>
                    <a:pt x="59458" y="59188"/>
                  </a:lnTo>
                  <a:lnTo>
                    <a:pt x="57688" y="59188"/>
                  </a:lnTo>
                  <a:lnTo>
                    <a:pt x="59458" y="58563"/>
                  </a:lnTo>
                  <a:lnTo>
                    <a:pt x="59458" y="58251"/>
                  </a:lnTo>
                  <a:lnTo>
                    <a:pt x="56876" y="59167"/>
                  </a:lnTo>
                  <a:lnTo>
                    <a:pt x="54356" y="58230"/>
                  </a:lnTo>
                  <a:lnTo>
                    <a:pt x="56793" y="57105"/>
                  </a:lnTo>
                  <a:lnTo>
                    <a:pt x="59458" y="57834"/>
                  </a:lnTo>
                  <a:lnTo>
                    <a:pt x="59458" y="57543"/>
                  </a:lnTo>
                  <a:lnTo>
                    <a:pt x="57605" y="57043"/>
                  </a:lnTo>
                  <a:lnTo>
                    <a:pt x="59458" y="56897"/>
                  </a:lnTo>
                  <a:lnTo>
                    <a:pt x="59458" y="56605"/>
                  </a:lnTo>
                  <a:lnTo>
                    <a:pt x="57584" y="56751"/>
                  </a:lnTo>
                  <a:lnTo>
                    <a:pt x="59458" y="55897"/>
                  </a:lnTo>
                  <a:lnTo>
                    <a:pt x="59458" y="55585"/>
                  </a:lnTo>
                  <a:lnTo>
                    <a:pt x="56772" y="56793"/>
                  </a:lnTo>
                  <a:lnTo>
                    <a:pt x="52065" y="55502"/>
                  </a:lnTo>
                  <a:lnTo>
                    <a:pt x="56501" y="54752"/>
                  </a:lnTo>
                  <a:lnTo>
                    <a:pt x="59458" y="55293"/>
                  </a:lnTo>
                  <a:lnTo>
                    <a:pt x="59458" y="55002"/>
                  </a:lnTo>
                  <a:lnTo>
                    <a:pt x="57334" y="54606"/>
                  </a:lnTo>
                  <a:lnTo>
                    <a:pt x="59458" y="54252"/>
                  </a:lnTo>
                  <a:lnTo>
                    <a:pt x="59458" y="53961"/>
                  </a:lnTo>
                  <a:lnTo>
                    <a:pt x="56501" y="54460"/>
                  </a:lnTo>
                  <a:lnTo>
                    <a:pt x="51649" y="53565"/>
                  </a:lnTo>
                  <a:lnTo>
                    <a:pt x="56001" y="52440"/>
                  </a:lnTo>
                  <a:lnTo>
                    <a:pt x="59209" y="52753"/>
                  </a:lnTo>
                  <a:lnTo>
                    <a:pt x="59458" y="52857"/>
                  </a:lnTo>
                  <a:lnTo>
                    <a:pt x="59458" y="52482"/>
                  </a:lnTo>
                  <a:lnTo>
                    <a:pt x="59292" y="52461"/>
                  </a:lnTo>
                  <a:lnTo>
                    <a:pt x="58105" y="51899"/>
                  </a:lnTo>
                  <a:lnTo>
                    <a:pt x="59458" y="51545"/>
                  </a:lnTo>
                  <a:lnTo>
                    <a:pt x="59458" y="51253"/>
                  </a:lnTo>
                  <a:lnTo>
                    <a:pt x="57709" y="51691"/>
                  </a:lnTo>
                  <a:lnTo>
                    <a:pt x="54856" y="50337"/>
                  </a:lnTo>
                  <a:lnTo>
                    <a:pt x="55335" y="50170"/>
                  </a:lnTo>
                  <a:lnTo>
                    <a:pt x="58542" y="50191"/>
                  </a:lnTo>
                  <a:lnTo>
                    <a:pt x="59458" y="50524"/>
                  </a:lnTo>
                  <a:lnTo>
                    <a:pt x="59458" y="50233"/>
                  </a:lnTo>
                  <a:lnTo>
                    <a:pt x="59396" y="50212"/>
                  </a:lnTo>
                  <a:lnTo>
                    <a:pt x="59458" y="50212"/>
                  </a:lnTo>
                  <a:lnTo>
                    <a:pt x="59458" y="49920"/>
                  </a:lnTo>
                  <a:lnTo>
                    <a:pt x="58605" y="49900"/>
                  </a:lnTo>
                  <a:lnTo>
                    <a:pt x="57376" y="49441"/>
                  </a:lnTo>
                  <a:lnTo>
                    <a:pt x="59458" y="48712"/>
                  </a:lnTo>
                  <a:lnTo>
                    <a:pt x="59458" y="48400"/>
                  </a:lnTo>
                  <a:lnTo>
                    <a:pt x="56939" y="49296"/>
                  </a:lnTo>
                  <a:lnTo>
                    <a:pt x="53981" y="48192"/>
                  </a:lnTo>
                  <a:lnTo>
                    <a:pt x="54460" y="47984"/>
                  </a:lnTo>
                  <a:lnTo>
                    <a:pt x="57667" y="47713"/>
                  </a:lnTo>
                  <a:lnTo>
                    <a:pt x="59458" y="48213"/>
                  </a:lnTo>
                  <a:lnTo>
                    <a:pt x="59458" y="47921"/>
                  </a:lnTo>
                  <a:lnTo>
                    <a:pt x="58521" y="47650"/>
                  </a:lnTo>
                  <a:lnTo>
                    <a:pt x="59458" y="47588"/>
                  </a:lnTo>
                  <a:lnTo>
                    <a:pt x="59458" y="47296"/>
                  </a:lnTo>
                  <a:lnTo>
                    <a:pt x="57688" y="47421"/>
                  </a:lnTo>
                  <a:lnTo>
                    <a:pt x="56418" y="47067"/>
                  </a:lnTo>
                  <a:lnTo>
                    <a:pt x="59188" y="45818"/>
                  </a:lnTo>
                  <a:lnTo>
                    <a:pt x="59458" y="45859"/>
                  </a:lnTo>
                  <a:lnTo>
                    <a:pt x="59458" y="45380"/>
                  </a:lnTo>
                  <a:lnTo>
                    <a:pt x="59146" y="45505"/>
                  </a:lnTo>
                  <a:lnTo>
                    <a:pt x="57397" y="45193"/>
                  </a:lnTo>
                  <a:lnTo>
                    <a:pt x="59458" y="44839"/>
                  </a:lnTo>
                  <a:lnTo>
                    <a:pt x="59458" y="44547"/>
                  </a:lnTo>
                  <a:lnTo>
                    <a:pt x="56564" y="45026"/>
                  </a:lnTo>
                  <a:lnTo>
                    <a:pt x="51316" y="44068"/>
                  </a:lnTo>
                  <a:lnTo>
                    <a:pt x="55272" y="43048"/>
                  </a:lnTo>
                  <a:lnTo>
                    <a:pt x="59458" y="43444"/>
                  </a:lnTo>
                  <a:lnTo>
                    <a:pt x="59458" y="43152"/>
                  </a:lnTo>
                  <a:lnTo>
                    <a:pt x="56085" y="42840"/>
                  </a:lnTo>
                  <a:lnTo>
                    <a:pt x="58605" y="42173"/>
                  </a:lnTo>
                  <a:lnTo>
                    <a:pt x="59458" y="42569"/>
                  </a:lnTo>
                  <a:lnTo>
                    <a:pt x="59458" y="42256"/>
                  </a:lnTo>
                  <a:lnTo>
                    <a:pt x="59042" y="42069"/>
                  </a:lnTo>
                  <a:lnTo>
                    <a:pt x="59458" y="41965"/>
                  </a:lnTo>
                  <a:lnTo>
                    <a:pt x="59458" y="41652"/>
                  </a:lnTo>
                  <a:lnTo>
                    <a:pt x="58646" y="41861"/>
                  </a:lnTo>
                  <a:lnTo>
                    <a:pt x="56605" y="40903"/>
                  </a:lnTo>
                  <a:lnTo>
                    <a:pt x="59458" y="40924"/>
                  </a:lnTo>
                  <a:lnTo>
                    <a:pt x="59458" y="40632"/>
                  </a:lnTo>
                  <a:lnTo>
                    <a:pt x="56001" y="40611"/>
                  </a:lnTo>
                  <a:lnTo>
                    <a:pt x="55377" y="40320"/>
                  </a:lnTo>
                  <a:lnTo>
                    <a:pt x="57022" y="39716"/>
                  </a:lnTo>
                  <a:lnTo>
                    <a:pt x="59458" y="40632"/>
                  </a:lnTo>
                  <a:lnTo>
                    <a:pt x="59458" y="40320"/>
                  </a:lnTo>
                  <a:lnTo>
                    <a:pt x="57459" y="39570"/>
                  </a:lnTo>
                  <a:lnTo>
                    <a:pt x="59458" y="38862"/>
                  </a:lnTo>
                  <a:lnTo>
                    <a:pt x="59458" y="38279"/>
                  </a:lnTo>
                  <a:lnTo>
                    <a:pt x="59458" y="37987"/>
                  </a:lnTo>
                  <a:lnTo>
                    <a:pt x="58584" y="38050"/>
                  </a:lnTo>
                  <a:lnTo>
                    <a:pt x="55647" y="37237"/>
                  </a:lnTo>
                  <a:lnTo>
                    <a:pt x="58001" y="36154"/>
                  </a:lnTo>
                  <a:lnTo>
                    <a:pt x="59458" y="36425"/>
                  </a:lnTo>
                  <a:lnTo>
                    <a:pt x="59458" y="36134"/>
                  </a:lnTo>
                  <a:lnTo>
                    <a:pt x="58459" y="35946"/>
                  </a:lnTo>
                  <a:lnTo>
                    <a:pt x="59458" y="35488"/>
                  </a:lnTo>
                  <a:lnTo>
                    <a:pt x="59458" y="35134"/>
                  </a:lnTo>
                  <a:lnTo>
                    <a:pt x="56647" y="35613"/>
                  </a:lnTo>
                  <a:lnTo>
                    <a:pt x="50982" y="34572"/>
                  </a:lnTo>
                  <a:lnTo>
                    <a:pt x="54523" y="33655"/>
                  </a:lnTo>
                  <a:lnTo>
                    <a:pt x="59458" y="34114"/>
                  </a:lnTo>
                  <a:lnTo>
                    <a:pt x="59458" y="33822"/>
                  </a:lnTo>
                  <a:lnTo>
                    <a:pt x="55335" y="33426"/>
                  </a:lnTo>
                  <a:lnTo>
                    <a:pt x="59458" y="32364"/>
                  </a:lnTo>
                  <a:lnTo>
                    <a:pt x="59458" y="31968"/>
                  </a:lnTo>
                  <a:lnTo>
                    <a:pt x="58750" y="31635"/>
                  </a:lnTo>
                  <a:lnTo>
                    <a:pt x="59458" y="31635"/>
                  </a:lnTo>
                  <a:lnTo>
                    <a:pt x="59458" y="31344"/>
                  </a:lnTo>
                  <a:lnTo>
                    <a:pt x="58126" y="31344"/>
                  </a:lnTo>
                  <a:lnTo>
                    <a:pt x="55897" y="30282"/>
                  </a:lnTo>
                  <a:lnTo>
                    <a:pt x="57105" y="29844"/>
                  </a:lnTo>
                  <a:lnTo>
                    <a:pt x="59458" y="30719"/>
                  </a:lnTo>
                  <a:lnTo>
                    <a:pt x="59458" y="30407"/>
                  </a:lnTo>
                  <a:lnTo>
                    <a:pt x="57542" y="29698"/>
                  </a:lnTo>
                  <a:lnTo>
                    <a:pt x="59458" y="29011"/>
                  </a:lnTo>
                  <a:lnTo>
                    <a:pt x="59458" y="28657"/>
                  </a:lnTo>
                  <a:lnTo>
                    <a:pt x="54856" y="27387"/>
                  </a:lnTo>
                  <a:lnTo>
                    <a:pt x="56814" y="26491"/>
                  </a:lnTo>
                  <a:lnTo>
                    <a:pt x="59458" y="26991"/>
                  </a:lnTo>
                  <a:lnTo>
                    <a:pt x="59458" y="26700"/>
                  </a:lnTo>
                  <a:lnTo>
                    <a:pt x="57563" y="26345"/>
                  </a:lnTo>
                  <a:lnTo>
                    <a:pt x="59458" y="26033"/>
                  </a:lnTo>
                  <a:lnTo>
                    <a:pt x="59458" y="25721"/>
                  </a:lnTo>
                  <a:lnTo>
                    <a:pt x="57938" y="25991"/>
                  </a:lnTo>
                  <a:lnTo>
                    <a:pt x="59458" y="25283"/>
                  </a:lnTo>
                  <a:lnTo>
                    <a:pt x="59458" y="24971"/>
                  </a:lnTo>
                  <a:lnTo>
                    <a:pt x="56834" y="26179"/>
                  </a:lnTo>
                  <a:lnTo>
                    <a:pt x="56730" y="26179"/>
                  </a:lnTo>
                  <a:lnTo>
                    <a:pt x="50649" y="25054"/>
                  </a:lnTo>
                  <a:lnTo>
                    <a:pt x="53773" y="24263"/>
                  </a:lnTo>
                  <a:lnTo>
                    <a:pt x="59458" y="24804"/>
                  </a:lnTo>
                  <a:lnTo>
                    <a:pt x="59458" y="24513"/>
                  </a:lnTo>
                  <a:lnTo>
                    <a:pt x="54606" y="24034"/>
                  </a:lnTo>
                  <a:lnTo>
                    <a:pt x="59458" y="22784"/>
                  </a:lnTo>
                  <a:lnTo>
                    <a:pt x="59458" y="22493"/>
                  </a:lnTo>
                  <a:lnTo>
                    <a:pt x="53752" y="23950"/>
                  </a:lnTo>
                  <a:lnTo>
                    <a:pt x="47609" y="23367"/>
                  </a:lnTo>
                  <a:lnTo>
                    <a:pt x="50649" y="22284"/>
                  </a:lnTo>
                  <a:lnTo>
                    <a:pt x="59458" y="22368"/>
                  </a:lnTo>
                  <a:lnTo>
                    <a:pt x="59458" y="22076"/>
                  </a:lnTo>
                  <a:lnTo>
                    <a:pt x="51441" y="22014"/>
                  </a:lnTo>
                  <a:lnTo>
                    <a:pt x="56022" y="20389"/>
                  </a:lnTo>
                  <a:lnTo>
                    <a:pt x="59458" y="22014"/>
                  </a:lnTo>
                  <a:lnTo>
                    <a:pt x="59458" y="21701"/>
                  </a:lnTo>
                  <a:lnTo>
                    <a:pt x="56418" y="20243"/>
                  </a:lnTo>
                  <a:lnTo>
                    <a:pt x="57188" y="19973"/>
                  </a:lnTo>
                  <a:lnTo>
                    <a:pt x="59458" y="20806"/>
                  </a:lnTo>
                  <a:lnTo>
                    <a:pt x="59458" y="20514"/>
                  </a:lnTo>
                  <a:lnTo>
                    <a:pt x="57626" y="19827"/>
                  </a:lnTo>
                  <a:lnTo>
                    <a:pt x="57709" y="19785"/>
                  </a:lnTo>
                  <a:lnTo>
                    <a:pt x="59458" y="19640"/>
                  </a:lnTo>
                  <a:lnTo>
                    <a:pt x="59458" y="19369"/>
                  </a:lnTo>
                  <a:lnTo>
                    <a:pt x="58771" y="19410"/>
                  </a:lnTo>
                  <a:lnTo>
                    <a:pt x="59209" y="19265"/>
                  </a:lnTo>
                  <a:lnTo>
                    <a:pt x="59458" y="19327"/>
                  </a:lnTo>
                  <a:lnTo>
                    <a:pt x="59458" y="18869"/>
                  </a:lnTo>
                  <a:lnTo>
                    <a:pt x="59188" y="18952"/>
                  </a:lnTo>
                  <a:lnTo>
                    <a:pt x="54085" y="17536"/>
                  </a:lnTo>
                  <a:lnTo>
                    <a:pt x="54169" y="17494"/>
                  </a:lnTo>
                  <a:lnTo>
                    <a:pt x="56793" y="17057"/>
                  </a:lnTo>
                  <a:lnTo>
                    <a:pt x="59458" y="17557"/>
                  </a:lnTo>
                  <a:lnTo>
                    <a:pt x="59458" y="17245"/>
                  </a:lnTo>
                  <a:lnTo>
                    <a:pt x="57647" y="16911"/>
                  </a:lnTo>
                  <a:lnTo>
                    <a:pt x="59458" y="16620"/>
                  </a:lnTo>
                  <a:lnTo>
                    <a:pt x="59458" y="16328"/>
                  </a:lnTo>
                  <a:lnTo>
                    <a:pt x="56814" y="16766"/>
                  </a:lnTo>
                  <a:lnTo>
                    <a:pt x="56085" y="16620"/>
                  </a:lnTo>
                  <a:lnTo>
                    <a:pt x="58750" y="15412"/>
                  </a:lnTo>
                  <a:lnTo>
                    <a:pt x="59458" y="15474"/>
                  </a:lnTo>
                  <a:lnTo>
                    <a:pt x="59458" y="15183"/>
                  </a:lnTo>
                  <a:lnTo>
                    <a:pt x="59292" y="15162"/>
                  </a:lnTo>
                  <a:lnTo>
                    <a:pt x="59458" y="15099"/>
                  </a:lnTo>
                  <a:lnTo>
                    <a:pt x="59458" y="14766"/>
                  </a:lnTo>
                  <a:lnTo>
                    <a:pt x="58709" y="15120"/>
                  </a:lnTo>
                  <a:lnTo>
                    <a:pt x="53856" y="14641"/>
                  </a:lnTo>
                  <a:lnTo>
                    <a:pt x="59458" y="13204"/>
                  </a:lnTo>
                  <a:lnTo>
                    <a:pt x="59458" y="12788"/>
                  </a:lnTo>
                  <a:lnTo>
                    <a:pt x="49899" y="12705"/>
                  </a:lnTo>
                  <a:lnTo>
                    <a:pt x="55751" y="10643"/>
                  </a:lnTo>
                  <a:lnTo>
                    <a:pt x="59458" y="10330"/>
                  </a:lnTo>
                  <a:lnTo>
                    <a:pt x="59458" y="10039"/>
                  </a:lnTo>
                  <a:lnTo>
                    <a:pt x="56814" y="10268"/>
                  </a:lnTo>
                  <a:lnTo>
                    <a:pt x="59458" y="9331"/>
                  </a:lnTo>
                  <a:lnTo>
                    <a:pt x="59458" y="9018"/>
                  </a:lnTo>
                  <a:lnTo>
                    <a:pt x="55689" y="10351"/>
                  </a:lnTo>
                  <a:lnTo>
                    <a:pt x="45776" y="11143"/>
                  </a:lnTo>
                  <a:lnTo>
                    <a:pt x="45776" y="11143"/>
                  </a:lnTo>
                  <a:lnTo>
                    <a:pt x="51441" y="8539"/>
                  </a:lnTo>
                  <a:lnTo>
                    <a:pt x="59458" y="7206"/>
                  </a:lnTo>
                  <a:lnTo>
                    <a:pt x="59458" y="6915"/>
                  </a:lnTo>
                  <a:lnTo>
                    <a:pt x="52461" y="8081"/>
                  </a:lnTo>
                  <a:lnTo>
                    <a:pt x="59458" y="4895"/>
                  </a:lnTo>
                  <a:lnTo>
                    <a:pt x="59458" y="4562"/>
                  </a:lnTo>
                  <a:lnTo>
                    <a:pt x="51336" y="8269"/>
                  </a:lnTo>
                  <a:lnTo>
                    <a:pt x="36508" y="10768"/>
                  </a:lnTo>
                  <a:lnTo>
                    <a:pt x="34863" y="9976"/>
                  </a:lnTo>
                  <a:lnTo>
                    <a:pt x="59458" y="3604"/>
                  </a:lnTo>
                  <a:lnTo>
                    <a:pt x="59458" y="3312"/>
                  </a:lnTo>
                  <a:lnTo>
                    <a:pt x="34447" y="9789"/>
                  </a:lnTo>
                  <a:lnTo>
                    <a:pt x="32718" y="8956"/>
                  </a:lnTo>
                  <a:lnTo>
                    <a:pt x="57980" y="1"/>
                  </a:lnTo>
                  <a:lnTo>
                    <a:pt x="57105" y="1"/>
                  </a:lnTo>
                  <a:lnTo>
                    <a:pt x="32343" y="8789"/>
                  </a:lnTo>
                  <a:lnTo>
                    <a:pt x="30490" y="7894"/>
                  </a:lnTo>
                  <a:lnTo>
                    <a:pt x="47817" y="1"/>
                  </a:lnTo>
                  <a:lnTo>
                    <a:pt x="47109" y="1"/>
                  </a:lnTo>
                  <a:lnTo>
                    <a:pt x="30157" y="7727"/>
                  </a:lnTo>
                  <a:lnTo>
                    <a:pt x="13912" y="1"/>
                  </a:lnTo>
                  <a:lnTo>
                    <a:pt x="13246" y="1"/>
                  </a:lnTo>
                  <a:lnTo>
                    <a:pt x="29802" y="7894"/>
                  </a:lnTo>
                  <a:lnTo>
                    <a:pt x="27949" y="8748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5"/>
            <p:cNvSpPr/>
            <p:nvPr/>
          </p:nvSpPr>
          <p:spPr>
            <a:xfrm rot="5400000">
              <a:off x="1565984" y="108583"/>
              <a:ext cx="595500" cy="2145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3" name="Google Shape;953;p45"/>
          <p:cNvSpPr txBox="1"/>
          <p:nvPr>
            <p:ph idx="1" type="subTitle"/>
          </p:nvPr>
        </p:nvSpPr>
        <p:spPr>
          <a:xfrm>
            <a:off x="790750" y="1627150"/>
            <a:ext cx="2188500" cy="18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 the </a:t>
            </a:r>
            <a:r>
              <a:rPr b="1" lang="en"/>
              <a:t>add.h</a:t>
            </a:r>
            <a:r>
              <a:rPr lang="en"/>
              <a:t>, only use SIMD at a particular address</a:t>
            </a:r>
            <a:endParaRPr/>
          </a:p>
        </p:txBody>
      </p:sp>
      <p:pic>
        <p:nvPicPr>
          <p:cNvPr id="954" name="Google Shape;9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250" y="756075"/>
            <a:ext cx="5650674" cy="403065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45"/>
          <p:cNvSpPr/>
          <p:nvPr/>
        </p:nvSpPr>
        <p:spPr>
          <a:xfrm>
            <a:off x="3459700" y="1428175"/>
            <a:ext cx="4918800" cy="258000"/>
          </a:xfrm>
          <a:prstGeom prst="rect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5"/>
          <p:cNvSpPr/>
          <p:nvPr/>
        </p:nvSpPr>
        <p:spPr>
          <a:xfrm>
            <a:off x="3407350" y="3867525"/>
            <a:ext cx="5023500" cy="799500"/>
          </a:xfrm>
          <a:prstGeom prst="rect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6"/>
          <p:cNvSpPr/>
          <p:nvPr/>
        </p:nvSpPr>
        <p:spPr>
          <a:xfrm>
            <a:off x="2440375" y="433825"/>
            <a:ext cx="4598800" cy="21115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ichroma"/>
              </a:rPr>
              <a:t>Modyfing existing "add" instruction</a:t>
            </a:r>
          </a:p>
        </p:txBody>
      </p:sp>
      <p:grpSp>
        <p:nvGrpSpPr>
          <p:cNvPr id="962" name="Google Shape;962;p46"/>
          <p:cNvGrpSpPr/>
          <p:nvPr/>
        </p:nvGrpSpPr>
        <p:grpSpPr>
          <a:xfrm>
            <a:off x="790744" y="979318"/>
            <a:ext cx="2145940" cy="595516"/>
            <a:chOff x="790744" y="883767"/>
            <a:chExt cx="2145940" cy="595516"/>
          </a:xfrm>
        </p:grpSpPr>
        <p:sp>
          <p:nvSpPr>
            <p:cNvPr id="963" name="Google Shape;963;p46"/>
            <p:cNvSpPr/>
            <p:nvPr/>
          </p:nvSpPr>
          <p:spPr>
            <a:xfrm rot="5400000">
              <a:off x="1566037" y="108474"/>
              <a:ext cx="595333" cy="2145920"/>
            </a:xfrm>
            <a:custGeom>
              <a:rect b="b" l="l" r="r" t="t"/>
              <a:pathLst>
                <a:path extrusionOk="0" h="119750" w="59459">
                  <a:moveTo>
                    <a:pt x="30157" y="8060"/>
                  </a:moveTo>
                  <a:lnTo>
                    <a:pt x="31968" y="8914"/>
                  </a:lnTo>
                  <a:lnTo>
                    <a:pt x="30136" y="9560"/>
                  </a:lnTo>
                  <a:lnTo>
                    <a:pt x="28345" y="8893"/>
                  </a:lnTo>
                  <a:lnTo>
                    <a:pt x="30157" y="8060"/>
                  </a:lnTo>
                  <a:close/>
                  <a:moveTo>
                    <a:pt x="27970" y="9060"/>
                  </a:moveTo>
                  <a:lnTo>
                    <a:pt x="29719" y="9706"/>
                  </a:lnTo>
                  <a:lnTo>
                    <a:pt x="28011" y="10310"/>
                  </a:lnTo>
                  <a:lnTo>
                    <a:pt x="26262" y="9831"/>
                  </a:lnTo>
                  <a:lnTo>
                    <a:pt x="27970" y="9060"/>
                  </a:lnTo>
                  <a:close/>
                  <a:moveTo>
                    <a:pt x="32322" y="9102"/>
                  </a:moveTo>
                  <a:lnTo>
                    <a:pt x="34030" y="9893"/>
                  </a:lnTo>
                  <a:lnTo>
                    <a:pt x="32260" y="10351"/>
                  </a:lnTo>
                  <a:lnTo>
                    <a:pt x="30573" y="9726"/>
                  </a:lnTo>
                  <a:lnTo>
                    <a:pt x="32322" y="9102"/>
                  </a:lnTo>
                  <a:close/>
                  <a:moveTo>
                    <a:pt x="30136" y="9872"/>
                  </a:moveTo>
                  <a:lnTo>
                    <a:pt x="31781" y="10476"/>
                  </a:lnTo>
                  <a:lnTo>
                    <a:pt x="30136" y="10913"/>
                  </a:lnTo>
                  <a:lnTo>
                    <a:pt x="28490" y="10455"/>
                  </a:lnTo>
                  <a:lnTo>
                    <a:pt x="30136" y="9872"/>
                  </a:lnTo>
                  <a:close/>
                  <a:moveTo>
                    <a:pt x="25846" y="10018"/>
                  </a:moveTo>
                  <a:lnTo>
                    <a:pt x="27532" y="10497"/>
                  </a:lnTo>
                  <a:lnTo>
                    <a:pt x="25929" y="11059"/>
                  </a:lnTo>
                  <a:lnTo>
                    <a:pt x="24263" y="10747"/>
                  </a:lnTo>
                  <a:lnTo>
                    <a:pt x="25846" y="10018"/>
                  </a:lnTo>
                  <a:close/>
                  <a:moveTo>
                    <a:pt x="34426" y="10101"/>
                  </a:moveTo>
                  <a:lnTo>
                    <a:pt x="36009" y="10851"/>
                  </a:lnTo>
                  <a:lnTo>
                    <a:pt x="34322" y="11122"/>
                  </a:lnTo>
                  <a:lnTo>
                    <a:pt x="32739" y="10539"/>
                  </a:lnTo>
                  <a:lnTo>
                    <a:pt x="34426" y="10101"/>
                  </a:lnTo>
                  <a:close/>
                  <a:moveTo>
                    <a:pt x="28011" y="10622"/>
                  </a:moveTo>
                  <a:lnTo>
                    <a:pt x="29573" y="11059"/>
                  </a:lnTo>
                  <a:lnTo>
                    <a:pt x="28053" y="11455"/>
                  </a:lnTo>
                  <a:lnTo>
                    <a:pt x="26491" y="11163"/>
                  </a:lnTo>
                  <a:lnTo>
                    <a:pt x="28011" y="10622"/>
                  </a:lnTo>
                  <a:close/>
                  <a:moveTo>
                    <a:pt x="32239" y="10664"/>
                  </a:moveTo>
                  <a:lnTo>
                    <a:pt x="33759" y="11226"/>
                  </a:lnTo>
                  <a:lnTo>
                    <a:pt x="32197" y="11476"/>
                  </a:lnTo>
                  <a:lnTo>
                    <a:pt x="30698" y="11059"/>
                  </a:lnTo>
                  <a:lnTo>
                    <a:pt x="32239" y="10664"/>
                  </a:lnTo>
                  <a:close/>
                  <a:moveTo>
                    <a:pt x="9976" y="8394"/>
                  </a:moveTo>
                  <a:lnTo>
                    <a:pt x="23305" y="10872"/>
                  </a:lnTo>
                  <a:lnTo>
                    <a:pt x="21764" y="11580"/>
                  </a:lnTo>
                  <a:lnTo>
                    <a:pt x="15329" y="10955"/>
                  </a:lnTo>
                  <a:lnTo>
                    <a:pt x="9976" y="8394"/>
                  </a:lnTo>
                  <a:close/>
                  <a:moveTo>
                    <a:pt x="50337" y="8727"/>
                  </a:moveTo>
                  <a:lnTo>
                    <a:pt x="44922" y="11205"/>
                  </a:lnTo>
                  <a:lnTo>
                    <a:pt x="38487" y="11705"/>
                  </a:lnTo>
                  <a:lnTo>
                    <a:pt x="36967" y="10976"/>
                  </a:lnTo>
                  <a:lnTo>
                    <a:pt x="50337" y="8727"/>
                  </a:lnTo>
                  <a:close/>
                  <a:moveTo>
                    <a:pt x="23805" y="10955"/>
                  </a:moveTo>
                  <a:lnTo>
                    <a:pt x="25387" y="11247"/>
                  </a:lnTo>
                  <a:lnTo>
                    <a:pt x="23909" y="11767"/>
                  </a:lnTo>
                  <a:lnTo>
                    <a:pt x="22326" y="11622"/>
                  </a:lnTo>
                  <a:lnTo>
                    <a:pt x="23805" y="10955"/>
                  </a:lnTo>
                  <a:close/>
                  <a:moveTo>
                    <a:pt x="30136" y="11205"/>
                  </a:moveTo>
                  <a:lnTo>
                    <a:pt x="31531" y="11601"/>
                  </a:lnTo>
                  <a:lnTo>
                    <a:pt x="30115" y="11830"/>
                  </a:lnTo>
                  <a:lnTo>
                    <a:pt x="28720" y="11580"/>
                  </a:lnTo>
                  <a:lnTo>
                    <a:pt x="30136" y="11205"/>
                  </a:lnTo>
                  <a:close/>
                  <a:moveTo>
                    <a:pt x="36467" y="11059"/>
                  </a:moveTo>
                  <a:lnTo>
                    <a:pt x="37904" y="11747"/>
                  </a:lnTo>
                  <a:lnTo>
                    <a:pt x="36342" y="11871"/>
                  </a:lnTo>
                  <a:lnTo>
                    <a:pt x="34863" y="11330"/>
                  </a:lnTo>
                  <a:lnTo>
                    <a:pt x="36467" y="11059"/>
                  </a:lnTo>
                  <a:close/>
                  <a:moveTo>
                    <a:pt x="25950" y="11351"/>
                  </a:moveTo>
                  <a:lnTo>
                    <a:pt x="27387" y="11622"/>
                  </a:lnTo>
                  <a:lnTo>
                    <a:pt x="26012" y="11976"/>
                  </a:lnTo>
                  <a:lnTo>
                    <a:pt x="24575" y="11851"/>
                  </a:lnTo>
                  <a:lnTo>
                    <a:pt x="25950" y="11351"/>
                  </a:lnTo>
                  <a:close/>
                  <a:moveTo>
                    <a:pt x="34301" y="11434"/>
                  </a:moveTo>
                  <a:lnTo>
                    <a:pt x="35655" y="11934"/>
                  </a:lnTo>
                  <a:lnTo>
                    <a:pt x="34238" y="12038"/>
                  </a:lnTo>
                  <a:lnTo>
                    <a:pt x="32864" y="11663"/>
                  </a:lnTo>
                  <a:lnTo>
                    <a:pt x="34301" y="11434"/>
                  </a:lnTo>
                  <a:close/>
                  <a:moveTo>
                    <a:pt x="28053" y="11747"/>
                  </a:moveTo>
                  <a:lnTo>
                    <a:pt x="29282" y="11976"/>
                  </a:lnTo>
                  <a:lnTo>
                    <a:pt x="28074" y="12184"/>
                  </a:lnTo>
                  <a:lnTo>
                    <a:pt x="26845" y="12059"/>
                  </a:lnTo>
                  <a:lnTo>
                    <a:pt x="28053" y="11747"/>
                  </a:lnTo>
                  <a:close/>
                  <a:moveTo>
                    <a:pt x="32197" y="11788"/>
                  </a:moveTo>
                  <a:lnTo>
                    <a:pt x="33385" y="12121"/>
                  </a:lnTo>
                  <a:lnTo>
                    <a:pt x="32177" y="12205"/>
                  </a:lnTo>
                  <a:lnTo>
                    <a:pt x="30948" y="11976"/>
                  </a:lnTo>
                  <a:lnTo>
                    <a:pt x="32197" y="11788"/>
                  </a:lnTo>
                  <a:close/>
                  <a:moveTo>
                    <a:pt x="30115" y="12121"/>
                  </a:moveTo>
                  <a:lnTo>
                    <a:pt x="31052" y="12288"/>
                  </a:lnTo>
                  <a:lnTo>
                    <a:pt x="30115" y="12371"/>
                  </a:lnTo>
                  <a:lnTo>
                    <a:pt x="29178" y="12288"/>
                  </a:lnTo>
                  <a:lnTo>
                    <a:pt x="30115" y="12121"/>
                  </a:lnTo>
                  <a:close/>
                  <a:moveTo>
                    <a:pt x="5624" y="10310"/>
                  </a:moveTo>
                  <a:lnTo>
                    <a:pt x="15245" y="11247"/>
                  </a:lnTo>
                  <a:lnTo>
                    <a:pt x="17786" y="12455"/>
                  </a:lnTo>
                  <a:lnTo>
                    <a:pt x="11184" y="12392"/>
                  </a:lnTo>
                  <a:lnTo>
                    <a:pt x="5624" y="10310"/>
                  </a:lnTo>
                  <a:close/>
                  <a:moveTo>
                    <a:pt x="16099" y="11309"/>
                  </a:moveTo>
                  <a:lnTo>
                    <a:pt x="21222" y="11809"/>
                  </a:lnTo>
                  <a:lnTo>
                    <a:pt x="19806" y="12455"/>
                  </a:lnTo>
                  <a:lnTo>
                    <a:pt x="18473" y="12455"/>
                  </a:lnTo>
                  <a:lnTo>
                    <a:pt x="16099" y="11309"/>
                  </a:lnTo>
                  <a:close/>
                  <a:moveTo>
                    <a:pt x="21805" y="11871"/>
                  </a:moveTo>
                  <a:lnTo>
                    <a:pt x="23263" y="11996"/>
                  </a:lnTo>
                  <a:lnTo>
                    <a:pt x="21910" y="12475"/>
                  </a:lnTo>
                  <a:lnTo>
                    <a:pt x="20493" y="12475"/>
                  </a:lnTo>
                  <a:lnTo>
                    <a:pt x="21805" y="11871"/>
                  </a:lnTo>
                  <a:close/>
                  <a:moveTo>
                    <a:pt x="23930" y="12080"/>
                  </a:moveTo>
                  <a:lnTo>
                    <a:pt x="25179" y="12184"/>
                  </a:lnTo>
                  <a:lnTo>
                    <a:pt x="23992" y="12496"/>
                  </a:lnTo>
                  <a:lnTo>
                    <a:pt x="22763" y="12496"/>
                  </a:lnTo>
                  <a:lnTo>
                    <a:pt x="23930" y="12080"/>
                  </a:lnTo>
                  <a:close/>
                  <a:moveTo>
                    <a:pt x="26033" y="12267"/>
                  </a:moveTo>
                  <a:lnTo>
                    <a:pt x="26970" y="12371"/>
                  </a:lnTo>
                  <a:lnTo>
                    <a:pt x="26054" y="12517"/>
                  </a:lnTo>
                  <a:lnTo>
                    <a:pt x="25117" y="12517"/>
                  </a:lnTo>
                  <a:lnTo>
                    <a:pt x="26033" y="12267"/>
                  </a:lnTo>
                  <a:close/>
                  <a:moveTo>
                    <a:pt x="28074" y="12475"/>
                  </a:moveTo>
                  <a:lnTo>
                    <a:pt x="28449" y="12496"/>
                  </a:lnTo>
                  <a:lnTo>
                    <a:pt x="28095" y="12538"/>
                  </a:lnTo>
                  <a:lnTo>
                    <a:pt x="27720" y="12538"/>
                  </a:lnTo>
                  <a:lnTo>
                    <a:pt x="28074" y="12475"/>
                  </a:lnTo>
                  <a:close/>
                  <a:moveTo>
                    <a:pt x="32156" y="12496"/>
                  </a:moveTo>
                  <a:lnTo>
                    <a:pt x="32510" y="12580"/>
                  </a:lnTo>
                  <a:lnTo>
                    <a:pt x="32510" y="12580"/>
                  </a:lnTo>
                  <a:lnTo>
                    <a:pt x="32156" y="12559"/>
                  </a:lnTo>
                  <a:lnTo>
                    <a:pt x="31781" y="12538"/>
                  </a:lnTo>
                  <a:lnTo>
                    <a:pt x="32156" y="12496"/>
                  </a:lnTo>
                  <a:close/>
                  <a:moveTo>
                    <a:pt x="34218" y="12330"/>
                  </a:moveTo>
                  <a:lnTo>
                    <a:pt x="35113" y="12600"/>
                  </a:lnTo>
                  <a:lnTo>
                    <a:pt x="34197" y="12580"/>
                  </a:lnTo>
                  <a:lnTo>
                    <a:pt x="33260" y="12413"/>
                  </a:lnTo>
                  <a:lnTo>
                    <a:pt x="34218" y="12330"/>
                  </a:lnTo>
                  <a:close/>
                  <a:moveTo>
                    <a:pt x="36300" y="12163"/>
                  </a:moveTo>
                  <a:lnTo>
                    <a:pt x="37466" y="12600"/>
                  </a:lnTo>
                  <a:lnTo>
                    <a:pt x="36238" y="12600"/>
                  </a:lnTo>
                  <a:lnTo>
                    <a:pt x="35051" y="12267"/>
                  </a:lnTo>
                  <a:lnTo>
                    <a:pt x="36300" y="12163"/>
                  </a:lnTo>
                  <a:close/>
                  <a:moveTo>
                    <a:pt x="38445" y="11996"/>
                  </a:moveTo>
                  <a:lnTo>
                    <a:pt x="39757" y="12621"/>
                  </a:lnTo>
                  <a:lnTo>
                    <a:pt x="38320" y="12621"/>
                  </a:lnTo>
                  <a:lnTo>
                    <a:pt x="36987" y="12121"/>
                  </a:lnTo>
                  <a:lnTo>
                    <a:pt x="38445" y="11996"/>
                  </a:lnTo>
                  <a:close/>
                  <a:moveTo>
                    <a:pt x="44151" y="11559"/>
                  </a:moveTo>
                  <a:lnTo>
                    <a:pt x="41757" y="12642"/>
                  </a:lnTo>
                  <a:lnTo>
                    <a:pt x="40444" y="12642"/>
                  </a:lnTo>
                  <a:lnTo>
                    <a:pt x="39008" y="11955"/>
                  </a:lnTo>
                  <a:lnTo>
                    <a:pt x="44151" y="11559"/>
                  </a:lnTo>
                  <a:close/>
                  <a:moveTo>
                    <a:pt x="54648" y="10726"/>
                  </a:moveTo>
                  <a:lnTo>
                    <a:pt x="49046" y="12705"/>
                  </a:lnTo>
                  <a:lnTo>
                    <a:pt x="42444" y="12642"/>
                  </a:lnTo>
                  <a:lnTo>
                    <a:pt x="45005" y="11476"/>
                  </a:lnTo>
                  <a:lnTo>
                    <a:pt x="54648" y="10726"/>
                  </a:lnTo>
                  <a:close/>
                  <a:moveTo>
                    <a:pt x="19181" y="12746"/>
                  </a:moveTo>
                  <a:lnTo>
                    <a:pt x="19140" y="12767"/>
                  </a:lnTo>
                  <a:lnTo>
                    <a:pt x="19098" y="12746"/>
                  </a:lnTo>
                  <a:close/>
                  <a:moveTo>
                    <a:pt x="24388" y="12788"/>
                  </a:moveTo>
                  <a:lnTo>
                    <a:pt x="24034" y="12850"/>
                  </a:lnTo>
                  <a:lnTo>
                    <a:pt x="23659" y="12892"/>
                  </a:lnTo>
                  <a:lnTo>
                    <a:pt x="24034" y="12788"/>
                  </a:lnTo>
                  <a:close/>
                  <a:moveTo>
                    <a:pt x="41132" y="12934"/>
                  </a:moveTo>
                  <a:lnTo>
                    <a:pt x="41090" y="12954"/>
                  </a:lnTo>
                  <a:lnTo>
                    <a:pt x="41048" y="12934"/>
                  </a:lnTo>
                  <a:close/>
                  <a:moveTo>
                    <a:pt x="36196" y="12892"/>
                  </a:moveTo>
                  <a:lnTo>
                    <a:pt x="36571" y="12996"/>
                  </a:lnTo>
                  <a:lnTo>
                    <a:pt x="36196" y="12954"/>
                  </a:lnTo>
                  <a:lnTo>
                    <a:pt x="35821" y="12892"/>
                  </a:lnTo>
                  <a:close/>
                  <a:moveTo>
                    <a:pt x="21951" y="12767"/>
                  </a:moveTo>
                  <a:lnTo>
                    <a:pt x="22909" y="12788"/>
                  </a:lnTo>
                  <a:lnTo>
                    <a:pt x="21993" y="13017"/>
                  </a:lnTo>
                  <a:lnTo>
                    <a:pt x="21076" y="13079"/>
                  </a:lnTo>
                  <a:lnTo>
                    <a:pt x="21951" y="12767"/>
                  </a:lnTo>
                  <a:close/>
                  <a:moveTo>
                    <a:pt x="19869" y="12746"/>
                  </a:moveTo>
                  <a:lnTo>
                    <a:pt x="21118" y="12767"/>
                  </a:lnTo>
                  <a:lnTo>
                    <a:pt x="19973" y="13163"/>
                  </a:lnTo>
                  <a:lnTo>
                    <a:pt x="19473" y="12934"/>
                  </a:lnTo>
                  <a:lnTo>
                    <a:pt x="19869" y="12746"/>
                  </a:lnTo>
                  <a:close/>
                  <a:moveTo>
                    <a:pt x="37321" y="12892"/>
                  </a:moveTo>
                  <a:lnTo>
                    <a:pt x="38279" y="12913"/>
                  </a:lnTo>
                  <a:lnTo>
                    <a:pt x="39153" y="13246"/>
                  </a:lnTo>
                  <a:lnTo>
                    <a:pt x="39153" y="13246"/>
                  </a:lnTo>
                  <a:lnTo>
                    <a:pt x="38216" y="13142"/>
                  </a:lnTo>
                  <a:lnTo>
                    <a:pt x="37321" y="12892"/>
                  </a:lnTo>
                  <a:close/>
                  <a:moveTo>
                    <a:pt x="19140" y="13079"/>
                  </a:moveTo>
                  <a:lnTo>
                    <a:pt x="19410" y="13225"/>
                  </a:lnTo>
                  <a:lnTo>
                    <a:pt x="18723" y="13267"/>
                  </a:lnTo>
                  <a:lnTo>
                    <a:pt x="19140" y="13079"/>
                  </a:lnTo>
                  <a:close/>
                  <a:moveTo>
                    <a:pt x="39112" y="12913"/>
                  </a:moveTo>
                  <a:lnTo>
                    <a:pt x="40361" y="12934"/>
                  </a:lnTo>
                  <a:lnTo>
                    <a:pt x="40757" y="13100"/>
                  </a:lnTo>
                  <a:lnTo>
                    <a:pt x="40236" y="13329"/>
                  </a:lnTo>
                  <a:lnTo>
                    <a:pt x="39112" y="12913"/>
                  </a:lnTo>
                  <a:close/>
                  <a:moveTo>
                    <a:pt x="41090" y="13267"/>
                  </a:moveTo>
                  <a:lnTo>
                    <a:pt x="41507" y="13454"/>
                  </a:lnTo>
                  <a:lnTo>
                    <a:pt x="40819" y="13392"/>
                  </a:lnTo>
                  <a:lnTo>
                    <a:pt x="41090" y="13267"/>
                  </a:lnTo>
                  <a:close/>
                  <a:moveTo>
                    <a:pt x="19952" y="13475"/>
                  </a:moveTo>
                  <a:lnTo>
                    <a:pt x="20035" y="13517"/>
                  </a:lnTo>
                  <a:lnTo>
                    <a:pt x="20014" y="13517"/>
                  </a:lnTo>
                  <a:lnTo>
                    <a:pt x="19660" y="13579"/>
                  </a:lnTo>
                  <a:lnTo>
                    <a:pt x="19952" y="13475"/>
                  </a:lnTo>
                  <a:close/>
                  <a:moveTo>
                    <a:pt x="11976" y="12684"/>
                  </a:moveTo>
                  <a:lnTo>
                    <a:pt x="18411" y="12746"/>
                  </a:lnTo>
                  <a:lnTo>
                    <a:pt x="18786" y="12934"/>
                  </a:lnTo>
                  <a:lnTo>
                    <a:pt x="17869" y="13350"/>
                  </a:lnTo>
                  <a:lnTo>
                    <a:pt x="14454" y="13621"/>
                  </a:lnTo>
                  <a:lnTo>
                    <a:pt x="11976" y="12684"/>
                  </a:lnTo>
                  <a:close/>
                  <a:moveTo>
                    <a:pt x="40257" y="13642"/>
                  </a:moveTo>
                  <a:lnTo>
                    <a:pt x="40549" y="13767"/>
                  </a:lnTo>
                  <a:lnTo>
                    <a:pt x="40195" y="13683"/>
                  </a:lnTo>
                  <a:lnTo>
                    <a:pt x="40174" y="13683"/>
                  </a:lnTo>
                  <a:lnTo>
                    <a:pt x="40257" y="13642"/>
                  </a:lnTo>
                  <a:close/>
                  <a:moveTo>
                    <a:pt x="41819" y="12934"/>
                  </a:moveTo>
                  <a:lnTo>
                    <a:pt x="48233" y="12996"/>
                  </a:lnTo>
                  <a:lnTo>
                    <a:pt x="45755" y="13871"/>
                  </a:lnTo>
                  <a:lnTo>
                    <a:pt x="42340" y="13538"/>
                  </a:lnTo>
                  <a:lnTo>
                    <a:pt x="41444" y="13121"/>
                  </a:lnTo>
                  <a:lnTo>
                    <a:pt x="41819" y="12934"/>
                  </a:lnTo>
                  <a:close/>
                  <a:moveTo>
                    <a:pt x="18890" y="13558"/>
                  </a:moveTo>
                  <a:lnTo>
                    <a:pt x="18015" y="13871"/>
                  </a:lnTo>
                  <a:lnTo>
                    <a:pt x="17099" y="14017"/>
                  </a:lnTo>
                  <a:lnTo>
                    <a:pt x="17953" y="13621"/>
                  </a:lnTo>
                  <a:lnTo>
                    <a:pt x="18890" y="13558"/>
                  </a:lnTo>
                  <a:close/>
                  <a:moveTo>
                    <a:pt x="1459" y="12600"/>
                  </a:moveTo>
                  <a:lnTo>
                    <a:pt x="11143" y="12684"/>
                  </a:lnTo>
                  <a:lnTo>
                    <a:pt x="13767" y="13663"/>
                  </a:lnTo>
                  <a:lnTo>
                    <a:pt x="7186" y="14183"/>
                  </a:lnTo>
                  <a:lnTo>
                    <a:pt x="1459" y="12600"/>
                  </a:lnTo>
                  <a:close/>
                  <a:moveTo>
                    <a:pt x="17099" y="13683"/>
                  </a:moveTo>
                  <a:lnTo>
                    <a:pt x="16016" y="14183"/>
                  </a:lnTo>
                  <a:lnTo>
                    <a:pt x="15099" y="13850"/>
                  </a:lnTo>
                  <a:lnTo>
                    <a:pt x="17099" y="13683"/>
                  </a:lnTo>
                  <a:close/>
                  <a:moveTo>
                    <a:pt x="41319" y="13746"/>
                  </a:moveTo>
                  <a:lnTo>
                    <a:pt x="42256" y="13829"/>
                  </a:lnTo>
                  <a:lnTo>
                    <a:pt x="43110" y="14225"/>
                  </a:lnTo>
                  <a:lnTo>
                    <a:pt x="42194" y="14058"/>
                  </a:lnTo>
                  <a:lnTo>
                    <a:pt x="41319" y="13746"/>
                  </a:lnTo>
                  <a:close/>
                  <a:moveTo>
                    <a:pt x="43110" y="13912"/>
                  </a:moveTo>
                  <a:lnTo>
                    <a:pt x="45109" y="14100"/>
                  </a:lnTo>
                  <a:lnTo>
                    <a:pt x="44193" y="14433"/>
                  </a:lnTo>
                  <a:lnTo>
                    <a:pt x="43110" y="13912"/>
                  </a:lnTo>
                  <a:close/>
                  <a:moveTo>
                    <a:pt x="49087" y="12996"/>
                  </a:moveTo>
                  <a:lnTo>
                    <a:pt x="58750" y="13079"/>
                  </a:lnTo>
                  <a:lnTo>
                    <a:pt x="53002" y="14558"/>
                  </a:lnTo>
                  <a:lnTo>
                    <a:pt x="46442" y="13933"/>
                  </a:lnTo>
                  <a:lnTo>
                    <a:pt x="49087" y="12996"/>
                  </a:lnTo>
                  <a:close/>
                  <a:moveTo>
                    <a:pt x="16016" y="14516"/>
                  </a:moveTo>
                  <a:lnTo>
                    <a:pt x="16099" y="14537"/>
                  </a:lnTo>
                  <a:lnTo>
                    <a:pt x="15724" y="14641"/>
                  </a:lnTo>
                  <a:lnTo>
                    <a:pt x="15724" y="14641"/>
                  </a:lnTo>
                  <a:lnTo>
                    <a:pt x="16016" y="14516"/>
                  </a:lnTo>
                  <a:close/>
                  <a:moveTo>
                    <a:pt x="44172" y="14745"/>
                  </a:moveTo>
                  <a:lnTo>
                    <a:pt x="44464" y="14870"/>
                  </a:lnTo>
                  <a:lnTo>
                    <a:pt x="44464" y="14870"/>
                  </a:lnTo>
                  <a:lnTo>
                    <a:pt x="44110" y="14787"/>
                  </a:lnTo>
                  <a:lnTo>
                    <a:pt x="44089" y="14766"/>
                  </a:lnTo>
                  <a:lnTo>
                    <a:pt x="44172" y="14745"/>
                  </a:lnTo>
                  <a:close/>
                  <a:moveTo>
                    <a:pt x="14412" y="13912"/>
                  </a:moveTo>
                  <a:lnTo>
                    <a:pt x="15454" y="14287"/>
                  </a:lnTo>
                  <a:lnTo>
                    <a:pt x="10539" y="15120"/>
                  </a:lnTo>
                  <a:lnTo>
                    <a:pt x="7998" y="14412"/>
                  </a:lnTo>
                  <a:lnTo>
                    <a:pt x="14412" y="13912"/>
                  </a:lnTo>
                  <a:close/>
                  <a:moveTo>
                    <a:pt x="45797" y="14162"/>
                  </a:moveTo>
                  <a:lnTo>
                    <a:pt x="52190" y="14787"/>
                  </a:lnTo>
                  <a:lnTo>
                    <a:pt x="49649" y="15433"/>
                  </a:lnTo>
                  <a:lnTo>
                    <a:pt x="44755" y="14537"/>
                  </a:lnTo>
                  <a:lnTo>
                    <a:pt x="45797" y="14162"/>
                  </a:lnTo>
                  <a:close/>
                  <a:moveTo>
                    <a:pt x="14975" y="14662"/>
                  </a:moveTo>
                  <a:lnTo>
                    <a:pt x="14121" y="15058"/>
                  </a:lnTo>
                  <a:lnTo>
                    <a:pt x="12163" y="15558"/>
                  </a:lnTo>
                  <a:lnTo>
                    <a:pt x="11205" y="15308"/>
                  </a:lnTo>
                  <a:lnTo>
                    <a:pt x="14975" y="14662"/>
                  </a:lnTo>
                  <a:close/>
                  <a:moveTo>
                    <a:pt x="45234" y="14912"/>
                  </a:moveTo>
                  <a:lnTo>
                    <a:pt x="48983" y="15620"/>
                  </a:lnTo>
                  <a:lnTo>
                    <a:pt x="48025" y="15849"/>
                  </a:lnTo>
                  <a:lnTo>
                    <a:pt x="46067" y="15329"/>
                  </a:lnTo>
                  <a:lnTo>
                    <a:pt x="45234" y="14912"/>
                  </a:lnTo>
                  <a:close/>
                  <a:moveTo>
                    <a:pt x="7165" y="14475"/>
                  </a:moveTo>
                  <a:lnTo>
                    <a:pt x="9872" y="15224"/>
                  </a:lnTo>
                  <a:lnTo>
                    <a:pt x="4582" y="16120"/>
                  </a:lnTo>
                  <a:lnTo>
                    <a:pt x="2000" y="14891"/>
                  </a:lnTo>
                  <a:lnTo>
                    <a:pt x="7165" y="14475"/>
                  </a:lnTo>
                  <a:close/>
                  <a:moveTo>
                    <a:pt x="53044" y="14850"/>
                  </a:moveTo>
                  <a:lnTo>
                    <a:pt x="58188" y="15349"/>
                  </a:lnTo>
                  <a:lnTo>
                    <a:pt x="55585" y="16536"/>
                  </a:lnTo>
                  <a:lnTo>
                    <a:pt x="50316" y="15558"/>
                  </a:lnTo>
                  <a:lnTo>
                    <a:pt x="53044" y="14850"/>
                  </a:lnTo>
                  <a:close/>
                  <a:moveTo>
                    <a:pt x="4541" y="16412"/>
                  </a:moveTo>
                  <a:lnTo>
                    <a:pt x="4978" y="16620"/>
                  </a:lnTo>
                  <a:lnTo>
                    <a:pt x="4187" y="16474"/>
                  </a:lnTo>
                  <a:lnTo>
                    <a:pt x="4541" y="16412"/>
                  </a:lnTo>
                  <a:close/>
                  <a:moveTo>
                    <a:pt x="10539" y="15412"/>
                  </a:moveTo>
                  <a:lnTo>
                    <a:pt x="11601" y="15703"/>
                  </a:lnTo>
                  <a:lnTo>
                    <a:pt x="6790" y="16953"/>
                  </a:lnTo>
                  <a:lnTo>
                    <a:pt x="6061" y="16828"/>
                  </a:lnTo>
                  <a:lnTo>
                    <a:pt x="5041" y="16328"/>
                  </a:lnTo>
                  <a:lnTo>
                    <a:pt x="10539" y="15412"/>
                  </a:lnTo>
                  <a:close/>
                  <a:moveTo>
                    <a:pt x="55626" y="16849"/>
                  </a:moveTo>
                  <a:lnTo>
                    <a:pt x="55960" y="16911"/>
                  </a:lnTo>
                  <a:lnTo>
                    <a:pt x="55189" y="17036"/>
                  </a:lnTo>
                  <a:lnTo>
                    <a:pt x="55626" y="16849"/>
                  </a:lnTo>
                  <a:close/>
                  <a:moveTo>
                    <a:pt x="12163" y="15870"/>
                  </a:moveTo>
                  <a:lnTo>
                    <a:pt x="12267" y="15891"/>
                  </a:lnTo>
                  <a:lnTo>
                    <a:pt x="12246" y="15912"/>
                  </a:lnTo>
                  <a:lnTo>
                    <a:pt x="8435" y="17265"/>
                  </a:lnTo>
                  <a:lnTo>
                    <a:pt x="7456" y="17078"/>
                  </a:lnTo>
                  <a:lnTo>
                    <a:pt x="12163" y="15870"/>
                  </a:lnTo>
                  <a:close/>
                  <a:moveTo>
                    <a:pt x="49649" y="15745"/>
                  </a:moveTo>
                  <a:lnTo>
                    <a:pt x="55127" y="16745"/>
                  </a:lnTo>
                  <a:lnTo>
                    <a:pt x="54085" y="17224"/>
                  </a:lnTo>
                  <a:lnTo>
                    <a:pt x="53377" y="17349"/>
                  </a:lnTo>
                  <a:lnTo>
                    <a:pt x="48587" y="16016"/>
                  </a:lnTo>
                  <a:lnTo>
                    <a:pt x="49649" y="15745"/>
                  </a:lnTo>
                  <a:close/>
                  <a:moveTo>
                    <a:pt x="9227" y="17286"/>
                  </a:moveTo>
                  <a:lnTo>
                    <a:pt x="9039" y="17370"/>
                  </a:lnTo>
                  <a:lnTo>
                    <a:pt x="8998" y="17370"/>
                  </a:lnTo>
                  <a:lnTo>
                    <a:pt x="9227" y="17286"/>
                  </a:lnTo>
                  <a:close/>
                  <a:moveTo>
                    <a:pt x="7082" y="17307"/>
                  </a:moveTo>
                  <a:lnTo>
                    <a:pt x="7894" y="17453"/>
                  </a:lnTo>
                  <a:lnTo>
                    <a:pt x="7602" y="17557"/>
                  </a:lnTo>
                  <a:lnTo>
                    <a:pt x="7082" y="17307"/>
                  </a:lnTo>
                  <a:close/>
                  <a:moveTo>
                    <a:pt x="48025" y="16162"/>
                  </a:moveTo>
                  <a:lnTo>
                    <a:pt x="52690" y="17453"/>
                  </a:lnTo>
                  <a:lnTo>
                    <a:pt x="51711" y="17619"/>
                  </a:lnTo>
                  <a:lnTo>
                    <a:pt x="47921" y="16203"/>
                  </a:lnTo>
                  <a:lnTo>
                    <a:pt x="47900" y="16182"/>
                  </a:lnTo>
                  <a:lnTo>
                    <a:pt x="48025" y="16162"/>
                  </a:lnTo>
                  <a:close/>
                  <a:moveTo>
                    <a:pt x="50920" y="17640"/>
                  </a:moveTo>
                  <a:lnTo>
                    <a:pt x="51149" y="17724"/>
                  </a:lnTo>
                  <a:lnTo>
                    <a:pt x="51107" y="17724"/>
                  </a:lnTo>
                  <a:lnTo>
                    <a:pt x="50920" y="17640"/>
                  </a:lnTo>
                  <a:close/>
                  <a:moveTo>
                    <a:pt x="8456" y="17557"/>
                  </a:moveTo>
                  <a:lnTo>
                    <a:pt x="8581" y="17578"/>
                  </a:lnTo>
                  <a:lnTo>
                    <a:pt x="8123" y="17786"/>
                  </a:lnTo>
                  <a:lnTo>
                    <a:pt x="7977" y="17724"/>
                  </a:lnTo>
                  <a:lnTo>
                    <a:pt x="8456" y="17557"/>
                  </a:lnTo>
                  <a:close/>
                  <a:moveTo>
                    <a:pt x="53065" y="17682"/>
                  </a:moveTo>
                  <a:lnTo>
                    <a:pt x="52544" y="17932"/>
                  </a:lnTo>
                  <a:lnTo>
                    <a:pt x="52253" y="17828"/>
                  </a:lnTo>
                  <a:lnTo>
                    <a:pt x="53065" y="17682"/>
                  </a:lnTo>
                  <a:close/>
                  <a:moveTo>
                    <a:pt x="28095" y="12829"/>
                  </a:moveTo>
                  <a:lnTo>
                    <a:pt x="32135" y="12850"/>
                  </a:lnTo>
                  <a:lnTo>
                    <a:pt x="36154" y="13246"/>
                  </a:lnTo>
                  <a:lnTo>
                    <a:pt x="39216" y="13808"/>
                  </a:lnTo>
                  <a:lnTo>
                    <a:pt x="30073" y="17973"/>
                  </a:lnTo>
                  <a:lnTo>
                    <a:pt x="20993" y="13663"/>
                  </a:lnTo>
                  <a:lnTo>
                    <a:pt x="24075" y="13142"/>
                  </a:lnTo>
                  <a:lnTo>
                    <a:pt x="28095" y="12829"/>
                  </a:lnTo>
                  <a:close/>
                  <a:moveTo>
                    <a:pt x="51690" y="17911"/>
                  </a:moveTo>
                  <a:lnTo>
                    <a:pt x="52169" y="18098"/>
                  </a:lnTo>
                  <a:lnTo>
                    <a:pt x="52024" y="18161"/>
                  </a:lnTo>
                  <a:lnTo>
                    <a:pt x="51565" y="17932"/>
                  </a:lnTo>
                  <a:lnTo>
                    <a:pt x="51690" y="17911"/>
                  </a:lnTo>
                  <a:close/>
                  <a:moveTo>
                    <a:pt x="20493" y="13746"/>
                  </a:moveTo>
                  <a:lnTo>
                    <a:pt x="29719" y="18140"/>
                  </a:lnTo>
                  <a:lnTo>
                    <a:pt x="28303" y="18786"/>
                  </a:lnTo>
                  <a:lnTo>
                    <a:pt x="17078" y="14600"/>
                  </a:lnTo>
                  <a:lnTo>
                    <a:pt x="20077" y="13808"/>
                  </a:lnTo>
                  <a:lnTo>
                    <a:pt x="20493" y="13746"/>
                  </a:lnTo>
                  <a:close/>
                  <a:moveTo>
                    <a:pt x="39716" y="13892"/>
                  </a:moveTo>
                  <a:lnTo>
                    <a:pt x="40132" y="13975"/>
                  </a:lnTo>
                  <a:lnTo>
                    <a:pt x="43131" y="14808"/>
                  </a:lnTo>
                  <a:lnTo>
                    <a:pt x="31823" y="18806"/>
                  </a:lnTo>
                  <a:lnTo>
                    <a:pt x="30406" y="18140"/>
                  </a:lnTo>
                  <a:lnTo>
                    <a:pt x="39716" y="13892"/>
                  </a:lnTo>
                  <a:close/>
                  <a:moveTo>
                    <a:pt x="917" y="18765"/>
                  </a:moveTo>
                  <a:lnTo>
                    <a:pt x="1354" y="18931"/>
                  </a:lnTo>
                  <a:lnTo>
                    <a:pt x="584" y="18869"/>
                  </a:lnTo>
                  <a:lnTo>
                    <a:pt x="917" y="18765"/>
                  </a:lnTo>
                  <a:close/>
                  <a:moveTo>
                    <a:pt x="6478" y="17328"/>
                  </a:moveTo>
                  <a:lnTo>
                    <a:pt x="7227" y="17682"/>
                  </a:lnTo>
                  <a:lnTo>
                    <a:pt x="3208" y="19119"/>
                  </a:lnTo>
                  <a:lnTo>
                    <a:pt x="2479" y="19056"/>
                  </a:lnTo>
                  <a:lnTo>
                    <a:pt x="1417" y="18640"/>
                  </a:lnTo>
                  <a:lnTo>
                    <a:pt x="6478" y="17328"/>
                  </a:lnTo>
                  <a:close/>
                  <a:moveTo>
                    <a:pt x="7581" y="17869"/>
                  </a:moveTo>
                  <a:lnTo>
                    <a:pt x="7769" y="17953"/>
                  </a:lnTo>
                  <a:lnTo>
                    <a:pt x="4874" y="19285"/>
                  </a:lnTo>
                  <a:lnTo>
                    <a:pt x="3895" y="19181"/>
                  </a:lnTo>
                  <a:lnTo>
                    <a:pt x="7581" y="17869"/>
                  </a:lnTo>
                  <a:close/>
                  <a:moveTo>
                    <a:pt x="30073" y="18307"/>
                  </a:moveTo>
                  <a:lnTo>
                    <a:pt x="31448" y="18952"/>
                  </a:lnTo>
                  <a:lnTo>
                    <a:pt x="30052" y="19431"/>
                  </a:lnTo>
                  <a:lnTo>
                    <a:pt x="28699" y="18931"/>
                  </a:lnTo>
                  <a:lnTo>
                    <a:pt x="30073" y="18307"/>
                  </a:lnTo>
                  <a:close/>
                  <a:moveTo>
                    <a:pt x="16578" y="14725"/>
                  </a:moveTo>
                  <a:lnTo>
                    <a:pt x="27928" y="18952"/>
                  </a:lnTo>
                  <a:lnTo>
                    <a:pt x="26595" y="19556"/>
                  </a:lnTo>
                  <a:lnTo>
                    <a:pt x="13246" y="15870"/>
                  </a:lnTo>
                  <a:lnTo>
                    <a:pt x="16182" y="14829"/>
                  </a:lnTo>
                  <a:lnTo>
                    <a:pt x="16578" y="14725"/>
                  </a:lnTo>
                  <a:close/>
                  <a:moveTo>
                    <a:pt x="53669" y="17724"/>
                  </a:moveTo>
                  <a:lnTo>
                    <a:pt x="58709" y="19119"/>
                  </a:lnTo>
                  <a:lnTo>
                    <a:pt x="57647" y="19494"/>
                  </a:lnTo>
                  <a:lnTo>
                    <a:pt x="56918" y="19556"/>
                  </a:lnTo>
                  <a:lnTo>
                    <a:pt x="52919" y="18078"/>
                  </a:lnTo>
                  <a:lnTo>
                    <a:pt x="53669" y="17724"/>
                  </a:lnTo>
                  <a:close/>
                  <a:moveTo>
                    <a:pt x="43610" y="14933"/>
                  </a:moveTo>
                  <a:lnTo>
                    <a:pt x="44027" y="15058"/>
                  </a:lnTo>
                  <a:lnTo>
                    <a:pt x="46942" y="16141"/>
                  </a:lnTo>
                  <a:lnTo>
                    <a:pt x="33509" y="19619"/>
                  </a:lnTo>
                  <a:lnTo>
                    <a:pt x="32197" y="18994"/>
                  </a:lnTo>
                  <a:lnTo>
                    <a:pt x="43610" y="14933"/>
                  </a:lnTo>
                  <a:close/>
                  <a:moveTo>
                    <a:pt x="3520" y="19431"/>
                  </a:moveTo>
                  <a:lnTo>
                    <a:pt x="4333" y="19515"/>
                  </a:lnTo>
                  <a:lnTo>
                    <a:pt x="4062" y="19640"/>
                  </a:lnTo>
                  <a:lnTo>
                    <a:pt x="3520" y="19431"/>
                  </a:lnTo>
                  <a:close/>
                  <a:moveTo>
                    <a:pt x="52544" y="18244"/>
                  </a:moveTo>
                  <a:lnTo>
                    <a:pt x="56230" y="19619"/>
                  </a:lnTo>
                  <a:lnTo>
                    <a:pt x="55252" y="19702"/>
                  </a:lnTo>
                  <a:lnTo>
                    <a:pt x="52378" y="18328"/>
                  </a:lnTo>
                  <a:lnTo>
                    <a:pt x="52544" y="18244"/>
                  </a:lnTo>
                  <a:close/>
                  <a:moveTo>
                    <a:pt x="8102" y="18119"/>
                  </a:moveTo>
                  <a:lnTo>
                    <a:pt x="11976" y="19952"/>
                  </a:lnTo>
                  <a:lnTo>
                    <a:pt x="5457" y="19327"/>
                  </a:lnTo>
                  <a:lnTo>
                    <a:pt x="8102" y="18119"/>
                  </a:lnTo>
                  <a:close/>
                  <a:moveTo>
                    <a:pt x="28324" y="19098"/>
                  </a:moveTo>
                  <a:lnTo>
                    <a:pt x="29636" y="19598"/>
                  </a:lnTo>
                  <a:lnTo>
                    <a:pt x="28345" y="20035"/>
                  </a:lnTo>
                  <a:lnTo>
                    <a:pt x="27033" y="19681"/>
                  </a:lnTo>
                  <a:lnTo>
                    <a:pt x="28324" y="19098"/>
                  </a:lnTo>
                  <a:close/>
                  <a:moveTo>
                    <a:pt x="31802" y="19119"/>
                  </a:moveTo>
                  <a:lnTo>
                    <a:pt x="33072" y="19723"/>
                  </a:lnTo>
                  <a:lnTo>
                    <a:pt x="31760" y="20077"/>
                  </a:lnTo>
                  <a:lnTo>
                    <a:pt x="30490" y="19598"/>
                  </a:lnTo>
                  <a:lnTo>
                    <a:pt x="31802" y="19119"/>
                  </a:lnTo>
                  <a:close/>
                  <a:moveTo>
                    <a:pt x="56584" y="19869"/>
                  </a:moveTo>
                  <a:lnTo>
                    <a:pt x="56043" y="20077"/>
                  </a:lnTo>
                  <a:lnTo>
                    <a:pt x="55772" y="19931"/>
                  </a:lnTo>
                  <a:lnTo>
                    <a:pt x="56584" y="19869"/>
                  </a:lnTo>
                  <a:close/>
                  <a:moveTo>
                    <a:pt x="52024" y="18473"/>
                  </a:moveTo>
                  <a:lnTo>
                    <a:pt x="54669" y="19744"/>
                  </a:lnTo>
                  <a:lnTo>
                    <a:pt x="48129" y="20264"/>
                  </a:lnTo>
                  <a:lnTo>
                    <a:pt x="52024" y="18473"/>
                  </a:lnTo>
                  <a:close/>
                  <a:moveTo>
                    <a:pt x="12767" y="16037"/>
                  </a:moveTo>
                  <a:lnTo>
                    <a:pt x="26200" y="19744"/>
                  </a:lnTo>
                  <a:lnTo>
                    <a:pt x="24950" y="20306"/>
                  </a:lnTo>
                  <a:lnTo>
                    <a:pt x="9539" y="17474"/>
                  </a:lnTo>
                  <a:lnTo>
                    <a:pt x="12371" y="16182"/>
                  </a:lnTo>
                  <a:lnTo>
                    <a:pt x="12767" y="16037"/>
                  </a:lnTo>
                  <a:close/>
                  <a:moveTo>
                    <a:pt x="47400" y="16307"/>
                  </a:moveTo>
                  <a:lnTo>
                    <a:pt x="47796" y="16474"/>
                  </a:lnTo>
                  <a:lnTo>
                    <a:pt x="50607" y="17807"/>
                  </a:lnTo>
                  <a:lnTo>
                    <a:pt x="35155" y="20389"/>
                  </a:lnTo>
                  <a:lnTo>
                    <a:pt x="33926" y="19806"/>
                  </a:lnTo>
                  <a:lnTo>
                    <a:pt x="47400" y="16307"/>
                  </a:lnTo>
                  <a:close/>
                  <a:moveTo>
                    <a:pt x="30052" y="19744"/>
                  </a:moveTo>
                  <a:lnTo>
                    <a:pt x="31260" y="20202"/>
                  </a:lnTo>
                  <a:lnTo>
                    <a:pt x="30052" y="20514"/>
                  </a:lnTo>
                  <a:lnTo>
                    <a:pt x="28845" y="20181"/>
                  </a:lnTo>
                  <a:lnTo>
                    <a:pt x="30052" y="19744"/>
                  </a:lnTo>
                  <a:close/>
                  <a:moveTo>
                    <a:pt x="26616" y="19869"/>
                  </a:moveTo>
                  <a:lnTo>
                    <a:pt x="27866" y="20223"/>
                  </a:lnTo>
                  <a:lnTo>
                    <a:pt x="26679" y="20639"/>
                  </a:lnTo>
                  <a:lnTo>
                    <a:pt x="25450" y="20410"/>
                  </a:lnTo>
                  <a:lnTo>
                    <a:pt x="26616" y="19869"/>
                  </a:lnTo>
                  <a:close/>
                  <a:moveTo>
                    <a:pt x="33489" y="19931"/>
                  </a:moveTo>
                  <a:lnTo>
                    <a:pt x="34655" y="20473"/>
                  </a:lnTo>
                  <a:lnTo>
                    <a:pt x="33405" y="20681"/>
                  </a:lnTo>
                  <a:lnTo>
                    <a:pt x="32239" y="20243"/>
                  </a:lnTo>
                  <a:lnTo>
                    <a:pt x="33489" y="19931"/>
                  </a:lnTo>
                  <a:close/>
                  <a:moveTo>
                    <a:pt x="28366" y="20348"/>
                  </a:moveTo>
                  <a:lnTo>
                    <a:pt x="29490" y="20660"/>
                  </a:lnTo>
                  <a:lnTo>
                    <a:pt x="28386" y="20952"/>
                  </a:lnTo>
                  <a:lnTo>
                    <a:pt x="27262" y="20743"/>
                  </a:lnTo>
                  <a:lnTo>
                    <a:pt x="28366" y="20348"/>
                  </a:lnTo>
                  <a:close/>
                  <a:moveTo>
                    <a:pt x="31739" y="20368"/>
                  </a:moveTo>
                  <a:lnTo>
                    <a:pt x="32843" y="20785"/>
                  </a:lnTo>
                  <a:lnTo>
                    <a:pt x="31718" y="20972"/>
                  </a:lnTo>
                  <a:lnTo>
                    <a:pt x="30615" y="20660"/>
                  </a:lnTo>
                  <a:lnTo>
                    <a:pt x="31739" y="20368"/>
                  </a:lnTo>
                  <a:close/>
                  <a:moveTo>
                    <a:pt x="9081" y="17682"/>
                  </a:moveTo>
                  <a:lnTo>
                    <a:pt x="24492" y="20514"/>
                  </a:lnTo>
                  <a:lnTo>
                    <a:pt x="23346" y="21056"/>
                  </a:lnTo>
                  <a:lnTo>
                    <a:pt x="12809" y="20035"/>
                  </a:lnTo>
                  <a:lnTo>
                    <a:pt x="8456" y="17953"/>
                  </a:lnTo>
                  <a:lnTo>
                    <a:pt x="9081" y="17682"/>
                  </a:lnTo>
                  <a:close/>
                  <a:moveTo>
                    <a:pt x="51066" y="18015"/>
                  </a:moveTo>
                  <a:lnTo>
                    <a:pt x="51690" y="18307"/>
                  </a:lnTo>
                  <a:lnTo>
                    <a:pt x="47296" y="20327"/>
                  </a:lnTo>
                  <a:lnTo>
                    <a:pt x="36737" y="21160"/>
                  </a:lnTo>
                  <a:lnTo>
                    <a:pt x="35613" y="20618"/>
                  </a:lnTo>
                  <a:lnTo>
                    <a:pt x="51066" y="18015"/>
                  </a:lnTo>
                  <a:close/>
                  <a:moveTo>
                    <a:pt x="24992" y="20618"/>
                  </a:moveTo>
                  <a:lnTo>
                    <a:pt x="26137" y="20827"/>
                  </a:lnTo>
                  <a:lnTo>
                    <a:pt x="25054" y="21201"/>
                  </a:lnTo>
                  <a:lnTo>
                    <a:pt x="23930" y="21097"/>
                  </a:lnTo>
                  <a:lnTo>
                    <a:pt x="24992" y="20618"/>
                  </a:lnTo>
                  <a:close/>
                  <a:moveTo>
                    <a:pt x="30052" y="20806"/>
                  </a:moveTo>
                  <a:lnTo>
                    <a:pt x="31031" y="21097"/>
                  </a:lnTo>
                  <a:lnTo>
                    <a:pt x="30052" y="21264"/>
                  </a:lnTo>
                  <a:lnTo>
                    <a:pt x="29053" y="21077"/>
                  </a:lnTo>
                  <a:lnTo>
                    <a:pt x="30052" y="20806"/>
                  </a:lnTo>
                  <a:close/>
                  <a:moveTo>
                    <a:pt x="35113" y="20702"/>
                  </a:moveTo>
                  <a:lnTo>
                    <a:pt x="36175" y="21201"/>
                  </a:lnTo>
                  <a:lnTo>
                    <a:pt x="35030" y="21285"/>
                  </a:lnTo>
                  <a:lnTo>
                    <a:pt x="33947" y="20889"/>
                  </a:lnTo>
                  <a:lnTo>
                    <a:pt x="35113" y="20702"/>
                  </a:lnTo>
                  <a:close/>
                  <a:moveTo>
                    <a:pt x="26720" y="20931"/>
                  </a:moveTo>
                  <a:lnTo>
                    <a:pt x="27720" y="21118"/>
                  </a:lnTo>
                  <a:lnTo>
                    <a:pt x="26741" y="21368"/>
                  </a:lnTo>
                  <a:lnTo>
                    <a:pt x="25741" y="21285"/>
                  </a:lnTo>
                  <a:lnTo>
                    <a:pt x="26720" y="20931"/>
                  </a:lnTo>
                  <a:close/>
                  <a:moveTo>
                    <a:pt x="33385" y="20993"/>
                  </a:moveTo>
                  <a:lnTo>
                    <a:pt x="34343" y="21347"/>
                  </a:lnTo>
                  <a:lnTo>
                    <a:pt x="33343" y="21431"/>
                  </a:lnTo>
                  <a:lnTo>
                    <a:pt x="32364" y="21160"/>
                  </a:lnTo>
                  <a:lnTo>
                    <a:pt x="33385" y="20993"/>
                  </a:lnTo>
                  <a:close/>
                  <a:moveTo>
                    <a:pt x="28386" y="21243"/>
                  </a:moveTo>
                  <a:lnTo>
                    <a:pt x="29199" y="21389"/>
                  </a:lnTo>
                  <a:lnTo>
                    <a:pt x="28407" y="21535"/>
                  </a:lnTo>
                  <a:lnTo>
                    <a:pt x="27595" y="21451"/>
                  </a:lnTo>
                  <a:lnTo>
                    <a:pt x="28386" y="21243"/>
                  </a:lnTo>
                  <a:close/>
                  <a:moveTo>
                    <a:pt x="31698" y="21264"/>
                  </a:moveTo>
                  <a:lnTo>
                    <a:pt x="32489" y="21493"/>
                  </a:lnTo>
                  <a:lnTo>
                    <a:pt x="31677" y="21556"/>
                  </a:lnTo>
                  <a:lnTo>
                    <a:pt x="30885" y="21410"/>
                  </a:lnTo>
                  <a:lnTo>
                    <a:pt x="31698" y="21264"/>
                  </a:lnTo>
                  <a:close/>
                  <a:moveTo>
                    <a:pt x="4083" y="19952"/>
                  </a:moveTo>
                  <a:lnTo>
                    <a:pt x="8623" y="21660"/>
                  </a:lnTo>
                  <a:lnTo>
                    <a:pt x="501" y="21576"/>
                  </a:lnTo>
                  <a:lnTo>
                    <a:pt x="4083" y="19952"/>
                  </a:lnTo>
                  <a:close/>
                  <a:moveTo>
                    <a:pt x="30052" y="21556"/>
                  </a:moveTo>
                  <a:lnTo>
                    <a:pt x="30573" y="21639"/>
                  </a:lnTo>
                  <a:lnTo>
                    <a:pt x="30032" y="21680"/>
                  </a:lnTo>
                  <a:lnTo>
                    <a:pt x="29511" y="21639"/>
                  </a:lnTo>
                  <a:lnTo>
                    <a:pt x="30052" y="21556"/>
                  </a:lnTo>
                  <a:close/>
                  <a:moveTo>
                    <a:pt x="4916" y="19577"/>
                  </a:moveTo>
                  <a:lnTo>
                    <a:pt x="12746" y="20327"/>
                  </a:lnTo>
                  <a:lnTo>
                    <a:pt x="15662" y="21701"/>
                  </a:lnTo>
                  <a:lnTo>
                    <a:pt x="15662" y="21701"/>
                  </a:lnTo>
                  <a:lnTo>
                    <a:pt x="9477" y="21660"/>
                  </a:lnTo>
                  <a:lnTo>
                    <a:pt x="4457" y="19785"/>
                  </a:lnTo>
                  <a:lnTo>
                    <a:pt x="4916" y="19577"/>
                  </a:lnTo>
                  <a:close/>
                  <a:moveTo>
                    <a:pt x="13579" y="20410"/>
                  </a:moveTo>
                  <a:lnTo>
                    <a:pt x="22826" y="21285"/>
                  </a:lnTo>
                  <a:lnTo>
                    <a:pt x="21785" y="21764"/>
                  </a:lnTo>
                  <a:lnTo>
                    <a:pt x="16349" y="21722"/>
                  </a:lnTo>
                  <a:lnTo>
                    <a:pt x="13579" y="20410"/>
                  </a:lnTo>
                  <a:close/>
                  <a:moveTo>
                    <a:pt x="23388" y="21347"/>
                  </a:moveTo>
                  <a:lnTo>
                    <a:pt x="24409" y="21431"/>
                  </a:lnTo>
                  <a:lnTo>
                    <a:pt x="23471" y="21785"/>
                  </a:lnTo>
                  <a:lnTo>
                    <a:pt x="22472" y="21764"/>
                  </a:lnTo>
                  <a:lnTo>
                    <a:pt x="23388" y="21347"/>
                  </a:lnTo>
                  <a:close/>
                  <a:moveTo>
                    <a:pt x="25096" y="21514"/>
                  </a:moveTo>
                  <a:lnTo>
                    <a:pt x="25929" y="21576"/>
                  </a:lnTo>
                  <a:lnTo>
                    <a:pt x="25138" y="21785"/>
                  </a:lnTo>
                  <a:lnTo>
                    <a:pt x="24325" y="21785"/>
                  </a:lnTo>
                  <a:lnTo>
                    <a:pt x="25096" y="21514"/>
                  </a:lnTo>
                  <a:close/>
                  <a:moveTo>
                    <a:pt x="26762" y="21660"/>
                  </a:moveTo>
                  <a:lnTo>
                    <a:pt x="27303" y="21722"/>
                  </a:lnTo>
                  <a:lnTo>
                    <a:pt x="26783" y="21805"/>
                  </a:lnTo>
                  <a:lnTo>
                    <a:pt x="26262" y="21805"/>
                  </a:lnTo>
                  <a:lnTo>
                    <a:pt x="26762" y="21660"/>
                  </a:lnTo>
                  <a:close/>
                  <a:moveTo>
                    <a:pt x="33322" y="21722"/>
                  </a:moveTo>
                  <a:lnTo>
                    <a:pt x="33822" y="21868"/>
                  </a:lnTo>
                  <a:lnTo>
                    <a:pt x="33301" y="21847"/>
                  </a:lnTo>
                  <a:lnTo>
                    <a:pt x="32781" y="21764"/>
                  </a:lnTo>
                  <a:lnTo>
                    <a:pt x="33322" y="21722"/>
                  </a:lnTo>
                  <a:close/>
                  <a:moveTo>
                    <a:pt x="34988" y="21576"/>
                  </a:moveTo>
                  <a:lnTo>
                    <a:pt x="35759" y="21868"/>
                  </a:lnTo>
                  <a:lnTo>
                    <a:pt x="34946" y="21868"/>
                  </a:lnTo>
                  <a:lnTo>
                    <a:pt x="34155" y="21660"/>
                  </a:lnTo>
                  <a:lnTo>
                    <a:pt x="34988" y="21576"/>
                  </a:lnTo>
                  <a:close/>
                  <a:moveTo>
                    <a:pt x="36696" y="21451"/>
                  </a:moveTo>
                  <a:lnTo>
                    <a:pt x="37612" y="21889"/>
                  </a:lnTo>
                  <a:lnTo>
                    <a:pt x="36613" y="21889"/>
                  </a:lnTo>
                  <a:lnTo>
                    <a:pt x="35675" y="21535"/>
                  </a:lnTo>
                  <a:lnTo>
                    <a:pt x="36696" y="21451"/>
                  </a:lnTo>
                  <a:close/>
                  <a:moveTo>
                    <a:pt x="46526" y="20681"/>
                  </a:moveTo>
                  <a:lnTo>
                    <a:pt x="43735" y="21951"/>
                  </a:lnTo>
                  <a:lnTo>
                    <a:pt x="38299" y="21889"/>
                  </a:lnTo>
                  <a:lnTo>
                    <a:pt x="37279" y="21410"/>
                  </a:lnTo>
                  <a:lnTo>
                    <a:pt x="46526" y="20681"/>
                  </a:lnTo>
                  <a:close/>
                  <a:moveTo>
                    <a:pt x="55189" y="19994"/>
                  </a:moveTo>
                  <a:lnTo>
                    <a:pt x="55647" y="20202"/>
                  </a:lnTo>
                  <a:lnTo>
                    <a:pt x="50607" y="21993"/>
                  </a:lnTo>
                  <a:lnTo>
                    <a:pt x="44422" y="21951"/>
                  </a:lnTo>
                  <a:lnTo>
                    <a:pt x="47359" y="20598"/>
                  </a:lnTo>
                  <a:lnTo>
                    <a:pt x="55189" y="19994"/>
                  </a:lnTo>
                  <a:close/>
                  <a:moveTo>
                    <a:pt x="24055" y="22076"/>
                  </a:moveTo>
                  <a:lnTo>
                    <a:pt x="23534" y="22201"/>
                  </a:lnTo>
                  <a:lnTo>
                    <a:pt x="23013" y="22243"/>
                  </a:lnTo>
                  <a:lnTo>
                    <a:pt x="23513" y="22076"/>
                  </a:lnTo>
                  <a:close/>
                  <a:moveTo>
                    <a:pt x="36029" y="22159"/>
                  </a:moveTo>
                  <a:lnTo>
                    <a:pt x="36550" y="22180"/>
                  </a:lnTo>
                  <a:lnTo>
                    <a:pt x="37050" y="22368"/>
                  </a:lnTo>
                  <a:lnTo>
                    <a:pt x="37050" y="22368"/>
                  </a:lnTo>
                  <a:lnTo>
                    <a:pt x="36529" y="22305"/>
                  </a:lnTo>
                  <a:lnTo>
                    <a:pt x="36029" y="22159"/>
                  </a:lnTo>
                  <a:close/>
                  <a:moveTo>
                    <a:pt x="22659" y="22055"/>
                  </a:moveTo>
                  <a:lnTo>
                    <a:pt x="21910" y="22326"/>
                  </a:lnTo>
                  <a:lnTo>
                    <a:pt x="21076" y="22389"/>
                  </a:lnTo>
                  <a:lnTo>
                    <a:pt x="21847" y="22055"/>
                  </a:lnTo>
                  <a:close/>
                  <a:moveTo>
                    <a:pt x="38237" y="22180"/>
                  </a:moveTo>
                  <a:lnTo>
                    <a:pt x="38987" y="22534"/>
                  </a:lnTo>
                  <a:lnTo>
                    <a:pt x="38174" y="22472"/>
                  </a:lnTo>
                  <a:lnTo>
                    <a:pt x="37404" y="22180"/>
                  </a:lnTo>
                  <a:close/>
                  <a:moveTo>
                    <a:pt x="16953" y="22014"/>
                  </a:moveTo>
                  <a:lnTo>
                    <a:pt x="21160" y="22055"/>
                  </a:lnTo>
                  <a:lnTo>
                    <a:pt x="20243" y="22472"/>
                  </a:lnTo>
                  <a:lnTo>
                    <a:pt x="18244" y="22618"/>
                  </a:lnTo>
                  <a:lnTo>
                    <a:pt x="16953" y="22014"/>
                  </a:lnTo>
                  <a:close/>
                  <a:moveTo>
                    <a:pt x="38924" y="22201"/>
                  </a:moveTo>
                  <a:lnTo>
                    <a:pt x="43110" y="22222"/>
                  </a:lnTo>
                  <a:lnTo>
                    <a:pt x="41819" y="22826"/>
                  </a:lnTo>
                  <a:lnTo>
                    <a:pt x="39820" y="22618"/>
                  </a:lnTo>
                  <a:lnTo>
                    <a:pt x="38924" y="22201"/>
                  </a:lnTo>
                  <a:close/>
                  <a:moveTo>
                    <a:pt x="20847" y="22701"/>
                  </a:moveTo>
                  <a:lnTo>
                    <a:pt x="20348" y="22888"/>
                  </a:lnTo>
                  <a:lnTo>
                    <a:pt x="19827" y="22972"/>
                  </a:lnTo>
                  <a:lnTo>
                    <a:pt x="20306" y="22743"/>
                  </a:lnTo>
                  <a:lnTo>
                    <a:pt x="20847" y="22701"/>
                  </a:lnTo>
                  <a:close/>
                  <a:moveTo>
                    <a:pt x="19473" y="22805"/>
                  </a:moveTo>
                  <a:lnTo>
                    <a:pt x="19056" y="23013"/>
                  </a:lnTo>
                  <a:lnTo>
                    <a:pt x="18765" y="22868"/>
                  </a:lnTo>
                  <a:lnTo>
                    <a:pt x="19473" y="22805"/>
                  </a:lnTo>
                  <a:close/>
                  <a:moveTo>
                    <a:pt x="10268" y="21951"/>
                  </a:moveTo>
                  <a:lnTo>
                    <a:pt x="16287" y="22014"/>
                  </a:lnTo>
                  <a:lnTo>
                    <a:pt x="17661" y="22659"/>
                  </a:lnTo>
                  <a:lnTo>
                    <a:pt x="13142" y="23034"/>
                  </a:lnTo>
                  <a:lnTo>
                    <a:pt x="10268" y="21951"/>
                  </a:lnTo>
                  <a:close/>
                  <a:moveTo>
                    <a:pt x="39216" y="22868"/>
                  </a:moveTo>
                  <a:lnTo>
                    <a:pt x="39757" y="22909"/>
                  </a:lnTo>
                  <a:lnTo>
                    <a:pt x="40236" y="23138"/>
                  </a:lnTo>
                  <a:lnTo>
                    <a:pt x="39716" y="23034"/>
                  </a:lnTo>
                  <a:lnTo>
                    <a:pt x="39216" y="22868"/>
                  </a:lnTo>
                  <a:close/>
                  <a:moveTo>
                    <a:pt x="40590" y="22992"/>
                  </a:moveTo>
                  <a:lnTo>
                    <a:pt x="41298" y="23055"/>
                  </a:lnTo>
                  <a:lnTo>
                    <a:pt x="41007" y="23180"/>
                  </a:lnTo>
                  <a:lnTo>
                    <a:pt x="40590" y="22992"/>
                  </a:lnTo>
                  <a:close/>
                  <a:moveTo>
                    <a:pt x="43797" y="22243"/>
                  </a:moveTo>
                  <a:lnTo>
                    <a:pt x="49795" y="22284"/>
                  </a:lnTo>
                  <a:lnTo>
                    <a:pt x="46921" y="23305"/>
                  </a:lnTo>
                  <a:lnTo>
                    <a:pt x="42402" y="22868"/>
                  </a:lnTo>
                  <a:lnTo>
                    <a:pt x="43797" y="22243"/>
                  </a:lnTo>
                  <a:close/>
                  <a:moveTo>
                    <a:pt x="167" y="21868"/>
                  </a:moveTo>
                  <a:lnTo>
                    <a:pt x="9414" y="21951"/>
                  </a:lnTo>
                  <a:lnTo>
                    <a:pt x="12455" y="23076"/>
                  </a:lnTo>
                  <a:lnTo>
                    <a:pt x="6290" y="23576"/>
                  </a:lnTo>
                  <a:lnTo>
                    <a:pt x="167" y="21868"/>
                  </a:lnTo>
                  <a:close/>
                  <a:moveTo>
                    <a:pt x="18182" y="22909"/>
                  </a:moveTo>
                  <a:lnTo>
                    <a:pt x="18702" y="23159"/>
                  </a:lnTo>
                  <a:lnTo>
                    <a:pt x="15099" y="23763"/>
                  </a:lnTo>
                  <a:lnTo>
                    <a:pt x="13787" y="23263"/>
                  </a:lnTo>
                  <a:lnTo>
                    <a:pt x="18182" y="22909"/>
                  </a:lnTo>
                  <a:close/>
                  <a:moveTo>
                    <a:pt x="41881" y="23117"/>
                  </a:moveTo>
                  <a:lnTo>
                    <a:pt x="46276" y="23534"/>
                  </a:lnTo>
                  <a:lnTo>
                    <a:pt x="44943" y="24013"/>
                  </a:lnTo>
                  <a:lnTo>
                    <a:pt x="41361" y="23347"/>
                  </a:lnTo>
                  <a:lnTo>
                    <a:pt x="41881" y="23117"/>
                  </a:lnTo>
                  <a:close/>
                  <a:moveTo>
                    <a:pt x="17703" y="23617"/>
                  </a:moveTo>
                  <a:lnTo>
                    <a:pt x="17224" y="23846"/>
                  </a:lnTo>
                  <a:lnTo>
                    <a:pt x="16099" y="24138"/>
                  </a:lnTo>
                  <a:lnTo>
                    <a:pt x="15641" y="23971"/>
                  </a:lnTo>
                  <a:lnTo>
                    <a:pt x="17703" y="23617"/>
                  </a:lnTo>
                  <a:close/>
                  <a:moveTo>
                    <a:pt x="42340" y="23826"/>
                  </a:moveTo>
                  <a:lnTo>
                    <a:pt x="44401" y="24200"/>
                  </a:lnTo>
                  <a:lnTo>
                    <a:pt x="43943" y="24367"/>
                  </a:lnTo>
                  <a:lnTo>
                    <a:pt x="42819" y="24055"/>
                  </a:lnTo>
                  <a:lnTo>
                    <a:pt x="42340" y="23826"/>
                  </a:lnTo>
                  <a:close/>
                  <a:moveTo>
                    <a:pt x="13100" y="23326"/>
                  </a:moveTo>
                  <a:lnTo>
                    <a:pt x="14537" y="23867"/>
                  </a:lnTo>
                  <a:lnTo>
                    <a:pt x="10060" y="24617"/>
                  </a:lnTo>
                  <a:lnTo>
                    <a:pt x="7102" y="23784"/>
                  </a:lnTo>
                  <a:lnTo>
                    <a:pt x="13100" y="23326"/>
                  </a:lnTo>
                  <a:close/>
                  <a:moveTo>
                    <a:pt x="46963" y="23596"/>
                  </a:moveTo>
                  <a:lnTo>
                    <a:pt x="52940" y="24180"/>
                  </a:lnTo>
                  <a:lnTo>
                    <a:pt x="49983" y="24929"/>
                  </a:lnTo>
                  <a:lnTo>
                    <a:pt x="45505" y="24117"/>
                  </a:lnTo>
                  <a:lnTo>
                    <a:pt x="46963" y="23596"/>
                  </a:lnTo>
                  <a:close/>
                  <a:moveTo>
                    <a:pt x="15079" y="24055"/>
                  </a:moveTo>
                  <a:lnTo>
                    <a:pt x="15599" y="24263"/>
                  </a:lnTo>
                  <a:lnTo>
                    <a:pt x="12080" y="25179"/>
                  </a:lnTo>
                  <a:lnTo>
                    <a:pt x="10726" y="24784"/>
                  </a:lnTo>
                  <a:lnTo>
                    <a:pt x="15079" y="24055"/>
                  </a:lnTo>
                  <a:close/>
                  <a:moveTo>
                    <a:pt x="15683" y="24534"/>
                  </a:moveTo>
                  <a:lnTo>
                    <a:pt x="13100" y="25450"/>
                  </a:lnTo>
                  <a:lnTo>
                    <a:pt x="12642" y="25325"/>
                  </a:lnTo>
                  <a:lnTo>
                    <a:pt x="15683" y="24534"/>
                  </a:lnTo>
                  <a:close/>
                  <a:moveTo>
                    <a:pt x="44964" y="24305"/>
                  </a:moveTo>
                  <a:lnTo>
                    <a:pt x="49316" y="25117"/>
                  </a:lnTo>
                  <a:lnTo>
                    <a:pt x="47942" y="25471"/>
                  </a:lnTo>
                  <a:lnTo>
                    <a:pt x="44422" y="24492"/>
                  </a:lnTo>
                  <a:lnTo>
                    <a:pt x="44964" y="24305"/>
                  </a:lnTo>
                  <a:close/>
                  <a:moveTo>
                    <a:pt x="6269" y="23867"/>
                  </a:moveTo>
                  <a:lnTo>
                    <a:pt x="9372" y="24721"/>
                  </a:lnTo>
                  <a:lnTo>
                    <a:pt x="3291" y="25742"/>
                  </a:lnTo>
                  <a:lnTo>
                    <a:pt x="3187" y="25721"/>
                  </a:lnTo>
                  <a:lnTo>
                    <a:pt x="271" y="24325"/>
                  </a:lnTo>
                  <a:lnTo>
                    <a:pt x="6269" y="23867"/>
                  </a:lnTo>
                  <a:close/>
                  <a:moveTo>
                    <a:pt x="44360" y="24784"/>
                  </a:moveTo>
                  <a:lnTo>
                    <a:pt x="47379" y="25617"/>
                  </a:lnTo>
                  <a:lnTo>
                    <a:pt x="46921" y="25742"/>
                  </a:lnTo>
                  <a:lnTo>
                    <a:pt x="44360" y="24784"/>
                  </a:lnTo>
                  <a:close/>
                  <a:moveTo>
                    <a:pt x="10039" y="24908"/>
                  </a:moveTo>
                  <a:lnTo>
                    <a:pt x="11517" y="25325"/>
                  </a:lnTo>
                  <a:lnTo>
                    <a:pt x="7123" y="26450"/>
                  </a:lnTo>
                  <a:lnTo>
                    <a:pt x="4124" y="25908"/>
                  </a:lnTo>
                  <a:lnTo>
                    <a:pt x="10039" y="24908"/>
                  </a:lnTo>
                  <a:close/>
                  <a:moveTo>
                    <a:pt x="49983" y="25242"/>
                  </a:moveTo>
                  <a:lnTo>
                    <a:pt x="55897" y="26325"/>
                  </a:lnTo>
                  <a:lnTo>
                    <a:pt x="52877" y="26824"/>
                  </a:lnTo>
                  <a:lnTo>
                    <a:pt x="48504" y="25617"/>
                  </a:lnTo>
                  <a:lnTo>
                    <a:pt x="49983" y="25242"/>
                  </a:lnTo>
                  <a:close/>
                  <a:moveTo>
                    <a:pt x="12080" y="25471"/>
                  </a:moveTo>
                  <a:lnTo>
                    <a:pt x="12621" y="25617"/>
                  </a:lnTo>
                  <a:lnTo>
                    <a:pt x="9185" y="26845"/>
                  </a:lnTo>
                  <a:lnTo>
                    <a:pt x="7790" y="26575"/>
                  </a:lnTo>
                  <a:lnTo>
                    <a:pt x="12080" y="25471"/>
                  </a:lnTo>
                  <a:close/>
                  <a:moveTo>
                    <a:pt x="4187" y="26200"/>
                  </a:moveTo>
                  <a:lnTo>
                    <a:pt x="6457" y="26637"/>
                  </a:lnTo>
                  <a:lnTo>
                    <a:pt x="5561" y="26866"/>
                  </a:lnTo>
                  <a:lnTo>
                    <a:pt x="4187" y="26200"/>
                  </a:lnTo>
                  <a:close/>
                  <a:moveTo>
                    <a:pt x="12705" y="25887"/>
                  </a:moveTo>
                  <a:lnTo>
                    <a:pt x="10226" y="27033"/>
                  </a:lnTo>
                  <a:lnTo>
                    <a:pt x="9768" y="26949"/>
                  </a:lnTo>
                  <a:lnTo>
                    <a:pt x="12705" y="25887"/>
                  </a:lnTo>
                  <a:close/>
                  <a:moveTo>
                    <a:pt x="47942" y="25762"/>
                  </a:moveTo>
                  <a:lnTo>
                    <a:pt x="52190" y="26949"/>
                  </a:lnTo>
                  <a:lnTo>
                    <a:pt x="50795" y="27179"/>
                  </a:lnTo>
                  <a:lnTo>
                    <a:pt x="47400" y="25908"/>
                  </a:lnTo>
                  <a:lnTo>
                    <a:pt x="47942" y="25762"/>
                  </a:lnTo>
                  <a:close/>
                  <a:moveTo>
                    <a:pt x="55814" y="26637"/>
                  </a:moveTo>
                  <a:lnTo>
                    <a:pt x="54439" y="27262"/>
                  </a:lnTo>
                  <a:lnTo>
                    <a:pt x="53544" y="27012"/>
                  </a:lnTo>
                  <a:lnTo>
                    <a:pt x="55814" y="26637"/>
                  </a:lnTo>
                  <a:close/>
                  <a:moveTo>
                    <a:pt x="47296" y="26179"/>
                  </a:moveTo>
                  <a:lnTo>
                    <a:pt x="50233" y="27283"/>
                  </a:lnTo>
                  <a:lnTo>
                    <a:pt x="49754" y="27366"/>
                  </a:lnTo>
                  <a:lnTo>
                    <a:pt x="47296" y="26179"/>
                  </a:lnTo>
                  <a:close/>
                  <a:moveTo>
                    <a:pt x="7144" y="26762"/>
                  </a:moveTo>
                  <a:lnTo>
                    <a:pt x="8643" y="27033"/>
                  </a:lnTo>
                  <a:lnTo>
                    <a:pt x="7082" y="27595"/>
                  </a:lnTo>
                  <a:lnTo>
                    <a:pt x="5978" y="27054"/>
                  </a:lnTo>
                  <a:lnTo>
                    <a:pt x="7144" y="26762"/>
                  </a:lnTo>
                  <a:close/>
                  <a:moveTo>
                    <a:pt x="52857" y="27137"/>
                  </a:moveTo>
                  <a:lnTo>
                    <a:pt x="54023" y="27449"/>
                  </a:lnTo>
                  <a:lnTo>
                    <a:pt x="52898" y="27970"/>
                  </a:lnTo>
                  <a:lnTo>
                    <a:pt x="51336" y="27387"/>
                  </a:lnTo>
                  <a:lnTo>
                    <a:pt x="52857" y="27137"/>
                  </a:lnTo>
                  <a:close/>
                  <a:moveTo>
                    <a:pt x="9227" y="27137"/>
                  </a:moveTo>
                  <a:lnTo>
                    <a:pt x="9768" y="27241"/>
                  </a:lnTo>
                  <a:lnTo>
                    <a:pt x="8019" y="28032"/>
                  </a:lnTo>
                  <a:lnTo>
                    <a:pt x="7456" y="27762"/>
                  </a:lnTo>
                  <a:lnTo>
                    <a:pt x="9227" y="27137"/>
                  </a:lnTo>
                  <a:close/>
                  <a:moveTo>
                    <a:pt x="28428" y="22097"/>
                  </a:moveTo>
                  <a:lnTo>
                    <a:pt x="31656" y="22139"/>
                  </a:lnTo>
                  <a:lnTo>
                    <a:pt x="34863" y="22451"/>
                  </a:lnTo>
                  <a:lnTo>
                    <a:pt x="38050" y="23034"/>
                  </a:lnTo>
                  <a:lnTo>
                    <a:pt x="40111" y="23596"/>
                  </a:lnTo>
                  <a:lnTo>
                    <a:pt x="29990" y="28220"/>
                  </a:lnTo>
                  <a:lnTo>
                    <a:pt x="19952" y="23430"/>
                  </a:lnTo>
                  <a:lnTo>
                    <a:pt x="22014" y="22888"/>
                  </a:lnTo>
                  <a:lnTo>
                    <a:pt x="25200" y="22368"/>
                  </a:lnTo>
                  <a:lnTo>
                    <a:pt x="28428" y="22097"/>
                  </a:lnTo>
                  <a:close/>
                  <a:moveTo>
                    <a:pt x="50774" y="27491"/>
                  </a:moveTo>
                  <a:lnTo>
                    <a:pt x="52523" y="28136"/>
                  </a:lnTo>
                  <a:lnTo>
                    <a:pt x="51940" y="28407"/>
                  </a:lnTo>
                  <a:lnTo>
                    <a:pt x="50212" y="27574"/>
                  </a:lnTo>
                  <a:lnTo>
                    <a:pt x="50774" y="27491"/>
                  </a:lnTo>
                  <a:close/>
                  <a:moveTo>
                    <a:pt x="5540" y="27158"/>
                  </a:moveTo>
                  <a:lnTo>
                    <a:pt x="6707" y="27720"/>
                  </a:lnTo>
                  <a:lnTo>
                    <a:pt x="4374" y="28553"/>
                  </a:lnTo>
                  <a:lnTo>
                    <a:pt x="1313" y="28261"/>
                  </a:lnTo>
                  <a:lnTo>
                    <a:pt x="5540" y="27158"/>
                  </a:lnTo>
                  <a:close/>
                  <a:moveTo>
                    <a:pt x="7061" y="27907"/>
                  </a:moveTo>
                  <a:lnTo>
                    <a:pt x="7685" y="28199"/>
                  </a:lnTo>
                  <a:lnTo>
                    <a:pt x="6457" y="28740"/>
                  </a:lnTo>
                  <a:lnTo>
                    <a:pt x="5041" y="28615"/>
                  </a:lnTo>
                  <a:lnTo>
                    <a:pt x="7061" y="27907"/>
                  </a:lnTo>
                  <a:close/>
                  <a:moveTo>
                    <a:pt x="19515" y="23555"/>
                  </a:moveTo>
                  <a:lnTo>
                    <a:pt x="29636" y="28366"/>
                  </a:lnTo>
                  <a:lnTo>
                    <a:pt x="28657" y="28824"/>
                  </a:lnTo>
                  <a:lnTo>
                    <a:pt x="16870" y="24429"/>
                  </a:lnTo>
                  <a:lnTo>
                    <a:pt x="18890" y="23701"/>
                  </a:lnTo>
                  <a:lnTo>
                    <a:pt x="19515" y="23555"/>
                  </a:lnTo>
                  <a:close/>
                  <a:moveTo>
                    <a:pt x="40549" y="23721"/>
                  </a:moveTo>
                  <a:lnTo>
                    <a:pt x="41153" y="23888"/>
                  </a:lnTo>
                  <a:lnTo>
                    <a:pt x="43152" y="24638"/>
                  </a:lnTo>
                  <a:lnTo>
                    <a:pt x="31302" y="28845"/>
                  </a:lnTo>
                  <a:lnTo>
                    <a:pt x="30323" y="28386"/>
                  </a:lnTo>
                  <a:lnTo>
                    <a:pt x="40549" y="23721"/>
                  </a:lnTo>
                  <a:close/>
                  <a:moveTo>
                    <a:pt x="54460" y="27574"/>
                  </a:moveTo>
                  <a:lnTo>
                    <a:pt x="58646" y="28740"/>
                  </a:lnTo>
                  <a:lnTo>
                    <a:pt x="55606" y="28970"/>
                  </a:lnTo>
                  <a:lnTo>
                    <a:pt x="53273" y="28116"/>
                  </a:lnTo>
                  <a:lnTo>
                    <a:pt x="54460" y="27574"/>
                  </a:lnTo>
                  <a:close/>
                  <a:moveTo>
                    <a:pt x="8019" y="28345"/>
                  </a:moveTo>
                  <a:lnTo>
                    <a:pt x="9456" y="29032"/>
                  </a:lnTo>
                  <a:lnTo>
                    <a:pt x="7040" y="28803"/>
                  </a:lnTo>
                  <a:lnTo>
                    <a:pt x="8019" y="28345"/>
                  </a:lnTo>
                  <a:close/>
                  <a:moveTo>
                    <a:pt x="1417" y="28553"/>
                  </a:moveTo>
                  <a:lnTo>
                    <a:pt x="3729" y="28782"/>
                  </a:lnTo>
                  <a:lnTo>
                    <a:pt x="2854" y="29094"/>
                  </a:lnTo>
                  <a:lnTo>
                    <a:pt x="1417" y="28553"/>
                  </a:lnTo>
                  <a:close/>
                  <a:moveTo>
                    <a:pt x="52898" y="28282"/>
                  </a:moveTo>
                  <a:lnTo>
                    <a:pt x="54918" y="29032"/>
                  </a:lnTo>
                  <a:lnTo>
                    <a:pt x="53502" y="29136"/>
                  </a:lnTo>
                  <a:lnTo>
                    <a:pt x="52294" y="28553"/>
                  </a:lnTo>
                  <a:lnTo>
                    <a:pt x="52898" y="28282"/>
                  </a:lnTo>
                  <a:close/>
                  <a:moveTo>
                    <a:pt x="29990" y="28532"/>
                  </a:moveTo>
                  <a:lnTo>
                    <a:pt x="30927" y="28990"/>
                  </a:lnTo>
                  <a:lnTo>
                    <a:pt x="29969" y="29324"/>
                  </a:lnTo>
                  <a:lnTo>
                    <a:pt x="29053" y="28970"/>
                  </a:lnTo>
                  <a:lnTo>
                    <a:pt x="29990" y="28532"/>
                  </a:lnTo>
                  <a:close/>
                  <a:moveTo>
                    <a:pt x="51940" y="28720"/>
                  </a:moveTo>
                  <a:lnTo>
                    <a:pt x="52919" y="29178"/>
                  </a:lnTo>
                  <a:lnTo>
                    <a:pt x="50503" y="29386"/>
                  </a:lnTo>
                  <a:lnTo>
                    <a:pt x="51940" y="28720"/>
                  </a:lnTo>
                  <a:close/>
                  <a:moveTo>
                    <a:pt x="16453" y="24575"/>
                  </a:moveTo>
                  <a:lnTo>
                    <a:pt x="28282" y="28990"/>
                  </a:lnTo>
                  <a:lnTo>
                    <a:pt x="27387" y="29407"/>
                  </a:lnTo>
                  <a:lnTo>
                    <a:pt x="13892" y="25679"/>
                  </a:lnTo>
                  <a:lnTo>
                    <a:pt x="15849" y="24784"/>
                  </a:lnTo>
                  <a:lnTo>
                    <a:pt x="16453" y="24575"/>
                  </a:lnTo>
                  <a:close/>
                  <a:moveTo>
                    <a:pt x="43589" y="24804"/>
                  </a:moveTo>
                  <a:lnTo>
                    <a:pt x="44172" y="25013"/>
                  </a:lnTo>
                  <a:lnTo>
                    <a:pt x="46109" y="25950"/>
                  </a:lnTo>
                  <a:lnTo>
                    <a:pt x="32572" y="29449"/>
                  </a:lnTo>
                  <a:lnTo>
                    <a:pt x="31677" y="29011"/>
                  </a:lnTo>
                  <a:lnTo>
                    <a:pt x="43589" y="24804"/>
                  </a:lnTo>
                  <a:close/>
                  <a:moveTo>
                    <a:pt x="58542" y="29032"/>
                  </a:moveTo>
                  <a:lnTo>
                    <a:pt x="57105" y="29532"/>
                  </a:lnTo>
                  <a:lnTo>
                    <a:pt x="56251" y="29219"/>
                  </a:lnTo>
                  <a:lnTo>
                    <a:pt x="58542" y="29032"/>
                  </a:lnTo>
                  <a:close/>
                  <a:moveTo>
                    <a:pt x="4395" y="28845"/>
                  </a:moveTo>
                  <a:lnTo>
                    <a:pt x="5936" y="28990"/>
                  </a:lnTo>
                  <a:lnTo>
                    <a:pt x="4416" y="29678"/>
                  </a:lnTo>
                  <a:lnTo>
                    <a:pt x="3270" y="29240"/>
                  </a:lnTo>
                  <a:lnTo>
                    <a:pt x="4395" y="28845"/>
                  </a:lnTo>
                  <a:close/>
                  <a:moveTo>
                    <a:pt x="28678" y="29136"/>
                  </a:moveTo>
                  <a:lnTo>
                    <a:pt x="29553" y="29469"/>
                  </a:lnTo>
                  <a:lnTo>
                    <a:pt x="28699" y="29761"/>
                  </a:lnTo>
                  <a:lnTo>
                    <a:pt x="27824" y="29532"/>
                  </a:lnTo>
                  <a:lnTo>
                    <a:pt x="28678" y="29136"/>
                  </a:lnTo>
                  <a:close/>
                  <a:moveTo>
                    <a:pt x="31281" y="29157"/>
                  </a:moveTo>
                  <a:lnTo>
                    <a:pt x="32135" y="29553"/>
                  </a:lnTo>
                  <a:lnTo>
                    <a:pt x="31260" y="29782"/>
                  </a:lnTo>
                  <a:lnTo>
                    <a:pt x="30406" y="29469"/>
                  </a:lnTo>
                  <a:lnTo>
                    <a:pt x="31281" y="29157"/>
                  </a:lnTo>
                  <a:close/>
                  <a:moveTo>
                    <a:pt x="13496" y="25866"/>
                  </a:moveTo>
                  <a:lnTo>
                    <a:pt x="26970" y="29594"/>
                  </a:lnTo>
                  <a:lnTo>
                    <a:pt x="26137" y="29969"/>
                  </a:lnTo>
                  <a:lnTo>
                    <a:pt x="10726" y="27116"/>
                  </a:lnTo>
                  <a:lnTo>
                    <a:pt x="13496" y="25866"/>
                  </a:lnTo>
                  <a:close/>
                  <a:moveTo>
                    <a:pt x="46526" y="26137"/>
                  </a:moveTo>
                  <a:lnTo>
                    <a:pt x="49254" y="27449"/>
                  </a:lnTo>
                  <a:lnTo>
                    <a:pt x="33801" y="30032"/>
                  </a:lnTo>
                  <a:lnTo>
                    <a:pt x="32989" y="29636"/>
                  </a:lnTo>
                  <a:lnTo>
                    <a:pt x="46526" y="26137"/>
                  </a:lnTo>
                  <a:close/>
                  <a:moveTo>
                    <a:pt x="55564" y="29261"/>
                  </a:moveTo>
                  <a:lnTo>
                    <a:pt x="56689" y="29698"/>
                  </a:lnTo>
                  <a:lnTo>
                    <a:pt x="55522" y="30094"/>
                  </a:lnTo>
                  <a:lnTo>
                    <a:pt x="54023" y="29386"/>
                  </a:lnTo>
                  <a:lnTo>
                    <a:pt x="55564" y="29261"/>
                  </a:lnTo>
                  <a:close/>
                  <a:moveTo>
                    <a:pt x="29969" y="29615"/>
                  </a:moveTo>
                  <a:lnTo>
                    <a:pt x="30760" y="29928"/>
                  </a:lnTo>
                  <a:lnTo>
                    <a:pt x="29969" y="30115"/>
                  </a:lnTo>
                  <a:lnTo>
                    <a:pt x="29178" y="29907"/>
                  </a:lnTo>
                  <a:lnTo>
                    <a:pt x="29969" y="29615"/>
                  </a:lnTo>
                  <a:close/>
                  <a:moveTo>
                    <a:pt x="27408" y="29719"/>
                  </a:moveTo>
                  <a:lnTo>
                    <a:pt x="28220" y="29948"/>
                  </a:lnTo>
                  <a:lnTo>
                    <a:pt x="27449" y="30219"/>
                  </a:lnTo>
                  <a:lnTo>
                    <a:pt x="26637" y="30073"/>
                  </a:lnTo>
                  <a:lnTo>
                    <a:pt x="27408" y="29719"/>
                  </a:lnTo>
                  <a:close/>
                  <a:moveTo>
                    <a:pt x="32551" y="29761"/>
                  </a:moveTo>
                  <a:lnTo>
                    <a:pt x="33301" y="30115"/>
                  </a:lnTo>
                  <a:lnTo>
                    <a:pt x="32489" y="30261"/>
                  </a:lnTo>
                  <a:lnTo>
                    <a:pt x="31718" y="29969"/>
                  </a:lnTo>
                  <a:lnTo>
                    <a:pt x="32551" y="29761"/>
                  </a:lnTo>
                  <a:close/>
                  <a:moveTo>
                    <a:pt x="28699" y="30073"/>
                  </a:moveTo>
                  <a:lnTo>
                    <a:pt x="29407" y="30261"/>
                  </a:lnTo>
                  <a:lnTo>
                    <a:pt x="28720" y="30448"/>
                  </a:lnTo>
                  <a:lnTo>
                    <a:pt x="28011" y="30323"/>
                  </a:lnTo>
                  <a:lnTo>
                    <a:pt x="28699" y="30073"/>
                  </a:lnTo>
                  <a:close/>
                  <a:moveTo>
                    <a:pt x="31239" y="30094"/>
                  </a:moveTo>
                  <a:lnTo>
                    <a:pt x="31927" y="30344"/>
                  </a:lnTo>
                  <a:lnTo>
                    <a:pt x="31219" y="30469"/>
                  </a:lnTo>
                  <a:lnTo>
                    <a:pt x="30531" y="30282"/>
                  </a:lnTo>
                  <a:lnTo>
                    <a:pt x="31239" y="30094"/>
                  </a:lnTo>
                  <a:close/>
                  <a:moveTo>
                    <a:pt x="10268" y="27324"/>
                  </a:moveTo>
                  <a:lnTo>
                    <a:pt x="25679" y="30177"/>
                  </a:lnTo>
                  <a:lnTo>
                    <a:pt x="24929" y="30531"/>
                  </a:lnTo>
                  <a:lnTo>
                    <a:pt x="10310" y="29115"/>
                  </a:lnTo>
                  <a:lnTo>
                    <a:pt x="8373" y="28199"/>
                  </a:lnTo>
                  <a:lnTo>
                    <a:pt x="10268" y="27324"/>
                  </a:lnTo>
                  <a:close/>
                  <a:moveTo>
                    <a:pt x="49712" y="27657"/>
                  </a:moveTo>
                  <a:lnTo>
                    <a:pt x="51607" y="28553"/>
                  </a:lnTo>
                  <a:lnTo>
                    <a:pt x="49649" y="29449"/>
                  </a:lnTo>
                  <a:lnTo>
                    <a:pt x="34988" y="30615"/>
                  </a:lnTo>
                  <a:lnTo>
                    <a:pt x="34259" y="30261"/>
                  </a:lnTo>
                  <a:lnTo>
                    <a:pt x="49712" y="27657"/>
                  </a:lnTo>
                  <a:close/>
                  <a:moveTo>
                    <a:pt x="26179" y="30282"/>
                  </a:moveTo>
                  <a:lnTo>
                    <a:pt x="26908" y="30407"/>
                  </a:lnTo>
                  <a:lnTo>
                    <a:pt x="26220" y="30636"/>
                  </a:lnTo>
                  <a:lnTo>
                    <a:pt x="25512" y="30573"/>
                  </a:lnTo>
                  <a:lnTo>
                    <a:pt x="26179" y="30282"/>
                  </a:lnTo>
                  <a:close/>
                  <a:moveTo>
                    <a:pt x="29969" y="30427"/>
                  </a:moveTo>
                  <a:lnTo>
                    <a:pt x="30531" y="30573"/>
                  </a:lnTo>
                  <a:lnTo>
                    <a:pt x="29969" y="30677"/>
                  </a:lnTo>
                  <a:lnTo>
                    <a:pt x="29386" y="30573"/>
                  </a:lnTo>
                  <a:lnTo>
                    <a:pt x="29969" y="30427"/>
                  </a:lnTo>
                  <a:close/>
                  <a:moveTo>
                    <a:pt x="33759" y="30344"/>
                  </a:moveTo>
                  <a:lnTo>
                    <a:pt x="34426" y="30656"/>
                  </a:lnTo>
                  <a:lnTo>
                    <a:pt x="33718" y="30698"/>
                  </a:lnTo>
                  <a:lnTo>
                    <a:pt x="33030" y="30448"/>
                  </a:lnTo>
                  <a:lnTo>
                    <a:pt x="33759" y="30344"/>
                  </a:lnTo>
                  <a:close/>
                  <a:moveTo>
                    <a:pt x="27470" y="30511"/>
                  </a:moveTo>
                  <a:lnTo>
                    <a:pt x="28053" y="30615"/>
                  </a:lnTo>
                  <a:lnTo>
                    <a:pt x="27491" y="30761"/>
                  </a:lnTo>
                  <a:lnTo>
                    <a:pt x="26908" y="30719"/>
                  </a:lnTo>
                  <a:lnTo>
                    <a:pt x="27470" y="30511"/>
                  </a:lnTo>
                  <a:close/>
                  <a:moveTo>
                    <a:pt x="32468" y="30552"/>
                  </a:moveTo>
                  <a:lnTo>
                    <a:pt x="33030" y="30761"/>
                  </a:lnTo>
                  <a:lnTo>
                    <a:pt x="32447" y="30802"/>
                  </a:lnTo>
                  <a:lnTo>
                    <a:pt x="31885" y="30656"/>
                  </a:lnTo>
                  <a:lnTo>
                    <a:pt x="32468" y="30552"/>
                  </a:lnTo>
                  <a:close/>
                  <a:moveTo>
                    <a:pt x="28720" y="30740"/>
                  </a:moveTo>
                  <a:lnTo>
                    <a:pt x="29136" y="30823"/>
                  </a:lnTo>
                  <a:lnTo>
                    <a:pt x="28740" y="30886"/>
                  </a:lnTo>
                  <a:lnTo>
                    <a:pt x="28324" y="30844"/>
                  </a:lnTo>
                  <a:lnTo>
                    <a:pt x="28720" y="30740"/>
                  </a:lnTo>
                  <a:close/>
                  <a:moveTo>
                    <a:pt x="31198" y="30761"/>
                  </a:moveTo>
                  <a:lnTo>
                    <a:pt x="31594" y="30865"/>
                  </a:lnTo>
                  <a:lnTo>
                    <a:pt x="31198" y="30906"/>
                  </a:lnTo>
                  <a:lnTo>
                    <a:pt x="30802" y="30823"/>
                  </a:lnTo>
                  <a:lnTo>
                    <a:pt x="31198" y="30761"/>
                  </a:lnTo>
                  <a:close/>
                  <a:moveTo>
                    <a:pt x="4437" y="29990"/>
                  </a:moveTo>
                  <a:lnTo>
                    <a:pt x="6915" y="30927"/>
                  </a:lnTo>
                  <a:lnTo>
                    <a:pt x="6915" y="30927"/>
                  </a:lnTo>
                  <a:lnTo>
                    <a:pt x="2479" y="30886"/>
                  </a:lnTo>
                  <a:lnTo>
                    <a:pt x="4437" y="29990"/>
                  </a:lnTo>
                  <a:close/>
                  <a:moveTo>
                    <a:pt x="6519" y="29053"/>
                  </a:moveTo>
                  <a:lnTo>
                    <a:pt x="10226" y="29407"/>
                  </a:lnTo>
                  <a:lnTo>
                    <a:pt x="13517" y="30969"/>
                  </a:lnTo>
                  <a:lnTo>
                    <a:pt x="7769" y="30927"/>
                  </a:lnTo>
                  <a:lnTo>
                    <a:pt x="4812" y="29823"/>
                  </a:lnTo>
                  <a:lnTo>
                    <a:pt x="6519" y="29053"/>
                  </a:lnTo>
                  <a:close/>
                  <a:moveTo>
                    <a:pt x="29969" y="30969"/>
                  </a:moveTo>
                  <a:lnTo>
                    <a:pt x="30073" y="30990"/>
                  </a:lnTo>
                  <a:lnTo>
                    <a:pt x="29969" y="31010"/>
                  </a:lnTo>
                  <a:lnTo>
                    <a:pt x="29844" y="30990"/>
                  </a:lnTo>
                  <a:lnTo>
                    <a:pt x="29969" y="30969"/>
                  </a:lnTo>
                  <a:close/>
                  <a:moveTo>
                    <a:pt x="11059" y="29490"/>
                  </a:moveTo>
                  <a:lnTo>
                    <a:pt x="24409" y="30761"/>
                  </a:lnTo>
                  <a:lnTo>
                    <a:pt x="23763" y="31052"/>
                  </a:lnTo>
                  <a:lnTo>
                    <a:pt x="14204" y="30990"/>
                  </a:lnTo>
                  <a:lnTo>
                    <a:pt x="11059" y="29490"/>
                  </a:lnTo>
                  <a:close/>
                  <a:moveTo>
                    <a:pt x="24992" y="30823"/>
                  </a:moveTo>
                  <a:lnTo>
                    <a:pt x="25575" y="30865"/>
                  </a:lnTo>
                  <a:lnTo>
                    <a:pt x="25033" y="31073"/>
                  </a:lnTo>
                  <a:lnTo>
                    <a:pt x="24450" y="31073"/>
                  </a:lnTo>
                  <a:lnTo>
                    <a:pt x="24992" y="30823"/>
                  </a:lnTo>
                  <a:close/>
                  <a:moveTo>
                    <a:pt x="26262" y="30948"/>
                  </a:moveTo>
                  <a:lnTo>
                    <a:pt x="26679" y="30969"/>
                  </a:lnTo>
                  <a:lnTo>
                    <a:pt x="26283" y="31073"/>
                  </a:lnTo>
                  <a:lnTo>
                    <a:pt x="25866" y="31073"/>
                  </a:lnTo>
                  <a:lnTo>
                    <a:pt x="26262" y="30948"/>
                  </a:lnTo>
                  <a:close/>
                  <a:moveTo>
                    <a:pt x="27512" y="31052"/>
                  </a:moveTo>
                  <a:lnTo>
                    <a:pt x="27637" y="31073"/>
                  </a:lnTo>
                  <a:lnTo>
                    <a:pt x="27512" y="31094"/>
                  </a:lnTo>
                  <a:lnTo>
                    <a:pt x="27408" y="31094"/>
                  </a:lnTo>
                  <a:lnTo>
                    <a:pt x="27512" y="31052"/>
                  </a:lnTo>
                  <a:close/>
                  <a:moveTo>
                    <a:pt x="32406" y="31094"/>
                  </a:moveTo>
                  <a:lnTo>
                    <a:pt x="32531" y="31135"/>
                  </a:lnTo>
                  <a:lnTo>
                    <a:pt x="32406" y="31135"/>
                  </a:lnTo>
                  <a:lnTo>
                    <a:pt x="32302" y="31115"/>
                  </a:lnTo>
                  <a:lnTo>
                    <a:pt x="32406" y="31094"/>
                  </a:lnTo>
                  <a:close/>
                  <a:moveTo>
                    <a:pt x="33676" y="31010"/>
                  </a:moveTo>
                  <a:lnTo>
                    <a:pt x="34051" y="31135"/>
                  </a:lnTo>
                  <a:lnTo>
                    <a:pt x="33655" y="31135"/>
                  </a:lnTo>
                  <a:lnTo>
                    <a:pt x="33260" y="31031"/>
                  </a:lnTo>
                  <a:lnTo>
                    <a:pt x="33676" y="31010"/>
                  </a:lnTo>
                  <a:close/>
                  <a:moveTo>
                    <a:pt x="34946" y="30906"/>
                  </a:moveTo>
                  <a:lnTo>
                    <a:pt x="35488" y="31156"/>
                  </a:lnTo>
                  <a:lnTo>
                    <a:pt x="34905" y="31156"/>
                  </a:lnTo>
                  <a:lnTo>
                    <a:pt x="34343" y="30948"/>
                  </a:lnTo>
                  <a:lnTo>
                    <a:pt x="34946" y="30906"/>
                  </a:lnTo>
                  <a:close/>
                  <a:moveTo>
                    <a:pt x="48879" y="29803"/>
                  </a:moveTo>
                  <a:lnTo>
                    <a:pt x="45713" y="31240"/>
                  </a:lnTo>
                  <a:lnTo>
                    <a:pt x="36175" y="31156"/>
                  </a:lnTo>
                  <a:lnTo>
                    <a:pt x="35530" y="30844"/>
                  </a:lnTo>
                  <a:lnTo>
                    <a:pt x="48879" y="29803"/>
                  </a:lnTo>
                  <a:close/>
                  <a:moveTo>
                    <a:pt x="53440" y="29428"/>
                  </a:moveTo>
                  <a:lnTo>
                    <a:pt x="55127" y="30240"/>
                  </a:lnTo>
                  <a:lnTo>
                    <a:pt x="52169" y="31302"/>
                  </a:lnTo>
                  <a:lnTo>
                    <a:pt x="46401" y="31240"/>
                  </a:lnTo>
                  <a:lnTo>
                    <a:pt x="49733" y="29719"/>
                  </a:lnTo>
                  <a:lnTo>
                    <a:pt x="53440" y="29428"/>
                  </a:lnTo>
                  <a:close/>
                  <a:moveTo>
                    <a:pt x="55502" y="30407"/>
                  </a:moveTo>
                  <a:lnTo>
                    <a:pt x="57438" y="31344"/>
                  </a:lnTo>
                  <a:lnTo>
                    <a:pt x="53002" y="31302"/>
                  </a:lnTo>
                  <a:lnTo>
                    <a:pt x="55502" y="30407"/>
                  </a:lnTo>
                  <a:close/>
                  <a:moveTo>
                    <a:pt x="25200" y="31365"/>
                  </a:moveTo>
                  <a:lnTo>
                    <a:pt x="25075" y="31385"/>
                  </a:lnTo>
                  <a:lnTo>
                    <a:pt x="24971" y="31406"/>
                  </a:lnTo>
                  <a:lnTo>
                    <a:pt x="24971" y="31406"/>
                  </a:lnTo>
                  <a:lnTo>
                    <a:pt x="25075" y="31365"/>
                  </a:lnTo>
                  <a:close/>
                  <a:moveTo>
                    <a:pt x="34842" y="31448"/>
                  </a:moveTo>
                  <a:lnTo>
                    <a:pt x="34946" y="31489"/>
                  </a:lnTo>
                  <a:lnTo>
                    <a:pt x="34946" y="31489"/>
                  </a:lnTo>
                  <a:lnTo>
                    <a:pt x="34842" y="31469"/>
                  </a:lnTo>
                  <a:lnTo>
                    <a:pt x="34738" y="31448"/>
                  </a:lnTo>
                  <a:close/>
                  <a:moveTo>
                    <a:pt x="24221" y="31344"/>
                  </a:moveTo>
                  <a:lnTo>
                    <a:pt x="23846" y="31489"/>
                  </a:lnTo>
                  <a:lnTo>
                    <a:pt x="23451" y="31510"/>
                  </a:lnTo>
                  <a:lnTo>
                    <a:pt x="23451" y="31510"/>
                  </a:lnTo>
                  <a:lnTo>
                    <a:pt x="23825" y="31344"/>
                  </a:lnTo>
                  <a:close/>
                  <a:moveTo>
                    <a:pt x="36092" y="31448"/>
                  </a:moveTo>
                  <a:lnTo>
                    <a:pt x="36467" y="31635"/>
                  </a:lnTo>
                  <a:lnTo>
                    <a:pt x="36071" y="31594"/>
                  </a:lnTo>
                  <a:lnTo>
                    <a:pt x="35696" y="31448"/>
                  </a:lnTo>
                  <a:close/>
                  <a:moveTo>
                    <a:pt x="22784" y="31864"/>
                  </a:moveTo>
                  <a:lnTo>
                    <a:pt x="22680" y="31906"/>
                  </a:lnTo>
                  <a:lnTo>
                    <a:pt x="22576" y="31927"/>
                  </a:lnTo>
                  <a:lnTo>
                    <a:pt x="22576" y="31927"/>
                  </a:lnTo>
                  <a:lnTo>
                    <a:pt x="22680" y="31864"/>
                  </a:lnTo>
                  <a:close/>
                  <a:moveTo>
                    <a:pt x="37237" y="31989"/>
                  </a:moveTo>
                  <a:lnTo>
                    <a:pt x="37341" y="32031"/>
                  </a:lnTo>
                  <a:lnTo>
                    <a:pt x="37237" y="32010"/>
                  </a:lnTo>
                  <a:lnTo>
                    <a:pt x="37112" y="31989"/>
                  </a:lnTo>
                  <a:close/>
                  <a:moveTo>
                    <a:pt x="14829" y="31281"/>
                  </a:moveTo>
                  <a:lnTo>
                    <a:pt x="23138" y="31344"/>
                  </a:lnTo>
                  <a:lnTo>
                    <a:pt x="22597" y="31594"/>
                  </a:lnTo>
                  <a:lnTo>
                    <a:pt x="16495" y="32073"/>
                  </a:lnTo>
                  <a:lnTo>
                    <a:pt x="14829" y="31281"/>
                  </a:lnTo>
                  <a:close/>
                  <a:moveTo>
                    <a:pt x="36779" y="31448"/>
                  </a:moveTo>
                  <a:lnTo>
                    <a:pt x="45089" y="31531"/>
                  </a:lnTo>
                  <a:lnTo>
                    <a:pt x="43423" y="32302"/>
                  </a:lnTo>
                  <a:lnTo>
                    <a:pt x="37321" y="31698"/>
                  </a:lnTo>
                  <a:lnTo>
                    <a:pt x="36779" y="31448"/>
                  </a:lnTo>
                  <a:close/>
                  <a:moveTo>
                    <a:pt x="8560" y="31219"/>
                  </a:moveTo>
                  <a:lnTo>
                    <a:pt x="14141" y="31260"/>
                  </a:lnTo>
                  <a:lnTo>
                    <a:pt x="15912" y="32114"/>
                  </a:lnTo>
                  <a:lnTo>
                    <a:pt x="11809" y="32447"/>
                  </a:lnTo>
                  <a:lnTo>
                    <a:pt x="8560" y="31219"/>
                  </a:lnTo>
                  <a:close/>
                  <a:moveTo>
                    <a:pt x="21826" y="31948"/>
                  </a:moveTo>
                  <a:lnTo>
                    <a:pt x="21472" y="32114"/>
                  </a:lnTo>
                  <a:lnTo>
                    <a:pt x="17848" y="32718"/>
                  </a:lnTo>
                  <a:lnTo>
                    <a:pt x="17015" y="32322"/>
                  </a:lnTo>
                  <a:lnTo>
                    <a:pt x="21826" y="31948"/>
                  </a:lnTo>
                  <a:close/>
                  <a:moveTo>
                    <a:pt x="45776" y="31531"/>
                  </a:moveTo>
                  <a:lnTo>
                    <a:pt x="51357" y="31573"/>
                  </a:lnTo>
                  <a:lnTo>
                    <a:pt x="48088" y="32739"/>
                  </a:lnTo>
                  <a:lnTo>
                    <a:pt x="43985" y="32343"/>
                  </a:lnTo>
                  <a:lnTo>
                    <a:pt x="45776" y="31531"/>
                  </a:lnTo>
                  <a:close/>
                  <a:moveTo>
                    <a:pt x="38070" y="32073"/>
                  </a:moveTo>
                  <a:lnTo>
                    <a:pt x="42881" y="32531"/>
                  </a:lnTo>
                  <a:lnTo>
                    <a:pt x="42048" y="32906"/>
                  </a:lnTo>
                  <a:lnTo>
                    <a:pt x="38445" y="32239"/>
                  </a:lnTo>
                  <a:lnTo>
                    <a:pt x="38070" y="32073"/>
                  </a:lnTo>
                  <a:close/>
                  <a:moveTo>
                    <a:pt x="1854" y="31177"/>
                  </a:moveTo>
                  <a:lnTo>
                    <a:pt x="7706" y="31219"/>
                  </a:lnTo>
                  <a:lnTo>
                    <a:pt x="11143" y="32489"/>
                  </a:lnTo>
                  <a:lnTo>
                    <a:pt x="5395" y="32947"/>
                  </a:lnTo>
                  <a:lnTo>
                    <a:pt x="771" y="31677"/>
                  </a:lnTo>
                  <a:lnTo>
                    <a:pt x="1854" y="31177"/>
                  </a:lnTo>
                  <a:close/>
                  <a:moveTo>
                    <a:pt x="20452" y="32572"/>
                  </a:moveTo>
                  <a:lnTo>
                    <a:pt x="20348" y="32614"/>
                  </a:lnTo>
                  <a:lnTo>
                    <a:pt x="18598" y="33072"/>
                  </a:lnTo>
                  <a:lnTo>
                    <a:pt x="18307" y="32926"/>
                  </a:lnTo>
                  <a:lnTo>
                    <a:pt x="20452" y="32572"/>
                  </a:lnTo>
                  <a:close/>
                  <a:moveTo>
                    <a:pt x="39445" y="32718"/>
                  </a:moveTo>
                  <a:lnTo>
                    <a:pt x="41590" y="33114"/>
                  </a:lnTo>
                  <a:lnTo>
                    <a:pt x="41298" y="33260"/>
                  </a:lnTo>
                  <a:lnTo>
                    <a:pt x="39549" y="32781"/>
                  </a:lnTo>
                  <a:lnTo>
                    <a:pt x="39445" y="32718"/>
                  </a:lnTo>
                  <a:close/>
                  <a:moveTo>
                    <a:pt x="16432" y="32364"/>
                  </a:moveTo>
                  <a:lnTo>
                    <a:pt x="17349" y="32801"/>
                  </a:lnTo>
                  <a:lnTo>
                    <a:pt x="14183" y="33322"/>
                  </a:lnTo>
                  <a:lnTo>
                    <a:pt x="12455" y="32677"/>
                  </a:lnTo>
                  <a:lnTo>
                    <a:pt x="16432" y="32364"/>
                  </a:lnTo>
                  <a:close/>
                  <a:moveTo>
                    <a:pt x="52211" y="31594"/>
                  </a:moveTo>
                  <a:lnTo>
                    <a:pt x="58063" y="31635"/>
                  </a:lnTo>
                  <a:lnTo>
                    <a:pt x="59146" y="32156"/>
                  </a:lnTo>
                  <a:lnTo>
                    <a:pt x="54502" y="33364"/>
                  </a:lnTo>
                  <a:lnTo>
                    <a:pt x="48775" y="32801"/>
                  </a:lnTo>
                  <a:lnTo>
                    <a:pt x="52211" y="31594"/>
                  </a:lnTo>
                  <a:close/>
                  <a:moveTo>
                    <a:pt x="43464" y="32593"/>
                  </a:moveTo>
                  <a:lnTo>
                    <a:pt x="47442" y="32968"/>
                  </a:lnTo>
                  <a:lnTo>
                    <a:pt x="45693" y="33593"/>
                  </a:lnTo>
                  <a:lnTo>
                    <a:pt x="42548" y="33010"/>
                  </a:lnTo>
                  <a:lnTo>
                    <a:pt x="43464" y="32593"/>
                  </a:lnTo>
                  <a:close/>
                  <a:moveTo>
                    <a:pt x="17807" y="33010"/>
                  </a:moveTo>
                  <a:lnTo>
                    <a:pt x="18161" y="33176"/>
                  </a:lnTo>
                  <a:lnTo>
                    <a:pt x="15599" y="33843"/>
                  </a:lnTo>
                  <a:lnTo>
                    <a:pt x="14725" y="33530"/>
                  </a:lnTo>
                  <a:lnTo>
                    <a:pt x="17807" y="33010"/>
                  </a:lnTo>
                  <a:close/>
                  <a:moveTo>
                    <a:pt x="11767" y="32739"/>
                  </a:moveTo>
                  <a:lnTo>
                    <a:pt x="13621" y="33426"/>
                  </a:lnTo>
                  <a:lnTo>
                    <a:pt x="9560" y="34093"/>
                  </a:lnTo>
                  <a:lnTo>
                    <a:pt x="6207" y="33176"/>
                  </a:lnTo>
                  <a:lnTo>
                    <a:pt x="11767" y="32739"/>
                  </a:lnTo>
                  <a:close/>
                  <a:moveTo>
                    <a:pt x="42090" y="33218"/>
                  </a:moveTo>
                  <a:lnTo>
                    <a:pt x="45151" y="33780"/>
                  </a:lnTo>
                  <a:lnTo>
                    <a:pt x="44297" y="34093"/>
                  </a:lnTo>
                  <a:lnTo>
                    <a:pt x="41736" y="33385"/>
                  </a:lnTo>
                  <a:lnTo>
                    <a:pt x="42090" y="33218"/>
                  </a:lnTo>
                  <a:close/>
                  <a:moveTo>
                    <a:pt x="18390" y="33426"/>
                  </a:moveTo>
                  <a:lnTo>
                    <a:pt x="16370" y="34134"/>
                  </a:lnTo>
                  <a:lnTo>
                    <a:pt x="16057" y="34030"/>
                  </a:lnTo>
                  <a:lnTo>
                    <a:pt x="18390" y="33426"/>
                  </a:lnTo>
                  <a:close/>
                  <a:moveTo>
                    <a:pt x="41486" y="33614"/>
                  </a:moveTo>
                  <a:lnTo>
                    <a:pt x="43818" y="34259"/>
                  </a:lnTo>
                  <a:lnTo>
                    <a:pt x="43506" y="34363"/>
                  </a:lnTo>
                  <a:lnTo>
                    <a:pt x="41486" y="33614"/>
                  </a:lnTo>
                  <a:close/>
                  <a:moveTo>
                    <a:pt x="48129" y="33031"/>
                  </a:moveTo>
                  <a:lnTo>
                    <a:pt x="53669" y="33572"/>
                  </a:lnTo>
                  <a:lnTo>
                    <a:pt x="50316" y="34447"/>
                  </a:lnTo>
                  <a:lnTo>
                    <a:pt x="46276" y="33697"/>
                  </a:lnTo>
                  <a:lnTo>
                    <a:pt x="48129" y="33031"/>
                  </a:lnTo>
                  <a:close/>
                  <a:moveTo>
                    <a:pt x="14162" y="33635"/>
                  </a:moveTo>
                  <a:lnTo>
                    <a:pt x="15099" y="33968"/>
                  </a:lnTo>
                  <a:lnTo>
                    <a:pt x="11996" y="34780"/>
                  </a:lnTo>
                  <a:lnTo>
                    <a:pt x="10226" y="34280"/>
                  </a:lnTo>
                  <a:lnTo>
                    <a:pt x="14162" y="33635"/>
                  </a:lnTo>
                  <a:close/>
                  <a:moveTo>
                    <a:pt x="45713" y="33884"/>
                  </a:moveTo>
                  <a:lnTo>
                    <a:pt x="49649" y="34613"/>
                  </a:lnTo>
                  <a:lnTo>
                    <a:pt x="47858" y="35072"/>
                  </a:lnTo>
                  <a:lnTo>
                    <a:pt x="44776" y="34218"/>
                  </a:lnTo>
                  <a:lnTo>
                    <a:pt x="45713" y="33884"/>
                  </a:lnTo>
                  <a:close/>
                  <a:moveTo>
                    <a:pt x="15578" y="34155"/>
                  </a:moveTo>
                  <a:lnTo>
                    <a:pt x="15953" y="34280"/>
                  </a:lnTo>
                  <a:lnTo>
                    <a:pt x="13454" y="35176"/>
                  </a:lnTo>
                  <a:lnTo>
                    <a:pt x="12559" y="34926"/>
                  </a:lnTo>
                  <a:lnTo>
                    <a:pt x="15578" y="34155"/>
                  </a:lnTo>
                  <a:close/>
                  <a:moveTo>
                    <a:pt x="1313" y="35113"/>
                  </a:moveTo>
                  <a:lnTo>
                    <a:pt x="2375" y="35301"/>
                  </a:lnTo>
                  <a:lnTo>
                    <a:pt x="1896" y="35384"/>
                  </a:lnTo>
                  <a:lnTo>
                    <a:pt x="1313" y="35113"/>
                  </a:lnTo>
                  <a:close/>
                  <a:moveTo>
                    <a:pt x="16203" y="34509"/>
                  </a:moveTo>
                  <a:lnTo>
                    <a:pt x="14246" y="35405"/>
                  </a:lnTo>
                  <a:lnTo>
                    <a:pt x="13933" y="35321"/>
                  </a:lnTo>
                  <a:lnTo>
                    <a:pt x="16203" y="34509"/>
                  </a:lnTo>
                  <a:close/>
                  <a:moveTo>
                    <a:pt x="44297" y="34384"/>
                  </a:moveTo>
                  <a:lnTo>
                    <a:pt x="47296" y="35217"/>
                  </a:lnTo>
                  <a:lnTo>
                    <a:pt x="46421" y="35446"/>
                  </a:lnTo>
                  <a:lnTo>
                    <a:pt x="43922" y="34530"/>
                  </a:lnTo>
                  <a:lnTo>
                    <a:pt x="44297" y="34384"/>
                  </a:lnTo>
                  <a:close/>
                  <a:moveTo>
                    <a:pt x="43672" y="34738"/>
                  </a:moveTo>
                  <a:lnTo>
                    <a:pt x="45922" y="35571"/>
                  </a:lnTo>
                  <a:lnTo>
                    <a:pt x="45609" y="35655"/>
                  </a:lnTo>
                  <a:lnTo>
                    <a:pt x="43672" y="34738"/>
                  </a:lnTo>
                  <a:close/>
                  <a:moveTo>
                    <a:pt x="58542" y="35592"/>
                  </a:moveTo>
                  <a:lnTo>
                    <a:pt x="57959" y="35863"/>
                  </a:lnTo>
                  <a:lnTo>
                    <a:pt x="57480" y="35759"/>
                  </a:lnTo>
                  <a:lnTo>
                    <a:pt x="58542" y="35592"/>
                  </a:lnTo>
                  <a:close/>
                  <a:moveTo>
                    <a:pt x="9539" y="34405"/>
                  </a:moveTo>
                  <a:lnTo>
                    <a:pt x="11434" y="34926"/>
                  </a:lnTo>
                  <a:lnTo>
                    <a:pt x="7456" y="35946"/>
                  </a:lnTo>
                  <a:lnTo>
                    <a:pt x="4041" y="35321"/>
                  </a:lnTo>
                  <a:lnTo>
                    <a:pt x="9539" y="34405"/>
                  </a:lnTo>
                  <a:close/>
                  <a:moveTo>
                    <a:pt x="50316" y="34738"/>
                  </a:moveTo>
                  <a:lnTo>
                    <a:pt x="55814" y="35759"/>
                  </a:lnTo>
                  <a:lnTo>
                    <a:pt x="52378" y="36321"/>
                  </a:lnTo>
                  <a:lnTo>
                    <a:pt x="48421" y="35238"/>
                  </a:lnTo>
                  <a:lnTo>
                    <a:pt x="50316" y="34738"/>
                  </a:lnTo>
                  <a:close/>
                  <a:moveTo>
                    <a:pt x="11996" y="35072"/>
                  </a:moveTo>
                  <a:lnTo>
                    <a:pt x="12975" y="35342"/>
                  </a:lnTo>
                  <a:lnTo>
                    <a:pt x="9955" y="36425"/>
                  </a:lnTo>
                  <a:lnTo>
                    <a:pt x="8144" y="36071"/>
                  </a:lnTo>
                  <a:lnTo>
                    <a:pt x="11996" y="35072"/>
                  </a:lnTo>
                  <a:close/>
                  <a:moveTo>
                    <a:pt x="3208" y="35467"/>
                  </a:moveTo>
                  <a:lnTo>
                    <a:pt x="6790" y="36134"/>
                  </a:lnTo>
                  <a:lnTo>
                    <a:pt x="4624" y="36696"/>
                  </a:lnTo>
                  <a:lnTo>
                    <a:pt x="2354" y="35613"/>
                  </a:lnTo>
                  <a:lnTo>
                    <a:pt x="3208" y="35467"/>
                  </a:lnTo>
                  <a:close/>
                  <a:moveTo>
                    <a:pt x="13454" y="35488"/>
                  </a:moveTo>
                  <a:lnTo>
                    <a:pt x="13829" y="35592"/>
                  </a:lnTo>
                  <a:lnTo>
                    <a:pt x="11413" y="36696"/>
                  </a:lnTo>
                  <a:lnTo>
                    <a:pt x="10518" y="36529"/>
                  </a:lnTo>
                  <a:lnTo>
                    <a:pt x="13454" y="35488"/>
                  </a:lnTo>
                  <a:close/>
                  <a:moveTo>
                    <a:pt x="47858" y="35384"/>
                  </a:moveTo>
                  <a:lnTo>
                    <a:pt x="51711" y="36446"/>
                  </a:lnTo>
                  <a:lnTo>
                    <a:pt x="49879" y="36738"/>
                  </a:lnTo>
                  <a:lnTo>
                    <a:pt x="46880" y="35634"/>
                  </a:lnTo>
                  <a:lnTo>
                    <a:pt x="47858" y="35384"/>
                  </a:lnTo>
                  <a:close/>
                  <a:moveTo>
                    <a:pt x="46401" y="35759"/>
                  </a:moveTo>
                  <a:lnTo>
                    <a:pt x="49316" y="36842"/>
                  </a:lnTo>
                  <a:lnTo>
                    <a:pt x="48400" y="36987"/>
                  </a:lnTo>
                  <a:lnTo>
                    <a:pt x="46005" y="35842"/>
                  </a:lnTo>
                  <a:lnTo>
                    <a:pt x="46401" y="35759"/>
                  </a:lnTo>
                  <a:close/>
                  <a:moveTo>
                    <a:pt x="56647" y="35905"/>
                  </a:moveTo>
                  <a:lnTo>
                    <a:pt x="57501" y="36071"/>
                  </a:lnTo>
                  <a:lnTo>
                    <a:pt x="55210" y="37112"/>
                  </a:lnTo>
                  <a:lnTo>
                    <a:pt x="53044" y="36508"/>
                  </a:lnTo>
                  <a:lnTo>
                    <a:pt x="56647" y="35905"/>
                  </a:lnTo>
                  <a:close/>
                  <a:moveTo>
                    <a:pt x="7477" y="36259"/>
                  </a:moveTo>
                  <a:lnTo>
                    <a:pt x="9414" y="36613"/>
                  </a:lnTo>
                  <a:lnTo>
                    <a:pt x="6561" y="37612"/>
                  </a:lnTo>
                  <a:lnTo>
                    <a:pt x="5020" y="36883"/>
                  </a:lnTo>
                  <a:lnTo>
                    <a:pt x="7477" y="36259"/>
                  </a:lnTo>
                  <a:close/>
                  <a:moveTo>
                    <a:pt x="4582" y="37008"/>
                  </a:moveTo>
                  <a:lnTo>
                    <a:pt x="6186" y="37758"/>
                  </a:lnTo>
                  <a:lnTo>
                    <a:pt x="5520" y="37987"/>
                  </a:lnTo>
                  <a:lnTo>
                    <a:pt x="2063" y="37654"/>
                  </a:lnTo>
                  <a:lnTo>
                    <a:pt x="4582" y="37008"/>
                  </a:lnTo>
                  <a:close/>
                  <a:moveTo>
                    <a:pt x="52357" y="36633"/>
                  </a:moveTo>
                  <a:lnTo>
                    <a:pt x="54793" y="37300"/>
                  </a:lnTo>
                  <a:lnTo>
                    <a:pt x="53252" y="38008"/>
                  </a:lnTo>
                  <a:lnTo>
                    <a:pt x="50420" y="36946"/>
                  </a:lnTo>
                  <a:lnTo>
                    <a:pt x="52357" y="36633"/>
                  </a:lnTo>
                  <a:close/>
                  <a:moveTo>
                    <a:pt x="6540" y="37925"/>
                  </a:moveTo>
                  <a:lnTo>
                    <a:pt x="6936" y="38112"/>
                  </a:lnTo>
                  <a:lnTo>
                    <a:pt x="6936" y="38112"/>
                  </a:lnTo>
                  <a:lnTo>
                    <a:pt x="6207" y="38050"/>
                  </a:lnTo>
                  <a:lnTo>
                    <a:pt x="6540" y="37925"/>
                  </a:lnTo>
                  <a:close/>
                  <a:moveTo>
                    <a:pt x="9976" y="36717"/>
                  </a:moveTo>
                  <a:lnTo>
                    <a:pt x="10955" y="36904"/>
                  </a:lnTo>
                  <a:lnTo>
                    <a:pt x="8060" y="38216"/>
                  </a:lnTo>
                  <a:lnTo>
                    <a:pt x="7790" y="38195"/>
                  </a:lnTo>
                  <a:lnTo>
                    <a:pt x="6936" y="37800"/>
                  </a:lnTo>
                  <a:lnTo>
                    <a:pt x="9976" y="36717"/>
                  </a:lnTo>
                  <a:close/>
                  <a:moveTo>
                    <a:pt x="55231" y="37425"/>
                  </a:moveTo>
                  <a:lnTo>
                    <a:pt x="57751" y="38112"/>
                  </a:lnTo>
                  <a:lnTo>
                    <a:pt x="54273" y="38383"/>
                  </a:lnTo>
                  <a:lnTo>
                    <a:pt x="53627" y="38154"/>
                  </a:lnTo>
                  <a:lnTo>
                    <a:pt x="55231" y="37425"/>
                  </a:lnTo>
                  <a:close/>
                  <a:moveTo>
                    <a:pt x="28761" y="31385"/>
                  </a:moveTo>
                  <a:lnTo>
                    <a:pt x="31177" y="31406"/>
                  </a:lnTo>
                  <a:lnTo>
                    <a:pt x="33572" y="31635"/>
                  </a:lnTo>
                  <a:lnTo>
                    <a:pt x="35946" y="32073"/>
                  </a:lnTo>
                  <a:lnTo>
                    <a:pt x="38279" y="32718"/>
                  </a:lnTo>
                  <a:lnTo>
                    <a:pt x="40549" y="33572"/>
                  </a:lnTo>
                  <a:lnTo>
                    <a:pt x="40569" y="33593"/>
                  </a:lnTo>
                  <a:lnTo>
                    <a:pt x="29907" y="38466"/>
                  </a:lnTo>
                  <a:lnTo>
                    <a:pt x="19306" y="33405"/>
                  </a:lnTo>
                  <a:lnTo>
                    <a:pt x="19327" y="33405"/>
                  </a:lnTo>
                  <a:lnTo>
                    <a:pt x="21618" y="32593"/>
                  </a:lnTo>
                  <a:lnTo>
                    <a:pt x="23950" y="31989"/>
                  </a:lnTo>
                  <a:lnTo>
                    <a:pt x="26345" y="31573"/>
                  </a:lnTo>
                  <a:lnTo>
                    <a:pt x="28761" y="31385"/>
                  </a:lnTo>
                  <a:close/>
                  <a:moveTo>
                    <a:pt x="53252" y="38320"/>
                  </a:moveTo>
                  <a:lnTo>
                    <a:pt x="53606" y="38445"/>
                  </a:lnTo>
                  <a:lnTo>
                    <a:pt x="52857" y="38508"/>
                  </a:lnTo>
                  <a:lnTo>
                    <a:pt x="53252" y="38320"/>
                  </a:lnTo>
                  <a:close/>
                  <a:moveTo>
                    <a:pt x="49858" y="37050"/>
                  </a:moveTo>
                  <a:lnTo>
                    <a:pt x="52877" y="38175"/>
                  </a:lnTo>
                  <a:lnTo>
                    <a:pt x="52024" y="38570"/>
                  </a:lnTo>
                  <a:lnTo>
                    <a:pt x="51753" y="38591"/>
                  </a:lnTo>
                  <a:lnTo>
                    <a:pt x="48858" y="37217"/>
                  </a:lnTo>
                  <a:lnTo>
                    <a:pt x="49858" y="37050"/>
                  </a:lnTo>
                  <a:close/>
                  <a:moveTo>
                    <a:pt x="18973" y="33572"/>
                  </a:moveTo>
                  <a:lnTo>
                    <a:pt x="29553" y="38612"/>
                  </a:lnTo>
                  <a:lnTo>
                    <a:pt x="29011" y="38862"/>
                  </a:lnTo>
                  <a:lnTo>
                    <a:pt x="17099" y="34405"/>
                  </a:lnTo>
                  <a:lnTo>
                    <a:pt x="18973" y="33572"/>
                  </a:lnTo>
                  <a:close/>
                  <a:moveTo>
                    <a:pt x="40923" y="33739"/>
                  </a:moveTo>
                  <a:lnTo>
                    <a:pt x="42756" y="34634"/>
                  </a:lnTo>
                  <a:lnTo>
                    <a:pt x="30781" y="38883"/>
                  </a:lnTo>
                  <a:lnTo>
                    <a:pt x="30240" y="38612"/>
                  </a:lnTo>
                  <a:lnTo>
                    <a:pt x="40923" y="33739"/>
                  </a:lnTo>
                  <a:close/>
                  <a:moveTo>
                    <a:pt x="1250" y="37862"/>
                  </a:moveTo>
                  <a:lnTo>
                    <a:pt x="4874" y="38216"/>
                  </a:lnTo>
                  <a:lnTo>
                    <a:pt x="2771" y="38966"/>
                  </a:lnTo>
                  <a:lnTo>
                    <a:pt x="396" y="38091"/>
                  </a:lnTo>
                  <a:lnTo>
                    <a:pt x="1250" y="37862"/>
                  </a:lnTo>
                  <a:close/>
                  <a:moveTo>
                    <a:pt x="29907" y="38779"/>
                  </a:moveTo>
                  <a:lnTo>
                    <a:pt x="30386" y="39008"/>
                  </a:lnTo>
                  <a:lnTo>
                    <a:pt x="29907" y="39195"/>
                  </a:lnTo>
                  <a:lnTo>
                    <a:pt x="29407" y="39008"/>
                  </a:lnTo>
                  <a:lnTo>
                    <a:pt x="29907" y="38779"/>
                  </a:lnTo>
                  <a:close/>
                  <a:moveTo>
                    <a:pt x="16724" y="34593"/>
                  </a:moveTo>
                  <a:lnTo>
                    <a:pt x="28636" y="39028"/>
                  </a:lnTo>
                  <a:lnTo>
                    <a:pt x="28157" y="39258"/>
                  </a:lnTo>
                  <a:lnTo>
                    <a:pt x="14683" y="35530"/>
                  </a:lnTo>
                  <a:lnTo>
                    <a:pt x="16724" y="34593"/>
                  </a:lnTo>
                  <a:close/>
                  <a:moveTo>
                    <a:pt x="43131" y="34801"/>
                  </a:moveTo>
                  <a:lnTo>
                    <a:pt x="45172" y="35780"/>
                  </a:lnTo>
                  <a:lnTo>
                    <a:pt x="31635" y="39278"/>
                  </a:lnTo>
                  <a:lnTo>
                    <a:pt x="31156" y="39049"/>
                  </a:lnTo>
                  <a:lnTo>
                    <a:pt x="43131" y="34801"/>
                  </a:lnTo>
                  <a:close/>
                  <a:moveTo>
                    <a:pt x="58563" y="38341"/>
                  </a:moveTo>
                  <a:lnTo>
                    <a:pt x="59396" y="38570"/>
                  </a:lnTo>
                  <a:lnTo>
                    <a:pt x="57022" y="39424"/>
                  </a:lnTo>
                  <a:lnTo>
                    <a:pt x="54918" y="38633"/>
                  </a:lnTo>
                  <a:lnTo>
                    <a:pt x="58563" y="38341"/>
                  </a:lnTo>
                  <a:close/>
                  <a:moveTo>
                    <a:pt x="29032" y="39174"/>
                  </a:moveTo>
                  <a:lnTo>
                    <a:pt x="29469" y="39341"/>
                  </a:lnTo>
                  <a:lnTo>
                    <a:pt x="29032" y="39487"/>
                  </a:lnTo>
                  <a:lnTo>
                    <a:pt x="28595" y="39362"/>
                  </a:lnTo>
                  <a:lnTo>
                    <a:pt x="29032" y="39174"/>
                  </a:lnTo>
                  <a:close/>
                  <a:moveTo>
                    <a:pt x="30760" y="39195"/>
                  </a:moveTo>
                  <a:lnTo>
                    <a:pt x="31198" y="39403"/>
                  </a:lnTo>
                  <a:lnTo>
                    <a:pt x="30740" y="39507"/>
                  </a:lnTo>
                  <a:lnTo>
                    <a:pt x="30323" y="39341"/>
                  </a:lnTo>
                  <a:lnTo>
                    <a:pt x="30760" y="39195"/>
                  </a:lnTo>
                  <a:close/>
                  <a:moveTo>
                    <a:pt x="14266" y="35717"/>
                  </a:moveTo>
                  <a:lnTo>
                    <a:pt x="27741" y="39445"/>
                  </a:lnTo>
                  <a:lnTo>
                    <a:pt x="27324" y="39632"/>
                  </a:lnTo>
                  <a:lnTo>
                    <a:pt x="11913" y="36779"/>
                  </a:lnTo>
                  <a:lnTo>
                    <a:pt x="14266" y="35717"/>
                  </a:lnTo>
                  <a:close/>
                  <a:moveTo>
                    <a:pt x="45568" y="35967"/>
                  </a:moveTo>
                  <a:lnTo>
                    <a:pt x="47921" y="37071"/>
                  </a:lnTo>
                  <a:lnTo>
                    <a:pt x="32447" y="39674"/>
                  </a:lnTo>
                  <a:lnTo>
                    <a:pt x="32031" y="39466"/>
                  </a:lnTo>
                  <a:lnTo>
                    <a:pt x="45568" y="35967"/>
                  </a:lnTo>
                  <a:close/>
                  <a:moveTo>
                    <a:pt x="5561" y="38279"/>
                  </a:moveTo>
                  <a:lnTo>
                    <a:pt x="7519" y="38466"/>
                  </a:lnTo>
                  <a:lnTo>
                    <a:pt x="4770" y="39716"/>
                  </a:lnTo>
                  <a:lnTo>
                    <a:pt x="3187" y="39133"/>
                  </a:lnTo>
                  <a:lnTo>
                    <a:pt x="5561" y="38279"/>
                  </a:lnTo>
                  <a:close/>
                  <a:moveTo>
                    <a:pt x="29886" y="39507"/>
                  </a:moveTo>
                  <a:lnTo>
                    <a:pt x="30261" y="39632"/>
                  </a:lnTo>
                  <a:lnTo>
                    <a:pt x="29886" y="39737"/>
                  </a:lnTo>
                  <a:lnTo>
                    <a:pt x="29532" y="39632"/>
                  </a:lnTo>
                  <a:lnTo>
                    <a:pt x="29886" y="39507"/>
                  </a:lnTo>
                  <a:close/>
                  <a:moveTo>
                    <a:pt x="28178" y="39549"/>
                  </a:moveTo>
                  <a:lnTo>
                    <a:pt x="28553" y="39653"/>
                  </a:lnTo>
                  <a:lnTo>
                    <a:pt x="28199" y="39799"/>
                  </a:lnTo>
                  <a:lnTo>
                    <a:pt x="27824" y="39716"/>
                  </a:lnTo>
                  <a:lnTo>
                    <a:pt x="28178" y="39549"/>
                  </a:lnTo>
                  <a:close/>
                  <a:moveTo>
                    <a:pt x="31594" y="39591"/>
                  </a:moveTo>
                  <a:lnTo>
                    <a:pt x="31948" y="39757"/>
                  </a:lnTo>
                  <a:lnTo>
                    <a:pt x="31573" y="39820"/>
                  </a:lnTo>
                  <a:lnTo>
                    <a:pt x="31219" y="39695"/>
                  </a:lnTo>
                  <a:lnTo>
                    <a:pt x="31594" y="39591"/>
                  </a:lnTo>
                  <a:close/>
                  <a:moveTo>
                    <a:pt x="29053" y="39799"/>
                  </a:moveTo>
                  <a:lnTo>
                    <a:pt x="29323" y="39882"/>
                  </a:lnTo>
                  <a:lnTo>
                    <a:pt x="29053" y="39945"/>
                  </a:lnTo>
                  <a:lnTo>
                    <a:pt x="28782" y="39903"/>
                  </a:lnTo>
                  <a:lnTo>
                    <a:pt x="29053" y="39799"/>
                  </a:lnTo>
                  <a:close/>
                  <a:moveTo>
                    <a:pt x="30740" y="39820"/>
                  </a:moveTo>
                  <a:lnTo>
                    <a:pt x="31010" y="39924"/>
                  </a:lnTo>
                  <a:lnTo>
                    <a:pt x="30719" y="39966"/>
                  </a:lnTo>
                  <a:lnTo>
                    <a:pt x="30448" y="39882"/>
                  </a:lnTo>
                  <a:lnTo>
                    <a:pt x="30740" y="39820"/>
                  </a:lnTo>
                  <a:close/>
                  <a:moveTo>
                    <a:pt x="11455" y="36987"/>
                  </a:moveTo>
                  <a:lnTo>
                    <a:pt x="26866" y="39841"/>
                  </a:lnTo>
                  <a:lnTo>
                    <a:pt x="26533" y="39986"/>
                  </a:lnTo>
                  <a:lnTo>
                    <a:pt x="8623" y="38279"/>
                  </a:lnTo>
                  <a:lnTo>
                    <a:pt x="11455" y="36987"/>
                  </a:lnTo>
                  <a:close/>
                  <a:moveTo>
                    <a:pt x="48358" y="37300"/>
                  </a:moveTo>
                  <a:lnTo>
                    <a:pt x="51170" y="38633"/>
                  </a:lnTo>
                  <a:lnTo>
                    <a:pt x="33260" y="40049"/>
                  </a:lnTo>
                  <a:lnTo>
                    <a:pt x="32906" y="39882"/>
                  </a:lnTo>
                  <a:lnTo>
                    <a:pt x="48358" y="37300"/>
                  </a:lnTo>
                  <a:close/>
                  <a:moveTo>
                    <a:pt x="27366" y="39924"/>
                  </a:moveTo>
                  <a:lnTo>
                    <a:pt x="27657" y="39986"/>
                  </a:lnTo>
                  <a:lnTo>
                    <a:pt x="27387" y="40070"/>
                  </a:lnTo>
                  <a:lnTo>
                    <a:pt x="27095" y="40049"/>
                  </a:lnTo>
                  <a:lnTo>
                    <a:pt x="27366" y="39924"/>
                  </a:lnTo>
                  <a:close/>
                  <a:moveTo>
                    <a:pt x="29886" y="40028"/>
                  </a:moveTo>
                  <a:lnTo>
                    <a:pt x="30052" y="40070"/>
                  </a:lnTo>
                  <a:lnTo>
                    <a:pt x="29886" y="40111"/>
                  </a:lnTo>
                  <a:lnTo>
                    <a:pt x="29719" y="40070"/>
                  </a:lnTo>
                  <a:lnTo>
                    <a:pt x="29886" y="40028"/>
                  </a:lnTo>
                  <a:close/>
                  <a:moveTo>
                    <a:pt x="32406" y="39966"/>
                  </a:moveTo>
                  <a:lnTo>
                    <a:pt x="32676" y="40091"/>
                  </a:lnTo>
                  <a:lnTo>
                    <a:pt x="32385" y="40111"/>
                  </a:lnTo>
                  <a:lnTo>
                    <a:pt x="32114" y="40028"/>
                  </a:lnTo>
                  <a:lnTo>
                    <a:pt x="32406" y="39966"/>
                  </a:lnTo>
                  <a:close/>
                  <a:moveTo>
                    <a:pt x="54231" y="38674"/>
                  </a:moveTo>
                  <a:lnTo>
                    <a:pt x="56605" y="39570"/>
                  </a:lnTo>
                  <a:lnTo>
                    <a:pt x="55002" y="40132"/>
                  </a:lnTo>
                  <a:lnTo>
                    <a:pt x="52274" y="38841"/>
                  </a:lnTo>
                  <a:lnTo>
                    <a:pt x="54231" y="38674"/>
                  </a:lnTo>
                  <a:close/>
                  <a:moveTo>
                    <a:pt x="28220" y="40091"/>
                  </a:moveTo>
                  <a:lnTo>
                    <a:pt x="28386" y="40111"/>
                  </a:lnTo>
                  <a:lnTo>
                    <a:pt x="28241" y="40153"/>
                  </a:lnTo>
                  <a:lnTo>
                    <a:pt x="28074" y="40153"/>
                  </a:lnTo>
                  <a:lnTo>
                    <a:pt x="28220" y="40091"/>
                  </a:lnTo>
                  <a:close/>
                  <a:moveTo>
                    <a:pt x="2750" y="39278"/>
                  </a:moveTo>
                  <a:lnTo>
                    <a:pt x="4416" y="39882"/>
                  </a:lnTo>
                  <a:lnTo>
                    <a:pt x="3791" y="40174"/>
                  </a:lnTo>
                  <a:lnTo>
                    <a:pt x="292" y="40153"/>
                  </a:lnTo>
                  <a:lnTo>
                    <a:pt x="2750" y="39278"/>
                  </a:lnTo>
                  <a:close/>
                  <a:moveTo>
                    <a:pt x="4791" y="40028"/>
                  </a:moveTo>
                  <a:lnTo>
                    <a:pt x="5207" y="40195"/>
                  </a:lnTo>
                  <a:lnTo>
                    <a:pt x="4457" y="40174"/>
                  </a:lnTo>
                  <a:lnTo>
                    <a:pt x="4791" y="40028"/>
                  </a:lnTo>
                  <a:close/>
                  <a:moveTo>
                    <a:pt x="31552" y="40111"/>
                  </a:moveTo>
                  <a:lnTo>
                    <a:pt x="31698" y="40174"/>
                  </a:lnTo>
                  <a:lnTo>
                    <a:pt x="31552" y="40195"/>
                  </a:lnTo>
                  <a:lnTo>
                    <a:pt x="31385" y="40153"/>
                  </a:lnTo>
                  <a:lnTo>
                    <a:pt x="31552" y="40111"/>
                  </a:lnTo>
                  <a:close/>
                  <a:moveTo>
                    <a:pt x="7935" y="38591"/>
                  </a:moveTo>
                  <a:lnTo>
                    <a:pt x="11392" y="40236"/>
                  </a:lnTo>
                  <a:lnTo>
                    <a:pt x="6061" y="40195"/>
                  </a:lnTo>
                  <a:lnTo>
                    <a:pt x="5166" y="39861"/>
                  </a:lnTo>
                  <a:lnTo>
                    <a:pt x="7935" y="38591"/>
                  </a:lnTo>
                  <a:close/>
                  <a:moveTo>
                    <a:pt x="8560" y="38570"/>
                  </a:moveTo>
                  <a:lnTo>
                    <a:pt x="25991" y="40236"/>
                  </a:lnTo>
                  <a:lnTo>
                    <a:pt x="25741" y="40361"/>
                  </a:lnTo>
                  <a:lnTo>
                    <a:pt x="12080" y="40236"/>
                  </a:lnTo>
                  <a:lnTo>
                    <a:pt x="8560" y="38570"/>
                  </a:lnTo>
                  <a:close/>
                  <a:moveTo>
                    <a:pt x="26741" y="40299"/>
                  </a:moveTo>
                  <a:lnTo>
                    <a:pt x="26595" y="40361"/>
                  </a:lnTo>
                  <a:lnTo>
                    <a:pt x="26429" y="40361"/>
                  </a:lnTo>
                  <a:lnTo>
                    <a:pt x="26574" y="40299"/>
                  </a:lnTo>
                  <a:close/>
                  <a:moveTo>
                    <a:pt x="33197" y="40340"/>
                  </a:moveTo>
                  <a:lnTo>
                    <a:pt x="33343" y="40424"/>
                  </a:lnTo>
                  <a:lnTo>
                    <a:pt x="33176" y="40424"/>
                  </a:lnTo>
                  <a:lnTo>
                    <a:pt x="33030" y="40361"/>
                  </a:lnTo>
                  <a:lnTo>
                    <a:pt x="33197" y="40340"/>
                  </a:lnTo>
                  <a:close/>
                  <a:moveTo>
                    <a:pt x="51253" y="38924"/>
                  </a:moveTo>
                  <a:lnTo>
                    <a:pt x="47692" y="40528"/>
                  </a:lnTo>
                  <a:lnTo>
                    <a:pt x="34030" y="40424"/>
                  </a:lnTo>
                  <a:lnTo>
                    <a:pt x="33780" y="40299"/>
                  </a:lnTo>
                  <a:lnTo>
                    <a:pt x="51253" y="38924"/>
                  </a:lnTo>
                  <a:close/>
                  <a:moveTo>
                    <a:pt x="51857" y="38966"/>
                  </a:moveTo>
                  <a:lnTo>
                    <a:pt x="54606" y="40278"/>
                  </a:lnTo>
                  <a:lnTo>
                    <a:pt x="53731" y="40590"/>
                  </a:lnTo>
                  <a:lnTo>
                    <a:pt x="48379" y="40549"/>
                  </a:lnTo>
                  <a:lnTo>
                    <a:pt x="51857" y="38966"/>
                  </a:lnTo>
                  <a:close/>
                  <a:moveTo>
                    <a:pt x="54981" y="40445"/>
                  </a:moveTo>
                  <a:lnTo>
                    <a:pt x="55314" y="40590"/>
                  </a:lnTo>
                  <a:lnTo>
                    <a:pt x="54564" y="40590"/>
                  </a:lnTo>
                  <a:lnTo>
                    <a:pt x="54981" y="40445"/>
                  </a:lnTo>
                  <a:close/>
                  <a:moveTo>
                    <a:pt x="12684" y="40528"/>
                  </a:moveTo>
                  <a:lnTo>
                    <a:pt x="25117" y="40632"/>
                  </a:lnTo>
                  <a:lnTo>
                    <a:pt x="24971" y="40715"/>
                  </a:lnTo>
                  <a:lnTo>
                    <a:pt x="14745" y="41507"/>
                  </a:lnTo>
                  <a:lnTo>
                    <a:pt x="12684" y="40528"/>
                  </a:lnTo>
                  <a:close/>
                  <a:moveTo>
                    <a:pt x="34655" y="40715"/>
                  </a:moveTo>
                  <a:lnTo>
                    <a:pt x="47067" y="40819"/>
                  </a:lnTo>
                  <a:lnTo>
                    <a:pt x="45005" y="41777"/>
                  </a:lnTo>
                  <a:lnTo>
                    <a:pt x="34801" y="40799"/>
                  </a:lnTo>
                  <a:lnTo>
                    <a:pt x="34655" y="40715"/>
                  </a:lnTo>
                  <a:close/>
                  <a:moveTo>
                    <a:pt x="6852" y="40486"/>
                  </a:moveTo>
                  <a:lnTo>
                    <a:pt x="12017" y="40528"/>
                  </a:lnTo>
                  <a:lnTo>
                    <a:pt x="14162" y="41569"/>
                  </a:lnTo>
                  <a:lnTo>
                    <a:pt x="10497" y="41861"/>
                  </a:lnTo>
                  <a:lnTo>
                    <a:pt x="6852" y="40486"/>
                  </a:lnTo>
                  <a:close/>
                  <a:moveTo>
                    <a:pt x="47754" y="40819"/>
                  </a:moveTo>
                  <a:lnTo>
                    <a:pt x="52919" y="40861"/>
                  </a:lnTo>
                  <a:lnTo>
                    <a:pt x="49254" y="42173"/>
                  </a:lnTo>
                  <a:lnTo>
                    <a:pt x="45588" y="41819"/>
                  </a:lnTo>
                  <a:lnTo>
                    <a:pt x="47754" y="40819"/>
                  </a:lnTo>
                  <a:close/>
                  <a:moveTo>
                    <a:pt x="3833" y="40465"/>
                  </a:moveTo>
                  <a:lnTo>
                    <a:pt x="5999" y="40486"/>
                  </a:lnTo>
                  <a:lnTo>
                    <a:pt x="9810" y="41902"/>
                  </a:lnTo>
                  <a:lnTo>
                    <a:pt x="4499" y="42319"/>
                  </a:lnTo>
                  <a:lnTo>
                    <a:pt x="1542" y="41507"/>
                  </a:lnTo>
                  <a:lnTo>
                    <a:pt x="3833" y="40465"/>
                  </a:lnTo>
                  <a:close/>
                  <a:moveTo>
                    <a:pt x="24159" y="41069"/>
                  </a:moveTo>
                  <a:lnTo>
                    <a:pt x="16495" y="42340"/>
                  </a:lnTo>
                  <a:lnTo>
                    <a:pt x="15266" y="41757"/>
                  </a:lnTo>
                  <a:lnTo>
                    <a:pt x="24159" y="41069"/>
                  </a:lnTo>
                  <a:close/>
                  <a:moveTo>
                    <a:pt x="35592" y="41153"/>
                  </a:moveTo>
                  <a:lnTo>
                    <a:pt x="44485" y="42007"/>
                  </a:lnTo>
                  <a:lnTo>
                    <a:pt x="43235" y="42569"/>
                  </a:lnTo>
                  <a:lnTo>
                    <a:pt x="35592" y="41153"/>
                  </a:lnTo>
                  <a:close/>
                  <a:moveTo>
                    <a:pt x="53773" y="40882"/>
                  </a:moveTo>
                  <a:lnTo>
                    <a:pt x="55918" y="40903"/>
                  </a:lnTo>
                  <a:lnTo>
                    <a:pt x="58209" y="41986"/>
                  </a:lnTo>
                  <a:lnTo>
                    <a:pt x="55252" y="42756"/>
                  </a:lnTo>
                  <a:lnTo>
                    <a:pt x="49920" y="42236"/>
                  </a:lnTo>
                  <a:lnTo>
                    <a:pt x="53773" y="40882"/>
                  </a:lnTo>
                  <a:close/>
                  <a:moveTo>
                    <a:pt x="14704" y="41819"/>
                  </a:moveTo>
                  <a:lnTo>
                    <a:pt x="15995" y="42423"/>
                  </a:lnTo>
                  <a:lnTo>
                    <a:pt x="13267" y="42881"/>
                  </a:lnTo>
                  <a:lnTo>
                    <a:pt x="11143" y="42090"/>
                  </a:lnTo>
                  <a:lnTo>
                    <a:pt x="14704" y="41819"/>
                  </a:lnTo>
                  <a:close/>
                  <a:moveTo>
                    <a:pt x="22618" y="41611"/>
                  </a:moveTo>
                  <a:lnTo>
                    <a:pt x="17661" y="42902"/>
                  </a:lnTo>
                  <a:lnTo>
                    <a:pt x="16953" y="42569"/>
                  </a:lnTo>
                  <a:lnTo>
                    <a:pt x="22618" y="41611"/>
                  </a:lnTo>
                  <a:close/>
                  <a:moveTo>
                    <a:pt x="37133" y="41736"/>
                  </a:moveTo>
                  <a:lnTo>
                    <a:pt x="42777" y="42777"/>
                  </a:lnTo>
                  <a:lnTo>
                    <a:pt x="42069" y="43110"/>
                  </a:lnTo>
                  <a:lnTo>
                    <a:pt x="37133" y="41736"/>
                  </a:lnTo>
                  <a:close/>
                  <a:moveTo>
                    <a:pt x="45047" y="42069"/>
                  </a:moveTo>
                  <a:lnTo>
                    <a:pt x="48608" y="42402"/>
                  </a:lnTo>
                  <a:lnTo>
                    <a:pt x="46463" y="43173"/>
                  </a:lnTo>
                  <a:lnTo>
                    <a:pt x="43735" y="42652"/>
                  </a:lnTo>
                  <a:lnTo>
                    <a:pt x="45047" y="42069"/>
                  </a:lnTo>
                  <a:close/>
                  <a:moveTo>
                    <a:pt x="21118" y="42298"/>
                  </a:moveTo>
                  <a:lnTo>
                    <a:pt x="18411" y="43256"/>
                  </a:lnTo>
                  <a:lnTo>
                    <a:pt x="18057" y="43089"/>
                  </a:lnTo>
                  <a:lnTo>
                    <a:pt x="21118" y="42298"/>
                  </a:lnTo>
                  <a:close/>
                  <a:moveTo>
                    <a:pt x="38633" y="42444"/>
                  </a:moveTo>
                  <a:lnTo>
                    <a:pt x="41673" y="43298"/>
                  </a:lnTo>
                  <a:lnTo>
                    <a:pt x="41319" y="43444"/>
                  </a:lnTo>
                  <a:lnTo>
                    <a:pt x="38633" y="42444"/>
                  </a:lnTo>
                  <a:close/>
                  <a:moveTo>
                    <a:pt x="19681" y="43110"/>
                  </a:moveTo>
                  <a:lnTo>
                    <a:pt x="18890" y="43485"/>
                  </a:lnTo>
                  <a:lnTo>
                    <a:pt x="18786" y="43444"/>
                  </a:lnTo>
                  <a:lnTo>
                    <a:pt x="19681" y="43110"/>
                  </a:lnTo>
                  <a:close/>
                  <a:moveTo>
                    <a:pt x="16453" y="42652"/>
                  </a:moveTo>
                  <a:lnTo>
                    <a:pt x="17224" y="43006"/>
                  </a:lnTo>
                  <a:lnTo>
                    <a:pt x="15079" y="43568"/>
                  </a:lnTo>
                  <a:lnTo>
                    <a:pt x="13808" y="43089"/>
                  </a:lnTo>
                  <a:lnTo>
                    <a:pt x="16453" y="42652"/>
                  </a:lnTo>
                  <a:close/>
                  <a:moveTo>
                    <a:pt x="10455" y="42152"/>
                  </a:moveTo>
                  <a:lnTo>
                    <a:pt x="12705" y="42985"/>
                  </a:lnTo>
                  <a:lnTo>
                    <a:pt x="9060" y="43589"/>
                  </a:lnTo>
                  <a:lnTo>
                    <a:pt x="5311" y="42548"/>
                  </a:lnTo>
                  <a:lnTo>
                    <a:pt x="10455" y="42152"/>
                  </a:lnTo>
                  <a:close/>
                  <a:moveTo>
                    <a:pt x="40049" y="43298"/>
                  </a:moveTo>
                  <a:lnTo>
                    <a:pt x="40944" y="43631"/>
                  </a:lnTo>
                  <a:lnTo>
                    <a:pt x="40840" y="43673"/>
                  </a:lnTo>
                  <a:lnTo>
                    <a:pt x="40049" y="43298"/>
                  </a:lnTo>
                  <a:close/>
                  <a:moveTo>
                    <a:pt x="43277" y="42881"/>
                  </a:moveTo>
                  <a:lnTo>
                    <a:pt x="45901" y="43360"/>
                  </a:lnTo>
                  <a:lnTo>
                    <a:pt x="44630" y="43818"/>
                  </a:lnTo>
                  <a:lnTo>
                    <a:pt x="42506" y="43214"/>
                  </a:lnTo>
                  <a:lnTo>
                    <a:pt x="43277" y="42881"/>
                  </a:lnTo>
                  <a:close/>
                  <a:moveTo>
                    <a:pt x="49275" y="42465"/>
                  </a:moveTo>
                  <a:lnTo>
                    <a:pt x="54419" y="42965"/>
                  </a:lnTo>
                  <a:lnTo>
                    <a:pt x="50649" y="43943"/>
                  </a:lnTo>
                  <a:lnTo>
                    <a:pt x="47025" y="43277"/>
                  </a:lnTo>
                  <a:lnTo>
                    <a:pt x="49275" y="42465"/>
                  </a:lnTo>
                  <a:close/>
                  <a:moveTo>
                    <a:pt x="17619" y="43214"/>
                  </a:moveTo>
                  <a:lnTo>
                    <a:pt x="18036" y="43402"/>
                  </a:lnTo>
                  <a:lnTo>
                    <a:pt x="16287" y="44006"/>
                  </a:lnTo>
                  <a:lnTo>
                    <a:pt x="15558" y="43735"/>
                  </a:lnTo>
                  <a:lnTo>
                    <a:pt x="17619" y="43214"/>
                  </a:lnTo>
                  <a:close/>
                  <a:moveTo>
                    <a:pt x="42090" y="43402"/>
                  </a:moveTo>
                  <a:lnTo>
                    <a:pt x="44151" y="43985"/>
                  </a:lnTo>
                  <a:lnTo>
                    <a:pt x="43423" y="44235"/>
                  </a:lnTo>
                  <a:lnTo>
                    <a:pt x="41694" y="43589"/>
                  </a:lnTo>
                  <a:lnTo>
                    <a:pt x="42090" y="43402"/>
                  </a:lnTo>
                  <a:close/>
                  <a:moveTo>
                    <a:pt x="18390" y="43568"/>
                  </a:moveTo>
                  <a:lnTo>
                    <a:pt x="18536" y="43652"/>
                  </a:lnTo>
                  <a:lnTo>
                    <a:pt x="17078" y="44318"/>
                  </a:lnTo>
                  <a:lnTo>
                    <a:pt x="16703" y="44172"/>
                  </a:lnTo>
                  <a:lnTo>
                    <a:pt x="18390" y="43568"/>
                  </a:lnTo>
                  <a:close/>
                  <a:moveTo>
                    <a:pt x="13246" y="43194"/>
                  </a:moveTo>
                  <a:lnTo>
                    <a:pt x="14600" y="43693"/>
                  </a:lnTo>
                  <a:lnTo>
                    <a:pt x="11934" y="44381"/>
                  </a:lnTo>
                  <a:lnTo>
                    <a:pt x="9726" y="43777"/>
                  </a:lnTo>
                  <a:lnTo>
                    <a:pt x="13246" y="43194"/>
                  </a:lnTo>
                  <a:close/>
                  <a:moveTo>
                    <a:pt x="41319" y="43756"/>
                  </a:moveTo>
                  <a:lnTo>
                    <a:pt x="43006" y="44381"/>
                  </a:lnTo>
                  <a:lnTo>
                    <a:pt x="42631" y="44526"/>
                  </a:lnTo>
                  <a:lnTo>
                    <a:pt x="41173" y="43839"/>
                  </a:lnTo>
                  <a:lnTo>
                    <a:pt x="41319" y="43756"/>
                  </a:lnTo>
                  <a:close/>
                  <a:moveTo>
                    <a:pt x="46484" y="43464"/>
                  </a:moveTo>
                  <a:lnTo>
                    <a:pt x="49983" y="44110"/>
                  </a:lnTo>
                  <a:lnTo>
                    <a:pt x="47775" y="44672"/>
                  </a:lnTo>
                  <a:lnTo>
                    <a:pt x="45109" y="43943"/>
                  </a:lnTo>
                  <a:lnTo>
                    <a:pt x="46484" y="43464"/>
                  </a:lnTo>
                  <a:close/>
                  <a:moveTo>
                    <a:pt x="15079" y="43860"/>
                  </a:moveTo>
                  <a:lnTo>
                    <a:pt x="15870" y="44172"/>
                  </a:lnTo>
                  <a:lnTo>
                    <a:pt x="13787" y="44901"/>
                  </a:lnTo>
                  <a:lnTo>
                    <a:pt x="12475" y="44547"/>
                  </a:lnTo>
                  <a:lnTo>
                    <a:pt x="15079" y="43860"/>
                  </a:lnTo>
                  <a:close/>
                  <a:moveTo>
                    <a:pt x="44651" y="44110"/>
                  </a:moveTo>
                  <a:lnTo>
                    <a:pt x="47213" y="44818"/>
                  </a:lnTo>
                  <a:lnTo>
                    <a:pt x="45901" y="45172"/>
                  </a:lnTo>
                  <a:lnTo>
                    <a:pt x="43839" y="44402"/>
                  </a:lnTo>
                  <a:lnTo>
                    <a:pt x="44651" y="44110"/>
                  </a:lnTo>
                  <a:close/>
                  <a:moveTo>
                    <a:pt x="16287" y="44318"/>
                  </a:moveTo>
                  <a:lnTo>
                    <a:pt x="16703" y="44485"/>
                  </a:lnTo>
                  <a:lnTo>
                    <a:pt x="15016" y="45235"/>
                  </a:lnTo>
                  <a:lnTo>
                    <a:pt x="14266" y="45047"/>
                  </a:lnTo>
                  <a:lnTo>
                    <a:pt x="16287" y="44318"/>
                  </a:lnTo>
                  <a:close/>
                  <a:moveTo>
                    <a:pt x="9060" y="43902"/>
                  </a:moveTo>
                  <a:lnTo>
                    <a:pt x="11372" y="44526"/>
                  </a:lnTo>
                  <a:lnTo>
                    <a:pt x="7790" y="45464"/>
                  </a:lnTo>
                  <a:lnTo>
                    <a:pt x="3958" y="44756"/>
                  </a:lnTo>
                  <a:lnTo>
                    <a:pt x="9060" y="43902"/>
                  </a:lnTo>
                  <a:close/>
                  <a:moveTo>
                    <a:pt x="43423" y="44547"/>
                  </a:moveTo>
                  <a:lnTo>
                    <a:pt x="45422" y="45297"/>
                  </a:lnTo>
                  <a:lnTo>
                    <a:pt x="44672" y="45484"/>
                  </a:lnTo>
                  <a:lnTo>
                    <a:pt x="43006" y="44693"/>
                  </a:lnTo>
                  <a:lnTo>
                    <a:pt x="43423" y="44547"/>
                  </a:lnTo>
                  <a:close/>
                  <a:moveTo>
                    <a:pt x="50649" y="44235"/>
                  </a:moveTo>
                  <a:lnTo>
                    <a:pt x="55731" y="45172"/>
                  </a:lnTo>
                  <a:lnTo>
                    <a:pt x="51899" y="45818"/>
                  </a:lnTo>
                  <a:lnTo>
                    <a:pt x="48337" y="44839"/>
                  </a:lnTo>
                  <a:lnTo>
                    <a:pt x="50649" y="44235"/>
                  </a:lnTo>
                  <a:close/>
                  <a:moveTo>
                    <a:pt x="11913" y="44693"/>
                  </a:moveTo>
                  <a:lnTo>
                    <a:pt x="13308" y="45068"/>
                  </a:lnTo>
                  <a:lnTo>
                    <a:pt x="10705" y="45984"/>
                  </a:lnTo>
                  <a:lnTo>
                    <a:pt x="8477" y="45589"/>
                  </a:lnTo>
                  <a:lnTo>
                    <a:pt x="11913" y="44693"/>
                  </a:lnTo>
                  <a:close/>
                  <a:moveTo>
                    <a:pt x="47775" y="44985"/>
                  </a:moveTo>
                  <a:lnTo>
                    <a:pt x="51211" y="45943"/>
                  </a:lnTo>
                  <a:lnTo>
                    <a:pt x="48962" y="46317"/>
                  </a:lnTo>
                  <a:lnTo>
                    <a:pt x="46380" y="45339"/>
                  </a:lnTo>
                  <a:lnTo>
                    <a:pt x="47775" y="44985"/>
                  </a:lnTo>
                  <a:close/>
                  <a:moveTo>
                    <a:pt x="13808" y="45214"/>
                  </a:moveTo>
                  <a:lnTo>
                    <a:pt x="14620" y="45422"/>
                  </a:lnTo>
                  <a:lnTo>
                    <a:pt x="12621" y="46338"/>
                  </a:lnTo>
                  <a:lnTo>
                    <a:pt x="11288" y="46109"/>
                  </a:lnTo>
                  <a:lnTo>
                    <a:pt x="13808" y="45214"/>
                  </a:lnTo>
                  <a:close/>
                  <a:moveTo>
                    <a:pt x="3125" y="44881"/>
                  </a:moveTo>
                  <a:lnTo>
                    <a:pt x="7123" y="45630"/>
                  </a:lnTo>
                  <a:lnTo>
                    <a:pt x="3687" y="46526"/>
                  </a:lnTo>
                  <a:lnTo>
                    <a:pt x="1000" y="45235"/>
                  </a:lnTo>
                  <a:lnTo>
                    <a:pt x="3125" y="44881"/>
                  </a:lnTo>
                  <a:close/>
                  <a:moveTo>
                    <a:pt x="45901" y="45464"/>
                  </a:moveTo>
                  <a:lnTo>
                    <a:pt x="48400" y="46401"/>
                  </a:lnTo>
                  <a:lnTo>
                    <a:pt x="47067" y="46630"/>
                  </a:lnTo>
                  <a:lnTo>
                    <a:pt x="45068" y="45693"/>
                  </a:lnTo>
                  <a:lnTo>
                    <a:pt x="45901" y="45464"/>
                  </a:lnTo>
                  <a:close/>
                  <a:moveTo>
                    <a:pt x="56564" y="45339"/>
                  </a:moveTo>
                  <a:lnTo>
                    <a:pt x="58688" y="45714"/>
                  </a:lnTo>
                  <a:lnTo>
                    <a:pt x="55981" y="46963"/>
                  </a:lnTo>
                  <a:lnTo>
                    <a:pt x="52544" y="46005"/>
                  </a:lnTo>
                  <a:lnTo>
                    <a:pt x="56564" y="45339"/>
                  </a:lnTo>
                  <a:close/>
                  <a:moveTo>
                    <a:pt x="3645" y="46838"/>
                  </a:moveTo>
                  <a:lnTo>
                    <a:pt x="4437" y="47192"/>
                  </a:lnTo>
                  <a:lnTo>
                    <a:pt x="4437" y="47192"/>
                  </a:lnTo>
                  <a:lnTo>
                    <a:pt x="2812" y="47046"/>
                  </a:lnTo>
                  <a:lnTo>
                    <a:pt x="3645" y="46838"/>
                  </a:lnTo>
                  <a:close/>
                  <a:moveTo>
                    <a:pt x="7810" y="45755"/>
                  </a:moveTo>
                  <a:lnTo>
                    <a:pt x="10164" y="46193"/>
                  </a:lnTo>
                  <a:lnTo>
                    <a:pt x="6686" y="47421"/>
                  </a:lnTo>
                  <a:lnTo>
                    <a:pt x="5270" y="47275"/>
                  </a:lnTo>
                  <a:lnTo>
                    <a:pt x="4083" y="46713"/>
                  </a:lnTo>
                  <a:lnTo>
                    <a:pt x="7810" y="45755"/>
                  </a:lnTo>
                  <a:close/>
                  <a:moveTo>
                    <a:pt x="56022" y="47255"/>
                  </a:moveTo>
                  <a:lnTo>
                    <a:pt x="56855" y="47484"/>
                  </a:lnTo>
                  <a:lnTo>
                    <a:pt x="55231" y="47630"/>
                  </a:lnTo>
                  <a:lnTo>
                    <a:pt x="56022" y="47255"/>
                  </a:lnTo>
                  <a:close/>
                  <a:moveTo>
                    <a:pt x="10726" y="46297"/>
                  </a:moveTo>
                  <a:lnTo>
                    <a:pt x="12142" y="46547"/>
                  </a:lnTo>
                  <a:lnTo>
                    <a:pt x="9643" y="47692"/>
                  </a:lnTo>
                  <a:lnTo>
                    <a:pt x="7373" y="47484"/>
                  </a:lnTo>
                  <a:lnTo>
                    <a:pt x="10726" y="46297"/>
                  </a:lnTo>
                  <a:close/>
                  <a:moveTo>
                    <a:pt x="51878" y="46109"/>
                  </a:moveTo>
                  <a:lnTo>
                    <a:pt x="55585" y="47151"/>
                  </a:lnTo>
                  <a:lnTo>
                    <a:pt x="54377" y="47692"/>
                  </a:lnTo>
                  <a:lnTo>
                    <a:pt x="52961" y="47796"/>
                  </a:lnTo>
                  <a:lnTo>
                    <a:pt x="49504" y="46505"/>
                  </a:lnTo>
                  <a:lnTo>
                    <a:pt x="51878" y="46109"/>
                  </a:lnTo>
                  <a:close/>
                  <a:moveTo>
                    <a:pt x="48941" y="46609"/>
                  </a:moveTo>
                  <a:lnTo>
                    <a:pt x="52274" y="47859"/>
                  </a:lnTo>
                  <a:lnTo>
                    <a:pt x="50004" y="48025"/>
                  </a:lnTo>
                  <a:lnTo>
                    <a:pt x="47525" y="46838"/>
                  </a:lnTo>
                  <a:lnTo>
                    <a:pt x="48941" y="46609"/>
                  </a:lnTo>
                  <a:close/>
                  <a:moveTo>
                    <a:pt x="6727" y="47713"/>
                  </a:moveTo>
                  <a:lnTo>
                    <a:pt x="9122" y="47942"/>
                  </a:lnTo>
                  <a:lnTo>
                    <a:pt x="7852" y="48504"/>
                  </a:lnTo>
                  <a:lnTo>
                    <a:pt x="6415" y="47817"/>
                  </a:lnTo>
                  <a:lnTo>
                    <a:pt x="6727" y="47713"/>
                  </a:lnTo>
                  <a:close/>
                  <a:moveTo>
                    <a:pt x="29074" y="40674"/>
                  </a:moveTo>
                  <a:lnTo>
                    <a:pt x="30677" y="40694"/>
                  </a:lnTo>
                  <a:lnTo>
                    <a:pt x="32281" y="40840"/>
                  </a:lnTo>
                  <a:lnTo>
                    <a:pt x="33864" y="41132"/>
                  </a:lnTo>
                  <a:lnTo>
                    <a:pt x="35425" y="41569"/>
                  </a:lnTo>
                  <a:lnTo>
                    <a:pt x="36925" y="42131"/>
                  </a:lnTo>
                  <a:lnTo>
                    <a:pt x="40486" y="43818"/>
                  </a:lnTo>
                  <a:lnTo>
                    <a:pt x="29823" y="48692"/>
                  </a:lnTo>
                  <a:lnTo>
                    <a:pt x="19223" y="43652"/>
                  </a:lnTo>
                  <a:lnTo>
                    <a:pt x="22826" y="42007"/>
                  </a:lnTo>
                  <a:lnTo>
                    <a:pt x="24325" y="41465"/>
                  </a:lnTo>
                  <a:lnTo>
                    <a:pt x="25887" y="41069"/>
                  </a:lnTo>
                  <a:lnTo>
                    <a:pt x="27470" y="40799"/>
                  </a:lnTo>
                  <a:lnTo>
                    <a:pt x="29074" y="40674"/>
                  </a:lnTo>
                  <a:close/>
                  <a:moveTo>
                    <a:pt x="52919" y="48088"/>
                  </a:moveTo>
                  <a:lnTo>
                    <a:pt x="53232" y="48213"/>
                  </a:lnTo>
                  <a:lnTo>
                    <a:pt x="51774" y="48879"/>
                  </a:lnTo>
                  <a:lnTo>
                    <a:pt x="50524" y="48275"/>
                  </a:lnTo>
                  <a:lnTo>
                    <a:pt x="52919" y="48088"/>
                  </a:lnTo>
                  <a:close/>
                  <a:moveTo>
                    <a:pt x="18869" y="43798"/>
                  </a:moveTo>
                  <a:lnTo>
                    <a:pt x="29469" y="48858"/>
                  </a:lnTo>
                  <a:lnTo>
                    <a:pt x="29365" y="48900"/>
                  </a:lnTo>
                  <a:lnTo>
                    <a:pt x="17453" y="44443"/>
                  </a:lnTo>
                  <a:lnTo>
                    <a:pt x="18869" y="43798"/>
                  </a:lnTo>
                  <a:close/>
                  <a:moveTo>
                    <a:pt x="40840" y="43985"/>
                  </a:moveTo>
                  <a:lnTo>
                    <a:pt x="42236" y="44651"/>
                  </a:lnTo>
                  <a:lnTo>
                    <a:pt x="30261" y="48900"/>
                  </a:lnTo>
                  <a:lnTo>
                    <a:pt x="30157" y="48858"/>
                  </a:lnTo>
                  <a:lnTo>
                    <a:pt x="40840" y="43985"/>
                  </a:lnTo>
                  <a:close/>
                  <a:moveTo>
                    <a:pt x="29823" y="49025"/>
                  </a:moveTo>
                  <a:lnTo>
                    <a:pt x="29865" y="49046"/>
                  </a:lnTo>
                  <a:lnTo>
                    <a:pt x="29823" y="49067"/>
                  </a:lnTo>
                  <a:lnTo>
                    <a:pt x="29761" y="49046"/>
                  </a:lnTo>
                  <a:lnTo>
                    <a:pt x="29823" y="49025"/>
                  </a:lnTo>
                  <a:close/>
                  <a:moveTo>
                    <a:pt x="17078" y="44631"/>
                  </a:moveTo>
                  <a:lnTo>
                    <a:pt x="28990" y="49067"/>
                  </a:lnTo>
                  <a:lnTo>
                    <a:pt x="28949" y="49087"/>
                  </a:lnTo>
                  <a:lnTo>
                    <a:pt x="15454" y="45359"/>
                  </a:lnTo>
                  <a:lnTo>
                    <a:pt x="17078" y="44631"/>
                  </a:lnTo>
                  <a:close/>
                  <a:moveTo>
                    <a:pt x="42610" y="44839"/>
                  </a:moveTo>
                  <a:lnTo>
                    <a:pt x="44235" y="45609"/>
                  </a:lnTo>
                  <a:lnTo>
                    <a:pt x="30698" y="49108"/>
                  </a:lnTo>
                  <a:lnTo>
                    <a:pt x="30636" y="49087"/>
                  </a:lnTo>
                  <a:lnTo>
                    <a:pt x="42610" y="44839"/>
                  </a:lnTo>
                  <a:close/>
                  <a:moveTo>
                    <a:pt x="30240" y="49212"/>
                  </a:moveTo>
                  <a:lnTo>
                    <a:pt x="30261" y="49233"/>
                  </a:lnTo>
                  <a:lnTo>
                    <a:pt x="30240" y="49233"/>
                  </a:lnTo>
                  <a:lnTo>
                    <a:pt x="30240" y="49212"/>
                  </a:lnTo>
                  <a:close/>
                  <a:moveTo>
                    <a:pt x="15058" y="45547"/>
                  </a:moveTo>
                  <a:lnTo>
                    <a:pt x="28532" y="49275"/>
                  </a:lnTo>
                  <a:lnTo>
                    <a:pt x="28532" y="49296"/>
                  </a:lnTo>
                  <a:lnTo>
                    <a:pt x="13100" y="46442"/>
                  </a:lnTo>
                  <a:lnTo>
                    <a:pt x="15058" y="45547"/>
                  </a:lnTo>
                  <a:close/>
                  <a:moveTo>
                    <a:pt x="44630" y="45797"/>
                  </a:moveTo>
                  <a:lnTo>
                    <a:pt x="46567" y="46713"/>
                  </a:lnTo>
                  <a:lnTo>
                    <a:pt x="31094" y="49316"/>
                  </a:lnTo>
                  <a:lnTo>
                    <a:pt x="31094" y="49296"/>
                  </a:lnTo>
                  <a:lnTo>
                    <a:pt x="44630" y="45797"/>
                  </a:lnTo>
                  <a:close/>
                  <a:moveTo>
                    <a:pt x="12642" y="46651"/>
                  </a:moveTo>
                  <a:lnTo>
                    <a:pt x="27720" y="49441"/>
                  </a:lnTo>
                  <a:lnTo>
                    <a:pt x="10226" y="47754"/>
                  </a:lnTo>
                  <a:lnTo>
                    <a:pt x="12642" y="46651"/>
                  </a:lnTo>
                  <a:close/>
                  <a:moveTo>
                    <a:pt x="2687" y="49150"/>
                  </a:moveTo>
                  <a:lnTo>
                    <a:pt x="3499" y="49462"/>
                  </a:lnTo>
                  <a:lnTo>
                    <a:pt x="1854" y="49441"/>
                  </a:lnTo>
                  <a:lnTo>
                    <a:pt x="2687" y="49150"/>
                  </a:lnTo>
                  <a:close/>
                  <a:moveTo>
                    <a:pt x="6019" y="47963"/>
                  </a:moveTo>
                  <a:lnTo>
                    <a:pt x="7519" y="48671"/>
                  </a:lnTo>
                  <a:lnTo>
                    <a:pt x="5770" y="49462"/>
                  </a:lnTo>
                  <a:lnTo>
                    <a:pt x="4333" y="49462"/>
                  </a:lnTo>
                  <a:lnTo>
                    <a:pt x="3104" y="49004"/>
                  </a:lnTo>
                  <a:lnTo>
                    <a:pt x="6019" y="47963"/>
                  </a:lnTo>
                  <a:close/>
                  <a:moveTo>
                    <a:pt x="47025" y="46921"/>
                  </a:moveTo>
                  <a:lnTo>
                    <a:pt x="49420" y="48088"/>
                  </a:lnTo>
                  <a:lnTo>
                    <a:pt x="31885" y="49462"/>
                  </a:lnTo>
                  <a:lnTo>
                    <a:pt x="47025" y="46921"/>
                  </a:lnTo>
                  <a:close/>
                  <a:moveTo>
                    <a:pt x="7852" y="48837"/>
                  </a:moveTo>
                  <a:lnTo>
                    <a:pt x="9247" y="49504"/>
                  </a:lnTo>
                  <a:lnTo>
                    <a:pt x="6457" y="49483"/>
                  </a:lnTo>
                  <a:lnTo>
                    <a:pt x="7852" y="48837"/>
                  </a:lnTo>
                  <a:close/>
                  <a:moveTo>
                    <a:pt x="9685" y="48004"/>
                  </a:moveTo>
                  <a:lnTo>
                    <a:pt x="26887" y="49650"/>
                  </a:lnTo>
                  <a:lnTo>
                    <a:pt x="9935" y="49504"/>
                  </a:lnTo>
                  <a:lnTo>
                    <a:pt x="8206" y="48671"/>
                  </a:lnTo>
                  <a:lnTo>
                    <a:pt x="9685" y="48004"/>
                  </a:lnTo>
                  <a:close/>
                  <a:moveTo>
                    <a:pt x="49962" y="48338"/>
                  </a:moveTo>
                  <a:lnTo>
                    <a:pt x="51441" y="49025"/>
                  </a:lnTo>
                  <a:lnTo>
                    <a:pt x="49670" y="49837"/>
                  </a:lnTo>
                  <a:lnTo>
                    <a:pt x="32718" y="49691"/>
                  </a:lnTo>
                  <a:lnTo>
                    <a:pt x="49962" y="48338"/>
                  </a:lnTo>
                  <a:close/>
                  <a:moveTo>
                    <a:pt x="51774" y="49191"/>
                  </a:moveTo>
                  <a:lnTo>
                    <a:pt x="53169" y="49858"/>
                  </a:lnTo>
                  <a:lnTo>
                    <a:pt x="50358" y="49837"/>
                  </a:lnTo>
                  <a:lnTo>
                    <a:pt x="51774" y="49191"/>
                  </a:lnTo>
                  <a:close/>
                  <a:moveTo>
                    <a:pt x="53627" y="48358"/>
                  </a:moveTo>
                  <a:lnTo>
                    <a:pt x="56522" y="49441"/>
                  </a:lnTo>
                  <a:lnTo>
                    <a:pt x="55272" y="49879"/>
                  </a:lnTo>
                  <a:lnTo>
                    <a:pt x="53856" y="49879"/>
                  </a:lnTo>
                  <a:lnTo>
                    <a:pt x="52128" y="49046"/>
                  </a:lnTo>
                  <a:lnTo>
                    <a:pt x="53627" y="48358"/>
                  </a:lnTo>
                  <a:close/>
                  <a:moveTo>
                    <a:pt x="56939" y="49608"/>
                  </a:moveTo>
                  <a:lnTo>
                    <a:pt x="57751" y="49900"/>
                  </a:lnTo>
                  <a:lnTo>
                    <a:pt x="56126" y="49879"/>
                  </a:lnTo>
                  <a:lnTo>
                    <a:pt x="56939" y="49608"/>
                  </a:lnTo>
                  <a:close/>
                  <a:moveTo>
                    <a:pt x="10559" y="49795"/>
                  </a:moveTo>
                  <a:lnTo>
                    <a:pt x="26075" y="49920"/>
                  </a:lnTo>
                  <a:lnTo>
                    <a:pt x="12996" y="50962"/>
                  </a:lnTo>
                  <a:lnTo>
                    <a:pt x="10559" y="49795"/>
                  </a:lnTo>
                  <a:close/>
                  <a:moveTo>
                    <a:pt x="33530" y="49983"/>
                  </a:moveTo>
                  <a:lnTo>
                    <a:pt x="49046" y="50129"/>
                  </a:lnTo>
                  <a:lnTo>
                    <a:pt x="46588" y="51232"/>
                  </a:lnTo>
                  <a:lnTo>
                    <a:pt x="33530" y="49983"/>
                  </a:lnTo>
                  <a:close/>
                  <a:moveTo>
                    <a:pt x="5832" y="49754"/>
                  </a:moveTo>
                  <a:lnTo>
                    <a:pt x="9872" y="49795"/>
                  </a:lnTo>
                  <a:lnTo>
                    <a:pt x="12434" y="51003"/>
                  </a:lnTo>
                  <a:lnTo>
                    <a:pt x="9185" y="51274"/>
                  </a:lnTo>
                  <a:lnTo>
                    <a:pt x="5520" y="49900"/>
                  </a:lnTo>
                  <a:lnTo>
                    <a:pt x="5832" y="49754"/>
                  </a:lnTo>
                  <a:close/>
                  <a:moveTo>
                    <a:pt x="49733" y="50129"/>
                  </a:moveTo>
                  <a:lnTo>
                    <a:pt x="53794" y="50149"/>
                  </a:lnTo>
                  <a:lnTo>
                    <a:pt x="54085" y="50295"/>
                  </a:lnTo>
                  <a:lnTo>
                    <a:pt x="50420" y="51607"/>
                  </a:lnTo>
                  <a:lnTo>
                    <a:pt x="47171" y="51295"/>
                  </a:lnTo>
                  <a:lnTo>
                    <a:pt x="49733" y="50129"/>
                  </a:lnTo>
                  <a:close/>
                  <a:moveTo>
                    <a:pt x="5145" y="50066"/>
                  </a:moveTo>
                  <a:lnTo>
                    <a:pt x="8498" y="51316"/>
                  </a:lnTo>
                  <a:lnTo>
                    <a:pt x="3604" y="51711"/>
                  </a:lnTo>
                  <a:lnTo>
                    <a:pt x="2333" y="51357"/>
                  </a:lnTo>
                  <a:lnTo>
                    <a:pt x="5145" y="50066"/>
                  </a:lnTo>
                  <a:close/>
                  <a:moveTo>
                    <a:pt x="1917" y="51545"/>
                  </a:moveTo>
                  <a:lnTo>
                    <a:pt x="2750" y="51774"/>
                  </a:lnTo>
                  <a:lnTo>
                    <a:pt x="1125" y="51899"/>
                  </a:lnTo>
                  <a:lnTo>
                    <a:pt x="1125" y="51899"/>
                  </a:lnTo>
                  <a:lnTo>
                    <a:pt x="1917" y="51545"/>
                  </a:lnTo>
                  <a:close/>
                  <a:moveTo>
                    <a:pt x="25304" y="50274"/>
                  </a:moveTo>
                  <a:lnTo>
                    <a:pt x="15141" y="51982"/>
                  </a:lnTo>
                  <a:lnTo>
                    <a:pt x="13517" y="51212"/>
                  </a:lnTo>
                  <a:lnTo>
                    <a:pt x="25304" y="50274"/>
                  </a:lnTo>
                  <a:close/>
                  <a:moveTo>
                    <a:pt x="54460" y="50483"/>
                  </a:moveTo>
                  <a:lnTo>
                    <a:pt x="57272" y="51816"/>
                  </a:lnTo>
                  <a:lnTo>
                    <a:pt x="55981" y="52149"/>
                  </a:lnTo>
                  <a:lnTo>
                    <a:pt x="51086" y="51670"/>
                  </a:lnTo>
                  <a:lnTo>
                    <a:pt x="54460" y="50483"/>
                  </a:lnTo>
                  <a:close/>
                  <a:moveTo>
                    <a:pt x="34322" y="50358"/>
                  </a:moveTo>
                  <a:lnTo>
                    <a:pt x="46067" y="51482"/>
                  </a:lnTo>
                  <a:lnTo>
                    <a:pt x="44443" y="52232"/>
                  </a:lnTo>
                  <a:lnTo>
                    <a:pt x="34322" y="50358"/>
                  </a:lnTo>
                  <a:close/>
                  <a:moveTo>
                    <a:pt x="57667" y="52003"/>
                  </a:moveTo>
                  <a:lnTo>
                    <a:pt x="58459" y="52378"/>
                  </a:lnTo>
                  <a:lnTo>
                    <a:pt x="56834" y="52232"/>
                  </a:lnTo>
                  <a:lnTo>
                    <a:pt x="57667" y="52003"/>
                  </a:lnTo>
                  <a:close/>
                  <a:moveTo>
                    <a:pt x="12954" y="51253"/>
                  </a:moveTo>
                  <a:lnTo>
                    <a:pt x="14641" y="52065"/>
                  </a:lnTo>
                  <a:lnTo>
                    <a:pt x="12350" y="52461"/>
                  </a:lnTo>
                  <a:lnTo>
                    <a:pt x="9831" y="51503"/>
                  </a:lnTo>
                  <a:lnTo>
                    <a:pt x="12954" y="51253"/>
                  </a:lnTo>
                  <a:close/>
                  <a:moveTo>
                    <a:pt x="24554" y="50712"/>
                  </a:moveTo>
                  <a:lnTo>
                    <a:pt x="16703" y="52732"/>
                  </a:lnTo>
                  <a:lnTo>
                    <a:pt x="15599" y="52211"/>
                  </a:lnTo>
                  <a:lnTo>
                    <a:pt x="24554" y="50712"/>
                  </a:lnTo>
                  <a:close/>
                  <a:moveTo>
                    <a:pt x="46651" y="51545"/>
                  </a:moveTo>
                  <a:lnTo>
                    <a:pt x="49754" y="51836"/>
                  </a:lnTo>
                  <a:lnTo>
                    <a:pt x="47213" y="52732"/>
                  </a:lnTo>
                  <a:lnTo>
                    <a:pt x="44922" y="52315"/>
                  </a:lnTo>
                  <a:lnTo>
                    <a:pt x="46651" y="51545"/>
                  </a:lnTo>
                  <a:close/>
                  <a:moveTo>
                    <a:pt x="35051" y="50795"/>
                  </a:moveTo>
                  <a:lnTo>
                    <a:pt x="43964" y="52440"/>
                  </a:lnTo>
                  <a:lnTo>
                    <a:pt x="42860" y="52940"/>
                  </a:lnTo>
                  <a:lnTo>
                    <a:pt x="35051" y="50795"/>
                  </a:lnTo>
                  <a:close/>
                  <a:moveTo>
                    <a:pt x="9143" y="51566"/>
                  </a:moveTo>
                  <a:lnTo>
                    <a:pt x="11788" y="52544"/>
                  </a:lnTo>
                  <a:lnTo>
                    <a:pt x="8581" y="53086"/>
                  </a:lnTo>
                  <a:lnTo>
                    <a:pt x="4416" y="51940"/>
                  </a:lnTo>
                  <a:lnTo>
                    <a:pt x="9143" y="51566"/>
                  </a:lnTo>
                  <a:close/>
                  <a:moveTo>
                    <a:pt x="15099" y="52295"/>
                  </a:moveTo>
                  <a:lnTo>
                    <a:pt x="16266" y="52836"/>
                  </a:lnTo>
                  <a:lnTo>
                    <a:pt x="14579" y="53294"/>
                  </a:lnTo>
                  <a:lnTo>
                    <a:pt x="12892" y="52649"/>
                  </a:lnTo>
                  <a:lnTo>
                    <a:pt x="15099" y="52295"/>
                  </a:lnTo>
                  <a:close/>
                  <a:moveTo>
                    <a:pt x="23825" y="51191"/>
                  </a:moveTo>
                  <a:lnTo>
                    <a:pt x="17890" y="53294"/>
                  </a:lnTo>
                  <a:lnTo>
                    <a:pt x="17120" y="52919"/>
                  </a:lnTo>
                  <a:lnTo>
                    <a:pt x="23825" y="51191"/>
                  </a:lnTo>
                  <a:close/>
                  <a:moveTo>
                    <a:pt x="50441" y="51899"/>
                  </a:moveTo>
                  <a:lnTo>
                    <a:pt x="55168" y="52357"/>
                  </a:lnTo>
                  <a:lnTo>
                    <a:pt x="50982" y="53440"/>
                  </a:lnTo>
                  <a:lnTo>
                    <a:pt x="47775" y="52857"/>
                  </a:lnTo>
                  <a:lnTo>
                    <a:pt x="50441" y="51899"/>
                  </a:lnTo>
                  <a:close/>
                  <a:moveTo>
                    <a:pt x="35759" y="51295"/>
                  </a:moveTo>
                  <a:lnTo>
                    <a:pt x="42444" y="53128"/>
                  </a:lnTo>
                  <a:lnTo>
                    <a:pt x="41673" y="53482"/>
                  </a:lnTo>
                  <a:lnTo>
                    <a:pt x="35759" y="51295"/>
                  </a:lnTo>
                  <a:close/>
                  <a:moveTo>
                    <a:pt x="44464" y="52524"/>
                  </a:moveTo>
                  <a:lnTo>
                    <a:pt x="46671" y="52940"/>
                  </a:lnTo>
                  <a:lnTo>
                    <a:pt x="44985" y="53544"/>
                  </a:lnTo>
                  <a:lnTo>
                    <a:pt x="43298" y="53065"/>
                  </a:lnTo>
                  <a:lnTo>
                    <a:pt x="44464" y="52524"/>
                  </a:lnTo>
                  <a:close/>
                  <a:moveTo>
                    <a:pt x="23159" y="51732"/>
                  </a:moveTo>
                  <a:lnTo>
                    <a:pt x="18786" y="53731"/>
                  </a:lnTo>
                  <a:lnTo>
                    <a:pt x="18265" y="53461"/>
                  </a:lnTo>
                  <a:lnTo>
                    <a:pt x="23159" y="51732"/>
                  </a:lnTo>
                  <a:close/>
                  <a:moveTo>
                    <a:pt x="16682" y="53044"/>
                  </a:moveTo>
                  <a:lnTo>
                    <a:pt x="17494" y="53440"/>
                  </a:lnTo>
                  <a:lnTo>
                    <a:pt x="16203" y="53898"/>
                  </a:lnTo>
                  <a:lnTo>
                    <a:pt x="15058" y="53461"/>
                  </a:lnTo>
                  <a:lnTo>
                    <a:pt x="16682" y="53044"/>
                  </a:lnTo>
                  <a:close/>
                  <a:moveTo>
                    <a:pt x="36425" y="51836"/>
                  </a:moveTo>
                  <a:lnTo>
                    <a:pt x="41298" y="53669"/>
                  </a:lnTo>
                  <a:lnTo>
                    <a:pt x="40757" y="53898"/>
                  </a:lnTo>
                  <a:lnTo>
                    <a:pt x="36425" y="51836"/>
                  </a:lnTo>
                  <a:close/>
                  <a:moveTo>
                    <a:pt x="12330" y="52753"/>
                  </a:moveTo>
                  <a:lnTo>
                    <a:pt x="14100" y="53419"/>
                  </a:lnTo>
                  <a:lnTo>
                    <a:pt x="11851" y="54002"/>
                  </a:lnTo>
                  <a:lnTo>
                    <a:pt x="9247" y="53273"/>
                  </a:lnTo>
                  <a:lnTo>
                    <a:pt x="12330" y="52753"/>
                  </a:lnTo>
                  <a:close/>
                  <a:moveTo>
                    <a:pt x="42881" y="53253"/>
                  </a:moveTo>
                  <a:lnTo>
                    <a:pt x="44506" y="53711"/>
                  </a:lnTo>
                  <a:lnTo>
                    <a:pt x="43339" y="54106"/>
                  </a:lnTo>
                  <a:lnTo>
                    <a:pt x="42048" y="53627"/>
                  </a:lnTo>
                  <a:lnTo>
                    <a:pt x="42881" y="53253"/>
                  </a:lnTo>
                  <a:close/>
                  <a:moveTo>
                    <a:pt x="47234" y="53044"/>
                  </a:moveTo>
                  <a:lnTo>
                    <a:pt x="50316" y="53607"/>
                  </a:lnTo>
                  <a:lnTo>
                    <a:pt x="47692" y="54294"/>
                  </a:lnTo>
                  <a:lnTo>
                    <a:pt x="45464" y="53669"/>
                  </a:lnTo>
                  <a:lnTo>
                    <a:pt x="47234" y="53044"/>
                  </a:lnTo>
                  <a:close/>
                  <a:moveTo>
                    <a:pt x="17869" y="53607"/>
                  </a:moveTo>
                  <a:lnTo>
                    <a:pt x="18452" y="53877"/>
                  </a:lnTo>
                  <a:lnTo>
                    <a:pt x="17432" y="54356"/>
                  </a:lnTo>
                  <a:lnTo>
                    <a:pt x="16620" y="54044"/>
                  </a:lnTo>
                  <a:lnTo>
                    <a:pt x="17869" y="53607"/>
                  </a:lnTo>
                  <a:close/>
                  <a:moveTo>
                    <a:pt x="41673" y="53794"/>
                  </a:moveTo>
                  <a:lnTo>
                    <a:pt x="42923" y="54273"/>
                  </a:lnTo>
                  <a:lnTo>
                    <a:pt x="42111" y="54544"/>
                  </a:lnTo>
                  <a:lnTo>
                    <a:pt x="41090" y="54065"/>
                  </a:lnTo>
                  <a:lnTo>
                    <a:pt x="41673" y="53794"/>
                  </a:lnTo>
                  <a:close/>
                  <a:moveTo>
                    <a:pt x="14558" y="53586"/>
                  </a:moveTo>
                  <a:lnTo>
                    <a:pt x="15787" y="54044"/>
                  </a:lnTo>
                  <a:lnTo>
                    <a:pt x="14141" y="54627"/>
                  </a:lnTo>
                  <a:lnTo>
                    <a:pt x="12413" y="54148"/>
                  </a:lnTo>
                  <a:lnTo>
                    <a:pt x="14558" y="53586"/>
                  </a:lnTo>
                  <a:close/>
                  <a:moveTo>
                    <a:pt x="44985" y="53836"/>
                  </a:moveTo>
                  <a:lnTo>
                    <a:pt x="47130" y="54440"/>
                  </a:lnTo>
                  <a:lnTo>
                    <a:pt x="45401" y="54877"/>
                  </a:lnTo>
                  <a:lnTo>
                    <a:pt x="43756" y="54273"/>
                  </a:lnTo>
                  <a:lnTo>
                    <a:pt x="44985" y="53836"/>
                  </a:lnTo>
                  <a:close/>
                  <a:moveTo>
                    <a:pt x="8560" y="53377"/>
                  </a:moveTo>
                  <a:lnTo>
                    <a:pt x="11288" y="54148"/>
                  </a:lnTo>
                  <a:lnTo>
                    <a:pt x="8123" y="54960"/>
                  </a:lnTo>
                  <a:lnTo>
                    <a:pt x="3895" y="54169"/>
                  </a:lnTo>
                  <a:lnTo>
                    <a:pt x="8560" y="53377"/>
                  </a:lnTo>
                  <a:close/>
                  <a:moveTo>
                    <a:pt x="16203" y="54190"/>
                  </a:moveTo>
                  <a:lnTo>
                    <a:pt x="17057" y="54523"/>
                  </a:lnTo>
                  <a:lnTo>
                    <a:pt x="15808" y="55085"/>
                  </a:lnTo>
                  <a:lnTo>
                    <a:pt x="14620" y="54752"/>
                  </a:lnTo>
                  <a:lnTo>
                    <a:pt x="16203" y="54190"/>
                  </a:lnTo>
                  <a:close/>
                  <a:moveTo>
                    <a:pt x="43339" y="54419"/>
                  </a:moveTo>
                  <a:lnTo>
                    <a:pt x="44922" y="55002"/>
                  </a:lnTo>
                  <a:lnTo>
                    <a:pt x="43714" y="55314"/>
                  </a:lnTo>
                  <a:lnTo>
                    <a:pt x="42485" y="54731"/>
                  </a:lnTo>
                  <a:lnTo>
                    <a:pt x="43339" y="54419"/>
                  </a:lnTo>
                  <a:close/>
                  <a:moveTo>
                    <a:pt x="51003" y="53731"/>
                  </a:moveTo>
                  <a:lnTo>
                    <a:pt x="55647" y="54606"/>
                  </a:lnTo>
                  <a:lnTo>
                    <a:pt x="51399" y="55314"/>
                  </a:lnTo>
                  <a:lnTo>
                    <a:pt x="48254" y="54440"/>
                  </a:lnTo>
                  <a:lnTo>
                    <a:pt x="51003" y="53731"/>
                  </a:lnTo>
                  <a:close/>
                  <a:moveTo>
                    <a:pt x="11851" y="54294"/>
                  </a:moveTo>
                  <a:lnTo>
                    <a:pt x="13662" y="54794"/>
                  </a:lnTo>
                  <a:lnTo>
                    <a:pt x="11476" y="55564"/>
                  </a:lnTo>
                  <a:lnTo>
                    <a:pt x="8810" y="55085"/>
                  </a:lnTo>
                  <a:lnTo>
                    <a:pt x="11851" y="54294"/>
                  </a:lnTo>
                  <a:close/>
                  <a:moveTo>
                    <a:pt x="47692" y="54585"/>
                  </a:moveTo>
                  <a:lnTo>
                    <a:pt x="50712" y="55418"/>
                  </a:lnTo>
                  <a:lnTo>
                    <a:pt x="48046" y="55877"/>
                  </a:lnTo>
                  <a:lnTo>
                    <a:pt x="45880" y="55064"/>
                  </a:lnTo>
                  <a:lnTo>
                    <a:pt x="47692" y="54585"/>
                  </a:lnTo>
                  <a:close/>
                  <a:moveTo>
                    <a:pt x="14141" y="54939"/>
                  </a:moveTo>
                  <a:lnTo>
                    <a:pt x="15391" y="55273"/>
                  </a:lnTo>
                  <a:lnTo>
                    <a:pt x="13808" y="56002"/>
                  </a:lnTo>
                  <a:lnTo>
                    <a:pt x="12038" y="55668"/>
                  </a:lnTo>
                  <a:lnTo>
                    <a:pt x="14141" y="54939"/>
                  </a:lnTo>
                  <a:close/>
                  <a:moveTo>
                    <a:pt x="45380" y="55189"/>
                  </a:moveTo>
                  <a:lnTo>
                    <a:pt x="47484" y="55960"/>
                  </a:lnTo>
                  <a:lnTo>
                    <a:pt x="45713" y="56272"/>
                  </a:lnTo>
                  <a:lnTo>
                    <a:pt x="44131" y="55523"/>
                  </a:lnTo>
                  <a:lnTo>
                    <a:pt x="45380" y="55189"/>
                  </a:lnTo>
                  <a:close/>
                  <a:moveTo>
                    <a:pt x="8144" y="55252"/>
                  </a:moveTo>
                  <a:lnTo>
                    <a:pt x="10913" y="55772"/>
                  </a:lnTo>
                  <a:lnTo>
                    <a:pt x="7852" y="56855"/>
                  </a:lnTo>
                  <a:lnTo>
                    <a:pt x="3562" y="56439"/>
                  </a:lnTo>
                  <a:lnTo>
                    <a:pt x="8144" y="55252"/>
                  </a:lnTo>
                  <a:close/>
                  <a:moveTo>
                    <a:pt x="11497" y="55877"/>
                  </a:moveTo>
                  <a:lnTo>
                    <a:pt x="13350" y="56210"/>
                  </a:lnTo>
                  <a:lnTo>
                    <a:pt x="11226" y="57168"/>
                  </a:lnTo>
                  <a:lnTo>
                    <a:pt x="8539" y="56918"/>
                  </a:lnTo>
                  <a:lnTo>
                    <a:pt x="11497" y="55877"/>
                  </a:lnTo>
                  <a:close/>
                  <a:moveTo>
                    <a:pt x="51378" y="55606"/>
                  </a:moveTo>
                  <a:lnTo>
                    <a:pt x="55960" y="56876"/>
                  </a:lnTo>
                  <a:lnTo>
                    <a:pt x="51649" y="57209"/>
                  </a:lnTo>
                  <a:lnTo>
                    <a:pt x="48587" y="56085"/>
                  </a:lnTo>
                  <a:lnTo>
                    <a:pt x="51378" y="55606"/>
                  </a:lnTo>
                  <a:close/>
                  <a:moveTo>
                    <a:pt x="48025" y="56168"/>
                  </a:moveTo>
                  <a:lnTo>
                    <a:pt x="50962" y="57272"/>
                  </a:lnTo>
                  <a:lnTo>
                    <a:pt x="48254" y="57480"/>
                  </a:lnTo>
                  <a:lnTo>
                    <a:pt x="46172" y="56481"/>
                  </a:lnTo>
                  <a:lnTo>
                    <a:pt x="48025" y="56168"/>
                  </a:lnTo>
                  <a:close/>
                  <a:moveTo>
                    <a:pt x="3520" y="56730"/>
                  </a:moveTo>
                  <a:lnTo>
                    <a:pt x="7206" y="57084"/>
                  </a:lnTo>
                  <a:lnTo>
                    <a:pt x="5520" y="57688"/>
                  </a:lnTo>
                  <a:lnTo>
                    <a:pt x="3520" y="56730"/>
                  </a:lnTo>
                  <a:close/>
                  <a:moveTo>
                    <a:pt x="18786" y="54044"/>
                  </a:moveTo>
                  <a:lnTo>
                    <a:pt x="26679" y="57793"/>
                  </a:lnTo>
                  <a:lnTo>
                    <a:pt x="17807" y="54481"/>
                  </a:lnTo>
                  <a:lnTo>
                    <a:pt x="18786" y="54044"/>
                  </a:lnTo>
                  <a:close/>
                  <a:moveTo>
                    <a:pt x="40757" y="54231"/>
                  </a:moveTo>
                  <a:lnTo>
                    <a:pt x="41715" y="54689"/>
                  </a:lnTo>
                  <a:lnTo>
                    <a:pt x="32822" y="57855"/>
                  </a:lnTo>
                  <a:lnTo>
                    <a:pt x="40757" y="54231"/>
                  </a:lnTo>
                  <a:close/>
                  <a:moveTo>
                    <a:pt x="17432" y="54669"/>
                  </a:moveTo>
                  <a:lnTo>
                    <a:pt x="26574" y="58063"/>
                  </a:lnTo>
                  <a:lnTo>
                    <a:pt x="16245" y="55210"/>
                  </a:lnTo>
                  <a:lnTo>
                    <a:pt x="17432" y="54669"/>
                  </a:lnTo>
                  <a:close/>
                  <a:moveTo>
                    <a:pt x="55981" y="57168"/>
                  </a:moveTo>
                  <a:lnTo>
                    <a:pt x="53960" y="58084"/>
                  </a:lnTo>
                  <a:lnTo>
                    <a:pt x="52294" y="57459"/>
                  </a:lnTo>
                  <a:lnTo>
                    <a:pt x="55981" y="57168"/>
                  </a:lnTo>
                  <a:close/>
                  <a:moveTo>
                    <a:pt x="42090" y="54856"/>
                  </a:moveTo>
                  <a:lnTo>
                    <a:pt x="43277" y="55439"/>
                  </a:lnTo>
                  <a:lnTo>
                    <a:pt x="32906" y="58126"/>
                  </a:lnTo>
                  <a:lnTo>
                    <a:pt x="42090" y="54856"/>
                  </a:lnTo>
                  <a:close/>
                  <a:moveTo>
                    <a:pt x="15828" y="55398"/>
                  </a:moveTo>
                  <a:lnTo>
                    <a:pt x="26491" y="58355"/>
                  </a:lnTo>
                  <a:lnTo>
                    <a:pt x="14308" y="56085"/>
                  </a:lnTo>
                  <a:lnTo>
                    <a:pt x="15828" y="55398"/>
                  </a:lnTo>
                  <a:close/>
                  <a:moveTo>
                    <a:pt x="43693" y="55627"/>
                  </a:moveTo>
                  <a:lnTo>
                    <a:pt x="45214" y="56356"/>
                  </a:lnTo>
                  <a:lnTo>
                    <a:pt x="32989" y="58396"/>
                  </a:lnTo>
                  <a:lnTo>
                    <a:pt x="32989" y="58396"/>
                  </a:lnTo>
                  <a:lnTo>
                    <a:pt x="43693" y="55627"/>
                  </a:lnTo>
                  <a:close/>
                  <a:moveTo>
                    <a:pt x="13850" y="56314"/>
                  </a:moveTo>
                  <a:lnTo>
                    <a:pt x="26450" y="58626"/>
                  </a:lnTo>
                  <a:lnTo>
                    <a:pt x="26450" y="58626"/>
                  </a:lnTo>
                  <a:lnTo>
                    <a:pt x="11809" y="57230"/>
                  </a:lnTo>
                  <a:lnTo>
                    <a:pt x="13850" y="56314"/>
                  </a:lnTo>
                  <a:close/>
                  <a:moveTo>
                    <a:pt x="45672" y="56564"/>
                  </a:moveTo>
                  <a:lnTo>
                    <a:pt x="47692" y="57522"/>
                  </a:lnTo>
                  <a:lnTo>
                    <a:pt x="33030" y="58688"/>
                  </a:lnTo>
                  <a:lnTo>
                    <a:pt x="45672" y="56564"/>
                  </a:lnTo>
                  <a:close/>
                  <a:moveTo>
                    <a:pt x="7894" y="57147"/>
                  </a:moveTo>
                  <a:lnTo>
                    <a:pt x="10705" y="57418"/>
                  </a:lnTo>
                  <a:lnTo>
                    <a:pt x="7769" y="58751"/>
                  </a:lnTo>
                  <a:lnTo>
                    <a:pt x="5894" y="57855"/>
                  </a:lnTo>
                  <a:lnTo>
                    <a:pt x="7894" y="57147"/>
                  </a:lnTo>
                  <a:close/>
                  <a:moveTo>
                    <a:pt x="5499" y="58001"/>
                  </a:moveTo>
                  <a:lnTo>
                    <a:pt x="7123" y="58771"/>
                  </a:lnTo>
                  <a:lnTo>
                    <a:pt x="7123" y="58771"/>
                  </a:lnTo>
                  <a:lnTo>
                    <a:pt x="3416" y="58730"/>
                  </a:lnTo>
                  <a:lnTo>
                    <a:pt x="5499" y="58001"/>
                  </a:lnTo>
                  <a:close/>
                  <a:moveTo>
                    <a:pt x="11288" y="57480"/>
                  </a:moveTo>
                  <a:lnTo>
                    <a:pt x="26408" y="58917"/>
                  </a:lnTo>
                  <a:lnTo>
                    <a:pt x="8435" y="58771"/>
                  </a:lnTo>
                  <a:lnTo>
                    <a:pt x="11288" y="57480"/>
                  </a:lnTo>
                  <a:close/>
                  <a:moveTo>
                    <a:pt x="30198" y="49962"/>
                  </a:moveTo>
                  <a:lnTo>
                    <a:pt x="31010" y="50045"/>
                  </a:lnTo>
                  <a:lnTo>
                    <a:pt x="31781" y="50191"/>
                  </a:lnTo>
                  <a:lnTo>
                    <a:pt x="32551" y="50399"/>
                  </a:lnTo>
                  <a:lnTo>
                    <a:pt x="33301" y="50670"/>
                  </a:lnTo>
                  <a:lnTo>
                    <a:pt x="40403" y="54065"/>
                  </a:lnTo>
                  <a:lnTo>
                    <a:pt x="29740" y="58938"/>
                  </a:lnTo>
                  <a:lnTo>
                    <a:pt x="19140" y="53898"/>
                  </a:lnTo>
                  <a:lnTo>
                    <a:pt x="26304" y="50628"/>
                  </a:lnTo>
                  <a:lnTo>
                    <a:pt x="27053" y="50358"/>
                  </a:lnTo>
                  <a:lnTo>
                    <a:pt x="27824" y="50149"/>
                  </a:lnTo>
                  <a:lnTo>
                    <a:pt x="28615" y="50024"/>
                  </a:lnTo>
                  <a:lnTo>
                    <a:pt x="29407" y="49962"/>
                  </a:lnTo>
                  <a:close/>
                  <a:moveTo>
                    <a:pt x="48213" y="57772"/>
                  </a:moveTo>
                  <a:lnTo>
                    <a:pt x="51045" y="59125"/>
                  </a:lnTo>
                  <a:lnTo>
                    <a:pt x="33051" y="58980"/>
                  </a:lnTo>
                  <a:lnTo>
                    <a:pt x="48213" y="57772"/>
                  </a:lnTo>
                  <a:close/>
                  <a:moveTo>
                    <a:pt x="51607" y="57501"/>
                  </a:moveTo>
                  <a:lnTo>
                    <a:pt x="53586" y="58251"/>
                  </a:lnTo>
                  <a:lnTo>
                    <a:pt x="51690" y="59125"/>
                  </a:lnTo>
                  <a:lnTo>
                    <a:pt x="48796" y="57730"/>
                  </a:lnTo>
                  <a:lnTo>
                    <a:pt x="51607" y="57501"/>
                  </a:lnTo>
                  <a:close/>
                  <a:moveTo>
                    <a:pt x="53981" y="58396"/>
                  </a:moveTo>
                  <a:lnTo>
                    <a:pt x="56043" y="59167"/>
                  </a:lnTo>
                  <a:lnTo>
                    <a:pt x="52336" y="59146"/>
                  </a:lnTo>
                  <a:lnTo>
                    <a:pt x="53981" y="58396"/>
                  </a:lnTo>
                  <a:close/>
                  <a:moveTo>
                    <a:pt x="3416" y="59021"/>
                  </a:moveTo>
                  <a:lnTo>
                    <a:pt x="7123" y="59063"/>
                  </a:lnTo>
                  <a:lnTo>
                    <a:pt x="5499" y="59792"/>
                  </a:lnTo>
                  <a:lnTo>
                    <a:pt x="3416" y="59021"/>
                  </a:lnTo>
                  <a:close/>
                  <a:moveTo>
                    <a:pt x="52336" y="59438"/>
                  </a:moveTo>
                  <a:lnTo>
                    <a:pt x="56043" y="59459"/>
                  </a:lnTo>
                  <a:lnTo>
                    <a:pt x="53960" y="60188"/>
                  </a:lnTo>
                  <a:lnTo>
                    <a:pt x="52336" y="59438"/>
                  </a:lnTo>
                  <a:close/>
                  <a:moveTo>
                    <a:pt x="8435" y="59063"/>
                  </a:moveTo>
                  <a:lnTo>
                    <a:pt x="26408" y="59209"/>
                  </a:lnTo>
                  <a:lnTo>
                    <a:pt x="11247" y="60417"/>
                  </a:lnTo>
                  <a:lnTo>
                    <a:pt x="8435" y="59063"/>
                  </a:lnTo>
                  <a:close/>
                  <a:moveTo>
                    <a:pt x="7769" y="59084"/>
                  </a:moveTo>
                  <a:lnTo>
                    <a:pt x="10684" y="60458"/>
                  </a:lnTo>
                  <a:lnTo>
                    <a:pt x="7852" y="60687"/>
                  </a:lnTo>
                  <a:lnTo>
                    <a:pt x="5874" y="59938"/>
                  </a:lnTo>
                  <a:lnTo>
                    <a:pt x="7769" y="59084"/>
                  </a:lnTo>
                  <a:close/>
                  <a:moveTo>
                    <a:pt x="33051" y="59271"/>
                  </a:moveTo>
                  <a:lnTo>
                    <a:pt x="51045" y="59417"/>
                  </a:lnTo>
                  <a:lnTo>
                    <a:pt x="48192" y="60708"/>
                  </a:lnTo>
                  <a:lnTo>
                    <a:pt x="33051" y="59271"/>
                  </a:lnTo>
                  <a:close/>
                  <a:moveTo>
                    <a:pt x="5499" y="60104"/>
                  </a:moveTo>
                  <a:lnTo>
                    <a:pt x="7186" y="60729"/>
                  </a:lnTo>
                  <a:lnTo>
                    <a:pt x="3499" y="61021"/>
                  </a:lnTo>
                  <a:lnTo>
                    <a:pt x="3499" y="61021"/>
                  </a:lnTo>
                  <a:lnTo>
                    <a:pt x="5499" y="60104"/>
                  </a:lnTo>
                  <a:close/>
                  <a:moveTo>
                    <a:pt x="51690" y="59438"/>
                  </a:moveTo>
                  <a:lnTo>
                    <a:pt x="53565" y="60333"/>
                  </a:lnTo>
                  <a:lnTo>
                    <a:pt x="51565" y="61041"/>
                  </a:lnTo>
                  <a:lnTo>
                    <a:pt x="48754" y="60771"/>
                  </a:lnTo>
                  <a:lnTo>
                    <a:pt x="51690" y="59438"/>
                  </a:lnTo>
                  <a:close/>
                  <a:moveTo>
                    <a:pt x="53940" y="60500"/>
                  </a:moveTo>
                  <a:lnTo>
                    <a:pt x="55939" y="61458"/>
                  </a:lnTo>
                  <a:lnTo>
                    <a:pt x="52253" y="61104"/>
                  </a:lnTo>
                  <a:lnTo>
                    <a:pt x="53940" y="60500"/>
                  </a:lnTo>
                  <a:close/>
                  <a:moveTo>
                    <a:pt x="26429" y="59500"/>
                  </a:moveTo>
                  <a:lnTo>
                    <a:pt x="13787" y="61625"/>
                  </a:lnTo>
                  <a:lnTo>
                    <a:pt x="11788" y="60667"/>
                  </a:lnTo>
                  <a:lnTo>
                    <a:pt x="26429" y="59500"/>
                  </a:lnTo>
                  <a:close/>
                  <a:moveTo>
                    <a:pt x="33030" y="59563"/>
                  </a:moveTo>
                  <a:lnTo>
                    <a:pt x="47650" y="60958"/>
                  </a:lnTo>
                  <a:lnTo>
                    <a:pt x="45630" y="61895"/>
                  </a:lnTo>
                  <a:lnTo>
                    <a:pt x="33030" y="59563"/>
                  </a:lnTo>
                  <a:close/>
                  <a:moveTo>
                    <a:pt x="11205" y="60708"/>
                  </a:moveTo>
                  <a:lnTo>
                    <a:pt x="13288" y="61708"/>
                  </a:lnTo>
                  <a:lnTo>
                    <a:pt x="11434" y="62020"/>
                  </a:lnTo>
                  <a:lnTo>
                    <a:pt x="8498" y="60916"/>
                  </a:lnTo>
                  <a:lnTo>
                    <a:pt x="11205" y="60708"/>
                  </a:lnTo>
                  <a:close/>
                  <a:moveTo>
                    <a:pt x="48233" y="61021"/>
                  </a:moveTo>
                  <a:lnTo>
                    <a:pt x="50920" y="61270"/>
                  </a:lnTo>
                  <a:lnTo>
                    <a:pt x="47963" y="62312"/>
                  </a:lnTo>
                  <a:lnTo>
                    <a:pt x="46130" y="61979"/>
                  </a:lnTo>
                  <a:lnTo>
                    <a:pt x="48233" y="61021"/>
                  </a:lnTo>
                  <a:close/>
                  <a:moveTo>
                    <a:pt x="26470" y="59792"/>
                  </a:moveTo>
                  <a:lnTo>
                    <a:pt x="15766" y="62562"/>
                  </a:lnTo>
                  <a:lnTo>
                    <a:pt x="14246" y="61833"/>
                  </a:lnTo>
                  <a:lnTo>
                    <a:pt x="26470" y="59792"/>
                  </a:lnTo>
                  <a:close/>
                  <a:moveTo>
                    <a:pt x="7810" y="60979"/>
                  </a:moveTo>
                  <a:lnTo>
                    <a:pt x="10872" y="62124"/>
                  </a:lnTo>
                  <a:lnTo>
                    <a:pt x="8081" y="62582"/>
                  </a:lnTo>
                  <a:lnTo>
                    <a:pt x="3520" y="61312"/>
                  </a:lnTo>
                  <a:lnTo>
                    <a:pt x="7810" y="60979"/>
                  </a:lnTo>
                  <a:close/>
                  <a:moveTo>
                    <a:pt x="32968" y="59833"/>
                  </a:moveTo>
                  <a:lnTo>
                    <a:pt x="45172" y="62104"/>
                  </a:lnTo>
                  <a:lnTo>
                    <a:pt x="43631" y="62791"/>
                  </a:lnTo>
                  <a:lnTo>
                    <a:pt x="32968" y="59833"/>
                  </a:lnTo>
                  <a:close/>
                  <a:moveTo>
                    <a:pt x="51607" y="61333"/>
                  </a:moveTo>
                  <a:lnTo>
                    <a:pt x="55918" y="61749"/>
                  </a:lnTo>
                  <a:lnTo>
                    <a:pt x="51316" y="62937"/>
                  </a:lnTo>
                  <a:lnTo>
                    <a:pt x="48546" y="62416"/>
                  </a:lnTo>
                  <a:lnTo>
                    <a:pt x="51607" y="61333"/>
                  </a:lnTo>
                  <a:close/>
                  <a:moveTo>
                    <a:pt x="13746" y="61916"/>
                  </a:moveTo>
                  <a:lnTo>
                    <a:pt x="15329" y="62687"/>
                  </a:lnTo>
                  <a:lnTo>
                    <a:pt x="14079" y="62999"/>
                  </a:lnTo>
                  <a:lnTo>
                    <a:pt x="11976" y="62228"/>
                  </a:lnTo>
                  <a:lnTo>
                    <a:pt x="13746" y="61916"/>
                  </a:lnTo>
                  <a:close/>
                  <a:moveTo>
                    <a:pt x="45651" y="62187"/>
                  </a:moveTo>
                  <a:lnTo>
                    <a:pt x="47421" y="62520"/>
                  </a:lnTo>
                  <a:lnTo>
                    <a:pt x="45318" y="63270"/>
                  </a:lnTo>
                  <a:lnTo>
                    <a:pt x="44068" y="62916"/>
                  </a:lnTo>
                  <a:lnTo>
                    <a:pt x="45651" y="62187"/>
                  </a:lnTo>
                  <a:close/>
                  <a:moveTo>
                    <a:pt x="26554" y="60063"/>
                  </a:moveTo>
                  <a:lnTo>
                    <a:pt x="17369" y="63332"/>
                  </a:lnTo>
                  <a:lnTo>
                    <a:pt x="16182" y="62749"/>
                  </a:lnTo>
                  <a:lnTo>
                    <a:pt x="26554" y="60063"/>
                  </a:lnTo>
                  <a:close/>
                  <a:moveTo>
                    <a:pt x="32906" y="60125"/>
                  </a:moveTo>
                  <a:lnTo>
                    <a:pt x="43214" y="62978"/>
                  </a:lnTo>
                  <a:lnTo>
                    <a:pt x="42027" y="63520"/>
                  </a:lnTo>
                  <a:lnTo>
                    <a:pt x="32906" y="60125"/>
                  </a:lnTo>
                  <a:close/>
                  <a:moveTo>
                    <a:pt x="11413" y="62312"/>
                  </a:moveTo>
                  <a:lnTo>
                    <a:pt x="13579" y="63124"/>
                  </a:lnTo>
                  <a:lnTo>
                    <a:pt x="11767" y="63603"/>
                  </a:lnTo>
                  <a:lnTo>
                    <a:pt x="8748" y="62770"/>
                  </a:lnTo>
                  <a:lnTo>
                    <a:pt x="11413" y="62312"/>
                  </a:lnTo>
                  <a:close/>
                  <a:moveTo>
                    <a:pt x="15745" y="62874"/>
                  </a:moveTo>
                  <a:lnTo>
                    <a:pt x="16974" y="63457"/>
                  </a:lnTo>
                  <a:lnTo>
                    <a:pt x="16120" y="63770"/>
                  </a:lnTo>
                  <a:lnTo>
                    <a:pt x="14558" y="63186"/>
                  </a:lnTo>
                  <a:lnTo>
                    <a:pt x="15745" y="62874"/>
                  </a:lnTo>
                  <a:close/>
                  <a:moveTo>
                    <a:pt x="48004" y="62624"/>
                  </a:moveTo>
                  <a:lnTo>
                    <a:pt x="50649" y="63103"/>
                  </a:lnTo>
                  <a:lnTo>
                    <a:pt x="47629" y="63895"/>
                  </a:lnTo>
                  <a:lnTo>
                    <a:pt x="45797" y="63395"/>
                  </a:lnTo>
                  <a:lnTo>
                    <a:pt x="48004" y="62624"/>
                  </a:lnTo>
                  <a:close/>
                  <a:moveTo>
                    <a:pt x="26658" y="60333"/>
                  </a:moveTo>
                  <a:lnTo>
                    <a:pt x="18702" y="63957"/>
                  </a:lnTo>
                  <a:lnTo>
                    <a:pt x="17744" y="63499"/>
                  </a:lnTo>
                  <a:lnTo>
                    <a:pt x="26658" y="60333"/>
                  </a:lnTo>
                  <a:close/>
                  <a:moveTo>
                    <a:pt x="43652" y="63103"/>
                  </a:moveTo>
                  <a:lnTo>
                    <a:pt x="44839" y="63436"/>
                  </a:lnTo>
                  <a:lnTo>
                    <a:pt x="43256" y="63999"/>
                  </a:lnTo>
                  <a:lnTo>
                    <a:pt x="42402" y="63665"/>
                  </a:lnTo>
                  <a:lnTo>
                    <a:pt x="43652" y="63103"/>
                  </a:lnTo>
                  <a:close/>
                  <a:moveTo>
                    <a:pt x="32801" y="60396"/>
                  </a:moveTo>
                  <a:lnTo>
                    <a:pt x="41652" y="63707"/>
                  </a:lnTo>
                  <a:lnTo>
                    <a:pt x="40674" y="64144"/>
                  </a:lnTo>
                  <a:lnTo>
                    <a:pt x="32801" y="60396"/>
                  </a:lnTo>
                  <a:close/>
                  <a:moveTo>
                    <a:pt x="14058" y="63311"/>
                  </a:moveTo>
                  <a:lnTo>
                    <a:pt x="15703" y="63915"/>
                  </a:lnTo>
                  <a:lnTo>
                    <a:pt x="14475" y="64353"/>
                  </a:lnTo>
                  <a:lnTo>
                    <a:pt x="12330" y="63749"/>
                  </a:lnTo>
                  <a:lnTo>
                    <a:pt x="14058" y="63311"/>
                  </a:lnTo>
                  <a:close/>
                  <a:moveTo>
                    <a:pt x="17349" y="63645"/>
                  </a:moveTo>
                  <a:lnTo>
                    <a:pt x="18369" y="64124"/>
                  </a:lnTo>
                  <a:lnTo>
                    <a:pt x="17786" y="64394"/>
                  </a:lnTo>
                  <a:lnTo>
                    <a:pt x="16557" y="63915"/>
                  </a:lnTo>
                  <a:lnTo>
                    <a:pt x="17349" y="63645"/>
                  </a:lnTo>
                  <a:close/>
                  <a:moveTo>
                    <a:pt x="8060" y="62874"/>
                  </a:moveTo>
                  <a:lnTo>
                    <a:pt x="11205" y="63749"/>
                  </a:lnTo>
                  <a:lnTo>
                    <a:pt x="8477" y="64457"/>
                  </a:lnTo>
                  <a:lnTo>
                    <a:pt x="3812" y="63603"/>
                  </a:lnTo>
                  <a:lnTo>
                    <a:pt x="8060" y="62874"/>
                  </a:lnTo>
                  <a:close/>
                  <a:moveTo>
                    <a:pt x="42027" y="63853"/>
                  </a:moveTo>
                  <a:lnTo>
                    <a:pt x="42839" y="64144"/>
                  </a:lnTo>
                  <a:lnTo>
                    <a:pt x="41590" y="64582"/>
                  </a:lnTo>
                  <a:lnTo>
                    <a:pt x="41007" y="64311"/>
                  </a:lnTo>
                  <a:lnTo>
                    <a:pt x="42027" y="63853"/>
                  </a:lnTo>
                  <a:close/>
                  <a:moveTo>
                    <a:pt x="45339" y="63561"/>
                  </a:moveTo>
                  <a:lnTo>
                    <a:pt x="47067" y="64040"/>
                  </a:lnTo>
                  <a:lnTo>
                    <a:pt x="44901" y="64603"/>
                  </a:lnTo>
                  <a:lnTo>
                    <a:pt x="43672" y="64144"/>
                  </a:lnTo>
                  <a:lnTo>
                    <a:pt x="45339" y="63561"/>
                  </a:lnTo>
                  <a:close/>
                  <a:moveTo>
                    <a:pt x="51336" y="63228"/>
                  </a:moveTo>
                  <a:lnTo>
                    <a:pt x="55585" y="64019"/>
                  </a:lnTo>
                  <a:lnTo>
                    <a:pt x="50899" y="64811"/>
                  </a:lnTo>
                  <a:lnTo>
                    <a:pt x="48171" y="64061"/>
                  </a:lnTo>
                  <a:lnTo>
                    <a:pt x="51336" y="63228"/>
                  </a:lnTo>
                  <a:close/>
                  <a:moveTo>
                    <a:pt x="16120" y="64082"/>
                  </a:moveTo>
                  <a:lnTo>
                    <a:pt x="17411" y="64561"/>
                  </a:lnTo>
                  <a:lnTo>
                    <a:pt x="16578" y="64936"/>
                  </a:lnTo>
                  <a:lnTo>
                    <a:pt x="14975" y="64478"/>
                  </a:lnTo>
                  <a:lnTo>
                    <a:pt x="16120" y="64082"/>
                  </a:lnTo>
                  <a:close/>
                  <a:moveTo>
                    <a:pt x="11767" y="63895"/>
                  </a:moveTo>
                  <a:lnTo>
                    <a:pt x="13996" y="64519"/>
                  </a:lnTo>
                  <a:lnTo>
                    <a:pt x="12226" y="65144"/>
                  </a:lnTo>
                  <a:lnTo>
                    <a:pt x="9143" y="64582"/>
                  </a:lnTo>
                  <a:lnTo>
                    <a:pt x="11767" y="63895"/>
                  </a:lnTo>
                  <a:close/>
                  <a:moveTo>
                    <a:pt x="43256" y="64290"/>
                  </a:moveTo>
                  <a:lnTo>
                    <a:pt x="44401" y="64728"/>
                  </a:lnTo>
                  <a:lnTo>
                    <a:pt x="42777" y="65144"/>
                  </a:lnTo>
                  <a:lnTo>
                    <a:pt x="41965" y="64769"/>
                  </a:lnTo>
                  <a:lnTo>
                    <a:pt x="43256" y="64290"/>
                  </a:lnTo>
                  <a:close/>
                  <a:moveTo>
                    <a:pt x="47609" y="64207"/>
                  </a:moveTo>
                  <a:lnTo>
                    <a:pt x="50233" y="64915"/>
                  </a:lnTo>
                  <a:lnTo>
                    <a:pt x="47130" y="65436"/>
                  </a:lnTo>
                  <a:lnTo>
                    <a:pt x="45380" y="64790"/>
                  </a:lnTo>
                  <a:lnTo>
                    <a:pt x="47609" y="64207"/>
                  </a:lnTo>
                  <a:close/>
                  <a:moveTo>
                    <a:pt x="14496" y="64665"/>
                  </a:moveTo>
                  <a:lnTo>
                    <a:pt x="16182" y="65123"/>
                  </a:lnTo>
                  <a:lnTo>
                    <a:pt x="14995" y="65665"/>
                  </a:lnTo>
                  <a:lnTo>
                    <a:pt x="12788" y="65248"/>
                  </a:lnTo>
                  <a:lnTo>
                    <a:pt x="14496" y="64665"/>
                  </a:lnTo>
                  <a:close/>
                  <a:moveTo>
                    <a:pt x="44880" y="64915"/>
                  </a:moveTo>
                  <a:lnTo>
                    <a:pt x="46567" y="65540"/>
                  </a:lnTo>
                  <a:lnTo>
                    <a:pt x="44360" y="65894"/>
                  </a:lnTo>
                  <a:lnTo>
                    <a:pt x="43193" y="65352"/>
                  </a:lnTo>
                  <a:lnTo>
                    <a:pt x="44880" y="64915"/>
                  </a:lnTo>
                  <a:close/>
                  <a:moveTo>
                    <a:pt x="1021" y="65811"/>
                  </a:moveTo>
                  <a:lnTo>
                    <a:pt x="2625" y="65977"/>
                  </a:lnTo>
                  <a:lnTo>
                    <a:pt x="1792" y="66185"/>
                  </a:lnTo>
                  <a:lnTo>
                    <a:pt x="1021" y="65811"/>
                  </a:lnTo>
                  <a:close/>
                  <a:moveTo>
                    <a:pt x="8477" y="64748"/>
                  </a:moveTo>
                  <a:lnTo>
                    <a:pt x="11684" y="65352"/>
                  </a:lnTo>
                  <a:lnTo>
                    <a:pt x="9018" y="66290"/>
                  </a:lnTo>
                  <a:lnTo>
                    <a:pt x="4291" y="65831"/>
                  </a:lnTo>
                  <a:lnTo>
                    <a:pt x="8477" y="64748"/>
                  </a:lnTo>
                  <a:close/>
                  <a:moveTo>
                    <a:pt x="18702" y="64290"/>
                  </a:moveTo>
                  <a:lnTo>
                    <a:pt x="23055" y="66352"/>
                  </a:lnTo>
                  <a:lnTo>
                    <a:pt x="23055" y="66352"/>
                  </a:lnTo>
                  <a:lnTo>
                    <a:pt x="18161" y="64540"/>
                  </a:lnTo>
                  <a:lnTo>
                    <a:pt x="18702" y="64290"/>
                  </a:lnTo>
                  <a:close/>
                  <a:moveTo>
                    <a:pt x="40674" y="64457"/>
                  </a:moveTo>
                  <a:lnTo>
                    <a:pt x="41194" y="64728"/>
                  </a:lnTo>
                  <a:lnTo>
                    <a:pt x="36300" y="66456"/>
                  </a:lnTo>
                  <a:lnTo>
                    <a:pt x="36300" y="66456"/>
                  </a:lnTo>
                  <a:lnTo>
                    <a:pt x="40674" y="64457"/>
                  </a:lnTo>
                  <a:close/>
                  <a:moveTo>
                    <a:pt x="50878" y="65102"/>
                  </a:moveTo>
                  <a:lnTo>
                    <a:pt x="55043" y="66248"/>
                  </a:lnTo>
                  <a:lnTo>
                    <a:pt x="50316" y="66623"/>
                  </a:lnTo>
                  <a:lnTo>
                    <a:pt x="47671" y="65644"/>
                  </a:lnTo>
                  <a:lnTo>
                    <a:pt x="50878" y="65102"/>
                  </a:lnTo>
                  <a:close/>
                  <a:moveTo>
                    <a:pt x="12246" y="65456"/>
                  </a:moveTo>
                  <a:lnTo>
                    <a:pt x="14537" y="65873"/>
                  </a:lnTo>
                  <a:lnTo>
                    <a:pt x="12829" y="66644"/>
                  </a:lnTo>
                  <a:lnTo>
                    <a:pt x="9706" y="66352"/>
                  </a:lnTo>
                  <a:lnTo>
                    <a:pt x="12246" y="65456"/>
                  </a:lnTo>
                  <a:close/>
                  <a:moveTo>
                    <a:pt x="58334" y="66290"/>
                  </a:moveTo>
                  <a:lnTo>
                    <a:pt x="57542" y="66644"/>
                  </a:lnTo>
                  <a:lnTo>
                    <a:pt x="56709" y="66414"/>
                  </a:lnTo>
                  <a:lnTo>
                    <a:pt x="58334" y="66290"/>
                  </a:lnTo>
                  <a:close/>
                  <a:moveTo>
                    <a:pt x="17807" y="64707"/>
                  </a:moveTo>
                  <a:lnTo>
                    <a:pt x="23701" y="66914"/>
                  </a:lnTo>
                  <a:lnTo>
                    <a:pt x="17015" y="65061"/>
                  </a:lnTo>
                  <a:lnTo>
                    <a:pt x="17807" y="64707"/>
                  </a:lnTo>
                  <a:close/>
                  <a:moveTo>
                    <a:pt x="47109" y="65727"/>
                  </a:moveTo>
                  <a:lnTo>
                    <a:pt x="49649" y="66685"/>
                  </a:lnTo>
                  <a:lnTo>
                    <a:pt x="46526" y="66935"/>
                  </a:lnTo>
                  <a:lnTo>
                    <a:pt x="44818" y="66123"/>
                  </a:lnTo>
                  <a:lnTo>
                    <a:pt x="47109" y="65727"/>
                  </a:lnTo>
                  <a:close/>
                  <a:moveTo>
                    <a:pt x="41569" y="64894"/>
                  </a:moveTo>
                  <a:lnTo>
                    <a:pt x="42340" y="65269"/>
                  </a:lnTo>
                  <a:lnTo>
                    <a:pt x="35634" y="66998"/>
                  </a:lnTo>
                  <a:lnTo>
                    <a:pt x="35634" y="66998"/>
                  </a:lnTo>
                  <a:lnTo>
                    <a:pt x="41569" y="64894"/>
                  </a:lnTo>
                  <a:close/>
                  <a:moveTo>
                    <a:pt x="16599" y="65248"/>
                  </a:moveTo>
                  <a:lnTo>
                    <a:pt x="24409" y="67393"/>
                  </a:lnTo>
                  <a:lnTo>
                    <a:pt x="15495" y="65748"/>
                  </a:lnTo>
                  <a:lnTo>
                    <a:pt x="16599" y="65248"/>
                  </a:lnTo>
                  <a:close/>
                  <a:moveTo>
                    <a:pt x="42756" y="65456"/>
                  </a:moveTo>
                  <a:lnTo>
                    <a:pt x="43860" y="65977"/>
                  </a:lnTo>
                  <a:lnTo>
                    <a:pt x="34926" y="67497"/>
                  </a:lnTo>
                  <a:lnTo>
                    <a:pt x="42756" y="65456"/>
                  </a:lnTo>
                  <a:close/>
                  <a:moveTo>
                    <a:pt x="3479" y="66040"/>
                  </a:moveTo>
                  <a:lnTo>
                    <a:pt x="8373" y="66519"/>
                  </a:lnTo>
                  <a:lnTo>
                    <a:pt x="4999" y="67706"/>
                  </a:lnTo>
                  <a:lnTo>
                    <a:pt x="2208" y="66373"/>
                  </a:lnTo>
                  <a:lnTo>
                    <a:pt x="3479" y="66040"/>
                  </a:lnTo>
                  <a:close/>
                  <a:moveTo>
                    <a:pt x="15037" y="65956"/>
                  </a:moveTo>
                  <a:lnTo>
                    <a:pt x="25158" y="67831"/>
                  </a:lnTo>
                  <a:lnTo>
                    <a:pt x="13392" y="66706"/>
                  </a:lnTo>
                  <a:lnTo>
                    <a:pt x="15037" y="65956"/>
                  </a:lnTo>
                  <a:close/>
                  <a:moveTo>
                    <a:pt x="44318" y="66206"/>
                  </a:moveTo>
                  <a:lnTo>
                    <a:pt x="45942" y="66977"/>
                  </a:lnTo>
                  <a:lnTo>
                    <a:pt x="34176" y="67914"/>
                  </a:lnTo>
                  <a:lnTo>
                    <a:pt x="44318" y="66206"/>
                  </a:lnTo>
                  <a:close/>
                  <a:moveTo>
                    <a:pt x="9060" y="66581"/>
                  </a:moveTo>
                  <a:lnTo>
                    <a:pt x="12288" y="66893"/>
                  </a:lnTo>
                  <a:lnTo>
                    <a:pt x="9726" y="68060"/>
                  </a:lnTo>
                  <a:lnTo>
                    <a:pt x="5665" y="68039"/>
                  </a:lnTo>
                  <a:lnTo>
                    <a:pt x="5374" y="67893"/>
                  </a:lnTo>
                  <a:lnTo>
                    <a:pt x="9060" y="66581"/>
                  </a:lnTo>
                  <a:close/>
                  <a:moveTo>
                    <a:pt x="55876" y="66477"/>
                  </a:moveTo>
                  <a:lnTo>
                    <a:pt x="57147" y="66831"/>
                  </a:lnTo>
                  <a:lnTo>
                    <a:pt x="54314" y="68122"/>
                  </a:lnTo>
                  <a:lnTo>
                    <a:pt x="50962" y="66873"/>
                  </a:lnTo>
                  <a:lnTo>
                    <a:pt x="55876" y="66477"/>
                  </a:lnTo>
                  <a:close/>
                  <a:moveTo>
                    <a:pt x="12871" y="66956"/>
                  </a:moveTo>
                  <a:lnTo>
                    <a:pt x="25929" y="68205"/>
                  </a:lnTo>
                  <a:lnTo>
                    <a:pt x="25929" y="68205"/>
                  </a:lnTo>
                  <a:lnTo>
                    <a:pt x="10414" y="68081"/>
                  </a:lnTo>
                  <a:lnTo>
                    <a:pt x="12871" y="66956"/>
                  </a:lnTo>
                  <a:close/>
                  <a:moveTo>
                    <a:pt x="29740" y="59250"/>
                  </a:moveTo>
                  <a:lnTo>
                    <a:pt x="40320" y="64311"/>
                  </a:lnTo>
                  <a:lnTo>
                    <a:pt x="33155" y="67581"/>
                  </a:lnTo>
                  <a:lnTo>
                    <a:pt x="32406" y="67831"/>
                  </a:lnTo>
                  <a:lnTo>
                    <a:pt x="31635" y="68039"/>
                  </a:lnTo>
                  <a:lnTo>
                    <a:pt x="30844" y="68164"/>
                  </a:lnTo>
                  <a:lnTo>
                    <a:pt x="30052" y="68226"/>
                  </a:lnTo>
                  <a:lnTo>
                    <a:pt x="29261" y="68226"/>
                  </a:lnTo>
                  <a:lnTo>
                    <a:pt x="28470" y="68143"/>
                  </a:lnTo>
                  <a:lnTo>
                    <a:pt x="27678" y="67997"/>
                  </a:lnTo>
                  <a:lnTo>
                    <a:pt x="26908" y="67789"/>
                  </a:lnTo>
                  <a:lnTo>
                    <a:pt x="26158" y="67518"/>
                  </a:lnTo>
                  <a:lnTo>
                    <a:pt x="19056" y="64124"/>
                  </a:lnTo>
                  <a:lnTo>
                    <a:pt x="29740" y="59250"/>
                  </a:lnTo>
                  <a:close/>
                  <a:moveTo>
                    <a:pt x="46463" y="67227"/>
                  </a:moveTo>
                  <a:lnTo>
                    <a:pt x="48900" y="68393"/>
                  </a:lnTo>
                  <a:lnTo>
                    <a:pt x="48900" y="68393"/>
                  </a:lnTo>
                  <a:lnTo>
                    <a:pt x="33385" y="68268"/>
                  </a:lnTo>
                  <a:lnTo>
                    <a:pt x="46463" y="67227"/>
                  </a:lnTo>
                  <a:close/>
                  <a:moveTo>
                    <a:pt x="50274" y="66914"/>
                  </a:moveTo>
                  <a:lnTo>
                    <a:pt x="53940" y="68289"/>
                  </a:lnTo>
                  <a:lnTo>
                    <a:pt x="53648" y="68435"/>
                  </a:lnTo>
                  <a:lnTo>
                    <a:pt x="49587" y="68393"/>
                  </a:lnTo>
                  <a:lnTo>
                    <a:pt x="47046" y="67185"/>
                  </a:lnTo>
                  <a:lnTo>
                    <a:pt x="50274" y="66914"/>
                  </a:lnTo>
                  <a:close/>
                  <a:moveTo>
                    <a:pt x="1708" y="68289"/>
                  </a:moveTo>
                  <a:lnTo>
                    <a:pt x="3333" y="68310"/>
                  </a:lnTo>
                  <a:lnTo>
                    <a:pt x="2521" y="68601"/>
                  </a:lnTo>
                  <a:lnTo>
                    <a:pt x="1708" y="68289"/>
                  </a:lnTo>
                  <a:close/>
                  <a:moveTo>
                    <a:pt x="6290" y="68330"/>
                  </a:moveTo>
                  <a:lnTo>
                    <a:pt x="9102" y="68351"/>
                  </a:lnTo>
                  <a:lnTo>
                    <a:pt x="7685" y="68997"/>
                  </a:lnTo>
                  <a:lnTo>
                    <a:pt x="6290" y="68330"/>
                  </a:lnTo>
                  <a:close/>
                  <a:moveTo>
                    <a:pt x="57605" y="68747"/>
                  </a:moveTo>
                  <a:lnTo>
                    <a:pt x="56793" y="69039"/>
                  </a:lnTo>
                  <a:lnTo>
                    <a:pt x="55981" y="68747"/>
                  </a:lnTo>
                  <a:close/>
                  <a:moveTo>
                    <a:pt x="29657" y="69122"/>
                  </a:moveTo>
                  <a:lnTo>
                    <a:pt x="29698" y="69143"/>
                  </a:lnTo>
                  <a:lnTo>
                    <a:pt x="29657" y="69184"/>
                  </a:lnTo>
                  <a:lnTo>
                    <a:pt x="29594" y="69143"/>
                  </a:lnTo>
                  <a:lnTo>
                    <a:pt x="29657" y="69122"/>
                  </a:lnTo>
                  <a:close/>
                  <a:moveTo>
                    <a:pt x="50212" y="68684"/>
                  </a:moveTo>
                  <a:lnTo>
                    <a:pt x="53023" y="68705"/>
                  </a:lnTo>
                  <a:lnTo>
                    <a:pt x="51607" y="69351"/>
                  </a:lnTo>
                  <a:lnTo>
                    <a:pt x="50212" y="68684"/>
                  </a:lnTo>
                  <a:close/>
                  <a:moveTo>
                    <a:pt x="4187" y="68310"/>
                  </a:moveTo>
                  <a:lnTo>
                    <a:pt x="5603" y="68330"/>
                  </a:lnTo>
                  <a:lnTo>
                    <a:pt x="7352" y="69143"/>
                  </a:lnTo>
                  <a:lnTo>
                    <a:pt x="5853" y="69830"/>
                  </a:lnTo>
                  <a:lnTo>
                    <a:pt x="2937" y="68747"/>
                  </a:lnTo>
                  <a:lnTo>
                    <a:pt x="4187" y="68310"/>
                  </a:lnTo>
                  <a:close/>
                  <a:moveTo>
                    <a:pt x="9789" y="68351"/>
                  </a:moveTo>
                  <a:lnTo>
                    <a:pt x="26741" y="68497"/>
                  </a:lnTo>
                  <a:lnTo>
                    <a:pt x="9518" y="69851"/>
                  </a:lnTo>
                  <a:lnTo>
                    <a:pt x="8040" y="69163"/>
                  </a:lnTo>
                  <a:lnTo>
                    <a:pt x="9789" y="68351"/>
                  </a:lnTo>
                  <a:close/>
                  <a:moveTo>
                    <a:pt x="7685" y="69309"/>
                  </a:moveTo>
                  <a:lnTo>
                    <a:pt x="8935" y="69913"/>
                  </a:lnTo>
                  <a:lnTo>
                    <a:pt x="6540" y="70101"/>
                  </a:lnTo>
                  <a:lnTo>
                    <a:pt x="6228" y="69976"/>
                  </a:lnTo>
                  <a:lnTo>
                    <a:pt x="7685" y="69309"/>
                  </a:lnTo>
                  <a:close/>
                  <a:moveTo>
                    <a:pt x="32572" y="68539"/>
                  </a:moveTo>
                  <a:lnTo>
                    <a:pt x="49525" y="68684"/>
                  </a:lnTo>
                  <a:lnTo>
                    <a:pt x="51253" y="69518"/>
                  </a:lnTo>
                  <a:lnTo>
                    <a:pt x="49774" y="70184"/>
                  </a:lnTo>
                  <a:lnTo>
                    <a:pt x="32572" y="68539"/>
                  </a:lnTo>
                  <a:close/>
                  <a:moveTo>
                    <a:pt x="55127" y="68726"/>
                  </a:moveTo>
                  <a:lnTo>
                    <a:pt x="56355" y="69184"/>
                  </a:lnTo>
                  <a:lnTo>
                    <a:pt x="53440" y="70226"/>
                  </a:lnTo>
                  <a:lnTo>
                    <a:pt x="51940" y="69518"/>
                  </a:lnTo>
                  <a:lnTo>
                    <a:pt x="53711" y="68726"/>
                  </a:lnTo>
                  <a:close/>
                  <a:moveTo>
                    <a:pt x="51607" y="69684"/>
                  </a:moveTo>
                  <a:lnTo>
                    <a:pt x="53044" y="70371"/>
                  </a:lnTo>
                  <a:lnTo>
                    <a:pt x="52732" y="70476"/>
                  </a:lnTo>
                  <a:lnTo>
                    <a:pt x="50358" y="70246"/>
                  </a:lnTo>
                  <a:lnTo>
                    <a:pt x="51607" y="69684"/>
                  </a:lnTo>
                  <a:close/>
                  <a:moveTo>
                    <a:pt x="4228" y="70559"/>
                  </a:moveTo>
                  <a:lnTo>
                    <a:pt x="3458" y="70934"/>
                  </a:lnTo>
                  <a:lnTo>
                    <a:pt x="2625" y="70705"/>
                  </a:lnTo>
                  <a:lnTo>
                    <a:pt x="4228" y="70559"/>
                  </a:lnTo>
                  <a:close/>
                  <a:moveTo>
                    <a:pt x="27574" y="68726"/>
                  </a:moveTo>
                  <a:lnTo>
                    <a:pt x="12455" y="71267"/>
                  </a:lnTo>
                  <a:lnTo>
                    <a:pt x="10039" y="70101"/>
                  </a:lnTo>
                  <a:lnTo>
                    <a:pt x="27574" y="68726"/>
                  </a:lnTo>
                  <a:close/>
                  <a:moveTo>
                    <a:pt x="55023" y="70996"/>
                  </a:moveTo>
                  <a:lnTo>
                    <a:pt x="56647" y="71142"/>
                  </a:lnTo>
                  <a:lnTo>
                    <a:pt x="55814" y="71371"/>
                  </a:lnTo>
                  <a:lnTo>
                    <a:pt x="55023" y="70996"/>
                  </a:lnTo>
                  <a:close/>
                  <a:moveTo>
                    <a:pt x="31739" y="68747"/>
                  </a:moveTo>
                  <a:lnTo>
                    <a:pt x="49254" y="70434"/>
                  </a:lnTo>
                  <a:lnTo>
                    <a:pt x="46817" y="71538"/>
                  </a:lnTo>
                  <a:lnTo>
                    <a:pt x="31739" y="68747"/>
                  </a:lnTo>
                  <a:close/>
                  <a:moveTo>
                    <a:pt x="9456" y="70163"/>
                  </a:moveTo>
                  <a:lnTo>
                    <a:pt x="11955" y="71350"/>
                  </a:lnTo>
                  <a:lnTo>
                    <a:pt x="10518" y="71579"/>
                  </a:lnTo>
                  <a:lnTo>
                    <a:pt x="7186" y="70330"/>
                  </a:lnTo>
                  <a:lnTo>
                    <a:pt x="9456" y="70163"/>
                  </a:lnTo>
                  <a:close/>
                  <a:moveTo>
                    <a:pt x="49816" y="70496"/>
                  </a:moveTo>
                  <a:lnTo>
                    <a:pt x="52086" y="70705"/>
                  </a:lnTo>
                  <a:lnTo>
                    <a:pt x="48733" y="71892"/>
                  </a:lnTo>
                  <a:lnTo>
                    <a:pt x="47317" y="71642"/>
                  </a:lnTo>
                  <a:lnTo>
                    <a:pt x="49816" y="70496"/>
                  </a:lnTo>
                  <a:close/>
                  <a:moveTo>
                    <a:pt x="6498" y="70392"/>
                  </a:moveTo>
                  <a:lnTo>
                    <a:pt x="9955" y="71683"/>
                  </a:lnTo>
                  <a:lnTo>
                    <a:pt x="7581" y="72079"/>
                  </a:lnTo>
                  <a:lnTo>
                    <a:pt x="3874" y="71059"/>
                  </a:lnTo>
                  <a:lnTo>
                    <a:pt x="5082" y="70496"/>
                  </a:lnTo>
                  <a:lnTo>
                    <a:pt x="6498" y="70392"/>
                  </a:lnTo>
                  <a:close/>
                  <a:moveTo>
                    <a:pt x="28366" y="68893"/>
                  </a:moveTo>
                  <a:lnTo>
                    <a:pt x="14829" y="72391"/>
                  </a:lnTo>
                  <a:lnTo>
                    <a:pt x="12913" y="71475"/>
                  </a:lnTo>
                  <a:lnTo>
                    <a:pt x="28366" y="68893"/>
                  </a:lnTo>
                  <a:close/>
                  <a:moveTo>
                    <a:pt x="52773" y="70767"/>
                  </a:moveTo>
                  <a:lnTo>
                    <a:pt x="54190" y="70913"/>
                  </a:lnTo>
                  <a:lnTo>
                    <a:pt x="55377" y="71475"/>
                  </a:lnTo>
                  <a:lnTo>
                    <a:pt x="51649" y="72433"/>
                  </a:lnTo>
                  <a:lnTo>
                    <a:pt x="49295" y="71996"/>
                  </a:lnTo>
                  <a:lnTo>
                    <a:pt x="52773" y="70767"/>
                  </a:lnTo>
                  <a:close/>
                  <a:moveTo>
                    <a:pt x="30948" y="68914"/>
                  </a:moveTo>
                  <a:lnTo>
                    <a:pt x="46359" y="71746"/>
                  </a:lnTo>
                  <a:lnTo>
                    <a:pt x="44422" y="72641"/>
                  </a:lnTo>
                  <a:lnTo>
                    <a:pt x="30927" y="68914"/>
                  </a:lnTo>
                  <a:close/>
                  <a:moveTo>
                    <a:pt x="12413" y="71558"/>
                  </a:moveTo>
                  <a:lnTo>
                    <a:pt x="14391" y="72516"/>
                  </a:lnTo>
                  <a:lnTo>
                    <a:pt x="13579" y="72725"/>
                  </a:lnTo>
                  <a:lnTo>
                    <a:pt x="11059" y="71788"/>
                  </a:lnTo>
                  <a:lnTo>
                    <a:pt x="12413" y="71558"/>
                  </a:lnTo>
                  <a:close/>
                  <a:moveTo>
                    <a:pt x="3479" y="71246"/>
                  </a:moveTo>
                  <a:lnTo>
                    <a:pt x="6915" y="72183"/>
                  </a:lnTo>
                  <a:lnTo>
                    <a:pt x="2896" y="72870"/>
                  </a:lnTo>
                  <a:lnTo>
                    <a:pt x="771" y="72475"/>
                  </a:lnTo>
                  <a:lnTo>
                    <a:pt x="3479" y="71246"/>
                  </a:lnTo>
                  <a:close/>
                  <a:moveTo>
                    <a:pt x="46859" y="71850"/>
                  </a:moveTo>
                  <a:lnTo>
                    <a:pt x="48192" y="72100"/>
                  </a:lnTo>
                  <a:lnTo>
                    <a:pt x="45672" y="72975"/>
                  </a:lnTo>
                  <a:lnTo>
                    <a:pt x="44839" y="72766"/>
                  </a:lnTo>
                  <a:lnTo>
                    <a:pt x="46859" y="71850"/>
                  </a:lnTo>
                  <a:close/>
                  <a:moveTo>
                    <a:pt x="10497" y="71871"/>
                  </a:moveTo>
                  <a:lnTo>
                    <a:pt x="13079" y="72850"/>
                  </a:lnTo>
                  <a:lnTo>
                    <a:pt x="11684" y="73204"/>
                  </a:lnTo>
                  <a:lnTo>
                    <a:pt x="8248" y="72267"/>
                  </a:lnTo>
                  <a:lnTo>
                    <a:pt x="10497" y="71871"/>
                  </a:lnTo>
                  <a:close/>
                  <a:moveTo>
                    <a:pt x="55793" y="71663"/>
                  </a:moveTo>
                  <a:lnTo>
                    <a:pt x="58459" y="72954"/>
                  </a:lnTo>
                  <a:lnTo>
                    <a:pt x="56335" y="73308"/>
                  </a:lnTo>
                  <a:lnTo>
                    <a:pt x="52336" y="72558"/>
                  </a:lnTo>
                  <a:lnTo>
                    <a:pt x="55793" y="71663"/>
                  </a:lnTo>
                  <a:close/>
                  <a:moveTo>
                    <a:pt x="28782" y="69080"/>
                  </a:moveTo>
                  <a:lnTo>
                    <a:pt x="28824" y="69101"/>
                  </a:lnTo>
                  <a:lnTo>
                    <a:pt x="16849" y="73349"/>
                  </a:lnTo>
                  <a:lnTo>
                    <a:pt x="15245" y="72579"/>
                  </a:lnTo>
                  <a:lnTo>
                    <a:pt x="28782" y="69080"/>
                  </a:lnTo>
                  <a:close/>
                  <a:moveTo>
                    <a:pt x="48754" y="72204"/>
                  </a:moveTo>
                  <a:lnTo>
                    <a:pt x="50982" y="72621"/>
                  </a:lnTo>
                  <a:lnTo>
                    <a:pt x="47546" y="73495"/>
                  </a:lnTo>
                  <a:lnTo>
                    <a:pt x="46151" y="73120"/>
                  </a:lnTo>
                  <a:lnTo>
                    <a:pt x="48754" y="72204"/>
                  </a:lnTo>
                  <a:close/>
                  <a:moveTo>
                    <a:pt x="30531" y="69101"/>
                  </a:moveTo>
                  <a:lnTo>
                    <a:pt x="44006" y="72829"/>
                  </a:lnTo>
                  <a:lnTo>
                    <a:pt x="42381" y="73579"/>
                  </a:lnTo>
                  <a:lnTo>
                    <a:pt x="30469" y="69122"/>
                  </a:lnTo>
                  <a:lnTo>
                    <a:pt x="30531" y="69101"/>
                  </a:lnTo>
                  <a:close/>
                  <a:moveTo>
                    <a:pt x="14808" y="72704"/>
                  </a:moveTo>
                  <a:lnTo>
                    <a:pt x="16453" y="73495"/>
                  </a:lnTo>
                  <a:lnTo>
                    <a:pt x="16037" y="73641"/>
                  </a:lnTo>
                  <a:lnTo>
                    <a:pt x="14037" y="72891"/>
                  </a:lnTo>
                  <a:lnTo>
                    <a:pt x="14808" y="72704"/>
                  </a:lnTo>
                  <a:close/>
                  <a:moveTo>
                    <a:pt x="44443" y="72954"/>
                  </a:moveTo>
                  <a:lnTo>
                    <a:pt x="45193" y="73162"/>
                  </a:lnTo>
                  <a:lnTo>
                    <a:pt x="43173" y="73870"/>
                  </a:lnTo>
                  <a:lnTo>
                    <a:pt x="42756" y="73704"/>
                  </a:lnTo>
                  <a:lnTo>
                    <a:pt x="44443" y="72954"/>
                  </a:lnTo>
                  <a:close/>
                  <a:moveTo>
                    <a:pt x="7581" y="72371"/>
                  </a:moveTo>
                  <a:lnTo>
                    <a:pt x="11122" y="73349"/>
                  </a:lnTo>
                  <a:lnTo>
                    <a:pt x="8810" y="73953"/>
                  </a:lnTo>
                  <a:lnTo>
                    <a:pt x="3729" y="73016"/>
                  </a:lnTo>
                  <a:lnTo>
                    <a:pt x="7581" y="72371"/>
                  </a:lnTo>
                  <a:close/>
                  <a:moveTo>
                    <a:pt x="13558" y="73016"/>
                  </a:moveTo>
                  <a:lnTo>
                    <a:pt x="15620" y="73787"/>
                  </a:lnTo>
                  <a:lnTo>
                    <a:pt x="14829" y="74078"/>
                  </a:lnTo>
                  <a:lnTo>
                    <a:pt x="12246" y="73370"/>
                  </a:lnTo>
                  <a:lnTo>
                    <a:pt x="13558" y="73016"/>
                  </a:lnTo>
                  <a:close/>
                  <a:moveTo>
                    <a:pt x="29199" y="69288"/>
                  </a:moveTo>
                  <a:lnTo>
                    <a:pt x="29303" y="69330"/>
                  </a:lnTo>
                  <a:lnTo>
                    <a:pt x="18619" y="74203"/>
                  </a:lnTo>
                  <a:lnTo>
                    <a:pt x="17224" y="73537"/>
                  </a:lnTo>
                  <a:lnTo>
                    <a:pt x="29199" y="69288"/>
                  </a:lnTo>
                  <a:close/>
                  <a:moveTo>
                    <a:pt x="51670" y="72746"/>
                  </a:moveTo>
                  <a:lnTo>
                    <a:pt x="55502" y="73454"/>
                  </a:lnTo>
                  <a:lnTo>
                    <a:pt x="50420" y="74307"/>
                  </a:lnTo>
                  <a:lnTo>
                    <a:pt x="48108" y="73662"/>
                  </a:lnTo>
                  <a:lnTo>
                    <a:pt x="51670" y="72746"/>
                  </a:lnTo>
                  <a:close/>
                  <a:moveTo>
                    <a:pt x="45672" y="73287"/>
                  </a:moveTo>
                  <a:lnTo>
                    <a:pt x="46984" y="73641"/>
                  </a:lnTo>
                  <a:lnTo>
                    <a:pt x="44401" y="74328"/>
                  </a:lnTo>
                  <a:lnTo>
                    <a:pt x="43610" y="74016"/>
                  </a:lnTo>
                  <a:lnTo>
                    <a:pt x="45672" y="73287"/>
                  </a:lnTo>
                  <a:close/>
                  <a:moveTo>
                    <a:pt x="30094" y="69288"/>
                  </a:moveTo>
                  <a:lnTo>
                    <a:pt x="42006" y="73745"/>
                  </a:lnTo>
                  <a:lnTo>
                    <a:pt x="40590" y="74391"/>
                  </a:lnTo>
                  <a:lnTo>
                    <a:pt x="29990" y="69330"/>
                  </a:lnTo>
                  <a:lnTo>
                    <a:pt x="30094" y="69288"/>
                  </a:lnTo>
                  <a:close/>
                  <a:moveTo>
                    <a:pt x="16828" y="73662"/>
                  </a:moveTo>
                  <a:lnTo>
                    <a:pt x="18286" y="74370"/>
                  </a:lnTo>
                  <a:lnTo>
                    <a:pt x="18140" y="74432"/>
                  </a:lnTo>
                  <a:lnTo>
                    <a:pt x="16474" y="73808"/>
                  </a:lnTo>
                  <a:lnTo>
                    <a:pt x="16828" y="73662"/>
                  </a:lnTo>
                  <a:close/>
                  <a:moveTo>
                    <a:pt x="42381" y="73891"/>
                  </a:moveTo>
                  <a:lnTo>
                    <a:pt x="42756" y="74016"/>
                  </a:lnTo>
                  <a:lnTo>
                    <a:pt x="41069" y="74620"/>
                  </a:lnTo>
                  <a:lnTo>
                    <a:pt x="40923" y="74557"/>
                  </a:lnTo>
                  <a:lnTo>
                    <a:pt x="42381" y="73891"/>
                  </a:lnTo>
                  <a:close/>
                  <a:moveTo>
                    <a:pt x="11684" y="73516"/>
                  </a:moveTo>
                  <a:lnTo>
                    <a:pt x="14350" y="74245"/>
                  </a:lnTo>
                  <a:lnTo>
                    <a:pt x="12975" y="74724"/>
                  </a:lnTo>
                  <a:lnTo>
                    <a:pt x="9477" y="74078"/>
                  </a:lnTo>
                  <a:lnTo>
                    <a:pt x="11684" y="73516"/>
                  </a:lnTo>
                  <a:close/>
                  <a:moveTo>
                    <a:pt x="16037" y="73953"/>
                  </a:moveTo>
                  <a:lnTo>
                    <a:pt x="17765" y="74599"/>
                  </a:lnTo>
                  <a:lnTo>
                    <a:pt x="17369" y="74786"/>
                  </a:lnTo>
                  <a:lnTo>
                    <a:pt x="15308" y="74203"/>
                  </a:lnTo>
                  <a:lnTo>
                    <a:pt x="16037" y="73953"/>
                  </a:lnTo>
                  <a:close/>
                  <a:moveTo>
                    <a:pt x="18619" y="74516"/>
                  </a:moveTo>
                  <a:lnTo>
                    <a:pt x="19410" y="74911"/>
                  </a:lnTo>
                  <a:lnTo>
                    <a:pt x="19410" y="74911"/>
                  </a:lnTo>
                  <a:lnTo>
                    <a:pt x="18536" y="74578"/>
                  </a:lnTo>
                  <a:lnTo>
                    <a:pt x="18619" y="74516"/>
                  </a:lnTo>
                  <a:close/>
                  <a:moveTo>
                    <a:pt x="43173" y="74183"/>
                  </a:moveTo>
                  <a:lnTo>
                    <a:pt x="43902" y="74453"/>
                  </a:lnTo>
                  <a:lnTo>
                    <a:pt x="41840" y="74974"/>
                  </a:lnTo>
                  <a:lnTo>
                    <a:pt x="41444" y="74786"/>
                  </a:lnTo>
                  <a:lnTo>
                    <a:pt x="43173" y="74183"/>
                  </a:lnTo>
                  <a:close/>
                  <a:moveTo>
                    <a:pt x="47546" y="73808"/>
                  </a:moveTo>
                  <a:lnTo>
                    <a:pt x="49733" y="74412"/>
                  </a:lnTo>
                  <a:lnTo>
                    <a:pt x="46213" y="74995"/>
                  </a:lnTo>
                  <a:lnTo>
                    <a:pt x="44860" y="74495"/>
                  </a:lnTo>
                  <a:lnTo>
                    <a:pt x="47546" y="73808"/>
                  </a:lnTo>
                  <a:close/>
                  <a:moveTo>
                    <a:pt x="40590" y="74703"/>
                  </a:moveTo>
                  <a:lnTo>
                    <a:pt x="40674" y="74745"/>
                  </a:lnTo>
                  <a:lnTo>
                    <a:pt x="39778" y="75078"/>
                  </a:lnTo>
                  <a:lnTo>
                    <a:pt x="39778" y="75078"/>
                  </a:lnTo>
                  <a:lnTo>
                    <a:pt x="40590" y="74703"/>
                  </a:lnTo>
                  <a:close/>
                  <a:moveTo>
                    <a:pt x="14829" y="74370"/>
                  </a:moveTo>
                  <a:lnTo>
                    <a:pt x="16953" y="74974"/>
                  </a:lnTo>
                  <a:lnTo>
                    <a:pt x="16182" y="75328"/>
                  </a:lnTo>
                  <a:lnTo>
                    <a:pt x="13558" y="74828"/>
                  </a:lnTo>
                  <a:lnTo>
                    <a:pt x="14829" y="74370"/>
                  </a:lnTo>
                  <a:close/>
                  <a:moveTo>
                    <a:pt x="44381" y="74620"/>
                  </a:moveTo>
                  <a:lnTo>
                    <a:pt x="45651" y="75099"/>
                  </a:lnTo>
                  <a:lnTo>
                    <a:pt x="43006" y="75536"/>
                  </a:lnTo>
                  <a:lnTo>
                    <a:pt x="42236" y="75182"/>
                  </a:lnTo>
                  <a:lnTo>
                    <a:pt x="44381" y="74620"/>
                  </a:lnTo>
                  <a:close/>
                  <a:moveTo>
                    <a:pt x="8810" y="74245"/>
                  </a:moveTo>
                  <a:lnTo>
                    <a:pt x="12434" y="74911"/>
                  </a:lnTo>
                  <a:lnTo>
                    <a:pt x="10185" y="75724"/>
                  </a:lnTo>
                  <a:lnTo>
                    <a:pt x="5041" y="75224"/>
                  </a:lnTo>
                  <a:lnTo>
                    <a:pt x="8810" y="74245"/>
                  </a:lnTo>
                  <a:close/>
                  <a:moveTo>
                    <a:pt x="18161" y="74745"/>
                  </a:moveTo>
                  <a:lnTo>
                    <a:pt x="20827" y="75744"/>
                  </a:lnTo>
                  <a:lnTo>
                    <a:pt x="17807" y="74891"/>
                  </a:lnTo>
                  <a:lnTo>
                    <a:pt x="18161" y="74745"/>
                  </a:lnTo>
                  <a:close/>
                  <a:moveTo>
                    <a:pt x="41048" y="74932"/>
                  </a:moveTo>
                  <a:lnTo>
                    <a:pt x="41402" y="75099"/>
                  </a:lnTo>
                  <a:lnTo>
                    <a:pt x="38341" y="75890"/>
                  </a:lnTo>
                  <a:lnTo>
                    <a:pt x="38341" y="75890"/>
                  </a:lnTo>
                  <a:lnTo>
                    <a:pt x="41048" y="74932"/>
                  </a:lnTo>
                  <a:close/>
                  <a:moveTo>
                    <a:pt x="50399" y="74599"/>
                  </a:moveTo>
                  <a:lnTo>
                    <a:pt x="54148" y="75640"/>
                  </a:lnTo>
                  <a:lnTo>
                    <a:pt x="49004" y="76036"/>
                  </a:lnTo>
                  <a:lnTo>
                    <a:pt x="46755" y="75203"/>
                  </a:lnTo>
                  <a:lnTo>
                    <a:pt x="50399" y="74599"/>
                  </a:lnTo>
                  <a:close/>
                  <a:moveTo>
                    <a:pt x="13017" y="75036"/>
                  </a:moveTo>
                  <a:lnTo>
                    <a:pt x="15724" y="75536"/>
                  </a:lnTo>
                  <a:lnTo>
                    <a:pt x="14412" y="76119"/>
                  </a:lnTo>
                  <a:lnTo>
                    <a:pt x="10872" y="75786"/>
                  </a:lnTo>
                  <a:lnTo>
                    <a:pt x="13017" y="75036"/>
                  </a:lnTo>
                  <a:close/>
                  <a:moveTo>
                    <a:pt x="46192" y="75307"/>
                  </a:moveTo>
                  <a:lnTo>
                    <a:pt x="48317" y="76098"/>
                  </a:lnTo>
                  <a:lnTo>
                    <a:pt x="44776" y="76369"/>
                  </a:lnTo>
                  <a:lnTo>
                    <a:pt x="43464" y="75765"/>
                  </a:lnTo>
                  <a:lnTo>
                    <a:pt x="46192" y="75307"/>
                  </a:lnTo>
                  <a:close/>
                  <a:moveTo>
                    <a:pt x="17390" y="75078"/>
                  </a:moveTo>
                  <a:lnTo>
                    <a:pt x="22326" y="76453"/>
                  </a:lnTo>
                  <a:lnTo>
                    <a:pt x="16682" y="75411"/>
                  </a:lnTo>
                  <a:lnTo>
                    <a:pt x="17390" y="75078"/>
                  </a:lnTo>
                  <a:close/>
                  <a:moveTo>
                    <a:pt x="41819" y="75286"/>
                  </a:moveTo>
                  <a:lnTo>
                    <a:pt x="42506" y="75619"/>
                  </a:lnTo>
                  <a:lnTo>
                    <a:pt x="36862" y="76577"/>
                  </a:lnTo>
                  <a:lnTo>
                    <a:pt x="41819" y="75286"/>
                  </a:lnTo>
                  <a:close/>
                  <a:moveTo>
                    <a:pt x="16224" y="75619"/>
                  </a:moveTo>
                  <a:lnTo>
                    <a:pt x="23867" y="77036"/>
                  </a:lnTo>
                  <a:lnTo>
                    <a:pt x="14995" y="76182"/>
                  </a:lnTo>
                  <a:lnTo>
                    <a:pt x="16224" y="75619"/>
                  </a:lnTo>
                  <a:close/>
                  <a:moveTo>
                    <a:pt x="42964" y="75849"/>
                  </a:moveTo>
                  <a:lnTo>
                    <a:pt x="44193" y="76432"/>
                  </a:lnTo>
                  <a:lnTo>
                    <a:pt x="35301" y="77119"/>
                  </a:lnTo>
                  <a:lnTo>
                    <a:pt x="42964" y="75849"/>
                  </a:lnTo>
                  <a:close/>
                  <a:moveTo>
                    <a:pt x="4228" y="75453"/>
                  </a:moveTo>
                  <a:lnTo>
                    <a:pt x="9539" y="75953"/>
                  </a:lnTo>
                  <a:lnTo>
                    <a:pt x="5686" y="77306"/>
                  </a:lnTo>
                  <a:lnTo>
                    <a:pt x="3541" y="77286"/>
                  </a:lnTo>
                  <a:lnTo>
                    <a:pt x="1250" y="76203"/>
                  </a:lnTo>
                  <a:lnTo>
                    <a:pt x="4228" y="75453"/>
                  </a:lnTo>
                  <a:close/>
                  <a:moveTo>
                    <a:pt x="10205" y="76015"/>
                  </a:moveTo>
                  <a:lnTo>
                    <a:pt x="13892" y="76369"/>
                  </a:lnTo>
                  <a:lnTo>
                    <a:pt x="11705" y="77369"/>
                  </a:lnTo>
                  <a:lnTo>
                    <a:pt x="6540" y="77327"/>
                  </a:lnTo>
                  <a:lnTo>
                    <a:pt x="10205" y="76015"/>
                  </a:lnTo>
                  <a:close/>
                  <a:moveTo>
                    <a:pt x="14454" y="76432"/>
                  </a:moveTo>
                  <a:lnTo>
                    <a:pt x="24659" y="77411"/>
                  </a:lnTo>
                  <a:lnTo>
                    <a:pt x="24804" y="77473"/>
                  </a:lnTo>
                  <a:lnTo>
                    <a:pt x="24804" y="77473"/>
                  </a:lnTo>
                  <a:lnTo>
                    <a:pt x="12392" y="77369"/>
                  </a:lnTo>
                  <a:lnTo>
                    <a:pt x="14454" y="76432"/>
                  </a:lnTo>
                  <a:close/>
                  <a:moveTo>
                    <a:pt x="29636" y="69497"/>
                  </a:moveTo>
                  <a:lnTo>
                    <a:pt x="40236" y="74537"/>
                  </a:lnTo>
                  <a:lnTo>
                    <a:pt x="36654" y="76182"/>
                  </a:lnTo>
                  <a:lnTo>
                    <a:pt x="35134" y="76723"/>
                  </a:lnTo>
                  <a:lnTo>
                    <a:pt x="33572" y="77119"/>
                  </a:lnTo>
                  <a:lnTo>
                    <a:pt x="31989" y="77390"/>
                  </a:lnTo>
                  <a:lnTo>
                    <a:pt x="30386" y="77515"/>
                  </a:lnTo>
                  <a:lnTo>
                    <a:pt x="28782" y="77494"/>
                  </a:lnTo>
                  <a:lnTo>
                    <a:pt x="27178" y="77348"/>
                  </a:lnTo>
                  <a:lnTo>
                    <a:pt x="25596" y="77056"/>
                  </a:lnTo>
                  <a:lnTo>
                    <a:pt x="24034" y="76619"/>
                  </a:lnTo>
                  <a:lnTo>
                    <a:pt x="22534" y="76057"/>
                  </a:lnTo>
                  <a:lnTo>
                    <a:pt x="18973" y="74370"/>
                  </a:lnTo>
                  <a:lnTo>
                    <a:pt x="29636" y="69497"/>
                  </a:lnTo>
                  <a:close/>
                  <a:moveTo>
                    <a:pt x="44714" y="76682"/>
                  </a:moveTo>
                  <a:lnTo>
                    <a:pt x="46776" y="77660"/>
                  </a:lnTo>
                  <a:lnTo>
                    <a:pt x="46776" y="77660"/>
                  </a:lnTo>
                  <a:lnTo>
                    <a:pt x="34343" y="77556"/>
                  </a:lnTo>
                  <a:lnTo>
                    <a:pt x="34488" y="77473"/>
                  </a:lnTo>
                  <a:lnTo>
                    <a:pt x="44714" y="76682"/>
                  </a:lnTo>
                  <a:close/>
                  <a:moveTo>
                    <a:pt x="48962" y="76328"/>
                  </a:moveTo>
                  <a:lnTo>
                    <a:pt x="52628" y="77702"/>
                  </a:lnTo>
                  <a:lnTo>
                    <a:pt x="47463" y="77660"/>
                  </a:lnTo>
                  <a:lnTo>
                    <a:pt x="45297" y="76619"/>
                  </a:lnTo>
                  <a:lnTo>
                    <a:pt x="48962" y="76328"/>
                  </a:lnTo>
                  <a:close/>
                  <a:moveTo>
                    <a:pt x="54960" y="75869"/>
                  </a:moveTo>
                  <a:lnTo>
                    <a:pt x="57917" y="76682"/>
                  </a:lnTo>
                  <a:lnTo>
                    <a:pt x="55626" y="77723"/>
                  </a:lnTo>
                  <a:lnTo>
                    <a:pt x="53461" y="77702"/>
                  </a:lnTo>
                  <a:lnTo>
                    <a:pt x="49649" y="76286"/>
                  </a:lnTo>
                  <a:lnTo>
                    <a:pt x="54960" y="75869"/>
                  </a:lnTo>
                  <a:close/>
                  <a:moveTo>
                    <a:pt x="4895" y="77598"/>
                  </a:moveTo>
                  <a:lnTo>
                    <a:pt x="4478" y="77744"/>
                  </a:lnTo>
                  <a:lnTo>
                    <a:pt x="4166" y="77598"/>
                  </a:lnTo>
                  <a:close/>
                  <a:moveTo>
                    <a:pt x="26283" y="77765"/>
                  </a:moveTo>
                  <a:lnTo>
                    <a:pt x="26429" y="77827"/>
                  </a:lnTo>
                  <a:lnTo>
                    <a:pt x="26262" y="77848"/>
                  </a:lnTo>
                  <a:lnTo>
                    <a:pt x="26116" y="77765"/>
                  </a:lnTo>
                  <a:close/>
                  <a:moveTo>
                    <a:pt x="33030" y="77827"/>
                  </a:moveTo>
                  <a:lnTo>
                    <a:pt x="32885" y="77890"/>
                  </a:lnTo>
                  <a:lnTo>
                    <a:pt x="32718" y="77890"/>
                  </a:lnTo>
                  <a:lnTo>
                    <a:pt x="32885" y="77827"/>
                  </a:lnTo>
                  <a:close/>
                  <a:moveTo>
                    <a:pt x="27928" y="77994"/>
                  </a:moveTo>
                  <a:lnTo>
                    <a:pt x="28074" y="78056"/>
                  </a:lnTo>
                  <a:lnTo>
                    <a:pt x="27907" y="78077"/>
                  </a:lnTo>
                  <a:lnTo>
                    <a:pt x="27762" y="78014"/>
                  </a:lnTo>
                  <a:lnTo>
                    <a:pt x="27928" y="77994"/>
                  </a:lnTo>
                  <a:close/>
                  <a:moveTo>
                    <a:pt x="31239" y="78035"/>
                  </a:moveTo>
                  <a:lnTo>
                    <a:pt x="31385" y="78056"/>
                  </a:lnTo>
                  <a:lnTo>
                    <a:pt x="31239" y="78098"/>
                  </a:lnTo>
                  <a:lnTo>
                    <a:pt x="31073" y="78077"/>
                  </a:lnTo>
                  <a:lnTo>
                    <a:pt x="31239" y="78035"/>
                  </a:lnTo>
                  <a:close/>
                  <a:moveTo>
                    <a:pt x="29573" y="78098"/>
                  </a:moveTo>
                  <a:lnTo>
                    <a:pt x="29740" y="78119"/>
                  </a:lnTo>
                  <a:lnTo>
                    <a:pt x="29573" y="78160"/>
                  </a:lnTo>
                  <a:lnTo>
                    <a:pt x="29407" y="78119"/>
                  </a:lnTo>
                  <a:lnTo>
                    <a:pt x="29573" y="78098"/>
                  </a:lnTo>
                  <a:close/>
                  <a:moveTo>
                    <a:pt x="55002" y="78014"/>
                  </a:moveTo>
                  <a:lnTo>
                    <a:pt x="54669" y="78160"/>
                  </a:lnTo>
                  <a:lnTo>
                    <a:pt x="54252" y="78014"/>
                  </a:lnTo>
                  <a:close/>
                  <a:moveTo>
                    <a:pt x="27074" y="78077"/>
                  </a:moveTo>
                  <a:lnTo>
                    <a:pt x="27345" y="78160"/>
                  </a:lnTo>
                  <a:lnTo>
                    <a:pt x="27053" y="78223"/>
                  </a:lnTo>
                  <a:lnTo>
                    <a:pt x="26783" y="78098"/>
                  </a:lnTo>
                  <a:lnTo>
                    <a:pt x="27074" y="78077"/>
                  </a:lnTo>
                  <a:close/>
                  <a:moveTo>
                    <a:pt x="32073" y="78119"/>
                  </a:moveTo>
                  <a:lnTo>
                    <a:pt x="32364" y="78139"/>
                  </a:lnTo>
                  <a:lnTo>
                    <a:pt x="32093" y="78264"/>
                  </a:lnTo>
                  <a:lnTo>
                    <a:pt x="31802" y="78202"/>
                  </a:lnTo>
                  <a:lnTo>
                    <a:pt x="32073" y="78119"/>
                  </a:lnTo>
                  <a:close/>
                  <a:moveTo>
                    <a:pt x="28740" y="78223"/>
                  </a:moveTo>
                  <a:lnTo>
                    <a:pt x="29011" y="78306"/>
                  </a:lnTo>
                  <a:lnTo>
                    <a:pt x="28740" y="78389"/>
                  </a:lnTo>
                  <a:lnTo>
                    <a:pt x="28449" y="78285"/>
                  </a:lnTo>
                  <a:lnTo>
                    <a:pt x="28740" y="78223"/>
                  </a:lnTo>
                  <a:close/>
                  <a:moveTo>
                    <a:pt x="30406" y="78244"/>
                  </a:moveTo>
                  <a:lnTo>
                    <a:pt x="30698" y="78285"/>
                  </a:lnTo>
                  <a:lnTo>
                    <a:pt x="30406" y="78389"/>
                  </a:lnTo>
                  <a:lnTo>
                    <a:pt x="30136" y="78306"/>
                  </a:lnTo>
                  <a:lnTo>
                    <a:pt x="30406" y="78244"/>
                  </a:lnTo>
                  <a:close/>
                  <a:moveTo>
                    <a:pt x="27887" y="78369"/>
                  </a:moveTo>
                  <a:lnTo>
                    <a:pt x="28241" y="78514"/>
                  </a:lnTo>
                  <a:lnTo>
                    <a:pt x="27866" y="78598"/>
                  </a:lnTo>
                  <a:lnTo>
                    <a:pt x="27512" y="78431"/>
                  </a:lnTo>
                  <a:lnTo>
                    <a:pt x="27887" y="78369"/>
                  </a:lnTo>
                  <a:close/>
                  <a:moveTo>
                    <a:pt x="31260" y="78410"/>
                  </a:moveTo>
                  <a:lnTo>
                    <a:pt x="31635" y="78473"/>
                  </a:lnTo>
                  <a:lnTo>
                    <a:pt x="31281" y="78639"/>
                  </a:lnTo>
                  <a:lnTo>
                    <a:pt x="30906" y="78535"/>
                  </a:lnTo>
                  <a:lnTo>
                    <a:pt x="31260" y="78410"/>
                  </a:lnTo>
                  <a:close/>
                  <a:moveTo>
                    <a:pt x="29573" y="78452"/>
                  </a:moveTo>
                  <a:lnTo>
                    <a:pt x="29948" y="78556"/>
                  </a:lnTo>
                  <a:lnTo>
                    <a:pt x="29573" y="78702"/>
                  </a:lnTo>
                  <a:lnTo>
                    <a:pt x="29199" y="78556"/>
                  </a:lnTo>
                  <a:lnTo>
                    <a:pt x="29573" y="78452"/>
                  </a:lnTo>
                  <a:close/>
                  <a:moveTo>
                    <a:pt x="55689" y="78014"/>
                  </a:moveTo>
                  <a:lnTo>
                    <a:pt x="59167" y="78035"/>
                  </a:lnTo>
                  <a:lnTo>
                    <a:pt x="56709" y="78910"/>
                  </a:lnTo>
                  <a:lnTo>
                    <a:pt x="55064" y="78306"/>
                  </a:lnTo>
                  <a:lnTo>
                    <a:pt x="55689" y="78014"/>
                  </a:lnTo>
                  <a:close/>
                  <a:moveTo>
                    <a:pt x="28720" y="78681"/>
                  </a:moveTo>
                  <a:lnTo>
                    <a:pt x="29136" y="78848"/>
                  </a:lnTo>
                  <a:lnTo>
                    <a:pt x="28699" y="78993"/>
                  </a:lnTo>
                  <a:lnTo>
                    <a:pt x="28261" y="78806"/>
                  </a:lnTo>
                  <a:lnTo>
                    <a:pt x="28720" y="78681"/>
                  </a:lnTo>
                  <a:close/>
                  <a:moveTo>
                    <a:pt x="30427" y="78702"/>
                  </a:moveTo>
                  <a:lnTo>
                    <a:pt x="30865" y="78827"/>
                  </a:lnTo>
                  <a:lnTo>
                    <a:pt x="30427" y="79014"/>
                  </a:lnTo>
                  <a:lnTo>
                    <a:pt x="29990" y="78848"/>
                  </a:lnTo>
                  <a:lnTo>
                    <a:pt x="30427" y="78702"/>
                  </a:lnTo>
                  <a:close/>
                  <a:moveTo>
                    <a:pt x="5749" y="77598"/>
                  </a:moveTo>
                  <a:lnTo>
                    <a:pt x="11080" y="77640"/>
                  </a:lnTo>
                  <a:lnTo>
                    <a:pt x="7602" y="79243"/>
                  </a:lnTo>
                  <a:lnTo>
                    <a:pt x="4853" y="77910"/>
                  </a:lnTo>
                  <a:lnTo>
                    <a:pt x="5749" y="77598"/>
                  </a:lnTo>
                  <a:close/>
                  <a:moveTo>
                    <a:pt x="11767" y="77660"/>
                  </a:moveTo>
                  <a:lnTo>
                    <a:pt x="25429" y="77765"/>
                  </a:lnTo>
                  <a:lnTo>
                    <a:pt x="25679" y="77890"/>
                  </a:lnTo>
                  <a:lnTo>
                    <a:pt x="8227" y="79264"/>
                  </a:lnTo>
                  <a:lnTo>
                    <a:pt x="11767" y="77660"/>
                  </a:lnTo>
                  <a:close/>
                  <a:moveTo>
                    <a:pt x="29573" y="78993"/>
                  </a:moveTo>
                  <a:lnTo>
                    <a:pt x="30073" y="79181"/>
                  </a:lnTo>
                  <a:lnTo>
                    <a:pt x="29573" y="79410"/>
                  </a:lnTo>
                  <a:lnTo>
                    <a:pt x="29074" y="79181"/>
                  </a:lnTo>
                  <a:lnTo>
                    <a:pt x="29573" y="78993"/>
                  </a:lnTo>
                  <a:close/>
                  <a:moveTo>
                    <a:pt x="4457" y="78056"/>
                  </a:moveTo>
                  <a:lnTo>
                    <a:pt x="7186" y="79347"/>
                  </a:lnTo>
                  <a:lnTo>
                    <a:pt x="5228" y="79514"/>
                  </a:lnTo>
                  <a:lnTo>
                    <a:pt x="2854" y="78618"/>
                  </a:lnTo>
                  <a:lnTo>
                    <a:pt x="4457" y="78056"/>
                  </a:lnTo>
                  <a:close/>
                  <a:moveTo>
                    <a:pt x="48067" y="77952"/>
                  </a:moveTo>
                  <a:lnTo>
                    <a:pt x="53419" y="77994"/>
                  </a:lnTo>
                  <a:lnTo>
                    <a:pt x="54294" y="78327"/>
                  </a:lnTo>
                  <a:lnTo>
                    <a:pt x="51524" y="79597"/>
                  </a:lnTo>
                  <a:lnTo>
                    <a:pt x="48067" y="77952"/>
                  </a:lnTo>
                  <a:close/>
                  <a:moveTo>
                    <a:pt x="33718" y="77827"/>
                  </a:moveTo>
                  <a:lnTo>
                    <a:pt x="47379" y="77952"/>
                  </a:lnTo>
                  <a:lnTo>
                    <a:pt x="50899" y="79618"/>
                  </a:lnTo>
                  <a:lnTo>
                    <a:pt x="33468" y="77952"/>
                  </a:lnTo>
                  <a:lnTo>
                    <a:pt x="33718" y="77827"/>
                  </a:lnTo>
                  <a:close/>
                  <a:moveTo>
                    <a:pt x="2437" y="78785"/>
                  </a:moveTo>
                  <a:lnTo>
                    <a:pt x="4541" y="79556"/>
                  </a:lnTo>
                  <a:lnTo>
                    <a:pt x="896" y="79847"/>
                  </a:lnTo>
                  <a:lnTo>
                    <a:pt x="63" y="79618"/>
                  </a:lnTo>
                  <a:lnTo>
                    <a:pt x="2437" y="78785"/>
                  </a:lnTo>
                  <a:close/>
                  <a:moveTo>
                    <a:pt x="6603" y="79701"/>
                  </a:moveTo>
                  <a:lnTo>
                    <a:pt x="6207" y="79868"/>
                  </a:lnTo>
                  <a:lnTo>
                    <a:pt x="5874" y="79743"/>
                  </a:lnTo>
                  <a:lnTo>
                    <a:pt x="6603" y="79701"/>
                  </a:lnTo>
                  <a:close/>
                  <a:moveTo>
                    <a:pt x="54689" y="78473"/>
                  </a:moveTo>
                  <a:lnTo>
                    <a:pt x="56272" y="79077"/>
                  </a:lnTo>
                  <a:lnTo>
                    <a:pt x="53898" y="79910"/>
                  </a:lnTo>
                  <a:lnTo>
                    <a:pt x="51940" y="79722"/>
                  </a:lnTo>
                  <a:lnTo>
                    <a:pt x="54689" y="78473"/>
                  </a:lnTo>
                  <a:close/>
                  <a:moveTo>
                    <a:pt x="52523" y="80076"/>
                  </a:moveTo>
                  <a:lnTo>
                    <a:pt x="53252" y="80139"/>
                  </a:lnTo>
                  <a:lnTo>
                    <a:pt x="52919" y="80264"/>
                  </a:lnTo>
                  <a:lnTo>
                    <a:pt x="52523" y="80076"/>
                  </a:lnTo>
                  <a:close/>
                  <a:moveTo>
                    <a:pt x="56709" y="79222"/>
                  </a:moveTo>
                  <a:lnTo>
                    <a:pt x="59063" y="80097"/>
                  </a:lnTo>
                  <a:lnTo>
                    <a:pt x="58209" y="80326"/>
                  </a:lnTo>
                  <a:lnTo>
                    <a:pt x="54585" y="79972"/>
                  </a:lnTo>
                  <a:lnTo>
                    <a:pt x="56709" y="79222"/>
                  </a:lnTo>
                  <a:close/>
                  <a:moveTo>
                    <a:pt x="5186" y="79806"/>
                  </a:moveTo>
                  <a:lnTo>
                    <a:pt x="5832" y="80035"/>
                  </a:lnTo>
                  <a:lnTo>
                    <a:pt x="4228" y="80763"/>
                  </a:lnTo>
                  <a:lnTo>
                    <a:pt x="1708" y="80076"/>
                  </a:lnTo>
                  <a:lnTo>
                    <a:pt x="5186" y="79806"/>
                  </a:lnTo>
                  <a:close/>
                  <a:moveTo>
                    <a:pt x="26220" y="78139"/>
                  </a:moveTo>
                  <a:lnTo>
                    <a:pt x="26554" y="78306"/>
                  </a:lnTo>
                  <a:lnTo>
                    <a:pt x="11101" y="80888"/>
                  </a:lnTo>
                  <a:lnTo>
                    <a:pt x="8289" y="79556"/>
                  </a:lnTo>
                  <a:lnTo>
                    <a:pt x="26220" y="78139"/>
                  </a:lnTo>
                  <a:close/>
                  <a:moveTo>
                    <a:pt x="7706" y="79597"/>
                  </a:moveTo>
                  <a:lnTo>
                    <a:pt x="10601" y="80972"/>
                  </a:lnTo>
                  <a:lnTo>
                    <a:pt x="9601" y="81138"/>
                  </a:lnTo>
                  <a:lnTo>
                    <a:pt x="6582" y="80014"/>
                  </a:lnTo>
                  <a:lnTo>
                    <a:pt x="7456" y="79618"/>
                  </a:lnTo>
                  <a:lnTo>
                    <a:pt x="7706" y="79597"/>
                  </a:lnTo>
                  <a:close/>
                  <a:moveTo>
                    <a:pt x="32926" y="78202"/>
                  </a:moveTo>
                  <a:lnTo>
                    <a:pt x="50837" y="79910"/>
                  </a:lnTo>
                  <a:lnTo>
                    <a:pt x="48004" y="81201"/>
                  </a:lnTo>
                  <a:lnTo>
                    <a:pt x="32593" y="78348"/>
                  </a:lnTo>
                  <a:lnTo>
                    <a:pt x="32926" y="78202"/>
                  </a:lnTo>
                  <a:close/>
                  <a:moveTo>
                    <a:pt x="53940" y="80201"/>
                  </a:moveTo>
                  <a:lnTo>
                    <a:pt x="57397" y="80534"/>
                  </a:lnTo>
                  <a:lnTo>
                    <a:pt x="54877" y="81201"/>
                  </a:lnTo>
                  <a:lnTo>
                    <a:pt x="53294" y="80430"/>
                  </a:lnTo>
                  <a:lnTo>
                    <a:pt x="53940" y="80201"/>
                  </a:lnTo>
                  <a:close/>
                  <a:moveTo>
                    <a:pt x="51420" y="79972"/>
                  </a:moveTo>
                  <a:lnTo>
                    <a:pt x="51670" y="79993"/>
                  </a:lnTo>
                  <a:lnTo>
                    <a:pt x="52523" y="80389"/>
                  </a:lnTo>
                  <a:lnTo>
                    <a:pt x="49483" y="81472"/>
                  </a:lnTo>
                  <a:lnTo>
                    <a:pt x="48504" y="81284"/>
                  </a:lnTo>
                  <a:lnTo>
                    <a:pt x="51420" y="79972"/>
                  </a:lnTo>
                  <a:close/>
                  <a:moveTo>
                    <a:pt x="6207" y="80180"/>
                  </a:moveTo>
                  <a:lnTo>
                    <a:pt x="9039" y="81242"/>
                  </a:lnTo>
                  <a:lnTo>
                    <a:pt x="7102" y="81576"/>
                  </a:lnTo>
                  <a:lnTo>
                    <a:pt x="4666" y="80888"/>
                  </a:lnTo>
                  <a:lnTo>
                    <a:pt x="6207" y="80180"/>
                  </a:lnTo>
                  <a:close/>
                  <a:moveTo>
                    <a:pt x="52898" y="80576"/>
                  </a:moveTo>
                  <a:lnTo>
                    <a:pt x="54439" y="81305"/>
                  </a:lnTo>
                  <a:lnTo>
                    <a:pt x="52003" y="81930"/>
                  </a:lnTo>
                  <a:lnTo>
                    <a:pt x="50066" y="81576"/>
                  </a:lnTo>
                  <a:lnTo>
                    <a:pt x="52898" y="80576"/>
                  </a:lnTo>
                  <a:close/>
                  <a:moveTo>
                    <a:pt x="27012" y="78514"/>
                  </a:moveTo>
                  <a:lnTo>
                    <a:pt x="27428" y="78723"/>
                  </a:lnTo>
                  <a:lnTo>
                    <a:pt x="13892" y="82221"/>
                  </a:lnTo>
                  <a:lnTo>
                    <a:pt x="11559" y="81118"/>
                  </a:lnTo>
                  <a:lnTo>
                    <a:pt x="27012" y="78514"/>
                  </a:lnTo>
                  <a:close/>
                  <a:moveTo>
                    <a:pt x="4249" y="81076"/>
                  </a:moveTo>
                  <a:lnTo>
                    <a:pt x="6415" y="81680"/>
                  </a:lnTo>
                  <a:lnTo>
                    <a:pt x="2812" y="82284"/>
                  </a:lnTo>
                  <a:lnTo>
                    <a:pt x="1958" y="82117"/>
                  </a:lnTo>
                  <a:lnTo>
                    <a:pt x="4249" y="81076"/>
                  </a:lnTo>
                  <a:close/>
                  <a:moveTo>
                    <a:pt x="11059" y="81201"/>
                  </a:moveTo>
                  <a:lnTo>
                    <a:pt x="13454" y="82346"/>
                  </a:lnTo>
                  <a:lnTo>
                    <a:pt x="13059" y="82430"/>
                  </a:lnTo>
                  <a:lnTo>
                    <a:pt x="10143" y="81347"/>
                  </a:lnTo>
                  <a:lnTo>
                    <a:pt x="11059" y="81201"/>
                  </a:lnTo>
                  <a:close/>
                  <a:moveTo>
                    <a:pt x="32135" y="78556"/>
                  </a:moveTo>
                  <a:lnTo>
                    <a:pt x="47546" y="81409"/>
                  </a:lnTo>
                  <a:lnTo>
                    <a:pt x="45193" y="82492"/>
                  </a:lnTo>
                  <a:lnTo>
                    <a:pt x="31718" y="78743"/>
                  </a:lnTo>
                  <a:lnTo>
                    <a:pt x="32135" y="78556"/>
                  </a:lnTo>
                  <a:close/>
                  <a:moveTo>
                    <a:pt x="1500" y="82346"/>
                  </a:moveTo>
                  <a:lnTo>
                    <a:pt x="1979" y="82430"/>
                  </a:lnTo>
                  <a:lnTo>
                    <a:pt x="917" y="82596"/>
                  </a:lnTo>
                  <a:lnTo>
                    <a:pt x="1500" y="82346"/>
                  </a:lnTo>
                  <a:close/>
                  <a:moveTo>
                    <a:pt x="48046" y="81513"/>
                  </a:moveTo>
                  <a:lnTo>
                    <a:pt x="48941" y="81680"/>
                  </a:lnTo>
                  <a:lnTo>
                    <a:pt x="46005" y="82700"/>
                  </a:lnTo>
                  <a:lnTo>
                    <a:pt x="45630" y="82596"/>
                  </a:lnTo>
                  <a:lnTo>
                    <a:pt x="48046" y="81513"/>
                  </a:lnTo>
                  <a:close/>
                  <a:moveTo>
                    <a:pt x="54835" y="81492"/>
                  </a:moveTo>
                  <a:lnTo>
                    <a:pt x="57126" y="82575"/>
                  </a:lnTo>
                  <a:lnTo>
                    <a:pt x="56251" y="82721"/>
                  </a:lnTo>
                  <a:lnTo>
                    <a:pt x="52669" y="82055"/>
                  </a:lnTo>
                  <a:lnTo>
                    <a:pt x="54835" y="81492"/>
                  </a:lnTo>
                  <a:close/>
                  <a:moveTo>
                    <a:pt x="9581" y="81451"/>
                  </a:moveTo>
                  <a:lnTo>
                    <a:pt x="12580" y="82555"/>
                  </a:lnTo>
                  <a:lnTo>
                    <a:pt x="11601" y="82825"/>
                  </a:lnTo>
                  <a:lnTo>
                    <a:pt x="7748" y="81742"/>
                  </a:lnTo>
                  <a:lnTo>
                    <a:pt x="9581" y="81451"/>
                  </a:lnTo>
                  <a:close/>
                  <a:moveTo>
                    <a:pt x="57584" y="82804"/>
                  </a:moveTo>
                  <a:lnTo>
                    <a:pt x="58167" y="83075"/>
                  </a:lnTo>
                  <a:lnTo>
                    <a:pt x="58167" y="83075"/>
                  </a:lnTo>
                  <a:lnTo>
                    <a:pt x="57084" y="82888"/>
                  </a:lnTo>
                  <a:lnTo>
                    <a:pt x="57584" y="82804"/>
                  </a:lnTo>
                  <a:close/>
                  <a:moveTo>
                    <a:pt x="49504" y="81784"/>
                  </a:moveTo>
                  <a:lnTo>
                    <a:pt x="51336" y="82117"/>
                  </a:lnTo>
                  <a:lnTo>
                    <a:pt x="47463" y="83117"/>
                  </a:lnTo>
                  <a:lnTo>
                    <a:pt x="46505" y="82846"/>
                  </a:lnTo>
                  <a:lnTo>
                    <a:pt x="49504" y="81784"/>
                  </a:lnTo>
                  <a:close/>
                  <a:moveTo>
                    <a:pt x="27824" y="78910"/>
                  </a:moveTo>
                  <a:lnTo>
                    <a:pt x="28303" y="79139"/>
                  </a:lnTo>
                  <a:lnTo>
                    <a:pt x="16328" y="83388"/>
                  </a:lnTo>
                  <a:lnTo>
                    <a:pt x="14287" y="82430"/>
                  </a:lnTo>
                  <a:lnTo>
                    <a:pt x="27824" y="78910"/>
                  </a:lnTo>
                  <a:close/>
                  <a:moveTo>
                    <a:pt x="7082" y="81867"/>
                  </a:moveTo>
                  <a:lnTo>
                    <a:pt x="11038" y="82971"/>
                  </a:lnTo>
                  <a:lnTo>
                    <a:pt x="9143" y="83450"/>
                  </a:lnTo>
                  <a:lnTo>
                    <a:pt x="3645" y="82450"/>
                  </a:lnTo>
                  <a:lnTo>
                    <a:pt x="7082" y="81867"/>
                  </a:lnTo>
                  <a:close/>
                  <a:moveTo>
                    <a:pt x="13850" y="82534"/>
                  </a:moveTo>
                  <a:lnTo>
                    <a:pt x="15787" y="83450"/>
                  </a:lnTo>
                  <a:lnTo>
                    <a:pt x="13538" y="82617"/>
                  </a:lnTo>
                  <a:lnTo>
                    <a:pt x="13850" y="82534"/>
                  </a:lnTo>
                  <a:close/>
                  <a:moveTo>
                    <a:pt x="31302" y="78931"/>
                  </a:moveTo>
                  <a:lnTo>
                    <a:pt x="44776" y="82679"/>
                  </a:lnTo>
                  <a:lnTo>
                    <a:pt x="42735" y="83617"/>
                  </a:lnTo>
                  <a:lnTo>
                    <a:pt x="30823" y="79160"/>
                  </a:lnTo>
                  <a:lnTo>
                    <a:pt x="31302" y="78931"/>
                  </a:lnTo>
                  <a:close/>
                  <a:moveTo>
                    <a:pt x="45214" y="82784"/>
                  </a:moveTo>
                  <a:lnTo>
                    <a:pt x="45526" y="82888"/>
                  </a:lnTo>
                  <a:lnTo>
                    <a:pt x="43256" y="83679"/>
                  </a:lnTo>
                  <a:lnTo>
                    <a:pt x="45214" y="82784"/>
                  </a:lnTo>
                  <a:close/>
                  <a:moveTo>
                    <a:pt x="52003" y="82242"/>
                  </a:moveTo>
                  <a:lnTo>
                    <a:pt x="55418" y="82867"/>
                  </a:lnTo>
                  <a:lnTo>
                    <a:pt x="49920" y="83783"/>
                  </a:lnTo>
                  <a:lnTo>
                    <a:pt x="48025" y="83263"/>
                  </a:lnTo>
                  <a:lnTo>
                    <a:pt x="52003" y="82242"/>
                  </a:lnTo>
                  <a:close/>
                  <a:moveTo>
                    <a:pt x="13059" y="82742"/>
                  </a:moveTo>
                  <a:lnTo>
                    <a:pt x="15537" y="83679"/>
                  </a:lnTo>
                  <a:lnTo>
                    <a:pt x="15162" y="83804"/>
                  </a:lnTo>
                  <a:lnTo>
                    <a:pt x="12163" y="82971"/>
                  </a:lnTo>
                  <a:lnTo>
                    <a:pt x="13059" y="82742"/>
                  </a:lnTo>
                  <a:close/>
                  <a:moveTo>
                    <a:pt x="46026" y="83013"/>
                  </a:moveTo>
                  <a:lnTo>
                    <a:pt x="46900" y="83263"/>
                  </a:lnTo>
                  <a:lnTo>
                    <a:pt x="43881" y="84033"/>
                  </a:lnTo>
                  <a:lnTo>
                    <a:pt x="43527" y="83908"/>
                  </a:lnTo>
                  <a:lnTo>
                    <a:pt x="46026" y="83013"/>
                  </a:lnTo>
                  <a:close/>
                  <a:moveTo>
                    <a:pt x="11601" y="83117"/>
                  </a:moveTo>
                  <a:lnTo>
                    <a:pt x="14683" y="83971"/>
                  </a:lnTo>
                  <a:lnTo>
                    <a:pt x="13746" y="84304"/>
                  </a:lnTo>
                  <a:lnTo>
                    <a:pt x="9810" y="83575"/>
                  </a:lnTo>
                  <a:lnTo>
                    <a:pt x="11601" y="83117"/>
                  </a:lnTo>
                  <a:close/>
                  <a:moveTo>
                    <a:pt x="28678" y="79306"/>
                  </a:moveTo>
                  <a:lnTo>
                    <a:pt x="29219" y="79576"/>
                  </a:lnTo>
                  <a:lnTo>
                    <a:pt x="18536" y="84450"/>
                  </a:lnTo>
                  <a:lnTo>
                    <a:pt x="16703" y="83575"/>
                  </a:lnTo>
                  <a:lnTo>
                    <a:pt x="28678" y="79306"/>
                  </a:lnTo>
                  <a:close/>
                  <a:moveTo>
                    <a:pt x="15953" y="83825"/>
                  </a:moveTo>
                  <a:lnTo>
                    <a:pt x="17973" y="84575"/>
                  </a:lnTo>
                  <a:lnTo>
                    <a:pt x="17973" y="84575"/>
                  </a:lnTo>
                  <a:lnTo>
                    <a:pt x="15662" y="83929"/>
                  </a:lnTo>
                  <a:lnTo>
                    <a:pt x="15953" y="83825"/>
                  </a:lnTo>
                  <a:close/>
                  <a:moveTo>
                    <a:pt x="47463" y="83408"/>
                  </a:moveTo>
                  <a:lnTo>
                    <a:pt x="49233" y="83908"/>
                  </a:lnTo>
                  <a:lnTo>
                    <a:pt x="45297" y="84575"/>
                  </a:lnTo>
                  <a:lnTo>
                    <a:pt x="44360" y="84221"/>
                  </a:lnTo>
                  <a:lnTo>
                    <a:pt x="47463" y="83408"/>
                  </a:lnTo>
                  <a:close/>
                  <a:moveTo>
                    <a:pt x="30448" y="79327"/>
                  </a:moveTo>
                  <a:lnTo>
                    <a:pt x="42360" y="83783"/>
                  </a:lnTo>
                  <a:lnTo>
                    <a:pt x="40507" y="84616"/>
                  </a:lnTo>
                  <a:lnTo>
                    <a:pt x="29907" y="79576"/>
                  </a:lnTo>
                  <a:lnTo>
                    <a:pt x="30448" y="79327"/>
                  </a:lnTo>
                  <a:close/>
                  <a:moveTo>
                    <a:pt x="43089" y="84054"/>
                  </a:moveTo>
                  <a:lnTo>
                    <a:pt x="43402" y="84158"/>
                  </a:lnTo>
                  <a:lnTo>
                    <a:pt x="41069" y="84762"/>
                  </a:lnTo>
                  <a:lnTo>
                    <a:pt x="43089" y="84054"/>
                  </a:lnTo>
                  <a:close/>
                  <a:moveTo>
                    <a:pt x="15183" y="84096"/>
                  </a:moveTo>
                  <a:lnTo>
                    <a:pt x="17724" y="84804"/>
                  </a:lnTo>
                  <a:lnTo>
                    <a:pt x="17369" y="84970"/>
                  </a:lnTo>
                  <a:lnTo>
                    <a:pt x="14308" y="84408"/>
                  </a:lnTo>
                  <a:lnTo>
                    <a:pt x="15183" y="84096"/>
                  </a:lnTo>
                  <a:close/>
                  <a:moveTo>
                    <a:pt x="9143" y="83742"/>
                  </a:moveTo>
                  <a:lnTo>
                    <a:pt x="13204" y="84491"/>
                  </a:lnTo>
                  <a:lnTo>
                    <a:pt x="11351" y="85158"/>
                  </a:lnTo>
                  <a:lnTo>
                    <a:pt x="5790" y="84616"/>
                  </a:lnTo>
                  <a:lnTo>
                    <a:pt x="9143" y="83742"/>
                  </a:lnTo>
                  <a:close/>
                  <a:moveTo>
                    <a:pt x="43881" y="84346"/>
                  </a:moveTo>
                  <a:lnTo>
                    <a:pt x="44735" y="84658"/>
                  </a:lnTo>
                  <a:lnTo>
                    <a:pt x="41652" y="85179"/>
                  </a:lnTo>
                  <a:lnTo>
                    <a:pt x="41298" y="85012"/>
                  </a:lnTo>
                  <a:lnTo>
                    <a:pt x="43881" y="84346"/>
                  </a:lnTo>
                  <a:close/>
                  <a:moveTo>
                    <a:pt x="49899" y="84096"/>
                  </a:moveTo>
                  <a:lnTo>
                    <a:pt x="53252" y="85012"/>
                  </a:lnTo>
                  <a:lnTo>
                    <a:pt x="47692" y="85449"/>
                  </a:lnTo>
                  <a:lnTo>
                    <a:pt x="45838" y="84762"/>
                  </a:lnTo>
                  <a:lnTo>
                    <a:pt x="49899" y="84096"/>
                  </a:lnTo>
                  <a:close/>
                  <a:moveTo>
                    <a:pt x="18161" y="84929"/>
                  </a:moveTo>
                  <a:lnTo>
                    <a:pt x="19910" y="85408"/>
                  </a:lnTo>
                  <a:lnTo>
                    <a:pt x="20014" y="85470"/>
                  </a:lnTo>
                  <a:lnTo>
                    <a:pt x="20014" y="85470"/>
                  </a:lnTo>
                  <a:lnTo>
                    <a:pt x="17869" y="85074"/>
                  </a:lnTo>
                  <a:lnTo>
                    <a:pt x="18161" y="84929"/>
                  </a:lnTo>
                  <a:close/>
                  <a:moveTo>
                    <a:pt x="13767" y="84595"/>
                  </a:moveTo>
                  <a:lnTo>
                    <a:pt x="16911" y="85179"/>
                  </a:lnTo>
                  <a:lnTo>
                    <a:pt x="15995" y="85595"/>
                  </a:lnTo>
                  <a:lnTo>
                    <a:pt x="12017" y="85220"/>
                  </a:lnTo>
                  <a:lnTo>
                    <a:pt x="13767" y="84595"/>
                  </a:lnTo>
                  <a:close/>
                  <a:moveTo>
                    <a:pt x="40861" y="85116"/>
                  </a:moveTo>
                  <a:lnTo>
                    <a:pt x="41153" y="85262"/>
                  </a:lnTo>
                  <a:lnTo>
                    <a:pt x="39008" y="85616"/>
                  </a:lnTo>
                  <a:lnTo>
                    <a:pt x="39132" y="85574"/>
                  </a:lnTo>
                  <a:lnTo>
                    <a:pt x="40861" y="85116"/>
                  </a:lnTo>
                  <a:close/>
                  <a:moveTo>
                    <a:pt x="45276" y="84866"/>
                  </a:moveTo>
                  <a:lnTo>
                    <a:pt x="47005" y="85512"/>
                  </a:lnTo>
                  <a:lnTo>
                    <a:pt x="43027" y="85824"/>
                  </a:lnTo>
                  <a:lnTo>
                    <a:pt x="42111" y="85387"/>
                  </a:lnTo>
                  <a:lnTo>
                    <a:pt x="45276" y="84866"/>
                  </a:lnTo>
                  <a:close/>
                  <a:moveTo>
                    <a:pt x="17411" y="85283"/>
                  </a:moveTo>
                  <a:lnTo>
                    <a:pt x="21014" y="85949"/>
                  </a:lnTo>
                  <a:lnTo>
                    <a:pt x="21389" y="86116"/>
                  </a:lnTo>
                  <a:lnTo>
                    <a:pt x="21389" y="86116"/>
                  </a:lnTo>
                  <a:lnTo>
                    <a:pt x="16578" y="85658"/>
                  </a:lnTo>
                  <a:lnTo>
                    <a:pt x="17411" y="85283"/>
                  </a:lnTo>
                  <a:close/>
                  <a:moveTo>
                    <a:pt x="22118" y="86157"/>
                  </a:moveTo>
                  <a:lnTo>
                    <a:pt x="22243" y="86178"/>
                  </a:lnTo>
                  <a:lnTo>
                    <a:pt x="22347" y="86220"/>
                  </a:lnTo>
                  <a:lnTo>
                    <a:pt x="22347" y="86220"/>
                  </a:lnTo>
                  <a:lnTo>
                    <a:pt x="22222" y="86199"/>
                  </a:lnTo>
                  <a:lnTo>
                    <a:pt x="22118" y="86157"/>
                  </a:lnTo>
                  <a:close/>
                  <a:moveTo>
                    <a:pt x="41611" y="85470"/>
                  </a:moveTo>
                  <a:lnTo>
                    <a:pt x="42444" y="85866"/>
                  </a:lnTo>
                  <a:lnTo>
                    <a:pt x="37633" y="86262"/>
                  </a:lnTo>
                  <a:lnTo>
                    <a:pt x="37987" y="86095"/>
                  </a:lnTo>
                  <a:lnTo>
                    <a:pt x="41611" y="85470"/>
                  </a:lnTo>
                  <a:close/>
                  <a:moveTo>
                    <a:pt x="36883" y="86262"/>
                  </a:moveTo>
                  <a:lnTo>
                    <a:pt x="36779" y="86324"/>
                  </a:lnTo>
                  <a:lnTo>
                    <a:pt x="36675" y="86324"/>
                  </a:lnTo>
                  <a:lnTo>
                    <a:pt x="36779" y="86282"/>
                  </a:lnTo>
                  <a:lnTo>
                    <a:pt x="36883" y="86262"/>
                  </a:lnTo>
                  <a:close/>
                  <a:moveTo>
                    <a:pt x="4957" y="84845"/>
                  </a:moveTo>
                  <a:lnTo>
                    <a:pt x="10705" y="85387"/>
                  </a:lnTo>
                  <a:lnTo>
                    <a:pt x="7248" y="86616"/>
                  </a:lnTo>
                  <a:lnTo>
                    <a:pt x="1396" y="86553"/>
                  </a:lnTo>
                  <a:lnTo>
                    <a:pt x="313" y="86032"/>
                  </a:lnTo>
                  <a:lnTo>
                    <a:pt x="4957" y="84845"/>
                  </a:lnTo>
                  <a:close/>
                  <a:moveTo>
                    <a:pt x="11372" y="85449"/>
                  </a:moveTo>
                  <a:lnTo>
                    <a:pt x="15474" y="85845"/>
                  </a:lnTo>
                  <a:lnTo>
                    <a:pt x="13683" y="86657"/>
                  </a:lnTo>
                  <a:lnTo>
                    <a:pt x="8102" y="86616"/>
                  </a:lnTo>
                  <a:lnTo>
                    <a:pt x="11372" y="85449"/>
                  </a:lnTo>
                  <a:close/>
                  <a:moveTo>
                    <a:pt x="16057" y="85907"/>
                  </a:moveTo>
                  <a:lnTo>
                    <a:pt x="22159" y="86491"/>
                  </a:lnTo>
                  <a:lnTo>
                    <a:pt x="22680" y="86741"/>
                  </a:lnTo>
                  <a:lnTo>
                    <a:pt x="14371" y="86657"/>
                  </a:lnTo>
                  <a:lnTo>
                    <a:pt x="16057" y="85907"/>
                  </a:lnTo>
                  <a:close/>
                  <a:moveTo>
                    <a:pt x="22992" y="86574"/>
                  </a:moveTo>
                  <a:lnTo>
                    <a:pt x="23388" y="86595"/>
                  </a:lnTo>
                  <a:lnTo>
                    <a:pt x="23763" y="86741"/>
                  </a:lnTo>
                  <a:lnTo>
                    <a:pt x="23367" y="86741"/>
                  </a:lnTo>
                  <a:lnTo>
                    <a:pt x="22992" y="86574"/>
                  </a:lnTo>
                  <a:close/>
                  <a:moveTo>
                    <a:pt x="24617" y="86720"/>
                  </a:moveTo>
                  <a:lnTo>
                    <a:pt x="24742" y="86761"/>
                  </a:lnTo>
                  <a:lnTo>
                    <a:pt x="24742" y="86761"/>
                  </a:lnTo>
                  <a:lnTo>
                    <a:pt x="24617" y="86741"/>
                  </a:lnTo>
                  <a:lnTo>
                    <a:pt x="24513" y="86720"/>
                  </a:lnTo>
                  <a:close/>
                  <a:moveTo>
                    <a:pt x="29553" y="79743"/>
                  </a:moveTo>
                  <a:lnTo>
                    <a:pt x="40153" y="84783"/>
                  </a:lnTo>
                  <a:lnTo>
                    <a:pt x="40132" y="84804"/>
                  </a:lnTo>
                  <a:lnTo>
                    <a:pt x="37841" y="85595"/>
                  </a:lnTo>
                  <a:lnTo>
                    <a:pt x="35509" y="86220"/>
                  </a:lnTo>
                  <a:lnTo>
                    <a:pt x="33114" y="86616"/>
                  </a:lnTo>
                  <a:lnTo>
                    <a:pt x="30719" y="86803"/>
                  </a:lnTo>
                  <a:lnTo>
                    <a:pt x="28303" y="86782"/>
                  </a:lnTo>
                  <a:lnTo>
                    <a:pt x="25887" y="86553"/>
                  </a:lnTo>
                  <a:lnTo>
                    <a:pt x="23513" y="86116"/>
                  </a:lnTo>
                  <a:lnTo>
                    <a:pt x="21181" y="85470"/>
                  </a:lnTo>
                  <a:lnTo>
                    <a:pt x="18911" y="84616"/>
                  </a:lnTo>
                  <a:lnTo>
                    <a:pt x="18890" y="84616"/>
                  </a:lnTo>
                  <a:lnTo>
                    <a:pt x="29553" y="79743"/>
                  </a:lnTo>
                  <a:close/>
                  <a:moveTo>
                    <a:pt x="34488" y="86782"/>
                  </a:moveTo>
                  <a:lnTo>
                    <a:pt x="34384" y="86824"/>
                  </a:lnTo>
                  <a:lnTo>
                    <a:pt x="34259" y="86824"/>
                  </a:lnTo>
                  <a:lnTo>
                    <a:pt x="34384" y="86803"/>
                  </a:lnTo>
                  <a:lnTo>
                    <a:pt x="34488" y="86782"/>
                  </a:lnTo>
                  <a:close/>
                  <a:moveTo>
                    <a:pt x="36009" y="86678"/>
                  </a:moveTo>
                  <a:lnTo>
                    <a:pt x="35634" y="86845"/>
                  </a:lnTo>
                  <a:lnTo>
                    <a:pt x="35238" y="86845"/>
                  </a:lnTo>
                  <a:lnTo>
                    <a:pt x="35613" y="86699"/>
                  </a:lnTo>
                  <a:lnTo>
                    <a:pt x="36009" y="86678"/>
                  </a:lnTo>
                  <a:close/>
                  <a:moveTo>
                    <a:pt x="42964" y="86116"/>
                  </a:moveTo>
                  <a:lnTo>
                    <a:pt x="44630" y="86907"/>
                  </a:lnTo>
                  <a:lnTo>
                    <a:pt x="36321" y="86845"/>
                  </a:lnTo>
                  <a:lnTo>
                    <a:pt x="36862" y="86616"/>
                  </a:lnTo>
                  <a:lnTo>
                    <a:pt x="42964" y="86116"/>
                  </a:lnTo>
                  <a:close/>
                  <a:moveTo>
                    <a:pt x="47650" y="85762"/>
                  </a:moveTo>
                  <a:lnTo>
                    <a:pt x="50899" y="86970"/>
                  </a:lnTo>
                  <a:lnTo>
                    <a:pt x="45318" y="86928"/>
                  </a:lnTo>
                  <a:lnTo>
                    <a:pt x="43548" y="86074"/>
                  </a:lnTo>
                  <a:lnTo>
                    <a:pt x="47650" y="85762"/>
                  </a:lnTo>
                  <a:close/>
                  <a:moveTo>
                    <a:pt x="54065" y="85241"/>
                  </a:moveTo>
                  <a:lnTo>
                    <a:pt x="58688" y="86532"/>
                  </a:lnTo>
                  <a:lnTo>
                    <a:pt x="57605" y="87032"/>
                  </a:lnTo>
                  <a:lnTo>
                    <a:pt x="51753" y="86970"/>
                  </a:lnTo>
                  <a:lnTo>
                    <a:pt x="48337" y="85699"/>
                  </a:lnTo>
                  <a:lnTo>
                    <a:pt x="54065" y="85241"/>
                  </a:lnTo>
                  <a:close/>
                  <a:moveTo>
                    <a:pt x="27053" y="87053"/>
                  </a:moveTo>
                  <a:lnTo>
                    <a:pt x="27158" y="87074"/>
                  </a:lnTo>
                  <a:lnTo>
                    <a:pt x="27053" y="87095"/>
                  </a:lnTo>
                  <a:lnTo>
                    <a:pt x="26929" y="87053"/>
                  </a:lnTo>
                  <a:close/>
                  <a:moveTo>
                    <a:pt x="32073" y="87095"/>
                  </a:moveTo>
                  <a:lnTo>
                    <a:pt x="31948" y="87136"/>
                  </a:lnTo>
                  <a:lnTo>
                    <a:pt x="31843" y="87115"/>
                  </a:lnTo>
                  <a:lnTo>
                    <a:pt x="31948" y="87095"/>
                  </a:lnTo>
                  <a:close/>
                  <a:moveTo>
                    <a:pt x="25825" y="87053"/>
                  </a:moveTo>
                  <a:lnTo>
                    <a:pt x="26200" y="87157"/>
                  </a:lnTo>
                  <a:lnTo>
                    <a:pt x="25804" y="87199"/>
                  </a:lnTo>
                  <a:lnTo>
                    <a:pt x="25408" y="87053"/>
                  </a:lnTo>
                  <a:close/>
                  <a:moveTo>
                    <a:pt x="29490" y="87178"/>
                  </a:moveTo>
                  <a:lnTo>
                    <a:pt x="29615" y="87199"/>
                  </a:lnTo>
                  <a:lnTo>
                    <a:pt x="29490" y="87220"/>
                  </a:lnTo>
                  <a:lnTo>
                    <a:pt x="29386" y="87199"/>
                  </a:lnTo>
                  <a:lnTo>
                    <a:pt x="29490" y="87178"/>
                  </a:lnTo>
                  <a:close/>
                  <a:moveTo>
                    <a:pt x="33593" y="87115"/>
                  </a:moveTo>
                  <a:lnTo>
                    <a:pt x="33197" y="87261"/>
                  </a:lnTo>
                  <a:lnTo>
                    <a:pt x="32801" y="87220"/>
                  </a:lnTo>
                  <a:lnTo>
                    <a:pt x="33176" y="87115"/>
                  </a:lnTo>
                  <a:close/>
                  <a:moveTo>
                    <a:pt x="24575" y="87032"/>
                  </a:moveTo>
                  <a:lnTo>
                    <a:pt x="25117" y="87240"/>
                  </a:lnTo>
                  <a:lnTo>
                    <a:pt x="24513" y="87282"/>
                  </a:lnTo>
                  <a:lnTo>
                    <a:pt x="23992" y="87032"/>
                  </a:lnTo>
                  <a:close/>
                  <a:moveTo>
                    <a:pt x="34426" y="87115"/>
                  </a:moveTo>
                  <a:lnTo>
                    <a:pt x="35009" y="87136"/>
                  </a:lnTo>
                  <a:lnTo>
                    <a:pt x="34467" y="87365"/>
                  </a:lnTo>
                  <a:lnTo>
                    <a:pt x="33884" y="87324"/>
                  </a:lnTo>
                  <a:lnTo>
                    <a:pt x="34426" y="87115"/>
                  </a:lnTo>
                  <a:close/>
                  <a:moveTo>
                    <a:pt x="28261" y="87282"/>
                  </a:moveTo>
                  <a:lnTo>
                    <a:pt x="28657" y="87365"/>
                  </a:lnTo>
                  <a:lnTo>
                    <a:pt x="28261" y="87428"/>
                  </a:lnTo>
                  <a:lnTo>
                    <a:pt x="27866" y="87324"/>
                  </a:lnTo>
                  <a:lnTo>
                    <a:pt x="28261" y="87282"/>
                  </a:lnTo>
                  <a:close/>
                  <a:moveTo>
                    <a:pt x="30740" y="87303"/>
                  </a:moveTo>
                  <a:lnTo>
                    <a:pt x="31135" y="87344"/>
                  </a:lnTo>
                  <a:lnTo>
                    <a:pt x="30740" y="87449"/>
                  </a:lnTo>
                  <a:lnTo>
                    <a:pt x="30323" y="87365"/>
                  </a:lnTo>
                  <a:lnTo>
                    <a:pt x="30740" y="87303"/>
                  </a:lnTo>
                  <a:close/>
                  <a:moveTo>
                    <a:pt x="27012" y="87386"/>
                  </a:moveTo>
                  <a:lnTo>
                    <a:pt x="27574" y="87532"/>
                  </a:lnTo>
                  <a:lnTo>
                    <a:pt x="26991" y="87636"/>
                  </a:lnTo>
                  <a:lnTo>
                    <a:pt x="26450" y="87428"/>
                  </a:lnTo>
                  <a:lnTo>
                    <a:pt x="27012" y="87386"/>
                  </a:lnTo>
                  <a:close/>
                  <a:moveTo>
                    <a:pt x="31968" y="87428"/>
                  </a:moveTo>
                  <a:lnTo>
                    <a:pt x="32551" y="87490"/>
                  </a:lnTo>
                  <a:lnTo>
                    <a:pt x="31989" y="87678"/>
                  </a:lnTo>
                  <a:lnTo>
                    <a:pt x="31406" y="87574"/>
                  </a:lnTo>
                  <a:lnTo>
                    <a:pt x="31968" y="87428"/>
                  </a:lnTo>
                  <a:close/>
                  <a:moveTo>
                    <a:pt x="29490" y="87511"/>
                  </a:moveTo>
                  <a:lnTo>
                    <a:pt x="30073" y="87615"/>
                  </a:lnTo>
                  <a:lnTo>
                    <a:pt x="29490" y="87761"/>
                  </a:lnTo>
                  <a:lnTo>
                    <a:pt x="28928" y="87615"/>
                  </a:lnTo>
                  <a:lnTo>
                    <a:pt x="29490" y="87511"/>
                  </a:lnTo>
                  <a:close/>
                  <a:moveTo>
                    <a:pt x="2021" y="86845"/>
                  </a:moveTo>
                  <a:lnTo>
                    <a:pt x="6457" y="86886"/>
                  </a:lnTo>
                  <a:lnTo>
                    <a:pt x="3958" y="87782"/>
                  </a:lnTo>
                  <a:lnTo>
                    <a:pt x="2021" y="86845"/>
                  </a:lnTo>
                  <a:close/>
                  <a:moveTo>
                    <a:pt x="25762" y="87490"/>
                  </a:moveTo>
                  <a:lnTo>
                    <a:pt x="26429" y="87740"/>
                  </a:lnTo>
                  <a:lnTo>
                    <a:pt x="25700" y="87865"/>
                  </a:lnTo>
                  <a:lnTo>
                    <a:pt x="25033" y="87532"/>
                  </a:lnTo>
                  <a:lnTo>
                    <a:pt x="25762" y="87490"/>
                  </a:lnTo>
                  <a:close/>
                  <a:moveTo>
                    <a:pt x="33239" y="87553"/>
                  </a:moveTo>
                  <a:lnTo>
                    <a:pt x="33947" y="87615"/>
                  </a:lnTo>
                  <a:lnTo>
                    <a:pt x="33280" y="87928"/>
                  </a:lnTo>
                  <a:lnTo>
                    <a:pt x="32572" y="87782"/>
                  </a:lnTo>
                  <a:lnTo>
                    <a:pt x="33239" y="87553"/>
                  </a:lnTo>
                  <a:close/>
                  <a:moveTo>
                    <a:pt x="28241" y="87719"/>
                  </a:moveTo>
                  <a:lnTo>
                    <a:pt x="28928" y="87907"/>
                  </a:lnTo>
                  <a:lnTo>
                    <a:pt x="28220" y="88094"/>
                  </a:lnTo>
                  <a:lnTo>
                    <a:pt x="27532" y="87844"/>
                  </a:lnTo>
                  <a:lnTo>
                    <a:pt x="28241" y="87719"/>
                  </a:lnTo>
                  <a:close/>
                  <a:moveTo>
                    <a:pt x="30740" y="87740"/>
                  </a:moveTo>
                  <a:lnTo>
                    <a:pt x="31448" y="87865"/>
                  </a:lnTo>
                  <a:lnTo>
                    <a:pt x="30760" y="88115"/>
                  </a:lnTo>
                  <a:lnTo>
                    <a:pt x="30052" y="87928"/>
                  </a:lnTo>
                  <a:lnTo>
                    <a:pt x="30740" y="87740"/>
                  </a:lnTo>
                  <a:close/>
                  <a:moveTo>
                    <a:pt x="52544" y="87282"/>
                  </a:moveTo>
                  <a:lnTo>
                    <a:pt x="56980" y="87303"/>
                  </a:lnTo>
                  <a:lnTo>
                    <a:pt x="55023" y="88198"/>
                  </a:lnTo>
                  <a:lnTo>
                    <a:pt x="52544" y="87282"/>
                  </a:lnTo>
                  <a:close/>
                  <a:moveTo>
                    <a:pt x="13746" y="86949"/>
                  </a:moveTo>
                  <a:lnTo>
                    <a:pt x="23305" y="87032"/>
                  </a:lnTo>
                  <a:lnTo>
                    <a:pt x="23950" y="87344"/>
                  </a:lnTo>
                  <a:lnTo>
                    <a:pt x="10580" y="88386"/>
                  </a:lnTo>
                  <a:lnTo>
                    <a:pt x="13746" y="86949"/>
                  </a:lnTo>
                  <a:close/>
                  <a:moveTo>
                    <a:pt x="26970" y="87928"/>
                  </a:moveTo>
                  <a:lnTo>
                    <a:pt x="27741" y="88219"/>
                  </a:lnTo>
                  <a:lnTo>
                    <a:pt x="26929" y="88427"/>
                  </a:lnTo>
                  <a:lnTo>
                    <a:pt x="26158" y="88073"/>
                  </a:lnTo>
                  <a:lnTo>
                    <a:pt x="26970" y="87928"/>
                  </a:lnTo>
                  <a:close/>
                  <a:moveTo>
                    <a:pt x="32010" y="87969"/>
                  </a:moveTo>
                  <a:lnTo>
                    <a:pt x="32822" y="88136"/>
                  </a:lnTo>
                  <a:lnTo>
                    <a:pt x="32052" y="88469"/>
                  </a:lnTo>
                  <a:lnTo>
                    <a:pt x="31239" y="88261"/>
                  </a:lnTo>
                  <a:lnTo>
                    <a:pt x="32010" y="87969"/>
                  </a:lnTo>
                  <a:close/>
                  <a:moveTo>
                    <a:pt x="29490" y="88073"/>
                  </a:moveTo>
                  <a:lnTo>
                    <a:pt x="30281" y="88282"/>
                  </a:lnTo>
                  <a:lnTo>
                    <a:pt x="29490" y="88573"/>
                  </a:lnTo>
                  <a:lnTo>
                    <a:pt x="28699" y="88282"/>
                  </a:lnTo>
                  <a:lnTo>
                    <a:pt x="29490" y="88073"/>
                  </a:lnTo>
                  <a:close/>
                  <a:moveTo>
                    <a:pt x="35696" y="87136"/>
                  </a:moveTo>
                  <a:lnTo>
                    <a:pt x="45255" y="87220"/>
                  </a:lnTo>
                  <a:lnTo>
                    <a:pt x="48400" y="88698"/>
                  </a:lnTo>
                  <a:lnTo>
                    <a:pt x="35051" y="87428"/>
                  </a:lnTo>
                  <a:lnTo>
                    <a:pt x="35696" y="87136"/>
                  </a:lnTo>
                  <a:close/>
                  <a:moveTo>
                    <a:pt x="7311" y="86907"/>
                  </a:moveTo>
                  <a:lnTo>
                    <a:pt x="13059" y="86949"/>
                  </a:lnTo>
                  <a:lnTo>
                    <a:pt x="9726" y="88469"/>
                  </a:lnTo>
                  <a:lnTo>
                    <a:pt x="6019" y="88761"/>
                  </a:lnTo>
                  <a:lnTo>
                    <a:pt x="4333" y="87948"/>
                  </a:lnTo>
                  <a:lnTo>
                    <a:pt x="7311" y="86907"/>
                  </a:lnTo>
                  <a:close/>
                  <a:moveTo>
                    <a:pt x="3937" y="88094"/>
                  </a:moveTo>
                  <a:lnTo>
                    <a:pt x="5436" y="88802"/>
                  </a:lnTo>
                  <a:lnTo>
                    <a:pt x="3916" y="88927"/>
                  </a:lnTo>
                  <a:lnTo>
                    <a:pt x="2771" y="88511"/>
                  </a:lnTo>
                  <a:lnTo>
                    <a:pt x="3937" y="88094"/>
                  </a:lnTo>
                  <a:close/>
                  <a:moveTo>
                    <a:pt x="28199" y="88407"/>
                  </a:moveTo>
                  <a:lnTo>
                    <a:pt x="29053" y="88719"/>
                  </a:lnTo>
                  <a:lnTo>
                    <a:pt x="28178" y="89031"/>
                  </a:lnTo>
                  <a:lnTo>
                    <a:pt x="27324" y="88636"/>
                  </a:lnTo>
                  <a:lnTo>
                    <a:pt x="28199" y="88407"/>
                  </a:lnTo>
                  <a:close/>
                  <a:moveTo>
                    <a:pt x="30760" y="88427"/>
                  </a:moveTo>
                  <a:lnTo>
                    <a:pt x="31656" y="88656"/>
                  </a:lnTo>
                  <a:lnTo>
                    <a:pt x="30802" y="89052"/>
                  </a:lnTo>
                  <a:lnTo>
                    <a:pt x="29907" y="88719"/>
                  </a:lnTo>
                  <a:lnTo>
                    <a:pt x="30760" y="88427"/>
                  </a:lnTo>
                  <a:close/>
                  <a:moveTo>
                    <a:pt x="45942" y="87220"/>
                  </a:moveTo>
                  <a:lnTo>
                    <a:pt x="51690" y="87261"/>
                  </a:lnTo>
                  <a:lnTo>
                    <a:pt x="54648" y="88365"/>
                  </a:lnTo>
                  <a:lnTo>
                    <a:pt x="52961" y="89135"/>
                  </a:lnTo>
                  <a:lnTo>
                    <a:pt x="49233" y="88781"/>
                  </a:lnTo>
                  <a:lnTo>
                    <a:pt x="45942" y="87220"/>
                  </a:lnTo>
                  <a:close/>
                  <a:moveTo>
                    <a:pt x="2354" y="88656"/>
                  </a:moveTo>
                  <a:lnTo>
                    <a:pt x="3229" y="88969"/>
                  </a:lnTo>
                  <a:lnTo>
                    <a:pt x="917" y="89156"/>
                  </a:lnTo>
                  <a:lnTo>
                    <a:pt x="2354" y="88656"/>
                  </a:lnTo>
                  <a:close/>
                  <a:moveTo>
                    <a:pt x="55043" y="88511"/>
                  </a:moveTo>
                  <a:lnTo>
                    <a:pt x="56189" y="88948"/>
                  </a:lnTo>
                  <a:lnTo>
                    <a:pt x="55064" y="89344"/>
                  </a:lnTo>
                  <a:lnTo>
                    <a:pt x="53523" y="89198"/>
                  </a:lnTo>
                  <a:lnTo>
                    <a:pt x="55043" y="88511"/>
                  </a:lnTo>
                  <a:close/>
                  <a:moveTo>
                    <a:pt x="8956" y="88823"/>
                  </a:moveTo>
                  <a:lnTo>
                    <a:pt x="7519" y="89469"/>
                  </a:lnTo>
                  <a:lnTo>
                    <a:pt x="6540" y="89011"/>
                  </a:lnTo>
                  <a:lnTo>
                    <a:pt x="8956" y="88823"/>
                  </a:lnTo>
                  <a:close/>
                  <a:moveTo>
                    <a:pt x="56626" y="89094"/>
                  </a:moveTo>
                  <a:lnTo>
                    <a:pt x="58042" y="89635"/>
                  </a:lnTo>
                  <a:lnTo>
                    <a:pt x="55751" y="89406"/>
                  </a:lnTo>
                  <a:lnTo>
                    <a:pt x="56626" y="89094"/>
                  </a:lnTo>
                  <a:close/>
                  <a:moveTo>
                    <a:pt x="29490" y="88886"/>
                  </a:moveTo>
                  <a:lnTo>
                    <a:pt x="30427" y="89219"/>
                  </a:lnTo>
                  <a:lnTo>
                    <a:pt x="29469" y="89656"/>
                  </a:lnTo>
                  <a:lnTo>
                    <a:pt x="28553" y="89219"/>
                  </a:lnTo>
                  <a:lnTo>
                    <a:pt x="29490" y="88886"/>
                  </a:lnTo>
                  <a:close/>
                  <a:moveTo>
                    <a:pt x="50004" y="89156"/>
                  </a:moveTo>
                  <a:lnTo>
                    <a:pt x="52419" y="89385"/>
                  </a:lnTo>
                  <a:lnTo>
                    <a:pt x="51441" y="89844"/>
                  </a:lnTo>
                  <a:lnTo>
                    <a:pt x="50004" y="89156"/>
                  </a:lnTo>
                  <a:close/>
                  <a:moveTo>
                    <a:pt x="5957" y="89052"/>
                  </a:moveTo>
                  <a:lnTo>
                    <a:pt x="7186" y="89635"/>
                  </a:lnTo>
                  <a:lnTo>
                    <a:pt x="6561" y="89906"/>
                  </a:lnTo>
                  <a:lnTo>
                    <a:pt x="4541" y="89156"/>
                  </a:lnTo>
                  <a:lnTo>
                    <a:pt x="5957" y="89052"/>
                  </a:lnTo>
                  <a:close/>
                  <a:moveTo>
                    <a:pt x="53002" y="89448"/>
                  </a:moveTo>
                  <a:lnTo>
                    <a:pt x="54419" y="89573"/>
                  </a:lnTo>
                  <a:lnTo>
                    <a:pt x="52398" y="90302"/>
                  </a:lnTo>
                  <a:lnTo>
                    <a:pt x="51774" y="89989"/>
                  </a:lnTo>
                  <a:lnTo>
                    <a:pt x="53002" y="89448"/>
                  </a:lnTo>
                  <a:close/>
                  <a:moveTo>
                    <a:pt x="24471" y="87594"/>
                  </a:moveTo>
                  <a:lnTo>
                    <a:pt x="25200" y="87948"/>
                  </a:lnTo>
                  <a:lnTo>
                    <a:pt x="9747" y="90531"/>
                  </a:lnTo>
                  <a:lnTo>
                    <a:pt x="7852" y="89635"/>
                  </a:lnTo>
                  <a:lnTo>
                    <a:pt x="9810" y="88740"/>
                  </a:lnTo>
                  <a:lnTo>
                    <a:pt x="24471" y="87594"/>
                  </a:lnTo>
                  <a:close/>
                  <a:moveTo>
                    <a:pt x="3874" y="89219"/>
                  </a:moveTo>
                  <a:lnTo>
                    <a:pt x="6186" y="90093"/>
                  </a:lnTo>
                  <a:lnTo>
                    <a:pt x="4999" y="90614"/>
                  </a:lnTo>
                  <a:lnTo>
                    <a:pt x="813" y="89469"/>
                  </a:lnTo>
                  <a:lnTo>
                    <a:pt x="3874" y="89219"/>
                  </a:lnTo>
                  <a:close/>
                  <a:moveTo>
                    <a:pt x="7519" y="89802"/>
                  </a:moveTo>
                  <a:lnTo>
                    <a:pt x="9247" y="90614"/>
                  </a:lnTo>
                  <a:lnTo>
                    <a:pt x="8685" y="90718"/>
                  </a:lnTo>
                  <a:lnTo>
                    <a:pt x="6936" y="90052"/>
                  </a:lnTo>
                  <a:lnTo>
                    <a:pt x="7519" y="89802"/>
                  </a:lnTo>
                  <a:close/>
                  <a:moveTo>
                    <a:pt x="34530" y="87678"/>
                  </a:moveTo>
                  <a:lnTo>
                    <a:pt x="49170" y="89073"/>
                  </a:lnTo>
                  <a:lnTo>
                    <a:pt x="51086" y="89989"/>
                  </a:lnTo>
                  <a:lnTo>
                    <a:pt x="49191" y="90864"/>
                  </a:lnTo>
                  <a:lnTo>
                    <a:pt x="33780" y="88011"/>
                  </a:lnTo>
                  <a:lnTo>
                    <a:pt x="34530" y="87678"/>
                  </a:lnTo>
                  <a:close/>
                  <a:moveTo>
                    <a:pt x="55106" y="89635"/>
                  </a:moveTo>
                  <a:lnTo>
                    <a:pt x="58146" y="89927"/>
                  </a:lnTo>
                  <a:lnTo>
                    <a:pt x="53940" y="91031"/>
                  </a:lnTo>
                  <a:lnTo>
                    <a:pt x="52773" y="90468"/>
                  </a:lnTo>
                  <a:lnTo>
                    <a:pt x="55106" y="89635"/>
                  </a:lnTo>
                  <a:close/>
                  <a:moveTo>
                    <a:pt x="6561" y="90218"/>
                  </a:moveTo>
                  <a:lnTo>
                    <a:pt x="8123" y="90802"/>
                  </a:lnTo>
                  <a:lnTo>
                    <a:pt x="6603" y="91051"/>
                  </a:lnTo>
                  <a:lnTo>
                    <a:pt x="5436" y="90739"/>
                  </a:lnTo>
                  <a:lnTo>
                    <a:pt x="6561" y="90218"/>
                  </a:lnTo>
                  <a:close/>
                  <a:moveTo>
                    <a:pt x="51441" y="90156"/>
                  </a:moveTo>
                  <a:lnTo>
                    <a:pt x="52003" y="90427"/>
                  </a:lnTo>
                  <a:lnTo>
                    <a:pt x="50253" y="91051"/>
                  </a:lnTo>
                  <a:lnTo>
                    <a:pt x="49691" y="90947"/>
                  </a:lnTo>
                  <a:lnTo>
                    <a:pt x="51441" y="90156"/>
                  </a:lnTo>
                  <a:close/>
                  <a:moveTo>
                    <a:pt x="52378" y="90614"/>
                  </a:moveTo>
                  <a:lnTo>
                    <a:pt x="53502" y="91135"/>
                  </a:lnTo>
                  <a:lnTo>
                    <a:pt x="52336" y="91447"/>
                  </a:lnTo>
                  <a:lnTo>
                    <a:pt x="50816" y="91156"/>
                  </a:lnTo>
                  <a:lnTo>
                    <a:pt x="52378" y="90614"/>
                  </a:lnTo>
                  <a:close/>
                  <a:moveTo>
                    <a:pt x="5041" y="90927"/>
                  </a:moveTo>
                  <a:lnTo>
                    <a:pt x="5936" y="91176"/>
                  </a:lnTo>
                  <a:lnTo>
                    <a:pt x="3645" y="91551"/>
                  </a:lnTo>
                  <a:lnTo>
                    <a:pt x="3645" y="91551"/>
                  </a:lnTo>
                  <a:lnTo>
                    <a:pt x="5041" y="90927"/>
                  </a:lnTo>
                  <a:close/>
                  <a:moveTo>
                    <a:pt x="53898" y="91322"/>
                  </a:moveTo>
                  <a:lnTo>
                    <a:pt x="55272" y="91989"/>
                  </a:lnTo>
                  <a:lnTo>
                    <a:pt x="55272" y="91989"/>
                  </a:lnTo>
                  <a:lnTo>
                    <a:pt x="53002" y="91572"/>
                  </a:lnTo>
                  <a:lnTo>
                    <a:pt x="53898" y="91322"/>
                  </a:lnTo>
                  <a:close/>
                  <a:moveTo>
                    <a:pt x="9706" y="90843"/>
                  </a:moveTo>
                  <a:lnTo>
                    <a:pt x="12163" y="92009"/>
                  </a:lnTo>
                  <a:lnTo>
                    <a:pt x="12163" y="92009"/>
                  </a:lnTo>
                  <a:lnTo>
                    <a:pt x="9227" y="90906"/>
                  </a:lnTo>
                  <a:lnTo>
                    <a:pt x="9706" y="90843"/>
                  </a:lnTo>
                  <a:close/>
                  <a:moveTo>
                    <a:pt x="25658" y="88157"/>
                  </a:moveTo>
                  <a:lnTo>
                    <a:pt x="26491" y="88552"/>
                  </a:lnTo>
                  <a:lnTo>
                    <a:pt x="12934" y="92051"/>
                  </a:lnTo>
                  <a:lnTo>
                    <a:pt x="10205" y="90760"/>
                  </a:lnTo>
                  <a:lnTo>
                    <a:pt x="25658" y="88157"/>
                  </a:lnTo>
                  <a:close/>
                  <a:moveTo>
                    <a:pt x="49233" y="91156"/>
                  </a:moveTo>
                  <a:lnTo>
                    <a:pt x="49691" y="91239"/>
                  </a:lnTo>
                  <a:lnTo>
                    <a:pt x="46755" y="92301"/>
                  </a:lnTo>
                  <a:lnTo>
                    <a:pt x="49233" y="91156"/>
                  </a:lnTo>
                  <a:close/>
                  <a:moveTo>
                    <a:pt x="33322" y="88219"/>
                  </a:moveTo>
                  <a:lnTo>
                    <a:pt x="48733" y="91072"/>
                  </a:lnTo>
                  <a:lnTo>
                    <a:pt x="45963" y="92322"/>
                  </a:lnTo>
                  <a:lnTo>
                    <a:pt x="32489" y="88594"/>
                  </a:lnTo>
                  <a:lnTo>
                    <a:pt x="33322" y="88219"/>
                  </a:lnTo>
                  <a:close/>
                  <a:moveTo>
                    <a:pt x="8664" y="91010"/>
                  </a:moveTo>
                  <a:lnTo>
                    <a:pt x="12080" y="92280"/>
                  </a:lnTo>
                  <a:lnTo>
                    <a:pt x="11517" y="92426"/>
                  </a:lnTo>
                  <a:lnTo>
                    <a:pt x="7269" y="91239"/>
                  </a:lnTo>
                  <a:lnTo>
                    <a:pt x="8664" y="91010"/>
                  </a:lnTo>
                  <a:close/>
                  <a:moveTo>
                    <a:pt x="50274" y="91343"/>
                  </a:moveTo>
                  <a:lnTo>
                    <a:pt x="51670" y="91614"/>
                  </a:lnTo>
                  <a:lnTo>
                    <a:pt x="47379" y="92718"/>
                  </a:lnTo>
                  <a:lnTo>
                    <a:pt x="46838" y="92572"/>
                  </a:lnTo>
                  <a:lnTo>
                    <a:pt x="50274" y="91343"/>
                  </a:lnTo>
                  <a:close/>
                  <a:moveTo>
                    <a:pt x="6582" y="91364"/>
                  </a:moveTo>
                  <a:lnTo>
                    <a:pt x="10976" y="92572"/>
                  </a:lnTo>
                  <a:lnTo>
                    <a:pt x="9477" y="92947"/>
                  </a:lnTo>
                  <a:lnTo>
                    <a:pt x="3583" y="91864"/>
                  </a:lnTo>
                  <a:lnTo>
                    <a:pt x="6582" y="91364"/>
                  </a:lnTo>
                  <a:close/>
                  <a:moveTo>
                    <a:pt x="52336" y="91739"/>
                  </a:moveTo>
                  <a:lnTo>
                    <a:pt x="55356" y="92301"/>
                  </a:lnTo>
                  <a:lnTo>
                    <a:pt x="49420" y="93280"/>
                  </a:lnTo>
                  <a:lnTo>
                    <a:pt x="47942" y="92884"/>
                  </a:lnTo>
                  <a:lnTo>
                    <a:pt x="52336" y="91739"/>
                  </a:lnTo>
                  <a:close/>
                  <a:moveTo>
                    <a:pt x="26887" y="88740"/>
                  </a:moveTo>
                  <a:lnTo>
                    <a:pt x="27782" y="89177"/>
                  </a:lnTo>
                  <a:lnTo>
                    <a:pt x="15891" y="93384"/>
                  </a:lnTo>
                  <a:lnTo>
                    <a:pt x="15287" y="93176"/>
                  </a:lnTo>
                  <a:lnTo>
                    <a:pt x="13350" y="92259"/>
                  </a:lnTo>
                  <a:lnTo>
                    <a:pt x="26887" y="88740"/>
                  </a:lnTo>
                  <a:close/>
                  <a:moveTo>
                    <a:pt x="12538" y="92468"/>
                  </a:moveTo>
                  <a:lnTo>
                    <a:pt x="15099" y="93405"/>
                  </a:lnTo>
                  <a:lnTo>
                    <a:pt x="12080" y="92572"/>
                  </a:lnTo>
                  <a:lnTo>
                    <a:pt x="12538" y="92468"/>
                  </a:lnTo>
                  <a:close/>
                  <a:moveTo>
                    <a:pt x="32073" y="88781"/>
                  </a:moveTo>
                  <a:lnTo>
                    <a:pt x="45568" y="92509"/>
                  </a:lnTo>
                  <a:lnTo>
                    <a:pt x="43610" y="93405"/>
                  </a:lnTo>
                  <a:lnTo>
                    <a:pt x="43006" y="93613"/>
                  </a:lnTo>
                  <a:lnTo>
                    <a:pt x="31177" y="89198"/>
                  </a:lnTo>
                  <a:lnTo>
                    <a:pt x="32073" y="88781"/>
                  </a:lnTo>
                  <a:close/>
                  <a:moveTo>
                    <a:pt x="46359" y="92738"/>
                  </a:moveTo>
                  <a:lnTo>
                    <a:pt x="46817" y="92863"/>
                  </a:lnTo>
                  <a:lnTo>
                    <a:pt x="43797" y="93655"/>
                  </a:lnTo>
                  <a:lnTo>
                    <a:pt x="43797" y="93655"/>
                  </a:lnTo>
                  <a:lnTo>
                    <a:pt x="46359" y="92738"/>
                  </a:lnTo>
                  <a:close/>
                  <a:moveTo>
                    <a:pt x="11517" y="92718"/>
                  </a:moveTo>
                  <a:lnTo>
                    <a:pt x="15037" y="93696"/>
                  </a:lnTo>
                  <a:lnTo>
                    <a:pt x="14496" y="93884"/>
                  </a:lnTo>
                  <a:lnTo>
                    <a:pt x="10143" y="93072"/>
                  </a:lnTo>
                  <a:lnTo>
                    <a:pt x="11517" y="92718"/>
                  </a:lnTo>
                  <a:close/>
                  <a:moveTo>
                    <a:pt x="47379" y="93030"/>
                  </a:moveTo>
                  <a:lnTo>
                    <a:pt x="48754" y="93405"/>
                  </a:lnTo>
                  <a:lnTo>
                    <a:pt x="44381" y="94134"/>
                  </a:lnTo>
                  <a:lnTo>
                    <a:pt x="43860" y="93925"/>
                  </a:lnTo>
                  <a:lnTo>
                    <a:pt x="47379" y="93030"/>
                  </a:lnTo>
                  <a:close/>
                  <a:moveTo>
                    <a:pt x="56189" y="92447"/>
                  </a:moveTo>
                  <a:lnTo>
                    <a:pt x="56272" y="92468"/>
                  </a:lnTo>
                  <a:lnTo>
                    <a:pt x="59209" y="93863"/>
                  </a:lnTo>
                  <a:lnTo>
                    <a:pt x="53190" y="94321"/>
                  </a:lnTo>
                  <a:lnTo>
                    <a:pt x="50087" y="93467"/>
                  </a:lnTo>
                  <a:lnTo>
                    <a:pt x="56189" y="92447"/>
                  </a:lnTo>
                  <a:close/>
                  <a:moveTo>
                    <a:pt x="15516" y="93821"/>
                  </a:moveTo>
                  <a:lnTo>
                    <a:pt x="16641" y="94134"/>
                  </a:lnTo>
                  <a:lnTo>
                    <a:pt x="17120" y="94363"/>
                  </a:lnTo>
                  <a:lnTo>
                    <a:pt x="15079" y="93988"/>
                  </a:lnTo>
                  <a:lnTo>
                    <a:pt x="15516" y="93821"/>
                  </a:lnTo>
                  <a:close/>
                  <a:moveTo>
                    <a:pt x="28157" y="89344"/>
                  </a:moveTo>
                  <a:lnTo>
                    <a:pt x="29136" y="89802"/>
                  </a:lnTo>
                  <a:lnTo>
                    <a:pt x="18931" y="94467"/>
                  </a:lnTo>
                  <a:lnTo>
                    <a:pt x="18307" y="94300"/>
                  </a:lnTo>
                  <a:lnTo>
                    <a:pt x="16307" y="93551"/>
                  </a:lnTo>
                  <a:lnTo>
                    <a:pt x="28157" y="89344"/>
                  </a:lnTo>
                  <a:close/>
                  <a:moveTo>
                    <a:pt x="43360" y="94050"/>
                  </a:moveTo>
                  <a:lnTo>
                    <a:pt x="43818" y="94217"/>
                  </a:lnTo>
                  <a:lnTo>
                    <a:pt x="41757" y="94571"/>
                  </a:lnTo>
                  <a:lnTo>
                    <a:pt x="42236" y="94363"/>
                  </a:lnTo>
                  <a:lnTo>
                    <a:pt x="43360" y="94050"/>
                  </a:lnTo>
                  <a:close/>
                  <a:moveTo>
                    <a:pt x="9497" y="93259"/>
                  </a:moveTo>
                  <a:lnTo>
                    <a:pt x="13954" y="94071"/>
                  </a:lnTo>
                  <a:lnTo>
                    <a:pt x="12496" y="94592"/>
                  </a:lnTo>
                  <a:lnTo>
                    <a:pt x="6519" y="94009"/>
                  </a:lnTo>
                  <a:lnTo>
                    <a:pt x="9497" y="93259"/>
                  </a:lnTo>
                  <a:close/>
                  <a:moveTo>
                    <a:pt x="30802" y="89365"/>
                  </a:moveTo>
                  <a:lnTo>
                    <a:pt x="42590" y="93780"/>
                  </a:lnTo>
                  <a:lnTo>
                    <a:pt x="40569" y="94488"/>
                  </a:lnTo>
                  <a:lnTo>
                    <a:pt x="39945" y="94654"/>
                  </a:lnTo>
                  <a:lnTo>
                    <a:pt x="29823" y="89823"/>
                  </a:lnTo>
                  <a:lnTo>
                    <a:pt x="30802" y="89365"/>
                  </a:lnTo>
                  <a:close/>
                  <a:moveTo>
                    <a:pt x="49400" y="93571"/>
                  </a:moveTo>
                  <a:lnTo>
                    <a:pt x="52357" y="94404"/>
                  </a:lnTo>
                  <a:lnTo>
                    <a:pt x="46359" y="94863"/>
                  </a:lnTo>
                  <a:lnTo>
                    <a:pt x="44922" y="94342"/>
                  </a:lnTo>
                  <a:lnTo>
                    <a:pt x="49400" y="93571"/>
                  </a:lnTo>
                  <a:close/>
                  <a:moveTo>
                    <a:pt x="14516" y="94175"/>
                  </a:moveTo>
                  <a:lnTo>
                    <a:pt x="18098" y="94842"/>
                  </a:lnTo>
                  <a:lnTo>
                    <a:pt x="17599" y="95071"/>
                  </a:lnTo>
                  <a:lnTo>
                    <a:pt x="13183" y="94654"/>
                  </a:lnTo>
                  <a:lnTo>
                    <a:pt x="14516" y="94175"/>
                  </a:lnTo>
                  <a:close/>
                  <a:moveTo>
                    <a:pt x="18452" y="95008"/>
                  </a:moveTo>
                  <a:lnTo>
                    <a:pt x="18869" y="95196"/>
                  </a:lnTo>
                  <a:lnTo>
                    <a:pt x="18161" y="95133"/>
                  </a:lnTo>
                  <a:lnTo>
                    <a:pt x="18452" y="95008"/>
                  </a:lnTo>
                  <a:close/>
                  <a:moveTo>
                    <a:pt x="44360" y="94425"/>
                  </a:moveTo>
                  <a:lnTo>
                    <a:pt x="45693" y="94925"/>
                  </a:lnTo>
                  <a:lnTo>
                    <a:pt x="41278" y="95279"/>
                  </a:lnTo>
                  <a:lnTo>
                    <a:pt x="40757" y="95029"/>
                  </a:lnTo>
                  <a:lnTo>
                    <a:pt x="44360" y="94425"/>
                  </a:lnTo>
                  <a:close/>
                  <a:moveTo>
                    <a:pt x="19244" y="95050"/>
                  </a:moveTo>
                  <a:lnTo>
                    <a:pt x="19744" y="95154"/>
                  </a:lnTo>
                  <a:lnTo>
                    <a:pt x="20243" y="95342"/>
                  </a:lnTo>
                  <a:lnTo>
                    <a:pt x="20243" y="95342"/>
                  </a:lnTo>
                  <a:lnTo>
                    <a:pt x="19723" y="95279"/>
                  </a:lnTo>
                  <a:lnTo>
                    <a:pt x="19244" y="95050"/>
                  </a:lnTo>
                  <a:close/>
                  <a:moveTo>
                    <a:pt x="40424" y="95175"/>
                  </a:moveTo>
                  <a:lnTo>
                    <a:pt x="40694" y="95321"/>
                  </a:lnTo>
                  <a:lnTo>
                    <a:pt x="39986" y="95383"/>
                  </a:lnTo>
                  <a:lnTo>
                    <a:pt x="40424" y="95175"/>
                  </a:lnTo>
                  <a:close/>
                  <a:moveTo>
                    <a:pt x="39632" y="95217"/>
                  </a:moveTo>
                  <a:lnTo>
                    <a:pt x="39153" y="95446"/>
                  </a:lnTo>
                  <a:lnTo>
                    <a:pt x="38612" y="95487"/>
                  </a:lnTo>
                  <a:lnTo>
                    <a:pt x="38612" y="95487"/>
                  </a:lnTo>
                  <a:lnTo>
                    <a:pt x="39112" y="95300"/>
                  </a:lnTo>
                  <a:lnTo>
                    <a:pt x="39632" y="95217"/>
                  </a:lnTo>
                  <a:close/>
                  <a:moveTo>
                    <a:pt x="12538" y="94883"/>
                  </a:moveTo>
                  <a:lnTo>
                    <a:pt x="17057" y="95321"/>
                  </a:lnTo>
                  <a:lnTo>
                    <a:pt x="15662" y="95966"/>
                  </a:lnTo>
                  <a:lnTo>
                    <a:pt x="9664" y="95904"/>
                  </a:lnTo>
                  <a:lnTo>
                    <a:pt x="12538" y="94883"/>
                  </a:lnTo>
                  <a:close/>
                  <a:moveTo>
                    <a:pt x="17640" y="95383"/>
                  </a:moveTo>
                  <a:lnTo>
                    <a:pt x="19639" y="95571"/>
                  </a:lnTo>
                  <a:lnTo>
                    <a:pt x="20535" y="96008"/>
                  </a:lnTo>
                  <a:lnTo>
                    <a:pt x="16349" y="95966"/>
                  </a:lnTo>
                  <a:lnTo>
                    <a:pt x="17640" y="95383"/>
                  </a:lnTo>
                  <a:close/>
                  <a:moveTo>
                    <a:pt x="20473" y="95654"/>
                  </a:moveTo>
                  <a:lnTo>
                    <a:pt x="21285" y="95716"/>
                  </a:lnTo>
                  <a:lnTo>
                    <a:pt x="22055" y="96008"/>
                  </a:lnTo>
                  <a:lnTo>
                    <a:pt x="21222" y="96008"/>
                  </a:lnTo>
                  <a:lnTo>
                    <a:pt x="20473" y="95654"/>
                  </a:lnTo>
                  <a:close/>
                  <a:moveTo>
                    <a:pt x="22409" y="95841"/>
                  </a:moveTo>
                  <a:lnTo>
                    <a:pt x="22930" y="95883"/>
                  </a:lnTo>
                  <a:lnTo>
                    <a:pt x="23430" y="96029"/>
                  </a:lnTo>
                  <a:lnTo>
                    <a:pt x="22909" y="96008"/>
                  </a:lnTo>
                  <a:lnTo>
                    <a:pt x="22409" y="95841"/>
                  </a:lnTo>
                  <a:close/>
                  <a:moveTo>
                    <a:pt x="29469" y="89969"/>
                  </a:moveTo>
                  <a:lnTo>
                    <a:pt x="39528" y="94758"/>
                  </a:lnTo>
                  <a:lnTo>
                    <a:pt x="37446" y="95300"/>
                  </a:lnTo>
                  <a:lnTo>
                    <a:pt x="34259" y="95821"/>
                  </a:lnTo>
                  <a:lnTo>
                    <a:pt x="31031" y="96091"/>
                  </a:lnTo>
                  <a:lnTo>
                    <a:pt x="27803" y="96050"/>
                  </a:lnTo>
                  <a:lnTo>
                    <a:pt x="24596" y="95758"/>
                  </a:lnTo>
                  <a:lnTo>
                    <a:pt x="21431" y="95154"/>
                  </a:lnTo>
                  <a:lnTo>
                    <a:pt x="19348" y="94592"/>
                  </a:lnTo>
                  <a:lnTo>
                    <a:pt x="29469" y="89969"/>
                  </a:lnTo>
                  <a:close/>
                  <a:moveTo>
                    <a:pt x="36446" y="95946"/>
                  </a:moveTo>
                  <a:lnTo>
                    <a:pt x="35946" y="96133"/>
                  </a:lnTo>
                  <a:lnTo>
                    <a:pt x="35405" y="96112"/>
                  </a:lnTo>
                  <a:lnTo>
                    <a:pt x="35925" y="95987"/>
                  </a:lnTo>
                  <a:lnTo>
                    <a:pt x="36446" y="95946"/>
                  </a:lnTo>
                  <a:close/>
                  <a:moveTo>
                    <a:pt x="38383" y="95800"/>
                  </a:moveTo>
                  <a:lnTo>
                    <a:pt x="37633" y="96133"/>
                  </a:lnTo>
                  <a:lnTo>
                    <a:pt x="36800" y="96133"/>
                  </a:lnTo>
                  <a:lnTo>
                    <a:pt x="37571" y="95862"/>
                  </a:lnTo>
                  <a:lnTo>
                    <a:pt x="38383" y="95800"/>
                  </a:lnTo>
                  <a:close/>
                  <a:moveTo>
                    <a:pt x="41215" y="95571"/>
                  </a:moveTo>
                  <a:lnTo>
                    <a:pt x="42506" y="96175"/>
                  </a:lnTo>
                  <a:lnTo>
                    <a:pt x="38299" y="96154"/>
                  </a:lnTo>
                  <a:lnTo>
                    <a:pt x="39216" y="95737"/>
                  </a:lnTo>
                  <a:lnTo>
                    <a:pt x="41215" y="95571"/>
                  </a:lnTo>
                  <a:close/>
                  <a:moveTo>
                    <a:pt x="46317" y="95175"/>
                  </a:moveTo>
                  <a:lnTo>
                    <a:pt x="49191" y="96237"/>
                  </a:lnTo>
                  <a:lnTo>
                    <a:pt x="43193" y="96175"/>
                  </a:lnTo>
                  <a:lnTo>
                    <a:pt x="41798" y="95529"/>
                  </a:lnTo>
                  <a:lnTo>
                    <a:pt x="46317" y="95175"/>
                  </a:lnTo>
                  <a:close/>
                  <a:moveTo>
                    <a:pt x="53169" y="94634"/>
                  </a:moveTo>
                  <a:lnTo>
                    <a:pt x="59292" y="96320"/>
                  </a:lnTo>
                  <a:lnTo>
                    <a:pt x="50045" y="96237"/>
                  </a:lnTo>
                  <a:lnTo>
                    <a:pt x="47005" y="95113"/>
                  </a:lnTo>
                  <a:lnTo>
                    <a:pt x="53169" y="94634"/>
                  </a:lnTo>
                  <a:close/>
                  <a:moveTo>
                    <a:pt x="25637" y="96320"/>
                  </a:moveTo>
                  <a:lnTo>
                    <a:pt x="26158" y="96341"/>
                  </a:lnTo>
                  <a:lnTo>
                    <a:pt x="26679" y="96425"/>
                  </a:lnTo>
                  <a:lnTo>
                    <a:pt x="26158" y="96466"/>
                  </a:lnTo>
                  <a:lnTo>
                    <a:pt x="25637" y="96320"/>
                  </a:lnTo>
                  <a:close/>
                  <a:moveTo>
                    <a:pt x="33218" y="96383"/>
                  </a:moveTo>
                  <a:lnTo>
                    <a:pt x="32697" y="96529"/>
                  </a:lnTo>
                  <a:lnTo>
                    <a:pt x="32177" y="96466"/>
                  </a:lnTo>
                  <a:lnTo>
                    <a:pt x="32676" y="96383"/>
                  </a:lnTo>
                  <a:close/>
                  <a:moveTo>
                    <a:pt x="24513" y="96320"/>
                  </a:moveTo>
                  <a:lnTo>
                    <a:pt x="25304" y="96529"/>
                  </a:lnTo>
                  <a:lnTo>
                    <a:pt x="24471" y="96612"/>
                  </a:lnTo>
                  <a:lnTo>
                    <a:pt x="23701" y="96320"/>
                  </a:lnTo>
                  <a:close/>
                  <a:moveTo>
                    <a:pt x="29428" y="96508"/>
                  </a:moveTo>
                  <a:lnTo>
                    <a:pt x="29948" y="96550"/>
                  </a:lnTo>
                  <a:lnTo>
                    <a:pt x="29428" y="96633"/>
                  </a:lnTo>
                  <a:lnTo>
                    <a:pt x="28907" y="96550"/>
                  </a:lnTo>
                  <a:lnTo>
                    <a:pt x="29428" y="96508"/>
                  </a:lnTo>
                  <a:close/>
                  <a:moveTo>
                    <a:pt x="35155" y="96404"/>
                  </a:moveTo>
                  <a:lnTo>
                    <a:pt x="34363" y="96695"/>
                  </a:lnTo>
                  <a:lnTo>
                    <a:pt x="33530" y="96612"/>
                  </a:lnTo>
                  <a:lnTo>
                    <a:pt x="34322" y="96404"/>
                  </a:lnTo>
                  <a:close/>
                  <a:moveTo>
                    <a:pt x="22847" y="96300"/>
                  </a:moveTo>
                  <a:lnTo>
                    <a:pt x="23784" y="96654"/>
                  </a:lnTo>
                  <a:lnTo>
                    <a:pt x="22763" y="96737"/>
                  </a:lnTo>
                  <a:lnTo>
                    <a:pt x="21847" y="96300"/>
                  </a:lnTo>
                  <a:close/>
                  <a:moveTo>
                    <a:pt x="37008" y="96425"/>
                  </a:moveTo>
                  <a:lnTo>
                    <a:pt x="36071" y="96841"/>
                  </a:lnTo>
                  <a:lnTo>
                    <a:pt x="35051" y="96758"/>
                  </a:lnTo>
                  <a:lnTo>
                    <a:pt x="35988" y="96425"/>
                  </a:lnTo>
                  <a:close/>
                  <a:moveTo>
                    <a:pt x="27782" y="96633"/>
                  </a:moveTo>
                  <a:lnTo>
                    <a:pt x="28595" y="96779"/>
                  </a:lnTo>
                  <a:lnTo>
                    <a:pt x="27762" y="96924"/>
                  </a:lnTo>
                  <a:lnTo>
                    <a:pt x="26970" y="96695"/>
                  </a:lnTo>
                  <a:lnTo>
                    <a:pt x="27782" y="96633"/>
                  </a:lnTo>
                  <a:close/>
                  <a:moveTo>
                    <a:pt x="31052" y="96654"/>
                  </a:moveTo>
                  <a:lnTo>
                    <a:pt x="31864" y="96737"/>
                  </a:lnTo>
                  <a:lnTo>
                    <a:pt x="31073" y="96945"/>
                  </a:lnTo>
                  <a:lnTo>
                    <a:pt x="30261" y="96799"/>
                  </a:lnTo>
                  <a:lnTo>
                    <a:pt x="31052" y="96654"/>
                  </a:lnTo>
                  <a:close/>
                  <a:moveTo>
                    <a:pt x="26116" y="96758"/>
                  </a:moveTo>
                  <a:lnTo>
                    <a:pt x="27095" y="97029"/>
                  </a:lnTo>
                  <a:lnTo>
                    <a:pt x="26075" y="97195"/>
                  </a:lnTo>
                  <a:lnTo>
                    <a:pt x="25117" y="96841"/>
                  </a:lnTo>
                  <a:lnTo>
                    <a:pt x="26116" y="96758"/>
                  </a:lnTo>
                  <a:close/>
                  <a:moveTo>
                    <a:pt x="32718" y="96820"/>
                  </a:moveTo>
                  <a:lnTo>
                    <a:pt x="33718" y="96924"/>
                  </a:lnTo>
                  <a:lnTo>
                    <a:pt x="32760" y="97258"/>
                  </a:lnTo>
                  <a:lnTo>
                    <a:pt x="31739" y="97070"/>
                  </a:lnTo>
                  <a:lnTo>
                    <a:pt x="32718" y="96820"/>
                  </a:lnTo>
                  <a:close/>
                  <a:moveTo>
                    <a:pt x="29428" y="96945"/>
                  </a:moveTo>
                  <a:lnTo>
                    <a:pt x="30406" y="97112"/>
                  </a:lnTo>
                  <a:lnTo>
                    <a:pt x="29407" y="97383"/>
                  </a:lnTo>
                  <a:lnTo>
                    <a:pt x="28428" y="97112"/>
                  </a:lnTo>
                  <a:lnTo>
                    <a:pt x="29428" y="96945"/>
                  </a:lnTo>
                  <a:close/>
                  <a:moveTo>
                    <a:pt x="24429" y="96904"/>
                  </a:moveTo>
                  <a:lnTo>
                    <a:pt x="25512" y="97299"/>
                  </a:lnTo>
                  <a:lnTo>
                    <a:pt x="24346" y="97487"/>
                  </a:lnTo>
                  <a:lnTo>
                    <a:pt x="23305" y="96987"/>
                  </a:lnTo>
                  <a:lnTo>
                    <a:pt x="24429" y="96904"/>
                  </a:lnTo>
                  <a:close/>
                  <a:moveTo>
                    <a:pt x="15724" y="96258"/>
                  </a:moveTo>
                  <a:lnTo>
                    <a:pt x="21160" y="96300"/>
                  </a:lnTo>
                  <a:lnTo>
                    <a:pt x="22201" y="96779"/>
                  </a:lnTo>
                  <a:lnTo>
                    <a:pt x="12954" y="97507"/>
                  </a:lnTo>
                  <a:lnTo>
                    <a:pt x="15724" y="96258"/>
                  </a:lnTo>
                  <a:close/>
                  <a:moveTo>
                    <a:pt x="34405" y="96987"/>
                  </a:moveTo>
                  <a:lnTo>
                    <a:pt x="35530" y="97091"/>
                  </a:lnTo>
                  <a:lnTo>
                    <a:pt x="34467" y="97570"/>
                  </a:lnTo>
                  <a:lnTo>
                    <a:pt x="33322" y="97362"/>
                  </a:lnTo>
                  <a:lnTo>
                    <a:pt x="34405" y="96987"/>
                  </a:lnTo>
                  <a:close/>
                  <a:moveTo>
                    <a:pt x="37695" y="96425"/>
                  </a:moveTo>
                  <a:lnTo>
                    <a:pt x="43131" y="96466"/>
                  </a:lnTo>
                  <a:lnTo>
                    <a:pt x="45880" y="97799"/>
                  </a:lnTo>
                  <a:lnTo>
                    <a:pt x="36654" y="96904"/>
                  </a:lnTo>
                  <a:lnTo>
                    <a:pt x="37695" y="96425"/>
                  </a:lnTo>
                  <a:close/>
                  <a:moveTo>
                    <a:pt x="27762" y="97216"/>
                  </a:moveTo>
                  <a:lnTo>
                    <a:pt x="28845" y="97528"/>
                  </a:lnTo>
                  <a:lnTo>
                    <a:pt x="27720" y="97820"/>
                  </a:lnTo>
                  <a:lnTo>
                    <a:pt x="26616" y="97403"/>
                  </a:lnTo>
                  <a:lnTo>
                    <a:pt x="27762" y="97216"/>
                  </a:lnTo>
                  <a:close/>
                  <a:moveTo>
                    <a:pt x="31073" y="97237"/>
                  </a:moveTo>
                  <a:lnTo>
                    <a:pt x="32197" y="97445"/>
                  </a:lnTo>
                  <a:lnTo>
                    <a:pt x="31094" y="97841"/>
                  </a:lnTo>
                  <a:lnTo>
                    <a:pt x="29969" y="97528"/>
                  </a:lnTo>
                  <a:lnTo>
                    <a:pt x="31073" y="97237"/>
                  </a:lnTo>
                  <a:close/>
                  <a:moveTo>
                    <a:pt x="8852" y="96195"/>
                  </a:moveTo>
                  <a:lnTo>
                    <a:pt x="15037" y="96237"/>
                  </a:lnTo>
                  <a:lnTo>
                    <a:pt x="12101" y="97591"/>
                  </a:lnTo>
                  <a:lnTo>
                    <a:pt x="4270" y="98195"/>
                  </a:lnTo>
                  <a:lnTo>
                    <a:pt x="3812" y="97986"/>
                  </a:lnTo>
                  <a:lnTo>
                    <a:pt x="8852" y="96195"/>
                  </a:lnTo>
                  <a:close/>
                  <a:moveTo>
                    <a:pt x="50837" y="96529"/>
                  </a:moveTo>
                  <a:lnTo>
                    <a:pt x="58959" y="96612"/>
                  </a:lnTo>
                  <a:lnTo>
                    <a:pt x="55377" y="98236"/>
                  </a:lnTo>
                  <a:lnTo>
                    <a:pt x="50837" y="96529"/>
                  </a:lnTo>
                  <a:close/>
                  <a:moveTo>
                    <a:pt x="26054" y="97507"/>
                  </a:moveTo>
                  <a:lnTo>
                    <a:pt x="27241" y="97945"/>
                  </a:lnTo>
                  <a:lnTo>
                    <a:pt x="25971" y="98257"/>
                  </a:lnTo>
                  <a:lnTo>
                    <a:pt x="24804" y="97716"/>
                  </a:lnTo>
                  <a:lnTo>
                    <a:pt x="26054" y="97507"/>
                  </a:lnTo>
                  <a:close/>
                  <a:moveTo>
                    <a:pt x="3416" y="98111"/>
                  </a:moveTo>
                  <a:lnTo>
                    <a:pt x="3687" y="98257"/>
                  </a:lnTo>
                  <a:lnTo>
                    <a:pt x="2875" y="98320"/>
                  </a:lnTo>
                  <a:lnTo>
                    <a:pt x="2875" y="98320"/>
                  </a:lnTo>
                  <a:lnTo>
                    <a:pt x="3416" y="98111"/>
                  </a:lnTo>
                  <a:close/>
                  <a:moveTo>
                    <a:pt x="32781" y="97549"/>
                  </a:moveTo>
                  <a:lnTo>
                    <a:pt x="34009" y="97778"/>
                  </a:lnTo>
                  <a:lnTo>
                    <a:pt x="32843" y="98320"/>
                  </a:lnTo>
                  <a:lnTo>
                    <a:pt x="31594" y="97986"/>
                  </a:lnTo>
                  <a:lnTo>
                    <a:pt x="32781" y="97549"/>
                  </a:lnTo>
                  <a:close/>
                  <a:moveTo>
                    <a:pt x="29407" y="97674"/>
                  </a:moveTo>
                  <a:lnTo>
                    <a:pt x="30636" y="98007"/>
                  </a:lnTo>
                  <a:lnTo>
                    <a:pt x="29407" y="98445"/>
                  </a:lnTo>
                  <a:lnTo>
                    <a:pt x="28199" y="97986"/>
                  </a:lnTo>
                  <a:lnTo>
                    <a:pt x="29407" y="97674"/>
                  </a:lnTo>
                  <a:close/>
                  <a:moveTo>
                    <a:pt x="43797" y="96487"/>
                  </a:moveTo>
                  <a:lnTo>
                    <a:pt x="49983" y="96529"/>
                  </a:lnTo>
                  <a:lnTo>
                    <a:pt x="55002" y="98403"/>
                  </a:lnTo>
                  <a:lnTo>
                    <a:pt x="54544" y="98611"/>
                  </a:lnTo>
                  <a:lnTo>
                    <a:pt x="46734" y="97862"/>
                  </a:lnTo>
                  <a:lnTo>
                    <a:pt x="43797" y="96487"/>
                  </a:lnTo>
                  <a:close/>
                  <a:moveTo>
                    <a:pt x="55397" y="98549"/>
                  </a:moveTo>
                  <a:lnTo>
                    <a:pt x="55939" y="98757"/>
                  </a:lnTo>
                  <a:lnTo>
                    <a:pt x="55127" y="98674"/>
                  </a:lnTo>
                  <a:lnTo>
                    <a:pt x="55397" y="98549"/>
                  </a:lnTo>
                  <a:close/>
                  <a:moveTo>
                    <a:pt x="27699" y="98111"/>
                  </a:moveTo>
                  <a:lnTo>
                    <a:pt x="28990" y="98590"/>
                  </a:lnTo>
                  <a:lnTo>
                    <a:pt x="27657" y="99069"/>
                  </a:lnTo>
                  <a:lnTo>
                    <a:pt x="26387" y="98465"/>
                  </a:lnTo>
                  <a:lnTo>
                    <a:pt x="27699" y="98111"/>
                  </a:lnTo>
                  <a:close/>
                  <a:moveTo>
                    <a:pt x="31115" y="98153"/>
                  </a:moveTo>
                  <a:lnTo>
                    <a:pt x="32427" y="98507"/>
                  </a:lnTo>
                  <a:lnTo>
                    <a:pt x="31156" y="99090"/>
                  </a:lnTo>
                  <a:lnTo>
                    <a:pt x="29823" y="98611"/>
                  </a:lnTo>
                  <a:lnTo>
                    <a:pt x="31115" y="98153"/>
                  </a:lnTo>
                  <a:close/>
                  <a:moveTo>
                    <a:pt x="58105" y="99257"/>
                  </a:moveTo>
                  <a:lnTo>
                    <a:pt x="58875" y="99319"/>
                  </a:lnTo>
                  <a:lnTo>
                    <a:pt x="58542" y="99423"/>
                  </a:lnTo>
                  <a:lnTo>
                    <a:pt x="58105" y="99257"/>
                  </a:lnTo>
                  <a:close/>
                  <a:moveTo>
                    <a:pt x="11330" y="97945"/>
                  </a:moveTo>
                  <a:lnTo>
                    <a:pt x="7436" y="99715"/>
                  </a:lnTo>
                  <a:lnTo>
                    <a:pt x="4791" y="98445"/>
                  </a:lnTo>
                  <a:lnTo>
                    <a:pt x="11330" y="97945"/>
                  </a:lnTo>
                  <a:close/>
                  <a:moveTo>
                    <a:pt x="29407" y="98757"/>
                  </a:moveTo>
                  <a:lnTo>
                    <a:pt x="30781" y="99257"/>
                  </a:lnTo>
                  <a:lnTo>
                    <a:pt x="29386" y="99902"/>
                  </a:lnTo>
                  <a:lnTo>
                    <a:pt x="28032" y="99236"/>
                  </a:lnTo>
                  <a:lnTo>
                    <a:pt x="29407" y="98757"/>
                  </a:lnTo>
                  <a:close/>
                  <a:moveTo>
                    <a:pt x="4208" y="98507"/>
                  </a:moveTo>
                  <a:lnTo>
                    <a:pt x="7082" y="99861"/>
                  </a:lnTo>
                  <a:lnTo>
                    <a:pt x="6915" y="99944"/>
                  </a:lnTo>
                  <a:lnTo>
                    <a:pt x="3229" y="98570"/>
                  </a:lnTo>
                  <a:lnTo>
                    <a:pt x="4208" y="98507"/>
                  </a:lnTo>
                  <a:close/>
                  <a:moveTo>
                    <a:pt x="47484" y="98236"/>
                  </a:moveTo>
                  <a:lnTo>
                    <a:pt x="54023" y="98861"/>
                  </a:lnTo>
                  <a:lnTo>
                    <a:pt x="51357" y="100069"/>
                  </a:lnTo>
                  <a:lnTo>
                    <a:pt x="47484" y="98236"/>
                  </a:lnTo>
                  <a:close/>
                  <a:moveTo>
                    <a:pt x="22722" y="97029"/>
                  </a:moveTo>
                  <a:lnTo>
                    <a:pt x="23846" y="97570"/>
                  </a:lnTo>
                  <a:lnTo>
                    <a:pt x="8394" y="100173"/>
                  </a:lnTo>
                  <a:lnTo>
                    <a:pt x="7769" y="99882"/>
                  </a:lnTo>
                  <a:lnTo>
                    <a:pt x="12184" y="97862"/>
                  </a:lnTo>
                  <a:lnTo>
                    <a:pt x="22722" y="97029"/>
                  </a:lnTo>
                  <a:close/>
                  <a:moveTo>
                    <a:pt x="7436" y="100027"/>
                  </a:moveTo>
                  <a:lnTo>
                    <a:pt x="7894" y="100257"/>
                  </a:lnTo>
                  <a:lnTo>
                    <a:pt x="7769" y="100277"/>
                  </a:lnTo>
                  <a:lnTo>
                    <a:pt x="7290" y="100090"/>
                  </a:lnTo>
                  <a:lnTo>
                    <a:pt x="7436" y="100027"/>
                  </a:lnTo>
                  <a:close/>
                  <a:moveTo>
                    <a:pt x="54585" y="98924"/>
                  </a:moveTo>
                  <a:lnTo>
                    <a:pt x="55585" y="99007"/>
                  </a:lnTo>
                  <a:lnTo>
                    <a:pt x="51878" y="100319"/>
                  </a:lnTo>
                  <a:lnTo>
                    <a:pt x="51690" y="100236"/>
                  </a:lnTo>
                  <a:lnTo>
                    <a:pt x="54585" y="98924"/>
                  </a:lnTo>
                  <a:close/>
                  <a:moveTo>
                    <a:pt x="2542" y="98632"/>
                  </a:moveTo>
                  <a:lnTo>
                    <a:pt x="6540" y="100132"/>
                  </a:lnTo>
                  <a:lnTo>
                    <a:pt x="5790" y="100465"/>
                  </a:lnTo>
                  <a:lnTo>
                    <a:pt x="750" y="99069"/>
                  </a:lnTo>
                  <a:lnTo>
                    <a:pt x="1813" y="98695"/>
                  </a:lnTo>
                  <a:lnTo>
                    <a:pt x="2542" y="98632"/>
                  </a:lnTo>
                  <a:close/>
                  <a:moveTo>
                    <a:pt x="6915" y="100257"/>
                  </a:moveTo>
                  <a:lnTo>
                    <a:pt x="7206" y="100361"/>
                  </a:lnTo>
                  <a:lnTo>
                    <a:pt x="6394" y="100506"/>
                  </a:lnTo>
                  <a:lnTo>
                    <a:pt x="6915" y="100257"/>
                  </a:lnTo>
                  <a:close/>
                  <a:moveTo>
                    <a:pt x="36113" y="97153"/>
                  </a:moveTo>
                  <a:lnTo>
                    <a:pt x="46651" y="98153"/>
                  </a:lnTo>
                  <a:lnTo>
                    <a:pt x="51003" y="100236"/>
                  </a:lnTo>
                  <a:lnTo>
                    <a:pt x="50378" y="100527"/>
                  </a:lnTo>
                  <a:lnTo>
                    <a:pt x="34967" y="97674"/>
                  </a:lnTo>
                  <a:lnTo>
                    <a:pt x="36113" y="97153"/>
                  </a:lnTo>
                  <a:close/>
                  <a:moveTo>
                    <a:pt x="8352" y="100465"/>
                  </a:moveTo>
                  <a:lnTo>
                    <a:pt x="8539" y="100569"/>
                  </a:lnTo>
                  <a:lnTo>
                    <a:pt x="8310" y="100486"/>
                  </a:lnTo>
                  <a:lnTo>
                    <a:pt x="8352" y="100465"/>
                  </a:lnTo>
                  <a:close/>
                  <a:moveTo>
                    <a:pt x="51357" y="100402"/>
                  </a:moveTo>
                  <a:lnTo>
                    <a:pt x="51482" y="100465"/>
                  </a:lnTo>
                  <a:lnTo>
                    <a:pt x="51003" y="100631"/>
                  </a:lnTo>
                  <a:lnTo>
                    <a:pt x="50878" y="100611"/>
                  </a:lnTo>
                  <a:lnTo>
                    <a:pt x="51357" y="100402"/>
                  </a:lnTo>
                  <a:close/>
                  <a:moveTo>
                    <a:pt x="56251" y="99069"/>
                  </a:moveTo>
                  <a:lnTo>
                    <a:pt x="56980" y="99153"/>
                  </a:lnTo>
                  <a:lnTo>
                    <a:pt x="58042" y="99548"/>
                  </a:lnTo>
                  <a:lnTo>
                    <a:pt x="52982" y="100860"/>
                  </a:lnTo>
                  <a:lnTo>
                    <a:pt x="52253" y="100506"/>
                  </a:lnTo>
                  <a:lnTo>
                    <a:pt x="56251" y="99069"/>
                  </a:lnTo>
                  <a:close/>
                  <a:moveTo>
                    <a:pt x="51857" y="100631"/>
                  </a:moveTo>
                  <a:lnTo>
                    <a:pt x="52378" y="100881"/>
                  </a:lnTo>
                  <a:lnTo>
                    <a:pt x="51565" y="100736"/>
                  </a:lnTo>
                  <a:lnTo>
                    <a:pt x="51857" y="100631"/>
                  </a:lnTo>
                  <a:close/>
                  <a:moveTo>
                    <a:pt x="50462" y="100819"/>
                  </a:moveTo>
                  <a:lnTo>
                    <a:pt x="50233" y="100902"/>
                  </a:lnTo>
                  <a:lnTo>
                    <a:pt x="50420" y="100819"/>
                  </a:lnTo>
                  <a:close/>
                  <a:moveTo>
                    <a:pt x="4270" y="101152"/>
                  </a:moveTo>
                  <a:lnTo>
                    <a:pt x="3854" y="101360"/>
                  </a:lnTo>
                  <a:lnTo>
                    <a:pt x="3499" y="101277"/>
                  </a:lnTo>
                  <a:lnTo>
                    <a:pt x="4270" y="101152"/>
                  </a:lnTo>
                  <a:close/>
                  <a:moveTo>
                    <a:pt x="54502" y="101569"/>
                  </a:moveTo>
                  <a:lnTo>
                    <a:pt x="55272" y="101714"/>
                  </a:lnTo>
                  <a:lnTo>
                    <a:pt x="54918" y="101777"/>
                  </a:lnTo>
                  <a:lnTo>
                    <a:pt x="54502" y="101569"/>
                  </a:lnTo>
                  <a:close/>
                  <a:moveTo>
                    <a:pt x="24304" y="97799"/>
                  </a:moveTo>
                  <a:lnTo>
                    <a:pt x="25533" y="98382"/>
                  </a:lnTo>
                  <a:lnTo>
                    <a:pt x="12059" y="101881"/>
                  </a:lnTo>
                  <a:lnTo>
                    <a:pt x="11663" y="101714"/>
                  </a:lnTo>
                  <a:lnTo>
                    <a:pt x="8852" y="100381"/>
                  </a:lnTo>
                  <a:lnTo>
                    <a:pt x="24304" y="97799"/>
                  </a:lnTo>
                  <a:close/>
                  <a:moveTo>
                    <a:pt x="7748" y="100569"/>
                  </a:moveTo>
                  <a:lnTo>
                    <a:pt x="11538" y="101985"/>
                  </a:lnTo>
                  <a:lnTo>
                    <a:pt x="11559" y="102006"/>
                  </a:lnTo>
                  <a:lnTo>
                    <a:pt x="11455" y="102027"/>
                  </a:lnTo>
                  <a:lnTo>
                    <a:pt x="6769" y="100736"/>
                  </a:lnTo>
                  <a:lnTo>
                    <a:pt x="7748" y="100569"/>
                  </a:lnTo>
                  <a:close/>
                  <a:moveTo>
                    <a:pt x="34509" y="97882"/>
                  </a:moveTo>
                  <a:lnTo>
                    <a:pt x="49920" y="100736"/>
                  </a:lnTo>
                  <a:lnTo>
                    <a:pt x="47088" y="102027"/>
                  </a:lnTo>
                  <a:lnTo>
                    <a:pt x="46692" y="102152"/>
                  </a:lnTo>
                  <a:lnTo>
                    <a:pt x="33280" y="98445"/>
                  </a:lnTo>
                  <a:lnTo>
                    <a:pt x="34509" y="97882"/>
                  </a:lnTo>
                  <a:close/>
                  <a:moveTo>
                    <a:pt x="51024" y="100923"/>
                  </a:moveTo>
                  <a:lnTo>
                    <a:pt x="52003" y="101110"/>
                  </a:lnTo>
                  <a:lnTo>
                    <a:pt x="47296" y="102318"/>
                  </a:lnTo>
                  <a:lnTo>
                    <a:pt x="47192" y="102297"/>
                  </a:lnTo>
                  <a:lnTo>
                    <a:pt x="47213" y="102277"/>
                  </a:lnTo>
                  <a:lnTo>
                    <a:pt x="51024" y="100923"/>
                  </a:lnTo>
                  <a:close/>
                  <a:moveTo>
                    <a:pt x="6103" y="100860"/>
                  </a:moveTo>
                  <a:lnTo>
                    <a:pt x="10893" y="102172"/>
                  </a:lnTo>
                  <a:lnTo>
                    <a:pt x="9810" y="102464"/>
                  </a:lnTo>
                  <a:lnTo>
                    <a:pt x="4333" y="101444"/>
                  </a:lnTo>
                  <a:lnTo>
                    <a:pt x="5374" y="100965"/>
                  </a:lnTo>
                  <a:lnTo>
                    <a:pt x="6103" y="100860"/>
                  </a:lnTo>
                  <a:close/>
                  <a:moveTo>
                    <a:pt x="52669" y="101235"/>
                  </a:moveTo>
                  <a:lnTo>
                    <a:pt x="53398" y="101360"/>
                  </a:lnTo>
                  <a:lnTo>
                    <a:pt x="54419" y="101860"/>
                  </a:lnTo>
                  <a:lnTo>
                    <a:pt x="48921" y="102776"/>
                  </a:lnTo>
                  <a:lnTo>
                    <a:pt x="47858" y="102485"/>
                  </a:lnTo>
                  <a:lnTo>
                    <a:pt x="52669" y="101235"/>
                  </a:lnTo>
                  <a:close/>
                  <a:moveTo>
                    <a:pt x="25950" y="98570"/>
                  </a:moveTo>
                  <a:lnTo>
                    <a:pt x="27262" y="99194"/>
                  </a:lnTo>
                  <a:lnTo>
                    <a:pt x="15849" y="103255"/>
                  </a:lnTo>
                  <a:lnTo>
                    <a:pt x="15454" y="103130"/>
                  </a:lnTo>
                  <a:lnTo>
                    <a:pt x="12538" y="102048"/>
                  </a:lnTo>
                  <a:lnTo>
                    <a:pt x="25950" y="98570"/>
                  </a:lnTo>
                  <a:close/>
                  <a:moveTo>
                    <a:pt x="11455" y="102339"/>
                  </a:moveTo>
                  <a:lnTo>
                    <a:pt x="13392" y="102860"/>
                  </a:lnTo>
                  <a:lnTo>
                    <a:pt x="14225" y="103276"/>
                  </a:lnTo>
                  <a:lnTo>
                    <a:pt x="10497" y="102589"/>
                  </a:lnTo>
                  <a:lnTo>
                    <a:pt x="11455" y="102339"/>
                  </a:lnTo>
                  <a:close/>
                  <a:moveTo>
                    <a:pt x="3874" y="101652"/>
                  </a:moveTo>
                  <a:lnTo>
                    <a:pt x="9143" y="102631"/>
                  </a:lnTo>
                  <a:lnTo>
                    <a:pt x="6436" y="103339"/>
                  </a:lnTo>
                  <a:lnTo>
                    <a:pt x="1292" y="102839"/>
                  </a:lnTo>
                  <a:lnTo>
                    <a:pt x="3874" y="101652"/>
                  </a:lnTo>
                  <a:close/>
                  <a:moveTo>
                    <a:pt x="14995" y="103318"/>
                  </a:moveTo>
                  <a:lnTo>
                    <a:pt x="15349" y="103422"/>
                  </a:lnTo>
                  <a:lnTo>
                    <a:pt x="15370" y="103422"/>
                  </a:lnTo>
                  <a:lnTo>
                    <a:pt x="15287" y="103443"/>
                  </a:lnTo>
                  <a:lnTo>
                    <a:pt x="14995" y="103318"/>
                  </a:lnTo>
                  <a:close/>
                  <a:moveTo>
                    <a:pt x="32864" y="98632"/>
                  </a:moveTo>
                  <a:lnTo>
                    <a:pt x="46213" y="102318"/>
                  </a:lnTo>
                  <a:lnTo>
                    <a:pt x="43298" y="103360"/>
                  </a:lnTo>
                  <a:lnTo>
                    <a:pt x="42881" y="103485"/>
                  </a:lnTo>
                  <a:lnTo>
                    <a:pt x="31531" y="99236"/>
                  </a:lnTo>
                  <a:lnTo>
                    <a:pt x="32864" y="98632"/>
                  </a:lnTo>
                  <a:close/>
                  <a:moveTo>
                    <a:pt x="47296" y="102631"/>
                  </a:moveTo>
                  <a:lnTo>
                    <a:pt x="48254" y="102901"/>
                  </a:lnTo>
                  <a:lnTo>
                    <a:pt x="44506" y="103526"/>
                  </a:lnTo>
                  <a:lnTo>
                    <a:pt x="44506" y="103526"/>
                  </a:lnTo>
                  <a:lnTo>
                    <a:pt x="45359" y="103130"/>
                  </a:lnTo>
                  <a:lnTo>
                    <a:pt x="47296" y="102631"/>
                  </a:lnTo>
                  <a:close/>
                  <a:moveTo>
                    <a:pt x="43735" y="103547"/>
                  </a:moveTo>
                  <a:lnTo>
                    <a:pt x="43443" y="103693"/>
                  </a:lnTo>
                  <a:lnTo>
                    <a:pt x="43360" y="103651"/>
                  </a:lnTo>
                  <a:lnTo>
                    <a:pt x="43381" y="103651"/>
                  </a:lnTo>
                  <a:lnTo>
                    <a:pt x="43735" y="103547"/>
                  </a:lnTo>
                  <a:close/>
                  <a:moveTo>
                    <a:pt x="54877" y="102068"/>
                  </a:moveTo>
                  <a:lnTo>
                    <a:pt x="57459" y="103297"/>
                  </a:lnTo>
                  <a:lnTo>
                    <a:pt x="52294" y="103714"/>
                  </a:lnTo>
                  <a:lnTo>
                    <a:pt x="49587" y="102964"/>
                  </a:lnTo>
                  <a:lnTo>
                    <a:pt x="54877" y="102068"/>
                  </a:lnTo>
                  <a:close/>
                  <a:moveTo>
                    <a:pt x="9831" y="102756"/>
                  </a:moveTo>
                  <a:lnTo>
                    <a:pt x="14704" y="103651"/>
                  </a:lnTo>
                  <a:lnTo>
                    <a:pt x="13662" y="104026"/>
                  </a:lnTo>
                  <a:lnTo>
                    <a:pt x="7269" y="103422"/>
                  </a:lnTo>
                  <a:lnTo>
                    <a:pt x="9831" y="102756"/>
                  </a:lnTo>
                  <a:close/>
                  <a:moveTo>
                    <a:pt x="15266" y="103755"/>
                  </a:moveTo>
                  <a:lnTo>
                    <a:pt x="16349" y="104276"/>
                  </a:lnTo>
                  <a:lnTo>
                    <a:pt x="16349" y="104276"/>
                  </a:lnTo>
                  <a:lnTo>
                    <a:pt x="14350" y="104088"/>
                  </a:lnTo>
                  <a:lnTo>
                    <a:pt x="15266" y="103755"/>
                  </a:lnTo>
                  <a:close/>
                  <a:moveTo>
                    <a:pt x="48921" y="103068"/>
                  </a:moveTo>
                  <a:lnTo>
                    <a:pt x="51461" y="103776"/>
                  </a:lnTo>
                  <a:lnTo>
                    <a:pt x="45047" y="104276"/>
                  </a:lnTo>
                  <a:lnTo>
                    <a:pt x="44006" y="103901"/>
                  </a:lnTo>
                  <a:lnTo>
                    <a:pt x="48921" y="103068"/>
                  </a:lnTo>
                  <a:close/>
                  <a:moveTo>
                    <a:pt x="27637" y="99382"/>
                  </a:moveTo>
                  <a:lnTo>
                    <a:pt x="29053" y="100048"/>
                  </a:lnTo>
                  <a:lnTo>
                    <a:pt x="19764" y="104297"/>
                  </a:lnTo>
                  <a:lnTo>
                    <a:pt x="19348" y="104213"/>
                  </a:lnTo>
                  <a:lnTo>
                    <a:pt x="16349" y="103380"/>
                  </a:lnTo>
                  <a:lnTo>
                    <a:pt x="27637" y="99382"/>
                  </a:lnTo>
                  <a:close/>
                  <a:moveTo>
                    <a:pt x="31156" y="99403"/>
                  </a:moveTo>
                  <a:lnTo>
                    <a:pt x="42381" y="103609"/>
                  </a:lnTo>
                  <a:lnTo>
                    <a:pt x="39382" y="104380"/>
                  </a:lnTo>
                  <a:lnTo>
                    <a:pt x="38966" y="104443"/>
                  </a:lnTo>
                  <a:lnTo>
                    <a:pt x="29740" y="100048"/>
                  </a:lnTo>
                  <a:lnTo>
                    <a:pt x="31156" y="99403"/>
                  </a:lnTo>
                  <a:close/>
                  <a:moveTo>
                    <a:pt x="16349" y="103964"/>
                  </a:moveTo>
                  <a:lnTo>
                    <a:pt x="17265" y="104130"/>
                  </a:lnTo>
                  <a:lnTo>
                    <a:pt x="18140" y="104463"/>
                  </a:lnTo>
                  <a:lnTo>
                    <a:pt x="17203" y="104359"/>
                  </a:lnTo>
                  <a:lnTo>
                    <a:pt x="16349" y="103964"/>
                  </a:lnTo>
                  <a:close/>
                  <a:moveTo>
                    <a:pt x="43443" y="104005"/>
                  </a:moveTo>
                  <a:lnTo>
                    <a:pt x="44360" y="104338"/>
                  </a:lnTo>
                  <a:lnTo>
                    <a:pt x="42360" y="104505"/>
                  </a:lnTo>
                  <a:lnTo>
                    <a:pt x="43443" y="104005"/>
                  </a:lnTo>
                  <a:close/>
                  <a:moveTo>
                    <a:pt x="18911" y="104422"/>
                  </a:moveTo>
                  <a:lnTo>
                    <a:pt x="19265" y="104505"/>
                  </a:lnTo>
                  <a:lnTo>
                    <a:pt x="19285" y="104505"/>
                  </a:lnTo>
                  <a:lnTo>
                    <a:pt x="19202" y="104547"/>
                  </a:lnTo>
                  <a:lnTo>
                    <a:pt x="18911" y="104422"/>
                  </a:lnTo>
                  <a:close/>
                  <a:moveTo>
                    <a:pt x="42381" y="104172"/>
                  </a:moveTo>
                  <a:lnTo>
                    <a:pt x="41507" y="104567"/>
                  </a:lnTo>
                  <a:lnTo>
                    <a:pt x="40569" y="104630"/>
                  </a:lnTo>
                  <a:lnTo>
                    <a:pt x="41444" y="104318"/>
                  </a:lnTo>
                  <a:lnTo>
                    <a:pt x="42381" y="104172"/>
                  </a:lnTo>
                  <a:close/>
                  <a:moveTo>
                    <a:pt x="39799" y="104609"/>
                  </a:moveTo>
                  <a:lnTo>
                    <a:pt x="39507" y="104713"/>
                  </a:lnTo>
                  <a:lnTo>
                    <a:pt x="39424" y="104672"/>
                  </a:lnTo>
                  <a:lnTo>
                    <a:pt x="39445" y="104672"/>
                  </a:lnTo>
                  <a:lnTo>
                    <a:pt x="39799" y="104609"/>
                  </a:lnTo>
                  <a:close/>
                  <a:moveTo>
                    <a:pt x="17973" y="104734"/>
                  </a:moveTo>
                  <a:lnTo>
                    <a:pt x="18661" y="104797"/>
                  </a:lnTo>
                  <a:lnTo>
                    <a:pt x="18369" y="104922"/>
                  </a:lnTo>
                  <a:lnTo>
                    <a:pt x="17973" y="104734"/>
                  </a:lnTo>
                  <a:close/>
                  <a:moveTo>
                    <a:pt x="40736" y="104922"/>
                  </a:moveTo>
                  <a:lnTo>
                    <a:pt x="40340" y="105109"/>
                  </a:lnTo>
                  <a:lnTo>
                    <a:pt x="40049" y="104963"/>
                  </a:lnTo>
                  <a:lnTo>
                    <a:pt x="40736" y="104922"/>
                  </a:lnTo>
                  <a:close/>
                  <a:moveTo>
                    <a:pt x="6457" y="103630"/>
                  </a:moveTo>
                  <a:lnTo>
                    <a:pt x="13017" y="104255"/>
                  </a:lnTo>
                  <a:lnTo>
                    <a:pt x="10372" y="105192"/>
                  </a:lnTo>
                  <a:lnTo>
                    <a:pt x="709" y="105109"/>
                  </a:lnTo>
                  <a:lnTo>
                    <a:pt x="6457" y="103630"/>
                  </a:lnTo>
                  <a:close/>
                  <a:moveTo>
                    <a:pt x="13704" y="104318"/>
                  </a:moveTo>
                  <a:lnTo>
                    <a:pt x="17120" y="104651"/>
                  </a:lnTo>
                  <a:lnTo>
                    <a:pt x="18036" y="105088"/>
                  </a:lnTo>
                  <a:lnTo>
                    <a:pt x="17640" y="105255"/>
                  </a:lnTo>
                  <a:lnTo>
                    <a:pt x="11226" y="105192"/>
                  </a:lnTo>
                  <a:lnTo>
                    <a:pt x="13704" y="104318"/>
                  </a:lnTo>
                  <a:close/>
                  <a:moveTo>
                    <a:pt x="18369" y="105234"/>
                  </a:moveTo>
                  <a:lnTo>
                    <a:pt x="18411" y="105255"/>
                  </a:lnTo>
                  <a:lnTo>
                    <a:pt x="18327" y="105255"/>
                  </a:lnTo>
                  <a:lnTo>
                    <a:pt x="18369" y="105234"/>
                  </a:lnTo>
                  <a:close/>
                  <a:moveTo>
                    <a:pt x="19223" y="104859"/>
                  </a:moveTo>
                  <a:lnTo>
                    <a:pt x="20348" y="105276"/>
                  </a:lnTo>
                  <a:lnTo>
                    <a:pt x="19098" y="105276"/>
                  </a:lnTo>
                  <a:lnTo>
                    <a:pt x="18723" y="105088"/>
                  </a:lnTo>
                  <a:lnTo>
                    <a:pt x="19223" y="104859"/>
                  </a:lnTo>
                  <a:close/>
                  <a:moveTo>
                    <a:pt x="20306" y="104963"/>
                  </a:moveTo>
                  <a:lnTo>
                    <a:pt x="21243" y="105046"/>
                  </a:lnTo>
                  <a:lnTo>
                    <a:pt x="22139" y="105296"/>
                  </a:lnTo>
                  <a:lnTo>
                    <a:pt x="21201" y="105276"/>
                  </a:lnTo>
                  <a:lnTo>
                    <a:pt x="20306" y="104963"/>
                  </a:lnTo>
                  <a:close/>
                  <a:moveTo>
                    <a:pt x="22909" y="105192"/>
                  </a:moveTo>
                  <a:lnTo>
                    <a:pt x="23263" y="105234"/>
                  </a:lnTo>
                  <a:lnTo>
                    <a:pt x="23638" y="105296"/>
                  </a:lnTo>
                  <a:lnTo>
                    <a:pt x="23263" y="105296"/>
                  </a:lnTo>
                  <a:lnTo>
                    <a:pt x="22909" y="105192"/>
                  </a:lnTo>
                  <a:close/>
                  <a:moveTo>
                    <a:pt x="29386" y="100215"/>
                  </a:moveTo>
                  <a:lnTo>
                    <a:pt x="38466" y="104526"/>
                  </a:lnTo>
                  <a:lnTo>
                    <a:pt x="35405" y="105046"/>
                  </a:lnTo>
                  <a:lnTo>
                    <a:pt x="31364" y="105359"/>
                  </a:lnTo>
                  <a:lnTo>
                    <a:pt x="27324" y="105338"/>
                  </a:lnTo>
                  <a:lnTo>
                    <a:pt x="23305" y="104942"/>
                  </a:lnTo>
                  <a:lnTo>
                    <a:pt x="20243" y="104380"/>
                  </a:lnTo>
                  <a:lnTo>
                    <a:pt x="29386" y="100215"/>
                  </a:lnTo>
                  <a:close/>
                  <a:moveTo>
                    <a:pt x="35800" y="105317"/>
                  </a:moveTo>
                  <a:lnTo>
                    <a:pt x="35446" y="105401"/>
                  </a:lnTo>
                  <a:lnTo>
                    <a:pt x="35071" y="105401"/>
                  </a:lnTo>
                  <a:lnTo>
                    <a:pt x="35425" y="105338"/>
                  </a:lnTo>
                  <a:lnTo>
                    <a:pt x="35800" y="105317"/>
                  </a:lnTo>
                  <a:close/>
                  <a:moveTo>
                    <a:pt x="38404" y="105109"/>
                  </a:moveTo>
                  <a:lnTo>
                    <a:pt x="37508" y="105421"/>
                  </a:lnTo>
                  <a:lnTo>
                    <a:pt x="36550" y="105421"/>
                  </a:lnTo>
                  <a:lnTo>
                    <a:pt x="37466" y="105171"/>
                  </a:lnTo>
                  <a:lnTo>
                    <a:pt x="38404" y="105109"/>
                  </a:lnTo>
                  <a:close/>
                  <a:moveTo>
                    <a:pt x="39486" y="105026"/>
                  </a:moveTo>
                  <a:lnTo>
                    <a:pt x="39986" y="105255"/>
                  </a:lnTo>
                  <a:lnTo>
                    <a:pt x="39611" y="105442"/>
                  </a:lnTo>
                  <a:lnTo>
                    <a:pt x="38362" y="105421"/>
                  </a:lnTo>
                  <a:lnTo>
                    <a:pt x="39486" y="105026"/>
                  </a:lnTo>
                  <a:close/>
                  <a:moveTo>
                    <a:pt x="40320" y="105421"/>
                  </a:moveTo>
                  <a:lnTo>
                    <a:pt x="40361" y="105442"/>
                  </a:lnTo>
                  <a:lnTo>
                    <a:pt x="40299" y="105442"/>
                  </a:lnTo>
                  <a:lnTo>
                    <a:pt x="40320" y="105421"/>
                  </a:lnTo>
                  <a:close/>
                  <a:moveTo>
                    <a:pt x="45005" y="104588"/>
                  </a:moveTo>
                  <a:lnTo>
                    <a:pt x="47484" y="105505"/>
                  </a:lnTo>
                  <a:lnTo>
                    <a:pt x="41048" y="105442"/>
                  </a:lnTo>
                  <a:lnTo>
                    <a:pt x="40674" y="105276"/>
                  </a:lnTo>
                  <a:lnTo>
                    <a:pt x="41590" y="104859"/>
                  </a:lnTo>
                  <a:lnTo>
                    <a:pt x="45005" y="104588"/>
                  </a:lnTo>
                  <a:close/>
                  <a:moveTo>
                    <a:pt x="52274" y="104005"/>
                  </a:moveTo>
                  <a:lnTo>
                    <a:pt x="58001" y="105588"/>
                  </a:lnTo>
                  <a:lnTo>
                    <a:pt x="48317" y="105505"/>
                  </a:lnTo>
                  <a:lnTo>
                    <a:pt x="45693" y="104526"/>
                  </a:lnTo>
                  <a:lnTo>
                    <a:pt x="52274" y="104005"/>
                  </a:lnTo>
                  <a:close/>
                  <a:moveTo>
                    <a:pt x="27324" y="105630"/>
                  </a:moveTo>
                  <a:lnTo>
                    <a:pt x="27678" y="105650"/>
                  </a:lnTo>
                  <a:lnTo>
                    <a:pt x="27303" y="105692"/>
                  </a:lnTo>
                  <a:lnTo>
                    <a:pt x="26949" y="105630"/>
                  </a:lnTo>
                  <a:close/>
                  <a:moveTo>
                    <a:pt x="31385" y="105650"/>
                  </a:moveTo>
                  <a:lnTo>
                    <a:pt x="31739" y="105671"/>
                  </a:lnTo>
                  <a:lnTo>
                    <a:pt x="31385" y="105713"/>
                  </a:lnTo>
                  <a:lnTo>
                    <a:pt x="31010" y="105692"/>
                  </a:lnTo>
                  <a:lnTo>
                    <a:pt x="31385" y="105650"/>
                  </a:lnTo>
                  <a:close/>
                  <a:moveTo>
                    <a:pt x="25283" y="105609"/>
                  </a:moveTo>
                  <a:lnTo>
                    <a:pt x="26200" y="105775"/>
                  </a:lnTo>
                  <a:lnTo>
                    <a:pt x="25242" y="105859"/>
                  </a:lnTo>
                  <a:lnTo>
                    <a:pt x="24346" y="105609"/>
                  </a:lnTo>
                  <a:close/>
                  <a:moveTo>
                    <a:pt x="33426" y="105671"/>
                  </a:moveTo>
                  <a:lnTo>
                    <a:pt x="34363" y="105692"/>
                  </a:lnTo>
                  <a:lnTo>
                    <a:pt x="33447" y="105921"/>
                  </a:lnTo>
                  <a:lnTo>
                    <a:pt x="32489" y="105838"/>
                  </a:lnTo>
                  <a:lnTo>
                    <a:pt x="33426" y="105671"/>
                  </a:lnTo>
                  <a:close/>
                  <a:moveTo>
                    <a:pt x="23222" y="105588"/>
                  </a:moveTo>
                  <a:lnTo>
                    <a:pt x="24409" y="105921"/>
                  </a:lnTo>
                  <a:lnTo>
                    <a:pt x="23159" y="106025"/>
                  </a:lnTo>
                  <a:lnTo>
                    <a:pt x="21993" y="105588"/>
                  </a:lnTo>
                  <a:close/>
                  <a:moveTo>
                    <a:pt x="29344" y="105817"/>
                  </a:moveTo>
                  <a:lnTo>
                    <a:pt x="30281" y="105900"/>
                  </a:lnTo>
                  <a:lnTo>
                    <a:pt x="29344" y="106067"/>
                  </a:lnTo>
                  <a:lnTo>
                    <a:pt x="28407" y="105900"/>
                  </a:lnTo>
                  <a:lnTo>
                    <a:pt x="29344" y="105817"/>
                  </a:lnTo>
                  <a:close/>
                  <a:moveTo>
                    <a:pt x="36717" y="105692"/>
                  </a:moveTo>
                  <a:lnTo>
                    <a:pt x="35530" y="106129"/>
                  </a:lnTo>
                  <a:lnTo>
                    <a:pt x="34280" y="106004"/>
                  </a:lnTo>
                  <a:lnTo>
                    <a:pt x="35467" y="105692"/>
                  </a:lnTo>
                  <a:close/>
                  <a:moveTo>
                    <a:pt x="21139" y="105567"/>
                  </a:moveTo>
                  <a:lnTo>
                    <a:pt x="22472" y="106067"/>
                  </a:lnTo>
                  <a:lnTo>
                    <a:pt x="21035" y="106192"/>
                  </a:lnTo>
                  <a:lnTo>
                    <a:pt x="19723" y="105567"/>
                  </a:lnTo>
                  <a:close/>
                  <a:moveTo>
                    <a:pt x="38987" y="105713"/>
                  </a:moveTo>
                  <a:lnTo>
                    <a:pt x="37654" y="106317"/>
                  </a:lnTo>
                  <a:lnTo>
                    <a:pt x="36217" y="106192"/>
                  </a:lnTo>
                  <a:lnTo>
                    <a:pt x="37550" y="105713"/>
                  </a:lnTo>
                  <a:close/>
                  <a:moveTo>
                    <a:pt x="27303" y="105984"/>
                  </a:moveTo>
                  <a:lnTo>
                    <a:pt x="28511" y="106213"/>
                  </a:lnTo>
                  <a:lnTo>
                    <a:pt x="27283" y="106421"/>
                  </a:lnTo>
                  <a:lnTo>
                    <a:pt x="26075" y="106088"/>
                  </a:lnTo>
                  <a:lnTo>
                    <a:pt x="27303" y="105984"/>
                  </a:lnTo>
                  <a:close/>
                  <a:moveTo>
                    <a:pt x="31385" y="106025"/>
                  </a:moveTo>
                  <a:lnTo>
                    <a:pt x="32614" y="106129"/>
                  </a:lnTo>
                  <a:lnTo>
                    <a:pt x="31406" y="106442"/>
                  </a:lnTo>
                  <a:lnTo>
                    <a:pt x="30177" y="106213"/>
                  </a:lnTo>
                  <a:lnTo>
                    <a:pt x="31385" y="106025"/>
                  </a:lnTo>
                  <a:close/>
                  <a:moveTo>
                    <a:pt x="19036" y="105546"/>
                  </a:moveTo>
                  <a:lnTo>
                    <a:pt x="20452" y="106234"/>
                  </a:lnTo>
                  <a:lnTo>
                    <a:pt x="15308" y="106629"/>
                  </a:lnTo>
                  <a:lnTo>
                    <a:pt x="17703" y="105546"/>
                  </a:lnTo>
                  <a:close/>
                  <a:moveTo>
                    <a:pt x="25221" y="106150"/>
                  </a:moveTo>
                  <a:lnTo>
                    <a:pt x="26595" y="106525"/>
                  </a:lnTo>
                  <a:lnTo>
                    <a:pt x="25158" y="106775"/>
                  </a:lnTo>
                  <a:lnTo>
                    <a:pt x="23805" y="106254"/>
                  </a:lnTo>
                  <a:lnTo>
                    <a:pt x="25221" y="106150"/>
                  </a:lnTo>
                  <a:close/>
                  <a:moveTo>
                    <a:pt x="33468" y="106213"/>
                  </a:moveTo>
                  <a:lnTo>
                    <a:pt x="34884" y="106359"/>
                  </a:lnTo>
                  <a:lnTo>
                    <a:pt x="33509" y="106837"/>
                  </a:lnTo>
                  <a:lnTo>
                    <a:pt x="32073" y="106567"/>
                  </a:lnTo>
                  <a:lnTo>
                    <a:pt x="33468" y="106213"/>
                  </a:lnTo>
                  <a:close/>
                  <a:moveTo>
                    <a:pt x="40986" y="105734"/>
                  </a:moveTo>
                  <a:lnTo>
                    <a:pt x="43360" y="106879"/>
                  </a:lnTo>
                  <a:lnTo>
                    <a:pt x="38237" y="106379"/>
                  </a:lnTo>
                  <a:lnTo>
                    <a:pt x="39674" y="105734"/>
                  </a:lnTo>
                  <a:close/>
                  <a:moveTo>
                    <a:pt x="29344" y="106359"/>
                  </a:moveTo>
                  <a:lnTo>
                    <a:pt x="30740" y="106608"/>
                  </a:lnTo>
                  <a:lnTo>
                    <a:pt x="29344" y="106983"/>
                  </a:lnTo>
                  <a:lnTo>
                    <a:pt x="27928" y="106588"/>
                  </a:lnTo>
                  <a:lnTo>
                    <a:pt x="29344" y="106359"/>
                  </a:lnTo>
                  <a:close/>
                  <a:moveTo>
                    <a:pt x="23117" y="106317"/>
                  </a:moveTo>
                  <a:lnTo>
                    <a:pt x="24596" y="106858"/>
                  </a:lnTo>
                  <a:lnTo>
                    <a:pt x="23013" y="107129"/>
                  </a:lnTo>
                  <a:lnTo>
                    <a:pt x="21555" y="106442"/>
                  </a:lnTo>
                  <a:lnTo>
                    <a:pt x="23117" y="106317"/>
                  </a:lnTo>
                  <a:close/>
                  <a:moveTo>
                    <a:pt x="35571" y="106421"/>
                  </a:moveTo>
                  <a:lnTo>
                    <a:pt x="37133" y="106567"/>
                  </a:lnTo>
                  <a:lnTo>
                    <a:pt x="35655" y="107233"/>
                  </a:lnTo>
                  <a:lnTo>
                    <a:pt x="34072" y="106942"/>
                  </a:lnTo>
                  <a:lnTo>
                    <a:pt x="35571" y="106421"/>
                  </a:lnTo>
                  <a:close/>
                  <a:moveTo>
                    <a:pt x="10414" y="105484"/>
                  </a:moveTo>
                  <a:lnTo>
                    <a:pt x="17015" y="105546"/>
                  </a:lnTo>
                  <a:lnTo>
                    <a:pt x="14454" y="106713"/>
                  </a:lnTo>
                  <a:lnTo>
                    <a:pt x="4832" y="107462"/>
                  </a:lnTo>
                  <a:lnTo>
                    <a:pt x="10414" y="105484"/>
                  </a:lnTo>
                  <a:close/>
                  <a:moveTo>
                    <a:pt x="27262" y="106713"/>
                  </a:moveTo>
                  <a:lnTo>
                    <a:pt x="28782" y="107129"/>
                  </a:lnTo>
                  <a:lnTo>
                    <a:pt x="27220" y="107525"/>
                  </a:lnTo>
                  <a:lnTo>
                    <a:pt x="25700" y="106962"/>
                  </a:lnTo>
                  <a:lnTo>
                    <a:pt x="27262" y="106713"/>
                  </a:lnTo>
                  <a:close/>
                  <a:moveTo>
                    <a:pt x="31427" y="106733"/>
                  </a:moveTo>
                  <a:lnTo>
                    <a:pt x="32968" y="107025"/>
                  </a:lnTo>
                  <a:lnTo>
                    <a:pt x="31448" y="107566"/>
                  </a:lnTo>
                  <a:lnTo>
                    <a:pt x="29886" y="107129"/>
                  </a:lnTo>
                  <a:lnTo>
                    <a:pt x="31427" y="106733"/>
                  </a:lnTo>
                  <a:close/>
                  <a:moveTo>
                    <a:pt x="41673" y="105734"/>
                  </a:moveTo>
                  <a:lnTo>
                    <a:pt x="48275" y="105796"/>
                  </a:lnTo>
                  <a:lnTo>
                    <a:pt x="53835" y="107879"/>
                  </a:lnTo>
                  <a:lnTo>
                    <a:pt x="44214" y="106962"/>
                  </a:lnTo>
                  <a:lnTo>
                    <a:pt x="41673" y="105734"/>
                  </a:lnTo>
                  <a:close/>
                  <a:moveTo>
                    <a:pt x="25138" y="107067"/>
                  </a:moveTo>
                  <a:lnTo>
                    <a:pt x="26720" y="107650"/>
                  </a:lnTo>
                  <a:lnTo>
                    <a:pt x="25033" y="108108"/>
                  </a:lnTo>
                  <a:lnTo>
                    <a:pt x="23451" y="107337"/>
                  </a:lnTo>
                  <a:lnTo>
                    <a:pt x="25138" y="107067"/>
                  </a:lnTo>
                  <a:close/>
                  <a:moveTo>
                    <a:pt x="33530" y="107129"/>
                  </a:moveTo>
                  <a:lnTo>
                    <a:pt x="35196" y="107441"/>
                  </a:lnTo>
                  <a:lnTo>
                    <a:pt x="33614" y="108170"/>
                  </a:lnTo>
                  <a:lnTo>
                    <a:pt x="31927" y="107712"/>
                  </a:lnTo>
                  <a:lnTo>
                    <a:pt x="33530" y="107129"/>
                  </a:lnTo>
                  <a:close/>
                  <a:moveTo>
                    <a:pt x="29323" y="107275"/>
                  </a:moveTo>
                  <a:lnTo>
                    <a:pt x="30969" y="107733"/>
                  </a:lnTo>
                  <a:lnTo>
                    <a:pt x="29323" y="108316"/>
                  </a:lnTo>
                  <a:lnTo>
                    <a:pt x="27699" y="107712"/>
                  </a:lnTo>
                  <a:lnTo>
                    <a:pt x="29323" y="107275"/>
                  </a:lnTo>
                  <a:close/>
                  <a:moveTo>
                    <a:pt x="27199" y="107837"/>
                  </a:moveTo>
                  <a:lnTo>
                    <a:pt x="28907" y="108462"/>
                  </a:lnTo>
                  <a:lnTo>
                    <a:pt x="27137" y="109087"/>
                  </a:lnTo>
                  <a:lnTo>
                    <a:pt x="25450" y="108295"/>
                  </a:lnTo>
                  <a:lnTo>
                    <a:pt x="27199" y="107837"/>
                  </a:lnTo>
                  <a:close/>
                  <a:moveTo>
                    <a:pt x="31448" y="107879"/>
                  </a:moveTo>
                  <a:lnTo>
                    <a:pt x="33197" y="108358"/>
                  </a:lnTo>
                  <a:lnTo>
                    <a:pt x="31510" y="109128"/>
                  </a:lnTo>
                  <a:lnTo>
                    <a:pt x="29740" y="108483"/>
                  </a:lnTo>
                  <a:lnTo>
                    <a:pt x="31448" y="107879"/>
                  </a:lnTo>
                  <a:close/>
                  <a:moveTo>
                    <a:pt x="20972" y="106483"/>
                  </a:moveTo>
                  <a:lnTo>
                    <a:pt x="22513" y="107212"/>
                  </a:lnTo>
                  <a:lnTo>
                    <a:pt x="9143" y="109462"/>
                  </a:lnTo>
                  <a:lnTo>
                    <a:pt x="9143" y="109462"/>
                  </a:lnTo>
                  <a:lnTo>
                    <a:pt x="14537" y="106983"/>
                  </a:lnTo>
                  <a:lnTo>
                    <a:pt x="20972" y="106483"/>
                  </a:lnTo>
                  <a:close/>
                  <a:moveTo>
                    <a:pt x="37716" y="106629"/>
                  </a:moveTo>
                  <a:lnTo>
                    <a:pt x="44131" y="107233"/>
                  </a:lnTo>
                  <a:lnTo>
                    <a:pt x="49483" y="109795"/>
                  </a:lnTo>
                  <a:lnTo>
                    <a:pt x="36154" y="107316"/>
                  </a:lnTo>
                  <a:lnTo>
                    <a:pt x="37716" y="106629"/>
                  </a:lnTo>
                  <a:close/>
                  <a:moveTo>
                    <a:pt x="29323" y="108629"/>
                  </a:moveTo>
                  <a:lnTo>
                    <a:pt x="31135" y="109295"/>
                  </a:lnTo>
                  <a:lnTo>
                    <a:pt x="29303" y="110128"/>
                  </a:lnTo>
                  <a:lnTo>
                    <a:pt x="27512" y="109274"/>
                  </a:lnTo>
                  <a:lnTo>
                    <a:pt x="29323" y="108629"/>
                  </a:lnTo>
                  <a:close/>
                  <a:moveTo>
                    <a:pt x="3708" y="1"/>
                  </a:moveTo>
                  <a:lnTo>
                    <a:pt x="27574" y="8914"/>
                  </a:lnTo>
                  <a:lnTo>
                    <a:pt x="25825" y="9706"/>
                  </a:lnTo>
                  <a:lnTo>
                    <a:pt x="1" y="2562"/>
                  </a:lnTo>
                  <a:lnTo>
                    <a:pt x="1" y="2875"/>
                  </a:lnTo>
                  <a:lnTo>
                    <a:pt x="25408" y="9893"/>
                  </a:lnTo>
                  <a:lnTo>
                    <a:pt x="23763" y="10664"/>
                  </a:lnTo>
                  <a:lnTo>
                    <a:pt x="8956" y="7915"/>
                  </a:lnTo>
                  <a:lnTo>
                    <a:pt x="1" y="3666"/>
                  </a:lnTo>
                  <a:lnTo>
                    <a:pt x="1" y="3978"/>
                  </a:lnTo>
                  <a:lnTo>
                    <a:pt x="7852" y="7706"/>
                  </a:lnTo>
                  <a:lnTo>
                    <a:pt x="7852" y="7706"/>
                  </a:lnTo>
                  <a:lnTo>
                    <a:pt x="1" y="6269"/>
                  </a:lnTo>
                  <a:lnTo>
                    <a:pt x="1" y="6561"/>
                  </a:lnTo>
                  <a:lnTo>
                    <a:pt x="8873" y="8206"/>
                  </a:lnTo>
                  <a:lnTo>
                    <a:pt x="14496" y="10872"/>
                  </a:lnTo>
                  <a:lnTo>
                    <a:pt x="4582" y="9935"/>
                  </a:lnTo>
                  <a:lnTo>
                    <a:pt x="1" y="8227"/>
                  </a:lnTo>
                  <a:lnTo>
                    <a:pt x="1" y="8519"/>
                  </a:lnTo>
                  <a:lnTo>
                    <a:pt x="3458" y="9810"/>
                  </a:lnTo>
                  <a:lnTo>
                    <a:pt x="1" y="9477"/>
                  </a:lnTo>
                  <a:lnTo>
                    <a:pt x="1" y="9768"/>
                  </a:lnTo>
                  <a:lnTo>
                    <a:pt x="4520" y="10205"/>
                  </a:lnTo>
                  <a:lnTo>
                    <a:pt x="10351" y="12392"/>
                  </a:lnTo>
                  <a:lnTo>
                    <a:pt x="396" y="12309"/>
                  </a:lnTo>
                  <a:lnTo>
                    <a:pt x="1" y="12205"/>
                  </a:lnTo>
                  <a:lnTo>
                    <a:pt x="1" y="12600"/>
                  </a:lnTo>
                  <a:lnTo>
                    <a:pt x="355" y="12600"/>
                  </a:lnTo>
                  <a:lnTo>
                    <a:pt x="6353" y="14246"/>
                  </a:lnTo>
                  <a:lnTo>
                    <a:pt x="1479" y="14641"/>
                  </a:lnTo>
                  <a:lnTo>
                    <a:pt x="1" y="13933"/>
                  </a:lnTo>
                  <a:lnTo>
                    <a:pt x="1" y="14266"/>
                  </a:lnTo>
                  <a:lnTo>
                    <a:pt x="917" y="14683"/>
                  </a:lnTo>
                  <a:lnTo>
                    <a:pt x="1" y="14745"/>
                  </a:lnTo>
                  <a:lnTo>
                    <a:pt x="1" y="15037"/>
                  </a:lnTo>
                  <a:lnTo>
                    <a:pt x="1438" y="14933"/>
                  </a:lnTo>
                  <a:lnTo>
                    <a:pt x="4083" y="16203"/>
                  </a:lnTo>
                  <a:lnTo>
                    <a:pt x="3354" y="16328"/>
                  </a:lnTo>
                  <a:lnTo>
                    <a:pt x="1" y="15703"/>
                  </a:lnTo>
                  <a:lnTo>
                    <a:pt x="1" y="15995"/>
                  </a:lnTo>
                  <a:lnTo>
                    <a:pt x="2521" y="16453"/>
                  </a:lnTo>
                  <a:lnTo>
                    <a:pt x="1" y="16891"/>
                  </a:lnTo>
                  <a:lnTo>
                    <a:pt x="1" y="17182"/>
                  </a:lnTo>
                  <a:lnTo>
                    <a:pt x="3354" y="16620"/>
                  </a:lnTo>
                  <a:lnTo>
                    <a:pt x="5978" y="17099"/>
                  </a:lnTo>
                  <a:lnTo>
                    <a:pt x="6061" y="17140"/>
                  </a:lnTo>
                  <a:lnTo>
                    <a:pt x="938" y="18473"/>
                  </a:lnTo>
                  <a:lnTo>
                    <a:pt x="1" y="18119"/>
                  </a:lnTo>
                  <a:lnTo>
                    <a:pt x="1" y="18432"/>
                  </a:lnTo>
                  <a:lnTo>
                    <a:pt x="438" y="18598"/>
                  </a:lnTo>
                  <a:lnTo>
                    <a:pt x="1" y="18702"/>
                  </a:lnTo>
                  <a:lnTo>
                    <a:pt x="1" y="19098"/>
                  </a:lnTo>
                  <a:lnTo>
                    <a:pt x="2417" y="19327"/>
                  </a:lnTo>
                  <a:lnTo>
                    <a:pt x="2500" y="19369"/>
                  </a:lnTo>
                  <a:lnTo>
                    <a:pt x="1" y="20243"/>
                  </a:lnTo>
                  <a:lnTo>
                    <a:pt x="1" y="20556"/>
                  </a:lnTo>
                  <a:lnTo>
                    <a:pt x="2916" y="19515"/>
                  </a:lnTo>
                  <a:lnTo>
                    <a:pt x="3687" y="19806"/>
                  </a:lnTo>
                  <a:lnTo>
                    <a:pt x="1" y="21493"/>
                  </a:lnTo>
                  <a:lnTo>
                    <a:pt x="1" y="22139"/>
                  </a:lnTo>
                  <a:lnTo>
                    <a:pt x="5436" y="23638"/>
                  </a:lnTo>
                  <a:lnTo>
                    <a:pt x="1" y="24055"/>
                  </a:lnTo>
                  <a:lnTo>
                    <a:pt x="1" y="24534"/>
                  </a:lnTo>
                  <a:lnTo>
                    <a:pt x="2083" y="25533"/>
                  </a:lnTo>
                  <a:lnTo>
                    <a:pt x="1" y="25138"/>
                  </a:lnTo>
                  <a:lnTo>
                    <a:pt x="1" y="25429"/>
                  </a:lnTo>
                  <a:lnTo>
                    <a:pt x="2458" y="25887"/>
                  </a:lnTo>
                  <a:lnTo>
                    <a:pt x="1" y="26304"/>
                  </a:lnTo>
                  <a:lnTo>
                    <a:pt x="1" y="26595"/>
                  </a:lnTo>
                  <a:lnTo>
                    <a:pt x="3187" y="26054"/>
                  </a:lnTo>
                  <a:lnTo>
                    <a:pt x="5124" y="26970"/>
                  </a:lnTo>
                  <a:lnTo>
                    <a:pt x="480" y="28178"/>
                  </a:lnTo>
                  <a:lnTo>
                    <a:pt x="376" y="28157"/>
                  </a:lnTo>
                  <a:lnTo>
                    <a:pt x="1" y="28032"/>
                  </a:lnTo>
                  <a:lnTo>
                    <a:pt x="1" y="28595"/>
                  </a:lnTo>
                  <a:lnTo>
                    <a:pt x="417" y="28491"/>
                  </a:lnTo>
                  <a:lnTo>
                    <a:pt x="2417" y="29240"/>
                  </a:lnTo>
                  <a:lnTo>
                    <a:pt x="1" y="30094"/>
                  </a:lnTo>
                  <a:lnTo>
                    <a:pt x="1" y="30407"/>
                  </a:lnTo>
                  <a:lnTo>
                    <a:pt x="2833" y="29407"/>
                  </a:lnTo>
                  <a:lnTo>
                    <a:pt x="4041" y="29844"/>
                  </a:lnTo>
                  <a:lnTo>
                    <a:pt x="1792" y="30886"/>
                  </a:lnTo>
                  <a:lnTo>
                    <a:pt x="1" y="30865"/>
                  </a:lnTo>
                  <a:lnTo>
                    <a:pt x="1" y="31156"/>
                  </a:lnTo>
                  <a:lnTo>
                    <a:pt x="1167" y="31156"/>
                  </a:lnTo>
                  <a:lnTo>
                    <a:pt x="334" y="31552"/>
                  </a:lnTo>
                  <a:lnTo>
                    <a:pt x="1" y="31448"/>
                  </a:lnTo>
                  <a:lnTo>
                    <a:pt x="1" y="32010"/>
                  </a:lnTo>
                  <a:lnTo>
                    <a:pt x="355" y="31864"/>
                  </a:lnTo>
                  <a:lnTo>
                    <a:pt x="4541" y="33010"/>
                  </a:lnTo>
                  <a:lnTo>
                    <a:pt x="1" y="33385"/>
                  </a:lnTo>
                  <a:lnTo>
                    <a:pt x="1" y="33655"/>
                  </a:lnTo>
                  <a:lnTo>
                    <a:pt x="5374" y="33239"/>
                  </a:lnTo>
                  <a:lnTo>
                    <a:pt x="8893" y="34218"/>
                  </a:lnTo>
                  <a:lnTo>
                    <a:pt x="3208" y="35176"/>
                  </a:lnTo>
                  <a:lnTo>
                    <a:pt x="292" y="34634"/>
                  </a:lnTo>
                  <a:lnTo>
                    <a:pt x="1" y="34488"/>
                  </a:lnTo>
                  <a:lnTo>
                    <a:pt x="1" y="34863"/>
                  </a:lnTo>
                  <a:lnTo>
                    <a:pt x="209" y="34905"/>
                  </a:lnTo>
                  <a:lnTo>
                    <a:pt x="1396" y="35467"/>
                  </a:lnTo>
                  <a:lnTo>
                    <a:pt x="1" y="35696"/>
                  </a:lnTo>
                  <a:lnTo>
                    <a:pt x="1" y="36009"/>
                  </a:lnTo>
                  <a:lnTo>
                    <a:pt x="1854" y="35696"/>
                  </a:lnTo>
                  <a:lnTo>
                    <a:pt x="4187" y="36800"/>
                  </a:lnTo>
                  <a:lnTo>
                    <a:pt x="1229" y="37571"/>
                  </a:lnTo>
                  <a:lnTo>
                    <a:pt x="1" y="37446"/>
                  </a:lnTo>
                  <a:lnTo>
                    <a:pt x="1" y="37737"/>
                  </a:lnTo>
                  <a:lnTo>
                    <a:pt x="396" y="37779"/>
                  </a:lnTo>
                  <a:lnTo>
                    <a:pt x="1" y="37883"/>
                  </a:lnTo>
                  <a:lnTo>
                    <a:pt x="1" y="38237"/>
                  </a:lnTo>
                  <a:lnTo>
                    <a:pt x="2333" y="39112"/>
                  </a:lnTo>
                  <a:lnTo>
                    <a:pt x="1" y="39945"/>
                  </a:lnTo>
                  <a:lnTo>
                    <a:pt x="1" y="40424"/>
                  </a:lnTo>
                  <a:lnTo>
                    <a:pt x="3166" y="40465"/>
                  </a:lnTo>
                  <a:lnTo>
                    <a:pt x="1105" y="41403"/>
                  </a:lnTo>
                  <a:lnTo>
                    <a:pt x="1" y="41090"/>
                  </a:lnTo>
                  <a:lnTo>
                    <a:pt x="1" y="41382"/>
                  </a:lnTo>
                  <a:lnTo>
                    <a:pt x="709" y="41590"/>
                  </a:lnTo>
                  <a:lnTo>
                    <a:pt x="1" y="41902"/>
                  </a:lnTo>
                  <a:lnTo>
                    <a:pt x="1" y="42215"/>
                  </a:lnTo>
                  <a:lnTo>
                    <a:pt x="1125" y="41694"/>
                  </a:lnTo>
                  <a:lnTo>
                    <a:pt x="3645" y="42402"/>
                  </a:lnTo>
                  <a:lnTo>
                    <a:pt x="1" y="42694"/>
                  </a:lnTo>
                  <a:lnTo>
                    <a:pt x="1" y="42965"/>
                  </a:lnTo>
                  <a:lnTo>
                    <a:pt x="4457" y="42631"/>
                  </a:lnTo>
                  <a:lnTo>
                    <a:pt x="8394" y="43714"/>
                  </a:lnTo>
                  <a:lnTo>
                    <a:pt x="3125" y="44589"/>
                  </a:lnTo>
                  <a:lnTo>
                    <a:pt x="1" y="44006"/>
                  </a:lnTo>
                  <a:lnTo>
                    <a:pt x="1" y="44318"/>
                  </a:lnTo>
                  <a:lnTo>
                    <a:pt x="2292" y="44735"/>
                  </a:lnTo>
                  <a:lnTo>
                    <a:pt x="542" y="45026"/>
                  </a:lnTo>
                  <a:lnTo>
                    <a:pt x="1" y="44776"/>
                  </a:lnTo>
                  <a:lnTo>
                    <a:pt x="1" y="45089"/>
                  </a:lnTo>
                  <a:lnTo>
                    <a:pt x="42" y="45110"/>
                  </a:lnTo>
                  <a:lnTo>
                    <a:pt x="1" y="45110"/>
                  </a:lnTo>
                  <a:lnTo>
                    <a:pt x="1" y="45401"/>
                  </a:lnTo>
                  <a:lnTo>
                    <a:pt x="501" y="45318"/>
                  </a:lnTo>
                  <a:lnTo>
                    <a:pt x="3250" y="46630"/>
                  </a:lnTo>
                  <a:lnTo>
                    <a:pt x="1958" y="46963"/>
                  </a:lnTo>
                  <a:lnTo>
                    <a:pt x="1" y="46776"/>
                  </a:lnTo>
                  <a:lnTo>
                    <a:pt x="1" y="47067"/>
                  </a:lnTo>
                  <a:lnTo>
                    <a:pt x="1146" y="47171"/>
                  </a:lnTo>
                  <a:lnTo>
                    <a:pt x="1" y="47463"/>
                  </a:lnTo>
                  <a:lnTo>
                    <a:pt x="1" y="47775"/>
                  </a:lnTo>
                  <a:lnTo>
                    <a:pt x="1979" y="47255"/>
                  </a:lnTo>
                  <a:lnTo>
                    <a:pt x="5186" y="47567"/>
                  </a:lnTo>
                  <a:lnTo>
                    <a:pt x="5665" y="47796"/>
                  </a:lnTo>
                  <a:lnTo>
                    <a:pt x="2687" y="48837"/>
                  </a:lnTo>
                  <a:lnTo>
                    <a:pt x="1" y="47838"/>
                  </a:lnTo>
                  <a:lnTo>
                    <a:pt x="1" y="48150"/>
                  </a:lnTo>
                  <a:lnTo>
                    <a:pt x="2250" y="48983"/>
                  </a:lnTo>
                  <a:lnTo>
                    <a:pt x="1021" y="49441"/>
                  </a:lnTo>
                  <a:lnTo>
                    <a:pt x="1" y="49421"/>
                  </a:lnTo>
                  <a:lnTo>
                    <a:pt x="1" y="49712"/>
                  </a:lnTo>
                  <a:lnTo>
                    <a:pt x="209" y="49712"/>
                  </a:lnTo>
                  <a:lnTo>
                    <a:pt x="1" y="49795"/>
                  </a:lnTo>
                  <a:lnTo>
                    <a:pt x="1" y="50087"/>
                  </a:lnTo>
                  <a:lnTo>
                    <a:pt x="1063" y="49733"/>
                  </a:lnTo>
                  <a:lnTo>
                    <a:pt x="4291" y="49754"/>
                  </a:lnTo>
                  <a:lnTo>
                    <a:pt x="4770" y="49920"/>
                  </a:lnTo>
                  <a:lnTo>
                    <a:pt x="1896" y="51232"/>
                  </a:lnTo>
                  <a:lnTo>
                    <a:pt x="1" y="50712"/>
                  </a:lnTo>
                  <a:lnTo>
                    <a:pt x="1" y="51024"/>
                  </a:lnTo>
                  <a:lnTo>
                    <a:pt x="1479" y="51420"/>
                  </a:lnTo>
                  <a:lnTo>
                    <a:pt x="271" y="51982"/>
                  </a:lnTo>
                  <a:lnTo>
                    <a:pt x="1" y="52003"/>
                  </a:lnTo>
                  <a:lnTo>
                    <a:pt x="1" y="52419"/>
                  </a:lnTo>
                  <a:lnTo>
                    <a:pt x="355" y="52253"/>
                  </a:lnTo>
                  <a:lnTo>
                    <a:pt x="3562" y="52003"/>
                  </a:lnTo>
                  <a:lnTo>
                    <a:pt x="7894" y="53211"/>
                  </a:lnTo>
                  <a:lnTo>
                    <a:pt x="3041" y="54023"/>
                  </a:lnTo>
                  <a:lnTo>
                    <a:pt x="1" y="53461"/>
                  </a:lnTo>
                  <a:lnTo>
                    <a:pt x="1" y="53752"/>
                  </a:lnTo>
                  <a:lnTo>
                    <a:pt x="2208" y="54148"/>
                  </a:lnTo>
                  <a:lnTo>
                    <a:pt x="1" y="54523"/>
                  </a:lnTo>
                  <a:lnTo>
                    <a:pt x="1" y="54814"/>
                  </a:lnTo>
                  <a:lnTo>
                    <a:pt x="3041" y="54315"/>
                  </a:lnTo>
                  <a:lnTo>
                    <a:pt x="7477" y="55127"/>
                  </a:lnTo>
                  <a:lnTo>
                    <a:pt x="2729" y="56356"/>
                  </a:lnTo>
                  <a:lnTo>
                    <a:pt x="1" y="55064"/>
                  </a:lnTo>
                  <a:lnTo>
                    <a:pt x="1" y="55377"/>
                  </a:lnTo>
                  <a:lnTo>
                    <a:pt x="1917" y="56293"/>
                  </a:lnTo>
                  <a:lnTo>
                    <a:pt x="1" y="56106"/>
                  </a:lnTo>
                  <a:lnTo>
                    <a:pt x="1" y="56397"/>
                  </a:lnTo>
                  <a:lnTo>
                    <a:pt x="1896" y="56564"/>
                  </a:lnTo>
                  <a:lnTo>
                    <a:pt x="1" y="57064"/>
                  </a:lnTo>
                  <a:lnTo>
                    <a:pt x="1" y="57355"/>
                  </a:lnTo>
                  <a:lnTo>
                    <a:pt x="2708" y="56668"/>
                  </a:lnTo>
                  <a:lnTo>
                    <a:pt x="5145" y="57813"/>
                  </a:lnTo>
                  <a:lnTo>
                    <a:pt x="2604" y="58709"/>
                  </a:lnTo>
                  <a:lnTo>
                    <a:pt x="1" y="57751"/>
                  </a:lnTo>
                  <a:lnTo>
                    <a:pt x="1" y="58063"/>
                  </a:lnTo>
                  <a:lnTo>
                    <a:pt x="1771" y="58730"/>
                  </a:lnTo>
                  <a:lnTo>
                    <a:pt x="1" y="58709"/>
                  </a:lnTo>
                  <a:lnTo>
                    <a:pt x="1" y="59000"/>
                  </a:lnTo>
                  <a:lnTo>
                    <a:pt x="1771" y="59000"/>
                  </a:lnTo>
                  <a:lnTo>
                    <a:pt x="1" y="59625"/>
                  </a:lnTo>
                  <a:lnTo>
                    <a:pt x="1" y="59938"/>
                  </a:lnTo>
                  <a:lnTo>
                    <a:pt x="2604" y="59021"/>
                  </a:lnTo>
                  <a:lnTo>
                    <a:pt x="5124" y="59958"/>
                  </a:lnTo>
                  <a:lnTo>
                    <a:pt x="2666" y="61083"/>
                  </a:lnTo>
                  <a:lnTo>
                    <a:pt x="1" y="60354"/>
                  </a:lnTo>
                  <a:lnTo>
                    <a:pt x="1" y="60646"/>
                  </a:lnTo>
                  <a:lnTo>
                    <a:pt x="1854" y="61166"/>
                  </a:lnTo>
                  <a:lnTo>
                    <a:pt x="1" y="61312"/>
                  </a:lnTo>
                  <a:lnTo>
                    <a:pt x="1" y="61604"/>
                  </a:lnTo>
                  <a:lnTo>
                    <a:pt x="1875" y="61437"/>
                  </a:lnTo>
                  <a:lnTo>
                    <a:pt x="1875" y="61437"/>
                  </a:lnTo>
                  <a:lnTo>
                    <a:pt x="1" y="62291"/>
                  </a:lnTo>
                  <a:lnTo>
                    <a:pt x="1" y="62624"/>
                  </a:lnTo>
                  <a:lnTo>
                    <a:pt x="2687" y="61395"/>
                  </a:lnTo>
                  <a:lnTo>
                    <a:pt x="7415" y="62687"/>
                  </a:lnTo>
                  <a:lnTo>
                    <a:pt x="2979" y="63436"/>
                  </a:lnTo>
                  <a:lnTo>
                    <a:pt x="1" y="62895"/>
                  </a:lnTo>
                  <a:lnTo>
                    <a:pt x="1" y="63186"/>
                  </a:lnTo>
                  <a:lnTo>
                    <a:pt x="2146" y="63582"/>
                  </a:lnTo>
                  <a:lnTo>
                    <a:pt x="1" y="63936"/>
                  </a:lnTo>
                  <a:lnTo>
                    <a:pt x="1" y="64228"/>
                  </a:lnTo>
                  <a:lnTo>
                    <a:pt x="2979" y="63728"/>
                  </a:lnTo>
                  <a:lnTo>
                    <a:pt x="7810" y="64623"/>
                  </a:lnTo>
                  <a:lnTo>
                    <a:pt x="3458" y="65748"/>
                  </a:lnTo>
                  <a:lnTo>
                    <a:pt x="251" y="65456"/>
                  </a:lnTo>
                  <a:lnTo>
                    <a:pt x="1" y="65332"/>
                  </a:lnTo>
                  <a:lnTo>
                    <a:pt x="1" y="65706"/>
                  </a:lnTo>
                  <a:lnTo>
                    <a:pt x="167" y="65727"/>
                  </a:lnTo>
                  <a:lnTo>
                    <a:pt x="1354" y="66290"/>
                  </a:lnTo>
                  <a:lnTo>
                    <a:pt x="1" y="66644"/>
                  </a:lnTo>
                  <a:lnTo>
                    <a:pt x="1" y="66956"/>
                  </a:lnTo>
                  <a:lnTo>
                    <a:pt x="1771" y="66498"/>
                  </a:lnTo>
                  <a:lnTo>
                    <a:pt x="4624" y="67851"/>
                  </a:lnTo>
                  <a:lnTo>
                    <a:pt x="4124" y="68018"/>
                  </a:lnTo>
                  <a:lnTo>
                    <a:pt x="917" y="67997"/>
                  </a:lnTo>
                  <a:lnTo>
                    <a:pt x="1" y="67664"/>
                  </a:lnTo>
                  <a:lnTo>
                    <a:pt x="1" y="67976"/>
                  </a:lnTo>
                  <a:lnTo>
                    <a:pt x="1" y="68268"/>
                  </a:lnTo>
                  <a:lnTo>
                    <a:pt x="855" y="68289"/>
                  </a:lnTo>
                  <a:lnTo>
                    <a:pt x="2083" y="68747"/>
                  </a:lnTo>
                  <a:lnTo>
                    <a:pt x="1" y="69476"/>
                  </a:lnTo>
                  <a:lnTo>
                    <a:pt x="1" y="69788"/>
                  </a:lnTo>
                  <a:lnTo>
                    <a:pt x="2521" y="68893"/>
                  </a:lnTo>
                  <a:lnTo>
                    <a:pt x="5478" y="69997"/>
                  </a:lnTo>
                  <a:lnTo>
                    <a:pt x="4999" y="70226"/>
                  </a:lnTo>
                  <a:lnTo>
                    <a:pt x="1792" y="70476"/>
                  </a:lnTo>
                  <a:lnTo>
                    <a:pt x="1" y="69976"/>
                  </a:lnTo>
                  <a:lnTo>
                    <a:pt x="1" y="70267"/>
                  </a:lnTo>
                  <a:lnTo>
                    <a:pt x="959" y="70538"/>
                  </a:lnTo>
                  <a:lnTo>
                    <a:pt x="1" y="70621"/>
                  </a:lnTo>
                  <a:lnTo>
                    <a:pt x="1" y="70913"/>
                  </a:lnTo>
                  <a:lnTo>
                    <a:pt x="1771" y="70767"/>
                  </a:lnTo>
                  <a:lnTo>
                    <a:pt x="3041" y="71121"/>
                  </a:lnTo>
                  <a:lnTo>
                    <a:pt x="271" y="72371"/>
                  </a:lnTo>
                  <a:lnTo>
                    <a:pt x="1" y="72329"/>
                  </a:lnTo>
                  <a:lnTo>
                    <a:pt x="1" y="72808"/>
                  </a:lnTo>
                  <a:lnTo>
                    <a:pt x="313" y="72683"/>
                  </a:lnTo>
                  <a:lnTo>
                    <a:pt x="2063" y="72995"/>
                  </a:lnTo>
                  <a:lnTo>
                    <a:pt x="1" y="73349"/>
                  </a:lnTo>
                  <a:lnTo>
                    <a:pt x="1" y="73641"/>
                  </a:lnTo>
                  <a:lnTo>
                    <a:pt x="2896" y="73162"/>
                  </a:lnTo>
                  <a:lnTo>
                    <a:pt x="8144" y="74120"/>
                  </a:lnTo>
                  <a:lnTo>
                    <a:pt x="4187" y="75141"/>
                  </a:lnTo>
                  <a:lnTo>
                    <a:pt x="1" y="74745"/>
                  </a:lnTo>
                  <a:lnTo>
                    <a:pt x="1" y="75036"/>
                  </a:lnTo>
                  <a:lnTo>
                    <a:pt x="3375" y="75370"/>
                  </a:lnTo>
                  <a:lnTo>
                    <a:pt x="855" y="76015"/>
                  </a:lnTo>
                  <a:lnTo>
                    <a:pt x="1" y="75619"/>
                  </a:lnTo>
                  <a:lnTo>
                    <a:pt x="1" y="75932"/>
                  </a:lnTo>
                  <a:lnTo>
                    <a:pt x="417" y="76119"/>
                  </a:lnTo>
                  <a:lnTo>
                    <a:pt x="1" y="76244"/>
                  </a:lnTo>
                  <a:lnTo>
                    <a:pt x="1" y="76536"/>
                  </a:lnTo>
                  <a:lnTo>
                    <a:pt x="813" y="76328"/>
                  </a:lnTo>
                  <a:lnTo>
                    <a:pt x="2854" y="77286"/>
                  </a:lnTo>
                  <a:lnTo>
                    <a:pt x="1" y="77265"/>
                  </a:lnTo>
                  <a:lnTo>
                    <a:pt x="1" y="77556"/>
                  </a:lnTo>
                  <a:lnTo>
                    <a:pt x="3479" y="77577"/>
                  </a:lnTo>
                  <a:lnTo>
                    <a:pt x="4083" y="77890"/>
                  </a:lnTo>
                  <a:lnTo>
                    <a:pt x="2437" y="78473"/>
                  </a:lnTo>
                  <a:lnTo>
                    <a:pt x="1" y="77556"/>
                  </a:lnTo>
                  <a:lnTo>
                    <a:pt x="1" y="77869"/>
                  </a:lnTo>
                  <a:lnTo>
                    <a:pt x="2021" y="78618"/>
                  </a:lnTo>
                  <a:lnTo>
                    <a:pt x="1" y="79327"/>
                  </a:lnTo>
                  <a:lnTo>
                    <a:pt x="1" y="79910"/>
                  </a:lnTo>
                  <a:lnTo>
                    <a:pt x="42" y="79910"/>
                  </a:lnTo>
                  <a:lnTo>
                    <a:pt x="1" y="79930"/>
                  </a:lnTo>
                  <a:lnTo>
                    <a:pt x="1" y="80222"/>
                  </a:lnTo>
                  <a:lnTo>
                    <a:pt x="875" y="80139"/>
                  </a:lnTo>
                  <a:lnTo>
                    <a:pt x="3812" y="80951"/>
                  </a:lnTo>
                  <a:lnTo>
                    <a:pt x="1459" y="82034"/>
                  </a:lnTo>
                  <a:lnTo>
                    <a:pt x="1" y="81763"/>
                  </a:lnTo>
                  <a:lnTo>
                    <a:pt x="1" y="82055"/>
                  </a:lnTo>
                  <a:lnTo>
                    <a:pt x="1000" y="82242"/>
                  </a:lnTo>
                  <a:lnTo>
                    <a:pt x="1" y="82700"/>
                  </a:lnTo>
                  <a:lnTo>
                    <a:pt x="1" y="83054"/>
                  </a:lnTo>
                  <a:lnTo>
                    <a:pt x="2812" y="82575"/>
                  </a:lnTo>
                  <a:lnTo>
                    <a:pt x="8477" y="83637"/>
                  </a:lnTo>
                  <a:lnTo>
                    <a:pt x="4936" y="84533"/>
                  </a:lnTo>
                  <a:lnTo>
                    <a:pt x="1" y="84075"/>
                  </a:lnTo>
                  <a:lnTo>
                    <a:pt x="1" y="84366"/>
                  </a:lnTo>
                  <a:lnTo>
                    <a:pt x="4124" y="84762"/>
                  </a:lnTo>
                  <a:lnTo>
                    <a:pt x="1" y="85824"/>
                  </a:lnTo>
                  <a:lnTo>
                    <a:pt x="1" y="86220"/>
                  </a:lnTo>
                  <a:lnTo>
                    <a:pt x="709" y="86553"/>
                  </a:lnTo>
                  <a:lnTo>
                    <a:pt x="1" y="86553"/>
                  </a:lnTo>
                  <a:lnTo>
                    <a:pt x="1" y="86845"/>
                  </a:lnTo>
                  <a:lnTo>
                    <a:pt x="1334" y="86845"/>
                  </a:lnTo>
                  <a:lnTo>
                    <a:pt x="3562" y="87907"/>
                  </a:lnTo>
                  <a:lnTo>
                    <a:pt x="2354" y="88344"/>
                  </a:lnTo>
                  <a:lnTo>
                    <a:pt x="1" y="87469"/>
                  </a:lnTo>
                  <a:lnTo>
                    <a:pt x="1" y="87782"/>
                  </a:lnTo>
                  <a:lnTo>
                    <a:pt x="1938" y="88490"/>
                  </a:lnTo>
                  <a:lnTo>
                    <a:pt x="1" y="89177"/>
                  </a:lnTo>
                  <a:lnTo>
                    <a:pt x="1" y="89531"/>
                  </a:lnTo>
                  <a:lnTo>
                    <a:pt x="4603" y="90802"/>
                  </a:lnTo>
                  <a:lnTo>
                    <a:pt x="2646" y="91697"/>
                  </a:lnTo>
                  <a:lnTo>
                    <a:pt x="1" y="91197"/>
                  </a:lnTo>
                  <a:lnTo>
                    <a:pt x="1" y="91510"/>
                  </a:lnTo>
                  <a:lnTo>
                    <a:pt x="1896" y="91843"/>
                  </a:lnTo>
                  <a:lnTo>
                    <a:pt x="1" y="92176"/>
                  </a:lnTo>
                  <a:lnTo>
                    <a:pt x="1" y="92468"/>
                  </a:lnTo>
                  <a:lnTo>
                    <a:pt x="1521" y="92197"/>
                  </a:lnTo>
                  <a:lnTo>
                    <a:pt x="1521" y="92197"/>
                  </a:lnTo>
                  <a:lnTo>
                    <a:pt x="1" y="92905"/>
                  </a:lnTo>
                  <a:lnTo>
                    <a:pt x="1" y="93217"/>
                  </a:lnTo>
                  <a:lnTo>
                    <a:pt x="2625" y="92030"/>
                  </a:lnTo>
                  <a:lnTo>
                    <a:pt x="2729" y="92009"/>
                  </a:lnTo>
                  <a:lnTo>
                    <a:pt x="8810" y="93134"/>
                  </a:lnTo>
                  <a:lnTo>
                    <a:pt x="5686" y="93946"/>
                  </a:lnTo>
                  <a:lnTo>
                    <a:pt x="1" y="93384"/>
                  </a:lnTo>
                  <a:lnTo>
                    <a:pt x="1" y="93676"/>
                  </a:lnTo>
                  <a:lnTo>
                    <a:pt x="4853" y="94155"/>
                  </a:lnTo>
                  <a:lnTo>
                    <a:pt x="1" y="95404"/>
                  </a:lnTo>
                  <a:lnTo>
                    <a:pt x="1" y="95716"/>
                  </a:lnTo>
                  <a:lnTo>
                    <a:pt x="5707" y="94238"/>
                  </a:lnTo>
                  <a:lnTo>
                    <a:pt x="11851" y="94821"/>
                  </a:lnTo>
                  <a:lnTo>
                    <a:pt x="8810" y="95904"/>
                  </a:lnTo>
                  <a:lnTo>
                    <a:pt x="1" y="95821"/>
                  </a:lnTo>
                  <a:lnTo>
                    <a:pt x="1" y="96112"/>
                  </a:lnTo>
                  <a:lnTo>
                    <a:pt x="8019" y="96175"/>
                  </a:lnTo>
                  <a:lnTo>
                    <a:pt x="3437" y="97799"/>
                  </a:lnTo>
                  <a:lnTo>
                    <a:pt x="1" y="96175"/>
                  </a:lnTo>
                  <a:lnTo>
                    <a:pt x="1" y="96487"/>
                  </a:lnTo>
                  <a:lnTo>
                    <a:pt x="3041" y="97945"/>
                  </a:lnTo>
                  <a:lnTo>
                    <a:pt x="2271" y="98216"/>
                  </a:lnTo>
                  <a:lnTo>
                    <a:pt x="1" y="97383"/>
                  </a:lnTo>
                  <a:lnTo>
                    <a:pt x="1" y="97695"/>
                  </a:lnTo>
                  <a:lnTo>
                    <a:pt x="1854" y="98361"/>
                  </a:lnTo>
                  <a:lnTo>
                    <a:pt x="1750" y="98403"/>
                  </a:lnTo>
                  <a:lnTo>
                    <a:pt x="1" y="98549"/>
                  </a:lnTo>
                  <a:lnTo>
                    <a:pt x="1" y="98840"/>
                  </a:lnTo>
                  <a:lnTo>
                    <a:pt x="709" y="98778"/>
                  </a:lnTo>
                  <a:lnTo>
                    <a:pt x="251" y="98944"/>
                  </a:lnTo>
                  <a:lnTo>
                    <a:pt x="1" y="98861"/>
                  </a:lnTo>
                  <a:lnTo>
                    <a:pt x="1" y="99340"/>
                  </a:lnTo>
                  <a:lnTo>
                    <a:pt x="271" y="99236"/>
                  </a:lnTo>
                  <a:lnTo>
                    <a:pt x="5374" y="100652"/>
                  </a:lnTo>
                  <a:lnTo>
                    <a:pt x="5291" y="100694"/>
                  </a:lnTo>
                  <a:lnTo>
                    <a:pt x="2666" y="101131"/>
                  </a:lnTo>
                  <a:lnTo>
                    <a:pt x="1" y="100652"/>
                  </a:lnTo>
                  <a:lnTo>
                    <a:pt x="1" y="100944"/>
                  </a:lnTo>
                  <a:lnTo>
                    <a:pt x="1833" y="101277"/>
                  </a:lnTo>
                  <a:lnTo>
                    <a:pt x="1" y="101569"/>
                  </a:lnTo>
                  <a:lnTo>
                    <a:pt x="1" y="101881"/>
                  </a:lnTo>
                  <a:lnTo>
                    <a:pt x="2666" y="101423"/>
                  </a:lnTo>
                  <a:lnTo>
                    <a:pt x="3375" y="101569"/>
                  </a:lnTo>
                  <a:lnTo>
                    <a:pt x="709" y="102776"/>
                  </a:lnTo>
                  <a:lnTo>
                    <a:pt x="1" y="102714"/>
                  </a:lnTo>
                  <a:lnTo>
                    <a:pt x="1" y="103006"/>
                  </a:lnTo>
                  <a:lnTo>
                    <a:pt x="167" y="103026"/>
                  </a:lnTo>
                  <a:lnTo>
                    <a:pt x="1" y="103110"/>
                  </a:lnTo>
                  <a:lnTo>
                    <a:pt x="1" y="103422"/>
                  </a:lnTo>
                  <a:lnTo>
                    <a:pt x="750" y="103089"/>
                  </a:lnTo>
                  <a:lnTo>
                    <a:pt x="5603" y="103547"/>
                  </a:lnTo>
                  <a:lnTo>
                    <a:pt x="1" y="105005"/>
                  </a:lnTo>
                  <a:lnTo>
                    <a:pt x="1" y="105401"/>
                  </a:lnTo>
                  <a:lnTo>
                    <a:pt x="9581" y="105484"/>
                  </a:lnTo>
                  <a:lnTo>
                    <a:pt x="3708" y="107566"/>
                  </a:lnTo>
                  <a:lnTo>
                    <a:pt x="1" y="107858"/>
                  </a:lnTo>
                  <a:lnTo>
                    <a:pt x="1" y="108150"/>
                  </a:lnTo>
                  <a:lnTo>
                    <a:pt x="2646" y="107941"/>
                  </a:lnTo>
                  <a:lnTo>
                    <a:pt x="1" y="108878"/>
                  </a:lnTo>
                  <a:lnTo>
                    <a:pt x="1" y="109170"/>
                  </a:lnTo>
                  <a:lnTo>
                    <a:pt x="3770" y="107837"/>
                  </a:lnTo>
                  <a:lnTo>
                    <a:pt x="13683" y="107067"/>
                  </a:lnTo>
                  <a:lnTo>
                    <a:pt x="8040" y="109649"/>
                  </a:lnTo>
                  <a:lnTo>
                    <a:pt x="1" y="110982"/>
                  </a:lnTo>
                  <a:lnTo>
                    <a:pt x="1" y="111273"/>
                  </a:lnTo>
                  <a:lnTo>
                    <a:pt x="7019" y="110107"/>
                  </a:lnTo>
                  <a:lnTo>
                    <a:pt x="1" y="113294"/>
                  </a:lnTo>
                  <a:lnTo>
                    <a:pt x="1" y="113627"/>
                  </a:lnTo>
                  <a:lnTo>
                    <a:pt x="8123" y="109920"/>
                  </a:lnTo>
                  <a:lnTo>
                    <a:pt x="22972" y="107421"/>
                  </a:lnTo>
                  <a:lnTo>
                    <a:pt x="24596" y="108212"/>
                  </a:lnTo>
                  <a:lnTo>
                    <a:pt x="1" y="114585"/>
                  </a:lnTo>
                  <a:lnTo>
                    <a:pt x="1" y="114876"/>
                  </a:lnTo>
                  <a:lnTo>
                    <a:pt x="25013" y="108399"/>
                  </a:lnTo>
                  <a:lnTo>
                    <a:pt x="26741" y="109232"/>
                  </a:lnTo>
                  <a:lnTo>
                    <a:pt x="1" y="118708"/>
                  </a:lnTo>
                  <a:lnTo>
                    <a:pt x="1" y="119021"/>
                  </a:lnTo>
                  <a:lnTo>
                    <a:pt x="27116" y="109420"/>
                  </a:lnTo>
                  <a:lnTo>
                    <a:pt x="28969" y="110295"/>
                  </a:lnTo>
                  <a:lnTo>
                    <a:pt x="8227" y="119750"/>
                  </a:lnTo>
                  <a:lnTo>
                    <a:pt x="8914" y="119750"/>
                  </a:lnTo>
                  <a:lnTo>
                    <a:pt x="29303" y="110461"/>
                  </a:lnTo>
                  <a:lnTo>
                    <a:pt x="48837" y="119750"/>
                  </a:lnTo>
                  <a:lnTo>
                    <a:pt x="49504" y="119750"/>
                  </a:lnTo>
                  <a:lnTo>
                    <a:pt x="29657" y="110295"/>
                  </a:lnTo>
                  <a:lnTo>
                    <a:pt x="31510" y="109441"/>
                  </a:lnTo>
                  <a:lnTo>
                    <a:pt x="59125" y="119750"/>
                  </a:lnTo>
                  <a:lnTo>
                    <a:pt x="59458" y="119750"/>
                  </a:lnTo>
                  <a:lnTo>
                    <a:pt x="59458" y="119562"/>
                  </a:lnTo>
                  <a:lnTo>
                    <a:pt x="31885" y="109274"/>
                  </a:lnTo>
                  <a:lnTo>
                    <a:pt x="33634" y="108483"/>
                  </a:lnTo>
                  <a:lnTo>
                    <a:pt x="59458" y="115626"/>
                  </a:lnTo>
                  <a:lnTo>
                    <a:pt x="59458" y="115314"/>
                  </a:lnTo>
                  <a:lnTo>
                    <a:pt x="34051" y="108295"/>
                  </a:lnTo>
                  <a:lnTo>
                    <a:pt x="35696" y="107546"/>
                  </a:lnTo>
                  <a:lnTo>
                    <a:pt x="50503" y="110274"/>
                  </a:lnTo>
                  <a:lnTo>
                    <a:pt x="59458" y="114543"/>
                  </a:lnTo>
                  <a:lnTo>
                    <a:pt x="59458" y="114210"/>
                  </a:lnTo>
                  <a:lnTo>
                    <a:pt x="51607" y="110482"/>
                  </a:lnTo>
                  <a:lnTo>
                    <a:pt x="59458" y="111919"/>
                  </a:lnTo>
                  <a:lnTo>
                    <a:pt x="59458" y="111627"/>
                  </a:lnTo>
                  <a:lnTo>
                    <a:pt x="50587" y="110003"/>
                  </a:lnTo>
                  <a:lnTo>
                    <a:pt x="44985" y="107316"/>
                  </a:lnTo>
                  <a:lnTo>
                    <a:pt x="54877" y="108274"/>
                  </a:lnTo>
                  <a:lnTo>
                    <a:pt x="59458" y="109982"/>
                  </a:lnTo>
                  <a:lnTo>
                    <a:pt x="59458" y="109670"/>
                  </a:lnTo>
                  <a:lnTo>
                    <a:pt x="56001" y="108379"/>
                  </a:lnTo>
                  <a:lnTo>
                    <a:pt x="56001" y="108379"/>
                  </a:lnTo>
                  <a:lnTo>
                    <a:pt x="59458" y="108712"/>
                  </a:lnTo>
                  <a:lnTo>
                    <a:pt x="59458" y="108420"/>
                  </a:lnTo>
                  <a:lnTo>
                    <a:pt x="54960" y="107983"/>
                  </a:lnTo>
                  <a:lnTo>
                    <a:pt x="49129" y="105796"/>
                  </a:lnTo>
                  <a:lnTo>
                    <a:pt x="49129" y="105796"/>
                  </a:lnTo>
                  <a:lnTo>
                    <a:pt x="59084" y="105880"/>
                  </a:lnTo>
                  <a:lnTo>
                    <a:pt x="59458" y="105984"/>
                  </a:lnTo>
                  <a:lnTo>
                    <a:pt x="59458" y="105609"/>
                  </a:lnTo>
                  <a:lnTo>
                    <a:pt x="59125" y="105588"/>
                  </a:lnTo>
                  <a:lnTo>
                    <a:pt x="53127" y="103943"/>
                  </a:lnTo>
                  <a:lnTo>
                    <a:pt x="57980" y="103547"/>
                  </a:lnTo>
                  <a:lnTo>
                    <a:pt x="59458" y="104255"/>
                  </a:lnTo>
                  <a:lnTo>
                    <a:pt x="59458" y="103943"/>
                  </a:lnTo>
                  <a:lnTo>
                    <a:pt x="58563" y="103505"/>
                  </a:lnTo>
                  <a:lnTo>
                    <a:pt x="59458" y="103443"/>
                  </a:lnTo>
                  <a:lnTo>
                    <a:pt x="59458" y="103151"/>
                  </a:lnTo>
                  <a:lnTo>
                    <a:pt x="58042" y="103255"/>
                  </a:lnTo>
                  <a:lnTo>
                    <a:pt x="55377" y="101985"/>
                  </a:lnTo>
                  <a:lnTo>
                    <a:pt x="56105" y="101860"/>
                  </a:lnTo>
                  <a:lnTo>
                    <a:pt x="59458" y="102485"/>
                  </a:lnTo>
                  <a:lnTo>
                    <a:pt x="59458" y="102193"/>
                  </a:lnTo>
                  <a:lnTo>
                    <a:pt x="56939" y="101735"/>
                  </a:lnTo>
                  <a:lnTo>
                    <a:pt x="59458" y="101298"/>
                  </a:lnTo>
                  <a:lnTo>
                    <a:pt x="59458" y="101006"/>
                  </a:lnTo>
                  <a:lnTo>
                    <a:pt x="56105" y="101569"/>
                  </a:lnTo>
                  <a:lnTo>
                    <a:pt x="53481" y="101090"/>
                  </a:lnTo>
                  <a:lnTo>
                    <a:pt x="53398" y="101048"/>
                  </a:lnTo>
                  <a:lnTo>
                    <a:pt x="58521" y="99715"/>
                  </a:lnTo>
                  <a:lnTo>
                    <a:pt x="59458" y="100069"/>
                  </a:lnTo>
                  <a:lnTo>
                    <a:pt x="59458" y="99757"/>
                  </a:lnTo>
                  <a:lnTo>
                    <a:pt x="59021" y="99590"/>
                  </a:lnTo>
                  <a:lnTo>
                    <a:pt x="59458" y="99486"/>
                  </a:lnTo>
                  <a:lnTo>
                    <a:pt x="59458" y="99090"/>
                  </a:lnTo>
                  <a:lnTo>
                    <a:pt x="57043" y="98861"/>
                  </a:lnTo>
                  <a:lnTo>
                    <a:pt x="56959" y="98820"/>
                  </a:lnTo>
                  <a:lnTo>
                    <a:pt x="59458" y="97945"/>
                  </a:lnTo>
                  <a:lnTo>
                    <a:pt x="59458" y="97632"/>
                  </a:lnTo>
                  <a:lnTo>
                    <a:pt x="56543" y="98674"/>
                  </a:lnTo>
                  <a:lnTo>
                    <a:pt x="55772" y="98382"/>
                  </a:lnTo>
                  <a:lnTo>
                    <a:pt x="59458" y="96695"/>
                  </a:lnTo>
                  <a:lnTo>
                    <a:pt x="59458" y="96071"/>
                  </a:lnTo>
                  <a:lnTo>
                    <a:pt x="54023" y="94550"/>
                  </a:lnTo>
                  <a:lnTo>
                    <a:pt x="59458" y="94134"/>
                  </a:lnTo>
                  <a:lnTo>
                    <a:pt x="59458" y="93655"/>
                  </a:lnTo>
                  <a:lnTo>
                    <a:pt x="57376" y="92676"/>
                  </a:lnTo>
                  <a:lnTo>
                    <a:pt x="59458" y="93051"/>
                  </a:lnTo>
                  <a:lnTo>
                    <a:pt x="59458" y="92759"/>
                  </a:lnTo>
                  <a:lnTo>
                    <a:pt x="57022" y="92301"/>
                  </a:lnTo>
                  <a:lnTo>
                    <a:pt x="59458" y="91905"/>
                  </a:lnTo>
                  <a:lnTo>
                    <a:pt x="59458" y="91593"/>
                  </a:lnTo>
                  <a:lnTo>
                    <a:pt x="56272" y="92134"/>
                  </a:lnTo>
                  <a:lnTo>
                    <a:pt x="54335" y="91218"/>
                  </a:lnTo>
                  <a:lnTo>
                    <a:pt x="58979" y="90010"/>
                  </a:lnTo>
                  <a:lnTo>
                    <a:pt x="59084" y="90031"/>
                  </a:lnTo>
                  <a:lnTo>
                    <a:pt x="59458" y="90156"/>
                  </a:lnTo>
                  <a:lnTo>
                    <a:pt x="59458" y="89594"/>
                  </a:lnTo>
                  <a:lnTo>
                    <a:pt x="59042" y="89698"/>
                  </a:lnTo>
                  <a:lnTo>
                    <a:pt x="57043" y="88948"/>
                  </a:lnTo>
                  <a:lnTo>
                    <a:pt x="59458" y="88094"/>
                  </a:lnTo>
                  <a:lnTo>
                    <a:pt x="59458" y="87782"/>
                  </a:lnTo>
                  <a:lnTo>
                    <a:pt x="56626" y="88802"/>
                  </a:lnTo>
                  <a:lnTo>
                    <a:pt x="55418" y="88344"/>
                  </a:lnTo>
                  <a:lnTo>
                    <a:pt x="57667" y="87324"/>
                  </a:lnTo>
                  <a:lnTo>
                    <a:pt x="59458" y="87324"/>
                  </a:lnTo>
                  <a:lnTo>
                    <a:pt x="59458" y="87032"/>
                  </a:lnTo>
                  <a:lnTo>
                    <a:pt x="58292" y="87032"/>
                  </a:lnTo>
                  <a:lnTo>
                    <a:pt x="59125" y="86636"/>
                  </a:lnTo>
                  <a:lnTo>
                    <a:pt x="59458" y="86741"/>
                  </a:lnTo>
                  <a:lnTo>
                    <a:pt x="59458" y="86178"/>
                  </a:lnTo>
                  <a:lnTo>
                    <a:pt x="59104" y="86345"/>
                  </a:lnTo>
                  <a:lnTo>
                    <a:pt x="54918" y="85179"/>
                  </a:lnTo>
                  <a:lnTo>
                    <a:pt x="59458" y="84825"/>
                  </a:lnTo>
                  <a:lnTo>
                    <a:pt x="59458" y="84533"/>
                  </a:lnTo>
                  <a:lnTo>
                    <a:pt x="54106" y="84949"/>
                  </a:lnTo>
                  <a:lnTo>
                    <a:pt x="50587" y="83971"/>
                  </a:lnTo>
                  <a:lnTo>
                    <a:pt x="56251" y="83013"/>
                  </a:lnTo>
                  <a:lnTo>
                    <a:pt x="59167" y="83554"/>
                  </a:lnTo>
                  <a:lnTo>
                    <a:pt x="59458" y="83700"/>
                  </a:lnTo>
                  <a:lnTo>
                    <a:pt x="59458" y="83325"/>
                  </a:lnTo>
                  <a:lnTo>
                    <a:pt x="59250" y="83283"/>
                  </a:lnTo>
                  <a:lnTo>
                    <a:pt x="58063" y="82721"/>
                  </a:lnTo>
                  <a:lnTo>
                    <a:pt x="59458" y="82492"/>
                  </a:lnTo>
                  <a:lnTo>
                    <a:pt x="59458" y="82200"/>
                  </a:lnTo>
                  <a:lnTo>
                    <a:pt x="57626" y="82492"/>
                  </a:lnTo>
                  <a:lnTo>
                    <a:pt x="55272" y="81388"/>
                  </a:lnTo>
                  <a:lnTo>
                    <a:pt x="58251" y="80618"/>
                  </a:lnTo>
                  <a:lnTo>
                    <a:pt x="59458" y="80743"/>
                  </a:lnTo>
                  <a:lnTo>
                    <a:pt x="59458" y="80451"/>
                  </a:lnTo>
                  <a:lnTo>
                    <a:pt x="59063" y="80409"/>
                  </a:lnTo>
                  <a:lnTo>
                    <a:pt x="59458" y="80305"/>
                  </a:lnTo>
                  <a:lnTo>
                    <a:pt x="59458" y="79951"/>
                  </a:lnTo>
                  <a:lnTo>
                    <a:pt x="57126" y="79077"/>
                  </a:lnTo>
                  <a:lnTo>
                    <a:pt x="59458" y="78244"/>
                  </a:lnTo>
                  <a:lnTo>
                    <a:pt x="59458" y="77765"/>
                  </a:lnTo>
                  <a:lnTo>
                    <a:pt x="56314" y="77723"/>
                  </a:lnTo>
                  <a:lnTo>
                    <a:pt x="58355" y="76807"/>
                  </a:lnTo>
                  <a:lnTo>
                    <a:pt x="59458" y="77098"/>
                  </a:lnTo>
                  <a:lnTo>
                    <a:pt x="59458" y="76807"/>
                  </a:lnTo>
                  <a:lnTo>
                    <a:pt x="58771" y="76619"/>
                  </a:lnTo>
                  <a:lnTo>
                    <a:pt x="59458" y="76286"/>
                  </a:lnTo>
                  <a:lnTo>
                    <a:pt x="59458" y="75974"/>
                  </a:lnTo>
                  <a:lnTo>
                    <a:pt x="58334" y="76494"/>
                  </a:lnTo>
                  <a:lnTo>
                    <a:pt x="55814" y="75786"/>
                  </a:lnTo>
                  <a:lnTo>
                    <a:pt x="59458" y="75515"/>
                  </a:lnTo>
                  <a:lnTo>
                    <a:pt x="59458" y="75224"/>
                  </a:lnTo>
                  <a:lnTo>
                    <a:pt x="55002" y="75578"/>
                  </a:lnTo>
                  <a:lnTo>
                    <a:pt x="51066" y="74474"/>
                  </a:lnTo>
                  <a:lnTo>
                    <a:pt x="56335" y="73599"/>
                  </a:lnTo>
                  <a:lnTo>
                    <a:pt x="59458" y="74183"/>
                  </a:lnTo>
                  <a:lnTo>
                    <a:pt x="59458" y="73870"/>
                  </a:lnTo>
                  <a:lnTo>
                    <a:pt x="57168" y="73454"/>
                  </a:lnTo>
                  <a:lnTo>
                    <a:pt x="58917" y="73162"/>
                  </a:lnTo>
                  <a:lnTo>
                    <a:pt x="59458" y="73412"/>
                  </a:lnTo>
                  <a:lnTo>
                    <a:pt x="59458" y="73100"/>
                  </a:lnTo>
                  <a:lnTo>
                    <a:pt x="59417" y="73079"/>
                  </a:lnTo>
                  <a:lnTo>
                    <a:pt x="59458" y="73079"/>
                  </a:lnTo>
                  <a:lnTo>
                    <a:pt x="59458" y="72787"/>
                  </a:lnTo>
                  <a:lnTo>
                    <a:pt x="58959" y="72870"/>
                  </a:lnTo>
                  <a:lnTo>
                    <a:pt x="56230" y="71558"/>
                  </a:lnTo>
                  <a:lnTo>
                    <a:pt x="57501" y="71225"/>
                  </a:lnTo>
                  <a:lnTo>
                    <a:pt x="59458" y="71413"/>
                  </a:lnTo>
                  <a:lnTo>
                    <a:pt x="59458" y="71121"/>
                  </a:lnTo>
                  <a:lnTo>
                    <a:pt x="58313" y="71017"/>
                  </a:lnTo>
                  <a:lnTo>
                    <a:pt x="59458" y="70725"/>
                  </a:lnTo>
                  <a:lnTo>
                    <a:pt x="59458" y="70413"/>
                  </a:lnTo>
                  <a:lnTo>
                    <a:pt x="57480" y="70934"/>
                  </a:lnTo>
                  <a:lnTo>
                    <a:pt x="54273" y="70621"/>
                  </a:lnTo>
                  <a:lnTo>
                    <a:pt x="53815" y="70413"/>
                  </a:lnTo>
                  <a:lnTo>
                    <a:pt x="56772" y="69351"/>
                  </a:lnTo>
                  <a:lnTo>
                    <a:pt x="59458" y="70351"/>
                  </a:lnTo>
                  <a:lnTo>
                    <a:pt x="59458" y="70038"/>
                  </a:lnTo>
                  <a:lnTo>
                    <a:pt x="57209" y="69205"/>
                  </a:lnTo>
                  <a:lnTo>
                    <a:pt x="58459" y="68768"/>
                  </a:lnTo>
                  <a:lnTo>
                    <a:pt x="59458" y="68768"/>
                  </a:lnTo>
                  <a:lnTo>
                    <a:pt x="59458" y="68476"/>
                  </a:lnTo>
                  <a:lnTo>
                    <a:pt x="59250" y="68476"/>
                  </a:lnTo>
                  <a:lnTo>
                    <a:pt x="59458" y="68393"/>
                  </a:lnTo>
                  <a:lnTo>
                    <a:pt x="59458" y="68101"/>
                  </a:lnTo>
                  <a:lnTo>
                    <a:pt x="58396" y="68476"/>
                  </a:lnTo>
                  <a:lnTo>
                    <a:pt x="55189" y="68435"/>
                  </a:lnTo>
                  <a:lnTo>
                    <a:pt x="54710" y="68268"/>
                  </a:lnTo>
                  <a:lnTo>
                    <a:pt x="57563" y="66956"/>
                  </a:lnTo>
                  <a:lnTo>
                    <a:pt x="59458" y="67477"/>
                  </a:lnTo>
                  <a:lnTo>
                    <a:pt x="59458" y="67164"/>
                  </a:lnTo>
                  <a:lnTo>
                    <a:pt x="57980" y="66769"/>
                  </a:lnTo>
                  <a:lnTo>
                    <a:pt x="59188" y="66227"/>
                  </a:lnTo>
                  <a:lnTo>
                    <a:pt x="59458" y="66206"/>
                  </a:lnTo>
                  <a:lnTo>
                    <a:pt x="59458" y="65769"/>
                  </a:lnTo>
                  <a:lnTo>
                    <a:pt x="59104" y="65935"/>
                  </a:lnTo>
                  <a:lnTo>
                    <a:pt x="55897" y="66185"/>
                  </a:lnTo>
                  <a:lnTo>
                    <a:pt x="51565" y="64998"/>
                  </a:lnTo>
                  <a:lnTo>
                    <a:pt x="56418" y="64165"/>
                  </a:lnTo>
                  <a:lnTo>
                    <a:pt x="59458" y="64728"/>
                  </a:lnTo>
                  <a:lnTo>
                    <a:pt x="59458" y="64436"/>
                  </a:lnTo>
                  <a:lnTo>
                    <a:pt x="57251" y="64040"/>
                  </a:lnTo>
                  <a:lnTo>
                    <a:pt x="59458" y="63665"/>
                  </a:lnTo>
                  <a:lnTo>
                    <a:pt x="59458" y="63374"/>
                  </a:lnTo>
                  <a:lnTo>
                    <a:pt x="56418" y="63874"/>
                  </a:lnTo>
                  <a:lnTo>
                    <a:pt x="52003" y="63061"/>
                  </a:lnTo>
                  <a:lnTo>
                    <a:pt x="56730" y="61833"/>
                  </a:lnTo>
                  <a:lnTo>
                    <a:pt x="59458" y="63145"/>
                  </a:lnTo>
                  <a:lnTo>
                    <a:pt x="59458" y="62812"/>
                  </a:lnTo>
                  <a:lnTo>
                    <a:pt x="57542" y="61916"/>
                  </a:lnTo>
                  <a:lnTo>
                    <a:pt x="59458" y="62083"/>
                  </a:lnTo>
                  <a:lnTo>
                    <a:pt x="59458" y="61791"/>
                  </a:lnTo>
                  <a:lnTo>
                    <a:pt x="57584" y="61625"/>
                  </a:lnTo>
                  <a:lnTo>
                    <a:pt x="59458" y="61125"/>
                  </a:lnTo>
                  <a:lnTo>
                    <a:pt x="59458" y="60833"/>
                  </a:lnTo>
                  <a:lnTo>
                    <a:pt x="56751" y="61520"/>
                  </a:lnTo>
                  <a:lnTo>
                    <a:pt x="54335" y="60375"/>
                  </a:lnTo>
                  <a:lnTo>
                    <a:pt x="56855" y="59479"/>
                  </a:lnTo>
                  <a:lnTo>
                    <a:pt x="59458" y="60437"/>
                  </a:lnTo>
                  <a:lnTo>
                    <a:pt x="59458" y="60125"/>
                  </a:lnTo>
                  <a:lnTo>
                    <a:pt x="57688" y="59479"/>
                  </a:lnTo>
                  <a:lnTo>
                    <a:pt x="59458" y="59479"/>
                  </a:lnTo>
                  <a:lnTo>
                    <a:pt x="59458" y="59188"/>
                  </a:lnTo>
                  <a:lnTo>
                    <a:pt x="57688" y="59188"/>
                  </a:lnTo>
                  <a:lnTo>
                    <a:pt x="59458" y="58563"/>
                  </a:lnTo>
                  <a:lnTo>
                    <a:pt x="59458" y="58251"/>
                  </a:lnTo>
                  <a:lnTo>
                    <a:pt x="56876" y="59167"/>
                  </a:lnTo>
                  <a:lnTo>
                    <a:pt x="54356" y="58230"/>
                  </a:lnTo>
                  <a:lnTo>
                    <a:pt x="56793" y="57105"/>
                  </a:lnTo>
                  <a:lnTo>
                    <a:pt x="59458" y="57834"/>
                  </a:lnTo>
                  <a:lnTo>
                    <a:pt x="59458" y="57543"/>
                  </a:lnTo>
                  <a:lnTo>
                    <a:pt x="57605" y="57043"/>
                  </a:lnTo>
                  <a:lnTo>
                    <a:pt x="59458" y="56897"/>
                  </a:lnTo>
                  <a:lnTo>
                    <a:pt x="59458" y="56605"/>
                  </a:lnTo>
                  <a:lnTo>
                    <a:pt x="57584" y="56751"/>
                  </a:lnTo>
                  <a:lnTo>
                    <a:pt x="59458" y="55897"/>
                  </a:lnTo>
                  <a:lnTo>
                    <a:pt x="59458" y="55585"/>
                  </a:lnTo>
                  <a:lnTo>
                    <a:pt x="56772" y="56793"/>
                  </a:lnTo>
                  <a:lnTo>
                    <a:pt x="52065" y="55502"/>
                  </a:lnTo>
                  <a:lnTo>
                    <a:pt x="56501" y="54752"/>
                  </a:lnTo>
                  <a:lnTo>
                    <a:pt x="59458" y="55293"/>
                  </a:lnTo>
                  <a:lnTo>
                    <a:pt x="59458" y="55002"/>
                  </a:lnTo>
                  <a:lnTo>
                    <a:pt x="57334" y="54606"/>
                  </a:lnTo>
                  <a:lnTo>
                    <a:pt x="59458" y="54252"/>
                  </a:lnTo>
                  <a:lnTo>
                    <a:pt x="59458" y="53961"/>
                  </a:lnTo>
                  <a:lnTo>
                    <a:pt x="56501" y="54460"/>
                  </a:lnTo>
                  <a:lnTo>
                    <a:pt x="51649" y="53565"/>
                  </a:lnTo>
                  <a:lnTo>
                    <a:pt x="56001" y="52440"/>
                  </a:lnTo>
                  <a:lnTo>
                    <a:pt x="59209" y="52753"/>
                  </a:lnTo>
                  <a:lnTo>
                    <a:pt x="59458" y="52857"/>
                  </a:lnTo>
                  <a:lnTo>
                    <a:pt x="59458" y="52482"/>
                  </a:lnTo>
                  <a:lnTo>
                    <a:pt x="59292" y="52461"/>
                  </a:lnTo>
                  <a:lnTo>
                    <a:pt x="58105" y="51899"/>
                  </a:lnTo>
                  <a:lnTo>
                    <a:pt x="59458" y="51545"/>
                  </a:lnTo>
                  <a:lnTo>
                    <a:pt x="59458" y="51253"/>
                  </a:lnTo>
                  <a:lnTo>
                    <a:pt x="57709" y="51691"/>
                  </a:lnTo>
                  <a:lnTo>
                    <a:pt x="54856" y="50337"/>
                  </a:lnTo>
                  <a:lnTo>
                    <a:pt x="55335" y="50170"/>
                  </a:lnTo>
                  <a:lnTo>
                    <a:pt x="58542" y="50191"/>
                  </a:lnTo>
                  <a:lnTo>
                    <a:pt x="59458" y="50524"/>
                  </a:lnTo>
                  <a:lnTo>
                    <a:pt x="59458" y="50233"/>
                  </a:lnTo>
                  <a:lnTo>
                    <a:pt x="59396" y="50212"/>
                  </a:lnTo>
                  <a:lnTo>
                    <a:pt x="59458" y="50212"/>
                  </a:lnTo>
                  <a:lnTo>
                    <a:pt x="59458" y="49920"/>
                  </a:lnTo>
                  <a:lnTo>
                    <a:pt x="58605" y="49900"/>
                  </a:lnTo>
                  <a:lnTo>
                    <a:pt x="57376" y="49441"/>
                  </a:lnTo>
                  <a:lnTo>
                    <a:pt x="59458" y="48712"/>
                  </a:lnTo>
                  <a:lnTo>
                    <a:pt x="59458" y="48400"/>
                  </a:lnTo>
                  <a:lnTo>
                    <a:pt x="56939" y="49296"/>
                  </a:lnTo>
                  <a:lnTo>
                    <a:pt x="53981" y="48192"/>
                  </a:lnTo>
                  <a:lnTo>
                    <a:pt x="54460" y="47984"/>
                  </a:lnTo>
                  <a:lnTo>
                    <a:pt x="57667" y="47713"/>
                  </a:lnTo>
                  <a:lnTo>
                    <a:pt x="59458" y="48213"/>
                  </a:lnTo>
                  <a:lnTo>
                    <a:pt x="59458" y="47921"/>
                  </a:lnTo>
                  <a:lnTo>
                    <a:pt x="58521" y="47650"/>
                  </a:lnTo>
                  <a:lnTo>
                    <a:pt x="59458" y="47588"/>
                  </a:lnTo>
                  <a:lnTo>
                    <a:pt x="59458" y="47296"/>
                  </a:lnTo>
                  <a:lnTo>
                    <a:pt x="57688" y="47421"/>
                  </a:lnTo>
                  <a:lnTo>
                    <a:pt x="56418" y="47067"/>
                  </a:lnTo>
                  <a:lnTo>
                    <a:pt x="59188" y="45818"/>
                  </a:lnTo>
                  <a:lnTo>
                    <a:pt x="59458" y="45859"/>
                  </a:lnTo>
                  <a:lnTo>
                    <a:pt x="59458" y="45380"/>
                  </a:lnTo>
                  <a:lnTo>
                    <a:pt x="59146" y="45505"/>
                  </a:lnTo>
                  <a:lnTo>
                    <a:pt x="57397" y="45193"/>
                  </a:lnTo>
                  <a:lnTo>
                    <a:pt x="59458" y="44839"/>
                  </a:lnTo>
                  <a:lnTo>
                    <a:pt x="59458" y="44547"/>
                  </a:lnTo>
                  <a:lnTo>
                    <a:pt x="56564" y="45026"/>
                  </a:lnTo>
                  <a:lnTo>
                    <a:pt x="51316" y="44068"/>
                  </a:lnTo>
                  <a:lnTo>
                    <a:pt x="55272" y="43048"/>
                  </a:lnTo>
                  <a:lnTo>
                    <a:pt x="59458" y="43444"/>
                  </a:lnTo>
                  <a:lnTo>
                    <a:pt x="59458" y="43152"/>
                  </a:lnTo>
                  <a:lnTo>
                    <a:pt x="56085" y="42840"/>
                  </a:lnTo>
                  <a:lnTo>
                    <a:pt x="58605" y="42173"/>
                  </a:lnTo>
                  <a:lnTo>
                    <a:pt x="59458" y="42569"/>
                  </a:lnTo>
                  <a:lnTo>
                    <a:pt x="59458" y="42256"/>
                  </a:lnTo>
                  <a:lnTo>
                    <a:pt x="59042" y="42069"/>
                  </a:lnTo>
                  <a:lnTo>
                    <a:pt x="59458" y="41965"/>
                  </a:lnTo>
                  <a:lnTo>
                    <a:pt x="59458" y="41652"/>
                  </a:lnTo>
                  <a:lnTo>
                    <a:pt x="58646" y="41861"/>
                  </a:lnTo>
                  <a:lnTo>
                    <a:pt x="56605" y="40903"/>
                  </a:lnTo>
                  <a:lnTo>
                    <a:pt x="59458" y="40924"/>
                  </a:lnTo>
                  <a:lnTo>
                    <a:pt x="59458" y="40632"/>
                  </a:lnTo>
                  <a:lnTo>
                    <a:pt x="56001" y="40611"/>
                  </a:lnTo>
                  <a:lnTo>
                    <a:pt x="55377" y="40320"/>
                  </a:lnTo>
                  <a:lnTo>
                    <a:pt x="57022" y="39716"/>
                  </a:lnTo>
                  <a:lnTo>
                    <a:pt x="59458" y="40632"/>
                  </a:lnTo>
                  <a:lnTo>
                    <a:pt x="59458" y="40320"/>
                  </a:lnTo>
                  <a:lnTo>
                    <a:pt x="57459" y="39570"/>
                  </a:lnTo>
                  <a:lnTo>
                    <a:pt x="59458" y="38862"/>
                  </a:lnTo>
                  <a:lnTo>
                    <a:pt x="59458" y="38279"/>
                  </a:lnTo>
                  <a:lnTo>
                    <a:pt x="59458" y="37987"/>
                  </a:lnTo>
                  <a:lnTo>
                    <a:pt x="58584" y="38050"/>
                  </a:lnTo>
                  <a:lnTo>
                    <a:pt x="55647" y="37237"/>
                  </a:lnTo>
                  <a:lnTo>
                    <a:pt x="58001" y="36154"/>
                  </a:lnTo>
                  <a:lnTo>
                    <a:pt x="59458" y="36425"/>
                  </a:lnTo>
                  <a:lnTo>
                    <a:pt x="59458" y="36134"/>
                  </a:lnTo>
                  <a:lnTo>
                    <a:pt x="58459" y="35946"/>
                  </a:lnTo>
                  <a:lnTo>
                    <a:pt x="59458" y="35488"/>
                  </a:lnTo>
                  <a:lnTo>
                    <a:pt x="59458" y="35134"/>
                  </a:lnTo>
                  <a:lnTo>
                    <a:pt x="56647" y="35613"/>
                  </a:lnTo>
                  <a:lnTo>
                    <a:pt x="50982" y="34572"/>
                  </a:lnTo>
                  <a:lnTo>
                    <a:pt x="54523" y="33655"/>
                  </a:lnTo>
                  <a:lnTo>
                    <a:pt x="59458" y="34114"/>
                  </a:lnTo>
                  <a:lnTo>
                    <a:pt x="59458" y="33822"/>
                  </a:lnTo>
                  <a:lnTo>
                    <a:pt x="55335" y="33426"/>
                  </a:lnTo>
                  <a:lnTo>
                    <a:pt x="59458" y="32364"/>
                  </a:lnTo>
                  <a:lnTo>
                    <a:pt x="59458" y="31968"/>
                  </a:lnTo>
                  <a:lnTo>
                    <a:pt x="58750" y="31635"/>
                  </a:lnTo>
                  <a:lnTo>
                    <a:pt x="59458" y="31635"/>
                  </a:lnTo>
                  <a:lnTo>
                    <a:pt x="59458" y="31344"/>
                  </a:lnTo>
                  <a:lnTo>
                    <a:pt x="58126" y="31344"/>
                  </a:lnTo>
                  <a:lnTo>
                    <a:pt x="55897" y="30282"/>
                  </a:lnTo>
                  <a:lnTo>
                    <a:pt x="57105" y="29844"/>
                  </a:lnTo>
                  <a:lnTo>
                    <a:pt x="59458" y="30719"/>
                  </a:lnTo>
                  <a:lnTo>
                    <a:pt x="59458" y="30407"/>
                  </a:lnTo>
                  <a:lnTo>
                    <a:pt x="57542" y="29698"/>
                  </a:lnTo>
                  <a:lnTo>
                    <a:pt x="59458" y="29011"/>
                  </a:lnTo>
                  <a:lnTo>
                    <a:pt x="59458" y="28657"/>
                  </a:lnTo>
                  <a:lnTo>
                    <a:pt x="54856" y="27387"/>
                  </a:lnTo>
                  <a:lnTo>
                    <a:pt x="56814" y="26491"/>
                  </a:lnTo>
                  <a:lnTo>
                    <a:pt x="59458" y="26991"/>
                  </a:lnTo>
                  <a:lnTo>
                    <a:pt x="59458" y="26700"/>
                  </a:lnTo>
                  <a:lnTo>
                    <a:pt x="57563" y="26345"/>
                  </a:lnTo>
                  <a:lnTo>
                    <a:pt x="59458" y="26033"/>
                  </a:lnTo>
                  <a:lnTo>
                    <a:pt x="59458" y="25721"/>
                  </a:lnTo>
                  <a:lnTo>
                    <a:pt x="57938" y="25991"/>
                  </a:lnTo>
                  <a:lnTo>
                    <a:pt x="59458" y="25283"/>
                  </a:lnTo>
                  <a:lnTo>
                    <a:pt x="59458" y="24971"/>
                  </a:lnTo>
                  <a:lnTo>
                    <a:pt x="56834" y="26179"/>
                  </a:lnTo>
                  <a:lnTo>
                    <a:pt x="56730" y="26179"/>
                  </a:lnTo>
                  <a:lnTo>
                    <a:pt x="50649" y="25054"/>
                  </a:lnTo>
                  <a:lnTo>
                    <a:pt x="53773" y="24263"/>
                  </a:lnTo>
                  <a:lnTo>
                    <a:pt x="59458" y="24804"/>
                  </a:lnTo>
                  <a:lnTo>
                    <a:pt x="59458" y="24513"/>
                  </a:lnTo>
                  <a:lnTo>
                    <a:pt x="54606" y="24034"/>
                  </a:lnTo>
                  <a:lnTo>
                    <a:pt x="59458" y="22784"/>
                  </a:lnTo>
                  <a:lnTo>
                    <a:pt x="59458" y="22493"/>
                  </a:lnTo>
                  <a:lnTo>
                    <a:pt x="53752" y="23950"/>
                  </a:lnTo>
                  <a:lnTo>
                    <a:pt x="47609" y="23367"/>
                  </a:lnTo>
                  <a:lnTo>
                    <a:pt x="50649" y="22284"/>
                  </a:lnTo>
                  <a:lnTo>
                    <a:pt x="59458" y="22368"/>
                  </a:lnTo>
                  <a:lnTo>
                    <a:pt x="59458" y="22076"/>
                  </a:lnTo>
                  <a:lnTo>
                    <a:pt x="51441" y="22014"/>
                  </a:lnTo>
                  <a:lnTo>
                    <a:pt x="56022" y="20389"/>
                  </a:lnTo>
                  <a:lnTo>
                    <a:pt x="59458" y="22014"/>
                  </a:lnTo>
                  <a:lnTo>
                    <a:pt x="59458" y="21701"/>
                  </a:lnTo>
                  <a:lnTo>
                    <a:pt x="56418" y="20243"/>
                  </a:lnTo>
                  <a:lnTo>
                    <a:pt x="57188" y="19973"/>
                  </a:lnTo>
                  <a:lnTo>
                    <a:pt x="59458" y="20806"/>
                  </a:lnTo>
                  <a:lnTo>
                    <a:pt x="59458" y="20514"/>
                  </a:lnTo>
                  <a:lnTo>
                    <a:pt x="57626" y="19827"/>
                  </a:lnTo>
                  <a:lnTo>
                    <a:pt x="57709" y="19785"/>
                  </a:lnTo>
                  <a:lnTo>
                    <a:pt x="59458" y="19640"/>
                  </a:lnTo>
                  <a:lnTo>
                    <a:pt x="59458" y="19369"/>
                  </a:lnTo>
                  <a:lnTo>
                    <a:pt x="58771" y="19410"/>
                  </a:lnTo>
                  <a:lnTo>
                    <a:pt x="59209" y="19265"/>
                  </a:lnTo>
                  <a:lnTo>
                    <a:pt x="59458" y="19327"/>
                  </a:lnTo>
                  <a:lnTo>
                    <a:pt x="59458" y="18869"/>
                  </a:lnTo>
                  <a:lnTo>
                    <a:pt x="59188" y="18952"/>
                  </a:lnTo>
                  <a:lnTo>
                    <a:pt x="54085" y="17536"/>
                  </a:lnTo>
                  <a:lnTo>
                    <a:pt x="54169" y="17494"/>
                  </a:lnTo>
                  <a:lnTo>
                    <a:pt x="56793" y="17057"/>
                  </a:lnTo>
                  <a:lnTo>
                    <a:pt x="59458" y="17557"/>
                  </a:lnTo>
                  <a:lnTo>
                    <a:pt x="59458" y="17245"/>
                  </a:lnTo>
                  <a:lnTo>
                    <a:pt x="57647" y="16911"/>
                  </a:lnTo>
                  <a:lnTo>
                    <a:pt x="59458" y="16620"/>
                  </a:lnTo>
                  <a:lnTo>
                    <a:pt x="59458" y="16328"/>
                  </a:lnTo>
                  <a:lnTo>
                    <a:pt x="56814" y="16766"/>
                  </a:lnTo>
                  <a:lnTo>
                    <a:pt x="56085" y="16620"/>
                  </a:lnTo>
                  <a:lnTo>
                    <a:pt x="58750" y="15412"/>
                  </a:lnTo>
                  <a:lnTo>
                    <a:pt x="59458" y="15474"/>
                  </a:lnTo>
                  <a:lnTo>
                    <a:pt x="59458" y="15183"/>
                  </a:lnTo>
                  <a:lnTo>
                    <a:pt x="59292" y="15162"/>
                  </a:lnTo>
                  <a:lnTo>
                    <a:pt x="59458" y="15099"/>
                  </a:lnTo>
                  <a:lnTo>
                    <a:pt x="59458" y="14766"/>
                  </a:lnTo>
                  <a:lnTo>
                    <a:pt x="58709" y="15120"/>
                  </a:lnTo>
                  <a:lnTo>
                    <a:pt x="53856" y="14641"/>
                  </a:lnTo>
                  <a:lnTo>
                    <a:pt x="59458" y="13204"/>
                  </a:lnTo>
                  <a:lnTo>
                    <a:pt x="59458" y="12788"/>
                  </a:lnTo>
                  <a:lnTo>
                    <a:pt x="49899" y="12705"/>
                  </a:lnTo>
                  <a:lnTo>
                    <a:pt x="55751" y="10643"/>
                  </a:lnTo>
                  <a:lnTo>
                    <a:pt x="59458" y="10330"/>
                  </a:lnTo>
                  <a:lnTo>
                    <a:pt x="59458" y="10039"/>
                  </a:lnTo>
                  <a:lnTo>
                    <a:pt x="56814" y="10268"/>
                  </a:lnTo>
                  <a:lnTo>
                    <a:pt x="59458" y="9331"/>
                  </a:lnTo>
                  <a:lnTo>
                    <a:pt x="59458" y="9018"/>
                  </a:lnTo>
                  <a:lnTo>
                    <a:pt x="55689" y="10351"/>
                  </a:lnTo>
                  <a:lnTo>
                    <a:pt x="45776" y="11143"/>
                  </a:lnTo>
                  <a:lnTo>
                    <a:pt x="45776" y="11143"/>
                  </a:lnTo>
                  <a:lnTo>
                    <a:pt x="51441" y="8539"/>
                  </a:lnTo>
                  <a:lnTo>
                    <a:pt x="59458" y="7206"/>
                  </a:lnTo>
                  <a:lnTo>
                    <a:pt x="59458" y="6915"/>
                  </a:lnTo>
                  <a:lnTo>
                    <a:pt x="52461" y="8081"/>
                  </a:lnTo>
                  <a:lnTo>
                    <a:pt x="59458" y="4895"/>
                  </a:lnTo>
                  <a:lnTo>
                    <a:pt x="59458" y="4562"/>
                  </a:lnTo>
                  <a:lnTo>
                    <a:pt x="51336" y="8269"/>
                  </a:lnTo>
                  <a:lnTo>
                    <a:pt x="36508" y="10768"/>
                  </a:lnTo>
                  <a:lnTo>
                    <a:pt x="34863" y="9976"/>
                  </a:lnTo>
                  <a:lnTo>
                    <a:pt x="59458" y="3604"/>
                  </a:lnTo>
                  <a:lnTo>
                    <a:pt x="59458" y="3312"/>
                  </a:lnTo>
                  <a:lnTo>
                    <a:pt x="34447" y="9789"/>
                  </a:lnTo>
                  <a:lnTo>
                    <a:pt x="32718" y="8956"/>
                  </a:lnTo>
                  <a:lnTo>
                    <a:pt x="57980" y="1"/>
                  </a:lnTo>
                  <a:lnTo>
                    <a:pt x="57105" y="1"/>
                  </a:lnTo>
                  <a:lnTo>
                    <a:pt x="32343" y="8789"/>
                  </a:lnTo>
                  <a:lnTo>
                    <a:pt x="30490" y="7894"/>
                  </a:lnTo>
                  <a:lnTo>
                    <a:pt x="47817" y="1"/>
                  </a:lnTo>
                  <a:lnTo>
                    <a:pt x="47109" y="1"/>
                  </a:lnTo>
                  <a:lnTo>
                    <a:pt x="30157" y="7727"/>
                  </a:lnTo>
                  <a:lnTo>
                    <a:pt x="13912" y="1"/>
                  </a:lnTo>
                  <a:lnTo>
                    <a:pt x="13246" y="1"/>
                  </a:lnTo>
                  <a:lnTo>
                    <a:pt x="29802" y="7894"/>
                  </a:lnTo>
                  <a:lnTo>
                    <a:pt x="27949" y="8748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6"/>
            <p:cNvSpPr/>
            <p:nvPr/>
          </p:nvSpPr>
          <p:spPr>
            <a:xfrm rot="5400000">
              <a:off x="1565984" y="108583"/>
              <a:ext cx="595500" cy="2145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5" name="Google Shape;965;p46"/>
          <p:cNvGrpSpPr/>
          <p:nvPr/>
        </p:nvGrpSpPr>
        <p:grpSpPr>
          <a:xfrm>
            <a:off x="790744" y="3568668"/>
            <a:ext cx="2145940" cy="595516"/>
            <a:chOff x="790744" y="883767"/>
            <a:chExt cx="2145940" cy="595516"/>
          </a:xfrm>
        </p:grpSpPr>
        <p:sp>
          <p:nvSpPr>
            <p:cNvPr id="966" name="Google Shape;966;p46"/>
            <p:cNvSpPr/>
            <p:nvPr/>
          </p:nvSpPr>
          <p:spPr>
            <a:xfrm rot="5400000">
              <a:off x="1566037" y="108474"/>
              <a:ext cx="595333" cy="2145920"/>
            </a:xfrm>
            <a:custGeom>
              <a:rect b="b" l="l" r="r" t="t"/>
              <a:pathLst>
                <a:path extrusionOk="0" h="119750" w="59459">
                  <a:moveTo>
                    <a:pt x="30157" y="8060"/>
                  </a:moveTo>
                  <a:lnTo>
                    <a:pt x="31968" y="8914"/>
                  </a:lnTo>
                  <a:lnTo>
                    <a:pt x="30136" y="9560"/>
                  </a:lnTo>
                  <a:lnTo>
                    <a:pt x="28345" y="8893"/>
                  </a:lnTo>
                  <a:lnTo>
                    <a:pt x="30157" y="8060"/>
                  </a:lnTo>
                  <a:close/>
                  <a:moveTo>
                    <a:pt x="27970" y="9060"/>
                  </a:moveTo>
                  <a:lnTo>
                    <a:pt x="29719" y="9706"/>
                  </a:lnTo>
                  <a:lnTo>
                    <a:pt x="28011" y="10310"/>
                  </a:lnTo>
                  <a:lnTo>
                    <a:pt x="26262" y="9831"/>
                  </a:lnTo>
                  <a:lnTo>
                    <a:pt x="27970" y="9060"/>
                  </a:lnTo>
                  <a:close/>
                  <a:moveTo>
                    <a:pt x="32322" y="9102"/>
                  </a:moveTo>
                  <a:lnTo>
                    <a:pt x="34030" y="9893"/>
                  </a:lnTo>
                  <a:lnTo>
                    <a:pt x="32260" y="10351"/>
                  </a:lnTo>
                  <a:lnTo>
                    <a:pt x="30573" y="9726"/>
                  </a:lnTo>
                  <a:lnTo>
                    <a:pt x="32322" y="9102"/>
                  </a:lnTo>
                  <a:close/>
                  <a:moveTo>
                    <a:pt x="30136" y="9872"/>
                  </a:moveTo>
                  <a:lnTo>
                    <a:pt x="31781" y="10476"/>
                  </a:lnTo>
                  <a:lnTo>
                    <a:pt x="30136" y="10913"/>
                  </a:lnTo>
                  <a:lnTo>
                    <a:pt x="28490" y="10455"/>
                  </a:lnTo>
                  <a:lnTo>
                    <a:pt x="30136" y="9872"/>
                  </a:lnTo>
                  <a:close/>
                  <a:moveTo>
                    <a:pt x="25846" y="10018"/>
                  </a:moveTo>
                  <a:lnTo>
                    <a:pt x="27532" y="10497"/>
                  </a:lnTo>
                  <a:lnTo>
                    <a:pt x="25929" y="11059"/>
                  </a:lnTo>
                  <a:lnTo>
                    <a:pt x="24263" y="10747"/>
                  </a:lnTo>
                  <a:lnTo>
                    <a:pt x="25846" y="10018"/>
                  </a:lnTo>
                  <a:close/>
                  <a:moveTo>
                    <a:pt x="34426" y="10101"/>
                  </a:moveTo>
                  <a:lnTo>
                    <a:pt x="36009" y="10851"/>
                  </a:lnTo>
                  <a:lnTo>
                    <a:pt x="34322" y="11122"/>
                  </a:lnTo>
                  <a:lnTo>
                    <a:pt x="32739" y="10539"/>
                  </a:lnTo>
                  <a:lnTo>
                    <a:pt x="34426" y="10101"/>
                  </a:lnTo>
                  <a:close/>
                  <a:moveTo>
                    <a:pt x="28011" y="10622"/>
                  </a:moveTo>
                  <a:lnTo>
                    <a:pt x="29573" y="11059"/>
                  </a:lnTo>
                  <a:lnTo>
                    <a:pt x="28053" y="11455"/>
                  </a:lnTo>
                  <a:lnTo>
                    <a:pt x="26491" y="11163"/>
                  </a:lnTo>
                  <a:lnTo>
                    <a:pt x="28011" y="10622"/>
                  </a:lnTo>
                  <a:close/>
                  <a:moveTo>
                    <a:pt x="32239" y="10664"/>
                  </a:moveTo>
                  <a:lnTo>
                    <a:pt x="33759" y="11226"/>
                  </a:lnTo>
                  <a:lnTo>
                    <a:pt x="32197" y="11476"/>
                  </a:lnTo>
                  <a:lnTo>
                    <a:pt x="30698" y="11059"/>
                  </a:lnTo>
                  <a:lnTo>
                    <a:pt x="32239" y="10664"/>
                  </a:lnTo>
                  <a:close/>
                  <a:moveTo>
                    <a:pt x="9976" y="8394"/>
                  </a:moveTo>
                  <a:lnTo>
                    <a:pt x="23305" y="10872"/>
                  </a:lnTo>
                  <a:lnTo>
                    <a:pt x="21764" y="11580"/>
                  </a:lnTo>
                  <a:lnTo>
                    <a:pt x="15329" y="10955"/>
                  </a:lnTo>
                  <a:lnTo>
                    <a:pt x="9976" y="8394"/>
                  </a:lnTo>
                  <a:close/>
                  <a:moveTo>
                    <a:pt x="50337" y="8727"/>
                  </a:moveTo>
                  <a:lnTo>
                    <a:pt x="44922" y="11205"/>
                  </a:lnTo>
                  <a:lnTo>
                    <a:pt x="38487" y="11705"/>
                  </a:lnTo>
                  <a:lnTo>
                    <a:pt x="36967" y="10976"/>
                  </a:lnTo>
                  <a:lnTo>
                    <a:pt x="50337" y="8727"/>
                  </a:lnTo>
                  <a:close/>
                  <a:moveTo>
                    <a:pt x="23805" y="10955"/>
                  </a:moveTo>
                  <a:lnTo>
                    <a:pt x="25387" y="11247"/>
                  </a:lnTo>
                  <a:lnTo>
                    <a:pt x="23909" y="11767"/>
                  </a:lnTo>
                  <a:lnTo>
                    <a:pt x="22326" y="11622"/>
                  </a:lnTo>
                  <a:lnTo>
                    <a:pt x="23805" y="10955"/>
                  </a:lnTo>
                  <a:close/>
                  <a:moveTo>
                    <a:pt x="30136" y="11205"/>
                  </a:moveTo>
                  <a:lnTo>
                    <a:pt x="31531" y="11601"/>
                  </a:lnTo>
                  <a:lnTo>
                    <a:pt x="30115" y="11830"/>
                  </a:lnTo>
                  <a:lnTo>
                    <a:pt x="28720" y="11580"/>
                  </a:lnTo>
                  <a:lnTo>
                    <a:pt x="30136" y="11205"/>
                  </a:lnTo>
                  <a:close/>
                  <a:moveTo>
                    <a:pt x="36467" y="11059"/>
                  </a:moveTo>
                  <a:lnTo>
                    <a:pt x="37904" y="11747"/>
                  </a:lnTo>
                  <a:lnTo>
                    <a:pt x="36342" y="11871"/>
                  </a:lnTo>
                  <a:lnTo>
                    <a:pt x="34863" y="11330"/>
                  </a:lnTo>
                  <a:lnTo>
                    <a:pt x="36467" y="11059"/>
                  </a:lnTo>
                  <a:close/>
                  <a:moveTo>
                    <a:pt x="25950" y="11351"/>
                  </a:moveTo>
                  <a:lnTo>
                    <a:pt x="27387" y="11622"/>
                  </a:lnTo>
                  <a:lnTo>
                    <a:pt x="26012" y="11976"/>
                  </a:lnTo>
                  <a:lnTo>
                    <a:pt x="24575" y="11851"/>
                  </a:lnTo>
                  <a:lnTo>
                    <a:pt x="25950" y="11351"/>
                  </a:lnTo>
                  <a:close/>
                  <a:moveTo>
                    <a:pt x="34301" y="11434"/>
                  </a:moveTo>
                  <a:lnTo>
                    <a:pt x="35655" y="11934"/>
                  </a:lnTo>
                  <a:lnTo>
                    <a:pt x="34238" y="12038"/>
                  </a:lnTo>
                  <a:lnTo>
                    <a:pt x="32864" y="11663"/>
                  </a:lnTo>
                  <a:lnTo>
                    <a:pt x="34301" y="11434"/>
                  </a:lnTo>
                  <a:close/>
                  <a:moveTo>
                    <a:pt x="28053" y="11747"/>
                  </a:moveTo>
                  <a:lnTo>
                    <a:pt x="29282" y="11976"/>
                  </a:lnTo>
                  <a:lnTo>
                    <a:pt x="28074" y="12184"/>
                  </a:lnTo>
                  <a:lnTo>
                    <a:pt x="26845" y="12059"/>
                  </a:lnTo>
                  <a:lnTo>
                    <a:pt x="28053" y="11747"/>
                  </a:lnTo>
                  <a:close/>
                  <a:moveTo>
                    <a:pt x="32197" y="11788"/>
                  </a:moveTo>
                  <a:lnTo>
                    <a:pt x="33385" y="12121"/>
                  </a:lnTo>
                  <a:lnTo>
                    <a:pt x="32177" y="12205"/>
                  </a:lnTo>
                  <a:lnTo>
                    <a:pt x="30948" y="11976"/>
                  </a:lnTo>
                  <a:lnTo>
                    <a:pt x="32197" y="11788"/>
                  </a:lnTo>
                  <a:close/>
                  <a:moveTo>
                    <a:pt x="30115" y="12121"/>
                  </a:moveTo>
                  <a:lnTo>
                    <a:pt x="31052" y="12288"/>
                  </a:lnTo>
                  <a:lnTo>
                    <a:pt x="30115" y="12371"/>
                  </a:lnTo>
                  <a:lnTo>
                    <a:pt x="29178" y="12288"/>
                  </a:lnTo>
                  <a:lnTo>
                    <a:pt x="30115" y="12121"/>
                  </a:lnTo>
                  <a:close/>
                  <a:moveTo>
                    <a:pt x="5624" y="10310"/>
                  </a:moveTo>
                  <a:lnTo>
                    <a:pt x="15245" y="11247"/>
                  </a:lnTo>
                  <a:lnTo>
                    <a:pt x="17786" y="12455"/>
                  </a:lnTo>
                  <a:lnTo>
                    <a:pt x="11184" y="12392"/>
                  </a:lnTo>
                  <a:lnTo>
                    <a:pt x="5624" y="10310"/>
                  </a:lnTo>
                  <a:close/>
                  <a:moveTo>
                    <a:pt x="16099" y="11309"/>
                  </a:moveTo>
                  <a:lnTo>
                    <a:pt x="21222" y="11809"/>
                  </a:lnTo>
                  <a:lnTo>
                    <a:pt x="19806" y="12455"/>
                  </a:lnTo>
                  <a:lnTo>
                    <a:pt x="18473" y="12455"/>
                  </a:lnTo>
                  <a:lnTo>
                    <a:pt x="16099" y="11309"/>
                  </a:lnTo>
                  <a:close/>
                  <a:moveTo>
                    <a:pt x="21805" y="11871"/>
                  </a:moveTo>
                  <a:lnTo>
                    <a:pt x="23263" y="11996"/>
                  </a:lnTo>
                  <a:lnTo>
                    <a:pt x="21910" y="12475"/>
                  </a:lnTo>
                  <a:lnTo>
                    <a:pt x="20493" y="12475"/>
                  </a:lnTo>
                  <a:lnTo>
                    <a:pt x="21805" y="11871"/>
                  </a:lnTo>
                  <a:close/>
                  <a:moveTo>
                    <a:pt x="23930" y="12080"/>
                  </a:moveTo>
                  <a:lnTo>
                    <a:pt x="25179" y="12184"/>
                  </a:lnTo>
                  <a:lnTo>
                    <a:pt x="23992" y="12496"/>
                  </a:lnTo>
                  <a:lnTo>
                    <a:pt x="22763" y="12496"/>
                  </a:lnTo>
                  <a:lnTo>
                    <a:pt x="23930" y="12080"/>
                  </a:lnTo>
                  <a:close/>
                  <a:moveTo>
                    <a:pt x="26033" y="12267"/>
                  </a:moveTo>
                  <a:lnTo>
                    <a:pt x="26970" y="12371"/>
                  </a:lnTo>
                  <a:lnTo>
                    <a:pt x="26054" y="12517"/>
                  </a:lnTo>
                  <a:lnTo>
                    <a:pt x="25117" y="12517"/>
                  </a:lnTo>
                  <a:lnTo>
                    <a:pt x="26033" y="12267"/>
                  </a:lnTo>
                  <a:close/>
                  <a:moveTo>
                    <a:pt x="28074" y="12475"/>
                  </a:moveTo>
                  <a:lnTo>
                    <a:pt x="28449" y="12496"/>
                  </a:lnTo>
                  <a:lnTo>
                    <a:pt x="28095" y="12538"/>
                  </a:lnTo>
                  <a:lnTo>
                    <a:pt x="27720" y="12538"/>
                  </a:lnTo>
                  <a:lnTo>
                    <a:pt x="28074" y="12475"/>
                  </a:lnTo>
                  <a:close/>
                  <a:moveTo>
                    <a:pt x="32156" y="12496"/>
                  </a:moveTo>
                  <a:lnTo>
                    <a:pt x="32510" y="12580"/>
                  </a:lnTo>
                  <a:lnTo>
                    <a:pt x="32510" y="12580"/>
                  </a:lnTo>
                  <a:lnTo>
                    <a:pt x="32156" y="12559"/>
                  </a:lnTo>
                  <a:lnTo>
                    <a:pt x="31781" y="12538"/>
                  </a:lnTo>
                  <a:lnTo>
                    <a:pt x="32156" y="12496"/>
                  </a:lnTo>
                  <a:close/>
                  <a:moveTo>
                    <a:pt x="34218" y="12330"/>
                  </a:moveTo>
                  <a:lnTo>
                    <a:pt x="35113" y="12600"/>
                  </a:lnTo>
                  <a:lnTo>
                    <a:pt x="34197" y="12580"/>
                  </a:lnTo>
                  <a:lnTo>
                    <a:pt x="33260" y="12413"/>
                  </a:lnTo>
                  <a:lnTo>
                    <a:pt x="34218" y="12330"/>
                  </a:lnTo>
                  <a:close/>
                  <a:moveTo>
                    <a:pt x="36300" y="12163"/>
                  </a:moveTo>
                  <a:lnTo>
                    <a:pt x="37466" y="12600"/>
                  </a:lnTo>
                  <a:lnTo>
                    <a:pt x="36238" y="12600"/>
                  </a:lnTo>
                  <a:lnTo>
                    <a:pt x="35051" y="12267"/>
                  </a:lnTo>
                  <a:lnTo>
                    <a:pt x="36300" y="12163"/>
                  </a:lnTo>
                  <a:close/>
                  <a:moveTo>
                    <a:pt x="38445" y="11996"/>
                  </a:moveTo>
                  <a:lnTo>
                    <a:pt x="39757" y="12621"/>
                  </a:lnTo>
                  <a:lnTo>
                    <a:pt x="38320" y="12621"/>
                  </a:lnTo>
                  <a:lnTo>
                    <a:pt x="36987" y="12121"/>
                  </a:lnTo>
                  <a:lnTo>
                    <a:pt x="38445" y="11996"/>
                  </a:lnTo>
                  <a:close/>
                  <a:moveTo>
                    <a:pt x="44151" y="11559"/>
                  </a:moveTo>
                  <a:lnTo>
                    <a:pt x="41757" y="12642"/>
                  </a:lnTo>
                  <a:lnTo>
                    <a:pt x="40444" y="12642"/>
                  </a:lnTo>
                  <a:lnTo>
                    <a:pt x="39008" y="11955"/>
                  </a:lnTo>
                  <a:lnTo>
                    <a:pt x="44151" y="11559"/>
                  </a:lnTo>
                  <a:close/>
                  <a:moveTo>
                    <a:pt x="54648" y="10726"/>
                  </a:moveTo>
                  <a:lnTo>
                    <a:pt x="49046" y="12705"/>
                  </a:lnTo>
                  <a:lnTo>
                    <a:pt x="42444" y="12642"/>
                  </a:lnTo>
                  <a:lnTo>
                    <a:pt x="45005" y="11476"/>
                  </a:lnTo>
                  <a:lnTo>
                    <a:pt x="54648" y="10726"/>
                  </a:lnTo>
                  <a:close/>
                  <a:moveTo>
                    <a:pt x="19181" y="12746"/>
                  </a:moveTo>
                  <a:lnTo>
                    <a:pt x="19140" y="12767"/>
                  </a:lnTo>
                  <a:lnTo>
                    <a:pt x="19098" y="12746"/>
                  </a:lnTo>
                  <a:close/>
                  <a:moveTo>
                    <a:pt x="24388" y="12788"/>
                  </a:moveTo>
                  <a:lnTo>
                    <a:pt x="24034" y="12850"/>
                  </a:lnTo>
                  <a:lnTo>
                    <a:pt x="23659" y="12892"/>
                  </a:lnTo>
                  <a:lnTo>
                    <a:pt x="24034" y="12788"/>
                  </a:lnTo>
                  <a:close/>
                  <a:moveTo>
                    <a:pt x="41132" y="12934"/>
                  </a:moveTo>
                  <a:lnTo>
                    <a:pt x="41090" y="12954"/>
                  </a:lnTo>
                  <a:lnTo>
                    <a:pt x="41048" y="12934"/>
                  </a:lnTo>
                  <a:close/>
                  <a:moveTo>
                    <a:pt x="36196" y="12892"/>
                  </a:moveTo>
                  <a:lnTo>
                    <a:pt x="36571" y="12996"/>
                  </a:lnTo>
                  <a:lnTo>
                    <a:pt x="36196" y="12954"/>
                  </a:lnTo>
                  <a:lnTo>
                    <a:pt x="35821" y="12892"/>
                  </a:lnTo>
                  <a:close/>
                  <a:moveTo>
                    <a:pt x="21951" y="12767"/>
                  </a:moveTo>
                  <a:lnTo>
                    <a:pt x="22909" y="12788"/>
                  </a:lnTo>
                  <a:lnTo>
                    <a:pt x="21993" y="13017"/>
                  </a:lnTo>
                  <a:lnTo>
                    <a:pt x="21076" y="13079"/>
                  </a:lnTo>
                  <a:lnTo>
                    <a:pt x="21951" y="12767"/>
                  </a:lnTo>
                  <a:close/>
                  <a:moveTo>
                    <a:pt x="19869" y="12746"/>
                  </a:moveTo>
                  <a:lnTo>
                    <a:pt x="21118" y="12767"/>
                  </a:lnTo>
                  <a:lnTo>
                    <a:pt x="19973" y="13163"/>
                  </a:lnTo>
                  <a:lnTo>
                    <a:pt x="19473" y="12934"/>
                  </a:lnTo>
                  <a:lnTo>
                    <a:pt x="19869" y="12746"/>
                  </a:lnTo>
                  <a:close/>
                  <a:moveTo>
                    <a:pt x="37321" y="12892"/>
                  </a:moveTo>
                  <a:lnTo>
                    <a:pt x="38279" y="12913"/>
                  </a:lnTo>
                  <a:lnTo>
                    <a:pt x="39153" y="13246"/>
                  </a:lnTo>
                  <a:lnTo>
                    <a:pt x="39153" y="13246"/>
                  </a:lnTo>
                  <a:lnTo>
                    <a:pt x="38216" y="13142"/>
                  </a:lnTo>
                  <a:lnTo>
                    <a:pt x="37321" y="12892"/>
                  </a:lnTo>
                  <a:close/>
                  <a:moveTo>
                    <a:pt x="19140" y="13079"/>
                  </a:moveTo>
                  <a:lnTo>
                    <a:pt x="19410" y="13225"/>
                  </a:lnTo>
                  <a:lnTo>
                    <a:pt x="18723" y="13267"/>
                  </a:lnTo>
                  <a:lnTo>
                    <a:pt x="19140" y="13079"/>
                  </a:lnTo>
                  <a:close/>
                  <a:moveTo>
                    <a:pt x="39112" y="12913"/>
                  </a:moveTo>
                  <a:lnTo>
                    <a:pt x="40361" y="12934"/>
                  </a:lnTo>
                  <a:lnTo>
                    <a:pt x="40757" y="13100"/>
                  </a:lnTo>
                  <a:lnTo>
                    <a:pt x="40236" y="13329"/>
                  </a:lnTo>
                  <a:lnTo>
                    <a:pt x="39112" y="12913"/>
                  </a:lnTo>
                  <a:close/>
                  <a:moveTo>
                    <a:pt x="41090" y="13267"/>
                  </a:moveTo>
                  <a:lnTo>
                    <a:pt x="41507" y="13454"/>
                  </a:lnTo>
                  <a:lnTo>
                    <a:pt x="40819" y="13392"/>
                  </a:lnTo>
                  <a:lnTo>
                    <a:pt x="41090" y="13267"/>
                  </a:lnTo>
                  <a:close/>
                  <a:moveTo>
                    <a:pt x="19952" y="13475"/>
                  </a:moveTo>
                  <a:lnTo>
                    <a:pt x="20035" y="13517"/>
                  </a:lnTo>
                  <a:lnTo>
                    <a:pt x="20014" y="13517"/>
                  </a:lnTo>
                  <a:lnTo>
                    <a:pt x="19660" y="13579"/>
                  </a:lnTo>
                  <a:lnTo>
                    <a:pt x="19952" y="13475"/>
                  </a:lnTo>
                  <a:close/>
                  <a:moveTo>
                    <a:pt x="11976" y="12684"/>
                  </a:moveTo>
                  <a:lnTo>
                    <a:pt x="18411" y="12746"/>
                  </a:lnTo>
                  <a:lnTo>
                    <a:pt x="18786" y="12934"/>
                  </a:lnTo>
                  <a:lnTo>
                    <a:pt x="17869" y="13350"/>
                  </a:lnTo>
                  <a:lnTo>
                    <a:pt x="14454" y="13621"/>
                  </a:lnTo>
                  <a:lnTo>
                    <a:pt x="11976" y="12684"/>
                  </a:lnTo>
                  <a:close/>
                  <a:moveTo>
                    <a:pt x="40257" y="13642"/>
                  </a:moveTo>
                  <a:lnTo>
                    <a:pt x="40549" y="13767"/>
                  </a:lnTo>
                  <a:lnTo>
                    <a:pt x="40195" y="13683"/>
                  </a:lnTo>
                  <a:lnTo>
                    <a:pt x="40174" y="13683"/>
                  </a:lnTo>
                  <a:lnTo>
                    <a:pt x="40257" y="13642"/>
                  </a:lnTo>
                  <a:close/>
                  <a:moveTo>
                    <a:pt x="41819" y="12934"/>
                  </a:moveTo>
                  <a:lnTo>
                    <a:pt x="48233" y="12996"/>
                  </a:lnTo>
                  <a:lnTo>
                    <a:pt x="45755" y="13871"/>
                  </a:lnTo>
                  <a:lnTo>
                    <a:pt x="42340" y="13538"/>
                  </a:lnTo>
                  <a:lnTo>
                    <a:pt x="41444" y="13121"/>
                  </a:lnTo>
                  <a:lnTo>
                    <a:pt x="41819" y="12934"/>
                  </a:lnTo>
                  <a:close/>
                  <a:moveTo>
                    <a:pt x="18890" y="13558"/>
                  </a:moveTo>
                  <a:lnTo>
                    <a:pt x="18015" y="13871"/>
                  </a:lnTo>
                  <a:lnTo>
                    <a:pt x="17099" y="14017"/>
                  </a:lnTo>
                  <a:lnTo>
                    <a:pt x="17953" y="13621"/>
                  </a:lnTo>
                  <a:lnTo>
                    <a:pt x="18890" y="13558"/>
                  </a:lnTo>
                  <a:close/>
                  <a:moveTo>
                    <a:pt x="1459" y="12600"/>
                  </a:moveTo>
                  <a:lnTo>
                    <a:pt x="11143" y="12684"/>
                  </a:lnTo>
                  <a:lnTo>
                    <a:pt x="13767" y="13663"/>
                  </a:lnTo>
                  <a:lnTo>
                    <a:pt x="7186" y="14183"/>
                  </a:lnTo>
                  <a:lnTo>
                    <a:pt x="1459" y="12600"/>
                  </a:lnTo>
                  <a:close/>
                  <a:moveTo>
                    <a:pt x="17099" y="13683"/>
                  </a:moveTo>
                  <a:lnTo>
                    <a:pt x="16016" y="14183"/>
                  </a:lnTo>
                  <a:lnTo>
                    <a:pt x="15099" y="13850"/>
                  </a:lnTo>
                  <a:lnTo>
                    <a:pt x="17099" y="13683"/>
                  </a:lnTo>
                  <a:close/>
                  <a:moveTo>
                    <a:pt x="41319" y="13746"/>
                  </a:moveTo>
                  <a:lnTo>
                    <a:pt x="42256" y="13829"/>
                  </a:lnTo>
                  <a:lnTo>
                    <a:pt x="43110" y="14225"/>
                  </a:lnTo>
                  <a:lnTo>
                    <a:pt x="42194" y="14058"/>
                  </a:lnTo>
                  <a:lnTo>
                    <a:pt x="41319" y="13746"/>
                  </a:lnTo>
                  <a:close/>
                  <a:moveTo>
                    <a:pt x="43110" y="13912"/>
                  </a:moveTo>
                  <a:lnTo>
                    <a:pt x="45109" y="14100"/>
                  </a:lnTo>
                  <a:lnTo>
                    <a:pt x="44193" y="14433"/>
                  </a:lnTo>
                  <a:lnTo>
                    <a:pt x="43110" y="13912"/>
                  </a:lnTo>
                  <a:close/>
                  <a:moveTo>
                    <a:pt x="49087" y="12996"/>
                  </a:moveTo>
                  <a:lnTo>
                    <a:pt x="58750" y="13079"/>
                  </a:lnTo>
                  <a:lnTo>
                    <a:pt x="53002" y="14558"/>
                  </a:lnTo>
                  <a:lnTo>
                    <a:pt x="46442" y="13933"/>
                  </a:lnTo>
                  <a:lnTo>
                    <a:pt x="49087" y="12996"/>
                  </a:lnTo>
                  <a:close/>
                  <a:moveTo>
                    <a:pt x="16016" y="14516"/>
                  </a:moveTo>
                  <a:lnTo>
                    <a:pt x="16099" y="14537"/>
                  </a:lnTo>
                  <a:lnTo>
                    <a:pt x="15724" y="14641"/>
                  </a:lnTo>
                  <a:lnTo>
                    <a:pt x="15724" y="14641"/>
                  </a:lnTo>
                  <a:lnTo>
                    <a:pt x="16016" y="14516"/>
                  </a:lnTo>
                  <a:close/>
                  <a:moveTo>
                    <a:pt x="44172" y="14745"/>
                  </a:moveTo>
                  <a:lnTo>
                    <a:pt x="44464" y="14870"/>
                  </a:lnTo>
                  <a:lnTo>
                    <a:pt x="44464" y="14870"/>
                  </a:lnTo>
                  <a:lnTo>
                    <a:pt x="44110" y="14787"/>
                  </a:lnTo>
                  <a:lnTo>
                    <a:pt x="44089" y="14766"/>
                  </a:lnTo>
                  <a:lnTo>
                    <a:pt x="44172" y="14745"/>
                  </a:lnTo>
                  <a:close/>
                  <a:moveTo>
                    <a:pt x="14412" y="13912"/>
                  </a:moveTo>
                  <a:lnTo>
                    <a:pt x="15454" y="14287"/>
                  </a:lnTo>
                  <a:lnTo>
                    <a:pt x="10539" y="15120"/>
                  </a:lnTo>
                  <a:lnTo>
                    <a:pt x="7998" y="14412"/>
                  </a:lnTo>
                  <a:lnTo>
                    <a:pt x="14412" y="13912"/>
                  </a:lnTo>
                  <a:close/>
                  <a:moveTo>
                    <a:pt x="45797" y="14162"/>
                  </a:moveTo>
                  <a:lnTo>
                    <a:pt x="52190" y="14787"/>
                  </a:lnTo>
                  <a:lnTo>
                    <a:pt x="49649" y="15433"/>
                  </a:lnTo>
                  <a:lnTo>
                    <a:pt x="44755" y="14537"/>
                  </a:lnTo>
                  <a:lnTo>
                    <a:pt x="45797" y="14162"/>
                  </a:lnTo>
                  <a:close/>
                  <a:moveTo>
                    <a:pt x="14975" y="14662"/>
                  </a:moveTo>
                  <a:lnTo>
                    <a:pt x="14121" y="15058"/>
                  </a:lnTo>
                  <a:lnTo>
                    <a:pt x="12163" y="15558"/>
                  </a:lnTo>
                  <a:lnTo>
                    <a:pt x="11205" y="15308"/>
                  </a:lnTo>
                  <a:lnTo>
                    <a:pt x="14975" y="14662"/>
                  </a:lnTo>
                  <a:close/>
                  <a:moveTo>
                    <a:pt x="45234" y="14912"/>
                  </a:moveTo>
                  <a:lnTo>
                    <a:pt x="48983" y="15620"/>
                  </a:lnTo>
                  <a:lnTo>
                    <a:pt x="48025" y="15849"/>
                  </a:lnTo>
                  <a:lnTo>
                    <a:pt x="46067" y="15329"/>
                  </a:lnTo>
                  <a:lnTo>
                    <a:pt x="45234" y="14912"/>
                  </a:lnTo>
                  <a:close/>
                  <a:moveTo>
                    <a:pt x="7165" y="14475"/>
                  </a:moveTo>
                  <a:lnTo>
                    <a:pt x="9872" y="15224"/>
                  </a:lnTo>
                  <a:lnTo>
                    <a:pt x="4582" y="16120"/>
                  </a:lnTo>
                  <a:lnTo>
                    <a:pt x="2000" y="14891"/>
                  </a:lnTo>
                  <a:lnTo>
                    <a:pt x="7165" y="14475"/>
                  </a:lnTo>
                  <a:close/>
                  <a:moveTo>
                    <a:pt x="53044" y="14850"/>
                  </a:moveTo>
                  <a:lnTo>
                    <a:pt x="58188" y="15349"/>
                  </a:lnTo>
                  <a:lnTo>
                    <a:pt x="55585" y="16536"/>
                  </a:lnTo>
                  <a:lnTo>
                    <a:pt x="50316" y="15558"/>
                  </a:lnTo>
                  <a:lnTo>
                    <a:pt x="53044" y="14850"/>
                  </a:lnTo>
                  <a:close/>
                  <a:moveTo>
                    <a:pt x="4541" y="16412"/>
                  </a:moveTo>
                  <a:lnTo>
                    <a:pt x="4978" y="16620"/>
                  </a:lnTo>
                  <a:lnTo>
                    <a:pt x="4187" y="16474"/>
                  </a:lnTo>
                  <a:lnTo>
                    <a:pt x="4541" y="16412"/>
                  </a:lnTo>
                  <a:close/>
                  <a:moveTo>
                    <a:pt x="10539" y="15412"/>
                  </a:moveTo>
                  <a:lnTo>
                    <a:pt x="11601" y="15703"/>
                  </a:lnTo>
                  <a:lnTo>
                    <a:pt x="6790" y="16953"/>
                  </a:lnTo>
                  <a:lnTo>
                    <a:pt x="6061" y="16828"/>
                  </a:lnTo>
                  <a:lnTo>
                    <a:pt x="5041" y="16328"/>
                  </a:lnTo>
                  <a:lnTo>
                    <a:pt x="10539" y="15412"/>
                  </a:lnTo>
                  <a:close/>
                  <a:moveTo>
                    <a:pt x="55626" y="16849"/>
                  </a:moveTo>
                  <a:lnTo>
                    <a:pt x="55960" y="16911"/>
                  </a:lnTo>
                  <a:lnTo>
                    <a:pt x="55189" y="17036"/>
                  </a:lnTo>
                  <a:lnTo>
                    <a:pt x="55626" y="16849"/>
                  </a:lnTo>
                  <a:close/>
                  <a:moveTo>
                    <a:pt x="12163" y="15870"/>
                  </a:moveTo>
                  <a:lnTo>
                    <a:pt x="12267" y="15891"/>
                  </a:lnTo>
                  <a:lnTo>
                    <a:pt x="12246" y="15912"/>
                  </a:lnTo>
                  <a:lnTo>
                    <a:pt x="8435" y="17265"/>
                  </a:lnTo>
                  <a:lnTo>
                    <a:pt x="7456" y="17078"/>
                  </a:lnTo>
                  <a:lnTo>
                    <a:pt x="12163" y="15870"/>
                  </a:lnTo>
                  <a:close/>
                  <a:moveTo>
                    <a:pt x="49649" y="15745"/>
                  </a:moveTo>
                  <a:lnTo>
                    <a:pt x="55127" y="16745"/>
                  </a:lnTo>
                  <a:lnTo>
                    <a:pt x="54085" y="17224"/>
                  </a:lnTo>
                  <a:lnTo>
                    <a:pt x="53377" y="17349"/>
                  </a:lnTo>
                  <a:lnTo>
                    <a:pt x="48587" y="16016"/>
                  </a:lnTo>
                  <a:lnTo>
                    <a:pt x="49649" y="15745"/>
                  </a:lnTo>
                  <a:close/>
                  <a:moveTo>
                    <a:pt x="9227" y="17286"/>
                  </a:moveTo>
                  <a:lnTo>
                    <a:pt x="9039" y="17370"/>
                  </a:lnTo>
                  <a:lnTo>
                    <a:pt x="8998" y="17370"/>
                  </a:lnTo>
                  <a:lnTo>
                    <a:pt x="9227" y="17286"/>
                  </a:lnTo>
                  <a:close/>
                  <a:moveTo>
                    <a:pt x="7082" y="17307"/>
                  </a:moveTo>
                  <a:lnTo>
                    <a:pt x="7894" y="17453"/>
                  </a:lnTo>
                  <a:lnTo>
                    <a:pt x="7602" y="17557"/>
                  </a:lnTo>
                  <a:lnTo>
                    <a:pt x="7082" y="17307"/>
                  </a:lnTo>
                  <a:close/>
                  <a:moveTo>
                    <a:pt x="48025" y="16162"/>
                  </a:moveTo>
                  <a:lnTo>
                    <a:pt x="52690" y="17453"/>
                  </a:lnTo>
                  <a:lnTo>
                    <a:pt x="51711" y="17619"/>
                  </a:lnTo>
                  <a:lnTo>
                    <a:pt x="47921" y="16203"/>
                  </a:lnTo>
                  <a:lnTo>
                    <a:pt x="47900" y="16182"/>
                  </a:lnTo>
                  <a:lnTo>
                    <a:pt x="48025" y="16162"/>
                  </a:lnTo>
                  <a:close/>
                  <a:moveTo>
                    <a:pt x="50920" y="17640"/>
                  </a:moveTo>
                  <a:lnTo>
                    <a:pt x="51149" y="17724"/>
                  </a:lnTo>
                  <a:lnTo>
                    <a:pt x="51107" y="17724"/>
                  </a:lnTo>
                  <a:lnTo>
                    <a:pt x="50920" y="17640"/>
                  </a:lnTo>
                  <a:close/>
                  <a:moveTo>
                    <a:pt x="8456" y="17557"/>
                  </a:moveTo>
                  <a:lnTo>
                    <a:pt x="8581" y="17578"/>
                  </a:lnTo>
                  <a:lnTo>
                    <a:pt x="8123" y="17786"/>
                  </a:lnTo>
                  <a:lnTo>
                    <a:pt x="7977" y="17724"/>
                  </a:lnTo>
                  <a:lnTo>
                    <a:pt x="8456" y="17557"/>
                  </a:lnTo>
                  <a:close/>
                  <a:moveTo>
                    <a:pt x="53065" y="17682"/>
                  </a:moveTo>
                  <a:lnTo>
                    <a:pt x="52544" y="17932"/>
                  </a:lnTo>
                  <a:lnTo>
                    <a:pt x="52253" y="17828"/>
                  </a:lnTo>
                  <a:lnTo>
                    <a:pt x="53065" y="17682"/>
                  </a:lnTo>
                  <a:close/>
                  <a:moveTo>
                    <a:pt x="28095" y="12829"/>
                  </a:moveTo>
                  <a:lnTo>
                    <a:pt x="32135" y="12850"/>
                  </a:lnTo>
                  <a:lnTo>
                    <a:pt x="36154" y="13246"/>
                  </a:lnTo>
                  <a:lnTo>
                    <a:pt x="39216" y="13808"/>
                  </a:lnTo>
                  <a:lnTo>
                    <a:pt x="30073" y="17973"/>
                  </a:lnTo>
                  <a:lnTo>
                    <a:pt x="20993" y="13663"/>
                  </a:lnTo>
                  <a:lnTo>
                    <a:pt x="24075" y="13142"/>
                  </a:lnTo>
                  <a:lnTo>
                    <a:pt x="28095" y="12829"/>
                  </a:lnTo>
                  <a:close/>
                  <a:moveTo>
                    <a:pt x="51690" y="17911"/>
                  </a:moveTo>
                  <a:lnTo>
                    <a:pt x="52169" y="18098"/>
                  </a:lnTo>
                  <a:lnTo>
                    <a:pt x="52024" y="18161"/>
                  </a:lnTo>
                  <a:lnTo>
                    <a:pt x="51565" y="17932"/>
                  </a:lnTo>
                  <a:lnTo>
                    <a:pt x="51690" y="17911"/>
                  </a:lnTo>
                  <a:close/>
                  <a:moveTo>
                    <a:pt x="20493" y="13746"/>
                  </a:moveTo>
                  <a:lnTo>
                    <a:pt x="29719" y="18140"/>
                  </a:lnTo>
                  <a:lnTo>
                    <a:pt x="28303" y="18786"/>
                  </a:lnTo>
                  <a:lnTo>
                    <a:pt x="17078" y="14600"/>
                  </a:lnTo>
                  <a:lnTo>
                    <a:pt x="20077" y="13808"/>
                  </a:lnTo>
                  <a:lnTo>
                    <a:pt x="20493" y="13746"/>
                  </a:lnTo>
                  <a:close/>
                  <a:moveTo>
                    <a:pt x="39716" y="13892"/>
                  </a:moveTo>
                  <a:lnTo>
                    <a:pt x="40132" y="13975"/>
                  </a:lnTo>
                  <a:lnTo>
                    <a:pt x="43131" y="14808"/>
                  </a:lnTo>
                  <a:lnTo>
                    <a:pt x="31823" y="18806"/>
                  </a:lnTo>
                  <a:lnTo>
                    <a:pt x="30406" y="18140"/>
                  </a:lnTo>
                  <a:lnTo>
                    <a:pt x="39716" y="13892"/>
                  </a:lnTo>
                  <a:close/>
                  <a:moveTo>
                    <a:pt x="917" y="18765"/>
                  </a:moveTo>
                  <a:lnTo>
                    <a:pt x="1354" y="18931"/>
                  </a:lnTo>
                  <a:lnTo>
                    <a:pt x="584" y="18869"/>
                  </a:lnTo>
                  <a:lnTo>
                    <a:pt x="917" y="18765"/>
                  </a:lnTo>
                  <a:close/>
                  <a:moveTo>
                    <a:pt x="6478" y="17328"/>
                  </a:moveTo>
                  <a:lnTo>
                    <a:pt x="7227" y="17682"/>
                  </a:lnTo>
                  <a:lnTo>
                    <a:pt x="3208" y="19119"/>
                  </a:lnTo>
                  <a:lnTo>
                    <a:pt x="2479" y="19056"/>
                  </a:lnTo>
                  <a:lnTo>
                    <a:pt x="1417" y="18640"/>
                  </a:lnTo>
                  <a:lnTo>
                    <a:pt x="6478" y="17328"/>
                  </a:lnTo>
                  <a:close/>
                  <a:moveTo>
                    <a:pt x="7581" y="17869"/>
                  </a:moveTo>
                  <a:lnTo>
                    <a:pt x="7769" y="17953"/>
                  </a:lnTo>
                  <a:lnTo>
                    <a:pt x="4874" y="19285"/>
                  </a:lnTo>
                  <a:lnTo>
                    <a:pt x="3895" y="19181"/>
                  </a:lnTo>
                  <a:lnTo>
                    <a:pt x="7581" y="17869"/>
                  </a:lnTo>
                  <a:close/>
                  <a:moveTo>
                    <a:pt x="30073" y="18307"/>
                  </a:moveTo>
                  <a:lnTo>
                    <a:pt x="31448" y="18952"/>
                  </a:lnTo>
                  <a:lnTo>
                    <a:pt x="30052" y="19431"/>
                  </a:lnTo>
                  <a:lnTo>
                    <a:pt x="28699" y="18931"/>
                  </a:lnTo>
                  <a:lnTo>
                    <a:pt x="30073" y="18307"/>
                  </a:lnTo>
                  <a:close/>
                  <a:moveTo>
                    <a:pt x="16578" y="14725"/>
                  </a:moveTo>
                  <a:lnTo>
                    <a:pt x="27928" y="18952"/>
                  </a:lnTo>
                  <a:lnTo>
                    <a:pt x="26595" y="19556"/>
                  </a:lnTo>
                  <a:lnTo>
                    <a:pt x="13246" y="15870"/>
                  </a:lnTo>
                  <a:lnTo>
                    <a:pt x="16182" y="14829"/>
                  </a:lnTo>
                  <a:lnTo>
                    <a:pt x="16578" y="14725"/>
                  </a:lnTo>
                  <a:close/>
                  <a:moveTo>
                    <a:pt x="53669" y="17724"/>
                  </a:moveTo>
                  <a:lnTo>
                    <a:pt x="58709" y="19119"/>
                  </a:lnTo>
                  <a:lnTo>
                    <a:pt x="57647" y="19494"/>
                  </a:lnTo>
                  <a:lnTo>
                    <a:pt x="56918" y="19556"/>
                  </a:lnTo>
                  <a:lnTo>
                    <a:pt x="52919" y="18078"/>
                  </a:lnTo>
                  <a:lnTo>
                    <a:pt x="53669" y="17724"/>
                  </a:lnTo>
                  <a:close/>
                  <a:moveTo>
                    <a:pt x="43610" y="14933"/>
                  </a:moveTo>
                  <a:lnTo>
                    <a:pt x="44027" y="15058"/>
                  </a:lnTo>
                  <a:lnTo>
                    <a:pt x="46942" y="16141"/>
                  </a:lnTo>
                  <a:lnTo>
                    <a:pt x="33509" y="19619"/>
                  </a:lnTo>
                  <a:lnTo>
                    <a:pt x="32197" y="18994"/>
                  </a:lnTo>
                  <a:lnTo>
                    <a:pt x="43610" y="14933"/>
                  </a:lnTo>
                  <a:close/>
                  <a:moveTo>
                    <a:pt x="3520" y="19431"/>
                  </a:moveTo>
                  <a:lnTo>
                    <a:pt x="4333" y="19515"/>
                  </a:lnTo>
                  <a:lnTo>
                    <a:pt x="4062" y="19640"/>
                  </a:lnTo>
                  <a:lnTo>
                    <a:pt x="3520" y="19431"/>
                  </a:lnTo>
                  <a:close/>
                  <a:moveTo>
                    <a:pt x="52544" y="18244"/>
                  </a:moveTo>
                  <a:lnTo>
                    <a:pt x="56230" y="19619"/>
                  </a:lnTo>
                  <a:lnTo>
                    <a:pt x="55252" y="19702"/>
                  </a:lnTo>
                  <a:lnTo>
                    <a:pt x="52378" y="18328"/>
                  </a:lnTo>
                  <a:lnTo>
                    <a:pt x="52544" y="18244"/>
                  </a:lnTo>
                  <a:close/>
                  <a:moveTo>
                    <a:pt x="8102" y="18119"/>
                  </a:moveTo>
                  <a:lnTo>
                    <a:pt x="11976" y="19952"/>
                  </a:lnTo>
                  <a:lnTo>
                    <a:pt x="5457" y="19327"/>
                  </a:lnTo>
                  <a:lnTo>
                    <a:pt x="8102" y="18119"/>
                  </a:lnTo>
                  <a:close/>
                  <a:moveTo>
                    <a:pt x="28324" y="19098"/>
                  </a:moveTo>
                  <a:lnTo>
                    <a:pt x="29636" y="19598"/>
                  </a:lnTo>
                  <a:lnTo>
                    <a:pt x="28345" y="20035"/>
                  </a:lnTo>
                  <a:lnTo>
                    <a:pt x="27033" y="19681"/>
                  </a:lnTo>
                  <a:lnTo>
                    <a:pt x="28324" y="19098"/>
                  </a:lnTo>
                  <a:close/>
                  <a:moveTo>
                    <a:pt x="31802" y="19119"/>
                  </a:moveTo>
                  <a:lnTo>
                    <a:pt x="33072" y="19723"/>
                  </a:lnTo>
                  <a:lnTo>
                    <a:pt x="31760" y="20077"/>
                  </a:lnTo>
                  <a:lnTo>
                    <a:pt x="30490" y="19598"/>
                  </a:lnTo>
                  <a:lnTo>
                    <a:pt x="31802" y="19119"/>
                  </a:lnTo>
                  <a:close/>
                  <a:moveTo>
                    <a:pt x="56584" y="19869"/>
                  </a:moveTo>
                  <a:lnTo>
                    <a:pt x="56043" y="20077"/>
                  </a:lnTo>
                  <a:lnTo>
                    <a:pt x="55772" y="19931"/>
                  </a:lnTo>
                  <a:lnTo>
                    <a:pt x="56584" y="19869"/>
                  </a:lnTo>
                  <a:close/>
                  <a:moveTo>
                    <a:pt x="52024" y="18473"/>
                  </a:moveTo>
                  <a:lnTo>
                    <a:pt x="54669" y="19744"/>
                  </a:lnTo>
                  <a:lnTo>
                    <a:pt x="48129" y="20264"/>
                  </a:lnTo>
                  <a:lnTo>
                    <a:pt x="52024" y="18473"/>
                  </a:lnTo>
                  <a:close/>
                  <a:moveTo>
                    <a:pt x="12767" y="16037"/>
                  </a:moveTo>
                  <a:lnTo>
                    <a:pt x="26200" y="19744"/>
                  </a:lnTo>
                  <a:lnTo>
                    <a:pt x="24950" y="20306"/>
                  </a:lnTo>
                  <a:lnTo>
                    <a:pt x="9539" y="17474"/>
                  </a:lnTo>
                  <a:lnTo>
                    <a:pt x="12371" y="16182"/>
                  </a:lnTo>
                  <a:lnTo>
                    <a:pt x="12767" y="16037"/>
                  </a:lnTo>
                  <a:close/>
                  <a:moveTo>
                    <a:pt x="47400" y="16307"/>
                  </a:moveTo>
                  <a:lnTo>
                    <a:pt x="47796" y="16474"/>
                  </a:lnTo>
                  <a:lnTo>
                    <a:pt x="50607" y="17807"/>
                  </a:lnTo>
                  <a:lnTo>
                    <a:pt x="35155" y="20389"/>
                  </a:lnTo>
                  <a:lnTo>
                    <a:pt x="33926" y="19806"/>
                  </a:lnTo>
                  <a:lnTo>
                    <a:pt x="47400" y="16307"/>
                  </a:lnTo>
                  <a:close/>
                  <a:moveTo>
                    <a:pt x="30052" y="19744"/>
                  </a:moveTo>
                  <a:lnTo>
                    <a:pt x="31260" y="20202"/>
                  </a:lnTo>
                  <a:lnTo>
                    <a:pt x="30052" y="20514"/>
                  </a:lnTo>
                  <a:lnTo>
                    <a:pt x="28845" y="20181"/>
                  </a:lnTo>
                  <a:lnTo>
                    <a:pt x="30052" y="19744"/>
                  </a:lnTo>
                  <a:close/>
                  <a:moveTo>
                    <a:pt x="26616" y="19869"/>
                  </a:moveTo>
                  <a:lnTo>
                    <a:pt x="27866" y="20223"/>
                  </a:lnTo>
                  <a:lnTo>
                    <a:pt x="26679" y="20639"/>
                  </a:lnTo>
                  <a:lnTo>
                    <a:pt x="25450" y="20410"/>
                  </a:lnTo>
                  <a:lnTo>
                    <a:pt x="26616" y="19869"/>
                  </a:lnTo>
                  <a:close/>
                  <a:moveTo>
                    <a:pt x="33489" y="19931"/>
                  </a:moveTo>
                  <a:lnTo>
                    <a:pt x="34655" y="20473"/>
                  </a:lnTo>
                  <a:lnTo>
                    <a:pt x="33405" y="20681"/>
                  </a:lnTo>
                  <a:lnTo>
                    <a:pt x="32239" y="20243"/>
                  </a:lnTo>
                  <a:lnTo>
                    <a:pt x="33489" y="19931"/>
                  </a:lnTo>
                  <a:close/>
                  <a:moveTo>
                    <a:pt x="28366" y="20348"/>
                  </a:moveTo>
                  <a:lnTo>
                    <a:pt x="29490" y="20660"/>
                  </a:lnTo>
                  <a:lnTo>
                    <a:pt x="28386" y="20952"/>
                  </a:lnTo>
                  <a:lnTo>
                    <a:pt x="27262" y="20743"/>
                  </a:lnTo>
                  <a:lnTo>
                    <a:pt x="28366" y="20348"/>
                  </a:lnTo>
                  <a:close/>
                  <a:moveTo>
                    <a:pt x="31739" y="20368"/>
                  </a:moveTo>
                  <a:lnTo>
                    <a:pt x="32843" y="20785"/>
                  </a:lnTo>
                  <a:lnTo>
                    <a:pt x="31718" y="20972"/>
                  </a:lnTo>
                  <a:lnTo>
                    <a:pt x="30615" y="20660"/>
                  </a:lnTo>
                  <a:lnTo>
                    <a:pt x="31739" y="20368"/>
                  </a:lnTo>
                  <a:close/>
                  <a:moveTo>
                    <a:pt x="9081" y="17682"/>
                  </a:moveTo>
                  <a:lnTo>
                    <a:pt x="24492" y="20514"/>
                  </a:lnTo>
                  <a:lnTo>
                    <a:pt x="23346" y="21056"/>
                  </a:lnTo>
                  <a:lnTo>
                    <a:pt x="12809" y="20035"/>
                  </a:lnTo>
                  <a:lnTo>
                    <a:pt x="8456" y="17953"/>
                  </a:lnTo>
                  <a:lnTo>
                    <a:pt x="9081" y="17682"/>
                  </a:lnTo>
                  <a:close/>
                  <a:moveTo>
                    <a:pt x="51066" y="18015"/>
                  </a:moveTo>
                  <a:lnTo>
                    <a:pt x="51690" y="18307"/>
                  </a:lnTo>
                  <a:lnTo>
                    <a:pt x="47296" y="20327"/>
                  </a:lnTo>
                  <a:lnTo>
                    <a:pt x="36737" y="21160"/>
                  </a:lnTo>
                  <a:lnTo>
                    <a:pt x="35613" y="20618"/>
                  </a:lnTo>
                  <a:lnTo>
                    <a:pt x="51066" y="18015"/>
                  </a:lnTo>
                  <a:close/>
                  <a:moveTo>
                    <a:pt x="24992" y="20618"/>
                  </a:moveTo>
                  <a:lnTo>
                    <a:pt x="26137" y="20827"/>
                  </a:lnTo>
                  <a:lnTo>
                    <a:pt x="25054" y="21201"/>
                  </a:lnTo>
                  <a:lnTo>
                    <a:pt x="23930" y="21097"/>
                  </a:lnTo>
                  <a:lnTo>
                    <a:pt x="24992" y="20618"/>
                  </a:lnTo>
                  <a:close/>
                  <a:moveTo>
                    <a:pt x="30052" y="20806"/>
                  </a:moveTo>
                  <a:lnTo>
                    <a:pt x="31031" y="21097"/>
                  </a:lnTo>
                  <a:lnTo>
                    <a:pt x="30052" y="21264"/>
                  </a:lnTo>
                  <a:lnTo>
                    <a:pt x="29053" y="21077"/>
                  </a:lnTo>
                  <a:lnTo>
                    <a:pt x="30052" y="20806"/>
                  </a:lnTo>
                  <a:close/>
                  <a:moveTo>
                    <a:pt x="35113" y="20702"/>
                  </a:moveTo>
                  <a:lnTo>
                    <a:pt x="36175" y="21201"/>
                  </a:lnTo>
                  <a:lnTo>
                    <a:pt x="35030" y="21285"/>
                  </a:lnTo>
                  <a:lnTo>
                    <a:pt x="33947" y="20889"/>
                  </a:lnTo>
                  <a:lnTo>
                    <a:pt x="35113" y="20702"/>
                  </a:lnTo>
                  <a:close/>
                  <a:moveTo>
                    <a:pt x="26720" y="20931"/>
                  </a:moveTo>
                  <a:lnTo>
                    <a:pt x="27720" y="21118"/>
                  </a:lnTo>
                  <a:lnTo>
                    <a:pt x="26741" y="21368"/>
                  </a:lnTo>
                  <a:lnTo>
                    <a:pt x="25741" y="21285"/>
                  </a:lnTo>
                  <a:lnTo>
                    <a:pt x="26720" y="20931"/>
                  </a:lnTo>
                  <a:close/>
                  <a:moveTo>
                    <a:pt x="33385" y="20993"/>
                  </a:moveTo>
                  <a:lnTo>
                    <a:pt x="34343" y="21347"/>
                  </a:lnTo>
                  <a:lnTo>
                    <a:pt x="33343" y="21431"/>
                  </a:lnTo>
                  <a:lnTo>
                    <a:pt x="32364" y="21160"/>
                  </a:lnTo>
                  <a:lnTo>
                    <a:pt x="33385" y="20993"/>
                  </a:lnTo>
                  <a:close/>
                  <a:moveTo>
                    <a:pt x="28386" y="21243"/>
                  </a:moveTo>
                  <a:lnTo>
                    <a:pt x="29199" y="21389"/>
                  </a:lnTo>
                  <a:lnTo>
                    <a:pt x="28407" y="21535"/>
                  </a:lnTo>
                  <a:lnTo>
                    <a:pt x="27595" y="21451"/>
                  </a:lnTo>
                  <a:lnTo>
                    <a:pt x="28386" y="21243"/>
                  </a:lnTo>
                  <a:close/>
                  <a:moveTo>
                    <a:pt x="31698" y="21264"/>
                  </a:moveTo>
                  <a:lnTo>
                    <a:pt x="32489" y="21493"/>
                  </a:lnTo>
                  <a:lnTo>
                    <a:pt x="31677" y="21556"/>
                  </a:lnTo>
                  <a:lnTo>
                    <a:pt x="30885" y="21410"/>
                  </a:lnTo>
                  <a:lnTo>
                    <a:pt x="31698" y="21264"/>
                  </a:lnTo>
                  <a:close/>
                  <a:moveTo>
                    <a:pt x="4083" y="19952"/>
                  </a:moveTo>
                  <a:lnTo>
                    <a:pt x="8623" y="21660"/>
                  </a:lnTo>
                  <a:lnTo>
                    <a:pt x="501" y="21576"/>
                  </a:lnTo>
                  <a:lnTo>
                    <a:pt x="4083" y="19952"/>
                  </a:lnTo>
                  <a:close/>
                  <a:moveTo>
                    <a:pt x="30052" y="21556"/>
                  </a:moveTo>
                  <a:lnTo>
                    <a:pt x="30573" y="21639"/>
                  </a:lnTo>
                  <a:lnTo>
                    <a:pt x="30032" y="21680"/>
                  </a:lnTo>
                  <a:lnTo>
                    <a:pt x="29511" y="21639"/>
                  </a:lnTo>
                  <a:lnTo>
                    <a:pt x="30052" y="21556"/>
                  </a:lnTo>
                  <a:close/>
                  <a:moveTo>
                    <a:pt x="4916" y="19577"/>
                  </a:moveTo>
                  <a:lnTo>
                    <a:pt x="12746" y="20327"/>
                  </a:lnTo>
                  <a:lnTo>
                    <a:pt x="15662" y="21701"/>
                  </a:lnTo>
                  <a:lnTo>
                    <a:pt x="15662" y="21701"/>
                  </a:lnTo>
                  <a:lnTo>
                    <a:pt x="9477" y="21660"/>
                  </a:lnTo>
                  <a:lnTo>
                    <a:pt x="4457" y="19785"/>
                  </a:lnTo>
                  <a:lnTo>
                    <a:pt x="4916" y="19577"/>
                  </a:lnTo>
                  <a:close/>
                  <a:moveTo>
                    <a:pt x="13579" y="20410"/>
                  </a:moveTo>
                  <a:lnTo>
                    <a:pt x="22826" y="21285"/>
                  </a:lnTo>
                  <a:lnTo>
                    <a:pt x="21785" y="21764"/>
                  </a:lnTo>
                  <a:lnTo>
                    <a:pt x="16349" y="21722"/>
                  </a:lnTo>
                  <a:lnTo>
                    <a:pt x="13579" y="20410"/>
                  </a:lnTo>
                  <a:close/>
                  <a:moveTo>
                    <a:pt x="23388" y="21347"/>
                  </a:moveTo>
                  <a:lnTo>
                    <a:pt x="24409" y="21431"/>
                  </a:lnTo>
                  <a:lnTo>
                    <a:pt x="23471" y="21785"/>
                  </a:lnTo>
                  <a:lnTo>
                    <a:pt x="22472" y="21764"/>
                  </a:lnTo>
                  <a:lnTo>
                    <a:pt x="23388" y="21347"/>
                  </a:lnTo>
                  <a:close/>
                  <a:moveTo>
                    <a:pt x="25096" y="21514"/>
                  </a:moveTo>
                  <a:lnTo>
                    <a:pt x="25929" y="21576"/>
                  </a:lnTo>
                  <a:lnTo>
                    <a:pt x="25138" y="21785"/>
                  </a:lnTo>
                  <a:lnTo>
                    <a:pt x="24325" y="21785"/>
                  </a:lnTo>
                  <a:lnTo>
                    <a:pt x="25096" y="21514"/>
                  </a:lnTo>
                  <a:close/>
                  <a:moveTo>
                    <a:pt x="26762" y="21660"/>
                  </a:moveTo>
                  <a:lnTo>
                    <a:pt x="27303" y="21722"/>
                  </a:lnTo>
                  <a:lnTo>
                    <a:pt x="26783" y="21805"/>
                  </a:lnTo>
                  <a:lnTo>
                    <a:pt x="26262" y="21805"/>
                  </a:lnTo>
                  <a:lnTo>
                    <a:pt x="26762" y="21660"/>
                  </a:lnTo>
                  <a:close/>
                  <a:moveTo>
                    <a:pt x="33322" y="21722"/>
                  </a:moveTo>
                  <a:lnTo>
                    <a:pt x="33822" y="21868"/>
                  </a:lnTo>
                  <a:lnTo>
                    <a:pt x="33301" y="21847"/>
                  </a:lnTo>
                  <a:lnTo>
                    <a:pt x="32781" y="21764"/>
                  </a:lnTo>
                  <a:lnTo>
                    <a:pt x="33322" y="21722"/>
                  </a:lnTo>
                  <a:close/>
                  <a:moveTo>
                    <a:pt x="34988" y="21576"/>
                  </a:moveTo>
                  <a:lnTo>
                    <a:pt x="35759" y="21868"/>
                  </a:lnTo>
                  <a:lnTo>
                    <a:pt x="34946" y="21868"/>
                  </a:lnTo>
                  <a:lnTo>
                    <a:pt x="34155" y="21660"/>
                  </a:lnTo>
                  <a:lnTo>
                    <a:pt x="34988" y="21576"/>
                  </a:lnTo>
                  <a:close/>
                  <a:moveTo>
                    <a:pt x="36696" y="21451"/>
                  </a:moveTo>
                  <a:lnTo>
                    <a:pt x="37612" y="21889"/>
                  </a:lnTo>
                  <a:lnTo>
                    <a:pt x="36613" y="21889"/>
                  </a:lnTo>
                  <a:lnTo>
                    <a:pt x="35675" y="21535"/>
                  </a:lnTo>
                  <a:lnTo>
                    <a:pt x="36696" y="21451"/>
                  </a:lnTo>
                  <a:close/>
                  <a:moveTo>
                    <a:pt x="46526" y="20681"/>
                  </a:moveTo>
                  <a:lnTo>
                    <a:pt x="43735" y="21951"/>
                  </a:lnTo>
                  <a:lnTo>
                    <a:pt x="38299" y="21889"/>
                  </a:lnTo>
                  <a:lnTo>
                    <a:pt x="37279" y="21410"/>
                  </a:lnTo>
                  <a:lnTo>
                    <a:pt x="46526" y="20681"/>
                  </a:lnTo>
                  <a:close/>
                  <a:moveTo>
                    <a:pt x="55189" y="19994"/>
                  </a:moveTo>
                  <a:lnTo>
                    <a:pt x="55647" y="20202"/>
                  </a:lnTo>
                  <a:lnTo>
                    <a:pt x="50607" y="21993"/>
                  </a:lnTo>
                  <a:lnTo>
                    <a:pt x="44422" y="21951"/>
                  </a:lnTo>
                  <a:lnTo>
                    <a:pt x="47359" y="20598"/>
                  </a:lnTo>
                  <a:lnTo>
                    <a:pt x="55189" y="19994"/>
                  </a:lnTo>
                  <a:close/>
                  <a:moveTo>
                    <a:pt x="24055" y="22076"/>
                  </a:moveTo>
                  <a:lnTo>
                    <a:pt x="23534" y="22201"/>
                  </a:lnTo>
                  <a:lnTo>
                    <a:pt x="23013" y="22243"/>
                  </a:lnTo>
                  <a:lnTo>
                    <a:pt x="23513" y="22076"/>
                  </a:lnTo>
                  <a:close/>
                  <a:moveTo>
                    <a:pt x="36029" y="22159"/>
                  </a:moveTo>
                  <a:lnTo>
                    <a:pt x="36550" y="22180"/>
                  </a:lnTo>
                  <a:lnTo>
                    <a:pt x="37050" y="22368"/>
                  </a:lnTo>
                  <a:lnTo>
                    <a:pt x="37050" y="22368"/>
                  </a:lnTo>
                  <a:lnTo>
                    <a:pt x="36529" y="22305"/>
                  </a:lnTo>
                  <a:lnTo>
                    <a:pt x="36029" y="22159"/>
                  </a:lnTo>
                  <a:close/>
                  <a:moveTo>
                    <a:pt x="22659" y="22055"/>
                  </a:moveTo>
                  <a:lnTo>
                    <a:pt x="21910" y="22326"/>
                  </a:lnTo>
                  <a:lnTo>
                    <a:pt x="21076" y="22389"/>
                  </a:lnTo>
                  <a:lnTo>
                    <a:pt x="21847" y="22055"/>
                  </a:lnTo>
                  <a:close/>
                  <a:moveTo>
                    <a:pt x="38237" y="22180"/>
                  </a:moveTo>
                  <a:lnTo>
                    <a:pt x="38987" y="22534"/>
                  </a:lnTo>
                  <a:lnTo>
                    <a:pt x="38174" y="22472"/>
                  </a:lnTo>
                  <a:lnTo>
                    <a:pt x="37404" y="22180"/>
                  </a:lnTo>
                  <a:close/>
                  <a:moveTo>
                    <a:pt x="16953" y="22014"/>
                  </a:moveTo>
                  <a:lnTo>
                    <a:pt x="21160" y="22055"/>
                  </a:lnTo>
                  <a:lnTo>
                    <a:pt x="20243" y="22472"/>
                  </a:lnTo>
                  <a:lnTo>
                    <a:pt x="18244" y="22618"/>
                  </a:lnTo>
                  <a:lnTo>
                    <a:pt x="16953" y="22014"/>
                  </a:lnTo>
                  <a:close/>
                  <a:moveTo>
                    <a:pt x="38924" y="22201"/>
                  </a:moveTo>
                  <a:lnTo>
                    <a:pt x="43110" y="22222"/>
                  </a:lnTo>
                  <a:lnTo>
                    <a:pt x="41819" y="22826"/>
                  </a:lnTo>
                  <a:lnTo>
                    <a:pt x="39820" y="22618"/>
                  </a:lnTo>
                  <a:lnTo>
                    <a:pt x="38924" y="22201"/>
                  </a:lnTo>
                  <a:close/>
                  <a:moveTo>
                    <a:pt x="20847" y="22701"/>
                  </a:moveTo>
                  <a:lnTo>
                    <a:pt x="20348" y="22888"/>
                  </a:lnTo>
                  <a:lnTo>
                    <a:pt x="19827" y="22972"/>
                  </a:lnTo>
                  <a:lnTo>
                    <a:pt x="20306" y="22743"/>
                  </a:lnTo>
                  <a:lnTo>
                    <a:pt x="20847" y="22701"/>
                  </a:lnTo>
                  <a:close/>
                  <a:moveTo>
                    <a:pt x="19473" y="22805"/>
                  </a:moveTo>
                  <a:lnTo>
                    <a:pt x="19056" y="23013"/>
                  </a:lnTo>
                  <a:lnTo>
                    <a:pt x="18765" y="22868"/>
                  </a:lnTo>
                  <a:lnTo>
                    <a:pt x="19473" y="22805"/>
                  </a:lnTo>
                  <a:close/>
                  <a:moveTo>
                    <a:pt x="10268" y="21951"/>
                  </a:moveTo>
                  <a:lnTo>
                    <a:pt x="16287" y="22014"/>
                  </a:lnTo>
                  <a:lnTo>
                    <a:pt x="17661" y="22659"/>
                  </a:lnTo>
                  <a:lnTo>
                    <a:pt x="13142" y="23034"/>
                  </a:lnTo>
                  <a:lnTo>
                    <a:pt x="10268" y="21951"/>
                  </a:lnTo>
                  <a:close/>
                  <a:moveTo>
                    <a:pt x="39216" y="22868"/>
                  </a:moveTo>
                  <a:lnTo>
                    <a:pt x="39757" y="22909"/>
                  </a:lnTo>
                  <a:lnTo>
                    <a:pt x="40236" y="23138"/>
                  </a:lnTo>
                  <a:lnTo>
                    <a:pt x="39716" y="23034"/>
                  </a:lnTo>
                  <a:lnTo>
                    <a:pt x="39216" y="22868"/>
                  </a:lnTo>
                  <a:close/>
                  <a:moveTo>
                    <a:pt x="40590" y="22992"/>
                  </a:moveTo>
                  <a:lnTo>
                    <a:pt x="41298" y="23055"/>
                  </a:lnTo>
                  <a:lnTo>
                    <a:pt x="41007" y="23180"/>
                  </a:lnTo>
                  <a:lnTo>
                    <a:pt x="40590" y="22992"/>
                  </a:lnTo>
                  <a:close/>
                  <a:moveTo>
                    <a:pt x="43797" y="22243"/>
                  </a:moveTo>
                  <a:lnTo>
                    <a:pt x="49795" y="22284"/>
                  </a:lnTo>
                  <a:lnTo>
                    <a:pt x="46921" y="23305"/>
                  </a:lnTo>
                  <a:lnTo>
                    <a:pt x="42402" y="22868"/>
                  </a:lnTo>
                  <a:lnTo>
                    <a:pt x="43797" y="22243"/>
                  </a:lnTo>
                  <a:close/>
                  <a:moveTo>
                    <a:pt x="167" y="21868"/>
                  </a:moveTo>
                  <a:lnTo>
                    <a:pt x="9414" y="21951"/>
                  </a:lnTo>
                  <a:lnTo>
                    <a:pt x="12455" y="23076"/>
                  </a:lnTo>
                  <a:lnTo>
                    <a:pt x="6290" y="23576"/>
                  </a:lnTo>
                  <a:lnTo>
                    <a:pt x="167" y="21868"/>
                  </a:lnTo>
                  <a:close/>
                  <a:moveTo>
                    <a:pt x="18182" y="22909"/>
                  </a:moveTo>
                  <a:lnTo>
                    <a:pt x="18702" y="23159"/>
                  </a:lnTo>
                  <a:lnTo>
                    <a:pt x="15099" y="23763"/>
                  </a:lnTo>
                  <a:lnTo>
                    <a:pt x="13787" y="23263"/>
                  </a:lnTo>
                  <a:lnTo>
                    <a:pt x="18182" y="22909"/>
                  </a:lnTo>
                  <a:close/>
                  <a:moveTo>
                    <a:pt x="41881" y="23117"/>
                  </a:moveTo>
                  <a:lnTo>
                    <a:pt x="46276" y="23534"/>
                  </a:lnTo>
                  <a:lnTo>
                    <a:pt x="44943" y="24013"/>
                  </a:lnTo>
                  <a:lnTo>
                    <a:pt x="41361" y="23347"/>
                  </a:lnTo>
                  <a:lnTo>
                    <a:pt x="41881" y="23117"/>
                  </a:lnTo>
                  <a:close/>
                  <a:moveTo>
                    <a:pt x="17703" y="23617"/>
                  </a:moveTo>
                  <a:lnTo>
                    <a:pt x="17224" y="23846"/>
                  </a:lnTo>
                  <a:lnTo>
                    <a:pt x="16099" y="24138"/>
                  </a:lnTo>
                  <a:lnTo>
                    <a:pt x="15641" y="23971"/>
                  </a:lnTo>
                  <a:lnTo>
                    <a:pt x="17703" y="23617"/>
                  </a:lnTo>
                  <a:close/>
                  <a:moveTo>
                    <a:pt x="42340" y="23826"/>
                  </a:moveTo>
                  <a:lnTo>
                    <a:pt x="44401" y="24200"/>
                  </a:lnTo>
                  <a:lnTo>
                    <a:pt x="43943" y="24367"/>
                  </a:lnTo>
                  <a:lnTo>
                    <a:pt x="42819" y="24055"/>
                  </a:lnTo>
                  <a:lnTo>
                    <a:pt x="42340" y="23826"/>
                  </a:lnTo>
                  <a:close/>
                  <a:moveTo>
                    <a:pt x="13100" y="23326"/>
                  </a:moveTo>
                  <a:lnTo>
                    <a:pt x="14537" y="23867"/>
                  </a:lnTo>
                  <a:lnTo>
                    <a:pt x="10060" y="24617"/>
                  </a:lnTo>
                  <a:lnTo>
                    <a:pt x="7102" y="23784"/>
                  </a:lnTo>
                  <a:lnTo>
                    <a:pt x="13100" y="23326"/>
                  </a:lnTo>
                  <a:close/>
                  <a:moveTo>
                    <a:pt x="46963" y="23596"/>
                  </a:moveTo>
                  <a:lnTo>
                    <a:pt x="52940" y="24180"/>
                  </a:lnTo>
                  <a:lnTo>
                    <a:pt x="49983" y="24929"/>
                  </a:lnTo>
                  <a:lnTo>
                    <a:pt x="45505" y="24117"/>
                  </a:lnTo>
                  <a:lnTo>
                    <a:pt x="46963" y="23596"/>
                  </a:lnTo>
                  <a:close/>
                  <a:moveTo>
                    <a:pt x="15079" y="24055"/>
                  </a:moveTo>
                  <a:lnTo>
                    <a:pt x="15599" y="24263"/>
                  </a:lnTo>
                  <a:lnTo>
                    <a:pt x="12080" y="25179"/>
                  </a:lnTo>
                  <a:lnTo>
                    <a:pt x="10726" y="24784"/>
                  </a:lnTo>
                  <a:lnTo>
                    <a:pt x="15079" y="24055"/>
                  </a:lnTo>
                  <a:close/>
                  <a:moveTo>
                    <a:pt x="15683" y="24534"/>
                  </a:moveTo>
                  <a:lnTo>
                    <a:pt x="13100" y="25450"/>
                  </a:lnTo>
                  <a:lnTo>
                    <a:pt x="12642" y="25325"/>
                  </a:lnTo>
                  <a:lnTo>
                    <a:pt x="15683" y="24534"/>
                  </a:lnTo>
                  <a:close/>
                  <a:moveTo>
                    <a:pt x="44964" y="24305"/>
                  </a:moveTo>
                  <a:lnTo>
                    <a:pt x="49316" y="25117"/>
                  </a:lnTo>
                  <a:lnTo>
                    <a:pt x="47942" y="25471"/>
                  </a:lnTo>
                  <a:lnTo>
                    <a:pt x="44422" y="24492"/>
                  </a:lnTo>
                  <a:lnTo>
                    <a:pt x="44964" y="24305"/>
                  </a:lnTo>
                  <a:close/>
                  <a:moveTo>
                    <a:pt x="6269" y="23867"/>
                  </a:moveTo>
                  <a:lnTo>
                    <a:pt x="9372" y="24721"/>
                  </a:lnTo>
                  <a:lnTo>
                    <a:pt x="3291" y="25742"/>
                  </a:lnTo>
                  <a:lnTo>
                    <a:pt x="3187" y="25721"/>
                  </a:lnTo>
                  <a:lnTo>
                    <a:pt x="271" y="24325"/>
                  </a:lnTo>
                  <a:lnTo>
                    <a:pt x="6269" y="23867"/>
                  </a:lnTo>
                  <a:close/>
                  <a:moveTo>
                    <a:pt x="44360" y="24784"/>
                  </a:moveTo>
                  <a:lnTo>
                    <a:pt x="47379" y="25617"/>
                  </a:lnTo>
                  <a:lnTo>
                    <a:pt x="46921" y="25742"/>
                  </a:lnTo>
                  <a:lnTo>
                    <a:pt x="44360" y="24784"/>
                  </a:lnTo>
                  <a:close/>
                  <a:moveTo>
                    <a:pt x="10039" y="24908"/>
                  </a:moveTo>
                  <a:lnTo>
                    <a:pt x="11517" y="25325"/>
                  </a:lnTo>
                  <a:lnTo>
                    <a:pt x="7123" y="26450"/>
                  </a:lnTo>
                  <a:lnTo>
                    <a:pt x="4124" y="25908"/>
                  </a:lnTo>
                  <a:lnTo>
                    <a:pt x="10039" y="24908"/>
                  </a:lnTo>
                  <a:close/>
                  <a:moveTo>
                    <a:pt x="49983" y="25242"/>
                  </a:moveTo>
                  <a:lnTo>
                    <a:pt x="55897" y="26325"/>
                  </a:lnTo>
                  <a:lnTo>
                    <a:pt x="52877" y="26824"/>
                  </a:lnTo>
                  <a:lnTo>
                    <a:pt x="48504" y="25617"/>
                  </a:lnTo>
                  <a:lnTo>
                    <a:pt x="49983" y="25242"/>
                  </a:lnTo>
                  <a:close/>
                  <a:moveTo>
                    <a:pt x="12080" y="25471"/>
                  </a:moveTo>
                  <a:lnTo>
                    <a:pt x="12621" y="25617"/>
                  </a:lnTo>
                  <a:lnTo>
                    <a:pt x="9185" y="26845"/>
                  </a:lnTo>
                  <a:lnTo>
                    <a:pt x="7790" y="26575"/>
                  </a:lnTo>
                  <a:lnTo>
                    <a:pt x="12080" y="25471"/>
                  </a:lnTo>
                  <a:close/>
                  <a:moveTo>
                    <a:pt x="4187" y="26200"/>
                  </a:moveTo>
                  <a:lnTo>
                    <a:pt x="6457" y="26637"/>
                  </a:lnTo>
                  <a:lnTo>
                    <a:pt x="5561" y="26866"/>
                  </a:lnTo>
                  <a:lnTo>
                    <a:pt x="4187" y="26200"/>
                  </a:lnTo>
                  <a:close/>
                  <a:moveTo>
                    <a:pt x="12705" y="25887"/>
                  </a:moveTo>
                  <a:lnTo>
                    <a:pt x="10226" y="27033"/>
                  </a:lnTo>
                  <a:lnTo>
                    <a:pt x="9768" y="26949"/>
                  </a:lnTo>
                  <a:lnTo>
                    <a:pt x="12705" y="25887"/>
                  </a:lnTo>
                  <a:close/>
                  <a:moveTo>
                    <a:pt x="47942" y="25762"/>
                  </a:moveTo>
                  <a:lnTo>
                    <a:pt x="52190" y="26949"/>
                  </a:lnTo>
                  <a:lnTo>
                    <a:pt x="50795" y="27179"/>
                  </a:lnTo>
                  <a:lnTo>
                    <a:pt x="47400" y="25908"/>
                  </a:lnTo>
                  <a:lnTo>
                    <a:pt x="47942" y="25762"/>
                  </a:lnTo>
                  <a:close/>
                  <a:moveTo>
                    <a:pt x="55814" y="26637"/>
                  </a:moveTo>
                  <a:lnTo>
                    <a:pt x="54439" y="27262"/>
                  </a:lnTo>
                  <a:lnTo>
                    <a:pt x="53544" y="27012"/>
                  </a:lnTo>
                  <a:lnTo>
                    <a:pt x="55814" y="26637"/>
                  </a:lnTo>
                  <a:close/>
                  <a:moveTo>
                    <a:pt x="47296" y="26179"/>
                  </a:moveTo>
                  <a:lnTo>
                    <a:pt x="50233" y="27283"/>
                  </a:lnTo>
                  <a:lnTo>
                    <a:pt x="49754" y="27366"/>
                  </a:lnTo>
                  <a:lnTo>
                    <a:pt x="47296" y="26179"/>
                  </a:lnTo>
                  <a:close/>
                  <a:moveTo>
                    <a:pt x="7144" y="26762"/>
                  </a:moveTo>
                  <a:lnTo>
                    <a:pt x="8643" y="27033"/>
                  </a:lnTo>
                  <a:lnTo>
                    <a:pt x="7082" y="27595"/>
                  </a:lnTo>
                  <a:lnTo>
                    <a:pt x="5978" y="27054"/>
                  </a:lnTo>
                  <a:lnTo>
                    <a:pt x="7144" y="26762"/>
                  </a:lnTo>
                  <a:close/>
                  <a:moveTo>
                    <a:pt x="52857" y="27137"/>
                  </a:moveTo>
                  <a:lnTo>
                    <a:pt x="54023" y="27449"/>
                  </a:lnTo>
                  <a:lnTo>
                    <a:pt x="52898" y="27970"/>
                  </a:lnTo>
                  <a:lnTo>
                    <a:pt x="51336" y="27387"/>
                  </a:lnTo>
                  <a:lnTo>
                    <a:pt x="52857" y="27137"/>
                  </a:lnTo>
                  <a:close/>
                  <a:moveTo>
                    <a:pt x="9227" y="27137"/>
                  </a:moveTo>
                  <a:lnTo>
                    <a:pt x="9768" y="27241"/>
                  </a:lnTo>
                  <a:lnTo>
                    <a:pt x="8019" y="28032"/>
                  </a:lnTo>
                  <a:lnTo>
                    <a:pt x="7456" y="27762"/>
                  </a:lnTo>
                  <a:lnTo>
                    <a:pt x="9227" y="27137"/>
                  </a:lnTo>
                  <a:close/>
                  <a:moveTo>
                    <a:pt x="28428" y="22097"/>
                  </a:moveTo>
                  <a:lnTo>
                    <a:pt x="31656" y="22139"/>
                  </a:lnTo>
                  <a:lnTo>
                    <a:pt x="34863" y="22451"/>
                  </a:lnTo>
                  <a:lnTo>
                    <a:pt x="38050" y="23034"/>
                  </a:lnTo>
                  <a:lnTo>
                    <a:pt x="40111" y="23596"/>
                  </a:lnTo>
                  <a:lnTo>
                    <a:pt x="29990" y="28220"/>
                  </a:lnTo>
                  <a:lnTo>
                    <a:pt x="19952" y="23430"/>
                  </a:lnTo>
                  <a:lnTo>
                    <a:pt x="22014" y="22888"/>
                  </a:lnTo>
                  <a:lnTo>
                    <a:pt x="25200" y="22368"/>
                  </a:lnTo>
                  <a:lnTo>
                    <a:pt x="28428" y="22097"/>
                  </a:lnTo>
                  <a:close/>
                  <a:moveTo>
                    <a:pt x="50774" y="27491"/>
                  </a:moveTo>
                  <a:lnTo>
                    <a:pt x="52523" y="28136"/>
                  </a:lnTo>
                  <a:lnTo>
                    <a:pt x="51940" y="28407"/>
                  </a:lnTo>
                  <a:lnTo>
                    <a:pt x="50212" y="27574"/>
                  </a:lnTo>
                  <a:lnTo>
                    <a:pt x="50774" y="27491"/>
                  </a:lnTo>
                  <a:close/>
                  <a:moveTo>
                    <a:pt x="5540" y="27158"/>
                  </a:moveTo>
                  <a:lnTo>
                    <a:pt x="6707" y="27720"/>
                  </a:lnTo>
                  <a:lnTo>
                    <a:pt x="4374" y="28553"/>
                  </a:lnTo>
                  <a:lnTo>
                    <a:pt x="1313" y="28261"/>
                  </a:lnTo>
                  <a:lnTo>
                    <a:pt x="5540" y="27158"/>
                  </a:lnTo>
                  <a:close/>
                  <a:moveTo>
                    <a:pt x="7061" y="27907"/>
                  </a:moveTo>
                  <a:lnTo>
                    <a:pt x="7685" y="28199"/>
                  </a:lnTo>
                  <a:lnTo>
                    <a:pt x="6457" y="28740"/>
                  </a:lnTo>
                  <a:lnTo>
                    <a:pt x="5041" y="28615"/>
                  </a:lnTo>
                  <a:lnTo>
                    <a:pt x="7061" y="27907"/>
                  </a:lnTo>
                  <a:close/>
                  <a:moveTo>
                    <a:pt x="19515" y="23555"/>
                  </a:moveTo>
                  <a:lnTo>
                    <a:pt x="29636" y="28366"/>
                  </a:lnTo>
                  <a:lnTo>
                    <a:pt x="28657" y="28824"/>
                  </a:lnTo>
                  <a:lnTo>
                    <a:pt x="16870" y="24429"/>
                  </a:lnTo>
                  <a:lnTo>
                    <a:pt x="18890" y="23701"/>
                  </a:lnTo>
                  <a:lnTo>
                    <a:pt x="19515" y="23555"/>
                  </a:lnTo>
                  <a:close/>
                  <a:moveTo>
                    <a:pt x="40549" y="23721"/>
                  </a:moveTo>
                  <a:lnTo>
                    <a:pt x="41153" y="23888"/>
                  </a:lnTo>
                  <a:lnTo>
                    <a:pt x="43152" y="24638"/>
                  </a:lnTo>
                  <a:lnTo>
                    <a:pt x="31302" y="28845"/>
                  </a:lnTo>
                  <a:lnTo>
                    <a:pt x="30323" y="28386"/>
                  </a:lnTo>
                  <a:lnTo>
                    <a:pt x="40549" y="23721"/>
                  </a:lnTo>
                  <a:close/>
                  <a:moveTo>
                    <a:pt x="54460" y="27574"/>
                  </a:moveTo>
                  <a:lnTo>
                    <a:pt x="58646" y="28740"/>
                  </a:lnTo>
                  <a:lnTo>
                    <a:pt x="55606" y="28970"/>
                  </a:lnTo>
                  <a:lnTo>
                    <a:pt x="53273" y="28116"/>
                  </a:lnTo>
                  <a:lnTo>
                    <a:pt x="54460" y="27574"/>
                  </a:lnTo>
                  <a:close/>
                  <a:moveTo>
                    <a:pt x="8019" y="28345"/>
                  </a:moveTo>
                  <a:lnTo>
                    <a:pt x="9456" y="29032"/>
                  </a:lnTo>
                  <a:lnTo>
                    <a:pt x="7040" y="28803"/>
                  </a:lnTo>
                  <a:lnTo>
                    <a:pt x="8019" y="28345"/>
                  </a:lnTo>
                  <a:close/>
                  <a:moveTo>
                    <a:pt x="1417" y="28553"/>
                  </a:moveTo>
                  <a:lnTo>
                    <a:pt x="3729" y="28782"/>
                  </a:lnTo>
                  <a:lnTo>
                    <a:pt x="2854" y="29094"/>
                  </a:lnTo>
                  <a:lnTo>
                    <a:pt x="1417" y="28553"/>
                  </a:lnTo>
                  <a:close/>
                  <a:moveTo>
                    <a:pt x="52898" y="28282"/>
                  </a:moveTo>
                  <a:lnTo>
                    <a:pt x="54918" y="29032"/>
                  </a:lnTo>
                  <a:lnTo>
                    <a:pt x="53502" y="29136"/>
                  </a:lnTo>
                  <a:lnTo>
                    <a:pt x="52294" y="28553"/>
                  </a:lnTo>
                  <a:lnTo>
                    <a:pt x="52898" y="28282"/>
                  </a:lnTo>
                  <a:close/>
                  <a:moveTo>
                    <a:pt x="29990" y="28532"/>
                  </a:moveTo>
                  <a:lnTo>
                    <a:pt x="30927" y="28990"/>
                  </a:lnTo>
                  <a:lnTo>
                    <a:pt x="29969" y="29324"/>
                  </a:lnTo>
                  <a:lnTo>
                    <a:pt x="29053" y="28970"/>
                  </a:lnTo>
                  <a:lnTo>
                    <a:pt x="29990" y="28532"/>
                  </a:lnTo>
                  <a:close/>
                  <a:moveTo>
                    <a:pt x="51940" y="28720"/>
                  </a:moveTo>
                  <a:lnTo>
                    <a:pt x="52919" y="29178"/>
                  </a:lnTo>
                  <a:lnTo>
                    <a:pt x="50503" y="29386"/>
                  </a:lnTo>
                  <a:lnTo>
                    <a:pt x="51940" y="28720"/>
                  </a:lnTo>
                  <a:close/>
                  <a:moveTo>
                    <a:pt x="16453" y="24575"/>
                  </a:moveTo>
                  <a:lnTo>
                    <a:pt x="28282" y="28990"/>
                  </a:lnTo>
                  <a:lnTo>
                    <a:pt x="27387" y="29407"/>
                  </a:lnTo>
                  <a:lnTo>
                    <a:pt x="13892" y="25679"/>
                  </a:lnTo>
                  <a:lnTo>
                    <a:pt x="15849" y="24784"/>
                  </a:lnTo>
                  <a:lnTo>
                    <a:pt x="16453" y="24575"/>
                  </a:lnTo>
                  <a:close/>
                  <a:moveTo>
                    <a:pt x="43589" y="24804"/>
                  </a:moveTo>
                  <a:lnTo>
                    <a:pt x="44172" y="25013"/>
                  </a:lnTo>
                  <a:lnTo>
                    <a:pt x="46109" y="25950"/>
                  </a:lnTo>
                  <a:lnTo>
                    <a:pt x="32572" y="29449"/>
                  </a:lnTo>
                  <a:lnTo>
                    <a:pt x="31677" y="29011"/>
                  </a:lnTo>
                  <a:lnTo>
                    <a:pt x="43589" y="24804"/>
                  </a:lnTo>
                  <a:close/>
                  <a:moveTo>
                    <a:pt x="58542" y="29032"/>
                  </a:moveTo>
                  <a:lnTo>
                    <a:pt x="57105" y="29532"/>
                  </a:lnTo>
                  <a:lnTo>
                    <a:pt x="56251" y="29219"/>
                  </a:lnTo>
                  <a:lnTo>
                    <a:pt x="58542" y="29032"/>
                  </a:lnTo>
                  <a:close/>
                  <a:moveTo>
                    <a:pt x="4395" y="28845"/>
                  </a:moveTo>
                  <a:lnTo>
                    <a:pt x="5936" y="28990"/>
                  </a:lnTo>
                  <a:lnTo>
                    <a:pt x="4416" y="29678"/>
                  </a:lnTo>
                  <a:lnTo>
                    <a:pt x="3270" y="29240"/>
                  </a:lnTo>
                  <a:lnTo>
                    <a:pt x="4395" y="28845"/>
                  </a:lnTo>
                  <a:close/>
                  <a:moveTo>
                    <a:pt x="28678" y="29136"/>
                  </a:moveTo>
                  <a:lnTo>
                    <a:pt x="29553" y="29469"/>
                  </a:lnTo>
                  <a:lnTo>
                    <a:pt x="28699" y="29761"/>
                  </a:lnTo>
                  <a:lnTo>
                    <a:pt x="27824" y="29532"/>
                  </a:lnTo>
                  <a:lnTo>
                    <a:pt x="28678" y="29136"/>
                  </a:lnTo>
                  <a:close/>
                  <a:moveTo>
                    <a:pt x="31281" y="29157"/>
                  </a:moveTo>
                  <a:lnTo>
                    <a:pt x="32135" y="29553"/>
                  </a:lnTo>
                  <a:lnTo>
                    <a:pt x="31260" y="29782"/>
                  </a:lnTo>
                  <a:lnTo>
                    <a:pt x="30406" y="29469"/>
                  </a:lnTo>
                  <a:lnTo>
                    <a:pt x="31281" y="29157"/>
                  </a:lnTo>
                  <a:close/>
                  <a:moveTo>
                    <a:pt x="13496" y="25866"/>
                  </a:moveTo>
                  <a:lnTo>
                    <a:pt x="26970" y="29594"/>
                  </a:lnTo>
                  <a:lnTo>
                    <a:pt x="26137" y="29969"/>
                  </a:lnTo>
                  <a:lnTo>
                    <a:pt x="10726" y="27116"/>
                  </a:lnTo>
                  <a:lnTo>
                    <a:pt x="13496" y="25866"/>
                  </a:lnTo>
                  <a:close/>
                  <a:moveTo>
                    <a:pt x="46526" y="26137"/>
                  </a:moveTo>
                  <a:lnTo>
                    <a:pt x="49254" y="27449"/>
                  </a:lnTo>
                  <a:lnTo>
                    <a:pt x="33801" y="30032"/>
                  </a:lnTo>
                  <a:lnTo>
                    <a:pt x="32989" y="29636"/>
                  </a:lnTo>
                  <a:lnTo>
                    <a:pt x="46526" y="26137"/>
                  </a:lnTo>
                  <a:close/>
                  <a:moveTo>
                    <a:pt x="55564" y="29261"/>
                  </a:moveTo>
                  <a:lnTo>
                    <a:pt x="56689" y="29698"/>
                  </a:lnTo>
                  <a:lnTo>
                    <a:pt x="55522" y="30094"/>
                  </a:lnTo>
                  <a:lnTo>
                    <a:pt x="54023" y="29386"/>
                  </a:lnTo>
                  <a:lnTo>
                    <a:pt x="55564" y="29261"/>
                  </a:lnTo>
                  <a:close/>
                  <a:moveTo>
                    <a:pt x="29969" y="29615"/>
                  </a:moveTo>
                  <a:lnTo>
                    <a:pt x="30760" y="29928"/>
                  </a:lnTo>
                  <a:lnTo>
                    <a:pt x="29969" y="30115"/>
                  </a:lnTo>
                  <a:lnTo>
                    <a:pt x="29178" y="29907"/>
                  </a:lnTo>
                  <a:lnTo>
                    <a:pt x="29969" y="29615"/>
                  </a:lnTo>
                  <a:close/>
                  <a:moveTo>
                    <a:pt x="27408" y="29719"/>
                  </a:moveTo>
                  <a:lnTo>
                    <a:pt x="28220" y="29948"/>
                  </a:lnTo>
                  <a:lnTo>
                    <a:pt x="27449" y="30219"/>
                  </a:lnTo>
                  <a:lnTo>
                    <a:pt x="26637" y="30073"/>
                  </a:lnTo>
                  <a:lnTo>
                    <a:pt x="27408" y="29719"/>
                  </a:lnTo>
                  <a:close/>
                  <a:moveTo>
                    <a:pt x="32551" y="29761"/>
                  </a:moveTo>
                  <a:lnTo>
                    <a:pt x="33301" y="30115"/>
                  </a:lnTo>
                  <a:lnTo>
                    <a:pt x="32489" y="30261"/>
                  </a:lnTo>
                  <a:lnTo>
                    <a:pt x="31718" y="29969"/>
                  </a:lnTo>
                  <a:lnTo>
                    <a:pt x="32551" y="29761"/>
                  </a:lnTo>
                  <a:close/>
                  <a:moveTo>
                    <a:pt x="28699" y="30073"/>
                  </a:moveTo>
                  <a:lnTo>
                    <a:pt x="29407" y="30261"/>
                  </a:lnTo>
                  <a:lnTo>
                    <a:pt x="28720" y="30448"/>
                  </a:lnTo>
                  <a:lnTo>
                    <a:pt x="28011" y="30323"/>
                  </a:lnTo>
                  <a:lnTo>
                    <a:pt x="28699" y="30073"/>
                  </a:lnTo>
                  <a:close/>
                  <a:moveTo>
                    <a:pt x="31239" y="30094"/>
                  </a:moveTo>
                  <a:lnTo>
                    <a:pt x="31927" y="30344"/>
                  </a:lnTo>
                  <a:lnTo>
                    <a:pt x="31219" y="30469"/>
                  </a:lnTo>
                  <a:lnTo>
                    <a:pt x="30531" y="30282"/>
                  </a:lnTo>
                  <a:lnTo>
                    <a:pt x="31239" y="30094"/>
                  </a:lnTo>
                  <a:close/>
                  <a:moveTo>
                    <a:pt x="10268" y="27324"/>
                  </a:moveTo>
                  <a:lnTo>
                    <a:pt x="25679" y="30177"/>
                  </a:lnTo>
                  <a:lnTo>
                    <a:pt x="24929" y="30531"/>
                  </a:lnTo>
                  <a:lnTo>
                    <a:pt x="10310" y="29115"/>
                  </a:lnTo>
                  <a:lnTo>
                    <a:pt x="8373" y="28199"/>
                  </a:lnTo>
                  <a:lnTo>
                    <a:pt x="10268" y="27324"/>
                  </a:lnTo>
                  <a:close/>
                  <a:moveTo>
                    <a:pt x="49712" y="27657"/>
                  </a:moveTo>
                  <a:lnTo>
                    <a:pt x="51607" y="28553"/>
                  </a:lnTo>
                  <a:lnTo>
                    <a:pt x="49649" y="29449"/>
                  </a:lnTo>
                  <a:lnTo>
                    <a:pt x="34988" y="30615"/>
                  </a:lnTo>
                  <a:lnTo>
                    <a:pt x="34259" y="30261"/>
                  </a:lnTo>
                  <a:lnTo>
                    <a:pt x="49712" y="27657"/>
                  </a:lnTo>
                  <a:close/>
                  <a:moveTo>
                    <a:pt x="26179" y="30282"/>
                  </a:moveTo>
                  <a:lnTo>
                    <a:pt x="26908" y="30407"/>
                  </a:lnTo>
                  <a:lnTo>
                    <a:pt x="26220" y="30636"/>
                  </a:lnTo>
                  <a:lnTo>
                    <a:pt x="25512" y="30573"/>
                  </a:lnTo>
                  <a:lnTo>
                    <a:pt x="26179" y="30282"/>
                  </a:lnTo>
                  <a:close/>
                  <a:moveTo>
                    <a:pt x="29969" y="30427"/>
                  </a:moveTo>
                  <a:lnTo>
                    <a:pt x="30531" y="30573"/>
                  </a:lnTo>
                  <a:lnTo>
                    <a:pt x="29969" y="30677"/>
                  </a:lnTo>
                  <a:lnTo>
                    <a:pt x="29386" y="30573"/>
                  </a:lnTo>
                  <a:lnTo>
                    <a:pt x="29969" y="30427"/>
                  </a:lnTo>
                  <a:close/>
                  <a:moveTo>
                    <a:pt x="33759" y="30344"/>
                  </a:moveTo>
                  <a:lnTo>
                    <a:pt x="34426" y="30656"/>
                  </a:lnTo>
                  <a:lnTo>
                    <a:pt x="33718" y="30698"/>
                  </a:lnTo>
                  <a:lnTo>
                    <a:pt x="33030" y="30448"/>
                  </a:lnTo>
                  <a:lnTo>
                    <a:pt x="33759" y="30344"/>
                  </a:lnTo>
                  <a:close/>
                  <a:moveTo>
                    <a:pt x="27470" y="30511"/>
                  </a:moveTo>
                  <a:lnTo>
                    <a:pt x="28053" y="30615"/>
                  </a:lnTo>
                  <a:lnTo>
                    <a:pt x="27491" y="30761"/>
                  </a:lnTo>
                  <a:lnTo>
                    <a:pt x="26908" y="30719"/>
                  </a:lnTo>
                  <a:lnTo>
                    <a:pt x="27470" y="30511"/>
                  </a:lnTo>
                  <a:close/>
                  <a:moveTo>
                    <a:pt x="32468" y="30552"/>
                  </a:moveTo>
                  <a:lnTo>
                    <a:pt x="33030" y="30761"/>
                  </a:lnTo>
                  <a:lnTo>
                    <a:pt x="32447" y="30802"/>
                  </a:lnTo>
                  <a:lnTo>
                    <a:pt x="31885" y="30656"/>
                  </a:lnTo>
                  <a:lnTo>
                    <a:pt x="32468" y="30552"/>
                  </a:lnTo>
                  <a:close/>
                  <a:moveTo>
                    <a:pt x="28720" y="30740"/>
                  </a:moveTo>
                  <a:lnTo>
                    <a:pt x="29136" y="30823"/>
                  </a:lnTo>
                  <a:lnTo>
                    <a:pt x="28740" y="30886"/>
                  </a:lnTo>
                  <a:lnTo>
                    <a:pt x="28324" y="30844"/>
                  </a:lnTo>
                  <a:lnTo>
                    <a:pt x="28720" y="30740"/>
                  </a:lnTo>
                  <a:close/>
                  <a:moveTo>
                    <a:pt x="31198" y="30761"/>
                  </a:moveTo>
                  <a:lnTo>
                    <a:pt x="31594" y="30865"/>
                  </a:lnTo>
                  <a:lnTo>
                    <a:pt x="31198" y="30906"/>
                  </a:lnTo>
                  <a:lnTo>
                    <a:pt x="30802" y="30823"/>
                  </a:lnTo>
                  <a:lnTo>
                    <a:pt x="31198" y="30761"/>
                  </a:lnTo>
                  <a:close/>
                  <a:moveTo>
                    <a:pt x="4437" y="29990"/>
                  </a:moveTo>
                  <a:lnTo>
                    <a:pt x="6915" y="30927"/>
                  </a:lnTo>
                  <a:lnTo>
                    <a:pt x="6915" y="30927"/>
                  </a:lnTo>
                  <a:lnTo>
                    <a:pt x="2479" y="30886"/>
                  </a:lnTo>
                  <a:lnTo>
                    <a:pt x="4437" y="29990"/>
                  </a:lnTo>
                  <a:close/>
                  <a:moveTo>
                    <a:pt x="6519" y="29053"/>
                  </a:moveTo>
                  <a:lnTo>
                    <a:pt x="10226" y="29407"/>
                  </a:lnTo>
                  <a:lnTo>
                    <a:pt x="13517" y="30969"/>
                  </a:lnTo>
                  <a:lnTo>
                    <a:pt x="7769" y="30927"/>
                  </a:lnTo>
                  <a:lnTo>
                    <a:pt x="4812" y="29823"/>
                  </a:lnTo>
                  <a:lnTo>
                    <a:pt x="6519" y="29053"/>
                  </a:lnTo>
                  <a:close/>
                  <a:moveTo>
                    <a:pt x="29969" y="30969"/>
                  </a:moveTo>
                  <a:lnTo>
                    <a:pt x="30073" y="30990"/>
                  </a:lnTo>
                  <a:lnTo>
                    <a:pt x="29969" y="31010"/>
                  </a:lnTo>
                  <a:lnTo>
                    <a:pt x="29844" y="30990"/>
                  </a:lnTo>
                  <a:lnTo>
                    <a:pt x="29969" y="30969"/>
                  </a:lnTo>
                  <a:close/>
                  <a:moveTo>
                    <a:pt x="11059" y="29490"/>
                  </a:moveTo>
                  <a:lnTo>
                    <a:pt x="24409" y="30761"/>
                  </a:lnTo>
                  <a:lnTo>
                    <a:pt x="23763" y="31052"/>
                  </a:lnTo>
                  <a:lnTo>
                    <a:pt x="14204" y="30990"/>
                  </a:lnTo>
                  <a:lnTo>
                    <a:pt x="11059" y="29490"/>
                  </a:lnTo>
                  <a:close/>
                  <a:moveTo>
                    <a:pt x="24992" y="30823"/>
                  </a:moveTo>
                  <a:lnTo>
                    <a:pt x="25575" y="30865"/>
                  </a:lnTo>
                  <a:lnTo>
                    <a:pt x="25033" y="31073"/>
                  </a:lnTo>
                  <a:lnTo>
                    <a:pt x="24450" y="31073"/>
                  </a:lnTo>
                  <a:lnTo>
                    <a:pt x="24992" y="30823"/>
                  </a:lnTo>
                  <a:close/>
                  <a:moveTo>
                    <a:pt x="26262" y="30948"/>
                  </a:moveTo>
                  <a:lnTo>
                    <a:pt x="26679" y="30969"/>
                  </a:lnTo>
                  <a:lnTo>
                    <a:pt x="26283" y="31073"/>
                  </a:lnTo>
                  <a:lnTo>
                    <a:pt x="25866" y="31073"/>
                  </a:lnTo>
                  <a:lnTo>
                    <a:pt x="26262" y="30948"/>
                  </a:lnTo>
                  <a:close/>
                  <a:moveTo>
                    <a:pt x="27512" y="31052"/>
                  </a:moveTo>
                  <a:lnTo>
                    <a:pt x="27637" y="31073"/>
                  </a:lnTo>
                  <a:lnTo>
                    <a:pt x="27512" y="31094"/>
                  </a:lnTo>
                  <a:lnTo>
                    <a:pt x="27408" y="31094"/>
                  </a:lnTo>
                  <a:lnTo>
                    <a:pt x="27512" y="31052"/>
                  </a:lnTo>
                  <a:close/>
                  <a:moveTo>
                    <a:pt x="32406" y="31094"/>
                  </a:moveTo>
                  <a:lnTo>
                    <a:pt x="32531" y="31135"/>
                  </a:lnTo>
                  <a:lnTo>
                    <a:pt x="32406" y="31135"/>
                  </a:lnTo>
                  <a:lnTo>
                    <a:pt x="32302" y="31115"/>
                  </a:lnTo>
                  <a:lnTo>
                    <a:pt x="32406" y="31094"/>
                  </a:lnTo>
                  <a:close/>
                  <a:moveTo>
                    <a:pt x="33676" y="31010"/>
                  </a:moveTo>
                  <a:lnTo>
                    <a:pt x="34051" y="31135"/>
                  </a:lnTo>
                  <a:lnTo>
                    <a:pt x="33655" y="31135"/>
                  </a:lnTo>
                  <a:lnTo>
                    <a:pt x="33260" y="31031"/>
                  </a:lnTo>
                  <a:lnTo>
                    <a:pt x="33676" y="31010"/>
                  </a:lnTo>
                  <a:close/>
                  <a:moveTo>
                    <a:pt x="34946" y="30906"/>
                  </a:moveTo>
                  <a:lnTo>
                    <a:pt x="35488" y="31156"/>
                  </a:lnTo>
                  <a:lnTo>
                    <a:pt x="34905" y="31156"/>
                  </a:lnTo>
                  <a:lnTo>
                    <a:pt x="34343" y="30948"/>
                  </a:lnTo>
                  <a:lnTo>
                    <a:pt x="34946" y="30906"/>
                  </a:lnTo>
                  <a:close/>
                  <a:moveTo>
                    <a:pt x="48879" y="29803"/>
                  </a:moveTo>
                  <a:lnTo>
                    <a:pt x="45713" y="31240"/>
                  </a:lnTo>
                  <a:lnTo>
                    <a:pt x="36175" y="31156"/>
                  </a:lnTo>
                  <a:lnTo>
                    <a:pt x="35530" y="30844"/>
                  </a:lnTo>
                  <a:lnTo>
                    <a:pt x="48879" y="29803"/>
                  </a:lnTo>
                  <a:close/>
                  <a:moveTo>
                    <a:pt x="53440" y="29428"/>
                  </a:moveTo>
                  <a:lnTo>
                    <a:pt x="55127" y="30240"/>
                  </a:lnTo>
                  <a:lnTo>
                    <a:pt x="52169" y="31302"/>
                  </a:lnTo>
                  <a:lnTo>
                    <a:pt x="46401" y="31240"/>
                  </a:lnTo>
                  <a:lnTo>
                    <a:pt x="49733" y="29719"/>
                  </a:lnTo>
                  <a:lnTo>
                    <a:pt x="53440" y="29428"/>
                  </a:lnTo>
                  <a:close/>
                  <a:moveTo>
                    <a:pt x="55502" y="30407"/>
                  </a:moveTo>
                  <a:lnTo>
                    <a:pt x="57438" y="31344"/>
                  </a:lnTo>
                  <a:lnTo>
                    <a:pt x="53002" y="31302"/>
                  </a:lnTo>
                  <a:lnTo>
                    <a:pt x="55502" y="30407"/>
                  </a:lnTo>
                  <a:close/>
                  <a:moveTo>
                    <a:pt x="25200" y="31365"/>
                  </a:moveTo>
                  <a:lnTo>
                    <a:pt x="25075" y="31385"/>
                  </a:lnTo>
                  <a:lnTo>
                    <a:pt x="24971" y="31406"/>
                  </a:lnTo>
                  <a:lnTo>
                    <a:pt x="24971" y="31406"/>
                  </a:lnTo>
                  <a:lnTo>
                    <a:pt x="25075" y="31365"/>
                  </a:lnTo>
                  <a:close/>
                  <a:moveTo>
                    <a:pt x="34842" y="31448"/>
                  </a:moveTo>
                  <a:lnTo>
                    <a:pt x="34946" y="31489"/>
                  </a:lnTo>
                  <a:lnTo>
                    <a:pt x="34946" y="31489"/>
                  </a:lnTo>
                  <a:lnTo>
                    <a:pt x="34842" y="31469"/>
                  </a:lnTo>
                  <a:lnTo>
                    <a:pt x="34738" y="31448"/>
                  </a:lnTo>
                  <a:close/>
                  <a:moveTo>
                    <a:pt x="24221" y="31344"/>
                  </a:moveTo>
                  <a:lnTo>
                    <a:pt x="23846" y="31489"/>
                  </a:lnTo>
                  <a:lnTo>
                    <a:pt x="23451" y="31510"/>
                  </a:lnTo>
                  <a:lnTo>
                    <a:pt x="23451" y="31510"/>
                  </a:lnTo>
                  <a:lnTo>
                    <a:pt x="23825" y="31344"/>
                  </a:lnTo>
                  <a:close/>
                  <a:moveTo>
                    <a:pt x="36092" y="31448"/>
                  </a:moveTo>
                  <a:lnTo>
                    <a:pt x="36467" y="31635"/>
                  </a:lnTo>
                  <a:lnTo>
                    <a:pt x="36071" y="31594"/>
                  </a:lnTo>
                  <a:lnTo>
                    <a:pt x="35696" y="31448"/>
                  </a:lnTo>
                  <a:close/>
                  <a:moveTo>
                    <a:pt x="22784" y="31864"/>
                  </a:moveTo>
                  <a:lnTo>
                    <a:pt x="22680" y="31906"/>
                  </a:lnTo>
                  <a:lnTo>
                    <a:pt x="22576" y="31927"/>
                  </a:lnTo>
                  <a:lnTo>
                    <a:pt x="22576" y="31927"/>
                  </a:lnTo>
                  <a:lnTo>
                    <a:pt x="22680" y="31864"/>
                  </a:lnTo>
                  <a:close/>
                  <a:moveTo>
                    <a:pt x="37237" y="31989"/>
                  </a:moveTo>
                  <a:lnTo>
                    <a:pt x="37341" y="32031"/>
                  </a:lnTo>
                  <a:lnTo>
                    <a:pt x="37237" y="32010"/>
                  </a:lnTo>
                  <a:lnTo>
                    <a:pt x="37112" y="31989"/>
                  </a:lnTo>
                  <a:close/>
                  <a:moveTo>
                    <a:pt x="14829" y="31281"/>
                  </a:moveTo>
                  <a:lnTo>
                    <a:pt x="23138" y="31344"/>
                  </a:lnTo>
                  <a:lnTo>
                    <a:pt x="22597" y="31594"/>
                  </a:lnTo>
                  <a:lnTo>
                    <a:pt x="16495" y="32073"/>
                  </a:lnTo>
                  <a:lnTo>
                    <a:pt x="14829" y="31281"/>
                  </a:lnTo>
                  <a:close/>
                  <a:moveTo>
                    <a:pt x="36779" y="31448"/>
                  </a:moveTo>
                  <a:lnTo>
                    <a:pt x="45089" y="31531"/>
                  </a:lnTo>
                  <a:lnTo>
                    <a:pt x="43423" y="32302"/>
                  </a:lnTo>
                  <a:lnTo>
                    <a:pt x="37321" y="31698"/>
                  </a:lnTo>
                  <a:lnTo>
                    <a:pt x="36779" y="31448"/>
                  </a:lnTo>
                  <a:close/>
                  <a:moveTo>
                    <a:pt x="8560" y="31219"/>
                  </a:moveTo>
                  <a:lnTo>
                    <a:pt x="14141" y="31260"/>
                  </a:lnTo>
                  <a:lnTo>
                    <a:pt x="15912" y="32114"/>
                  </a:lnTo>
                  <a:lnTo>
                    <a:pt x="11809" y="32447"/>
                  </a:lnTo>
                  <a:lnTo>
                    <a:pt x="8560" y="31219"/>
                  </a:lnTo>
                  <a:close/>
                  <a:moveTo>
                    <a:pt x="21826" y="31948"/>
                  </a:moveTo>
                  <a:lnTo>
                    <a:pt x="21472" y="32114"/>
                  </a:lnTo>
                  <a:lnTo>
                    <a:pt x="17848" y="32718"/>
                  </a:lnTo>
                  <a:lnTo>
                    <a:pt x="17015" y="32322"/>
                  </a:lnTo>
                  <a:lnTo>
                    <a:pt x="21826" y="31948"/>
                  </a:lnTo>
                  <a:close/>
                  <a:moveTo>
                    <a:pt x="45776" y="31531"/>
                  </a:moveTo>
                  <a:lnTo>
                    <a:pt x="51357" y="31573"/>
                  </a:lnTo>
                  <a:lnTo>
                    <a:pt x="48088" y="32739"/>
                  </a:lnTo>
                  <a:lnTo>
                    <a:pt x="43985" y="32343"/>
                  </a:lnTo>
                  <a:lnTo>
                    <a:pt x="45776" y="31531"/>
                  </a:lnTo>
                  <a:close/>
                  <a:moveTo>
                    <a:pt x="38070" y="32073"/>
                  </a:moveTo>
                  <a:lnTo>
                    <a:pt x="42881" y="32531"/>
                  </a:lnTo>
                  <a:lnTo>
                    <a:pt x="42048" y="32906"/>
                  </a:lnTo>
                  <a:lnTo>
                    <a:pt x="38445" y="32239"/>
                  </a:lnTo>
                  <a:lnTo>
                    <a:pt x="38070" y="32073"/>
                  </a:lnTo>
                  <a:close/>
                  <a:moveTo>
                    <a:pt x="1854" y="31177"/>
                  </a:moveTo>
                  <a:lnTo>
                    <a:pt x="7706" y="31219"/>
                  </a:lnTo>
                  <a:lnTo>
                    <a:pt x="11143" y="32489"/>
                  </a:lnTo>
                  <a:lnTo>
                    <a:pt x="5395" y="32947"/>
                  </a:lnTo>
                  <a:lnTo>
                    <a:pt x="771" y="31677"/>
                  </a:lnTo>
                  <a:lnTo>
                    <a:pt x="1854" y="31177"/>
                  </a:lnTo>
                  <a:close/>
                  <a:moveTo>
                    <a:pt x="20452" y="32572"/>
                  </a:moveTo>
                  <a:lnTo>
                    <a:pt x="20348" y="32614"/>
                  </a:lnTo>
                  <a:lnTo>
                    <a:pt x="18598" y="33072"/>
                  </a:lnTo>
                  <a:lnTo>
                    <a:pt x="18307" y="32926"/>
                  </a:lnTo>
                  <a:lnTo>
                    <a:pt x="20452" y="32572"/>
                  </a:lnTo>
                  <a:close/>
                  <a:moveTo>
                    <a:pt x="39445" y="32718"/>
                  </a:moveTo>
                  <a:lnTo>
                    <a:pt x="41590" y="33114"/>
                  </a:lnTo>
                  <a:lnTo>
                    <a:pt x="41298" y="33260"/>
                  </a:lnTo>
                  <a:lnTo>
                    <a:pt x="39549" y="32781"/>
                  </a:lnTo>
                  <a:lnTo>
                    <a:pt x="39445" y="32718"/>
                  </a:lnTo>
                  <a:close/>
                  <a:moveTo>
                    <a:pt x="16432" y="32364"/>
                  </a:moveTo>
                  <a:lnTo>
                    <a:pt x="17349" y="32801"/>
                  </a:lnTo>
                  <a:lnTo>
                    <a:pt x="14183" y="33322"/>
                  </a:lnTo>
                  <a:lnTo>
                    <a:pt x="12455" y="32677"/>
                  </a:lnTo>
                  <a:lnTo>
                    <a:pt x="16432" y="32364"/>
                  </a:lnTo>
                  <a:close/>
                  <a:moveTo>
                    <a:pt x="52211" y="31594"/>
                  </a:moveTo>
                  <a:lnTo>
                    <a:pt x="58063" y="31635"/>
                  </a:lnTo>
                  <a:lnTo>
                    <a:pt x="59146" y="32156"/>
                  </a:lnTo>
                  <a:lnTo>
                    <a:pt x="54502" y="33364"/>
                  </a:lnTo>
                  <a:lnTo>
                    <a:pt x="48775" y="32801"/>
                  </a:lnTo>
                  <a:lnTo>
                    <a:pt x="52211" y="31594"/>
                  </a:lnTo>
                  <a:close/>
                  <a:moveTo>
                    <a:pt x="43464" y="32593"/>
                  </a:moveTo>
                  <a:lnTo>
                    <a:pt x="47442" y="32968"/>
                  </a:lnTo>
                  <a:lnTo>
                    <a:pt x="45693" y="33593"/>
                  </a:lnTo>
                  <a:lnTo>
                    <a:pt x="42548" y="33010"/>
                  </a:lnTo>
                  <a:lnTo>
                    <a:pt x="43464" y="32593"/>
                  </a:lnTo>
                  <a:close/>
                  <a:moveTo>
                    <a:pt x="17807" y="33010"/>
                  </a:moveTo>
                  <a:lnTo>
                    <a:pt x="18161" y="33176"/>
                  </a:lnTo>
                  <a:lnTo>
                    <a:pt x="15599" y="33843"/>
                  </a:lnTo>
                  <a:lnTo>
                    <a:pt x="14725" y="33530"/>
                  </a:lnTo>
                  <a:lnTo>
                    <a:pt x="17807" y="33010"/>
                  </a:lnTo>
                  <a:close/>
                  <a:moveTo>
                    <a:pt x="11767" y="32739"/>
                  </a:moveTo>
                  <a:lnTo>
                    <a:pt x="13621" y="33426"/>
                  </a:lnTo>
                  <a:lnTo>
                    <a:pt x="9560" y="34093"/>
                  </a:lnTo>
                  <a:lnTo>
                    <a:pt x="6207" y="33176"/>
                  </a:lnTo>
                  <a:lnTo>
                    <a:pt x="11767" y="32739"/>
                  </a:lnTo>
                  <a:close/>
                  <a:moveTo>
                    <a:pt x="42090" y="33218"/>
                  </a:moveTo>
                  <a:lnTo>
                    <a:pt x="45151" y="33780"/>
                  </a:lnTo>
                  <a:lnTo>
                    <a:pt x="44297" y="34093"/>
                  </a:lnTo>
                  <a:lnTo>
                    <a:pt x="41736" y="33385"/>
                  </a:lnTo>
                  <a:lnTo>
                    <a:pt x="42090" y="33218"/>
                  </a:lnTo>
                  <a:close/>
                  <a:moveTo>
                    <a:pt x="18390" y="33426"/>
                  </a:moveTo>
                  <a:lnTo>
                    <a:pt x="16370" y="34134"/>
                  </a:lnTo>
                  <a:lnTo>
                    <a:pt x="16057" y="34030"/>
                  </a:lnTo>
                  <a:lnTo>
                    <a:pt x="18390" y="33426"/>
                  </a:lnTo>
                  <a:close/>
                  <a:moveTo>
                    <a:pt x="41486" y="33614"/>
                  </a:moveTo>
                  <a:lnTo>
                    <a:pt x="43818" y="34259"/>
                  </a:lnTo>
                  <a:lnTo>
                    <a:pt x="43506" y="34363"/>
                  </a:lnTo>
                  <a:lnTo>
                    <a:pt x="41486" y="33614"/>
                  </a:lnTo>
                  <a:close/>
                  <a:moveTo>
                    <a:pt x="48129" y="33031"/>
                  </a:moveTo>
                  <a:lnTo>
                    <a:pt x="53669" y="33572"/>
                  </a:lnTo>
                  <a:lnTo>
                    <a:pt x="50316" y="34447"/>
                  </a:lnTo>
                  <a:lnTo>
                    <a:pt x="46276" y="33697"/>
                  </a:lnTo>
                  <a:lnTo>
                    <a:pt x="48129" y="33031"/>
                  </a:lnTo>
                  <a:close/>
                  <a:moveTo>
                    <a:pt x="14162" y="33635"/>
                  </a:moveTo>
                  <a:lnTo>
                    <a:pt x="15099" y="33968"/>
                  </a:lnTo>
                  <a:lnTo>
                    <a:pt x="11996" y="34780"/>
                  </a:lnTo>
                  <a:lnTo>
                    <a:pt x="10226" y="34280"/>
                  </a:lnTo>
                  <a:lnTo>
                    <a:pt x="14162" y="33635"/>
                  </a:lnTo>
                  <a:close/>
                  <a:moveTo>
                    <a:pt x="45713" y="33884"/>
                  </a:moveTo>
                  <a:lnTo>
                    <a:pt x="49649" y="34613"/>
                  </a:lnTo>
                  <a:lnTo>
                    <a:pt x="47858" y="35072"/>
                  </a:lnTo>
                  <a:lnTo>
                    <a:pt x="44776" y="34218"/>
                  </a:lnTo>
                  <a:lnTo>
                    <a:pt x="45713" y="33884"/>
                  </a:lnTo>
                  <a:close/>
                  <a:moveTo>
                    <a:pt x="15578" y="34155"/>
                  </a:moveTo>
                  <a:lnTo>
                    <a:pt x="15953" y="34280"/>
                  </a:lnTo>
                  <a:lnTo>
                    <a:pt x="13454" y="35176"/>
                  </a:lnTo>
                  <a:lnTo>
                    <a:pt x="12559" y="34926"/>
                  </a:lnTo>
                  <a:lnTo>
                    <a:pt x="15578" y="34155"/>
                  </a:lnTo>
                  <a:close/>
                  <a:moveTo>
                    <a:pt x="1313" y="35113"/>
                  </a:moveTo>
                  <a:lnTo>
                    <a:pt x="2375" y="35301"/>
                  </a:lnTo>
                  <a:lnTo>
                    <a:pt x="1896" y="35384"/>
                  </a:lnTo>
                  <a:lnTo>
                    <a:pt x="1313" y="35113"/>
                  </a:lnTo>
                  <a:close/>
                  <a:moveTo>
                    <a:pt x="16203" y="34509"/>
                  </a:moveTo>
                  <a:lnTo>
                    <a:pt x="14246" y="35405"/>
                  </a:lnTo>
                  <a:lnTo>
                    <a:pt x="13933" y="35321"/>
                  </a:lnTo>
                  <a:lnTo>
                    <a:pt x="16203" y="34509"/>
                  </a:lnTo>
                  <a:close/>
                  <a:moveTo>
                    <a:pt x="44297" y="34384"/>
                  </a:moveTo>
                  <a:lnTo>
                    <a:pt x="47296" y="35217"/>
                  </a:lnTo>
                  <a:lnTo>
                    <a:pt x="46421" y="35446"/>
                  </a:lnTo>
                  <a:lnTo>
                    <a:pt x="43922" y="34530"/>
                  </a:lnTo>
                  <a:lnTo>
                    <a:pt x="44297" y="34384"/>
                  </a:lnTo>
                  <a:close/>
                  <a:moveTo>
                    <a:pt x="43672" y="34738"/>
                  </a:moveTo>
                  <a:lnTo>
                    <a:pt x="45922" y="35571"/>
                  </a:lnTo>
                  <a:lnTo>
                    <a:pt x="45609" y="35655"/>
                  </a:lnTo>
                  <a:lnTo>
                    <a:pt x="43672" y="34738"/>
                  </a:lnTo>
                  <a:close/>
                  <a:moveTo>
                    <a:pt x="58542" y="35592"/>
                  </a:moveTo>
                  <a:lnTo>
                    <a:pt x="57959" y="35863"/>
                  </a:lnTo>
                  <a:lnTo>
                    <a:pt x="57480" y="35759"/>
                  </a:lnTo>
                  <a:lnTo>
                    <a:pt x="58542" y="35592"/>
                  </a:lnTo>
                  <a:close/>
                  <a:moveTo>
                    <a:pt x="9539" y="34405"/>
                  </a:moveTo>
                  <a:lnTo>
                    <a:pt x="11434" y="34926"/>
                  </a:lnTo>
                  <a:lnTo>
                    <a:pt x="7456" y="35946"/>
                  </a:lnTo>
                  <a:lnTo>
                    <a:pt x="4041" y="35321"/>
                  </a:lnTo>
                  <a:lnTo>
                    <a:pt x="9539" y="34405"/>
                  </a:lnTo>
                  <a:close/>
                  <a:moveTo>
                    <a:pt x="50316" y="34738"/>
                  </a:moveTo>
                  <a:lnTo>
                    <a:pt x="55814" y="35759"/>
                  </a:lnTo>
                  <a:lnTo>
                    <a:pt x="52378" y="36321"/>
                  </a:lnTo>
                  <a:lnTo>
                    <a:pt x="48421" y="35238"/>
                  </a:lnTo>
                  <a:lnTo>
                    <a:pt x="50316" y="34738"/>
                  </a:lnTo>
                  <a:close/>
                  <a:moveTo>
                    <a:pt x="11996" y="35072"/>
                  </a:moveTo>
                  <a:lnTo>
                    <a:pt x="12975" y="35342"/>
                  </a:lnTo>
                  <a:lnTo>
                    <a:pt x="9955" y="36425"/>
                  </a:lnTo>
                  <a:lnTo>
                    <a:pt x="8144" y="36071"/>
                  </a:lnTo>
                  <a:lnTo>
                    <a:pt x="11996" y="35072"/>
                  </a:lnTo>
                  <a:close/>
                  <a:moveTo>
                    <a:pt x="3208" y="35467"/>
                  </a:moveTo>
                  <a:lnTo>
                    <a:pt x="6790" y="36134"/>
                  </a:lnTo>
                  <a:lnTo>
                    <a:pt x="4624" y="36696"/>
                  </a:lnTo>
                  <a:lnTo>
                    <a:pt x="2354" y="35613"/>
                  </a:lnTo>
                  <a:lnTo>
                    <a:pt x="3208" y="35467"/>
                  </a:lnTo>
                  <a:close/>
                  <a:moveTo>
                    <a:pt x="13454" y="35488"/>
                  </a:moveTo>
                  <a:lnTo>
                    <a:pt x="13829" y="35592"/>
                  </a:lnTo>
                  <a:lnTo>
                    <a:pt x="11413" y="36696"/>
                  </a:lnTo>
                  <a:lnTo>
                    <a:pt x="10518" y="36529"/>
                  </a:lnTo>
                  <a:lnTo>
                    <a:pt x="13454" y="35488"/>
                  </a:lnTo>
                  <a:close/>
                  <a:moveTo>
                    <a:pt x="47858" y="35384"/>
                  </a:moveTo>
                  <a:lnTo>
                    <a:pt x="51711" y="36446"/>
                  </a:lnTo>
                  <a:lnTo>
                    <a:pt x="49879" y="36738"/>
                  </a:lnTo>
                  <a:lnTo>
                    <a:pt x="46880" y="35634"/>
                  </a:lnTo>
                  <a:lnTo>
                    <a:pt x="47858" y="35384"/>
                  </a:lnTo>
                  <a:close/>
                  <a:moveTo>
                    <a:pt x="46401" y="35759"/>
                  </a:moveTo>
                  <a:lnTo>
                    <a:pt x="49316" y="36842"/>
                  </a:lnTo>
                  <a:lnTo>
                    <a:pt x="48400" y="36987"/>
                  </a:lnTo>
                  <a:lnTo>
                    <a:pt x="46005" y="35842"/>
                  </a:lnTo>
                  <a:lnTo>
                    <a:pt x="46401" y="35759"/>
                  </a:lnTo>
                  <a:close/>
                  <a:moveTo>
                    <a:pt x="56647" y="35905"/>
                  </a:moveTo>
                  <a:lnTo>
                    <a:pt x="57501" y="36071"/>
                  </a:lnTo>
                  <a:lnTo>
                    <a:pt x="55210" y="37112"/>
                  </a:lnTo>
                  <a:lnTo>
                    <a:pt x="53044" y="36508"/>
                  </a:lnTo>
                  <a:lnTo>
                    <a:pt x="56647" y="35905"/>
                  </a:lnTo>
                  <a:close/>
                  <a:moveTo>
                    <a:pt x="7477" y="36259"/>
                  </a:moveTo>
                  <a:lnTo>
                    <a:pt x="9414" y="36613"/>
                  </a:lnTo>
                  <a:lnTo>
                    <a:pt x="6561" y="37612"/>
                  </a:lnTo>
                  <a:lnTo>
                    <a:pt x="5020" y="36883"/>
                  </a:lnTo>
                  <a:lnTo>
                    <a:pt x="7477" y="36259"/>
                  </a:lnTo>
                  <a:close/>
                  <a:moveTo>
                    <a:pt x="4582" y="37008"/>
                  </a:moveTo>
                  <a:lnTo>
                    <a:pt x="6186" y="37758"/>
                  </a:lnTo>
                  <a:lnTo>
                    <a:pt x="5520" y="37987"/>
                  </a:lnTo>
                  <a:lnTo>
                    <a:pt x="2063" y="37654"/>
                  </a:lnTo>
                  <a:lnTo>
                    <a:pt x="4582" y="37008"/>
                  </a:lnTo>
                  <a:close/>
                  <a:moveTo>
                    <a:pt x="52357" y="36633"/>
                  </a:moveTo>
                  <a:lnTo>
                    <a:pt x="54793" y="37300"/>
                  </a:lnTo>
                  <a:lnTo>
                    <a:pt x="53252" y="38008"/>
                  </a:lnTo>
                  <a:lnTo>
                    <a:pt x="50420" y="36946"/>
                  </a:lnTo>
                  <a:lnTo>
                    <a:pt x="52357" y="36633"/>
                  </a:lnTo>
                  <a:close/>
                  <a:moveTo>
                    <a:pt x="6540" y="37925"/>
                  </a:moveTo>
                  <a:lnTo>
                    <a:pt x="6936" y="38112"/>
                  </a:lnTo>
                  <a:lnTo>
                    <a:pt x="6936" y="38112"/>
                  </a:lnTo>
                  <a:lnTo>
                    <a:pt x="6207" y="38050"/>
                  </a:lnTo>
                  <a:lnTo>
                    <a:pt x="6540" y="37925"/>
                  </a:lnTo>
                  <a:close/>
                  <a:moveTo>
                    <a:pt x="9976" y="36717"/>
                  </a:moveTo>
                  <a:lnTo>
                    <a:pt x="10955" y="36904"/>
                  </a:lnTo>
                  <a:lnTo>
                    <a:pt x="8060" y="38216"/>
                  </a:lnTo>
                  <a:lnTo>
                    <a:pt x="7790" y="38195"/>
                  </a:lnTo>
                  <a:lnTo>
                    <a:pt x="6936" y="37800"/>
                  </a:lnTo>
                  <a:lnTo>
                    <a:pt x="9976" y="36717"/>
                  </a:lnTo>
                  <a:close/>
                  <a:moveTo>
                    <a:pt x="55231" y="37425"/>
                  </a:moveTo>
                  <a:lnTo>
                    <a:pt x="57751" y="38112"/>
                  </a:lnTo>
                  <a:lnTo>
                    <a:pt x="54273" y="38383"/>
                  </a:lnTo>
                  <a:lnTo>
                    <a:pt x="53627" y="38154"/>
                  </a:lnTo>
                  <a:lnTo>
                    <a:pt x="55231" y="37425"/>
                  </a:lnTo>
                  <a:close/>
                  <a:moveTo>
                    <a:pt x="28761" y="31385"/>
                  </a:moveTo>
                  <a:lnTo>
                    <a:pt x="31177" y="31406"/>
                  </a:lnTo>
                  <a:lnTo>
                    <a:pt x="33572" y="31635"/>
                  </a:lnTo>
                  <a:lnTo>
                    <a:pt x="35946" y="32073"/>
                  </a:lnTo>
                  <a:lnTo>
                    <a:pt x="38279" y="32718"/>
                  </a:lnTo>
                  <a:lnTo>
                    <a:pt x="40549" y="33572"/>
                  </a:lnTo>
                  <a:lnTo>
                    <a:pt x="40569" y="33593"/>
                  </a:lnTo>
                  <a:lnTo>
                    <a:pt x="29907" y="38466"/>
                  </a:lnTo>
                  <a:lnTo>
                    <a:pt x="19306" y="33405"/>
                  </a:lnTo>
                  <a:lnTo>
                    <a:pt x="19327" y="33405"/>
                  </a:lnTo>
                  <a:lnTo>
                    <a:pt x="21618" y="32593"/>
                  </a:lnTo>
                  <a:lnTo>
                    <a:pt x="23950" y="31989"/>
                  </a:lnTo>
                  <a:lnTo>
                    <a:pt x="26345" y="31573"/>
                  </a:lnTo>
                  <a:lnTo>
                    <a:pt x="28761" y="31385"/>
                  </a:lnTo>
                  <a:close/>
                  <a:moveTo>
                    <a:pt x="53252" y="38320"/>
                  </a:moveTo>
                  <a:lnTo>
                    <a:pt x="53606" y="38445"/>
                  </a:lnTo>
                  <a:lnTo>
                    <a:pt x="52857" y="38508"/>
                  </a:lnTo>
                  <a:lnTo>
                    <a:pt x="53252" y="38320"/>
                  </a:lnTo>
                  <a:close/>
                  <a:moveTo>
                    <a:pt x="49858" y="37050"/>
                  </a:moveTo>
                  <a:lnTo>
                    <a:pt x="52877" y="38175"/>
                  </a:lnTo>
                  <a:lnTo>
                    <a:pt x="52024" y="38570"/>
                  </a:lnTo>
                  <a:lnTo>
                    <a:pt x="51753" y="38591"/>
                  </a:lnTo>
                  <a:lnTo>
                    <a:pt x="48858" y="37217"/>
                  </a:lnTo>
                  <a:lnTo>
                    <a:pt x="49858" y="37050"/>
                  </a:lnTo>
                  <a:close/>
                  <a:moveTo>
                    <a:pt x="18973" y="33572"/>
                  </a:moveTo>
                  <a:lnTo>
                    <a:pt x="29553" y="38612"/>
                  </a:lnTo>
                  <a:lnTo>
                    <a:pt x="29011" y="38862"/>
                  </a:lnTo>
                  <a:lnTo>
                    <a:pt x="17099" y="34405"/>
                  </a:lnTo>
                  <a:lnTo>
                    <a:pt x="18973" y="33572"/>
                  </a:lnTo>
                  <a:close/>
                  <a:moveTo>
                    <a:pt x="40923" y="33739"/>
                  </a:moveTo>
                  <a:lnTo>
                    <a:pt x="42756" y="34634"/>
                  </a:lnTo>
                  <a:lnTo>
                    <a:pt x="30781" y="38883"/>
                  </a:lnTo>
                  <a:lnTo>
                    <a:pt x="30240" y="38612"/>
                  </a:lnTo>
                  <a:lnTo>
                    <a:pt x="40923" y="33739"/>
                  </a:lnTo>
                  <a:close/>
                  <a:moveTo>
                    <a:pt x="1250" y="37862"/>
                  </a:moveTo>
                  <a:lnTo>
                    <a:pt x="4874" y="38216"/>
                  </a:lnTo>
                  <a:lnTo>
                    <a:pt x="2771" y="38966"/>
                  </a:lnTo>
                  <a:lnTo>
                    <a:pt x="396" y="38091"/>
                  </a:lnTo>
                  <a:lnTo>
                    <a:pt x="1250" y="37862"/>
                  </a:lnTo>
                  <a:close/>
                  <a:moveTo>
                    <a:pt x="29907" y="38779"/>
                  </a:moveTo>
                  <a:lnTo>
                    <a:pt x="30386" y="39008"/>
                  </a:lnTo>
                  <a:lnTo>
                    <a:pt x="29907" y="39195"/>
                  </a:lnTo>
                  <a:lnTo>
                    <a:pt x="29407" y="39008"/>
                  </a:lnTo>
                  <a:lnTo>
                    <a:pt x="29907" y="38779"/>
                  </a:lnTo>
                  <a:close/>
                  <a:moveTo>
                    <a:pt x="16724" y="34593"/>
                  </a:moveTo>
                  <a:lnTo>
                    <a:pt x="28636" y="39028"/>
                  </a:lnTo>
                  <a:lnTo>
                    <a:pt x="28157" y="39258"/>
                  </a:lnTo>
                  <a:lnTo>
                    <a:pt x="14683" y="35530"/>
                  </a:lnTo>
                  <a:lnTo>
                    <a:pt x="16724" y="34593"/>
                  </a:lnTo>
                  <a:close/>
                  <a:moveTo>
                    <a:pt x="43131" y="34801"/>
                  </a:moveTo>
                  <a:lnTo>
                    <a:pt x="45172" y="35780"/>
                  </a:lnTo>
                  <a:lnTo>
                    <a:pt x="31635" y="39278"/>
                  </a:lnTo>
                  <a:lnTo>
                    <a:pt x="31156" y="39049"/>
                  </a:lnTo>
                  <a:lnTo>
                    <a:pt x="43131" y="34801"/>
                  </a:lnTo>
                  <a:close/>
                  <a:moveTo>
                    <a:pt x="58563" y="38341"/>
                  </a:moveTo>
                  <a:lnTo>
                    <a:pt x="59396" y="38570"/>
                  </a:lnTo>
                  <a:lnTo>
                    <a:pt x="57022" y="39424"/>
                  </a:lnTo>
                  <a:lnTo>
                    <a:pt x="54918" y="38633"/>
                  </a:lnTo>
                  <a:lnTo>
                    <a:pt x="58563" y="38341"/>
                  </a:lnTo>
                  <a:close/>
                  <a:moveTo>
                    <a:pt x="29032" y="39174"/>
                  </a:moveTo>
                  <a:lnTo>
                    <a:pt x="29469" y="39341"/>
                  </a:lnTo>
                  <a:lnTo>
                    <a:pt x="29032" y="39487"/>
                  </a:lnTo>
                  <a:lnTo>
                    <a:pt x="28595" y="39362"/>
                  </a:lnTo>
                  <a:lnTo>
                    <a:pt x="29032" y="39174"/>
                  </a:lnTo>
                  <a:close/>
                  <a:moveTo>
                    <a:pt x="30760" y="39195"/>
                  </a:moveTo>
                  <a:lnTo>
                    <a:pt x="31198" y="39403"/>
                  </a:lnTo>
                  <a:lnTo>
                    <a:pt x="30740" y="39507"/>
                  </a:lnTo>
                  <a:lnTo>
                    <a:pt x="30323" y="39341"/>
                  </a:lnTo>
                  <a:lnTo>
                    <a:pt x="30760" y="39195"/>
                  </a:lnTo>
                  <a:close/>
                  <a:moveTo>
                    <a:pt x="14266" y="35717"/>
                  </a:moveTo>
                  <a:lnTo>
                    <a:pt x="27741" y="39445"/>
                  </a:lnTo>
                  <a:lnTo>
                    <a:pt x="27324" y="39632"/>
                  </a:lnTo>
                  <a:lnTo>
                    <a:pt x="11913" y="36779"/>
                  </a:lnTo>
                  <a:lnTo>
                    <a:pt x="14266" y="35717"/>
                  </a:lnTo>
                  <a:close/>
                  <a:moveTo>
                    <a:pt x="45568" y="35967"/>
                  </a:moveTo>
                  <a:lnTo>
                    <a:pt x="47921" y="37071"/>
                  </a:lnTo>
                  <a:lnTo>
                    <a:pt x="32447" y="39674"/>
                  </a:lnTo>
                  <a:lnTo>
                    <a:pt x="32031" y="39466"/>
                  </a:lnTo>
                  <a:lnTo>
                    <a:pt x="45568" y="35967"/>
                  </a:lnTo>
                  <a:close/>
                  <a:moveTo>
                    <a:pt x="5561" y="38279"/>
                  </a:moveTo>
                  <a:lnTo>
                    <a:pt x="7519" y="38466"/>
                  </a:lnTo>
                  <a:lnTo>
                    <a:pt x="4770" y="39716"/>
                  </a:lnTo>
                  <a:lnTo>
                    <a:pt x="3187" y="39133"/>
                  </a:lnTo>
                  <a:lnTo>
                    <a:pt x="5561" y="38279"/>
                  </a:lnTo>
                  <a:close/>
                  <a:moveTo>
                    <a:pt x="29886" y="39507"/>
                  </a:moveTo>
                  <a:lnTo>
                    <a:pt x="30261" y="39632"/>
                  </a:lnTo>
                  <a:lnTo>
                    <a:pt x="29886" y="39737"/>
                  </a:lnTo>
                  <a:lnTo>
                    <a:pt x="29532" y="39632"/>
                  </a:lnTo>
                  <a:lnTo>
                    <a:pt x="29886" y="39507"/>
                  </a:lnTo>
                  <a:close/>
                  <a:moveTo>
                    <a:pt x="28178" y="39549"/>
                  </a:moveTo>
                  <a:lnTo>
                    <a:pt x="28553" y="39653"/>
                  </a:lnTo>
                  <a:lnTo>
                    <a:pt x="28199" y="39799"/>
                  </a:lnTo>
                  <a:lnTo>
                    <a:pt x="27824" y="39716"/>
                  </a:lnTo>
                  <a:lnTo>
                    <a:pt x="28178" y="39549"/>
                  </a:lnTo>
                  <a:close/>
                  <a:moveTo>
                    <a:pt x="31594" y="39591"/>
                  </a:moveTo>
                  <a:lnTo>
                    <a:pt x="31948" y="39757"/>
                  </a:lnTo>
                  <a:lnTo>
                    <a:pt x="31573" y="39820"/>
                  </a:lnTo>
                  <a:lnTo>
                    <a:pt x="31219" y="39695"/>
                  </a:lnTo>
                  <a:lnTo>
                    <a:pt x="31594" y="39591"/>
                  </a:lnTo>
                  <a:close/>
                  <a:moveTo>
                    <a:pt x="29053" y="39799"/>
                  </a:moveTo>
                  <a:lnTo>
                    <a:pt x="29323" y="39882"/>
                  </a:lnTo>
                  <a:lnTo>
                    <a:pt x="29053" y="39945"/>
                  </a:lnTo>
                  <a:lnTo>
                    <a:pt x="28782" y="39903"/>
                  </a:lnTo>
                  <a:lnTo>
                    <a:pt x="29053" y="39799"/>
                  </a:lnTo>
                  <a:close/>
                  <a:moveTo>
                    <a:pt x="30740" y="39820"/>
                  </a:moveTo>
                  <a:lnTo>
                    <a:pt x="31010" y="39924"/>
                  </a:lnTo>
                  <a:lnTo>
                    <a:pt x="30719" y="39966"/>
                  </a:lnTo>
                  <a:lnTo>
                    <a:pt x="30448" y="39882"/>
                  </a:lnTo>
                  <a:lnTo>
                    <a:pt x="30740" y="39820"/>
                  </a:lnTo>
                  <a:close/>
                  <a:moveTo>
                    <a:pt x="11455" y="36987"/>
                  </a:moveTo>
                  <a:lnTo>
                    <a:pt x="26866" y="39841"/>
                  </a:lnTo>
                  <a:lnTo>
                    <a:pt x="26533" y="39986"/>
                  </a:lnTo>
                  <a:lnTo>
                    <a:pt x="8623" y="38279"/>
                  </a:lnTo>
                  <a:lnTo>
                    <a:pt x="11455" y="36987"/>
                  </a:lnTo>
                  <a:close/>
                  <a:moveTo>
                    <a:pt x="48358" y="37300"/>
                  </a:moveTo>
                  <a:lnTo>
                    <a:pt x="51170" y="38633"/>
                  </a:lnTo>
                  <a:lnTo>
                    <a:pt x="33260" y="40049"/>
                  </a:lnTo>
                  <a:lnTo>
                    <a:pt x="32906" y="39882"/>
                  </a:lnTo>
                  <a:lnTo>
                    <a:pt x="48358" y="37300"/>
                  </a:lnTo>
                  <a:close/>
                  <a:moveTo>
                    <a:pt x="27366" y="39924"/>
                  </a:moveTo>
                  <a:lnTo>
                    <a:pt x="27657" y="39986"/>
                  </a:lnTo>
                  <a:lnTo>
                    <a:pt x="27387" y="40070"/>
                  </a:lnTo>
                  <a:lnTo>
                    <a:pt x="27095" y="40049"/>
                  </a:lnTo>
                  <a:lnTo>
                    <a:pt x="27366" y="39924"/>
                  </a:lnTo>
                  <a:close/>
                  <a:moveTo>
                    <a:pt x="29886" y="40028"/>
                  </a:moveTo>
                  <a:lnTo>
                    <a:pt x="30052" y="40070"/>
                  </a:lnTo>
                  <a:lnTo>
                    <a:pt x="29886" y="40111"/>
                  </a:lnTo>
                  <a:lnTo>
                    <a:pt x="29719" y="40070"/>
                  </a:lnTo>
                  <a:lnTo>
                    <a:pt x="29886" y="40028"/>
                  </a:lnTo>
                  <a:close/>
                  <a:moveTo>
                    <a:pt x="32406" y="39966"/>
                  </a:moveTo>
                  <a:lnTo>
                    <a:pt x="32676" y="40091"/>
                  </a:lnTo>
                  <a:lnTo>
                    <a:pt x="32385" y="40111"/>
                  </a:lnTo>
                  <a:lnTo>
                    <a:pt x="32114" y="40028"/>
                  </a:lnTo>
                  <a:lnTo>
                    <a:pt x="32406" y="39966"/>
                  </a:lnTo>
                  <a:close/>
                  <a:moveTo>
                    <a:pt x="54231" y="38674"/>
                  </a:moveTo>
                  <a:lnTo>
                    <a:pt x="56605" y="39570"/>
                  </a:lnTo>
                  <a:lnTo>
                    <a:pt x="55002" y="40132"/>
                  </a:lnTo>
                  <a:lnTo>
                    <a:pt x="52274" y="38841"/>
                  </a:lnTo>
                  <a:lnTo>
                    <a:pt x="54231" y="38674"/>
                  </a:lnTo>
                  <a:close/>
                  <a:moveTo>
                    <a:pt x="28220" y="40091"/>
                  </a:moveTo>
                  <a:lnTo>
                    <a:pt x="28386" y="40111"/>
                  </a:lnTo>
                  <a:lnTo>
                    <a:pt x="28241" y="40153"/>
                  </a:lnTo>
                  <a:lnTo>
                    <a:pt x="28074" y="40153"/>
                  </a:lnTo>
                  <a:lnTo>
                    <a:pt x="28220" y="40091"/>
                  </a:lnTo>
                  <a:close/>
                  <a:moveTo>
                    <a:pt x="2750" y="39278"/>
                  </a:moveTo>
                  <a:lnTo>
                    <a:pt x="4416" y="39882"/>
                  </a:lnTo>
                  <a:lnTo>
                    <a:pt x="3791" y="40174"/>
                  </a:lnTo>
                  <a:lnTo>
                    <a:pt x="292" y="40153"/>
                  </a:lnTo>
                  <a:lnTo>
                    <a:pt x="2750" y="39278"/>
                  </a:lnTo>
                  <a:close/>
                  <a:moveTo>
                    <a:pt x="4791" y="40028"/>
                  </a:moveTo>
                  <a:lnTo>
                    <a:pt x="5207" y="40195"/>
                  </a:lnTo>
                  <a:lnTo>
                    <a:pt x="4457" y="40174"/>
                  </a:lnTo>
                  <a:lnTo>
                    <a:pt x="4791" y="40028"/>
                  </a:lnTo>
                  <a:close/>
                  <a:moveTo>
                    <a:pt x="31552" y="40111"/>
                  </a:moveTo>
                  <a:lnTo>
                    <a:pt x="31698" y="40174"/>
                  </a:lnTo>
                  <a:lnTo>
                    <a:pt x="31552" y="40195"/>
                  </a:lnTo>
                  <a:lnTo>
                    <a:pt x="31385" y="40153"/>
                  </a:lnTo>
                  <a:lnTo>
                    <a:pt x="31552" y="40111"/>
                  </a:lnTo>
                  <a:close/>
                  <a:moveTo>
                    <a:pt x="7935" y="38591"/>
                  </a:moveTo>
                  <a:lnTo>
                    <a:pt x="11392" y="40236"/>
                  </a:lnTo>
                  <a:lnTo>
                    <a:pt x="6061" y="40195"/>
                  </a:lnTo>
                  <a:lnTo>
                    <a:pt x="5166" y="39861"/>
                  </a:lnTo>
                  <a:lnTo>
                    <a:pt x="7935" y="38591"/>
                  </a:lnTo>
                  <a:close/>
                  <a:moveTo>
                    <a:pt x="8560" y="38570"/>
                  </a:moveTo>
                  <a:lnTo>
                    <a:pt x="25991" y="40236"/>
                  </a:lnTo>
                  <a:lnTo>
                    <a:pt x="25741" y="40361"/>
                  </a:lnTo>
                  <a:lnTo>
                    <a:pt x="12080" y="40236"/>
                  </a:lnTo>
                  <a:lnTo>
                    <a:pt x="8560" y="38570"/>
                  </a:lnTo>
                  <a:close/>
                  <a:moveTo>
                    <a:pt x="26741" y="40299"/>
                  </a:moveTo>
                  <a:lnTo>
                    <a:pt x="26595" y="40361"/>
                  </a:lnTo>
                  <a:lnTo>
                    <a:pt x="26429" y="40361"/>
                  </a:lnTo>
                  <a:lnTo>
                    <a:pt x="26574" y="40299"/>
                  </a:lnTo>
                  <a:close/>
                  <a:moveTo>
                    <a:pt x="33197" y="40340"/>
                  </a:moveTo>
                  <a:lnTo>
                    <a:pt x="33343" y="40424"/>
                  </a:lnTo>
                  <a:lnTo>
                    <a:pt x="33176" y="40424"/>
                  </a:lnTo>
                  <a:lnTo>
                    <a:pt x="33030" y="40361"/>
                  </a:lnTo>
                  <a:lnTo>
                    <a:pt x="33197" y="40340"/>
                  </a:lnTo>
                  <a:close/>
                  <a:moveTo>
                    <a:pt x="51253" y="38924"/>
                  </a:moveTo>
                  <a:lnTo>
                    <a:pt x="47692" y="40528"/>
                  </a:lnTo>
                  <a:lnTo>
                    <a:pt x="34030" y="40424"/>
                  </a:lnTo>
                  <a:lnTo>
                    <a:pt x="33780" y="40299"/>
                  </a:lnTo>
                  <a:lnTo>
                    <a:pt x="51253" y="38924"/>
                  </a:lnTo>
                  <a:close/>
                  <a:moveTo>
                    <a:pt x="51857" y="38966"/>
                  </a:moveTo>
                  <a:lnTo>
                    <a:pt x="54606" y="40278"/>
                  </a:lnTo>
                  <a:lnTo>
                    <a:pt x="53731" y="40590"/>
                  </a:lnTo>
                  <a:lnTo>
                    <a:pt x="48379" y="40549"/>
                  </a:lnTo>
                  <a:lnTo>
                    <a:pt x="51857" y="38966"/>
                  </a:lnTo>
                  <a:close/>
                  <a:moveTo>
                    <a:pt x="54981" y="40445"/>
                  </a:moveTo>
                  <a:lnTo>
                    <a:pt x="55314" y="40590"/>
                  </a:lnTo>
                  <a:lnTo>
                    <a:pt x="54564" y="40590"/>
                  </a:lnTo>
                  <a:lnTo>
                    <a:pt x="54981" y="40445"/>
                  </a:lnTo>
                  <a:close/>
                  <a:moveTo>
                    <a:pt x="12684" y="40528"/>
                  </a:moveTo>
                  <a:lnTo>
                    <a:pt x="25117" y="40632"/>
                  </a:lnTo>
                  <a:lnTo>
                    <a:pt x="24971" y="40715"/>
                  </a:lnTo>
                  <a:lnTo>
                    <a:pt x="14745" y="41507"/>
                  </a:lnTo>
                  <a:lnTo>
                    <a:pt x="12684" y="40528"/>
                  </a:lnTo>
                  <a:close/>
                  <a:moveTo>
                    <a:pt x="34655" y="40715"/>
                  </a:moveTo>
                  <a:lnTo>
                    <a:pt x="47067" y="40819"/>
                  </a:lnTo>
                  <a:lnTo>
                    <a:pt x="45005" y="41777"/>
                  </a:lnTo>
                  <a:lnTo>
                    <a:pt x="34801" y="40799"/>
                  </a:lnTo>
                  <a:lnTo>
                    <a:pt x="34655" y="40715"/>
                  </a:lnTo>
                  <a:close/>
                  <a:moveTo>
                    <a:pt x="6852" y="40486"/>
                  </a:moveTo>
                  <a:lnTo>
                    <a:pt x="12017" y="40528"/>
                  </a:lnTo>
                  <a:lnTo>
                    <a:pt x="14162" y="41569"/>
                  </a:lnTo>
                  <a:lnTo>
                    <a:pt x="10497" y="41861"/>
                  </a:lnTo>
                  <a:lnTo>
                    <a:pt x="6852" y="40486"/>
                  </a:lnTo>
                  <a:close/>
                  <a:moveTo>
                    <a:pt x="47754" y="40819"/>
                  </a:moveTo>
                  <a:lnTo>
                    <a:pt x="52919" y="40861"/>
                  </a:lnTo>
                  <a:lnTo>
                    <a:pt x="49254" y="42173"/>
                  </a:lnTo>
                  <a:lnTo>
                    <a:pt x="45588" y="41819"/>
                  </a:lnTo>
                  <a:lnTo>
                    <a:pt x="47754" y="40819"/>
                  </a:lnTo>
                  <a:close/>
                  <a:moveTo>
                    <a:pt x="3833" y="40465"/>
                  </a:moveTo>
                  <a:lnTo>
                    <a:pt x="5999" y="40486"/>
                  </a:lnTo>
                  <a:lnTo>
                    <a:pt x="9810" y="41902"/>
                  </a:lnTo>
                  <a:lnTo>
                    <a:pt x="4499" y="42319"/>
                  </a:lnTo>
                  <a:lnTo>
                    <a:pt x="1542" y="41507"/>
                  </a:lnTo>
                  <a:lnTo>
                    <a:pt x="3833" y="40465"/>
                  </a:lnTo>
                  <a:close/>
                  <a:moveTo>
                    <a:pt x="24159" y="41069"/>
                  </a:moveTo>
                  <a:lnTo>
                    <a:pt x="16495" y="42340"/>
                  </a:lnTo>
                  <a:lnTo>
                    <a:pt x="15266" y="41757"/>
                  </a:lnTo>
                  <a:lnTo>
                    <a:pt x="24159" y="41069"/>
                  </a:lnTo>
                  <a:close/>
                  <a:moveTo>
                    <a:pt x="35592" y="41153"/>
                  </a:moveTo>
                  <a:lnTo>
                    <a:pt x="44485" y="42007"/>
                  </a:lnTo>
                  <a:lnTo>
                    <a:pt x="43235" y="42569"/>
                  </a:lnTo>
                  <a:lnTo>
                    <a:pt x="35592" y="41153"/>
                  </a:lnTo>
                  <a:close/>
                  <a:moveTo>
                    <a:pt x="53773" y="40882"/>
                  </a:moveTo>
                  <a:lnTo>
                    <a:pt x="55918" y="40903"/>
                  </a:lnTo>
                  <a:lnTo>
                    <a:pt x="58209" y="41986"/>
                  </a:lnTo>
                  <a:lnTo>
                    <a:pt x="55252" y="42756"/>
                  </a:lnTo>
                  <a:lnTo>
                    <a:pt x="49920" y="42236"/>
                  </a:lnTo>
                  <a:lnTo>
                    <a:pt x="53773" y="40882"/>
                  </a:lnTo>
                  <a:close/>
                  <a:moveTo>
                    <a:pt x="14704" y="41819"/>
                  </a:moveTo>
                  <a:lnTo>
                    <a:pt x="15995" y="42423"/>
                  </a:lnTo>
                  <a:lnTo>
                    <a:pt x="13267" y="42881"/>
                  </a:lnTo>
                  <a:lnTo>
                    <a:pt x="11143" y="42090"/>
                  </a:lnTo>
                  <a:lnTo>
                    <a:pt x="14704" y="41819"/>
                  </a:lnTo>
                  <a:close/>
                  <a:moveTo>
                    <a:pt x="22618" y="41611"/>
                  </a:moveTo>
                  <a:lnTo>
                    <a:pt x="17661" y="42902"/>
                  </a:lnTo>
                  <a:lnTo>
                    <a:pt x="16953" y="42569"/>
                  </a:lnTo>
                  <a:lnTo>
                    <a:pt x="22618" y="41611"/>
                  </a:lnTo>
                  <a:close/>
                  <a:moveTo>
                    <a:pt x="37133" y="41736"/>
                  </a:moveTo>
                  <a:lnTo>
                    <a:pt x="42777" y="42777"/>
                  </a:lnTo>
                  <a:lnTo>
                    <a:pt x="42069" y="43110"/>
                  </a:lnTo>
                  <a:lnTo>
                    <a:pt x="37133" y="41736"/>
                  </a:lnTo>
                  <a:close/>
                  <a:moveTo>
                    <a:pt x="45047" y="42069"/>
                  </a:moveTo>
                  <a:lnTo>
                    <a:pt x="48608" y="42402"/>
                  </a:lnTo>
                  <a:lnTo>
                    <a:pt x="46463" y="43173"/>
                  </a:lnTo>
                  <a:lnTo>
                    <a:pt x="43735" y="42652"/>
                  </a:lnTo>
                  <a:lnTo>
                    <a:pt x="45047" y="42069"/>
                  </a:lnTo>
                  <a:close/>
                  <a:moveTo>
                    <a:pt x="21118" y="42298"/>
                  </a:moveTo>
                  <a:lnTo>
                    <a:pt x="18411" y="43256"/>
                  </a:lnTo>
                  <a:lnTo>
                    <a:pt x="18057" y="43089"/>
                  </a:lnTo>
                  <a:lnTo>
                    <a:pt x="21118" y="42298"/>
                  </a:lnTo>
                  <a:close/>
                  <a:moveTo>
                    <a:pt x="38633" y="42444"/>
                  </a:moveTo>
                  <a:lnTo>
                    <a:pt x="41673" y="43298"/>
                  </a:lnTo>
                  <a:lnTo>
                    <a:pt x="41319" y="43444"/>
                  </a:lnTo>
                  <a:lnTo>
                    <a:pt x="38633" y="42444"/>
                  </a:lnTo>
                  <a:close/>
                  <a:moveTo>
                    <a:pt x="19681" y="43110"/>
                  </a:moveTo>
                  <a:lnTo>
                    <a:pt x="18890" y="43485"/>
                  </a:lnTo>
                  <a:lnTo>
                    <a:pt x="18786" y="43444"/>
                  </a:lnTo>
                  <a:lnTo>
                    <a:pt x="19681" y="43110"/>
                  </a:lnTo>
                  <a:close/>
                  <a:moveTo>
                    <a:pt x="16453" y="42652"/>
                  </a:moveTo>
                  <a:lnTo>
                    <a:pt x="17224" y="43006"/>
                  </a:lnTo>
                  <a:lnTo>
                    <a:pt x="15079" y="43568"/>
                  </a:lnTo>
                  <a:lnTo>
                    <a:pt x="13808" y="43089"/>
                  </a:lnTo>
                  <a:lnTo>
                    <a:pt x="16453" y="42652"/>
                  </a:lnTo>
                  <a:close/>
                  <a:moveTo>
                    <a:pt x="10455" y="42152"/>
                  </a:moveTo>
                  <a:lnTo>
                    <a:pt x="12705" y="42985"/>
                  </a:lnTo>
                  <a:lnTo>
                    <a:pt x="9060" y="43589"/>
                  </a:lnTo>
                  <a:lnTo>
                    <a:pt x="5311" y="42548"/>
                  </a:lnTo>
                  <a:lnTo>
                    <a:pt x="10455" y="42152"/>
                  </a:lnTo>
                  <a:close/>
                  <a:moveTo>
                    <a:pt x="40049" y="43298"/>
                  </a:moveTo>
                  <a:lnTo>
                    <a:pt x="40944" y="43631"/>
                  </a:lnTo>
                  <a:lnTo>
                    <a:pt x="40840" y="43673"/>
                  </a:lnTo>
                  <a:lnTo>
                    <a:pt x="40049" y="43298"/>
                  </a:lnTo>
                  <a:close/>
                  <a:moveTo>
                    <a:pt x="43277" y="42881"/>
                  </a:moveTo>
                  <a:lnTo>
                    <a:pt x="45901" y="43360"/>
                  </a:lnTo>
                  <a:lnTo>
                    <a:pt x="44630" y="43818"/>
                  </a:lnTo>
                  <a:lnTo>
                    <a:pt x="42506" y="43214"/>
                  </a:lnTo>
                  <a:lnTo>
                    <a:pt x="43277" y="42881"/>
                  </a:lnTo>
                  <a:close/>
                  <a:moveTo>
                    <a:pt x="49275" y="42465"/>
                  </a:moveTo>
                  <a:lnTo>
                    <a:pt x="54419" y="42965"/>
                  </a:lnTo>
                  <a:lnTo>
                    <a:pt x="50649" y="43943"/>
                  </a:lnTo>
                  <a:lnTo>
                    <a:pt x="47025" y="43277"/>
                  </a:lnTo>
                  <a:lnTo>
                    <a:pt x="49275" y="42465"/>
                  </a:lnTo>
                  <a:close/>
                  <a:moveTo>
                    <a:pt x="17619" y="43214"/>
                  </a:moveTo>
                  <a:lnTo>
                    <a:pt x="18036" y="43402"/>
                  </a:lnTo>
                  <a:lnTo>
                    <a:pt x="16287" y="44006"/>
                  </a:lnTo>
                  <a:lnTo>
                    <a:pt x="15558" y="43735"/>
                  </a:lnTo>
                  <a:lnTo>
                    <a:pt x="17619" y="43214"/>
                  </a:lnTo>
                  <a:close/>
                  <a:moveTo>
                    <a:pt x="42090" y="43402"/>
                  </a:moveTo>
                  <a:lnTo>
                    <a:pt x="44151" y="43985"/>
                  </a:lnTo>
                  <a:lnTo>
                    <a:pt x="43423" y="44235"/>
                  </a:lnTo>
                  <a:lnTo>
                    <a:pt x="41694" y="43589"/>
                  </a:lnTo>
                  <a:lnTo>
                    <a:pt x="42090" y="43402"/>
                  </a:lnTo>
                  <a:close/>
                  <a:moveTo>
                    <a:pt x="18390" y="43568"/>
                  </a:moveTo>
                  <a:lnTo>
                    <a:pt x="18536" y="43652"/>
                  </a:lnTo>
                  <a:lnTo>
                    <a:pt x="17078" y="44318"/>
                  </a:lnTo>
                  <a:lnTo>
                    <a:pt x="16703" y="44172"/>
                  </a:lnTo>
                  <a:lnTo>
                    <a:pt x="18390" y="43568"/>
                  </a:lnTo>
                  <a:close/>
                  <a:moveTo>
                    <a:pt x="13246" y="43194"/>
                  </a:moveTo>
                  <a:lnTo>
                    <a:pt x="14600" y="43693"/>
                  </a:lnTo>
                  <a:lnTo>
                    <a:pt x="11934" y="44381"/>
                  </a:lnTo>
                  <a:lnTo>
                    <a:pt x="9726" y="43777"/>
                  </a:lnTo>
                  <a:lnTo>
                    <a:pt x="13246" y="43194"/>
                  </a:lnTo>
                  <a:close/>
                  <a:moveTo>
                    <a:pt x="41319" y="43756"/>
                  </a:moveTo>
                  <a:lnTo>
                    <a:pt x="43006" y="44381"/>
                  </a:lnTo>
                  <a:lnTo>
                    <a:pt x="42631" y="44526"/>
                  </a:lnTo>
                  <a:lnTo>
                    <a:pt x="41173" y="43839"/>
                  </a:lnTo>
                  <a:lnTo>
                    <a:pt x="41319" y="43756"/>
                  </a:lnTo>
                  <a:close/>
                  <a:moveTo>
                    <a:pt x="46484" y="43464"/>
                  </a:moveTo>
                  <a:lnTo>
                    <a:pt x="49983" y="44110"/>
                  </a:lnTo>
                  <a:lnTo>
                    <a:pt x="47775" y="44672"/>
                  </a:lnTo>
                  <a:lnTo>
                    <a:pt x="45109" y="43943"/>
                  </a:lnTo>
                  <a:lnTo>
                    <a:pt x="46484" y="43464"/>
                  </a:lnTo>
                  <a:close/>
                  <a:moveTo>
                    <a:pt x="15079" y="43860"/>
                  </a:moveTo>
                  <a:lnTo>
                    <a:pt x="15870" y="44172"/>
                  </a:lnTo>
                  <a:lnTo>
                    <a:pt x="13787" y="44901"/>
                  </a:lnTo>
                  <a:lnTo>
                    <a:pt x="12475" y="44547"/>
                  </a:lnTo>
                  <a:lnTo>
                    <a:pt x="15079" y="43860"/>
                  </a:lnTo>
                  <a:close/>
                  <a:moveTo>
                    <a:pt x="44651" y="44110"/>
                  </a:moveTo>
                  <a:lnTo>
                    <a:pt x="47213" y="44818"/>
                  </a:lnTo>
                  <a:lnTo>
                    <a:pt x="45901" y="45172"/>
                  </a:lnTo>
                  <a:lnTo>
                    <a:pt x="43839" y="44402"/>
                  </a:lnTo>
                  <a:lnTo>
                    <a:pt x="44651" y="44110"/>
                  </a:lnTo>
                  <a:close/>
                  <a:moveTo>
                    <a:pt x="16287" y="44318"/>
                  </a:moveTo>
                  <a:lnTo>
                    <a:pt x="16703" y="44485"/>
                  </a:lnTo>
                  <a:lnTo>
                    <a:pt x="15016" y="45235"/>
                  </a:lnTo>
                  <a:lnTo>
                    <a:pt x="14266" y="45047"/>
                  </a:lnTo>
                  <a:lnTo>
                    <a:pt x="16287" y="44318"/>
                  </a:lnTo>
                  <a:close/>
                  <a:moveTo>
                    <a:pt x="9060" y="43902"/>
                  </a:moveTo>
                  <a:lnTo>
                    <a:pt x="11372" y="44526"/>
                  </a:lnTo>
                  <a:lnTo>
                    <a:pt x="7790" y="45464"/>
                  </a:lnTo>
                  <a:lnTo>
                    <a:pt x="3958" y="44756"/>
                  </a:lnTo>
                  <a:lnTo>
                    <a:pt x="9060" y="43902"/>
                  </a:lnTo>
                  <a:close/>
                  <a:moveTo>
                    <a:pt x="43423" y="44547"/>
                  </a:moveTo>
                  <a:lnTo>
                    <a:pt x="45422" y="45297"/>
                  </a:lnTo>
                  <a:lnTo>
                    <a:pt x="44672" y="45484"/>
                  </a:lnTo>
                  <a:lnTo>
                    <a:pt x="43006" y="44693"/>
                  </a:lnTo>
                  <a:lnTo>
                    <a:pt x="43423" y="44547"/>
                  </a:lnTo>
                  <a:close/>
                  <a:moveTo>
                    <a:pt x="50649" y="44235"/>
                  </a:moveTo>
                  <a:lnTo>
                    <a:pt x="55731" y="45172"/>
                  </a:lnTo>
                  <a:lnTo>
                    <a:pt x="51899" y="45818"/>
                  </a:lnTo>
                  <a:lnTo>
                    <a:pt x="48337" y="44839"/>
                  </a:lnTo>
                  <a:lnTo>
                    <a:pt x="50649" y="44235"/>
                  </a:lnTo>
                  <a:close/>
                  <a:moveTo>
                    <a:pt x="11913" y="44693"/>
                  </a:moveTo>
                  <a:lnTo>
                    <a:pt x="13308" y="45068"/>
                  </a:lnTo>
                  <a:lnTo>
                    <a:pt x="10705" y="45984"/>
                  </a:lnTo>
                  <a:lnTo>
                    <a:pt x="8477" y="45589"/>
                  </a:lnTo>
                  <a:lnTo>
                    <a:pt x="11913" y="44693"/>
                  </a:lnTo>
                  <a:close/>
                  <a:moveTo>
                    <a:pt x="47775" y="44985"/>
                  </a:moveTo>
                  <a:lnTo>
                    <a:pt x="51211" y="45943"/>
                  </a:lnTo>
                  <a:lnTo>
                    <a:pt x="48962" y="46317"/>
                  </a:lnTo>
                  <a:lnTo>
                    <a:pt x="46380" y="45339"/>
                  </a:lnTo>
                  <a:lnTo>
                    <a:pt x="47775" y="44985"/>
                  </a:lnTo>
                  <a:close/>
                  <a:moveTo>
                    <a:pt x="13808" y="45214"/>
                  </a:moveTo>
                  <a:lnTo>
                    <a:pt x="14620" y="45422"/>
                  </a:lnTo>
                  <a:lnTo>
                    <a:pt x="12621" y="46338"/>
                  </a:lnTo>
                  <a:lnTo>
                    <a:pt x="11288" y="46109"/>
                  </a:lnTo>
                  <a:lnTo>
                    <a:pt x="13808" y="45214"/>
                  </a:lnTo>
                  <a:close/>
                  <a:moveTo>
                    <a:pt x="3125" y="44881"/>
                  </a:moveTo>
                  <a:lnTo>
                    <a:pt x="7123" y="45630"/>
                  </a:lnTo>
                  <a:lnTo>
                    <a:pt x="3687" y="46526"/>
                  </a:lnTo>
                  <a:lnTo>
                    <a:pt x="1000" y="45235"/>
                  </a:lnTo>
                  <a:lnTo>
                    <a:pt x="3125" y="44881"/>
                  </a:lnTo>
                  <a:close/>
                  <a:moveTo>
                    <a:pt x="45901" y="45464"/>
                  </a:moveTo>
                  <a:lnTo>
                    <a:pt x="48400" y="46401"/>
                  </a:lnTo>
                  <a:lnTo>
                    <a:pt x="47067" y="46630"/>
                  </a:lnTo>
                  <a:lnTo>
                    <a:pt x="45068" y="45693"/>
                  </a:lnTo>
                  <a:lnTo>
                    <a:pt x="45901" y="45464"/>
                  </a:lnTo>
                  <a:close/>
                  <a:moveTo>
                    <a:pt x="56564" y="45339"/>
                  </a:moveTo>
                  <a:lnTo>
                    <a:pt x="58688" y="45714"/>
                  </a:lnTo>
                  <a:lnTo>
                    <a:pt x="55981" y="46963"/>
                  </a:lnTo>
                  <a:lnTo>
                    <a:pt x="52544" y="46005"/>
                  </a:lnTo>
                  <a:lnTo>
                    <a:pt x="56564" y="45339"/>
                  </a:lnTo>
                  <a:close/>
                  <a:moveTo>
                    <a:pt x="3645" y="46838"/>
                  </a:moveTo>
                  <a:lnTo>
                    <a:pt x="4437" y="47192"/>
                  </a:lnTo>
                  <a:lnTo>
                    <a:pt x="4437" y="47192"/>
                  </a:lnTo>
                  <a:lnTo>
                    <a:pt x="2812" y="47046"/>
                  </a:lnTo>
                  <a:lnTo>
                    <a:pt x="3645" y="46838"/>
                  </a:lnTo>
                  <a:close/>
                  <a:moveTo>
                    <a:pt x="7810" y="45755"/>
                  </a:moveTo>
                  <a:lnTo>
                    <a:pt x="10164" y="46193"/>
                  </a:lnTo>
                  <a:lnTo>
                    <a:pt x="6686" y="47421"/>
                  </a:lnTo>
                  <a:lnTo>
                    <a:pt x="5270" y="47275"/>
                  </a:lnTo>
                  <a:lnTo>
                    <a:pt x="4083" y="46713"/>
                  </a:lnTo>
                  <a:lnTo>
                    <a:pt x="7810" y="45755"/>
                  </a:lnTo>
                  <a:close/>
                  <a:moveTo>
                    <a:pt x="56022" y="47255"/>
                  </a:moveTo>
                  <a:lnTo>
                    <a:pt x="56855" y="47484"/>
                  </a:lnTo>
                  <a:lnTo>
                    <a:pt x="55231" y="47630"/>
                  </a:lnTo>
                  <a:lnTo>
                    <a:pt x="56022" y="47255"/>
                  </a:lnTo>
                  <a:close/>
                  <a:moveTo>
                    <a:pt x="10726" y="46297"/>
                  </a:moveTo>
                  <a:lnTo>
                    <a:pt x="12142" y="46547"/>
                  </a:lnTo>
                  <a:lnTo>
                    <a:pt x="9643" y="47692"/>
                  </a:lnTo>
                  <a:lnTo>
                    <a:pt x="7373" y="47484"/>
                  </a:lnTo>
                  <a:lnTo>
                    <a:pt x="10726" y="46297"/>
                  </a:lnTo>
                  <a:close/>
                  <a:moveTo>
                    <a:pt x="51878" y="46109"/>
                  </a:moveTo>
                  <a:lnTo>
                    <a:pt x="55585" y="47151"/>
                  </a:lnTo>
                  <a:lnTo>
                    <a:pt x="54377" y="47692"/>
                  </a:lnTo>
                  <a:lnTo>
                    <a:pt x="52961" y="47796"/>
                  </a:lnTo>
                  <a:lnTo>
                    <a:pt x="49504" y="46505"/>
                  </a:lnTo>
                  <a:lnTo>
                    <a:pt x="51878" y="46109"/>
                  </a:lnTo>
                  <a:close/>
                  <a:moveTo>
                    <a:pt x="48941" y="46609"/>
                  </a:moveTo>
                  <a:lnTo>
                    <a:pt x="52274" y="47859"/>
                  </a:lnTo>
                  <a:lnTo>
                    <a:pt x="50004" y="48025"/>
                  </a:lnTo>
                  <a:lnTo>
                    <a:pt x="47525" y="46838"/>
                  </a:lnTo>
                  <a:lnTo>
                    <a:pt x="48941" y="46609"/>
                  </a:lnTo>
                  <a:close/>
                  <a:moveTo>
                    <a:pt x="6727" y="47713"/>
                  </a:moveTo>
                  <a:lnTo>
                    <a:pt x="9122" y="47942"/>
                  </a:lnTo>
                  <a:lnTo>
                    <a:pt x="7852" y="48504"/>
                  </a:lnTo>
                  <a:lnTo>
                    <a:pt x="6415" y="47817"/>
                  </a:lnTo>
                  <a:lnTo>
                    <a:pt x="6727" y="47713"/>
                  </a:lnTo>
                  <a:close/>
                  <a:moveTo>
                    <a:pt x="29074" y="40674"/>
                  </a:moveTo>
                  <a:lnTo>
                    <a:pt x="30677" y="40694"/>
                  </a:lnTo>
                  <a:lnTo>
                    <a:pt x="32281" y="40840"/>
                  </a:lnTo>
                  <a:lnTo>
                    <a:pt x="33864" y="41132"/>
                  </a:lnTo>
                  <a:lnTo>
                    <a:pt x="35425" y="41569"/>
                  </a:lnTo>
                  <a:lnTo>
                    <a:pt x="36925" y="42131"/>
                  </a:lnTo>
                  <a:lnTo>
                    <a:pt x="40486" y="43818"/>
                  </a:lnTo>
                  <a:lnTo>
                    <a:pt x="29823" y="48692"/>
                  </a:lnTo>
                  <a:lnTo>
                    <a:pt x="19223" y="43652"/>
                  </a:lnTo>
                  <a:lnTo>
                    <a:pt x="22826" y="42007"/>
                  </a:lnTo>
                  <a:lnTo>
                    <a:pt x="24325" y="41465"/>
                  </a:lnTo>
                  <a:lnTo>
                    <a:pt x="25887" y="41069"/>
                  </a:lnTo>
                  <a:lnTo>
                    <a:pt x="27470" y="40799"/>
                  </a:lnTo>
                  <a:lnTo>
                    <a:pt x="29074" y="40674"/>
                  </a:lnTo>
                  <a:close/>
                  <a:moveTo>
                    <a:pt x="52919" y="48088"/>
                  </a:moveTo>
                  <a:lnTo>
                    <a:pt x="53232" y="48213"/>
                  </a:lnTo>
                  <a:lnTo>
                    <a:pt x="51774" y="48879"/>
                  </a:lnTo>
                  <a:lnTo>
                    <a:pt x="50524" y="48275"/>
                  </a:lnTo>
                  <a:lnTo>
                    <a:pt x="52919" y="48088"/>
                  </a:lnTo>
                  <a:close/>
                  <a:moveTo>
                    <a:pt x="18869" y="43798"/>
                  </a:moveTo>
                  <a:lnTo>
                    <a:pt x="29469" y="48858"/>
                  </a:lnTo>
                  <a:lnTo>
                    <a:pt x="29365" y="48900"/>
                  </a:lnTo>
                  <a:lnTo>
                    <a:pt x="17453" y="44443"/>
                  </a:lnTo>
                  <a:lnTo>
                    <a:pt x="18869" y="43798"/>
                  </a:lnTo>
                  <a:close/>
                  <a:moveTo>
                    <a:pt x="40840" y="43985"/>
                  </a:moveTo>
                  <a:lnTo>
                    <a:pt x="42236" y="44651"/>
                  </a:lnTo>
                  <a:lnTo>
                    <a:pt x="30261" y="48900"/>
                  </a:lnTo>
                  <a:lnTo>
                    <a:pt x="30157" y="48858"/>
                  </a:lnTo>
                  <a:lnTo>
                    <a:pt x="40840" y="43985"/>
                  </a:lnTo>
                  <a:close/>
                  <a:moveTo>
                    <a:pt x="29823" y="49025"/>
                  </a:moveTo>
                  <a:lnTo>
                    <a:pt x="29865" y="49046"/>
                  </a:lnTo>
                  <a:lnTo>
                    <a:pt x="29823" y="49067"/>
                  </a:lnTo>
                  <a:lnTo>
                    <a:pt x="29761" y="49046"/>
                  </a:lnTo>
                  <a:lnTo>
                    <a:pt x="29823" y="49025"/>
                  </a:lnTo>
                  <a:close/>
                  <a:moveTo>
                    <a:pt x="17078" y="44631"/>
                  </a:moveTo>
                  <a:lnTo>
                    <a:pt x="28990" y="49067"/>
                  </a:lnTo>
                  <a:lnTo>
                    <a:pt x="28949" y="49087"/>
                  </a:lnTo>
                  <a:lnTo>
                    <a:pt x="15454" y="45359"/>
                  </a:lnTo>
                  <a:lnTo>
                    <a:pt x="17078" y="44631"/>
                  </a:lnTo>
                  <a:close/>
                  <a:moveTo>
                    <a:pt x="42610" y="44839"/>
                  </a:moveTo>
                  <a:lnTo>
                    <a:pt x="44235" y="45609"/>
                  </a:lnTo>
                  <a:lnTo>
                    <a:pt x="30698" y="49108"/>
                  </a:lnTo>
                  <a:lnTo>
                    <a:pt x="30636" y="49087"/>
                  </a:lnTo>
                  <a:lnTo>
                    <a:pt x="42610" y="44839"/>
                  </a:lnTo>
                  <a:close/>
                  <a:moveTo>
                    <a:pt x="30240" y="49212"/>
                  </a:moveTo>
                  <a:lnTo>
                    <a:pt x="30261" y="49233"/>
                  </a:lnTo>
                  <a:lnTo>
                    <a:pt x="30240" y="49233"/>
                  </a:lnTo>
                  <a:lnTo>
                    <a:pt x="30240" y="49212"/>
                  </a:lnTo>
                  <a:close/>
                  <a:moveTo>
                    <a:pt x="15058" y="45547"/>
                  </a:moveTo>
                  <a:lnTo>
                    <a:pt x="28532" y="49275"/>
                  </a:lnTo>
                  <a:lnTo>
                    <a:pt x="28532" y="49296"/>
                  </a:lnTo>
                  <a:lnTo>
                    <a:pt x="13100" y="46442"/>
                  </a:lnTo>
                  <a:lnTo>
                    <a:pt x="15058" y="45547"/>
                  </a:lnTo>
                  <a:close/>
                  <a:moveTo>
                    <a:pt x="44630" y="45797"/>
                  </a:moveTo>
                  <a:lnTo>
                    <a:pt x="46567" y="46713"/>
                  </a:lnTo>
                  <a:lnTo>
                    <a:pt x="31094" y="49316"/>
                  </a:lnTo>
                  <a:lnTo>
                    <a:pt x="31094" y="49296"/>
                  </a:lnTo>
                  <a:lnTo>
                    <a:pt x="44630" y="45797"/>
                  </a:lnTo>
                  <a:close/>
                  <a:moveTo>
                    <a:pt x="12642" y="46651"/>
                  </a:moveTo>
                  <a:lnTo>
                    <a:pt x="27720" y="49441"/>
                  </a:lnTo>
                  <a:lnTo>
                    <a:pt x="10226" y="47754"/>
                  </a:lnTo>
                  <a:lnTo>
                    <a:pt x="12642" y="46651"/>
                  </a:lnTo>
                  <a:close/>
                  <a:moveTo>
                    <a:pt x="2687" y="49150"/>
                  </a:moveTo>
                  <a:lnTo>
                    <a:pt x="3499" y="49462"/>
                  </a:lnTo>
                  <a:lnTo>
                    <a:pt x="1854" y="49441"/>
                  </a:lnTo>
                  <a:lnTo>
                    <a:pt x="2687" y="49150"/>
                  </a:lnTo>
                  <a:close/>
                  <a:moveTo>
                    <a:pt x="6019" y="47963"/>
                  </a:moveTo>
                  <a:lnTo>
                    <a:pt x="7519" y="48671"/>
                  </a:lnTo>
                  <a:lnTo>
                    <a:pt x="5770" y="49462"/>
                  </a:lnTo>
                  <a:lnTo>
                    <a:pt x="4333" y="49462"/>
                  </a:lnTo>
                  <a:lnTo>
                    <a:pt x="3104" y="49004"/>
                  </a:lnTo>
                  <a:lnTo>
                    <a:pt x="6019" y="47963"/>
                  </a:lnTo>
                  <a:close/>
                  <a:moveTo>
                    <a:pt x="47025" y="46921"/>
                  </a:moveTo>
                  <a:lnTo>
                    <a:pt x="49420" y="48088"/>
                  </a:lnTo>
                  <a:lnTo>
                    <a:pt x="31885" y="49462"/>
                  </a:lnTo>
                  <a:lnTo>
                    <a:pt x="47025" y="46921"/>
                  </a:lnTo>
                  <a:close/>
                  <a:moveTo>
                    <a:pt x="7852" y="48837"/>
                  </a:moveTo>
                  <a:lnTo>
                    <a:pt x="9247" y="49504"/>
                  </a:lnTo>
                  <a:lnTo>
                    <a:pt x="6457" y="49483"/>
                  </a:lnTo>
                  <a:lnTo>
                    <a:pt x="7852" y="48837"/>
                  </a:lnTo>
                  <a:close/>
                  <a:moveTo>
                    <a:pt x="9685" y="48004"/>
                  </a:moveTo>
                  <a:lnTo>
                    <a:pt x="26887" y="49650"/>
                  </a:lnTo>
                  <a:lnTo>
                    <a:pt x="9935" y="49504"/>
                  </a:lnTo>
                  <a:lnTo>
                    <a:pt x="8206" y="48671"/>
                  </a:lnTo>
                  <a:lnTo>
                    <a:pt x="9685" y="48004"/>
                  </a:lnTo>
                  <a:close/>
                  <a:moveTo>
                    <a:pt x="49962" y="48338"/>
                  </a:moveTo>
                  <a:lnTo>
                    <a:pt x="51441" y="49025"/>
                  </a:lnTo>
                  <a:lnTo>
                    <a:pt x="49670" y="49837"/>
                  </a:lnTo>
                  <a:lnTo>
                    <a:pt x="32718" y="49691"/>
                  </a:lnTo>
                  <a:lnTo>
                    <a:pt x="49962" y="48338"/>
                  </a:lnTo>
                  <a:close/>
                  <a:moveTo>
                    <a:pt x="51774" y="49191"/>
                  </a:moveTo>
                  <a:lnTo>
                    <a:pt x="53169" y="49858"/>
                  </a:lnTo>
                  <a:lnTo>
                    <a:pt x="50358" y="49837"/>
                  </a:lnTo>
                  <a:lnTo>
                    <a:pt x="51774" y="49191"/>
                  </a:lnTo>
                  <a:close/>
                  <a:moveTo>
                    <a:pt x="53627" y="48358"/>
                  </a:moveTo>
                  <a:lnTo>
                    <a:pt x="56522" y="49441"/>
                  </a:lnTo>
                  <a:lnTo>
                    <a:pt x="55272" y="49879"/>
                  </a:lnTo>
                  <a:lnTo>
                    <a:pt x="53856" y="49879"/>
                  </a:lnTo>
                  <a:lnTo>
                    <a:pt x="52128" y="49046"/>
                  </a:lnTo>
                  <a:lnTo>
                    <a:pt x="53627" y="48358"/>
                  </a:lnTo>
                  <a:close/>
                  <a:moveTo>
                    <a:pt x="56939" y="49608"/>
                  </a:moveTo>
                  <a:lnTo>
                    <a:pt x="57751" y="49900"/>
                  </a:lnTo>
                  <a:lnTo>
                    <a:pt x="56126" y="49879"/>
                  </a:lnTo>
                  <a:lnTo>
                    <a:pt x="56939" y="49608"/>
                  </a:lnTo>
                  <a:close/>
                  <a:moveTo>
                    <a:pt x="10559" y="49795"/>
                  </a:moveTo>
                  <a:lnTo>
                    <a:pt x="26075" y="49920"/>
                  </a:lnTo>
                  <a:lnTo>
                    <a:pt x="12996" y="50962"/>
                  </a:lnTo>
                  <a:lnTo>
                    <a:pt x="10559" y="49795"/>
                  </a:lnTo>
                  <a:close/>
                  <a:moveTo>
                    <a:pt x="33530" y="49983"/>
                  </a:moveTo>
                  <a:lnTo>
                    <a:pt x="49046" y="50129"/>
                  </a:lnTo>
                  <a:lnTo>
                    <a:pt x="46588" y="51232"/>
                  </a:lnTo>
                  <a:lnTo>
                    <a:pt x="33530" y="49983"/>
                  </a:lnTo>
                  <a:close/>
                  <a:moveTo>
                    <a:pt x="5832" y="49754"/>
                  </a:moveTo>
                  <a:lnTo>
                    <a:pt x="9872" y="49795"/>
                  </a:lnTo>
                  <a:lnTo>
                    <a:pt x="12434" y="51003"/>
                  </a:lnTo>
                  <a:lnTo>
                    <a:pt x="9185" y="51274"/>
                  </a:lnTo>
                  <a:lnTo>
                    <a:pt x="5520" y="49900"/>
                  </a:lnTo>
                  <a:lnTo>
                    <a:pt x="5832" y="49754"/>
                  </a:lnTo>
                  <a:close/>
                  <a:moveTo>
                    <a:pt x="49733" y="50129"/>
                  </a:moveTo>
                  <a:lnTo>
                    <a:pt x="53794" y="50149"/>
                  </a:lnTo>
                  <a:lnTo>
                    <a:pt x="54085" y="50295"/>
                  </a:lnTo>
                  <a:lnTo>
                    <a:pt x="50420" y="51607"/>
                  </a:lnTo>
                  <a:lnTo>
                    <a:pt x="47171" y="51295"/>
                  </a:lnTo>
                  <a:lnTo>
                    <a:pt x="49733" y="50129"/>
                  </a:lnTo>
                  <a:close/>
                  <a:moveTo>
                    <a:pt x="5145" y="50066"/>
                  </a:moveTo>
                  <a:lnTo>
                    <a:pt x="8498" y="51316"/>
                  </a:lnTo>
                  <a:lnTo>
                    <a:pt x="3604" y="51711"/>
                  </a:lnTo>
                  <a:lnTo>
                    <a:pt x="2333" y="51357"/>
                  </a:lnTo>
                  <a:lnTo>
                    <a:pt x="5145" y="50066"/>
                  </a:lnTo>
                  <a:close/>
                  <a:moveTo>
                    <a:pt x="1917" y="51545"/>
                  </a:moveTo>
                  <a:lnTo>
                    <a:pt x="2750" y="51774"/>
                  </a:lnTo>
                  <a:lnTo>
                    <a:pt x="1125" y="51899"/>
                  </a:lnTo>
                  <a:lnTo>
                    <a:pt x="1125" y="51899"/>
                  </a:lnTo>
                  <a:lnTo>
                    <a:pt x="1917" y="51545"/>
                  </a:lnTo>
                  <a:close/>
                  <a:moveTo>
                    <a:pt x="25304" y="50274"/>
                  </a:moveTo>
                  <a:lnTo>
                    <a:pt x="15141" y="51982"/>
                  </a:lnTo>
                  <a:lnTo>
                    <a:pt x="13517" y="51212"/>
                  </a:lnTo>
                  <a:lnTo>
                    <a:pt x="25304" y="50274"/>
                  </a:lnTo>
                  <a:close/>
                  <a:moveTo>
                    <a:pt x="54460" y="50483"/>
                  </a:moveTo>
                  <a:lnTo>
                    <a:pt x="57272" y="51816"/>
                  </a:lnTo>
                  <a:lnTo>
                    <a:pt x="55981" y="52149"/>
                  </a:lnTo>
                  <a:lnTo>
                    <a:pt x="51086" y="51670"/>
                  </a:lnTo>
                  <a:lnTo>
                    <a:pt x="54460" y="50483"/>
                  </a:lnTo>
                  <a:close/>
                  <a:moveTo>
                    <a:pt x="34322" y="50358"/>
                  </a:moveTo>
                  <a:lnTo>
                    <a:pt x="46067" y="51482"/>
                  </a:lnTo>
                  <a:lnTo>
                    <a:pt x="44443" y="52232"/>
                  </a:lnTo>
                  <a:lnTo>
                    <a:pt x="34322" y="50358"/>
                  </a:lnTo>
                  <a:close/>
                  <a:moveTo>
                    <a:pt x="57667" y="52003"/>
                  </a:moveTo>
                  <a:lnTo>
                    <a:pt x="58459" y="52378"/>
                  </a:lnTo>
                  <a:lnTo>
                    <a:pt x="56834" y="52232"/>
                  </a:lnTo>
                  <a:lnTo>
                    <a:pt x="57667" y="52003"/>
                  </a:lnTo>
                  <a:close/>
                  <a:moveTo>
                    <a:pt x="12954" y="51253"/>
                  </a:moveTo>
                  <a:lnTo>
                    <a:pt x="14641" y="52065"/>
                  </a:lnTo>
                  <a:lnTo>
                    <a:pt x="12350" y="52461"/>
                  </a:lnTo>
                  <a:lnTo>
                    <a:pt x="9831" y="51503"/>
                  </a:lnTo>
                  <a:lnTo>
                    <a:pt x="12954" y="51253"/>
                  </a:lnTo>
                  <a:close/>
                  <a:moveTo>
                    <a:pt x="24554" y="50712"/>
                  </a:moveTo>
                  <a:lnTo>
                    <a:pt x="16703" y="52732"/>
                  </a:lnTo>
                  <a:lnTo>
                    <a:pt x="15599" y="52211"/>
                  </a:lnTo>
                  <a:lnTo>
                    <a:pt x="24554" y="50712"/>
                  </a:lnTo>
                  <a:close/>
                  <a:moveTo>
                    <a:pt x="46651" y="51545"/>
                  </a:moveTo>
                  <a:lnTo>
                    <a:pt x="49754" y="51836"/>
                  </a:lnTo>
                  <a:lnTo>
                    <a:pt x="47213" y="52732"/>
                  </a:lnTo>
                  <a:lnTo>
                    <a:pt x="44922" y="52315"/>
                  </a:lnTo>
                  <a:lnTo>
                    <a:pt x="46651" y="51545"/>
                  </a:lnTo>
                  <a:close/>
                  <a:moveTo>
                    <a:pt x="35051" y="50795"/>
                  </a:moveTo>
                  <a:lnTo>
                    <a:pt x="43964" y="52440"/>
                  </a:lnTo>
                  <a:lnTo>
                    <a:pt x="42860" y="52940"/>
                  </a:lnTo>
                  <a:lnTo>
                    <a:pt x="35051" y="50795"/>
                  </a:lnTo>
                  <a:close/>
                  <a:moveTo>
                    <a:pt x="9143" y="51566"/>
                  </a:moveTo>
                  <a:lnTo>
                    <a:pt x="11788" y="52544"/>
                  </a:lnTo>
                  <a:lnTo>
                    <a:pt x="8581" y="53086"/>
                  </a:lnTo>
                  <a:lnTo>
                    <a:pt x="4416" y="51940"/>
                  </a:lnTo>
                  <a:lnTo>
                    <a:pt x="9143" y="51566"/>
                  </a:lnTo>
                  <a:close/>
                  <a:moveTo>
                    <a:pt x="15099" y="52295"/>
                  </a:moveTo>
                  <a:lnTo>
                    <a:pt x="16266" y="52836"/>
                  </a:lnTo>
                  <a:lnTo>
                    <a:pt x="14579" y="53294"/>
                  </a:lnTo>
                  <a:lnTo>
                    <a:pt x="12892" y="52649"/>
                  </a:lnTo>
                  <a:lnTo>
                    <a:pt x="15099" y="52295"/>
                  </a:lnTo>
                  <a:close/>
                  <a:moveTo>
                    <a:pt x="23825" y="51191"/>
                  </a:moveTo>
                  <a:lnTo>
                    <a:pt x="17890" y="53294"/>
                  </a:lnTo>
                  <a:lnTo>
                    <a:pt x="17120" y="52919"/>
                  </a:lnTo>
                  <a:lnTo>
                    <a:pt x="23825" y="51191"/>
                  </a:lnTo>
                  <a:close/>
                  <a:moveTo>
                    <a:pt x="50441" y="51899"/>
                  </a:moveTo>
                  <a:lnTo>
                    <a:pt x="55168" y="52357"/>
                  </a:lnTo>
                  <a:lnTo>
                    <a:pt x="50982" y="53440"/>
                  </a:lnTo>
                  <a:lnTo>
                    <a:pt x="47775" y="52857"/>
                  </a:lnTo>
                  <a:lnTo>
                    <a:pt x="50441" y="51899"/>
                  </a:lnTo>
                  <a:close/>
                  <a:moveTo>
                    <a:pt x="35759" y="51295"/>
                  </a:moveTo>
                  <a:lnTo>
                    <a:pt x="42444" y="53128"/>
                  </a:lnTo>
                  <a:lnTo>
                    <a:pt x="41673" y="53482"/>
                  </a:lnTo>
                  <a:lnTo>
                    <a:pt x="35759" y="51295"/>
                  </a:lnTo>
                  <a:close/>
                  <a:moveTo>
                    <a:pt x="44464" y="52524"/>
                  </a:moveTo>
                  <a:lnTo>
                    <a:pt x="46671" y="52940"/>
                  </a:lnTo>
                  <a:lnTo>
                    <a:pt x="44985" y="53544"/>
                  </a:lnTo>
                  <a:lnTo>
                    <a:pt x="43298" y="53065"/>
                  </a:lnTo>
                  <a:lnTo>
                    <a:pt x="44464" y="52524"/>
                  </a:lnTo>
                  <a:close/>
                  <a:moveTo>
                    <a:pt x="23159" y="51732"/>
                  </a:moveTo>
                  <a:lnTo>
                    <a:pt x="18786" y="53731"/>
                  </a:lnTo>
                  <a:lnTo>
                    <a:pt x="18265" y="53461"/>
                  </a:lnTo>
                  <a:lnTo>
                    <a:pt x="23159" y="51732"/>
                  </a:lnTo>
                  <a:close/>
                  <a:moveTo>
                    <a:pt x="16682" y="53044"/>
                  </a:moveTo>
                  <a:lnTo>
                    <a:pt x="17494" y="53440"/>
                  </a:lnTo>
                  <a:lnTo>
                    <a:pt x="16203" y="53898"/>
                  </a:lnTo>
                  <a:lnTo>
                    <a:pt x="15058" y="53461"/>
                  </a:lnTo>
                  <a:lnTo>
                    <a:pt x="16682" y="53044"/>
                  </a:lnTo>
                  <a:close/>
                  <a:moveTo>
                    <a:pt x="36425" y="51836"/>
                  </a:moveTo>
                  <a:lnTo>
                    <a:pt x="41298" y="53669"/>
                  </a:lnTo>
                  <a:lnTo>
                    <a:pt x="40757" y="53898"/>
                  </a:lnTo>
                  <a:lnTo>
                    <a:pt x="36425" y="51836"/>
                  </a:lnTo>
                  <a:close/>
                  <a:moveTo>
                    <a:pt x="12330" y="52753"/>
                  </a:moveTo>
                  <a:lnTo>
                    <a:pt x="14100" y="53419"/>
                  </a:lnTo>
                  <a:lnTo>
                    <a:pt x="11851" y="54002"/>
                  </a:lnTo>
                  <a:lnTo>
                    <a:pt x="9247" y="53273"/>
                  </a:lnTo>
                  <a:lnTo>
                    <a:pt x="12330" y="52753"/>
                  </a:lnTo>
                  <a:close/>
                  <a:moveTo>
                    <a:pt x="42881" y="53253"/>
                  </a:moveTo>
                  <a:lnTo>
                    <a:pt x="44506" y="53711"/>
                  </a:lnTo>
                  <a:lnTo>
                    <a:pt x="43339" y="54106"/>
                  </a:lnTo>
                  <a:lnTo>
                    <a:pt x="42048" y="53627"/>
                  </a:lnTo>
                  <a:lnTo>
                    <a:pt x="42881" y="53253"/>
                  </a:lnTo>
                  <a:close/>
                  <a:moveTo>
                    <a:pt x="47234" y="53044"/>
                  </a:moveTo>
                  <a:lnTo>
                    <a:pt x="50316" y="53607"/>
                  </a:lnTo>
                  <a:lnTo>
                    <a:pt x="47692" y="54294"/>
                  </a:lnTo>
                  <a:lnTo>
                    <a:pt x="45464" y="53669"/>
                  </a:lnTo>
                  <a:lnTo>
                    <a:pt x="47234" y="53044"/>
                  </a:lnTo>
                  <a:close/>
                  <a:moveTo>
                    <a:pt x="17869" y="53607"/>
                  </a:moveTo>
                  <a:lnTo>
                    <a:pt x="18452" y="53877"/>
                  </a:lnTo>
                  <a:lnTo>
                    <a:pt x="17432" y="54356"/>
                  </a:lnTo>
                  <a:lnTo>
                    <a:pt x="16620" y="54044"/>
                  </a:lnTo>
                  <a:lnTo>
                    <a:pt x="17869" y="53607"/>
                  </a:lnTo>
                  <a:close/>
                  <a:moveTo>
                    <a:pt x="41673" y="53794"/>
                  </a:moveTo>
                  <a:lnTo>
                    <a:pt x="42923" y="54273"/>
                  </a:lnTo>
                  <a:lnTo>
                    <a:pt x="42111" y="54544"/>
                  </a:lnTo>
                  <a:lnTo>
                    <a:pt x="41090" y="54065"/>
                  </a:lnTo>
                  <a:lnTo>
                    <a:pt x="41673" y="53794"/>
                  </a:lnTo>
                  <a:close/>
                  <a:moveTo>
                    <a:pt x="14558" y="53586"/>
                  </a:moveTo>
                  <a:lnTo>
                    <a:pt x="15787" y="54044"/>
                  </a:lnTo>
                  <a:lnTo>
                    <a:pt x="14141" y="54627"/>
                  </a:lnTo>
                  <a:lnTo>
                    <a:pt x="12413" y="54148"/>
                  </a:lnTo>
                  <a:lnTo>
                    <a:pt x="14558" y="53586"/>
                  </a:lnTo>
                  <a:close/>
                  <a:moveTo>
                    <a:pt x="44985" y="53836"/>
                  </a:moveTo>
                  <a:lnTo>
                    <a:pt x="47130" y="54440"/>
                  </a:lnTo>
                  <a:lnTo>
                    <a:pt x="45401" y="54877"/>
                  </a:lnTo>
                  <a:lnTo>
                    <a:pt x="43756" y="54273"/>
                  </a:lnTo>
                  <a:lnTo>
                    <a:pt x="44985" y="53836"/>
                  </a:lnTo>
                  <a:close/>
                  <a:moveTo>
                    <a:pt x="8560" y="53377"/>
                  </a:moveTo>
                  <a:lnTo>
                    <a:pt x="11288" y="54148"/>
                  </a:lnTo>
                  <a:lnTo>
                    <a:pt x="8123" y="54960"/>
                  </a:lnTo>
                  <a:lnTo>
                    <a:pt x="3895" y="54169"/>
                  </a:lnTo>
                  <a:lnTo>
                    <a:pt x="8560" y="53377"/>
                  </a:lnTo>
                  <a:close/>
                  <a:moveTo>
                    <a:pt x="16203" y="54190"/>
                  </a:moveTo>
                  <a:lnTo>
                    <a:pt x="17057" y="54523"/>
                  </a:lnTo>
                  <a:lnTo>
                    <a:pt x="15808" y="55085"/>
                  </a:lnTo>
                  <a:lnTo>
                    <a:pt x="14620" y="54752"/>
                  </a:lnTo>
                  <a:lnTo>
                    <a:pt x="16203" y="54190"/>
                  </a:lnTo>
                  <a:close/>
                  <a:moveTo>
                    <a:pt x="43339" y="54419"/>
                  </a:moveTo>
                  <a:lnTo>
                    <a:pt x="44922" y="55002"/>
                  </a:lnTo>
                  <a:lnTo>
                    <a:pt x="43714" y="55314"/>
                  </a:lnTo>
                  <a:lnTo>
                    <a:pt x="42485" y="54731"/>
                  </a:lnTo>
                  <a:lnTo>
                    <a:pt x="43339" y="54419"/>
                  </a:lnTo>
                  <a:close/>
                  <a:moveTo>
                    <a:pt x="51003" y="53731"/>
                  </a:moveTo>
                  <a:lnTo>
                    <a:pt x="55647" y="54606"/>
                  </a:lnTo>
                  <a:lnTo>
                    <a:pt x="51399" y="55314"/>
                  </a:lnTo>
                  <a:lnTo>
                    <a:pt x="48254" y="54440"/>
                  </a:lnTo>
                  <a:lnTo>
                    <a:pt x="51003" y="53731"/>
                  </a:lnTo>
                  <a:close/>
                  <a:moveTo>
                    <a:pt x="11851" y="54294"/>
                  </a:moveTo>
                  <a:lnTo>
                    <a:pt x="13662" y="54794"/>
                  </a:lnTo>
                  <a:lnTo>
                    <a:pt x="11476" y="55564"/>
                  </a:lnTo>
                  <a:lnTo>
                    <a:pt x="8810" y="55085"/>
                  </a:lnTo>
                  <a:lnTo>
                    <a:pt x="11851" y="54294"/>
                  </a:lnTo>
                  <a:close/>
                  <a:moveTo>
                    <a:pt x="47692" y="54585"/>
                  </a:moveTo>
                  <a:lnTo>
                    <a:pt x="50712" y="55418"/>
                  </a:lnTo>
                  <a:lnTo>
                    <a:pt x="48046" y="55877"/>
                  </a:lnTo>
                  <a:lnTo>
                    <a:pt x="45880" y="55064"/>
                  </a:lnTo>
                  <a:lnTo>
                    <a:pt x="47692" y="54585"/>
                  </a:lnTo>
                  <a:close/>
                  <a:moveTo>
                    <a:pt x="14141" y="54939"/>
                  </a:moveTo>
                  <a:lnTo>
                    <a:pt x="15391" y="55273"/>
                  </a:lnTo>
                  <a:lnTo>
                    <a:pt x="13808" y="56002"/>
                  </a:lnTo>
                  <a:lnTo>
                    <a:pt x="12038" y="55668"/>
                  </a:lnTo>
                  <a:lnTo>
                    <a:pt x="14141" y="54939"/>
                  </a:lnTo>
                  <a:close/>
                  <a:moveTo>
                    <a:pt x="45380" y="55189"/>
                  </a:moveTo>
                  <a:lnTo>
                    <a:pt x="47484" y="55960"/>
                  </a:lnTo>
                  <a:lnTo>
                    <a:pt x="45713" y="56272"/>
                  </a:lnTo>
                  <a:lnTo>
                    <a:pt x="44131" y="55523"/>
                  </a:lnTo>
                  <a:lnTo>
                    <a:pt x="45380" y="55189"/>
                  </a:lnTo>
                  <a:close/>
                  <a:moveTo>
                    <a:pt x="8144" y="55252"/>
                  </a:moveTo>
                  <a:lnTo>
                    <a:pt x="10913" y="55772"/>
                  </a:lnTo>
                  <a:lnTo>
                    <a:pt x="7852" y="56855"/>
                  </a:lnTo>
                  <a:lnTo>
                    <a:pt x="3562" y="56439"/>
                  </a:lnTo>
                  <a:lnTo>
                    <a:pt x="8144" y="55252"/>
                  </a:lnTo>
                  <a:close/>
                  <a:moveTo>
                    <a:pt x="11497" y="55877"/>
                  </a:moveTo>
                  <a:lnTo>
                    <a:pt x="13350" y="56210"/>
                  </a:lnTo>
                  <a:lnTo>
                    <a:pt x="11226" y="57168"/>
                  </a:lnTo>
                  <a:lnTo>
                    <a:pt x="8539" y="56918"/>
                  </a:lnTo>
                  <a:lnTo>
                    <a:pt x="11497" y="55877"/>
                  </a:lnTo>
                  <a:close/>
                  <a:moveTo>
                    <a:pt x="51378" y="55606"/>
                  </a:moveTo>
                  <a:lnTo>
                    <a:pt x="55960" y="56876"/>
                  </a:lnTo>
                  <a:lnTo>
                    <a:pt x="51649" y="57209"/>
                  </a:lnTo>
                  <a:lnTo>
                    <a:pt x="48587" y="56085"/>
                  </a:lnTo>
                  <a:lnTo>
                    <a:pt x="51378" y="55606"/>
                  </a:lnTo>
                  <a:close/>
                  <a:moveTo>
                    <a:pt x="48025" y="56168"/>
                  </a:moveTo>
                  <a:lnTo>
                    <a:pt x="50962" y="57272"/>
                  </a:lnTo>
                  <a:lnTo>
                    <a:pt x="48254" y="57480"/>
                  </a:lnTo>
                  <a:lnTo>
                    <a:pt x="46172" y="56481"/>
                  </a:lnTo>
                  <a:lnTo>
                    <a:pt x="48025" y="56168"/>
                  </a:lnTo>
                  <a:close/>
                  <a:moveTo>
                    <a:pt x="3520" y="56730"/>
                  </a:moveTo>
                  <a:lnTo>
                    <a:pt x="7206" y="57084"/>
                  </a:lnTo>
                  <a:lnTo>
                    <a:pt x="5520" y="57688"/>
                  </a:lnTo>
                  <a:lnTo>
                    <a:pt x="3520" y="56730"/>
                  </a:lnTo>
                  <a:close/>
                  <a:moveTo>
                    <a:pt x="18786" y="54044"/>
                  </a:moveTo>
                  <a:lnTo>
                    <a:pt x="26679" y="57793"/>
                  </a:lnTo>
                  <a:lnTo>
                    <a:pt x="17807" y="54481"/>
                  </a:lnTo>
                  <a:lnTo>
                    <a:pt x="18786" y="54044"/>
                  </a:lnTo>
                  <a:close/>
                  <a:moveTo>
                    <a:pt x="40757" y="54231"/>
                  </a:moveTo>
                  <a:lnTo>
                    <a:pt x="41715" y="54689"/>
                  </a:lnTo>
                  <a:lnTo>
                    <a:pt x="32822" y="57855"/>
                  </a:lnTo>
                  <a:lnTo>
                    <a:pt x="40757" y="54231"/>
                  </a:lnTo>
                  <a:close/>
                  <a:moveTo>
                    <a:pt x="17432" y="54669"/>
                  </a:moveTo>
                  <a:lnTo>
                    <a:pt x="26574" y="58063"/>
                  </a:lnTo>
                  <a:lnTo>
                    <a:pt x="16245" y="55210"/>
                  </a:lnTo>
                  <a:lnTo>
                    <a:pt x="17432" y="54669"/>
                  </a:lnTo>
                  <a:close/>
                  <a:moveTo>
                    <a:pt x="55981" y="57168"/>
                  </a:moveTo>
                  <a:lnTo>
                    <a:pt x="53960" y="58084"/>
                  </a:lnTo>
                  <a:lnTo>
                    <a:pt x="52294" y="57459"/>
                  </a:lnTo>
                  <a:lnTo>
                    <a:pt x="55981" y="57168"/>
                  </a:lnTo>
                  <a:close/>
                  <a:moveTo>
                    <a:pt x="42090" y="54856"/>
                  </a:moveTo>
                  <a:lnTo>
                    <a:pt x="43277" y="55439"/>
                  </a:lnTo>
                  <a:lnTo>
                    <a:pt x="32906" y="58126"/>
                  </a:lnTo>
                  <a:lnTo>
                    <a:pt x="42090" y="54856"/>
                  </a:lnTo>
                  <a:close/>
                  <a:moveTo>
                    <a:pt x="15828" y="55398"/>
                  </a:moveTo>
                  <a:lnTo>
                    <a:pt x="26491" y="58355"/>
                  </a:lnTo>
                  <a:lnTo>
                    <a:pt x="14308" y="56085"/>
                  </a:lnTo>
                  <a:lnTo>
                    <a:pt x="15828" y="55398"/>
                  </a:lnTo>
                  <a:close/>
                  <a:moveTo>
                    <a:pt x="43693" y="55627"/>
                  </a:moveTo>
                  <a:lnTo>
                    <a:pt x="45214" y="56356"/>
                  </a:lnTo>
                  <a:lnTo>
                    <a:pt x="32989" y="58396"/>
                  </a:lnTo>
                  <a:lnTo>
                    <a:pt x="32989" y="58396"/>
                  </a:lnTo>
                  <a:lnTo>
                    <a:pt x="43693" y="55627"/>
                  </a:lnTo>
                  <a:close/>
                  <a:moveTo>
                    <a:pt x="13850" y="56314"/>
                  </a:moveTo>
                  <a:lnTo>
                    <a:pt x="26450" y="58626"/>
                  </a:lnTo>
                  <a:lnTo>
                    <a:pt x="26450" y="58626"/>
                  </a:lnTo>
                  <a:lnTo>
                    <a:pt x="11809" y="57230"/>
                  </a:lnTo>
                  <a:lnTo>
                    <a:pt x="13850" y="56314"/>
                  </a:lnTo>
                  <a:close/>
                  <a:moveTo>
                    <a:pt x="45672" y="56564"/>
                  </a:moveTo>
                  <a:lnTo>
                    <a:pt x="47692" y="57522"/>
                  </a:lnTo>
                  <a:lnTo>
                    <a:pt x="33030" y="58688"/>
                  </a:lnTo>
                  <a:lnTo>
                    <a:pt x="45672" y="56564"/>
                  </a:lnTo>
                  <a:close/>
                  <a:moveTo>
                    <a:pt x="7894" y="57147"/>
                  </a:moveTo>
                  <a:lnTo>
                    <a:pt x="10705" y="57418"/>
                  </a:lnTo>
                  <a:lnTo>
                    <a:pt x="7769" y="58751"/>
                  </a:lnTo>
                  <a:lnTo>
                    <a:pt x="5894" y="57855"/>
                  </a:lnTo>
                  <a:lnTo>
                    <a:pt x="7894" y="57147"/>
                  </a:lnTo>
                  <a:close/>
                  <a:moveTo>
                    <a:pt x="5499" y="58001"/>
                  </a:moveTo>
                  <a:lnTo>
                    <a:pt x="7123" y="58771"/>
                  </a:lnTo>
                  <a:lnTo>
                    <a:pt x="7123" y="58771"/>
                  </a:lnTo>
                  <a:lnTo>
                    <a:pt x="3416" y="58730"/>
                  </a:lnTo>
                  <a:lnTo>
                    <a:pt x="5499" y="58001"/>
                  </a:lnTo>
                  <a:close/>
                  <a:moveTo>
                    <a:pt x="11288" y="57480"/>
                  </a:moveTo>
                  <a:lnTo>
                    <a:pt x="26408" y="58917"/>
                  </a:lnTo>
                  <a:lnTo>
                    <a:pt x="8435" y="58771"/>
                  </a:lnTo>
                  <a:lnTo>
                    <a:pt x="11288" y="57480"/>
                  </a:lnTo>
                  <a:close/>
                  <a:moveTo>
                    <a:pt x="30198" y="49962"/>
                  </a:moveTo>
                  <a:lnTo>
                    <a:pt x="31010" y="50045"/>
                  </a:lnTo>
                  <a:lnTo>
                    <a:pt x="31781" y="50191"/>
                  </a:lnTo>
                  <a:lnTo>
                    <a:pt x="32551" y="50399"/>
                  </a:lnTo>
                  <a:lnTo>
                    <a:pt x="33301" y="50670"/>
                  </a:lnTo>
                  <a:lnTo>
                    <a:pt x="40403" y="54065"/>
                  </a:lnTo>
                  <a:lnTo>
                    <a:pt x="29740" y="58938"/>
                  </a:lnTo>
                  <a:lnTo>
                    <a:pt x="19140" y="53898"/>
                  </a:lnTo>
                  <a:lnTo>
                    <a:pt x="26304" y="50628"/>
                  </a:lnTo>
                  <a:lnTo>
                    <a:pt x="27053" y="50358"/>
                  </a:lnTo>
                  <a:lnTo>
                    <a:pt x="27824" y="50149"/>
                  </a:lnTo>
                  <a:lnTo>
                    <a:pt x="28615" y="50024"/>
                  </a:lnTo>
                  <a:lnTo>
                    <a:pt x="29407" y="49962"/>
                  </a:lnTo>
                  <a:close/>
                  <a:moveTo>
                    <a:pt x="48213" y="57772"/>
                  </a:moveTo>
                  <a:lnTo>
                    <a:pt x="51045" y="59125"/>
                  </a:lnTo>
                  <a:lnTo>
                    <a:pt x="33051" y="58980"/>
                  </a:lnTo>
                  <a:lnTo>
                    <a:pt x="48213" y="57772"/>
                  </a:lnTo>
                  <a:close/>
                  <a:moveTo>
                    <a:pt x="51607" y="57501"/>
                  </a:moveTo>
                  <a:lnTo>
                    <a:pt x="53586" y="58251"/>
                  </a:lnTo>
                  <a:lnTo>
                    <a:pt x="51690" y="59125"/>
                  </a:lnTo>
                  <a:lnTo>
                    <a:pt x="48796" y="57730"/>
                  </a:lnTo>
                  <a:lnTo>
                    <a:pt x="51607" y="57501"/>
                  </a:lnTo>
                  <a:close/>
                  <a:moveTo>
                    <a:pt x="53981" y="58396"/>
                  </a:moveTo>
                  <a:lnTo>
                    <a:pt x="56043" y="59167"/>
                  </a:lnTo>
                  <a:lnTo>
                    <a:pt x="52336" y="59146"/>
                  </a:lnTo>
                  <a:lnTo>
                    <a:pt x="53981" y="58396"/>
                  </a:lnTo>
                  <a:close/>
                  <a:moveTo>
                    <a:pt x="3416" y="59021"/>
                  </a:moveTo>
                  <a:lnTo>
                    <a:pt x="7123" y="59063"/>
                  </a:lnTo>
                  <a:lnTo>
                    <a:pt x="5499" y="59792"/>
                  </a:lnTo>
                  <a:lnTo>
                    <a:pt x="3416" y="59021"/>
                  </a:lnTo>
                  <a:close/>
                  <a:moveTo>
                    <a:pt x="52336" y="59438"/>
                  </a:moveTo>
                  <a:lnTo>
                    <a:pt x="56043" y="59459"/>
                  </a:lnTo>
                  <a:lnTo>
                    <a:pt x="53960" y="60188"/>
                  </a:lnTo>
                  <a:lnTo>
                    <a:pt x="52336" y="59438"/>
                  </a:lnTo>
                  <a:close/>
                  <a:moveTo>
                    <a:pt x="8435" y="59063"/>
                  </a:moveTo>
                  <a:lnTo>
                    <a:pt x="26408" y="59209"/>
                  </a:lnTo>
                  <a:lnTo>
                    <a:pt x="11247" y="60417"/>
                  </a:lnTo>
                  <a:lnTo>
                    <a:pt x="8435" y="59063"/>
                  </a:lnTo>
                  <a:close/>
                  <a:moveTo>
                    <a:pt x="7769" y="59084"/>
                  </a:moveTo>
                  <a:lnTo>
                    <a:pt x="10684" y="60458"/>
                  </a:lnTo>
                  <a:lnTo>
                    <a:pt x="7852" y="60687"/>
                  </a:lnTo>
                  <a:lnTo>
                    <a:pt x="5874" y="59938"/>
                  </a:lnTo>
                  <a:lnTo>
                    <a:pt x="7769" y="59084"/>
                  </a:lnTo>
                  <a:close/>
                  <a:moveTo>
                    <a:pt x="33051" y="59271"/>
                  </a:moveTo>
                  <a:lnTo>
                    <a:pt x="51045" y="59417"/>
                  </a:lnTo>
                  <a:lnTo>
                    <a:pt x="48192" y="60708"/>
                  </a:lnTo>
                  <a:lnTo>
                    <a:pt x="33051" y="59271"/>
                  </a:lnTo>
                  <a:close/>
                  <a:moveTo>
                    <a:pt x="5499" y="60104"/>
                  </a:moveTo>
                  <a:lnTo>
                    <a:pt x="7186" y="60729"/>
                  </a:lnTo>
                  <a:lnTo>
                    <a:pt x="3499" y="61021"/>
                  </a:lnTo>
                  <a:lnTo>
                    <a:pt x="3499" y="61021"/>
                  </a:lnTo>
                  <a:lnTo>
                    <a:pt x="5499" y="60104"/>
                  </a:lnTo>
                  <a:close/>
                  <a:moveTo>
                    <a:pt x="51690" y="59438"/>
                  </a:moveTo>
                  <a:lnTo>
                    <a:pt x="53565" y="60333"/>
                  </a:lnTo>
                  <a:lnTo>
                    <a:pt x="51565" y="61041"/>
                  </a:lnTo>
                  <a:lnTo>
                    <a:pt x="48754" y="60771"/>
                  </a:lnTo>
                  <a:lnTo>
                    <a:pt x="51690" y="59438"/>
                  </a:lnTo>
                  <a:close/>
                  <a:moveTo>
                    <a:pt x="53940" y="60500"/>
                  </a:moveTo>
                  <a:lnTo>
                    <a:pt x="55939" y="61458"/>
                  </a:lnTo>
                  <a:lnTo>
                    <a:pt x="52253" y="61104"/>
                  </a:lnTo>
                  <a:lnTo>
                    <a:pt x="53940" y="60500"/>
                  </a:lnTo>
                  <a:close/>
                  <a:moveTo>
                    <a:pt x="26429" y="59500"/>
                  </a:moveTo>
                  <a:lnTo>
                    <a:pt x="13787" y="61625"/>
                  </a:lnTo>
                  <a:lnTo>
                    <a:pt x="11788" y="60667"/>
                  </a:lnTo>
                  <a:lnTo>
                    <a:pt x="26429" y="59500"/>
                  </a:lnTo>
                  <a:close/>
                  <a:moveTo>
                    <a:pt x="33030" y="59563"/>
                  </a:moveTo>
                  <a:lnTo>
                    <a:pt x="47650" y="60958"/>
                  </a:lnTo>
                  <a:lnTo>
                    <a:pt x="45630" y="61895"/>
                  </a:lnTo>
                  <a:lnTo>
                    <a:pt x="33030" y="59563"/>
                  </a:lnTo>
                  <a:close/>
                  <a:moveTo>
                    <a:pt x="11205" y="60708"/>
                  </a:moveTo>
                  <a:lnTo>
                    <a:pt x="13288" y="61708"/>
                  </a:lnTo>
                  <a:lnTo>
                    <a:pt x="11434" y="62020"/>
                  </a:lnTo>
                  <a:lnTo>
                    <a:pt x="8498" y="60916"/>
                  </a:lnTo>
                  <a:lnTo>
                    <a:pt x="11205" y="60708"/>
                  </a:lnTo>
                  <a:close/>
                  <a:moveTo>
                    <a:pt x="48233" y="61021"/>
                  </a:moveTo>
                  <a:lnTo>
                    <a:pt x="50920" y="61270"/>
                  </a:lnTo>
                  <a:lnTo>
                    <a:pt x="47963" y="62312"/>
                  </a:lnTo>
                  <a:lnTo>
                    <a:pt x="46130" y="61979"/>
                  </a:lnTo>
                  <a:lnTo>
                    <a:pt x="48233" y="61021"/>
                  </a:lnTo>
                  <a:close/>
                  <a:moveTo>
                    <a:pt x="26470" y="59792"/>
                  </a:moveTo>
                  <a:lnTo>
                    <a:pt x="15766" y="62562"/>
                  </a:lnTo>
                  <a:lnTo>
                    <a:pt x="14246" y="61833"/>
                  </a:lnTo>
                  <a:lnTo>
                    <a:pt x="26470" y="59792"/>
                  </a:lnTo>
                  <a:close/>
                  <a:moveTo>
                    <a:pt x="7810" y="60979"/>
                  </a:moveTo>
                  <a:lnTo>
                    <a:pt x="10872" y="62124"/>
                  </a:lnTo>
                  <a:lnTo>
                    <a:pt x="8081" y="62582"/>
                  </a:lnTo>
                  <a:lnTo>
                    <a:pt x="3520" y="61312"/>
                  </a:lnTo>
                  <a:lnTo>
                    <a:pt x="7810" y="60979"/>
                  </a:lnTo>
                  <a:close/>
                  <a:moveTo>
                    <a:pt x="32968" y="59833"/>
                  </a:moveTo>
                  <a:lnTo>
                    <a:pt x="45172" y="62104"/>
                  </a:lnTo>
                  <a:lnTo>
                    <a:pt x="43631" y="62791"/>
                  </a:lnTo>
                  <a:lnTo>
                    <a:pt x="32968" y="59833"/>
                  </a:lnTo>
                  <a:close/>
                  <a:moveTo>
                    <a:pt x="51607" y="61333"/>
                  </a:moveTo>
                  <a:lnTo>
                    <a:pt x="55918" y="61749"/>
                  </a:lnTo>
                  <a:lnTo>
                    <a:pt x="51316" y="62937"/>
                  </a:lnTo>
                  <a:lnTo>
                    <a:pt x="48546" y="62416"/>
                  </a:lnTo>
                  <a:lnTo>
                    <a:pt x="51607" y="61333"/>
                  </a:lnTo>
                  <a:close/>
                  <a:moveTo>
                    <a:pt x="13746" y="61916"/>
                  </a:moveTo>
                  <a:lnTo>
                    <a:pt x="15329" y="62687"/>
                  </a:lnTo>
                  <a:lnTo>
                    <a:pt x="14079" y="62999"/>
                  </a:lnTo>
                  <a:lnTo>
                    <a:pt x="11976" y="62228"/>
                  </a:lnTo>
                  <a:lnTo>
                    <a:pt x="13746" y="61916"/>
                  </a:lnTo>
                  <a:close/>
                  <a:moveTo>
                    <a:pt x="45651" y="62187"/>
                  </a:moveTo>
                  <a:lnTo>
                    <a:pt x="47421" y="62520"/>
                  </a:lnTo>
                  <a:lnTo>
                    <a:pt x="45318" y="63270"/>
                  </a:lnTo>
                  <a:lnTo>
                    <a:pt x="44068" y="62916"/>
                  </a:lnTo>
                  <a:lnTo>
                    <a:pt x="45651" y="62187"/>
                  </a:lnTo>
                  <a:close/>
                  <a:moveTo>
                    <a:pt x="26554" y="60063"/>
                  </a:moveTo>
                  <a:lnTo>
                    <a:pt x="17369" y="63332"/>
                  </a:lnTo>
                  <a:lnTo>
                    <a:pt x="16182" y="62749"/>
                  </a:lnTo>
                  <a:lnTo>
                    <a:pt x="26554" y="60063"/>
                  </a:lnTo>
                  <a:close/>
                  <a:moveTo>
                    <a:pt x="32906" y="60125"/>
                  </a:moveTo>
                  <a:lnTo>
                    <a:pt x="43214" y="62978"/>
                  </a:lnTo>
                  <a:lnTo>
                    <a:pt x="42027" y="63520"/>
                  </a:lnTo>
                  <a:lnTo>
                    <a:pt x="32906" y="60125"/>
                  </a:lnTo>
                  <a:close/>
                  <a:moveTo>
                    <a:pt x="11413" y="62312"/>
                  </a:moveTo>
                  <a:lnTo>
                    <a:pt x="13579" y="63124"/>
                  </a:lnTo>
                  <a:lnTo>
                    <a:pt x="11767" y="63603"/>
                  </a:lnTo>
                  <a:lnTo>
                    <a:pt x="8748" y="62770"/>
                  </a:lnTo>
                  <a:lnTo>
                    <a:pt x="11413" y="62312"/>
                  </a:lnTo>
                  <a:close/>
                  <a:moveTo>
                    <a:pt x="15745" y="62874"/>
                  </a:moveTo>
                  <a:lnTo>
                    <a:pt x="16974" y="63457"/>
                  </a:lnTo>
                  <a:lnTo>
                    <a:pt x="16120" y="63770"/>
                  </a:lnTo>
                  <a:lnTo>
                    <a:pt x="14558" y="63186"/>
                  </a:lnTo>
                  <a:lnTo>
                    <a:pt x="15745" y="62874"/>
                  </a:lnTo>
                  <a:close/>
                  <a:moveTo>
                    <a:pt x="48004" y="62624"/>
                  </a:moveTo>
                  <a:lnTo>
                    <a:pt x="50649" y="63103"/>
                  </a:lnTo>
                  <a:lnTo>
                    <a:pt x="47629" y="63895"/>
                  </a:lnTo>
                  <a:lnTo>
                    <a:pt x="45797" y="63395"/>
                  </a:lnTo>
                  <a:lnTo>
                    <a:pt x="48004" y="62624"/>
                  </a:lnTo>
                  <a:close/>
                  <a:moveTo>
                    <a:pt x="26658" y="60333"/>
                  </a:moveTo>
                  <a:lnTo>
                    <a:pt x="18702" y="63957"/>
                  </a:lnTo>
                  <a:lnTo>
                    <a:pt x="17744" y="63499"/>
                  </a:lnTo>
                  <a:lnTo>
                    <a:pt x="26658" y="60333"/>
                  </a:lnTo>
                  <a:close/>
                  <a:moveTo>
                    <a:pt x="43652" y="63103"/>
                  </a:moveTo>
                  <a:lnTo>
                    <a:pt x="44839" y="63436"/>
                  </a:lnTo>
                  <a:lnTo>
                    <a:pt x="43256" y="63999"/>
                  </a:lnTo>
                  <a:lnTo>
                    <a:pt x="42402" y="63665"/>
                  </a:lnTo>
                  <a:lnTo>
                    <a:pt x="43652" y="63103"/>
                  </a:lnTo>
                  <a:close/>
                  <a:moveTo>
                    <a:pt x="32801" y="60396"/>
                  </a:moveTo>
                  <a:lnTo>
                    <a:pt x="41652" y="63707"/>
                  </a:lnTo>
                  <a:lnTo>
                    <a:pt x="40674" y="64144"/>
                  </a:lnTo>
                  <a:lnTo>
                    <a:pt x="32801" y="60396"/>
                  </a:lnTo>
                  <a:close/>
                  <a:moveTo>
                    <a:pt x="14058" y="63311"/>
                  </a:moveTo>
                  <a:lnTo>
                    <a:pt x="15703" y="63915"/>
                  </a:lnTo>
                  <a:lnTo>
                    <a:pt x="14475" y="64353"/>
                  </a:lnTo>
                  <a:lnTo>
                    <a:pt x="12330" y="63749"/>
                  </a:lnTo>
                  <a:lnTo>
                    <a:pt x="14058" y="63311"/>
                  </a:lnTo>
                  <a:close/>
                  <a:moveTo>
                    <a:pt x="17349" y="63645"/>
                  </a:moveTo>
                  <a:lnTo>
                    <a:pt x="18369" y="64124"/>
                  </a:lnTo>
                  <a:lnTo>
                    <a:pt x="17786" y="64394"/>
                  </a:lnTo>
                  <a:lnTo>
                    <a:pt x="16557" y="63915"/>
                  </a:lnTo>
                  <a:lnTo>
                    <a:pt x="17349" y="63645"/>
                  </a:lnTo>
                  <a:close/>
                  <a:moveTo>
                    <a:pt x="8060" y="62874"/>
                  </a:moveTo>
                  <a:lnTo>
                    <a:pt x="11205" y="63749"/>
                  </a:lnTo>
                  <a:lnTo>
                    <a:pt x="8477" y="64457"/>
                  </a:lnTo>
                  <a:lnTo>
                    <a:pt x="3812" y="63603"/>
                  </a:lnTo>
                  <a:lnTo>
                    <a:pt x="8060" y="62874"/>
                  </a:lnTo>
                  <a:close/>
                  <a:moveTo>
                    <a:pt x="42027" y="63853"/>
                  </a:moveTo>
                  <a:lnTo>
                    <a:pt x="42839" y="64144"/>
                  </a:lnTo>
                  <a:lnTo>
                    <a:pt x="41590" y="64582"/>
                  </a:lnTo>
                  <a:lnTo>
                    <a:pt x="41007" y="64311"/>
                  </a:lnTo>
                  <a:lnTo>
                    <a:pt x="42027" y="63853"/>
                  </a:lnTo>
                  <a:close/>
                  <a:moveTo>
                    <a:pt x="45339" y="63561"/>
                  </a:moveTo>
                  <a:lnTo>
                    <a:pt x="47067" y="64040"/>
                  </a:lnTo>
                  <a:lnTo>
                    <a:pt x="44901" y="64603"/>
                  </a:lnTo>
                  <a:lnTo>
                    <a:pt x="43672" y="64144"/>
                  </a:lnTo>
                  <a:lnTo>
                    <a:pt x="45339" y="63561"/>
                  </a:lnTo>
                  <a:close/>
                  <a:moveTo>
                    <a:pt x="51336" y="63228"/>
                  </a:moveTo>
                  <a:lnTo>
                    <a:pt x="55585" y="64019"/>
                  </a:lnTo>
                  <a:lnTo>
                    <a:pt x="50899" y="64811"/>
                  </a:lnTo>
                  <a:lnTo>
                    <a:pt x="48171" y="64061"/>
                  </a:lnTo>
                  <a:lnTo>
                    <a:pt x="51336" y="63228"/>
                  </a:lnTo>
                  <a:close/>
                  <a:moveTo>
                    <a:pt x="16120" y="64082"/>
                  </a:moveTo>
                  <a:lnTo>
                    <a:pt x="17411" y="64561"/>
                  </a:lnTo>
                  <a:lnTo>
                    <a:pt x="16578" y="64936"/>
                  </a:lnTo>
                  <a:lnTo>
                    <a:pt x="14975" y="64478"/>
                  </a:lnTo>
                  <a:lnTo>
                    <a:pt x="16120" y="64082"/>
                  </a:lnTo>
                  <a:close/>
                  <a:moveTo>
                    <a:pt x="11767" y="63895"/>
                  </a:moveTo>
                  <a:lnTo>
                    <a:pt x="13996" y="64519"/>
                  </a:lnTo>
                  <a:lnTo>
                    <a:pt x="12226" y="65144"/>
                  </a:lnTo>
                  <a:lnTo>
                    <a:pt x="9143" y="64582"/>
                  </a:lnTo>
                  <a:lnTo>
                    <a:pt x="11767" y="63895"/>
                  </a:lnTo>
                  <a:close/>
                  <a:moveTo>
                    <a:pt x="43256" y="64290"/>
                  </a:moveTo>
                  <a:lnTo>
                    <a:pt x="44401" y="64728"/>
                  </a:lnTo>
                  <a:lnTo>
                    <a:pt x="42777" y="65144"/>
                  </a:lnTo>
                  <a:lnTo>
                    <a:pt x="41965" y="64769"/>
                  </a:lnTo>
                  <a:lnTo>
                    <a:pt x="43256" y="64290"/>
                  </a:lnTo>
                  <a:close/>
                  <a:moveTo>
                    <a:pt x="47609" y="64207"/>
                  </a:moveTo>
                  <a:lnTo>
                    <a:pt x="50233" y="64915"/>
                  </a:lnTo>
                  <a:lnTo>
                    <a:pt x="47130" y="65436"/>
                  </a:lnTo>
                  <a:lnTo>
                    <a:pt x="45380" y="64790"/>
                  </a:lnTo>
                  <a:lnTo>
                    <a:pt x="47609" y="64207"/>
                  </a:lnTo>
                  <a:close/>
                  <a:moveTo>
                    <a:pt x="14496" y="64665"/>
                  </a:moveTo>
                  <a:lnTo>
                    <a:pt x="16182" y="65123"/>
                  </a:lnTo>
                  <a:lnTo>
                    <a:pt x="14995" y="65665"/>
                  </a:lnTo>
                  <a:lnTo>
                    <a:pt x="12788" y="65248"/>
                  </a:lnTo>
                  <a:lnTo>
                    <a:pt x="14496" y="64665"/>
                  </a:lnTo>
                  <a:close/>
                  <a:moveTo>
                    <a:pt x="44880" y="64915"/>
                  </a:moveTo>
                  <a:lnTo>
                    <a:pt x="46567" y="65540"/>
                  </a:lnTo>
                  <a:lnTo>
                    <a:pt x="44360" y="65894"/>
                  </a:lnTo>
                  <a:lnTo>
                    <a:pt x="43193" y="65352"/>
                  </a:lnTo>
                  <a:lnTo>
                    <a:pt x="44880" y="64915"/>
                  </a:lnTo>
                  <a:close/>
                  <a:moveTo>
                    <a:pt x="1021" y="65811"/>
                  </a:moveTo>
                  <a:lnTo>
                    <a:pt x="2625" y="65977"/>
                  </a:lnTo>
                  <a:lnTo>
                    <a:pt x="1792" y="66185"/>
                  </a:lnTo>
                  <a:lnTo>
                    <a:pt x="1021" y="65811"/>
                  </a:lnTo>
                  <a:close/>
                  <a:moveTo>
                    <a:pt x="8477" y="64748"/>
                  </a:moveTo>
                  <a:lnTo>
                    <a:pt x="11684" y="65352"/>
                  </a:lnTo>
                  <a:lnTo>
                    <a:pt x="9018" y="66290"/>
                  </a:lnTo>
                  <a:lnTo>
                    <a:pt x="4291" y="65831"/>
                  </a:lnTo>
                  <a:lnTo>
                    <a:pt x="8477" y="64748"/>
                  </a:lnTo>
                  <a:close/>
                  <a:moveTo>
                    <a:pt x="18702" y="64290"/>
                  </a:moveTo>
                  <a:lnTo>
                    <a:pt x="23055" y="66352"/>
                  </a:lnTo>
                  <a:lnTo>
                    <a:pt x="23055" y="66352"/>
                  </a:lnTo>
                  <a:lnTo>
                    <a:pt x="18161" y="64540"/>
                  </a:lnTo>
                  <a:lnTo>
                    <a:pt x="18702" y="64290"/>
                  </a:lnTo>
                  <a:close/>
                  <a:moveTo>
                    <a:pt x="40674" y="64457"/>
                  </a:moveTo>
                  <a:lnTo>
                    <a:pt x="41194" y="64728"/>
                  </a:lnTo>
                  <a:lnTo>
                    <a:pt x="36300" y="66456"/>
                  </a:lnTo>
                  <a:lnTo>
                    <a:pt x="36300" y="66456"/>
                  </a:lnTo>
                  <a:lnTo>
                    <a:pt x="40674" y="64457"/>
                  </a:lnTo>
                  <a:close/>
                  <a:moveTo>
                    <a:pt x="50878" y="65102"/>
                  </a:moveTo>
                  <a:lnTo>
                    <a:pt x="55043" y="66248"/>
                  </a:lnTo>
                  <a:lnTo>
                    <a:pt x="50316" y="66623"/>
                  </a:lnTo>
                  <a:lnTo>
                    <a:pt x="47671" y="65644"/>
                  </a:lnTo>
                  <a:lnTo>
                    <a:pt x="50878" y="65102"/>
                  </a:lnTo>
                  <a:close/>
                  <a:moveTo>
                    <a:pt x="12246" y="65456"/>
                  </a:moveTo>
                  <a:lnTo>
                    <a:pt x="14537" y="65873"/>
                  </a:lnTo>
                  <a:lnTo>
                    <a:pt x="12829" y="66644"/>
                  </a:lnTo>
                  <a:lnTo>
                    <a:pt x="9706" y="66352"/>
                  </a:lnTo>
                  <a:lnTo>
                    <a:pt x="12246" y="65456"/>
                  </a:lnTo>
                  <a:close/>
                  <a:moveTo>
                    <a:pt x="58334" y="66290"/>
                  </a:moveTo>
                  <a:lnTo>
                    <a:pt x="57542" y="66644"/>
                  </a:lnTo>
                  <a:lnTo>
                    <a:pt x="56709" y="66414"/>
                  </a:lnTo>
                  <a:lnTo>
                    <a:pt x="58334" y="66290"/>
                  </a:lnTo>
                  <a:close/>
                  <a:moveTo>
                    <a:pt x="17807" y="64707"/>
                  </a:moveTo>
                  <a:lnTo>
                    <a:pt x="23701" y="66914"/>
                  </a:lnTo>
                  <a:lnTo>
                    <a:pt x="17015" y="65061"/>
                  </a:lnTo>
                  <a:lnTo>
                    <a:pt x="17807" y="64707"/>
                  </a:lnTo>
                  <a:close/>
                  <a:moveTo>
                    <a:pt x="47109" y="65727"/>
                  </a:moveTo>
                  <a:lnTo>
                    <a:pt x="49649" y="66685"/>
                  </a:lnTo>
                  <a:lnTo>
                    <a:pt x="46526" y="66935"/>
                  </a:lnTo>
                  <a:lnTo>
                    <a:pt x="44818" y="66123"/>
                  </a:lnTo>
                  <a:lnTo>
                    <a:pt x="47109" y="65727"/>
                  </a:lnTo>
                  <a:close/>
                  <a:moveTo>
                    <a:pt x="41569" y="64894"/>
                  </a:moveTo>
                  <a:lnTo>
                    <a:pt x="42340" y="65269"/>
                  </a:lnTo>
                  <a:lnTo>
                    <a:pt x="35634" y="66998"/>
                  </a:lnTo>
                  <a:lnTo>
                    <a:pt x="35634" y="66998"/>
                  </a:lnTo>
                  <a:lnTo>
                    <a:pt x="41569" y="64894"/>
                  </a:lnTo>
                  <a:close/>
                  <a:moveTo>
                    <a:pt x="16599" y="65248"/>
                  </a:moveTo>
                  <a:lnTo>
                    <a:pt x="24409" y="67393"/>
                  </a:lnTo>
                  <a:lnTo>
                    <a:pt x="15495" y="65748"/>
                  </a:lnTo>
                  <a:lnTo>
                    <a:pt x="16599" y="65248"/>
                  </a:lnTo>
                  <a:close/>
                  <a:moveTo>
                    <a:pt x="42756" y="65456"/>
                  </a:moveTo>
                  <a:lnTo>
                    <a:pt x="43860" y="65977"/>
                  </a:lnTo>
                  <a:lnTo>
                    <a:pt x="34926" y="67497"/>
                  </a:lnTo>
                  <a:lnTo>
                    <a:pt x="42756" y="65456"/>
                  </a:lnTo>
                  <a:close/>
                  <a:moveTo>
                    <a:pt x="3479" y="66040"/>
                  </a:moveTo>
                  <a:lnTo>
                    <a:pt x="8373" y="66519"/>
                  </a:lnTo>
                  <a:lnTo>
                    <a:pt x="4999" y="67706"/>
                  </a:lnTo>
                  <a:lnTo>
                    <a:pt x="2208" y="66373"/>
                  </a:lnTo>
                  <a:lnTo>
                    <a:pt x="3479" y="66040"/>
                  </a:lnTo>
                  <a:close/>
                  <a:moveTo>
                    <a:pt x="15037" y="65956"/>
                  </a:moveTo>
                  <a:lnTo>
                    <a:pt x="25158" y="67831"/>
                  </a:lnTo>
                  <a:lnTo>
                    <a:pt x="13392" y="66706"/>
                  </a:lnTo>
                  <a:lnTo>
                    <a:pt x="15037" y="65956"/>
                  </a:lnTo>
                  <a:close/>
                  <a:moveTo>
                    <a:pt x="44318" y="66206"/>
                  </a:moveTo>
                  <a:lnTo>
                    <a:pt x="45942" y="66977"/>
                  </a:lnTo>
                  <a:lnTo>
                    <a:pt x="34176" y="67914"/>
                  </a:lnTo>
                  <a:lnTo>
                    <a:pt x="44318" y="66206"/>
                  </a:lnTo>
                  <a:close/>
                  <a:moveTo>
                    <a:pt x="9060" y="66581"/>
                  </a:moveTo>
                  <a:lnTo>
                    <a:pt x="12288" y="66893"/>
                  </a:lnTo>
                  <a:lnTo>
                    <a:pt x="9726" y="68060"/>
                  </a:lnTo>
                  <a:lnTo>
                    <a:pt x="5665" y="68039"/>
                  </a:lnTo>
                  <a:lnTo>
                    <a:pt x="5374" y="67893"/>
                  </a:lnTo>
                  <a:lnTo>
                    <a:pt x="9060" y="66581"/>
                  </a:lnTo>
                  <a:close/>
                  <a:moveTo>
                    <a:pt x="55876" y="66477"/>
                  </a:moveTo>
                  <a:lnTo>
                    <a:pt x="57147" y="66831"/>
                  </a:lnTo>
                  <a:lnTo>
                    <a:pt x="54314" y="68122"/>
                  </a:lnTo>
                  <a:lnTo>
                    <a:pt x="50962" y="66873"/>
                  </a:lnTo>
                  <a:lnTo>
                    <a:pt x="55876" y="66477"/>
                  </a:lnTo>
                  <a:close/>
                  <a:moveTo>
                    <a:pt x="12871" y="66956"/>
                  </a:moveTo>
                  <a:lnTo>
                    <a:pt x="25929" y="68205"/>
                  </a:lnTo>
                  <a:lnTo>
                    <a:pt x="25929" y="68205"/>
                  </a:lnTo>
                  <a:lnTo>
                    <a:pt x="10414" y="68081"/>
                  </a:lnTo>
                  <a:lnTo>
                    <a:pt x="12871" y="66956"/>
                  </a:lnTo>
                  <a:close/>
                  <a:moveTo>
                    <a:pt x="29740" y="59250"/>
                  </a:moveTo>
                  <a:lnTo>
                    <a:pt x="40320" y="64311"/>
                  </a:lnTo>
                  <a:lnTo>
                    <a:pt x="33155" y="67581"/>
                  </a:lnTo>
                  <a:lnTo>
                    <a:pt x="32406" y="67831"/>
                  </a:lnTo>
                  <a:lnTo>
                    <a:pt x="31635" y="68039"/>
                  </a:lnTo>
                  <a:lnTo>
                    <a:pt x="30844" y="68164"/>
                  </a:lnTo>
                  <a:lnTo>
                    <a:pt x="30052" y="68226"/>
                  </a:lnTo>
                  <a:lnTo>
                    <a:pt x="29261" y="68226"/>
                  </a:lnTo>
                  <a:lnTo>
                    <a:pt x="28470" y="68143"/>
                  </a:lnTo>
                  <a:lnTo>
                    <a:pt x="27678" y="67997"/>
                  </a:lnTo>
                  <a:lnTo>
                    <a:pt x="26908" y="67789"/>
                  </a:lnTo>
                  <a:lnTo>
                    <a:pt x="26158" y="67518"/>
                  </a:lnTo>
                  <a:lnTo>
                    <a:pt x="19056" y="64124"/>
                  </a:lnTo>
                  <a:lnTo>
                    <a:pt x="29740" y="59250"/>
                  </a:lnTo>
                  <a:close/>
                  <a:moveTo>
                    <a:pt x="46463" y="67227"/>
                  </a:moveTo>
                  <a:lnTo>
                    <a:pt x="48900" y="68393"/>
                  </a:lnTo>
                  <a:lnTo>
                    <a:pt x="48900" y="68393"/>
                  </a:lnTo>
                  <a:lnTo>
                    <a:pt x="33385" y="68268"/>
                  </a:lnTo>
                  <a:lnTo>
                    <a:pt x="46463" y="67227"/>
                  </a:lnTo>
                  <a:close/>
                  <a:moveTo>
                    <a:pt x="50274" y="66914"/>
                  </a:moveTo>
                  <a:lnTo>
                    <a:pt x="53940" y="68289"/>
                  </a:lnTo>
                  <a:lnTo>
                    <a:pt x="53648" y="68435"/>
                  </a:lnTo>
                  <a:lnTo>
                    <a:pt x="49587" y="68393"/>
                  </a:lnTo>
                  <a:lnTo>
                    <a:pt x="47046" y="67185"/>
                  </a:lnTo>
                  <a:lnTo>
                    <a:pt x="50274" y="66914"/>
                  </a:lnTo>
                  <a:close/>
                  <a:moveTo>
                    <a:pt x="1708" y="68289"/>
                  </a:moveTo>
                  <a:lnTo>
                    <a:pt x="3333" y="68310"/>
                  </a:lnTo>
                  <a:lnTo>
                    <a:pt x="2521" y="68601"/>
                  </a:lnTo>
                  <a:lnTo>
                    <a:pt x="1708" y="68289"/>
                  </a:lnTo>
                  <a:close/>
                  <a:moveTo>
                    <a:pt x="6290" y="68330"/>
                  </a:moveTo>
                  <a:lnTo>
                    <a:pt x="9102" y="68351"/>
                  </a:lnTo>
                  <a:lnTo>
                    <a:pt x="7685" y="68997"/>
                  </a:lnTo>
                  <a:lnTo>
                    <a:pt x="6290" y="68330"/>
                  </a:lnTo>
                  <a:close/>
                  <a:moveTo>
                    <a:pt x="57605" y="68747"/>
                  </a:moveTo>
                  <a:lnTo>
                    <a:pt x="56793" y="69039"/>
                  </a:lnTo>
                  <a:lnTo>
                    <a:pt x="55981" y="68747"/>
                  </a:lnTo>
                  <a:close/>
                  <a:moveTo>
                    <a:pt x="29657" y="69122"/>
                  </a:moveTo>
                  <a:lnTo>
                    <a:pt x="29698" y="69143"/>
                  </a:lnTo>
                  <a:lnTo>
                    <a:pt x="29657" y="69184"/>
                  </a:lnTo>
                  <a:lnTo>
                    <a:pt x="29594" y="69143"/>
                  </a:lnTo>
                  <a:lnTo>
                    <a:pt x="29657" y="69122"/>
                  </a:lnTo>
                  <a:close/>
                  <a:moveTo>
                    <a:pt x="50212" y="68684"/>
                  </a:moveTo>
                  <a:lnTo>
                    <a:pt x="53023" y="68705"/>
                  </a:lnTo>
                  <a:lnTo>
                    <a:pt x="51607" y="69351"/>
                  </a:lnTo>
                  <a:lnTo>
                    <a:pt x="50212" y="68684"/>
                  </a:lnTo>
                  <a:close/>
                  <a:moveTo>
                    <a:pt x="4187" y="68310"/>
                  </a:moveTo>
                  <a:lnTo>
                    <a:pt x="5603" y="68330"/>
                  </a:lnTo>
                  <a:lnTo>
                    <a:pt x="7352" y="69143"/>
                  </a:lnTo>
                  <a:lnTo>
                    <a:pt x="5853" y="69830"/>
                  </a:lnTo>
                  <a:lnTo>
                    <a:pt x="2937" y="68747"/>
                  </a:lnTo>
                  <a:lnTo>
                    <a:pt x="4187" y="68310"/>
                  </a:lnTo>
                  <a:close/>
                  <a:moveTo>
                    <a:pt x="9789" y="68351"/>
                  </a:moveTo>
                  <a:lnTo>
                    <a:pt x="26741" y="68497"/>
                  </a:lnTo>
                  <a:lnTo>
                    <a:pt x="9518" y="69851"/>
                  </a:lnTo>
                  <a:lnTo>
                    <a:pt x="8040" y="69163"/>
                  </a:lnTo>
                  <a:lnTo>
                    <a:pt x="9789" y="68351"/>
                  </a:lnTo>
                  <a:close/>
                  <a:moveTo>
                    <a:pt x="7685" y="69309"/>
                  </a:moveTo>
                  <a:lnTo>
                    <a:pt x="8935" y="69913"/>
                  </a:lnTo>
                  <a:lnTo>
                    <a:pt x="6540" y="70101"/>
                  </a:lnTo>
                  <a:lnTo>
                    <a:pt x="6228" y="69976"/>
                  </a:lnTo>
                  <a:lnTo>
                    <a:pt x="7685" y="69309"/>
                  </a:lnTo>
                  <a:close/>
                  <a:moveTo>
                    <a:pt x="32572" y="68539"/>
                  </a:moveTo>
                  <a:lnTo>
                    <a:pt x="49525" y="68684"/>
                  </a:lnTo>
                  <a:lnTo>
                    <a:pt x="51253" y="69518"/>
                  </a:lnTo>
                  <a:lnTo>
                    <a:pt x="49774" y="70184"/>
                  </a:lnTo>
                  <a:lnTo>
                    <a:pt x="32572" y="68539"/>
                  </a:lnTo>
                  <a:close/>
                  <a:moveTo>
                    <a:pt x="55127" y="68726"/>
                  </a:moveTo>
                  <a:lnTo>
                    <a:pt x="56355" y="69184"/>
                  </a:lnTo>
                  <a:lnTo>
                    <a:pt x="53440" y="70226"/>
                  </a:lnTo>
                  <a:lnTo>
                    <a:pt x="51940" y="69518"/>
                  </a:lnTo>
                  <a:lnTo>
                    <a:pt x="53711" y="68726"/>
                  </a:lnTo>
                  <a:close/>
                  <a:moveTo>
                    <a:pt x="51607" y="69684"/>
                  </a:moveTo>
                  <a:lnTo>
                    <a:pt x="53044" y="70371"/>
                  </a:lnTo>
                  <a:lnTo>
                    <a:pt x="52732" y="70476"/>
                  </a:lnTo>
                  <a:lnTo>
                    <a:pt x="50358" y="70246"/>
                  </a:lnTo>
                  <a:lnTo>
                    <a:pt x="51607" y="69684"/>
                  </a:lnTo>
                  <a:close/>
                  <a:moveTo>
                    <a:pt x="4228" y="70559"/>
                  </a:moveTo>
                  <a:lnTo>
                    <a:pt x="3458" y="70934"/>
                  </a:lnTo>
                  <a:lnTo>
                    <a:pt x="2625" y="70705"/>
                  </a:lnTo>
                  <a:lnTo>
                    <a:pt x="4228" y="70559"/>
                  </a:lnTo>
                  <a:close/>
                  <a:moveTo>
                    <a:pt x="27574" y="68726"/>
                  </a:moveTo>
                  <a:lnTo>
                    <a:pt x="12455" y="71267"/>
                  </a:lnTo>
                  <a:lnTo>
                    <a:pt x="10039" y="70101"/>
                  </a:lnTo>
                  <a:lnTo>
                    <a:pt x="27574" y="68726"/>
                  </a:lnTo>
                  <a:close/>
                  <a:moveTo>
                    <a:pt x="55023" y="70996"/>
                  </a:moveTo>
                  <a:lnTo>
                    <a:pt x="56647" y="71142"/>
                  </a:lnTo>
                  <a:lnTo>
                    <a:pt x="55814" y="71371"/>
                  </a:lnTo>
                  <a:lnTo>
                    <a:pt x="55023" y="70996"/>
                  </a:lnTo>
                  <a:close/>
                  <a:moveTo>
                    <a:pt x="31739" y="68747"/>
                  </a:moveTo>
                  <a:lnTo>
                    <a:pt x="49254" y="70434"/>
                  </a:lnTo>
                  <a:lnTo>
                    <a:pt x="46817" y="71538"/>
                  </a:lnTo>
                  <a:lnTo>
                    <a:pt x="31739" y="68747"/>
                  </a:lnTo>
                  <a:close/>
                  <a:moveTo>
                    <a:pt x="9456" y="70163"/>
                  </a:moveTo>
                  <a:lnTo>
                    <a:pt x="11955" y="71350"/>
                  </a:lnTo>
                  <a:lnTo>
                    <a:pt x="10518" y="71579"/>
                  </a:lnTo>
                  <a:lnTo>
                    <a:pt x="7186" y="70330"/>
                  </a:lnTo>
                  <a:lnTo>
                    <a:pt x="9456" y="70163"/>
                  </a:lnTo>
                  <a:close/>
                  <a:moveTo>
                    <a:pt x="49816" y="70496"/>
                  </a:moveTo>
                  <a:lnTo>
                    <a:pt x="52086" y="70705"/>
                  </a:lnTo>
                  <a:lnTo>
                    <a:pt x="48733" y="71892"/>
                  </a:lnTo>
                  <a:lnTo>
                    <a:pt x="47317" y="71642"/>
                  </a:lnTo>
                  <a:lnTo>
                    <a:pt x="49816" y="70496"/>
                  </a:lnTo>
                  <a:close/>
                  <a:moveTo>
                    <a:pt x="6498" y="70392"/>
                  </a:moveTo>
                  <a:lnTo>
                    <a:pt x="9955" y="71683"/>
                  </a:lnTo>
                  <a:lnTo>
                    <a:pt x="7581" y="72079"/>
                  </a:lnTo>
                  <a:lnTo>
                    <a:pt x="3874" y="71059"/>
                  </a:lnTo>
                  <a:lnTo>
                    <a:pt x="5082" y="70496"/>
                  </a:lnTo>
                  <a:lnTo>
                    <a:pt x="6498" y="70392"/>
                  </a:lnTo>
                  <a:close/>
                  <a:moveTo>
                    <a:pt x="28366" y="68893"/>
                  </a:moveTo>
                  <a:lnTo>
                    <a:pt x="14829" y="72391"/>
                  </a:lnTo>
                  <a:lnTo>
                    <a:pt x="12913" y="71475"/>
                  </a:lnTo>
                  <a:lnTo>
                    <a:pt x="28366" y="68893"/>
                  </a:lnTo>
                  <a:close/>
                  <a:moveTo>
                    <a:pt x="52773" y="70767"/>
                  </a:moveTo>
                  <a:lnTo>
                    <a:pt x="54190" y="70913"/>
                  </a:lnTo>
                  <a:lnTo>
                    <a:pt x="55377" y="71475"/>
                  </a:lnTo>
                  <a:lnTo>
                    <a:pt x="51649" y="72433"/>
                  </a:lnTo>
                  <a:lnTo>
                    <a:pt x="49295" y="71996"/>
                  </a:lnTo>
                  <a:lnTo>
                    <a:pt x="52773" y="70767"/>
                  </a:lnTo>
                  <a:close/>
                  <a:moveTo>
                    <a:pt x="30948" y="68914"/>
                  </a:moveTo>
                  <a:lnTo>
                    <a:pt x="46359" y="71746"/>
                  </a:lnTo>
                  <a:lnTo>
                    <a:pt x="44422" y="72641"/>
                  </a:lnTo>
                  <a:lnTo>
                    <a:pt x="30927" y="68914"/>
                  </a:lnTo>
                  <a:close/>
                  <a:moveTo>
                    <a:pt x="12413" y="71558"/>
                  </a:moveTo>
                  <a:lnTo>
                    <a:pt x="14391" y="72516"/>
                  </a:lnTo>
                  <a:lnTo>
                    <a:pt x="13579" y="72725"/>
                  </a:lnTo>
                  <a:lnTo>
                    <a:pt x="11059" y="71788"/>
                  </a:lnTo>
                  <a:lnTo>
                    <a:pt x="12413" y="71558"/>
                  </a:lnTo>
                  <a:close/>
                  <a:moveTo>
                    <a:pt x="3479" y="71246"/>
                  </a:moveTo>
                  <a:lnTo>
                    <a:pt x="6915" y="72183"/>
                  </a:lnTo>
                  <a:lnTo>
                    <a:pt x="2896" y="72870"/>
                  </a:lnTo>
                  <a:lnTo>
                    <a:pt x="771" y="72475"/>
                  </a:lnTo>
                  <a:lnTo>
                    <a:pt x="3479" y="71246"/>
                  </a:lnTo>
                  <a:close/>
                  <a:moveTo>
                    <a:pt x="46859" y="71850"/>
                  </a:moveTo>
                  <a:lnTo>
                    <a:pt x="48192" y="72100"/>
                  </a:lnTo>
                  <a:lnTo>
                    <a:pt x="45672" y="72975"/>
                  </a:lnTo>
                  <a:lnTo>
                    <a:pt x="44839" y="72766"/>
                  </a:lnTo>
                  <a:lnTo>
                    <a:pt x="46859" y="71850"/>
                  </a:lnTo>
                  <a:close/>
                  <a:moveTo>
                    <a:pt x="10497" y="71871"/>
                  </a:moveTo>
                  <a:lnTo>
                    <a:pt x="13079" y="72850"/>
                  </a:lnTo>
                  <a:lnTo>
                    <a:pt x="11684" y="73204"/>
                  </a:lnTo>
                  <a:lnTo>
                    <a:pt x="8248" y="72267"/>
                  </a:lnTo>
                  <a:lnTo>
                    <a:pt x="10497" y="71871"/>
                  </a:lnTo>
                  <a:close/>
                  <a:moveTo>
                    <a:pt x="55793" y="71663"/>
                  </a:moveTo>
                  <a:lnTo>
                    <a:pt x="58459" y="72954"/>
                  </a:lnTo>
                  <a:lnTo>
                    <a:pt x="56335" y="73308"/>
                  </a:lnTo>
                  <a:lnTo>
                    <a:pt x="52336" y="72558"/>
                  </a:lnTo>
                  <a:lnTo>
                    <a:pt x="55793" y="71663"/>
                  </a:lnTo>
                  <a:close/>
                  <a:moveTo>
                    <a:pt x="28782" y="69080"/>
                  </a:moveTo>
                  <a:lnTo>
                    <a:pt x="28824" y="69101"/>
                  </a:lnTo>
                  <a:lnTo>
                    <a:pt x="16849" y="73349"/>
                  </a:lnTo>
                  <a:lnTo>
                    <a:pt x="15245" y="72579"/>
                  </a:lnTo>
                  <a:lnTo>
                    <a:pt x="28782" y="69080"/>
                  </a:lnTo>
                  <a:close/>
                  <a:moveTo>
                    <a:pt x="48754" y="72204"/>
                  </a:moveTo>
                  <a:lnTo>
                    <a:pt x="50982" y="72621"/>
                  </a:lnTo>
                  <a:lnTo>
                    <a:pt x="47546" y="73495"/>
                  </a:lnTo>
                  <a:lnTo>
                    <a:pt x="46151" y="73120"/>
                  </a:lnTo>
                  <a:lnTo>
                    <a:pt x="48754" y="72204"/>
                  </a:lnTo>
                  <a:close/>
                  <a:moveTo>
                    <a:pt x="30531" y="69101"/>
                  </a:moveTo>
                  <a:lnTo>
                    <a:pt x="44006" y="72829"/>
                  </a:lnTo>
                  <a:lnTo>
                    <a:pt x="42381" y="73579"/>
                  </a:lnTo>
                  <a:lnTo>
                    <a:pt x="30469" y="69122"/>
                  </a:lnTo>
                  <a:lnTo>
                    <a:pt x="30531" y="69101"/>
                  </a:lnTo>
                  <a:close/>
                  <a:moveTo>
                    <a:pt x="14808" y="72704"/>
                  </a:moveTo>
                  <a:lnTo>
                    <a:pt x="16453" y="73495"/>
                  </a:lnTo>
                  <a:lnTo>
                    <a:pt x="16037" y="73641"/>
                  </a:lnTo>
                  <a:lnTo>
                    <a:pt x="14037" y="72891"/>
                  </a:lnTo>
                  <a:lnTo>
                    <a:pt x="14808" y="72704"/>
                  </a:lnTo>
                  <a:close/>
                  <a:moveTo>
                    <a:pt x="44443" y="72954"/>
                  </a:moveTo>
                  <a:lnTo>
                    <a:pt x="45193" y="73162"/>
                  </a:lnTo>
                  <a:lnTo>
                    <a:pt x="43173" y="73870"/>
                  </a:lnTo>
                  <a:lnTo>
                    <a:pt x="42756" y="73704"/>
                  </a:lnTo>
                  <a:lnTo>
                    <a:pt x="44443" y="72954"/>
                  </a:lnTo>
                  <a:close/>
                  <a:moveTo>
                    <a:pt x="7581" y="72371"/>
                  </a:moveTo>
                  <a:lnTo>
                    <a:pt x="11122" y="73349"/>
                  </a:lnTo>
                  <a:lnTo>
                    <a:pt x="8810" y="73953"/>
                  </a:lnTo>
                  <a:lnTo>
                    <a:pt x="3729" y="73016"/>
                  </a:lnTo>
                  <a:lnTo>
                    <a:pt x="7581" y="72371"/>
                  </a:lnTo>
                  <a:close/>
                  <a:moveTo>
                    <a:pt x="13558" y="73016"/>
                  </a:moveTo>
                  <a:lnTo>
                    <a:pt x="15620" y="73787"/>
                  </a:lnTo>
                  <a:lnTo>
                    <a:pt x="14829" y="74078"/>
                  </a:lnTo>
                  <a:lnTo>
                    <a:pt x="12246" y="73370"/>
                  </a:lnTo>
                  <a:lnTo>
                    <a:pt x="13558" y="73016"/>
                  </a:lnTo>
                  <a:close/>
                  <a:moveTo>
                    <a:pt x="29199" y="69288"/>
                  </a:moveTo>
                  <a:lnTo>
                    <a:pt x="29303" y="69330"/>
                  </a:lnTo>
                  <a:lnTo>
                    <a:pt x="18619" y="74203"/>
                  </a:lnTo>
                  <a:lnTo>
                    <a:pt x="17224" y="73537"/>
                  </a:lnTo>
                  <a:lnTo>
                    <a:pt x="29199" y="69288"/>
                  </a:lnTo>
                  <a:close/>
                  <a:moveTo>
                    <a:pt x="51670" y="72746"/>
                  </a:moveTo>
                  <a:lnTo>
                    <a:pt x="55502" y="73454"/>
                  </a:lnTo>
                  <a:lnTo>
                    <a:pt x="50420" y="74307"/>
                  </a:lnTo>
                  <a:lnTo>
                    <a:pt x="48108" y="73662"/>
                  </a:lnTo>
                  <a:lnTo>
                    <a:pt x="51670" y="72746"/>
                  </a:lnTo>
                  <a:close/>
                  <a:moveTo>
                    <a:pt x="45672" y="73287"/>
                  </a:moveTo>
                  <a:lnTo>
                    <a:pt x="46984" y="73641"/>
                  </a:lnTo>
                  <a:lnTo>
                    <a:pt x="44401" y="74328"/>
                  </a:lnTo>
                  <a:lnTo>
                    <a:pt x="43610" y="74016"/>
                  </a:lnTo>
                  <a:lnTo>
                    <a:pt x="45672" y="73287"/>
                  </a:lnTo>
                  <a:close/>
                  <a:moveTo>
                    <a:pt x="30094" y="69288"/>
                  </a:moveTo>
                  <a:lnTo>
                    <a:pt x="42006" y="73745"/>
                  </a:lnTo>
                  <a:lnTo>
                    <a:pt x="40590" y="74391"/>
                  </a:lnTo>
                  <a:lnTo>
                    <a:pt x="29990" y="69330"/>
                  </a:lnTo>
                  <a:lnTo>
                    <a:pt x="30094" y="69288"/>
                  </a:lnTo>
                  <a:close/>
                  <a:moveTo>
                    <a:pt x="16828" y="73662"/>
                  </a:moveTo>
                  <a:lnTo>
                    <a:pt x="18286" y="74370"/>
                  </a:lnTo>
                  <a:lnTo>
                    <a:pt x="18140" y="74432"/>
                  </a:lnTo>
                  <a:lnTo>
                    <a:pt x="16474" y="73808"/>
                  </a:lnTo>
                  <a:lnTo>
                    <a:pt x="16828" y="73662"/>
                  </a:lnTo>
                  <a:close/>
                  <a:moveTo>
                    <a:pt x="42381" y="73891"/>
                  </a:moveTo>
                  <a:lnTo>
                    <a:pt x="42756" y="74016"/>
                  </a:lnTo>
                  <a:lnTo>
                    <a:pt x="41069" y="74620"/>
                  </a:lnTo>
                  <a:lnTo>
                    <a:pt x="40923" y="74557"/>
                  </a:lnTo>
                  <a:lnTo>
                    <a:pt x="42381" y="73891"/>
                  </a:lnTo>
                  <a:close/>
                  <a:moveTo>
                    <a:pt x="11684" y="73516"/>
                  </a:moveTo>
                  <a:lnTo>
                    <a:pt x="14350" y="74245"/>
                  </a:lnTo>
                  <a:lnTo>
                    <a:pt x="12975" y="74724"/>
                  </a:lnTo>
                  <a:lnTo>
                    <a:pt x="9477" y="74078"/>
                  </a:lnTo>
                  <a:lnTo>
                    <a:pt x="11684" y="73516"/>
                  </a:lnTo>
                  <a:close/>
                  <a:moveTo>
                    <a:pt x="16037" y="73953"/>
                  </a:moveTo>
                  <a:lnTo>
                    <a:pt x="17765" y="74599"/>
                  </a:lnTo>
                  <a:lnTo>
                    <a:pt x="17369" y="74786"/>
                  </a:lnTo>
                  <a:lnTo>
                    <a:pt x="15308" y="74203"/>
                  </a:lnTo>
                  <a:lnTo>
                    <a:pt x="16037" y="73953"/>
                  </a:lnTo>
                  <a:close/>
                  <a:moveTo>
                    <a:pt x="18619" y="74516"/>
                  </a:moveTo>
                  <a:lnTo>
                    <a:pt x="19410" y="74911"/>
                  </a:lnTo>
                  <a:lnTo>
                    <a:pt x="19410" y="74911"/>
                  </a:lnTo>
                  <a:lnTo>
                    <a:pt x="18536" y="74578"/>
                  </a:lnTo>
                  <a:lnTo>
                    <a:pt x="18619" y="74516"/>
                  </a:lnTo>
                  <a:close/>
                  <a:moveTo>
                    <a:pt x="43173" y="74183"/>
                  </a:moveTo>
                  <a:lnTo>
                    <a:pt x="43902" y="74453"/>
                  </a:lnTo>
                  <a:lnTo>
                    <a:pt x="41840" y="74974"/>
                  </a:lnTo>
                  <a:lnTo>
                    <a:pt x="41444" y="74786"/>
                  </a:lnTo>
                  <a:lnTo>
                    <a:pt x="43173" y="74183"/>
                  </a:lnTo>
                  <a:close/>
                  <a:moveTo>
                    <a:pt x="47546" y="73808"/>
                  </a:moveTo>
                  <a:lnTo>
                    <a:pt x="49733" y="74412"/>
                  </a:lnTo>
                  <a:lnTo>
                    <a:pt x="46213" y="74995"/>
                  </a:lnTo>
                  <a:lnTo>
                    <a:pt x="44860" y="74495"/>
                  </a:lnTo>
                  <a:lnTo>
                    <a:pt x="47546" y="73808"/>
                  </a:lnTo>
                  <a:close/>
                  <a:moveTo>
                    <a:pt x="40590" y="74703"/>
                  </a:moveTo>
                  <a:lnTo>
                    <a:pt x="40674" y="74745"/>
                  </a:lnTo>
                  <a:lnTo>
                    <a:pt x="39778" y="75078"/>
                  </a:lnTo>
                  <a:lnTo>
                    <a:pt x="39778" y="75078"/>
                  </a:lnTo>
                  <a:lnTo>
                    <a:pt x="40590" y="74703"/>
                  </a:lnTo>
                  <a:close/>
                  <a:moveTo>
                    <a:pt x="14829" y="74370"/>
                  </a:moveTo>
                  <a:lnTo>
                    <a:pt x="16953" y="74974"/>
                  </a:lnTo>
                  <a:lnTo>
                    <a:pt x="16182" y="75328"/>
                  </a:lnTo>
                  <a:lnTo>
                    <a:pt x="13558" y="74828"/>
                  </a:lnTo>
                  <a:lnTo>
                    <a:pt x="14829" y="74370"/>
                  </a:lnTo>
                  <a:close/>
                  <a:moveTo>
                    <a:pt x="44381" y="74620"/>
                  </a:moveTo>
                  <a:lnTo>
                    <a:pt x="45651" y="75099"/>
                  </a:lnTo>
                  <a:lnTo>
                    <a:pt x="43006" y="75536"/>
                  </a:lnTo>
                  <a:lnTo>
                    <a:pt x="42236" y="75182"/>
                  </a:lnTo>
                  <a:lnTo>
                    <a:pt x="44381" y="74620"/>
                  </a:lnTo>
                  <a:close/>
                  <a:moveTo>
                    <a:pt x="8810" y="74245"/>
                  </a:moveTo>
                  <a:lnTo>
                    <a:pt x="12434" y="74911"/>
                  </a:lnTo>
                  <a:lnTo>
                    <a:pt x="10185" y="75724"/>
                  </a:lnTo>
                  <a:lnTo>
                    <a:pt x="5041" y="75224"/>
                  </a:lnTo>
                  <a:lnTo>
                    <a:pt x="8810" y="74245"/>
                  </a:lnTo>
                  <a:close/>
                  <a:moveTo>
                    <a:pt x="18161" y="74745"/>
                  </a:moveTo>
                  <a:lnTo>
                    <a:pt x="20827" y="75744"/>
                  </a:lnTo>
                  <a:lnTo>
                    <a:pt x="17807" y="74891"/>
                  </a:lnTo>
                  <a:lnTo>
                    <a:pt x="18161" y="74745"/>
                  </a:lnTo>
                  <a:close/>
                  <a:moveTo>
                    <a:pt x="41048" y="74932"/>
                  </a:moveTo>
                  <a:lnTo>
                    <a:pt x="41402" y="75099"/>
                  </a:lnTo>
                  <a:lnTo>
                    <a:pt x="38341" y="75890"/>
                  </a:lnTo>
                  <a:lnTo>
                    <a:pt x="38341" y="75890"/>
                  </a:lnTo>
                  <a:lnTo>
                    <a:pt x="41048" y="74932"/>
                  </a:lnTo>
                  <a:close/>
                  <a:moveTo>
                    <a:pt x="50399" y="74599"/>
                  </a:moveTo>
                  <a:lnTo>
                    <a:pt x="54148" y="75640"/>
                  </a:lnTo>
                  <a:lnTo>
                    <a:pt x="49004" y="76036"/>
                  </a:lnTo>
                  <a:lnTo>
                    <a:pt x="46755" y="75203"/>
                  </a:lnTo>
                  <a:lnTo>
                    <a:pt x="50399" y="74599"/>
                  </a:lnTo>
                  <a:close/>
                  <a:moveTo>
                    <a:pt x="13017" y="75036"/>
                  </a:moveTo>
                  <a:lnTo>
                    <a:pt x="15724" y="75536"/>
                  </a:lnTo>
                  <a:lnTo>
                    <a:pt x="14412" y="76119"/>
                  </a:lnTo>
                  <a:lnTo>
                    <a:pt x="10872" y="75786"/>
                  </a:lnTo>
                  <a:lnTo>
                    <a:pt x="13017" y="75036"/>
                  </a:lnTo>
                  <a:close/>
                  <a:moveTo>
                    <a:pt x="46192" y="75307"/>
                  </a:moveTo>
                  <a:lnTo>
                    <a:pt x="48317" y="76098"/>
                  </a:lnTo>
                  <a:lnTo>
                    <a:pt x="44776" y="76369"/>
                  </a:lnTo>
                  <a:lnTo>
                    <a:pt x="43464" y="75765"/>
                  </a:lnTo>
                  <a:lnTo>
                    <a:pt x="46192" y="75307"/>
                  </a:lnTo>
                  <a:close/>
                  <a:moveTo>
                    <a:pt x="17390" y="75078"/>
                  </a:moveTo>
                  <a:lnTo>
                    <a:pt x="22326" y="76453"/>
                  </a:lnTo>
                  <a:lnTo>
                    <a:pt x="16682" y="75411"/>
                  </a:lnTo>
                  <a:lnTo>
                    <a:pt x="17390" y="75078"/>
                  </a:lnTo>
                  <a:close/>
                  <a:moveTo>
                    <a:pt x="41819" y="75286"/>
                  </a:moveTo>
                  <a:lnTo>
                    <a:pt x="42506" y="75619"/>
                  </a:lnTo>
                  <a:lnTo>
                    <a:pt x="36862" y="76577"/>
                  </a:lnTo>
                  <a:lnTo>
                    <a:pt x="41819" y="75286"/>
                  </a:lnTo>
                  <a:close/>
                  <a:moveTo>
                    <a:pt x="16224" y="75619"/>
                  </a:moveTo>
                  <a:lnTo>
                    <a:pt x="23867" y="77036"/>
                  </a:lnTo>
                  <a:lnTo>
                    <a:pt x="14995" y="76182"/>
                  </a:lnTo>
                  <a:lnTo>
                    <a:pt x="16224" y="75619"/>
                  </a:lnTo>
                  <a:close/>
                  <a:moveTo>
                    <a:pt x="42964" y="75849"/>
                  </a:moveTo>
                  <a:lnTo>
                    <a:pt x="44193" y="76432"/>
                  </a:lnTo>
                  <a:lnTo>
                    <a:pt x="35301" y="77119"/>
                  </a:lnTo>
                  <a:lnTo>
                    <a:pt x="42964" y="75849"/>
                  </a:lnTo>
                  <a:close/>
                  <a:moveTo>
                    <a:pt x="4228" y="75453"/>
                  </a:moveTo>
                  <a:lnTo>
                    <a:pt x="9539" y="75953"/>
                  </a:lnTo>
                  <a:lnTo>
                    <a:pt x="5686" y="77306"/>
                  </a:lnTo>
                  <a:lnTo>
                    <a:pt x="3541" y="77286"/>
                  </a:lnTo>
                  <a:lnTo>
                    <a:pt x="1250" y="76203"/>
                  </a:lnTo>
                  <a:lnTo>
                    <a:pt x="4228" y="75453"/>
                  </a:lnTo>
                  <a:close/>
                  <a:moveTo>
                    <a:pt x="10205" y="76015"/>
                  </a:moveTo>
                  <a:lnTo>
                    <a:pt x="13892" y="76369"/>
                  </a:lnTo>
                  <a:lnTo>
                    <a:pt x="11705" y="77369"/>
                  </a:lnTo>
                  <a:lnTo>
                    <a:pt x="6540" y="77327"/>
                  </a:lnTo>
                  <a:lnTo>
                    <a:pt x="10205" y="76015"/>
                  </a:lnTo>
                  <a:close/>
                  <a:moveTo>
                    <a:pt x="14454" y="76432"/>
                  </a:moveTo>
                  <a:lnTo>
                    <a:pt x="24659" y="77411"/>
                  </a:lnTo>
                  <a:lnTo>
                    <a:pt x="24804" y="77473"/>
                  </a:lnTo>
                  <a:lnTo>
                    <a:pt x="24804" y="77473"/>
                  </a:lnTo>
                  <a:lnTo>
                    <a:pt x="12392" y="77369"/>
                  </a:lnTo>
                  <a:lnTo>
                    <a:pt x="14454" y="76432"/>
                  </a:lnTo>
                  <a:close/>
                  <a:moveTo>
                    <a:pt x="29636" y="69497"/>
                  </a:moveTo>
                  <a:lnTo>
                    <a:pt x="40236" y="74537"/>
                  </a:lnTo>
                  <a:lnTo>
                    <a:pt x="36654" y="76182"/>
                  </a:lnTo>
                  <a:lnTo>
                    <a:pt x="35134" y="76723"/>
                  </a:lnTo>
                  <a:lnTo>
                    <a:pt x="33572" y="77119"/>
                  </a:lnTo>
                  <a:lnTo>
                    <a:pt x="31989" y="77390"/>
                  </a:lnTo>
                  <a:lnTo>
                    <a:pt x="30386" y="77515"/>
                  </a:lnTo>
                  <a:lnTo>
                    <a:pt x="28782" y="77494"/>
                  </a:lnTo>
                  <a:lnTo>
                    <a:pt x="27178" y="77348"/>
                  </a:lnTo>
                  <a:lnTo>
                    <a:pt x="25596" y="77056"/>
                  </a:lnTo>
                  <a:lnTo>
                    <a:pt x="24034" y="76619"/>
                  </a:lnTo>
                  <a:lnTo>
                    <a:pt x="22534" y="76057"/>
                  </a:lnTo>
                  <a:lnTo>
                    <a:pt x="18973" y="74370"/>
                  </a:lnTo>
                  <a:lnTo>
                    <a:pt x="29636" y="69497"/>
                  </a:lnTo>
                  <a:close/>
                  <a:moveTo>
                    <a:pt x="44714" y="76682"/>
                  </a:moveTo>
                  <a:lnTo>
                    <a:pt x="46776" y="77660"/>
                  </a:lnTo>
                  <a:lnTo>
                    <a:pt x="46776" y="77660"/>
                  </a:lnTo>
                  <a:lnTo>
                    <a:pt x="34343" y="77556"/>
                  </a:lnTo>
                  <a:lnTo>
                    <a:pt x="34488" y="77473"/>
                  </a:lnTo>
                  <a:lnTo>
                    <a:pt x="44714" y="76682"/>
                  </a:lnTo>
                  <a:close/>
                  <a:moveTo>
                    <a:pt x="48962" y="76328"/>
                  </a:moveTo>
                  <a:lnTo>
                    <a:pt x="52628" y="77702"/>
                  </a:lnTo>
                  <a:lnTo>
                    <a:pt x="47463" y="77660"/>
                  </a:lnTo>
                  <a:lnTo>
                    <a:pt x="45297" y="76619"/>
                  </a:lnTo>
                  <a:lnTo>
                    <a:pt x="48962" y="76328"/>
                  </a:lnTo>
                  <a:close/>
                  <a:moveTo>
                    <a:pt x="54960" y="75869"/>
                  </a:moveTo>
                  <a:lnTo>
                    <a:pt x="57917" y="76682"/>
                  </a:lnTo>
                  <a:lnTo>
                    <a:pt x="55626" y="77723"/>
                  </a:lnTo>
                  <a:lnTo>
                    <a:pt x="53461" y="77702"/>
                  </a:lnTo>
                  <a:lnTo>
                    <a:pt x="49649" y="76286"/>
                  </a:lnTo>
                  <a:lnTo>
                    <a:pt x="54960" y="75869"/>
                  </a:lnTo>
                  <a:close/>
                  <a:moveTo>
                    <a:pt x="4895" y="77598"/>
                  </a:moveTo>
                  <a:lnTo>
                    <a:pt x="4478" y="77744"/>
                  </a:lnTo>
                  <a:lnTo>
                    <a:pt x="4166" y="77598"/>
                  </a:lnTo>
                  <a:close/>
                  <a:moveTo>
                    <a:pt x="26283" y="77765"/>
                  </a:moveTo>
                  <a:lnTo>
                    <a:pt x="26429" y="77827"/>
                  </a:lnTo>
                  <a:lnTo>
                    <a:pt x="26262" y="77848"/>
                  </a:lnTo>
                  <a:lnTo>
                    <a:pt x="26116" y="77765"/>
                  </a:lnTo>
                  <a:close/>
                  <a:moveTo>
                    <a:pt x="33030" y="77827"/>
                  </a:moveTo>
                  <a:lnTo>
                    <a:pt x="32885" y="77890"/>
                  </a:lnTo>
                  <a:lnTo>
                    <a:pt x="32718" y="77890"/>
                  </a:lnTo>
                  <a:lnTo>
                    <a:pt x="32885" y="77827"/>
                  </a:lnTo>
                  <a:close/>
                  <a:moveTo>
                    <a:pt x="27928" y="77994"/>
                  </a:moveTo>
                  <a:lnTo>
                    <a:pt x="28074" y="78056"/>
                  </a:lnTo>
                  <a:lnTo>
                    <a:pt x="27907" y="78077"/>
                  </a:lnTo>
                  <a:lnTo>
                    <a:pt x="27762" y="78014"/>
                  </a:lnTo>
                  <a:lnTo>
                    <a:pt x="27928" y="77994"/>
                  </a:lnTo>
                  <a:close/>
                  <a:moveTo>
                    <a:pt x="31239" y="78035"/>
                  </a:moveTo>
                  <a:lnTo>
                    <a:pt x="31385" y="78056"/>
                  </a:lnTo>
                  <a:lnTo>
                    <a:pt x="31239" y="78098"/>
                  </a:lnTo>
                  <a:lnTo>
                    <a:pt x="31073" y="78077"/>
                  </a:lnTo>
                  <a:lnTo>
                    <a:pt x="31239" y="78035"/>
                  </a:lnTo>
                  <a:close/>
                  <a:moveTo>
                    <a:pt x="29573" y="78098"/>
                  </a:moveTo>
                  <a:lnTo>
                    <a:pt x="29740" y="78119"/>
                  </a:lnTo>
                  <a:lnTo>
                    <a:pt x="29573" y="78160"/>
                  </a:lnTo>
                  <a:lnTo>
                    <a:pt x="29407" y="78119"/>
                  </a:lnTo>
                  <a:lnTo>
                    <a:pt x="29573" y="78098"/>
                  </a:lnTo>
                  <a:close/>
                  <a:moveTo>
                    <a:pt x="55002" y="78014"/>
                  </a:moveTo>
                  <a:lnTo>
                    <a:pt x="54669" y="78160"/>
                  </a:lnTo>
                  <a:lnTo>
                    <a:pt x="54252" y="78014"/>
                  </a:lnTo>
                  <a:close/>
                  <a:moveTo>
                    <a:pt x="27074" y="78077"/>
                  </a:moveTo>
                  <a:lnTo>
                    <a:pt x="27345" y="78160"/>
                  </a:lnTo>
                  <a:lnTo>
                    <a:pt x="27053" y="78223"/>
                  </a:lnTo>
                  <a:lnTo>
                    <a:pt x="26783" y="78098"/>
                  </a:lnTo>
                  <a:lnTo>
                    <a:pt x="27074" y="78077"/>
                  </a:lnTo>
                  <a:close/>
                  <a:moveTo>
                    <a:pt x="32073" y="78119"/>
                  </a:moveTo>
                  <a:lnTo>
                    <a:pt x="32364" y="78139"/>
                  </a:lnTo>
                  <a:lnTo>
                    <a:pt x="32093" y="78264"/>
                  </a:lnTo>
                  <a:lnTo>
                    <a:pt x="31802" y="78202"/>
                  </a:lnTo>
                  <a:lnTo>
                    <a:pt x="32073" y="78119"/>
                  </a:lnTo>
                  <a:close/>
                  <a:moveTo>
                    <a:pt x="28740" y="78223"/>
                  </a:moveTo>
                  <a:lnTo>
                    <a:pt x="29011" y="78306"/>
                  </a:lnTo>
                  <a:lnTo>
                    <a:pt x="28740" y="78389"/>
                  </a:lnTo>
                  <a:lnTo>
                    <a:pt x="28449" y="78285"/>
                  </a:lnTo>
                  <a:lnTo>
                    <a:pt x="28740" y="78223"/>
                  </a:lnTo>
                  <a:close/>
                  <a:moveTo>
                    <a:pt x="30406" y="78244"/>
                  </a:moveTo>
                  <a:lnTo>
                    <a:pt x="30698" y="78285"/>
                  </a:lnTo>
                  <a:lnTo>
                    <a:pt x="30406" y="78389"/>
                  </a:lnTo>
                  <a:lnTo>
                    <a:pt x="30136" y="78306"/>
                  </a:lnTo>
                  <a:lnTo>
                    <a:pt x="30406" y="78244"/>
                  </a:lnTo>
                  <a:close/>
                  <a:moveTo>
                    <a:pt x="27887" y="78369"/>
                  </a:moveTo>
                  <a:lnTo>
                    <a:pt x="28241" y="78514"/>
                  </a:lnTo>
                  <a:lnTo>
                    <a:pt x="27866" y="78598"/>
                  </a:lnTo>
                  <a:lnTo>
                    <a:pt x="27512" y="78431"/>
                  </a:lnTo>
                  <a:lnTo>
                    <a:pt x="27887" y="78369"/>
                  </a:lnTo>
                  <a:close/>
                  <a:moveTo>
                    <a:pt x="31260" y="78410"/>
                  </a:moveTo>
                  <a:lnTo>
                    <a:pt x="31635" y="78473"/>
                  </a:lnTo>
                  <a:lnTo>
                    <a:pt x="31281" y="78639"/>
                  </a:lnTo>
                  <a:lnTo>
                    <a:pt x="30906" y="78535"/>
                  </a:lnTo>
                  <a:lnTo>
                    <a:pt x="31260" y="78410"/>
                  </a:lnTo>
                  <a:close/>
                  <a:moveTo>
                    <a:pt x="29573" y="78452"/>
                  </a:moveTo>
                  <a:lnTo>
                    <a:pt x="29948" y="78556"/>
                  </a:lnTo>
                  <a:lnTo>
                    <a:pt x="29573" y="78702"/>
                  </a:lnTo>
                  <a:lnTo>
                    <a:pt x="29199" y="78556"/>
                  </a:lnTo>
                  <a:lnTo>
                    <a:pt x="29573" y="78452"/>
                  </a:lnTo>
                  <a:close/>
                  <a:moveTo>
                    <a:pt x="55689" y="78014"/>
                  </a:moveTo>
                  <a:lnTo>
                    <a:pt x="59167" y="78035"/>
                  </a:lnTo>
                  <a:lnTo>
                    <a:pt x="56709" y="78910"/>
                  </a:lnTo>
                  <a:lnTo>
                    <a:pt x="55064" y="78306"/>
                  </a:lnTo>
                  <a:lnTo>
                    <a:pt x="55689" y="78014"/>
                  </a:lnTo>
                  <a:close/>
                  <a:moveTo>
                    <a:pt x="28720" y="78681"/>
                  </a:moveTo>
                  <a:lnTo>
                    <a:pt x="29136" y="78848"/>
                  </a:lnTo>
                  <a:lnTo>
                    <a:pt x="28699" y="78993"/>
                  </a:lnTo>
                  <a:lnTo>
                    <a:pt x="28261" y="78806"/>
                  </a:lnTo>
                  <a:lnTo>
                    <a:pt x="28720" y="78681"/>
                  </a:lnTo>
                  <a:close/>
                  <a:moveTo>
                    <a:pt x="30427" y="78702"/>
                  </a:moveTo>
                  <a:lnTo>
                    <a:pt x="30865" y="78827"/>
                  </a:lnTo>
                  <a:lnTo>
                    <a:pt x="30427" y="79014"/>
                  </a:lnTo>
                  <a:lnTo>
                    <a:pt x="29990" y="78848"/>
                  </a:lnTo>
                  <a:lnTo>
                    <a:pt x="30427" y="78702"/>
                  </a:lnTo>
                  <a:close/>
                  <a:moveTo>
                    <a:pt x="5749" y="77598"/>
                  </a:moveTo>
                  <a:lnTo>
                    <a:pt x="11080" y="77640"/>
                  </a:lnTo>
                  <a:lnTo>
                    <a:pt x="7602" y="79243"/>
                  </a:lnTo>
                  <a:lnTo>
                    <a:pt x="4853" y="77910"/>
                  </a:lnTo>
                  <a:lnTo>
                    <a:pt x="5749" y="77598"/>
                  </a:lnTo>
                  <a:close/>
                  <a:moveTo>
                    <a:pt x="11767" y="77660"/>
                  </a:moveTo>
                  <a:lnTo>
                    <a:pt x="25429" y="77765"/>
                  </a:lnTo>
                  <a:lnTo>
                    <a:pt x="25679" y="77890"/>
                  </a:lnTo>
                  <a:lnTo>
                    <a:pt x="8227" y="79264"/>
                  </a:lnTo>
                  <a:lnTo>
                    <a:pt x="11767" y="77660"/>
                  </a:lnTo>
                  <a:close/>
                  <a:moveTo>
                    <a:pt x="29573" y="78993"/>
                  </a:moveTo>
                  <a:lnTo>
                    <a:pt x="30073" y="79181"/>
                  </a:lnTo>
                  <a:lnTo>
                    <a:pt x="29573" y="79410"/>
                  </a:lnTo>
                  <a:lnTo>
                    <a:pt x="29074" y="79181"/>
                  </a:lnTo>
                  <a:lnTo>
                    <a:pt x="29573" y="78993"/>
                  </a:lnTo>
                  <a:close/>
                  <a:moveTo>
                    <a:pt x="4457" y="78056"/>
                  </a:moveTo>
                  <a:lnTo>
                    <a:pt x="7186" y="79347"/>
                  </a:lnTo>
                  <a:lnTo>
                    <a:pt x="5228" y="79514"/>
                  </a:lnTo>
                  <a:lnTo>
                    <a:pt x="2854" y="78618"/>
                  </a:lnTo>
                  <a:lnTo>
                    <a:pt x="4457" y="78056"/>
                  </a:lnTo>
                  <a:close/>
                  <a:moveTo>
                    <a:pt x="48067" y="77952"/>
                  </a:moveTo>
                  <a:lnTo>
                    <a:pt x="53419" y="77994"/>
                  </a:lnTo>
                  <a:lnTo>
                    <a:pt x="54294" y="78327"/>
                  </a:lnTo>
                  <a:lnTo>
                    <a:pt x="51524" y="79597"/>
                  </a:lnTo>
                  <a:lnTo>
                    <a:pt x="48067" y="77952"/>
                  </a:lnTo>
                  <a:close/>
                  <a:moveTo>
                    <a:pt x="33718" y="77827"/>
                  </a:moveTo>
                  <a:lnTo>
                    <a:pt x="47379" y="77952"/>
                  </a:lnTo>
                  <a:lnTo>
                    <a:pt x="50899" y="79618"/>
                  </a:lnTo>
                  <a:lnTo>
                    <a:pt x="33468" y="77952"/>
                  </a:lnTo>
                  <a:lnTo>
                    <a:pt x="33718" y="77827"/>
                  </a:lnTo>
                  <a:close/>
                  <a:moveTo>
                    <a:pt x="2437" y="78785"/>
                  </a:moveTo>
                  <a:lnTo>
                    <a:pt x="4541" y="79556"/>
                  </a:lnTo>
                  <a:lnTo>
                    <a:pt x="896" y="79847"/>
                  </a:lnTo>
                  <a:lnTo>
                    <a:pt x="63" y="79618"/>
                  </a:lnTo>
                  <a:lnTo>
                    <a:pt x="2437" y="78785"/>
                  </a:lnTo>
                  <a:close/>
                  <a:moveTo>
                    <a:pt x="6603" y="79701"/>
                  </a:moveTo>
                  <a:lnTo>
                    <a:pt x="6207" y="79868"/>
                  </a:lnTo>
                  <a:lnTo>
                    <a:pt x="5874" y="79743"/>
                  </a:lnTo>
                  <a:lnTo>
                    <a:pt x="6603" y="79701"/>
                  </a:lnTo>
                  <a:close/>
                  <a:moveTo>
                    <a:pt x="54689" y="78473"/>
                  </a:moveTo>
                  <a:lnTo>
                    <a:pt x="56272" y="79077"/>
                  </a:lnTo>
                  <a:lnTo>
                    <a:pt x="53898" y="79910"/>
                  </a:lnTo>
                  <a:lnTo>
                    <a:pt x="51940" y="79722"/>
                  </a:lnTo>
                  <a:lnTo>
                    <a:pt x="54689" y="78473"/>
                  </a:lnTo>
                  <a:close/>
                  <a:moveTo>
                    <a:pt x="52523" y="80076"/>
                  </a:moveTo>
                  <a:lnTo>
                    <a:pt x="53252" y="80139"/>
                  </a:lnTo>
                  <a:lnTo>
                    <a:pt x="52919" y="80264"/>
                  </a:lnTo>
                  <a:lnTo>
                    <a:pt x="52523" y="80076"/>
                  </a:lnTo>
                  <a:close/>
                  <a:moveTo>
                    <a:pt x="56709" y="79222"/>
                  </a:moveTo>
                  <a:lnTo>
                    <a:pt x="59063" y="80097"/>
                  </a:lnTo>
                  <a:lnTo>
                    <a:pt x="58209" y="80326"/>
                  </a:lnTo>
                  <a:lnTo>
                    <a:pt x="54585" y="79972"/>
                  </a:lnTo>
                  <a:lnTo>
                    <a:pt x="56709" y="79222"/>
                  </a:lnTo>
                  <a:close/>
                  <a:moveTo>
                    <a:pt x="5186" y="79806"/>
                  </a:moveTo>
                  <a:lnTo>
                    <a:pt x="5832" y="80035"/>
                  </a:lnTo>
                  <a:lnTo>
                    <a:pt x="4228" y="80763"/>
                  </a:lnTo>
                  <a:lnTo>
                    <a:pt x="1708" y="80076"/>
                  </a:lnTo>
                  <a:lnTo>
                    <a:pt x="5186" y="79806"/>
                  </a:lnTo>
                  <a:close/>
                  <a:moveTo>
                    <a:pt x="26220" y="78139"/>
                  </a:moveTo>
                  <a:lnTo>
                    <a:pt x="26554" y="78306"/>
                  </a:lnTo>
                  <a:lnTo>
                    <a:pt x="11101" y="80888"/>
                  </a:lnTo>
                  <a:lnTo>
                    <a:pt x="8289" y="79556"/>
                  </a:lnTo>
                  <a:lnTo>
                    <a:pt x="26220" y="78139"/>
                  </a:lnTo>
                  <a:close/>
                  <a:moveTo>
                    <a:pt x="7706" y="79597"/>
                  </a:moveTo>
                  <a:lnTo>
                    <a:pt x="10601" y="80972"/>
                  </a:lnTo>
                  <a:lnTo>
                    <a:pt x="9601" y="81138"/>
                  </a:lnTo>
                  <a:lnTo>
                    <a:pt x="6582" y="80014"/>
                  </a:lnTo>
                  <a:lnTo>
                    <a:pt x="7456" y="79618"/>
                  </a:lnTo>
                  <a:lnTo>
                    <a:pt x="7706" y="79597"/>
                  </a:lnTo>
                  <a:close/>
                  <a:moveTo>
                    <a:pt x="32926" y="78202"/>
                  </a:moveTo>
                  <a:lnTo>
                    <a:pt x="50837" y="79910"/>
                  </a:lnTo>
                  <a:lnTo>
                    <a:pt x="48004" y="81201"/>
                  </a:lnTo>
                  <a:lnTo>
                    <a:pt x="32593" y="78348"/>
                  </a:lnTo>
                  <a:lnTo>
                    <a:pt x="32926" y="78202"/>
                  </a:lnTo>
                  <a:close/>
                  <a:moveTo>
                    <a:pt x="53940" y="80201"/>
                  </a:moveTo>
                  <a:lnTo>
                    <a:pt x="57397" y="80534"/>
                  </a:lnTo>
                  <a:lnTo>
                    <a:pt x="54877" y="81201"/>
                  </a:lnTo>
                  <a:lnTo>
                    <a:pt x="53294" y="80430"/>
                  </a:lnTo>
                  <a:lnTo>
                    <a:pt x="53940" y="80201"/>
                  </a:lnTo>
                  <a:close/>
                  <a:moveTo>
                    <a:pt x="51420" y="79972"/>
                  </a:moveTo>
                  <a:lnTo>
                    <a:pt x="51670" y="79993"/>
                  </a:lnTo>
                  <a:lnTo>
                    <a:pt x="52523" y="80389"/>
                  </a:lnTo>
                  <a:lnTo>
                    <a:pt x="49483" y="81472"/>
                  </a:lnTo>
                  <a:lnTo>
                    <a:pt x="48504" y="81284"/>
                  </a:lnTo>
                  <a:lnTo>
                    <a:pt x="51420" y="79972"/>
                  </a:lnTo>
                  <a:close/>
                  <a:moveTo>
                    <a:pt x="6207" y="80180"/>
                  </a:moveTo>
                  <a:lnTo>
                    <a:pt x="9039" y="81242"/>
                  </a:lnTo>
                  <a:lnTo>
                    <a:pt x="7102" y="81576"/>
                  </a:lnTo>
                  <a:lnTo>
                    <a:pt x="4666" y="80888"/>
                  </a:lnTo>
                  <a:lnTo>
                    <a:pt x="6207" y="80180"/>
                  </a:lnTo>
                  <a:close/>
                  <a:moveTo>
                    <a:pt x="52898" y="80576"/>
                  </a:moveTo>
                  <a:lnTo>
                    <a:pt x="54439" y="81305"/>
                  </a:lnTo>
                  <a:lnTo>
                    <a:pt x="52003" y="81930"/>
                  </a:lnTo>
                  <a:lnTo>
                    <a:pt x="50066" y="81576"/>
                  </a:lnTo>
                  <a:lnTo>
                    <a:pt x="52898" y="80576"/>
                  </a:lnTo>
                  <a:close/>
                  <a:moveTo>
                    <a:pt x="27012" y="78514"/>
                  </a:moveTo>
                  <a:lnTo>
                    <a:pt x="27428" y="78723"/>
                  </a:lnTo>
                  <a:lnTo>
                    <a:pt x="13892" y="82221"/>
                  </a:lnTo>
                  <a:lnTo>
                    <a:pt x="11559" y="81118"/>
                  </a:lnTo>
                  <a:lnTo>
                    <a:pt x="27012" y="78514"/>
                  </a:lnTo>
                  <a:close/>
                  <a:moveTo>
                    <a:pt x="4249" y="81076"/>
                  </a:moveTo>
                  <a:lnTo>
                    <a:pt x="6415" y="81680"/>
                  </a:lnTo>
                  <a:lnTo>
                    <a:pt x="2812" y="82284"/>
                  </a:lnTo>
                  <a:lnTo>
                    <a:pt x="1958" y="82117"/>
                  </a:lnTo>
                  <a:lnTo>
                    <a:pt x="4249" y="81076"/>
                  </a:lnTo>
                  <a:close/>
                  <a:moveTo>
                    <a:pt x="11059" y="81201"/>
                  </a:moveTo>
                  <a:lnTo>
                    <a:pt x="13454" y="82346"/>
                  </a:lnTo>
                  <a:lnTo>
                    <a:pt x="13059" y="82430"/>
                  </a:lnTo>
                  <a:lnTo>
                    <a:pt x="10143" y="81347"/>
                  </a:lnTo>
                  <a:lnTo>
                    <a:pt x="11059" y="81201"/>
                  </a:lnTo>
                  <a:close/>
                  <a:moveTo>
                    <a:pt x="32135" y="78556"/>
                  </a:moveTo>
                  <a:lnTo>
                    <a:pt x="47546" y="81409"/>
                  </a:lnTo>
                  <a:lnTo>
                    <a:pt x="45193" y="82492"/>
                  </a:lnTo>
                  <a:lnTo>
                    <a:pt x="31718" y="78743"/>
                  </a:lnTo>
                  <a:lnTo>
                    <a:pt x="32135" y="78556"/>
                  </a:lnTo>
                  <a:close/>
                  <a:moveTo>
                    <a:pt x="1500" y="82346"/>
                  </a:moveTo>
                  <a:lnTo>
                    <a:pt x="1979" y="82430"/>
                  </a:lnTo>
                  <a:lnTo>
                    <a:pt x="917" y="82596"/>
                  </a:lnTo>
                  <a:lnTo>
                    <a:pt x="1500" y="82346"/>
                  </a:lnTo>
                  <a:close/>
                  <a:moveTo>
                    <a:pt x="48046" y="81513"/>
                  </a:moveTo>
                  <a:lnTo>
                    <a:pt x="48941" y="81680"/>
                  </a:lnTo>
                  <a:lnTo>
                    <a:pt x="46005" y="82700"/>
                  </a:lnTo>
                  <a:lnTo>
                    <a:pt x="45630" y="82596"/>
                  </a:lnTo>
                  <a:lnTo>
                    <a:pt x="48046" y="81513"/>
                  </a:lnTo>
                  <a:close/>
                  <a:moveTo>
                    <a:pt x="54835" y="81492"/>
                  </a:moveTo>
                  <a:lnTo>
                    <a:pt x="57126" y="82575"/>
                  </a:lnTo>
                  <a:lnTo>
                    <a:pt x="56251" y="82721"/>
                  </a:lnTo>
                  <a:lnTo>
                    <a:pt x="52669" y="82055"/>
                  </a:lnTo>
                  <a:lnTo>
                    <a:pt x="54835" y="81492"/>
                  </a:lnTo>
                  <a:close/>
                  <a:moveTo>
                    <a:pt x="9581" y="81451"/>
                  </a:moveTo>
                  <a:lnTo>
                    <a:pt x="12580" y="82555"/>
                  </a:lnTo>
                  <a:lnTo>
                    <a:pt x="11601" y="82825"/>
                  </a:lnTo>
                  <a:lnTo>
                    <a:pt x="7748" y="81742"/>
                  </a:lnTo>
                  <a:lnTo>
                    <a:pt x="9581" y="81451"/>
                  </a:lnTo>
                  <a:close/>
                  <a:moveTo>
                    <a:pt x="57584" y="82804"/>
                  </a:moveTo>
                  <a:lnTo>
                    <a:pt x="58167" y="83075"/>
                  </a:lnTo>
                  <a:lnTo>
                    <a:pt x="58167" y="83075"/>
                  </a:lnTo>
                  <a:lnTo>
                    <a:pt x="57084" y="82888"/>
                  </a:lnTo>
                  <a:lnTo>
                    <a:pt x="57584" y="82804"/>
                  </a:lnTo>
                  <a:close/>
                  <a:moveTo>
                    <a:pt x="49504" y="81784"/>
                  </a:moveTo>
                  <a:lnTo>
                    <a:pt x="51336" y="82117"/>
                  </a:lnTo>
                  <a:lnTo>
                    <a:pt x="47463" y="83117"/>
                  </a:lnTo>
                  <a:lnTo>
                    <a:pt x="46505" y="82846"/>
                  </a:lnTo>
                  <a:lnTo>
                    <a:pt x="49504" y="81784"/>
                  </a:lnTo>
                  <a:close/>
                  <a:moveTo>
                    <a:pt x="27824" y="78910"/>
                  </a:moveTo>
                  <a:lnTo>
                    <a:pt x="28303" y="79139"/>
                  </a:lnTo>
                  <a:lnTo>
                    <a:pt x="16328" y="83388"/>
                  </a:lnTo>
                  <a:lnTo>
                    <a:pt x="14287" y="82430"/>
                  </a:lnTo>
                  <a:lnTo>
                    <a:pt x="27824" y="78910"/>
                  </a:lnTo>
                  <a:close/>
                  <a:moveTo>
                    <a:pt x="7082" y="81867"/>
                  </a:moveTo>
                  <a:lnTo>
                    <a:pt x="11038" y="82971"/>
                  </a:lnTo>
                  <a:lnTo>
                    <a:pt x="9143" y="83450"/>
                  </a:lnTo>
                  <a:lnTo>
                    <a:pt x="3645" y="82450"/>
                  </a:lnTo>
                  <a:lnTo>
                    <a:pt x="7082" y="81867"/>
                  </a:lnTo>
                  <a:close/>
                  <a:moveTo>
                    <a:pt x="13850" y="82534"/>
                  </a:moveTo>
                  <a:lnTo>
                    <a:pt x="15787" y="83450"/>
                  </a:lnTo>
                  <a:lnTo>
                    <a:pt x="13538" y="82617"/>
                  </a:lnTo>
                  <a:lnTo>
                    <a:pt x="13850" y="82534"/>
                  </a:lnTo>
                  <a:close/>
                  <a:moveTo>
                    <a:pt x="31302" y="78931"/>
                  </a:moveTo>
                  <a:lnTo>
                    <a:pt x="44776" y="82679"/>
                  </a:lnTo>
                  <a:lnTo>
                    <a:pt x="42735" y="83617"/>
                  </a:lnTo>
                  <a:lnTo>
                    <a:pt x="30823" y="79160"/>
                  </a:lnTo>
                  <a:lnTo>
                    <a:pt x="31302" y="78931"/>
                  </a:lnTo>
                  <a:close/>
                  <a:moveTo>
                    <a:pt x="45214" y="82784"/>
                  </a:moveTo>
                  <a:lnTo>
                    <a:pt x="45526" y="82888"/>
                  </a:lnTo>
                  <a:lnTo>
                    <a:pt x="43256" y="83679"/>
                  </a:lnTo>
                  <a:lnTo>
                    <a:pt x="45214" y="82784"/>
                  </a:lnTo>
                  <a:close/>
                  <a:moveTo>
                    <a:pt x="52003" y="82242"/>
                  </a:moveTo>
                  <a:lnTo>
                    <a:pt x="55418" y="82867"/>
                  </a:lnTo>
                  <a:lnTo>
                    <a:pt x="49920" y="83783"/>
                  </a:lnTo>
                  <a:lnTo>
                    <a:pt x="48025" y="83263"/>
                  </a:lnTo>
                  <a:lnTo>
                    <a:pt x="52003" y="82242"/>
                  </a:lnTo>
                  <a:close/>
                  <a:moveTo>
                    <a:pt x="13059" y="82742"/>
                  </a:moveTo>
                  <a:lnTo>
                    <a:pt x="15537" y="83679"/>
                  </a:lnTo>
                  <a:lnTo>
                    <a:pt x="15162" y="83804"/>
                  </a:lnTo>
                  <a:lnTo>
                    <a:pt x="12163" y="82971"/>
                  </a:lnTo>
                  <a:lnTo>
                    <a:pt x="13059" y="82742"/>
                  </a:lnTo>
                  <a:close/>
                  <a:moveTo>
                    <a:pt x="46026" y="83013"/>
                  </a:moveTo>
                  <a:lnTo>
                    <a:pt x="46900" y="83263"/>
                  </a:lnTo>
                  <a:lnTo>
                    <a:pt x="43881" y="84033"/>
                  </a:lnTo>
                  <a:lnTo>
                    <a:pt x="43527" y="83908"/>
                  </a:lnTo>
                  <a:lnTo>
                    <a:pt x="46026" y="83013"/>
                  </a:lnTo>
                  <a:close/>
                  <a:moveTo>
                    <a:pt x="11601" y="83117"/>
                  </a:moveTo>
                  <a:lnTo>
                    <a:pt x="14683" y="83971"/>
                  </a:lnTo>
                  <a:lnTo>
                    <a:pt x="13746" y="84304"/>
                  </a:lnTo>
                  <a:lnTo>
                    <a:pt x="9810" y="83575"/>
                  </a:lnTo>
                  <a:lnTo>
                    <a:pt x="11601" y="83117"/>
                  </a:lnTo>
                  <a:close/>
                  <a:moveTo>
                    <a:pt x="28678" y="79306"/>
                  </a:moveTo>
                  <a:lnTo>
                    <a:pt x="29219" y="79576"/>
                  </a:lnTo>
                  <a:lnTo>
                    <a:pt x="18536" y="84450"/>
                  </a:lnTo>
                  <a:lnTo>
                    <a:pt x="16703" y="83575"/>
                  </a:lnTo>
                  <a:lnTo>
                    <a:pt x="28678" y="79306"/>
                  </a:lnTo>
                  <a:close/>
                  <a:moveTo>
                    <a:pt x="15953" y="83825"/>
                  </a:moveTo>
                  <a:lnTo>
                    <a:pt x="17973" y="84575"/>
                  </a:lnTo>
                  <a:lnTo>
                    <a:pt x="17973" y="84575"/>
                  </a:lnTo>
                  <a:lnTo>
                    <a:pt x="15662" y="83929"/>
                  </a:lnTo>
                  <a:lnTo>
                    <a:pt x="15953" y="83825"/>
                  </a:lnTo>
                  <a:close/>
                  <a:moveTo>
                    <a:pt x="47463" y="83408"/>
                  </a:moveTo>
                  <a:lnTo>
                    <a:pt x="49233" y="83908"/>
                  </a:lnTo>
                  <a:lnTo>
                    <a:pt x="45297" y="84575"/>
                  </a:lnTo>
                  <a:lnTo>
                    <a:pt x="44360" y="84221"/>
                  </a:lnTo>
                  <a:lnTo>
                    <a:pt x="47463" y="83408"/>
                  </a:lnTo>
                  <a:close/>
                  <a:moveTo>
                    <a:pt x="30448" y="79327"/>
                  </a:moveTo>
                  <a:lnTo>
                    <a:pt x="42360" y="83783"/>
                  </a:lnTo>
                  <a:lnTo>
                    <a:pt x="40507" y="84616"/>
                  </a:lnTo>
                  <a:lnTo>
                    <a:pt x="29907" y="79576"/>
                  </a:lnTo>
                  <a:lnTo>
                    <a:pt x="30448" y="79327"/>
                  </a:lnTo>
                  <a:close/>
                  <a:moveTo>
                    <a:pt x="43089" y="84054"/>
                  </a:moveTo>
                  <a:lnTo>
                    <a:pt x="43402" y="84158"/>
                  </a:lnTo>
                  <a:lnTo>
                    <a:pt x="41069" y="84762"/>
                  </a:lnTo>
                  <a:lnTo>
                    <a:pt x="43089" y="84054"/>
                  </a:lnTo>
                  <a:close/>
                  <a:moveTo>
                    <a:pt x="15183" y="84096"/>
                  </a:moveTo>
                  <a:lnTo>
                    <a:pt x="17724" y="84804"/>
                  </a:lnTo>
                  <a:lnTo>
                    <a:pt x="17369" y="84970"/>
                  </a:lnTo>
                  <a:lnTo>
                    <a:pt x="14308" y="84408"/>
                  </a:lnTo>
                  <a:lnTo>
                    <a:pt x="15183" y="84096"/>
                  </a:lnTo>
                  <a:close/>
                  <a:moveTo>
                    <a:pt x="9143" y="83742"/>
                  </a:moveTo>
                  <a:lnTo>
                    <a:pt x="13204" y="84491"/>
                  </a:lnTo>
                  <a:lnTo>
                    <a:pt x="11351" y="85158"/>
                  </a:lnTo>
                  <a:lnTo>
                    <a:pt x="5790" y="84616"/>
                  </a:lnTo>
                  <a:lnTo>
                    <a:pt x="9143" y="83742"/>
                  </a:lnTo>
                  <a:close/>
                  <a:moveTo>
                    <a:pt x="43881" y="84346"/>
                  </a:moveTo>
                  <a:lnTo>
                    <a:pt x="44735" y="84658"/>
                  </a:lnTo>
                  <a:lnTo>
                    <a:pt x="41652" y="85179"/>
                  </a:lnTo>
                  <a:lnTo>
                    <a:pt x="41298" y="85012"/>
                  </a:lnTo>
                  <a:lnTo>
                    <a:pt x="43881" y="84346"/>
                  </a:lnTo>
                  <a:close/>
                  <a:moveTo>
                    <a:pt x="49899" y="84096"/>
                  </a:moveTo>
                  <a:lnTo>
                    <a:pt x="53252" y="85012"/>
                  </a:lnTo>
                  <a:lnTo>
                    <a:pt x="47692" y="85449"/>
                  </a:lnTo>
                  <a:lnTo>
                    <a:pt x="45838" y="84762"/>
                  </a:lnTo>
                  <a:lnTo>
                    <a:pt x="49899" y="84096"/>
                  </a:lnTo>
                  <a:close/>
                  <a:moveTo>
                    <a:pt x="18161" y="84929"/>
                  </a:moveTo>
                  <a:lnTo>
                    <a:pt x="19910" y="85408"/>
                  </a:lnTo>
                  <a:lnTo>
                    <a:pt x="20014" y="85470"/>
                  </a:lnTo>
                  <a:lnTo>
                    <a:pt x="20014" y="85470"/>
                  </a:lnTo>
                  <a:lnTo>
                    <a:pt x="17869" y="85074"/>
                  </a:lnTo>
                  <a:lnTo>
                    <a:pt x="18161" y="84929"/>
                  </a:lnTo>
                  <a:close/>
                  <a:moveTo>
                    <a:pt x="13767" y="84595"/>
                  </a:moveTo>
                  <a:lnTo>
                    <a:pt x="16911" y="85179"/>
                  </a:lnTo>
                  <a:lnTo>
                    <a:pt x="15995" y="85595"/>
                  </a:lnTo>
                  <a:lnTo>
                    <a:pt x="12017" y="85220"/>
                  </a:lnTo>
                  <a:lnTo>
                    <a:pt x="13767" y="84595"/>
                  </a:lnTo>
                  <a:close/>
                  <a:moveTo>
                    <a:pt x="40861" y="85116"/>
                  </a:moveTo>
                  <a:lnTo>
                    <a:pt x="41153" y="85262"/>
                  </a:lnTo>
                  <a:lnTo>
                    <a:pt x="39008" y="85616"/>
                  </a:lnTo>
                  <a:lnTo>
                    <a:pt x="39132" y="85574"/>
                  </a:lnTo>
                  <a:lnTo>
                    <a:pt x="40861" y="85116"/>
                  </a:lnTo>
                  <a:close/>
                  <a:moveTo>
                    <a:pt x="45276" y="84866"/>
                  </a:moveTo>
                  <a:lnTo>
                    <a:pt x="47005" y="85512"/>
                  </a:lnTo>
                  <a:lnTo>
                    <a:pt x="43027" y="85824"/>
                  </a:lnTo>
                  <a:lnTo>
                    <a:pt x="42111" y="85387"/>
                  </a:lnTo>
                  <a:lnTo>
                    <a:pt x="45276" y="84866"/>
                  </a:lnTo>
                  <a:close/>
                  <a:moveTo>
                    <a:pt x="17411" y="85283"/>
                  </a:moveTo>
                  <a:lnTo>
                    <a:pt x="21014" y="85949"/>
                  </a:lnTo>
                  <a:lnTo>
                    <a:pt x="21389" y="86116"/>
                  </a:lnTo>
                  <a:lnTo>
                    <a:pt x="21389" y="86116"/>
                  </a:lnTo>
                  <a:lnTo>
                    <a:pt x="16578" y="85658"/>
                  </a:lnTo>
                  <a:lnTo>
                    <a:pt x="17411" y="85283"/>
                  </a:lnTo>
                  <a:close/>
                  <a:moveTo>
                    <a:pt x="22118" y="86157"/>
                  </a:moveTo>
                  <a:lnTo>
                    <a:pt x="22243" y="86178"/>
                  </a:lnTo>
                  <a:lnTo>
                    <a:pt x="22347" y="86220"/>
                  </a:lnTo>
                  <a:lnTo>
                    <a:pt x="22347" y="86220"/>
                  </a:lnTo>
                  <a:lnTo>
                    <a:pt x="22222" y="86199"/>
                  </a:lnTo>
                  <a:lnTo>
                    <a:pt x="22118" y="86157"/>
                  </a:lnTo>
                  <a:close/>
                  <a:moveTo>
                    <a:pt x="41611" y="85470"/>
                  </a:moveTo>
                  <a:lnTo>
                    <a:pt x="42444" y="85866"/>
                  </a:lnTo>
                  <a:lnTo>
                    <a:pt x="37633" y="86262"/>
                  </a:lnTo>
                  <a:lnTo>
                    <a:pt x="37987" y="86095"/>
                  </a:lnTo>
                  <a:lnTo>
                    <a:pt x="41611" y="85470"/>
                  </a:lnTo>
                  <a:close/>
                  <a:moveTo>
                    <a:pt x="36883" y="86262"/>
                  </a:moveTo>
                  <a:lnTo>
                    <a:pt x="36779" y="86324"/>
                  </a:lnTo>
                  <a:lnTo>
                    <a:pt x="36675" y="86324"/>
                  </a:lnTo>
                  <a:lnTo>
                    <a:pt x="36779" y="86282"/>
                  </a:lnTo>
                  <a:lnTo>
                    <a:pt x="36883" y="86262"/>
                  </a:lnTo>
                  <a:close/>
                  <a:moveTo>
                    <a:pt x="4957" y="84845"/>
                  </a:moveTo>
                  <a:lnTo>
                    <a:pt x="10705" y="85387"/>
                  </a:lnTo>
                  <a:lnTo>
                    <a:pt x="7248" y="86616"/>
                  </a:lnTo>
                  <a:lnTo>
                    <a:pt x="1396" y="86553"/>
                  </a:lnTo>
                  <a:lnTo>
                    <a:pt x="313" y="86032"/>
                  </a:lnTo>
                  <a:lnTo>
                    <a:pt x="4957" y="84845"/>
                  </a:lnTo>
                  <a:close/>
                  <a:moveTo>
                    <a:pt x="11372" y="85449"/>
                  </a:moveTo>
                  <a:lnTo>
                    <a:pt x="15474" y="85845"/>
                  </a:lnTo>
                  <a:lnTo>
                    <a:pt x="13683" y="86657"/>
                  </a:lnTo>
                  <a:lnTo>
                    <a:pt x="8102" y="86616"/>
                  </a:lnTo>
                  <a:lnTo>
                    <a:pt x="11372" y="85449"/>
                  </a:lnTo>
                  <a:close/>
                  <a:moveTo>
                    <a:pt x="16057" y="85907"/>
                  </a:moveTo>
                  <a:lnTo>
                    <a:pt x="22159" y="86491"/>
                  </a:lnTo>
                  <a:lnTo>
                    <a:pt x="22680" y="86741"/>
                  </a:lnTo>
                  <a:lnTo>
                    <a:pt x="14371" y="86657"/>
                  </a:lnTo>
                  <a:lnTo>
                    <a:pt x="16057" y="85907"/>
                  </a:lnTo>
                  <a:close/>
                  <a:moveTo>
                    <a:pt x="22992" y="86574"/>
                  </a:moveTo>
                  <a:lnTo>
                    <a:pt x="23388" y="86595"/>
                  </a:lnTo>
                  <a:lnTo>
                    <a:pt x="23763" y="86741"/>
                  </a:lnTo>
                  <a:lnTo>
                    <a:pt x="23367" y="86741"/>
                  </a:lnTo>
                  <a:lnTo>
                    <a:pt x="22992" y="86574"/>
                  </a:lnTo>
                  <a:close/>
                  <a:moveTo>
                    <a:pt x="24617" y="86720"/>
                  </a:moveTo>
                  <a:lnTo>
                    <a:pt x="24742" y="86761"/>
                  </a:lnTo>
                  <a:lnTo>
                    <a:pt x="24742" y="86761"/>
                  </a:lnTo>
                  <a:lnTo>
                    <a:pt x="24617" y="86741"/>
                  </a:lnTo>
                  <a:lnTo>
                    <a:pt x="24513" y="86720"/>
                  </a:lnTo>
                  <a:close/>
                  <a:moveTo>
                    <a:pt x="29553" y="79743"/>
                  </a:moveTo>
                  <a:lnTo>
                    <a:pt x="40153" y="84783"/>
                  </a:lnTo>
                  <a:lnTo>
                    <a:pt x="40132" y="84804"/>
                  </a:lnTo>
                  <a:lnTo>
                    <a:pt x="37841" y="85595"/>
                  </a:lnTo>
                  <a:lnTo>
                    <a:pt x="35509" y="86220"/>
                  </a:lnTo>
                  <a:lnTo>
                    <a:pt x="33114" y="86616"/>
                  </a:lnTo>
                  <a:lnTo>
                    <a:pt x="30719" y="86803"/>
                  </a:lnTo>
                  <a:lnTo>
                    <a:pt x="28303" y="86782"/>
                  </a:lnTo>
                  <a:lnTo>
                    <a:pt x="25887" y="86553"/>
                  </a:lnTo>
                  <a:lnTo>
                    <a:pt x="23513" y="86116"/>
                  </a:lnTo>
                  <a:lnTo>
                    <a:pt x="21181" y="85470"/>
                  </a:lnTo>
                  <a:lnTo>
                    <a:pt x="18911" y="84616"/>
                  </a:lnTo>
                  <a:lnTo>
                    <a:pt x="18890" y="84616"/>
                  </a:lnTo>
                  <a:lnTo>
                    <a:pt x="29553" y="79743"/>
                  </a:lnTo>
                  <a:close/>
                  <a:moveTo>
                    <a:pt x="34488" y="86782"/>
                  </a:moveTo>
                  <a:lnTo>
                    <a:pt x="34384" y="86824"/>
                  </a:lnTo>
                  <a:lnTo>
                    <a:pt x="34259" y="86824"/>
                  </a:lnTo>
                  <a:lnTo>
                    <a:pt x="34384" y="86803"/>
                  </a:lnTo>
                  <a:lnTo>
                    <a:pt x="34488" y="86782"/>
                  </a:lnTo>
                  <a:close/>
                  <a:moveTo>
                    <a:pt x="36009" y="86678"/>
                  </a:moveTo>
                  <a:lnTo>
                    <a:pt x="35634" y="86845"/>
                  </a:lnTo>
                  <a:lnTo>
                    <a:pt x="35238" y="86845"/>
                  </a:lnTo>
                  <a:lnTo>
                    <a:pt x="35613" y="86699"/>
                  </a:lnTo>
                  <a:lnTo>
                    <a:pt x="36009" y="86678"/>
                  </a:lnTo>
                  <a:close/>
                  <a:moveTo>
                    <a:pt x="42964" y="86116"/>
                  </a:moveTo>
                  <a:lnTo>
                    <a:pt x="44630" y="86907"/>
                  </a:lnTo>
                  <a:lnTo>
                    <a:pt x="36321" y="86845"/>
                  </a:lnTo>
                  <a:lnTo>
                    <a:pt x="36862" y="86616"/>
                  </a:lnTo>
                  <a:lnTo>
                    <a:pt x="42964" y="86116"/>
                  </a:lnTo>
                  <a:close/>
                  <a:moveTo>
                    <a:pt x="47650" y="85762"/>
                  </a:moveTo>
                  <a:lnTo>
                    <a:pt x="50899" y="86970"/>
                  </a:lnTo>
                  <a:lnTo>
                    <a:pt x="45318" y="86928"/>
                  </a:lnTo>
                  <a:lnTo>
                    <a:pt x="43548" y="86074"/>
                  </a:lnTo>
                  <a:lnTo>
                    <a:pt x="47650" y="85762"/>
                  </a:lnTo>
                  <a:close/>
                  <a:moveTo>
                    <a:pt x="54065" y="85241"/>
                  </a:moveTo>
                  <a:lnTo>
                    <a:pt x="58688" y="86532"/>
                  </a:lnTo>
                  <a:lnTo>
                    <a:pt x="57605" y="87032"/>
                  </a:lnTo>
                  <a:lnTo>
                    <a:pt x="51753" y="86970"/>
                  </a:lnTo>
                  <a:lnTo>
                    <a:pt x="48337" y="85699"/>
                  </a:lnTo>
                  <a:lnTo>
                    <a:pt x="54065" y="85241"/>
                  </a:lnTo>
                  <a:close/>
                  <a:moveTo>
                    <a:pt x="27053" y="87053"/>
                  </a:moveTo>
                  <a:lnTo>
                    <a:pt x="27158" y="87074"/>
                  </a:lnTo>
                  <a:lnTo>
                    <a:pt x="27053" y="87095"/>
                  </a:lnTo>
                  <a:lnTo>
                    <a:pt x="26929" y="87053"/>
                  </a:lnTo>
                  <a:close/>
                  <a:moveTo>
                    <a:pt x="32073" y="87095"/>
                  </a:moveTo>
                  <a:lnTo>
                    <a:pt x="31948" y="87136"/>
                  </a:lnTo>
                  <a:lnTo>
                    <a:pt x="31843" y="87115"/>
                  </a:lnTo>
                  <a:lnTo>
                    <a:pt x="31948" y="87095"/>
                  </a:lnTo>
                  <a:close/>
                  <a:moveTo>
                    <a:pt x="25825" y="87053"/>
                  </a:moveTo>
                  <a:lnTo>
                    <a:pt x="26200" y="87157"/>
                  </a:lnTo>
                  <a:lnTo>
                    <a:pt x="25804" y="87199"/>
                  </a:lnTo>
                  <a:lnTo>
                    <a:pt x="25408" y="87053"/>
                  </a:lnTo>
                  <a:close/>
                  <a:moveTo>
                    <a:pt x="29490" y="87178"/>
                  </a:moveTo>
                  <a:lnTo>
                    <a:pt x="29615" y="87199"/>
                  </a:lnTo>
                  <a:lnTo>
                    <a:pt x="29490" y="87220"/>
                  </a:lnTo>
                  <a:lnTo>
                    <a:pt x="29386" y="87199"/>
                  </a:lnTo>
                  <a:lnTo>
                    <a:pt x="29490" y="87178"/>
                  </a:lnTo>
                  <a:close/>
                  <a:moveTo>
                    <a:pt x="33593" y="87115"/>
                  </a:moveTo>
                  <a:lnTo>
                    <a:pt x="33197" y="87261"/>
                  </a:lnTo>
                  <a:lnTo>
                    <a:pt x="32801" y="87220"/>
                  </a:lnTo>
                  <a:lnTo>
                    <a:pt x="33176" y="87115"/>
                  </a:lnTo>
                  <a:close/>
                  <a:moveTo>
                    <a:pt x="24575" y="87032"/>
                  </a:moveTo>
                  <a:lnTo>
                    <a:pt x="25117" y="87240"/>
                  </a:lnTo>
                  <a:lnTo>
                    <a:pt x="24513" y="87282"/>
                  </a:lnTo>
                  <a:lnTo>
                    <a:pt x="23992" y="87032"/>
                  </a:lnTo>
                  <a:close/>
                  <a:moveTo>
                    <a:pt x="34426" y="87115"/>
                  </a:moveTo>
                  <a:lnTo>
                    <a:pt x="35009" y="87136"/>
                  </a:lnTo>
                  <a:lnTo>
                    <a:pt x="34467" y="87365"/>
                  </a:lnTo>
                  <a:lnTo>
                    <a:pt x="33884" y="87324"/>
                  </a:lnTo>
                  <a:lnTo>
                    <a:pt x="34426" y="87115"/>
                  </a:lnTo>
                  <a:close/>
                  <a:moveTo>
                    <a:pt x="28261" y="87282"/>
                  </a:moveTo>
                  <a:lnTo>
                    <a:pt x="28657" y="87365"/>
                  </a:lnTo>
                  <a:lnTo>
                    <a:pt x="28261" y="87428"/>
                  </a:lnTo>
                  <a:lnTo>
                    <a:pt x="27866" y="87324"/>
                  </a:lnTo>
                  <a:lnTo>
                    <a:pt x="28261" y="87282"/>
                  </a:lnTo>
                  <a:close/>
                  <a:moveTo>
                    <a:pt x="30740" y="87303"/>
                  </a:moveTo>
                  <a:lnTo>
                    <a:pt x="31135" y="87344"/>
                  </a:lnTo>
                  <a:lnTo>
                    <a:pt x="30740" y="87449"/>
                  </a:lnTo>
                  <a:lnTo>
                    <a:pt x="30323" y="87365"/>
                  </a:lnTo>
                  <a:lnTo>
                    <a:pt x="30740" y="87303"/>
                  </a:lnTo>
                  <a:close/>
                  <a:moveTo>
                    <a:pt x="27012" y="87386"/>
                  </a:moveTo>
                  <a:lnTo>
                    <a:pt x="27574" y="87532"/>
                  </a:lnTo>
                  <a:lnTo>
                    <a:pt x="26991" y="87636"/>
                  </a:lnTo>
                  <a:lnTo>
                    <a:pt x="26450" y="87428"/>
                  </a:lnTo>
                  <a:lnTo>
                    <a:pt x="27012" y="87386"/>
                  </a:lnTo>
                  <a:close/>
                  <a:moveTo>
                    <a:pt x="31968" y="87428"/>
                  </a:moveTo>
                  <a:lnTo>
                    <a:pt x="32551" y="87490"/>
                  </a:lnTo>
                  <a:lnTo>
                    <a:pt x="31989" y="87678"/>
                  </a:lnTo>
                  <a:lnTo>
                    <a:pt x="31406" y="87574"/>
                  </a:lnTo>
                  <a:lnTo>
                    <a:pt x="31968" y="87428"/>
                  </a:lnTo>
                  <a:close/>
                  <a:moveTo>
                    <a:pt x="29490" y="87511"/>
                  </a:moveTo>
                  <a:lnTo>
                    <a:pt x="30073" y="87615"/>
                  </a:lnTo>
                  <a:lnTo>
                    <a:pt x="29490" y="87761"/>
                  </a:lnTo>
                  <a:lnTo>
                    <a:pt x="28928" y="87615"/>
                  </a:lnTo>
                  <a:lnTo>
                    <a:pt x="29490" y="87511"/>
                  </a:lnTo>
                  <a:close/>
                  <a:moveTo>
                    <a:pt x="2021" y="86845"/>
                  </a:moveTo>
                  <a:lnTo>
                    <a:pt x="6457" y="86886"/>
                  </a:lnTo>
                  <a:lnTo>
                    <a:pt x="3958" y="87782"/>
                  </a:lnTo>
                  <a:lnTo>
                    <a:pt x="2021" y="86845"/>
                  </a:lnTo>
                  <a:close/>
                  <a:moveTo>
                    <a:pt x="25762" y="87490"/>
                  </a:moveTo>
                  <a:lnTo>
                    <a:pt x="26429" y="87740"/>
                  </a:lnTo>
                  <a:lnTo>
                    <a:pt x="25700" y="87865"/>
                  </a:lnTo>
                  <a:lnTo>
                    <a:pt x="25033" y="87532"/>
                  </a:lnTo>
                  <a:lnTo>
                    <a:pt x="25762" y="87490"/>
                  </a:lnTo>
                  <a:close/>
                  <a:moveTo>
                    <a:pt x="33239" y="87553"/>
                  </a:moveTo>
                  <a:lnTo>
                    <a:pt x="33947" y="87615"/>
                  </a:lnTo>
                  <a:lnTo>
                    <a:pt x="33280" y="87928"/>
                  </a:lnTo>
                  <a:lnTo>
                    <a:pt x="32572" y="87782"/>
                  </a:lnTo>
                  <a:lnTo>
                    <a:pt x="33239" y="87553"/>
                  </a:lnTo>
                  <a:close/>
                  <a:moveTo>
                    <a:pt x="28241" y="87719"/>
                  </a:moveTo>
                  <a:lnTo>
                    <a:pt x="28928" y="87907"/>
                  </a:lnTo>
                  <a:lnTo>
                    <a:pt x="28220" y="88094"/>
                  </a:lnTo>
                  <a:lnTo>
                    <a:pt x="27532" y="87844"/>
                  </a:lnTo>
                  <a:lnTo>
                    <a:pt x="28241" y="87719"/>
                  </a:lnTo>
                  <a:close/>
                  <a:moveTo>
                    <a:pt x="30740" y="87740"/>
                  </a:moveTo>
                  <a:lnTo>
                    <a:pt x="31448" y="87865"/>
                  </a:lnTo>
                  <a:lnTo>
                    <a:pt x="30760" y="88115"/>
                  </a:lnTo>
                  <a:lnTo>
                    <a:pt x="30052" y="87928"/>
                  </a:lnTo>
                  <a:lnTo>
                    <a:pt x="30740" y="87740"/>
                  </a:lnTo>
                  <a:close/>
                  <a:moveTo>
                    <a:pt x="52544" y="87282"/>
                  </a:moveTo>
                  <a:lnTo>
                    <a:pt x="56980" y="87303"/>
                  </a:lnTo>
                  <a:lnTo>
                    <a:pt x="55023" y="88198"/>
                  </a:lnTo>
                  <a:lnTo>
                    <a:pt x="52544" y="87282"/>
                  </a:lnTo>
                  <a:close/>
                  <a:moveTo>
                    <a:pt x="13746" y="86949"/>
                  </a:moveTo>
                  <a:lnTo>
                    <a:pt x="23305" y="87032"/>
                  </a:lnTo>
                  <a:lnTo>
                    <a:pt x="23950" y="87344"/>
                  </a:lnTo>
                  <a:lnTo>
                    <a:pt x="10580" y="88386"/>
                  </a:lnTo>
                  <a:lnTo>
                    <a:pt x="13746" y="86949"/>
                  </a:lnTo>
                  <a:close/>
                  <a:moveTo>
                    <a:pt x="26970" y="87928"/>
                  </a:moveTo>
                  <a:lnTo>
                    <a:pt x="27741" y="88219"/>
                  </a:lnTo>
                  <a:lnTo>
                    <a:pt x="26929" y="88427"/>
                  </a:lnTo>
                  <a:lnTo>
                    <a:pt x="26158" y="88073"/>
                  </a:lnTo>
                  <a:lnTo>
                    <a:pt x="26970" y="87928"/>
                  </a:lnTo>
                  <a:close/>
                  <a:moveTo>
                    <a:pt x="32010" y="87969"/>
                  </a:moveTo>
                  <a:lnTo>
                    <a:pt x="32822" y="88136"/>
                  </a:lnTo>
                  <a:lnTo>
                    <a:pt x="32052" y="88469"/>
                  </a:lnTo>
                  <a:lnTo>
                    <a:pt x="31239" y="88261"/>
                  </a:lnTo>
                  <a:lnTo>
                    <a:pt x="32010" y="87969"/>
                  </a:lnTo>
                  <a:close/>
                  <a:moveTo>
                    <a:pt x="29490" y="88073"/>
                  </a:moveTo>
                  <a:lnTo>
                    <a:pt x="30281" y="88282"/>
                  </a:lnTo>
                  <a:lnTo>
                    <a:pt x="29490" y="88573"/>
                  </a:lnTo>
                  <a:lnTo>
                    <a:pt x="28699" y="88282"/>
                  </a:lnTo>
                  <a:lnTo>
                    <a:pt x="29490" y="88073"/>
                  </a:lnTo>
                  <a:close/>
                  <a:moveTo>
                    <a:pt x="35696" y="87136"/>
                  </a:moveTo>
                  <a:lnTo>
                    <a:pt x="45255" y="87220"/>
                  </a:lnTo>
                  <a:lnTo>
                    <a:pt x="48400" y="88698"/>
                  </a:lnTo>
                  <a:lnTo>
                    <a:pt x="35051" y="87428"/>
                  </a:lnTo>
                  <a:lnTo>
                    <a:pt x="35696" y="87136"/>
                  </a:lnTo>
                  <a:close/>
                  <a:moveTo>
                    <a:pt x="7311" y="86907"/>
                  </a:moveTo>
                  <a:lnTo>
                    <a:pt x="13059" y="86949"/>
                  </a:lnTo>
                  <a:lnTo>
                    <a:pt x="9726" y="88469"/>
                  </a:lnTo>
                  <a:lnTo>
                    <a:pt x="6019" y="88761"/>
                  </a:lnTo>
                  <a:lnTo>
                    <a:pt x="4333" y="87948"/>
                  </a:lnTo>
                  <a:lnTo>
                    <a:pt x="7311" y="86907"/>
                  </a:lnTo>
                  <a:close/>
                  <a:moveTo>
                    <a:pt x="3937" y="88094"/>
                  </a:moveTo>
                  <a:lnTo>
                    <a:pt x="5436" y="88802"/>
                  </a:lnTo>
                  <a:lnTo>
                    <a:pt x="3916" y="88927"/>
                  </a:lnTo>
                  <a:lnTo>
                    <a:pt x="2771" y="88511"/>
                  </a:lnTo>
                  <a:lnTo>
                    <a:pt x="3937" y="88094"/>
                  </a:lnTo>
                  <a:close/>
                  <a:moveTo>
                    <a:pt x="28199" y="88407"/>
                  </a:moveTo>
                  <a:lnTo>
                    <a:pt x="29053" y="88719"/>
                  </a:lnTo>
                  <a:lnTo>
                    <a:pt x="28178" y="89031"/>
                  </a:lnTo>
                  <a:lnTo>
                    <a:pt x="27324" y="88636"/>
                  </a:lnTo>
                  <a:lnTo>
                    <a:pt x="28199" y="88407"/>
                  </a:lnTo>
                  <a:close/>
                  <a:moveTo>
                    <a:pt x="30760" y="88427"/>
                  </a:moveTo>
                  <a:lnTo>
                    <a:pt x="31656" y="88656"/>
                  </a:lnTo>
                  <a:lnTo>
                    <a:pt x="30802" y="89052"/>
                  </a:lnTo>
                  <a:lnTo>
                    <a:pt x="29907" y="88719"/>
                  </a:lnTo>
                  <a:lnTo>
                    <a:pt x="30760" y="88427"/>
                  </a:lnTo>
                  <a:close/>
                  <a:moveTo>
                    <a:pt x="45942" y="87220"/>
                  </a:moveTo>
                  <a:lnTo>
                    <a:pt x="51690" y="87261"/>
                  </a:lnTo>
                  <a:lnTo>
                    <a:pt x="54648" y="88365"/>
                  </a:lnTo>
                  <a:lnTo>
                    <a:pt x="52961" y="89135"/>
                  </a:lnTo>
                  <a:lnTo>
                    <a:pt x="49233" y="88781"/>
                  </a:lnTo>
                  <a:lnTo>
                    <a:pt x="45942" y="87220"/>
                  </a:lnTo>
                  <a:close/>
                  <a:moveTo>
                    <a:pt x="2354" y="88656"/>
                  </a:moveTo>
                  <a:lnTo>
                    <a:pt x="3229" y="88969"/>
                  </a:lnTo>
                  <a:lnTo>
                    <a:pt x="917" y="89156"/>
                  </a:lnTo>
                  <a:lnTo>
                    <a:pt x="2354" y="88656"/>
                  </a:lnTo>
                  <a:close/>
                  <a:moveTo>
                    <a:pt x="55043" y="88511"/>
                  </a:moveTo>
                  <a:lnTo>
                    <a:pt x="56189" y="88948"/>
                  </a:lnTo>
                  <a:lnTo>
                    <a:pt x="55064" y="89344"/>
                  </a:lnTo>
                  <a:lnTo>
                    <a:pt x="53523" y="89198"/>
                  </a:lnTo>
                  <a:lnTo>
                    <a:pt x="55043" y="88511"/>
                  </a:lnTo>
                  <a:close/>
                  <a:moveTo>
                    <a:pt x="8956" y="88823"/>
                  </a:moveTo>
                  <a:lnTo>
                    <a:pt x="7519" y="89469"/>
                  </a:lnTo>
                  <a:lnTo>
                    <a:pt x="6540" y="89011"/>
                  </a:lnTo>
                  <a:lnTo>
                    <a:pt x="8956" y="88823"/>
                  </a:lnTo>
                  <a:close/>
                  <a:moveTo>
                    <a:pt x="56626" y="89094"/>
                  </a:moveTo>
                  <a:lnTo>
                    <a:pt x="58042" y="89635"/>
                  </a:lnTo>
                  <a:lnTo>
                    <a:pt x="55751" y="89406"/>
                  </a:lnTo>
                  <a:lnTo>
                    <a:pt x="56626" y="89094"/>
                  </a:lnTo>
                  <a:close/>
                  <a:moveTo>
                    <a:pt x="29490" y="88886"/>
                  </a:moveTo>
                  <a:lnTo>
                    <a:pt x="30427" y="89219"/>
                  </a:lnTo>
                  <a:lnTo>
                    <a:pt x="29469" y="89656"/>
                  </a:lnTo>
                  <a:lnTo>
                    <a:pt x="28553" y="89219"/>
                  </a:lnTo>
                  <a:lnTo>
                    <a:pt x="29490" y="88886"/>
                  </a:lnTo>
                  <a:close/>
                  <a:moveTo>
                    <a:pt x="50004" y="89156"/>
                  </a:moveTo>
                  <a:lnTo>
                    <a:pt x="52419" y="89385"/>
                  </a:lnTo>
                  <a:lnTo>
                    <a:pt x="51441" y="89844"/>
                  </a:lnTo>
                  <a:lnTo>
                    <a:pt x="50004" y="89156"/>
                  </a:lnTo>
                  <a:close/>
                  <a:moveTo>
                    <a:pt x="5957" y="89052"/>
                  </a:moveTo>
                  <a:lnTo>
                    <a:pt x="7186" y="89635"/>
                  </a:lnTo>
                  <a:lnTo>
                    <a:pt x="6561" y="89906"/>
                  </a:lnTo>
                  <a:lnTo>
                    <a:pt x="4541" y="89156"/>
                  </a:lnTo>
                  <a:lnTo>
                    <a:pt x="5957" y="89052"/>
                  </a:lnTo>
                  <a:close/>
                  <a:moveTo>
                    <a:pt x="53002" y="89448"/>
                  </a:moveTo>
                  <a:lnTo>
                    <a:pt x="54419" y="89573"/>
                  </a:lnTo>
                  <a:lnTo>
                    <a:pt x="52398" y="90302"/>
                  </a:lnTo>
                  <a:lnTo>
                    <a:pt x="51774" y="89989"/>
                  </a:lnTo>
                  <a:lnTo>
                    <a:pt x="53002" y="89448"/>
                  </a:lnTo>
                  <a:close/>
                  <a:moveTo>
                    <a:pt x="24471" y="87594"/>
                  </a:moveTo>
                  <a:lnTo>
                    <a:pt x="25200" y="87948"/>
                  </a:lnTo>
                  <a:lnTo>
                    <a:pt x="9747" y="90531"/>
                  </a:lnTo>
                  <a:lnTo>
                    <a:pt x="7852" y="89635"/>
                  </a:lnTo>
                  <a:lnTo>
                    <a:pt x="9810" y="88740"/>
                  </a:lnTo>
                  <a:lnTo>
                    <a:pt x="24471" y="87594"/>
                  </a:lnTo>
                  <a:close/>
                  <a:moveTo>
                    <a:pt x="3874" y="89219"/>
                  </a:moveTo>
                  <a:lnTo>
                    <a:pt x="6186" y="90093"/>
                  </a:lnTo>
                  <a:lnTo>
                    <a:pt x="4999" y="90614"/>
                  </a:lnTo>
                  <a:lnTo>
                    <a:pt x="813" y="89469"/>
                  </a:lnTo>
                  <a:lnTo>
                    <a:pt x="3874" y="89219"/>
                  </a:lnTo>
                  <a:close/>
                  <a:moveTo>
                    <a:pt x="7519" y="89802"/>
                  </a:moveTo>
                  <a:lnTo>
                    <a:pt x="9247" y="90614"/>
                  </a:lnTo>
                  <a:lnTo>
                    <a:pt x="8685" y="90718"/>
                  </a:lnTo>
                  <a:lnTo>
                    <a:pt x="6936" y="90052"/>
                  </a:lnTo>
                  <a:lnTo>
                    <a:pt x="7519" y="89802"/>
                  </a:lnTo>
                  <a:close/>
                  <a:moveTo>
                    <a:pt x="34530" y="87678"/>
                  </a:moveTo>
                  <a:lnTo>
                    <a:pt x="49170" y="89073"/>
                  </a:lnTo>
                  <a:lnTo>
                    <a:pt x="51086" y="89989"/>
                  </a:lnTo>
                  <a:lnTo>
                    <a:pt x="49191" y="90864"/>
                  </a:lnTo>
                  <a:lnTo>
                    <a:pt x="33780" y="88011"/>
                  </a:lnTo>
                  <a:lnTo>
                    <a:pt x="34530" y="87678"/>
                  </a:lnTo>
                  <a:close/>
                  <a:moveTo>
                    <a:pt x="55106" y="89635"/>
                  </a:moveTo>
                  <a:lnTo>
                    <a:pt x="58146" y="89927"/>
                  </a:lnTo>
                  <a:lnTo>
                    <a:pt x="53940" y="91031"/>
                  </a:lnTo>
                  <a:lnTo>
                    <a:pt x="52773" y="90468"/>
                  </a:lnTo>
                  <a:lnTo>
                    <a:pt x="55106" y="89635"/>
                  </a:lnTo>
                  <a:close/>
                  <a:moveTo>
                    <a:pt x="6561" y="90218"/>
                  </a:moveTo>
                  <a:lnTo>
                    <a:pt x="8123" y="90802"/>
                  </a:lnTo>
                  <a:lnTo>
                    <a:pt x="6603" y="91051"/>
                  </a:lnTo>
                  <a:lnTo>
                    <a:pt x="5436" y="90739"/>
                  </a:lnTo>
                  <a:lnTo>
                    <a:pt x="6561" y="90218"/>
                  </a:lnTo>
                  <a:close/>
                  <a:moveTo>
                    <a:pt x="51441" y="90156"/>
                  </a:moveTo>
                  <a:lnTo>
                    <a:pt x="52003" y="90427"/>
                  </a:lnTo>
                  <a:lnTo>
                    <a:pt x="50253" y="91051"/>
                  </a:lnTo>
                  <a:lnTo>
                    <a:pt x="49691" y="90947"/>
                  </a:lnTo>
                  <a:lnTo>
                    <a:pt x="51441" y="90156"/>
                  </a:lnTo>
                  <a:close/>
                  <a:moveTo>
                    <a:pt x="52378" y="90614"/>
                  </a:moveTo>
                  <a:lnTo>
                    <a:pt x="53502" y="91135"/>
                  </a:lnTo>
                  <a:lnTo>
                    <a:pt x="52336" y="91447"/>
                  </a:lnTo>
                  <a:lnTo>
                    <a:pt x="50816" y="91156"/>
                  </a:lnTo>
                  <a:lnTo>
                    <a:pt x="52378" y="90614"/>
                  </a:lnTo>
                  <a:close/>
                  <a:moveTo>
                    <a:pt x="5041" y="90927"/>
                  </a:moveTo>
                  <a:lnTo>
                    <a:pt x="5936" y="91176"/>
                  </a:lnTo>
                  <a:lnTo>
                    <a:pt x="3645" y="91551"/>
                  </a:lnTo>
                  <a:lnTo>
                    <a:pt x="3645" y="91551"/>
                  </a:lnTo>
                  <a:lnTo>
                    <a:pt x="5041" y="90927"/>
                  </a:lnTo>
                  <a:close/>
                  <a:moveTo>
                    <a:pt x="53898" y="91322"/>
                  </a:moveTo>
                  <a:lnTo>
                    <a:pt x="55272" y="91989"/>
                  </a:lnTo>
                  <a:lnTo>
                    <a:pt x="55272" y="91989"/>
                  </a:lnTo>
                  <a:lnTo>
                    <a:pt x="53002" y="91572"/>
                  </a:lnTo>
                  <a:lnTo>
                    <a:pt x="53898" y="91322"/>
                  </a:lnTo>
                  <a:close/>
                  <a:moveTo>
                    <a:pt x="9706" y="90843"/>
                  </a:moveTo>
                  <a:lnTo>
                    <a:pt x="12163" y="92009"/>
                  </a:lnTo>
                  <a:lnTo>
                    <a:pt x="12163" y="92009"/>
                  </a:lnTo>
                  <a:lnTo>
                    <a:pt x="9227" y="90906"/>
                  </a:lnTo>
                  <a:lnTo>
                    <a:pt x="9706" y="90843"/>
                  </a:lnTo>
                  <a:close/>
                  <a:moveTo>
                    <a:pt x="25658" y="88157"/>
                  </a:moveTo>
                  <a:lnTo>
                    <a:pt x="26491" y="88552"/>
                  </a:lnTo>
                  <a:lnTo>
                    <a:pt x="12934" y="92051"/>
                  </a:lnTo>
                  <a:lnTo>
                    <a:pt x="10205" y="90760"/>
                  </a:lnTo>
                  <a:lnTo>
                    <a:pt x="25658" y="88157"/>
                  </a:lnTo>
                  <a:close/>
                  <a:moveTo>
                    <a:pt x="49233" y="91156"/>
                  </a:moveTo>
                  <a:lnTo>
                    <a:pt x="49691" y="91239"/>
                  </a:lnTo>
                  <a:lnTo>
                    <a:pt x="46755" y="92301"/>
                  </a:lnTo>
                  <a:lnTo>
                    <a:pt x="49233" y="91156"/>
                  </a:lnTo>
                  <a:close/>
                  <a:moveTo>
                    <a:pt x="33322" y="88219"/>
                  </a:moveTo>
                  <a:lnTo>
                    <a:pt x="48733" y="91072"/>
                  </a:lnTo>
                  <a:lnTo>
                    <a:pt x="45963" y="92322"/>
                  </a:lnTo>
                  <a:lnTo>
                    <a:pt x="32489" y="88594"/>
                  </a:lnTo>
                  <a:lnTo>
                    <a:pt x="33322" y="88219"/>
                  </a:lnTo>
                  <a:close/>
                  <a:moveTo>
                    <a:pt x="8664" y="91010"/>
                  </a:moveTo>
                  <a:lnTo>
                    <a:pt x="12080" y="92280"/>
                  </a:lnTo>
                  <a:lnTo>
                    <a:pt x="11517" y="92426"/>
                  </a:lnTo>
                  <a:lnTo>
                    <a:pt x="7269" y="91239"/>
                  </a:lnTo>
                  <a:lnTo>
                    <a:pt x="8664" y="91010"/>
                  </a:lnTo>
                  <a:close/>
                  <a:moveTo>
                    <a:pt x="50274" y="91343"/>
                  </a:moveTo>
                  <a:lnTo>
                    <a:pt x="51670" y="91614"/>
                  </a:lnTo>
                  <a:lnTo>
                    <a:pt x="47379" y="92718"/>
                  </a:lnTo>
                  <a:lnTo>
                    <a:pt x="46838" y="92572"/>
                  </a:lnTo>
                  <a:lnTo>
                    <a:pt x="50274" y="91343"/>
                  </a:lnTo>
                  <a:close/>
                  <a:moveTo>
                    <a:pt x="6582" y="91364"/>
                  </a:moveTo>
                  <a:lnTo>
                    <a:pt x="10976" y="92572"/>
                  </a:lnTo>
                  <a:lnTo>
                    <a:pt x="9477" y="92947"/>
                  </a:lnTo>
                  <a:lnTo>
                    <a:pt x="3583" y="91864"/>
                  </a:lnTo>
                  <a:lnTo>
                    <a:pt x="6582" y="91364"/>
                  </a:lnTo>
                  <a:close/>
                  <a:moveTo>
                    <a:pt x="52336" y="91739"/>
                  </a:moveTo>
                  <a:lnTo>
                    <a:pt x="55356" y="92301"/>
                  </a:lnTo>
                  <a:lnTo>
                    <a:pt x="49420" y="93280"/>
                  </a:lnTo>
                  <a:lnTo>
                    <a:pt x="47942" y="92884"/>
                  </a:lnTo>
                  <a:lnTo>
                    <a:pt x="52336" y="91739"/>
                  </a:lnTo>
                  <a:close/>
                  <a:moveTo>
                    <a:pt x="26887" y="88740"/>
                  </a:moveTo>
                  <a:lnTo>
                    <a:pt x="27782" y="89177"/>
                  </a:lnTo>
                  <a:lnTo>
                    <a:pt x="15891" y="93384"/>
                  </a:lnTo>
                  <a:lnTo>
                    <a:pt x="15287" y="93176"/>
                  </a:lnTo>
                  <a:lnTo>
                    <a:pt x="13350" y="92259"/>
                  </a:lnTo>
                  <a:lnTo>
                    <a:pt x="26887" y="88740"/>
                  </a:lnTo>
                  <a:close/>
                  <a:moveTo>
                    <a:pt x="12538" y="92468"/>
                  </a:moveTo>
                  <a:lnTo>
                    <a:pt x="15099" y="93405"/>
                  </a:lnTo>
                  <a:lnTo>
                    <a:pt x="12080" y="92572"/>
                  </a:lnTo>
                  <a:lnTo>
                    <a:pt x="12538" y="92468"/>
                  </a:lnTo>
                  <a:close/>
                  <a:moveTo>
                    <a:pt x="32073" y="88781"/>
                  </a:moveTo>
                  <a:lnTo>
                    <a:pt x="45568" y="92509"/>
                  </a:lnTo>
                  <a:lnTo>
                    <a:pt x="43610" y="93405"/>
                  </a:lnTo>
                  <a:lnTo>
                    <a:pt x="43006" y="93613"/>
                  </a:lnTo>
                  <a:lnTo>
                    <a:pt x="31177" y="89198"/>
                  </a:lnTo>
                  <a:lnTo>
                    <a:pt x="32073" y="88781"/>
                  </a:lnTo>
                  <a:close/>
                  <a:moveTo>
                    <a:pt x="46359" y="92738"/>
                  </a:moveTo>
                  <a:lnTo>
                    <a:pt x="46817" y="92863"/>
                  </a:lnTo>
                  <a:lnTo>
                    <a:pt x="43797" y="93655"/>
                  </a:lnTo>
                  <a:lnTo>
                    <a:pt x="43797" y="93655"/>
                  </a:lnTo>
                  <a:lnTo>
                    <a:pt x="46359" y="92738"/>
                  </a:lnTo>
                  <a:close/>
                  <a:moveTo>
                    <a:pt x="11517" y="92718"/>
                  </a:moveTo>
                  <a:lnTo>
                    <a:pt x="15037" y="93696"/>
                  </a:lnTo>
                  <a:lnTo>
                    <a:pt x="14496" y="93884"/>
                  </a:lnTo>
                  <a:lnTo>
                    <a:pt x="10143" y="93072"/>
                  </a:lnTo>
                  <a:lnTo>
                    <a:pt x="11517" y="92718"/>
                  </a:lnTo>
                  <a:close/>
                  <a:moveTo>
                    <a:pt x="47379" y="93030"/>
                  </a:moveTo>
                  <a:lnTo>
                    <a:pt x="48754" y="93405"/>
                  </a:lnTo>
                  <a:lnTo>
                    <a:pt x="44381" y="94134"/>
                  </a:lnTo>
                  <a:lnTo>
                    <a:pt x="43860" y="93925"/>
                  </a:lnTo>
                  <a:lnTo>
                    <a:pt x="47379" y="93030"/>
                  </a:lnTo>
                  <a:close/>
                  <a:moveTo>
                    <a:pt x="56189" y="92447"/>
                  </a:moveTo>
                  <a:lnTo>
                    <a:pt x="56272" y="92468"/>
                  </a:lnTo>
                  <a:lnTo>
                    <a:pt x="59209" y="93863"/>
                  </a:lnTo>
                  <a:lnTo>
                    <a:pt x="53190" y="94321"/>
                  </a:lnTo>
                  <a:lnTo>
                    <a:pt x="50087" y="93467"/>
                  </a:lnTo>
                  <a:lnTo>
                    <a:pt x="56189" y="92447"/>
                  </a:lnTo>
                  <a:close/>
                  <a:moveTo>
                    <a:pt x="15516" y="93821"/>
                  </a:moveTo>
                  <a:lnTo>
                    <a:pt x="16641" y="94134"/>
                  </a:lnTo>
                  <a:lnTo>
                    <a:pt x="17120" y="94363"/>
                  </a:lnTo>
                  <a:lnTo>
                    <a:pt x="15079" y="93988"/>
                  </a:lnTo>
                  <a:lnTo>
                    <a:pt x="15516" y="93821"/>
                  </a:lnTo>
                  <a:close/>
                  <a:moveTo>
                    <a:pt x="28157" y="89344"/>
                  </a:moveTo>
                  <a:lnTo>
                    <a:pt x="29136" y="89802"/>
                  </a:lnTo>
                  <a:lnTo>
                    <a:pt x="18931" y="94467"/>
                  </a:lnTo>
                  <a:lnTo>
                    <a:pt x="18307" y="94300"/>
                  </a:lnTo>
                  <a:lnTo>
                    <a:pt x="16307" y="93551"/>
                  </a:lnTo>
                  <a:lnTo>
                    <a:pt x="28157" y="89344"/>
                  </a:lnTo>
                  <a:close/>
                  <a:moveTo>
                    <a:pt x="43360" y="94050"/>
                  </a:moveTo>
                  <a:lnTo>
                    <a:pt x="43818" y="94217"/>
                  </a:lnTo>
                  <a:lnTo>
                    <a:pt x="41757" y="94571"/>
                  </a:lnTo>
                  <a:lnTo>
                    <a:pt x="42236" y="94363"/>
                  </a:lnTo>
                  <a:lnTo>
                    <a:pt x="43360" y="94050"/>
                  </a:lnTo>
                  <a:close/>
                  <a:moveTo>
                    <a:pt x="9497" y="93259"/>
                  </a:moveTo>
                  <a:lnTo>
                    <a:pt x="13954" y="94071"/>
                  </a:lnTo>
                  <a:lnTo>
                    <a:pt x="12496" y="94592"/>
                  </a:lnTo>
                  <a:lnTo>
                    <a:pt x="6519" y="94009"/>
                  </a:lnTo>
                  <a:lnTo>
                    <a:pt x="9497" y="93259"/>
                  </a:lnTo>
                  <a:close/>
                  <a:moveTo>
                    <a:pt x="30802" y="89365"/>
                  </a:moveTo>
                  <a:lnTo>
                    <a:pt x="42590" y="93780"/>
                  </a:lnTo>
                  <a:lnTo>
                    <a:pt x="40569" y="94488"/>
                  </a:lnTo>
                  <a:lnTo>
                    <a:pt x="39945" y="94654"/>
                  </a:lnTo>
                  <a:lnTo>
                    <a:pt x="29823" y="89823"/>
                  </a:lnTo>
                  <a:lnTo>
                    <a:pt x="30802" y="89365"/>
                  </a:lnTo>
                  <a:close/>
                  <a:moveTo>
                    <a:pt x="49400" y="93571"/>
                  </a:moveTo>
                  <a:lnTo>
                    <a:pt x="52357" y="94404"/>
                  </a:lnTo>
                  <a:lnTo>
                    <a:pt x="46359" y="94863"/>
                  </a:lnTo>
                  <a:lnTo>
                    <a:pt x="44922" y="94342"/>
                  </a:lnTo>
                  <a:lnTo>
                    <a:pt x="49400" y="93571"/>
                  </a:lnTo>
                  <a:close/>
                  <a:moveTo>
                    <a:pt x="14516" y="94175"/>
                  </a:moveTo>
                  <a:lnTo>
                    <a:pt x="18098" y="94842"/>
                  </a:lnTo>
                  <a:lnTo>
                    <a:pt x="17599" y="95071"/>
                  </a:lnTo>
                  <a:lnTo>
                    <a:pt x="13183" y="94654"/>
                  </a:lnTo>
                  <a:lnTo>
                    <a:pt x="14516" y="94175"/>
                  </a:lnTo>
                  <a:close/>
                  <a:moveTo>
                    <a:pt x="18452" y="95008"/>
                  </a:moveTo>
                  <a:lnTo>
                    <a:pt x="18869" y="95196"/>
                  </a:lnTo>
                  <a:lnTo>
                    <a:pt x="18161" y="95133"/>
                  </a:lnTo>
                  <a:lnTo>
                    <a:pt x="18452" y="95008"/>
                  </a:lnTo>
                  <a:close/>
                  <a:moveTo>
                    <a:pt x="44360" y="94425"/>
                  </a:moveTo>
                  <a:lnTo>
                    <a:pt x="45693" y="94925"/>
                  </a:lnTo>
                  <a:lnTo>
                    <a:pt x="41278" y="95279"/>
                  </a:lnTo>
                  <a:lnTo>
                    <a:pt x="40757" y="95029"/>
                  </a:lnTo>
                  <a:lnTo>
                    <a:pt x="44360" y="94425"/>
                  </a:lnTo>
                  <a:close/>
                  <a:moveTo>
                    <a:pt x="19244" y="95050"/>
                  </a:moveTo>
                  <a:lnTo>
                    <a:pt x="19744" y="95154"/>
                  </a:lnTo>
                  <a:lnTo>
                    <a:pt x="20243" y="95342"/>
                  </a:lnTo>
                  <a:lnTo>
                    <a:pt x="20243" y="95342"/>
                  </a:lnTo>
                  <a:lnTo>
                    <a:pt x="19723" y="95279"/>
                  </a:lnTo>
                  <a:lnTo>
                    <a:pt x="19244" y="95050"/>
                  </a:lnTo>
                  <a:close/>
                  <a:moveTo>
                    <a:pt x="40424" y="95175"/>
                  </a:moveTo>
                  <a:lnTo>
                    <a:pt x="40694" y="95321"/>
                  </a:lnTo>
                  <a:lnTo>
                    <a:pt x="39986" y="95383"/>
                  </a:lnTo>
                  <a:lnTo>
                    <a:pt x="40424" y="95175"/>
                  </a:lnTo>
                  <a:close/>
                  <a:moveTo>
                    <a:pt x="39632" y="95217"/>
                  </a:moveTo>
                  <a:lnTo>
                    <a:pt x="39153" y="95446"/>
                  </a:lnTo>
                  <a:lnTo>
                    <a:pt x="38612" y="95487"/>
                  </a:lnTo>
                  <a:lnTo>
                    <a:pt x="38612" y="95487"/>
                  </a:lnTo>
                  <a:lnTo>
                    <a:pt x="39112" y="95300"/>
                  </a:lnTo>
                  <a:lnTo>
                    <a:pt x="39632" y="95217"/>
                  </a:lnTo>
                  <a:close/>
                  <a:moveTo>
                    <a:pt x="12538" y="94883"/>
                  </a:moveTo>
                  <a:lnTo>
                    <a:pt x="17057" y="95321"/>
                  </a:lnTo>
                  <a:lnTo>
                    <a:pt x="15662" y="95966"/>
                  </a:lnTo>
                  <a:lnTo>
                    <a:pt x="9664" y="95904"/>
                  </a:lnTo>
                  <a:lnTo>
                    <a:pt x="12538" y="94883"/>
                  </a:lnTo>
                  <a:close/>
                  <a:moveTo>
                    <a:pt x="17640" y="95383"/>
                  </a:moveTo>
                  <a:lnTo>
                    <a:pt x="19639" y="95571"/>
                  </a:lnTo>
                  <a:lnTo>
                    <a:pt x="20535" y="96008"/>
                  </a:lnTo>
                  <a:lnTo>
                    <a:pt x="16349" y="95966"/>
                  </a:lnTo>
                  <a:lnTo>
                    <a:pt x="17640" y="95383"/>
                  </a:lnTo>
                  <a:close/>
                  <a:moveTo>
                    <a:pt x="20473" y="95654"/>
                  </a:moveTo>
                  <a:lnTo>
                    <a:pt x="21285" y="95716"/>
                  </a:lnTo>
                  <a:lnTo>
                    <a:pt x="22055" y="96008"/>
                  </a:lnTo>
                  <a:lnTo>
                    <a:pt x="21222" y="96008"/>
                  </a:lnTo>
                  <a:lnTo>
                    <a:pt x="20473" y="95654"/>
                  </a:lnTo>
                  <a:close/>
                  <a:moveTo>
                    <a:pt x="22409" y="95841"/>
                  </a:moveTo>
                  <a:lnTo>
                    <a:pt x="22930" y="95883"/>
                  </a:lnTo>
                  <a:lnTo>
                    <a:pt x="23430" y="96029"/>
                  </a:lnTo>
                  <a:lnTo>
                    <a:pt x="22909" y="96008"/>
                  </a:lnTo>
                  <a:lnTo>
                    <a:pt x="22409" y="95841"/>
                  </a:lnTo>
                  <a:close/>
                  <a:moveTo>
                    <a:pt x="29469" y="89969"/>
                  </a:moveTo>
                  <a:lnTo>
                    <a:pt x="39528" y="94758"/>
                  </a:lnTo>
                  <a:lnTo>
                    <a:pt x="37446" y="95300"/>
                  </a:lnTo>
                  <a:lnTo>
                    <a:pt x="34259" y="95821"/>
                  </a:lnTo>
                  <a:lnTo>
                    <a:pt x="31031" y="96091"/>
                  </a:lnTo>
                  <a:lnTo>
                    <a:pt x="27803" y="96050"/>
                  </a:lnTo>
                  <a:lnTo>
                    <a:pt x="24596" y="95758"/>
                  </a:lnTo>
                  <a:lnTo>
                    <a:pt x="21431" y="95154"/>
                  </a:lnTo>
                  <a:lnTo>
                    <a:pt x="19348" y="94592"/>
                  </a:lnTo>
                  <a:lnTo>
                    <a:pt x="29469" y="89969"/>
                  </a:lnTo>
                  <a:close/>
                  <a:moveTo>
                    <a:pt x="36446" y="95946"/>
                  </a:moveTo>
                  <a:lnTo>
                    <a:pt x="35946" y="96133"/>
                  </a:lnTo>
                  <a:lnTo>
                    <a:pt x="35405" y="96112"/>
                  </a:lnTo>
                  <a:lnTo>
                    <a:pt x="35925" y="95987"/>
                  </a:lnTo>
                  <a:lnTo>
                    <a:pt x="36446" y="95946"/>
                  </a:lnTo>
                  <a:close/>
                  <a:moveTo>
                    <a:pt x="38383" y="95800"/>
                  </a:moveTo>
                  <a:lnTo>
                    <a:pt x="37633" y="96133"/>
                  </a:lnTo>
                  <a:lnTo>
                    <a:pt x="36800" y="96133"/>
                  </a:lnTo>
                  <a:lnTo>
                    <a:pt x="37571" y="95862"/>
                  </a:lnTo>
                  <a:lnTo>
                    <a:pt x="38383" y="95800"/>
                  </a:lnTo>
                  <a:close/>
                  <a:moveTo>
                    <a:pt x="41215" y="95571"/>
                  </a:moveTo>
                  <a:lnTo>
                    <a:pt x="42506" y="96175"/>
                  </a:lnTo>
                  <a:lnTo>
                    <a:pt x="38299" y="96154"/>
                  </a:lnTo>
                  <a:lnTo>
                    <a:pt x="39216" y="95737"/>
                  </a:lnTo>
                  <a:lnTo>
                    <a:pt x="41215" y="95571"/>
                  </a:lnTo>
                  <a:close/>
                  <a:moveTo>
                    <a:pt x="46317" y="95175"/>
                  </a:moveTo>
                  <a:lnTo>
                    <a:pt x="49191" y="96237"/>
                  </a:lnTo>
                  <a:lnTo>
                    <a:pt x="43193" y="96175"/>
                  </a:lnTo>
                  <a:lnTo>
                    <a:pt x="41798" y="95529"/>
                  </a:lnTo>
                  <a:lnTo>
                    <a:pt x="46317" y="95175"/>
                  </a:lnTo>
                  <a:close/>
                  <a:moveTo>
                    <a:pt x="53169" y="94634"/>
                  </a:moveTo>
                  <a:lnTo>
                    <a:pt x="59292" y="96320"/>
                  </a:lnTo>
                  <a:lnTo>
                    <a:pt x="50045" y="96237"/>
                  </a:lnTo>
                  <a:lnTo>
                    <a:pt x="47005" y="95113"/>
                  </a:lnTo>
                  <a:lnTo>
                    <a:pt x="53169" y="94634"/>
                  </a:lnTo>
                  <a:close/>
                  <a:moveTo>
                    <a:pt x="25637" y="96320"/>
                  </a:moveTo>
                  <a:lnTo>
                    <a:pt x="26158" y="96341"/>
                  </a:lnTo>
                  <a:lnTo>
                    <a:pt x="26679" y="96425"/>
                  </a:lnTo>
                  <a:lnTo>
                    <a:pt x="26158" y="96466"/>
                  </a:lnTo>
                  <a:lnTo>
                    <a:pt x="25637" y="96320"/>
                  </a:lnTo>
                  <a:close/>
                  <a:moveTo>
                    <a:pt x="33218" y="96383"/>
                  </a:moveTo>
                  <a:lnTo>
                    <a:pt x="32697" y="96529"/>
                  </a:lnTo>
                  <a:lnTo>
                    <a:pt x="32177" y="96466"/>
                  </a:lnTo>
                  <a:lnTo>
                    <a:pt x="32676" y="96383"/>
                  </a:lnTo>
                  <a:close/>
                  <a:moveTo>
                    <a:pt x="24513" y="96320"/>
                  </a:moveTo>
                  <a:lnTo>
                    <a:pt x="25304" y="96529"/>
                  </a:lnTo>
                  <a:lnTo>
                    <a:pt x="24471" y="96612"/>
                  </a:lnTo>
                  <a:lnTo>
                    <a:pt x="23701" y="96320"/>
                  </a:lnTo>
                  <a:close/>
                  <a:moveTo>
                    <a:pt x="29428" y="96508"/>
                  </a:moveTo>
                  <a:lnTo>
                    <a:pt x="29948" y="96550"/>
                  </a:lnTo>
                  <a:lnTo>
                    <a:pt x="29428" y="96633"/>
                  </a:lnTo>
                  <a:lnTo>
                    <a:pt x="28907" y="96550"/>
                  </a:lnTo>
                  <a:lnTo>
                    <a:pt x="29428" y="96508"/>
                  </a:lnTo>
                  <a:close/>
                  <a:moveTo>
                    <a:pt x="35155" y="96404"/>
                  </a:moveTo>
                  <a:lnTo>
                    <a:pt x="34363" y="96695"/>
                  </a:lnTo>
                  <a:lnTo>
                    <a:pt x="33530" y="96612"/>
                  </a:lnTo>
                  <a:lnTo>
                    <a:pt x="34322" y="96404"/>
                  </a:lnTo>
                  <a:close/>
                  <a:moveTo>
                    <a:pt x="22847" y="96300"/>
                  </a:moveTo>
                  <a:lnTo>
                    <a:pt x="23784" y="96654"/>
                  </a:lnTo>
                  <a:lnTo>
                    <a:pt x="22763" y="96737"/>
                  </a:lnTo>
                  <a:lnTo>
                    <a:pt x="21847" y="96300"/>
                  </a:lnTo>
                  <a:close/>
                  <a:moveTo>
                    <a:pt x="37008" y="96425"/>
                  </a:moveTo>
                  <a:lnTo>
                    <a:pt x="36071" y="96841"/>
                  </a:lnTo>
                  <a:lnTo>
                    <a:pt x="35051" y="96758"/>
                  </a:lnTo>
                  <a:lnTo>
                    <a:pt x="35988" y="96425"/>
                  </a:lnTo>
                  <a:close/>
                  <a:moveTo>
                    <a:pt x="27782" y="96633"/>
                  </a:moveTo>
                  <a:lnTo>
                    <a:pt x="28595" y="96779"/>
                  </a:lnTo>
                  <a:lnTo>
                    <a:pt x="27762" y="96924"/>
                  </a:lnTo>
                  <a:lnTo>
                    <a:pt x="26970" y="96695"/>
                  </a:lnTo>
                  <a:lnTo>
                    <a:pt x="27782" y="96633"/>
                  </a:lnTo>
                  <a:close/>
                  <a:moveTo>
                    <a:pt x="31052" y="96654"/>
                  </a:moveTo>
                  <a:lnTo>
                    <a:pt x="31864" y="96737"/>
                  </a:lnTo>
                  <a:lnTo>
                    <a:pt x="31073" y="96945"/>
                  </a:lnTo>
                  <a:lnTo>
                    <a:pt x="30261" y="96799"/>
                  </a:lnTo>
                  <a:lnTo>
                    <a:pt x="31052" y="96654"/>
                  </a:lnTo>
                  <a:close/>
                  <a:moveTo>
                    <a:pt x="26116" y="96758"/>
                  </a:moveTo>
                  <a:lnTo>
                    <a:pt x="27095" y="97029"/>
                  </a:lnTo>
                  <a:lnTo>
                    <a:pt x="26075" y="97195"/>
                  </a:lnTo>
                  <a:lnTo>
                    <a:pt x="25117" y="96841"/>
                  </a:lnTo>
                  <a:lnTo>
                    <a:pt x="26116" y="96758"/>
                  </a:lnTo>
                  <a:close/>
                  <a:moveTo>
                    <a:pt x="32718" y="96820"/>
                  </a:moveTo>
                  <a:lnTo>
                    <a:pt x="33718" y="96924"/>
                  </a:lnTo>
                  <a:lnTo>
                    <a:pt x="32760" y="97258"/>
                  </a:lnTo>
                  <a:lnTo>
                    <a:pt x="31739" y="97070"/>
                  </a:lnTo>
                  <a:lnTo>
                    <a:pt x="32718" y="96820"/>
                  </a:lnTo>
                  <a:close/>
                  <a:moveTo>
                    <a:pt x="29428" y="96945"/>
                  </a:moveTo>
                  <a:lnTo>
                    <a:pt x="30406" y="97112"/>
                  </a:lnTo>
                  <a:lnTo>
                    <a:pt x="29407" y="97383"/>
                  </a:lnTo>
                  <a:lnTo>
                    <a:pt x="28428" y="97112"/>
                  </a:lnTo>
                  <a:lnTo>
                    <a:pt x="29428" y="96945"/>
                  </a:lnTo>
                  <a:close/>
                  <a:moveTo>
                    <a:pt x="24429" y="96904"/>
                  </a:moveTo>
                  <a:lnTo>
                    <a:pt x="25512" y="97299"/>
                  </a:lnTo>
                  <a:lnTo>
                    <a:pt x="24346" y="97487"/>
                  </a:lnTo>
                  <a:lnTo>
                    <a:pt x="23305" y="96987"/>
                  </a:lnTo>
                  <a:lnTo>
                    <a:pt x="24429" y="96904"/>
                  </a:lnTo>
                  <a:close/>
                  <a:moveTo>
                    <a:pt x="15724" y="96258"/>
                  </a:moveTo>
                  <a:lnTo>
                    <a:pt x="21160" y="96300"/>
                  </a:lnTo>
                  <a:lnTo>
                    <a:pt x="22201" y="96779"/>
                  </a:lnTo>
                  <a:lnTo>
                    <a:pt x="12954" y="97507"/>
                  </a:lnTo>
                  <a:lnTo>
                    <a:pt x="15724" y="96258"/>
                  </a:lnTo>
                  <a:close/>
                  <a:moveTo>
                    <a:pt x="34405" y="96987"/>
                  </a:moveTo>
                  <a:lnTo>
                    <a:pt x="35530" y="97091"/>
                  </a:lnTo>
                  <a:lnTo>
                    <a:pt x="34467" y="97570"/>
                  </a:lnTo>
                  <a:lnTo>
                    <a:pt x="33322" y="97362"/>
                  </a:lnTo>
                  <a:lnTo>
                    <a:pt x="34405" y="96987"/>
                  </a:lnTo>
                  <a:close/>
                  <a:moveTo>
                    <a:pt x="37695" y="96425"/>
                  </a:moveTo>
                  <a:lnTo>
                    <a:pt x="43131" y="96466"/>
                  </a:lnTo>
                  <a:lnTo>
                    <a:pt x="45880" y="97799"/>
                  </a:lnTo>
                  <a:lnTo>
                    <a:pt x="36654" y="96904"/>
                  </a:lnTo>
                  <a:lnTo>
                    <a:pt x="37695" y="96425"/>
                  </a:lnTo>
                  <a:close/>
                  <a:moveTo>
                    <a:pt x="27762" y="97216"/>
                  </a:moveTo>
                  <a:lnTo>
                    <a:pt x="28845" y="97528"/>
                  </a:lnTo>
                  <a:lnTo>
                    <a:pt x="27720" y="97820"/>
                  </a:lnTo>
                  <a:lnTo>
                    <a:pt x="26616" y="97403"/>
                  </a:lnTo>
                  <a:lnTo>
                    <a:pt x="27762" y="97216"/>
                  </a:lnTo>
                  <a:close/>
                  <a:moveTo>
                    <a:pt x="31073" y="97237"/>
                  </a:moveTo>
                  <a:lnTo>
                    <a:pt x="32197" y="97445"/>
                  </a:lnTo>
                  <a:lnTo>
                    <a:pt x="31094" y="97841"/>
                  </a:lnTo>
                  <a:lnTo>
                    <a:pt x="29969" y="97528"/>
                  </a:lnTo>
                  <a:lnTo>
                    <a:pt x="31073" y="97237"/>
                  </a:lnTo>
                  <a:close/>
                  <a:moveTo>
                    <a:pt x="8852" y="96195"/>
                  </a:moveTo>
                  <a:lnTo>
                    <a:pt x="15037" y="96237"/>
                  </a:lnTo>
                  <a:lnTo>
                    <a:pt x="12101" y="97591"/>
                  </a:lnTo>
                  <a:lnTo>
                    <a:pt x="4270" y="98195"/>
                  </a:lnTo>
                  <a:lnTo>
                    <a:pt x="3812" y="97986"/>
                  </a:lnTo>
                  <a:lnTo>
                    <a:pt x="8852" y="96195"/>
                  </a:lnTo>
                  <a:close/>
                  <a:moveTo>
                    <a:pt x="50837" y="96529"/>
                  </a:moveTo>
                  <a:lnTo>
                    <a:pt x="58959" y="96612"/>
                  </a:lnTo>
                  <a:lnTo>
                    <a:pt x="55377" y="98236"/>
                  </a:lnTo>
                  <a:lnTo>
                    <a:pt x="50837" y="96529"/>
                  </a:lnTo>
                  <a:close/>
                  <a:moveTo>
                    <a:pt x="26054" y="97507"/>
                  </a:moveTo>
                  <a:lnTo>
                    <a:pt x="27241" y="97945"/>
                  </a:lnTo>
                  <a:lnTo>
                    <a:pt x="25971" y="98257"/>
                  </a:lnTo>
                  <a:lnTo>
                    <a:pt x="24804" y="97716"/>
                  </a:lnTo>
                  <a:lnTo>
                    <a:pt x="26054" y="97507"/>
                  </a:lnTo>
                  <a:close/>
                  <a:moveTo>
                    <a:pt x="3416" y="98111"/>
                  </a:moveTo>
                  <a:lnTo>
                    <a:pt x="3687" y="98257"/>
                  </a:lnTo>
                  <a:lnTo>
                    <a:pt x="2875" y="98320"/>
                  </a:lnTo>
                  <a:lnTo>
                    <a:pt x="2875" y="98320"/>
                  </a:lnTo>
                  <a:lnTo>
                    <a:pt x="3416" y="98111"/>
                  </a:lnTo>
                  <a:close/>
                  <a:moveTo>
                    <a:pt x="32781" y="97549"/>
                  </a:moveTo>
                  <a:lnTo>
                    <a:pt x="34009" y="97778"/>
                  </a:lnTo>
                  <a:lnTo>
                    <a:pt x="32843" y="98320"/>
                  </a:lnTo>
                  <a:lnTo>
                    <a:pt x="31594" y="97986"/>
                  </a:lnTo>
                  <a:lnTo>
                    <a:pt x="32781" y="97549"/>
                  </a:lnTo>
                  <a:close/>
                  <a:moveTo>
                    <a:pt x="29407" y="97674"/>
                  </a:moveTo>
                  <a:lnTo>
                    <a:pt x="30636" y="98007"/>
                  </a:lnTo>
                  <a:lnTo>
                    <a:pt x="29407" y="98445"/>
                  </a:lnTo>
                  <a:lnTo>
                    <a:pt x="28199" y="97986"/>
                  </a:lnTo>
                  <a:lnTo>
                    <a:pt x="29407" y="97674"/>
                  </a:lnTo>
                  <a:close/>
                  <a:moveTo>
                    <a:pt x="43797" y="96487"/>
                  </a:moveTo>
                  <a:lnTo>
                    <a:pt x="49983" y="96529"/>
                  </a:lnTo>
                  <a:lnTo>
                    <a:pt x="55002" y="98403"/>
                  </a:lnTo>
                  <a:lnTo>
                    <a:pt x="54544" y="98611"/>
                  </a:lnTo>
                  <a:lnTo>
                    <a:pt x="46734" y="97862"/>
                  </a:lnTo>
                  <a:lnTo>
                    <a:pt x="43797" y="96487"/>
                  </a:lnTo>
                  <a:close/>
                  <a:moveTo>
                    <a:pt x="55397" y="98549"/>
                  </a:moveTo>
                  <a:lnTo>
                    <a:pt x="55939" y="98757"/>
                  </a:lnTo>
                  <a:lnTo>
                    <a:pt x="55127" y="98674"/>
                  </a:lnTo>
                  <a:lnTo>
                    <a:pt x="55397" y="98549"/>
                  </a:lnTo>
                  <a:close/>
                  <a:moveTo>
                    <a:pt x="27699" y="98111"/>
                  </a:moveTo>
                  <a:lnTo>
                    <a:pt x="28990" y="98590"/>
                  </a:lnTo>
                  <a:lnTo>
                    <a:pt x="27657" y="99069"/>
                  </a:lnTo>
                  <a:lnTo>
                    <a:pt x="26387" y="98465"/>
                  </a:lnTo>
                  <a:lnTo>
                    <a:pt x="27699" y="98111"/>
                  </a:lnTo>
                  <a:close/>
                  <a:moveTo>
                    <a:pt x="31115" y="98153"/>
                  </a:moveTo>
                  <a:lnTo>
                    <a:pt x="32427" y="98507"/>
                  </a:lnTo>
                  <a:lnTo>
                    <a:pt x="31156" y="99090"/>
                  </a:lnTo>
                  <a:lnTo>
                    <a:pt x="29823" y="98611"/>
                  </a:lnTo>
                  <a:lnTo>
                    <a:pt x="31115" y="98153"/>
                  </a:lnTo>
                  <a:close/>
                  <a:moveTo>
                    <a:pt x="58105" y="99257"/>
                  </a:moveTo>
                  <a:lnTo>
                    <a:pt x="58875" y="99319"/>
                  </a:lnTo>
                  <a:lnTo>
                    <a:pt x="58542" y="99423"/>
                  </a:lnTo>
                  <a:lnTo>
                    <a:pt x="58105" y="99257"/>
                  </a:lnTo>
                  <a:close/>
                  <a:moveTo>
                    <a:pt x="11330" y="97945"/>
                  </a:moveTo>
                  <a:lnTo>
                    <a:pt x="7436" y="99715"/>
                  </a:lnTo>
                  <a:lnTo>
                    <a:pt x="4791" y="98445"/>
                  </a:lnTo>
                  <a:lnTo>
                    <a:pt x="11330" y="97945"/>
                  </a:lnTo>
                  <a:close/>
                  <a:moveTo>
                    <a:pt x="29407" y="98757"/>
                  </a:moveTo>
                  <a:lnTo>
                    <a:pt x="30781" y="99257"/>
                  </a:lnTo>
                  <a:lnTo>
                    <a:pt x="29386" y="99902"/>
                  </a:lnTo>
                  <a:lnTo>
                    <a:pt x="28032" y="99236"/>
                  </a:lnTo>
                  <a:lnTo>
                    <a:pt x="29407" y="98757"/>
                  </a:lnTo>
                  <a:close/>
                  <a:moveTo>
                    <a:pt x="4208" y="98507"/>
                  </a:moveTo>
                  <a:lnTo>
                    <a:pt x="7082" y="99861"/>
                  </a:lnTo>
                  <a:lnTo>
                    <a:pt x="6915" y="99944"/>
                  </a:lnTo>
                  <a:lnTo>
                    <a:pt x="3229" y="98570"/>
                  </a:lnTo>
                  <a:lnTo>
                    <a:pt x="4208" y="98507"/>
                  </a:lnTo>
                  <a:close/>
                  <a:moveTo>
                    <a:pt x="47484" y="98236"/>
                  </a:moveTo>
                  <a:lnTo>
                    <a:pt x="54023" y="98861"/>
                  </a:lnTo>
                  <a:lnTo>
                    <a:pt x="51357" y="100069"/>
                  </a:lnTo>
                  <a:lnTo>
                    <a:pt x="47484" y="98236"/>
                  </a:lnTo>
                  <a:close/>
                  <a:moveTo>
                    <a:pt x="22722" y="97029"/>
                  </a:moveTo>
                  <a:lnTo>
                    <a:pt x="23846" y="97570"/>
                  </a:lnTo>
                  <a:lnTo>
                    <a:pt x="8394" y="100173"/>
                  </a:lnTo>
                  <a:lnTo>
                    <a:pt x="7769" y="99882"/>
                  </a:lnTo>
                  <a:lnTo>
                    <a:pt x="12184" y="97862"/>
                  </a:lnTo>
                  <a:lnTo>
                    <a:pt x="22722" y="97029"/>
                  </a:lnTo>
                  <a:close/>
                  <a:moveTo>
                    <a:pt x="7436" y="100027"/>
                  </a:moveTo>
                  <a:lnTo>
                    <a:pt x="7894" y="100257"/>
                  </a:lnTo>
                  <a:lnTo>
                    <a:pt x="7769" y="100277"/>
                  </a:lnTo>
                  <a:lnTo>
                    <a:pt x="7290" y="100090"/>
                  </a:lnTo>
                  <a:lnTo>
                    <a:pt x="7436" y="100027"/>
                  </a:lnTo>
                  <a:close/>
                  <a:moveTo>
                    <a:pt x="54585" y="98924"/>
                  </a:moveTo>
                  <a:lnTo>
                    <a:pt x="55585" y="99007"/>
                  </a:lnTo>
                  <a:lnTo>
                    <a:pt x="51878" y="100319"/>
                  </a:lnTo>
                  <a:lnTo>
                    <a:pt x="51690" y="100236"/>
                  </a:lnTo>
                  <a:lnTo>
                    <a:pt x="54585" y="98924"/>
                  </a:lnTo>
                  <a:close/>
                  <a:moveTo>
                    <a:pt x="2542" y="98632"/>
                  </a:moveTo>
                  <a:lnTo>
                    <a:pt x="6540" y="100132"/>
                  </a:lnTo>
                  <a:lnTo>
                    <a:pt x="5790" y="100465"/>
                  </a:lnTo>
                  <a:lnTo>
                    <a:pt x="750" y="99069"/>
                  </a:lnTo>
                  <a:lnTo>
                    <a:pt x="1813" y="98695"/>
                  </a:lnTo>
                  <a:lnTo>
                    <a:pt x="2542" y="98632"/>
                  </a:lnTo>
                  <a:close/>
                  <a:moveTo>
                    <a:pt x="6915" y="100257"/>
                  </a:moveTo>
                  <a:lnTo>
                    <a:pt x="7206" y="100361"/>
                  </a:lnTo>
                  <a:lnTo>
                    <a:pt x="6394" y="100506"/>
                  </a:lnTo>
                  <a:lnTo>
                    <a:pt x="6915" y="100257"/>
                  </a:lnTo>
                  <a:close/>
                  <a:moveTo>
                    <a:pt x="36113" y="97153"/>
                  </a:moveTo>
                  <a:lnTo>
                    <a:pt x="46651" y="98153"/>
                  </a:lnTo>
                  <a:lnTo>
                    <a:pt x="51003" y="100236"/>
                  </a:lnTo>
                  <a:lnTo>
                    <a:pt x="50378" y="100527"/>
                  </a:lnTo>
                  <a:lnTo>
                    <a:pt x="34967" y="97674"/>
                  </a:lnTo>
                  <a:lnTo>
                    <a:pt x="36113" y="97153"/>
                  </a:lnTo>
                  <a:close/>
                  <a:moveTo>
                    <a:pt x="8352" y="100465"/>
                  </a:moveTo>
                  <a:lnTo>
                    <a:pt x="8539" y="100569"/>
                  </a:lnTo>
                  <a:lnTo>
                    <a:pt x="8310" y="100486"/>
                  </a:lnTo>
                  <a:lnTo>
                    <a:pt x="8352" y="100465"/>
                  </a:lnTo>
                  <a:close/>
                  <a:moveTo>
                    <a:pt x="51357" y="100402"/>
                  </a:moveTo>
                  <a:lnTo>
                    <a:pt x="51482" y="100465"/>
                  </a:lnTo>
                  <a:lnTo>
                    <a:pt x="51003" y="100631"/>
                  </a:lnTo>
                  <a:lnTo>
                    <a:pt x="50878" y="100611"/>
                  </a:lnTo>
                  <a:lnTo>
                    <a:pt x="51357" y="100402"/>
                  </a:lnTo>
                  <a:close/>
                  <a:moveTo>
                    <a:pt x="56251" y="99069"/>
                  </a:moveTo>
                  <a:lnTo>
                    <a:pt x="56980" y="99153"/>
                  </a:lnTo>
                  <a:lnTo>
                    <a:pt x="58042" y="99548"/>
                  </a:lnTo>
                  <a:lnTo>
                    <a:pt x="52982" y="100860"/>
                  </a:lnTo>
                  <a:lnTo>
                    <a:pt x="52253" y="100506"/>
                  </a:lnTo>
                  <a:lnTo>
                    <a:pt x="56251" y="99069"/>
                  </a:lnTo>
                  <a:close/>
                  <a:moveTo>
                    <a:pt x="51857" y="100631"/>
                  </a:moveTo>
                  <a:lnTo>
                    <a:pt x="52378" y="100881"/>
                  </a:lnTo>
                  <a:lnTo>
                    <a:pt x="51565" y="100736"/>
                  </a:lnTo>
                  <a:lnTo>
                    <a:pt x="51857" y="100631"/>
                  </a:lnTo>
                  <a:close/>
                  <a:moveTo>
                    <a:pt x="50462" y="100819"/>
                  </a:moveTo>
                  <a:lnTo>
                    <a:pt x="50233" y="100902"/>
                  </a:lnTo>
                  <a:lnTo>
                    <a:pt x="50420" y="100819"/>
                  </a:lnTo>
                  <a:close/>
                  <a:moveTo>
                    <a:pt x="4270" y="101152"/>
                  </a:moveTo>
                  <a:lnTo>
                    <a:pt x="3854" y="101360"/>
                  </a:lnTo>
                  <a:lnTo>
                    <a:pt x="3499" y="101277"/>
                  </a:lnTo>
                  <a:lnTo>
                    <a:pt x="4270" y="101152"/>
                  </a:lnTo>
                  <a:close/>
                  <a:moveTo>
                    <a:pt x="54502" y="101569"/>
                  </a:moveTo>
                  <a:lnTo>
                    <a:pt x="55272" y="101714"/>
                  </a:lnTo>
                  <a:lnTo>
                    <a:pt x="54918" y="101777"/>
                  </a:lnTo>
                  <a:lnTo>
                    <a:pt x="54502" y="101569"/>
                  </a:lnTo>
                  <a:close/>
                  <a:moveTo>
                    <a:pt x="24304" y="97799"/>
                  </a:moveTo>
                  <a:lnTo>
                    <a:pt x="25533" y="98382"/>
                  </a:lnTo>
                  <a:lnTo>
                    <a:pt x="12059" y="101881"/>
                  </a:lnTo>
                  <a:lnTo>
                    <a:pt x="11663" y="101714"/>
                  </a:lnTo>
                  <a:lnTo>
                    <a:pt x="8852" y="100381"/>
                  </a:lnTo>
                  <a:lnTo>
                    <a:pt x="24304" y="97799"/>
                  </a:lnTo>
                  <a:close/>
                  <a:moveTo>
                    <a:pt x="7748" y="100569"/>
                  </a:moveTo>
                  <a:lnTo>
                    <a:pt x="11538" y="101985"/>
                  </a:lnTo>
                  <a:lnTo>
                    <a:pt x="11559" y="102006"/>
                  </a:lnTo>
                  <a:lnTo>
                    <a:pt x="11455" y="102027"/>
                  </a:lnTo>
                  <a:lnTo>
                    <a:pt x="6769" y="100736"/>
                  </a:lnTo>
                  <a:lnTo>
                    <a:pt x="7748" y="100569"/>
                  </a:lnTo>
                  <a:close/>
                  <a:moveTo>
                    <a:pt x="34509" y="97882"/>
                  </a:moveTo>
                  <a:lnTo>
                    <a:pt x="49920" y="100736"/>
                  </a:lnTo>
                  <a:lnTo>
                    <a:pt x="47088" y="102027"/>
                  </a:lnTo>
                  <a:lnTo>
                    <a:pt x="46692" y="102152"/>
                  </a:lnTo>
                  <a:lnTo>
                    <a:pt x="33280" y="98445"/>
                  </a:lnTo>
                  <a:lnTo>
                    <a:pt x="34509" y="97882"/>
                  </a:lnTo>
                  <a:close/>
                  <a:moveTo>
                    <a:pt x="51024" y="100923"/>
                  </a:moveTo>
                  <a:lnTo>
                    <a:pt x="52003" y="101110"/>
                  </a:lnTo>
                  <a:lnTo>
                    <a:pt x="47296" y="102318"/>
                  </a:lnTo>
                  <a:lnTo>
                    <a:pt x="47192" y="102297"/>
                  </a:lnTo>
                  <a:lnTo>
                    <a:pt x="47213" y="102277"/>
                  </a:lnTo>
                  <a:lnTo>
                    <a:pt x="51024" y="100923"/>
                  </a:lnTo>
                  <a:close/>
                  <a:moveTo>
                    <a:pt x="6103" y="100860"/>
                  </a:moveTo>
                  <a:lnTo>
                    <a:pt x="10893" y="102172"/>
                  </a:lnTo>
                  <a:lnTo>
                    <a:pt x="9810" y="102464"/>
                  </a:lnTo>
                  <a:lnTo>
                    <a:pt x="4333" y="101444"/>
                  </a:lnTo>
                  <a:lnTo>
                    <a:pt x="5374" y="100965"/>
                  </a:lnTo>
                  <a:lnTo>
                    <a:pt x="6103" y="100860"/>
                  </a:lnTo>
                  <a:close/>
                  <a:moveTo>
                    <a:pt x="52669" y="101235"/>
                  </a:moveTo>
                  <a:lnTo>
                    <a:pt x="53398" y="101360"/>
                  </a:lnTo>
                  <a:lnTo>
                    <a:pt x="54419" y="101860"/>
                  </a:lnTo>
                  <a:lnTo>
                    <a:pt x="48921" y="102776"/>
                  </a:lnTo>
                  <a:lnTo>
                    <a:pt x="47858" y="102485"/>
                  </a:lnTo>
                  <a:lnTo>
                    <a:pt x="52669" y="101235"/>
                  </a:lnTo>
                  <a:close/>
                  <a:moveTo>
                    <a:pt x="25950" y="98570"/>
                  </a:moveTo>
                  <a:lnTo>
                    <a:pt x="27262" y="99194"/>
                  </a:lnTo>
                  <a:lnTo>
                    <a:pt x="15849" y="103255"/>
                  </a:lnTo>
                  <a:lnTo>
                    <a:pt x="15454" y="103130"/>
                  </a:lnTo>
                  <a:lnTo>
                    <a:pt x="12538" y="102048"/>
                  </a:lnTo>
                  <a:lnTo>
                    <a:pt x="25950" y="98570"/>
                  </a:lnTo>
                  <a:close/>
                  <a:moveTo>
                    <a:pt x="11455" y="102339"/>
                  </a:moveTo>
                  <a:lnTo>
                    <a:pt x="13392" y="102860"/>
                  </a:lnTo>
                  <a:lnTo>
                    <a:pt x="14225" y="103276"/>
                  </a:lnTo>
                  <a:lnTo>
                    <a:pt x="10497" y="102589"/>
                  </a:lnTo>
                  <a:lnTo>
                    <a:pt x="11455" y="102339"/>
                  </a:lnTo>
                  <a:close/>
                  <a:moveTo>
                    <a:pt x="3874" y="101652"/>
                  </a:moveTo>
                  <a:lnTo>
                    <a:pt x="9143" y="102631"/>
                  </a:lnTo>
                  <a:lnTo>
                    <a:pt x="6436" y="103339"/>
                  </a:lnTo>
                  <a:lnTo>
                    <a:pt x="1292" y="102839"/>
                  </a:lnTo>
                  <a:lnTo>
                    <a:pt x="3874" y="101652"/>
                  </a:lnTo>
                  <a:close/>
                  <a:moveTo>
                    <a:pt x="14995" y="103318"/>
                  </a:moveTo>
                  <a:lnTo>
                    <a:pt x="15349" y="103422"/>
                  </a:lnTo>
                  <a:lnTo>
                    <a:pt x="15370" y="103422"/>
                  </a:lnTo>
                  <a:lnTo>
                    <a:pt x="15287" y="103443"/>
                  </a:lnTo>
                  <a:lnTo>
                    <a:pt x="14995" y="103318"/>
                  </a:lnTo>
                  <a:close/>
                  <a:moveTo>
                    <a:pt x="32864" y="98632"/>
                  </a:moveTo>
                  <a:lnTo>
                    <a:pt x="46213" y="102318"/>
                  </a:lnTo>
                  <a:lnTo>
                    <a:pt x="43298" y="103360"/>
                  </a:lnTo>
                  <a:lnTo>
                    <a:pt x="42881" y="103485"/>
                  </a:lnTo>
                  <a:lnTo>
                    <a:pt x="31531" y="99236"/>
                  </a:lnTo>
                  <a:lnTo>
                    <a:pt x="32864" y="98632"/>
                  </a:lnTo>
                  <a:close/>
                  <a:moveTo>
                    <a:pt x="47296" y="102631"/>
                  </a:moveTo>
                  <a:lnTo>
                    <a:pt x="48254" y="102901"/>
                  </a:lnTo>
                  <a:lnTo>
                    <a:pt x="44506" y="103526"/>
                  </a:lnTo>
                  <a:lnTo>
                    <a:pt x="44506" y="103526"/>
                  </a:lnTo>
                  <a:lnTo>
                    <a:pt x="45359" y="103130"/>
                  </a:lnTo>
                  <a:lnTo>
                    <a:pt x="47296" y="102631"/>
                  </a:lnTo>
                  <a:close/>
                  <a:moveTo>
                    <a:pt x="43735" y="103547"/>
                  </a:moveTo>
                  <a:lnTo>
                    <a:pt x="43443" y="103693"/>
                  </a:lnTo>
                  <a:lnTo>
                    <a:pt x="43360" y="103651"/>
                  </a:lnTo>
                  <a:lnTo>
                    <a:pt x="43381" y="103651"/>
                  </a:lnTo>
                  <a:lnTo>
                    <a:pt x="43735" y="103547"/>
                  </a:lnTo>
                  <a:close/>
                  <a:moveTo>
                    <a:pt x="54877" y="102068"/>
                  </a:moveTo>
                  <a:lnTo>
                    <a:pt x="57459" y="103297"/>
                  </a:lnTo>
                  <a:lnTo>
                    <a:pt x="52294" y="103714"/>
                  </a:lnTo>
                  <a:lnTo>
                    <a:pt x="49587" y="102964"/>
                  </a:lnTo>
                  <a:lnTo>
                    <a:pt x="54877" y="102068"/>
                  </a:lnTo>
                  <a:close/>
                  <a:moveTo>
                    <a:pt x="9831" y="102756"/>
                  </a:moveTo>
                  <a:lnTo>
                    <a:pt x="14704" y="103651"/>
                  </a:lnTo>
                  <a:lnTo>
                    <a:pt x="13662" y="104026"/>
                  </a:lnTo>
                  <a:lnTo>
                    <a:pt x="7269" y="103422"/>
                  </a:lnTo>
                  <a:lnTo>
                    <a:pt x="9831" y="102756"/>
                  </a:lnTo>
                  <a:close/>
                  <a:moveTo>
                    <a:pt x="15266" y="103755"/>
                  </a:moveTo>
                  <a:lnTo>
                    <a:pt x="16349" y="104276"/>
                  </a:lnTo>
                  <a:lnTo>
                    <a:pt x="16349" y="104276"/>
                  </a:lnTo>
                  <a:lnTo>
                    <a:pt x="14350" y="104088"/>
                  </a:lnTo>
                  <a:lnTo>
                    <a:pt x="15266" y="103755"/>
                  </a:lnTo>
                  <a:close/>
                  <a:moveTo>
                    <a:pt x="48921" y="103068"/>
                  </a:moveTo>
                  <a:lnTo>
                    <a:pt x="51461" y="103776"/>
                  </a:lnTo>
                  <a:lnTo>
                    <a:pt x="45047" y="104276"/>
                  </a:lnTo>
                  <a:lnTo>
                    <a:pt x="44006" y="103901"/>
                  </a:lnTo>
                  <a:lnTo>
                    <a:pt x="48921" y="103068"/>
                  </a:lnTo>
                  <a:close/>
                  <a:moveTo>
                    <a:pt x="27637" y="99382"/>
                  </a:moveTo>
                  <a:lnTo>
                    <a:pt x="29053" y="100048"/>
                  </a:lnTo>
                  <a:lnTo>
                    <a:pt x="19764" y="104297"/>
                  </a:lnTo>
                  <a:lnTo>
                    <a:pt x="19348" y="104213"/>
                  </a:lnTo>
                  <a:lnTo>
                    <a:pt x="16349" y="103380"/>
                  </a:lnTo>
                  <a:lnTo>
                    <a:pt x="27637" y="99382"/>
                  </a:lnTo>
                  <a:close/>
                  <a:moveTo>
                    <a:pt x="31156" y="99403"/>
                  </a:moveTo>
                  <a:lnTo>
                    <a:pt x="42381" y="103609"/>
                  </a:lnTo>
                  <a:lnTo>
                    <a:pt x="39382" y="104380"/>
                  </a:lnTo>
                  <a:lnTo>
                    <a:pt x="38966" y="104443"/>
                  </a:lnTo>
                  <a:lnTo>
                    <a:pt x="29740" y="100048"/>
                  </a:lnTo>
                  <a:lnTo>
                    <a:pt x="31156" y="99403"/>
                  </a:lnTo>
                  <a:close/>
                  <a:moveTo>
                    <a:pt x="16349" y="103964"/>
                  </a:moveTo>
                  <a:lnTo>
                    <a:pt x="17265" y="104130"/>
                  </a:lnTo>
                  <a:lnTo>
                    <a:pt x="18140" y="104463"/>
                  </a:lnTo>
                  <a:lnTo>
                    <a:pt x="17203" y="104359"/>
                  </a:lnTo>
                  <a:lnTo>
                    <a:pt x="16349" y="103964"/>
                  </a:lnTo>
                  <a:close/>
                  <a:moveTo>
                    <a:pt x="43443" y="104005"/>
                  </a:moveTo>
                  <a:lnTo>
                    <a:pt x="44360" y="104338"/>
                  </a:lnTo>
                  <a:lnTo>
                    <a:pt x="42360" y="104505"/>
                  </a:lnTo>
                  <a:lnTo>
                    <a:pt x="43443" y="104005"/>
                  </a:lnTo>
                  <a:close/>
                  <a:moveTo>
                    <a:pt x="18911" y="104422"/>
                  </a:moveTo>
                  <a:lnTo>
                    <a:pt x="19265" y="104505"/>
                  </a:lnTo>
                  <a:lnTo>
                    <a:pt x="19285" y="104505"/>
                  </a:lnTo>
                  <a:lnTo>
                    <a:pt x="19202" y="104547"/>
                  </a:lnTo>
                  <a:lnTo>
                    <a:pt x="18911" y="104422"/>
                  </a:lnTo>
                  <a:close/>
                  <a:moveTo>
                    <a:pt x="42381" y="104172"/>
                  </a:moveTo>
                  <a:lnTo>
                    <a:pt x="41507" y="104567"/>
                  </a:lnTo>
                  <a:lnTo>
                    <a:pt x="40569" y="104630"/>
                  </a:lnTo>
                  <a:lnTo>
                    <a:pt x="41444" y="104318"/>
                  </a:lnTo>
                  <a:lnTo>
                    <a:pt x="42381" y="104172"/>
                  </a:lnTo>
                  <a:close/>
                  <a:moveTo>
                    <a:pt x="39799" y="104609"/>
                  </a:moveTo>
                  <a:lnTo>
                    <a:pt x="39507" y="104713"/>
                  </a:lnTo>
                  <a:lnTo>
                    <a:pt x="39424" y="104672"/>
                  </a:lnTo>
                  <a:lnTo>
                    <a:pt x="39445" y="104672"/>
                  </a:lnTo>
                  <a:lnTo>
                    <a:pt x="39799" y="104609"/>
                  </a:lnTo>
                  <a:close/>
                  <a:moveTo>
                    <a:pt x="17973" y="104734"/>
                  </a:moveTo>
                  <a:lnTo>
                    <a:pt x="18661" y="104797"/>
                  </a:lnTo>
                  <a:lnTo>
                    <a:pt x="18369" y="104922"/>
                  </a:lnTo>
                  <a:lnTo>
                    <a:pt x="17973" y="104734"/>
                  </a:lnTo>
                  <a:close/>
                  <a:moveTo>
                    <a:pt x="40736" y="104922"/>
                  </a:moveTo>
                  <a:lnTo>
                    <a:pt x="40340" y="105109"/>
                  </a:lnTo>
                  <a:lnTo>
                    <a:pt x="40049" y="104963"/>
                  </a:lnTo>
                  <a:lnTo>
                    <a:pt x="40736" y="104922"/>
                  </a:lnTo>
                  <a:close/>
                  <a:moveTo>
                    <a:pt x="6457" y="103630"/>
                  </a:moveTo>
                  <a:lnTo>
                    <a:pt x="13017" y="104255"/>
                  </a:lnTo>
                  <a:lnTo>
                    <a:pt x="10372" y="105192"/>
                  </a:lnTo>
                  <a:lnTo>
                    <a:pt x="709" y="105109"/>
                  </a:lnTo>
                  <a:lnTo>
                    <a:pt x="6457" y="103630"/>
                  </a:lnTo>
                  <a:close/>
                  <a:moveTo>
                    <a:pt x="13704" y="104318"/>
                  </a:moveTo>
                  <a:lnTo>
                    <a:pt x="17120" y="104651"/>
                  </a:lnTo>
                  <a:lnTo>
                    <a:pt x="18036" y="105088"/>
                  </a:lnTo>
                  <a:lnTo>
                    <a:pt x="17640" y="105255"/>
                  </a:lnTo>
                  <a:lnTo>
                    <a:pt x="11226" y="105192"/>
                  </a:lnTo>
                  <a:lnTo>
                    <a:pt x="13704" y="104318"/>
                  </a:lnTo>
                  <a:close/>
                  <a:moveTo>
                    <a:pt x="18369" y="105234"/>
                  </a:moveTo>
                  <a:lnTo>
                    <a:pt x="18411" y="105255"/>
                  </a:lnTo>
                  <a:lnTo>
                    <a:pt x="18327" y="105255"/>
                  </a:lnTo>
                  <a:lnTo>
                    <a:pt x="18369" y="105234"/>
                  </a:lnTo>
                  <a:close/>
                  <a:moveTo>
                    <a:pt x="19223" y="104859"/>
                  </a:moveTo>
                  <a:lnTo>
                    <a:pt x="20348" y="105276"/>
                  </a:lnTo>
                  <a:lnTo>
                    <a:pt x="19098" y="105276"/>
                  </a:lnTo>
                  <a:lnTo>
                    <a:pt x="18723" y="105088"/>
                  </a:lnTo>
                  <a:lnTo>
                    <a:pt x="19223" y="104859"/>
                  </a:lnTo>
                  <a:close/>
                  <a:moveTo>
                    <a:pt x="20306" y="104963"/>
                  </a:moveTo>
                  <a:lnTo>
                    <a:pt x="21243" y="105046"/>
                  </a:lnTo>
                  <a:lnTo>
                    <a:pt x="22139" y="105296"/>
                  </a:lnTo>
                  <a:lnTo>
                    <a:pt x="21201" y="105276"/>
                  </a:lnTo>
                  <a:lnTo>
                    <a:pt x="20306" y="104963"/>
                  </a:lnTo>
                  <a:close/>
                  <a:moveTo>
                    <a:pt x="22909" y="105192"/>
                  </a:moveTo>
                  <a:lnTo>
                    <a:pt x="23263" y="105234"/>
                  </a:lnTo>
                  <a:lnTo>
                    <a:pt x="23638" y="105296"/>
                  </a:lnTo>
                  <a:lnTo>
                    <a:pt x="23263" y="105296"/>
                  </a:lnTo>
                  <a:lnTo>
                    <a:pt x="22909" y="105192"/>
                  </a:lnTo>
                  <a:close/>
                  <a:moveTo>
                    <a:pt x="29386" y="100215"/>
                  </a:moveTo>
                  <a:lnTo>
                    <a:pt x="38466" y="104526"/>
                  </a:lnTo>
                  <a:lnTo>
                    <a:pt x="35405" y="105046"/>
                  </a:lnTo>
                  <a:lnTo>
                    <a:pt x="31364" y="105359"/>
                  </a:lnTo>
                  <a:lnTo>
                    <a:pt x="27324" y="105338"/>
                  </a:lnTo>
                  <a:lnTo>
                    <a:pt x="23305" y="104942"/>
                  </a:lnTo>
                  <a:lnTo>
                    <a:pt x="20243" y="104380"/>
                  </a:lnTo>
                  <a:lnTo>
                    <a:pt x="29386" y="100215"/>
                  </a:lnTo>
                  <a:close/>
                  <a:moveTo>
                    <a:pt x="35800" y="105317"/>
                  </a:moveTo>
                  <a:lnTo>
                    <a:pt x="35446" y="105401"/>
                  </a:lnTo>
                  <a:lnTo>
                    <a:pt x="35071" y="105401"/>
                  </a:lnTo>
                  <a:lnTo>
                    <a:pt x="35425" y="105338"/>
                  </a:lnTo>
                  <a:lnTo>
                    <a:pt x="35800" y="105317"/>
                  </a:lnTo>
                  <a:close/>
                  <a:moveTo>
                    <a:pt x="38404" y="105109"/>
                  </a:moveTo>
                  <a:lnTo>
                    <a:pt x="37508" y="105421"/>
                  </a:lnTo>
                  <a:lnTo>
                    <a:pt x="36550" y="105421"/>
                  </a:lnTo>
                  <a:lnTo>
                    <a:pt x="37466" y="105171"/>
                  </a:lnTo>
                  <a:lnTo>
                    <a:pt x="38404" y="105109"/>
                  </a:lnTo>
                  <a:close/>
                  <a:moveTo>
                    <a:pt x="39486" y="105026"/>
                  </a:moveTo>
                  <a:lnTo>
                    <a:pt x="39986" y="105255"/>
                  </a:lnTo>
                  <a:lnTo>
                    <a:pt x="39611" y="105442"/>
                  </a:lnTo>
                  <a:lnTo>
                    <a:pt x="38362" y="105421"/>
                  </a:lnTo>
                  <a:lnTo>
                    <a:pt x="39486" y="105026"/>
                  </a:lnTo>
                  <a:close/>
                  <a:moveTo>
                    <a:pt x="40320" y="105421"/>
                  </a:moveTo>
                  <a:lnTo>
                    <a:pt x="40361" y="105442"/>
                  </a:lnTo>
                  <a:lnTo>
                    <a:pt x="40299" y="105442"/>
                  </a:lnTo>
                  <a:lnTo>
                    <a:pt x="40320" y="105421"/>
                  </a:lnTo>
                  <a:close/>
                  <a:moveTo>
                    <a:pt x="45005" y="104588"/>
                  </a:moveTo>
                  <a:lnTo>
                    <a:pt x="47484" y="105505"/>
                  </a:lnTo>
                  <a:lnTo>
                    <a:pt x="41048" y="105442"/>
                  </a:lnTo>
                  <a:lnTo>
                    <a:pt x="40674" y="105276"/>
                  </a:lnTo>
                  <a:lnTo>
                    <a:pt x="41590" y="104859"/>
                  </a:lnTo>
                  <a:lnTo>
                    <a:pt x="45005" y="104588"/>
                  </a:lnTo>
                  <a:close/>
                  <a:moveTo>
                    <a:pt x="52274" y="104005"/>
                  </a:moveTo>
                  <a:lnTo>
                    <a:pt x="58001" y="105588"/>
                  </a:lnTo>
                  <a:lnTo>
                    <a:pt x="48317" y="105505"/>
                  </a:lnTo>
                  <a:lnTo>
                    <a:pt x="45693" y="104526"/>
                  </a:lnTo>
                  <a:lnTo>
                    <a:pt x="52274" y="104005"/>
                  </a:lnTo>
                  <a:close/>
                  <a:moveTo>
                    <a:pt x="27324" y="105630"/>
                  </a:moveTo>
                  <a:lnTo>
                    <a:pt x="27678" y="105650"/>
                  </a:lnTo>
                  <a:lnTo>
                    <a:pt x="27303" y="105692"/>
                  </a:lnTo>
                  <a:lnTo>
                    <a:pt x="26949" y="105630"/>
                  </a:lnTo>
                  <a:close/>
                  <a:moveTo>
                    <a:pt x="31385" y="105650"/>
                  </a:moveTo>
                  <a:lnTo>
                    <a:pt x="31739" y="105671"/>
                  </a:lnTo>
                  <a:lnTo>
                    <a:pt x="31385" y="105713"/>
                  </a:lnTo>
                  <a:lnTo>
                    <a:pt x="31010" y="105692"/>
                  </a:lnTo>
                  <a:lnTo>
                    <a:pt x="31385" y="105650"/>
                  </a:lnTo>
                  <a:close/>
                  <a:moveTo>
                    <a:pt x="25283" y="105609"/>
                  </a:moveTo>
                  <a:lnTo>
                    <a:pt x="26200" y="105775"/>
                  </a:lnTo>
                  <a:lnTo>
                    <a:pt x="25242" y="105859"/>
                  </a:lnTo>
                  <a:lnTo>
                    <a:pt x="24346" y="105609"/>
                  </a:lnTo>
                  <a:close/>
                  <a:moveTo>
                    <a:pt x="33426" y="105671"/>
                  </a:moveTo>
                  <a:lnTo>
                    <a:pt x="34363" y="105692"/>
                  </a:lnTo>
                  <a:lnTo>
                    <a:pt x="33447" y="105921"/>
                  </a:lnTo>
                  <a:lnTo>
                    <a:pt x="32489" y="105838"/>
                  </a:lnTo>
                  <a:lnTo>
                    <a:pt x="33426" y="105671"/>
                  </a:lnTo>
                  <a:close/>
                  <a:moveTo>
                    <a:pt x="23222" y="105588"/>
                  </a:moveTo>
                  <a:lnTo>
                    <a:pt x="24409" y="105921"/>
                  </a:lnTo>
                  <a:lnTo>
                    <a:pt x="23159" y="106025"/>
                  </a:lnTo>
                  <a:lnTo>
                    <a:pt x="21993" y="105588"/>
                  </a:lnTo>
                  <a:close/>
                  <a:moveTo>
                    <a:pt x="29344" y="105817"/>
                  </a:moveTo>
                  <a:lnTo>
                    <a:pt x="30281" y="105900"/>
                  </a:lnTo>
                  <a:lnTo>
                    <a:pt x="29344" y="106067"/>
                  </a:lnTo>
                  <a:lnTo>
                    <a:pt x="28407" y="105900"/>
                  </a:lnTo>
                  <a:lnTo>
                    <a:pt x="29344" y="105817"/>
                  </a:lnTo>
                  <a:close/>
                  <a:moveTo>
                    <a:pt x="36717" y="105692"/>
                  </a:moveTo>
                  <a:lnTo>
                    <a:pt x="35530" y="106129"/>
                  </a:lnTo>
                  <a:lnTo>
                    <a:pt x="34280" y="106004"/>
                  </a:lnTo>
                  <a:lnTo>
                    <a:pt x="35467" y="105692"/>
                  </a:lnTo>
                  <a:close/>
                  <a:moveTo>
                    <a:pt x="21139" y="105567"/>
                  </a:moveTo>
                  <a:lnTo>
                    <a:pt x="22472" y="106067"/>
                  </a:lnTo>
                  <a:lnTo>
                    <a:pt x="21035" y="106192"/>
                  </a:lnTo>
                  <a:lnTo>
                    <a:pt x="19723" y="105567"/>
                  </a:lnTo>
                  <a:close/>
                  <a:moveTo>
                    <a:pt x="38987" y="105713"/>
                  </a:moveTo>
                  <a:lnTo>
                    <a:pt x="37654" y="106317"/>
                  </a:lnTo>
                  <a:lnTo>
                    <a:pt x="36217" y="106192"/>
                  </a:lnTo>
                  <a:lnTo>
                    <a:pt x="37550" y="105713"/>
                  </a:lnTo>
                  <a:close/>
                  <a:moveTo>
                    <a:pt x="27303" y="105984"/>
                  </a:moveTo>
                  <a:lnTo>
                    <a:pt x="28511" y="106213"/>
                  </a:lnTo>
                  <a:lnTo>
                    <a:pt x="27283" y="106421"/>
                  </a:lnTo>
                  <a:lnTo>
                    <a:pt x="26075" y="106088"/>
                  </a:lnTo>
                  <a:lnTo>
                    <a:pt x="27303" y="105984"/>
                  </a:lnTo>
                  <a:close/>
                  <a:moveTo>
                    <a:pt x="31385" y="106025"/>
                  </a:moveTo>
                  <a:lnTo>
                    <a:pt x="32614" y="106129"/>
                  </a:lnTo>
                  <a:lnTo>
                    <a:pt x="31406" y="106442"/>
                  </a:lnTo>
                  <a:lnTo>
                    <a:pt x="30177" y="106213"/>
                  </a:lnTo>
                  <a:lnTo>
                    <a:pt x="31385" y="106025"/>
                  </a:lnTo>
                  <a:close/>
                  <a:moveTo>
                    <a:pt x="19036" y="105546"/>
                  </a:moveTo>
                  <a:lnTo>
                    <a:pt x="20452" y="106234"/>
                  </a:lnTo>
                  <a:lnTo>
                    <a:pt x="15308" y="106629"/>
                  </a:lnTo>
                  <a:lnTo>
                    <a:pt x="17703" y="105546"/>
                  </a:lnTo>
                  <a:close/>
                  <a:moveTo>
                    <a:pt x="25221" y="106150"/>
                  </a:moveTo>
                  <a:lnTo>
                    <a:pt x="26595" y="106525"/>
                  </a:lnTo>
                  <a:lnTo>
                    <a:pt x="25158" y="106775"/>
                  </a:lnTo>
                  <a:lnTo>
                    <a:pt x="23805" y="106254"/>
                  </a:lnTo>
                  <a:lnTo>
                    <a:pt x="25221" y="106150"/>
                  </a:lnTo>
                  <a:close/>
                  <a:moveTo>
                    <a:pt x="33468" y="106213"/>
                  </a:moveTo>
                  <a:lnTo>
                    <a:pt x="34884" y="106359"/>
                  </a:lnTo>
                  <a:lnTo>
                    <a:pt x="33509" y="106837"/>
                  </a:lnTo>
                  <a:lnTo>
                    <a:pt x="32073" y="106567"/>
                  </a:lnTo>
                  <a:lnTo>
                    <a:pt x="33468" y="106213"/>
                  </a:lnTo>
                  <a:close/>
                  <a:moveTo>
                    <a:pt x="40986" y="105734"/>
                  </a:moveTo>
                  <a:lnTo>
                    <a:pt x="43360" y="106879"/>
                  </a:lnTo>
                  <a:lnTo>
                    <a:pt x="38237" y="106379"/>
                  </a:lnTo>
                  <a:lnTo>
                    <a:pt x="39674" y="105734"/>
                  </a:lnTo>
                  <a:close/>
                  <a:moveTo>
                    <a:pt x="29344" y="106359"/>
                  </a:moveTo>
                  <a:lnTo>
                    <a:pt x="30740" y="106608"/>
                  </a:lnTo>
                  <a:lnTo>
                    <a:pt x="29344" y="106983"/>
                  </a:lnTo>
                  <a:lnTo>
                    <a:pt x="27928" y="106588"/>
                  </a:lnTo>
                  <a:lnTo>
                    <a:pt x="29344" y="106359"/>
                  </a:lnTo>
                  <a:close/>
                  <a:moveTo>
                    <a:pt x="23117" y="106317"/>
                  </a:moveTo>
                  <a:lnTo>
                    <a:pt x="24596" y="106858"/>
                  </a:lnTo>
                  <a:lnTo>
                    <a:pt x="23013" y="107129"/>
                  </a:lnTo>
                  <a:lnTo>
                    <a:pt x="21555" y="106442"/>
                  </a:lnTo>
                  <a:lnTo>
                    <a:pt x="23117" y="106317"/>
                  </a:lnTo>
                  <a:close/>
                  <a:moveTo>
                    <a:pt x="35571" y="106421"/>
                  </a:moveTo>
                  <a:lnTo>
                    <a:pt x="37133" y="106567"/>
                  </a:lnTo>
                  <a:lnTo>
                    <a:pt x="35655" y="107233"/>
                  </a:lnTo>
                  <a:lnTo>
                    <a:pt x="34072" y="106942"/>
                  </a:lnTo>
                  <a:lnTo>
                    <a:pt x="35571" y="106421"/>
                  </a:lnTo>
                  <a:close/>
                  <a:moveTo>
                    <a:pt x="10414" y="105484"/>
                  </a:moveTo>
                  <a:lnTo>
                    <a:pt x="17015" y="105546"/>
                  </a:lnTo>
                  <a:lnTo>
                    <a:pt x="14454" y="106713"/>
                  </a:lnTo>
                  <a:lnTo>
                    <a:pt x="4832" y="107462"/>
                  </a:lnTo>
                  <a:lnTo>
                    <a:pt x="10414" y="105484"/>
                  </a:lnTo>
                  <a:close/>
                  <a:moveTo>
                    <a:pt x="27262" y="106713"/>
                  </a:moveTo>
                  <a:lnTo>
                    <a:pt x="28782" y="107129"/>
                  </a:lnTo>
                  <a:lnTo>
                    <a:pt x="27220" y="107525"/>
                  </a:lnTo>
                  <a:lnTo>
                    <a:pt x="25700" y="106962"/>
                  </a:lnTo>
                  <a:lnTo>
                    <a:pt x="27262" y="106713"/>
                  </a:lnTo>
                  <a:close/>
                  <a:moveTo>
                    <a:pt x="31427" y="106733"/>
                  </a:moveTo>
                  <a:lnTo>
                    <a:pt x="32968" y="107025"/>
                  </a:lnTo>
                  <a:lnTo>
                    <a:pt x="31448" y="107566"/>
                  </a:lnTo>
                  <a:lnTo>
                    <a:pt x="29886" y="107129"/>
                  </a:lnTo>
                  <a:lnTo>
                    <a:pt x="31427" y="106733"/>
                  </a:lnTo>
                  <a:close/>
                  <a:moveTo>
                    <a:pt x="41673" y="105734"/>
                  </a:moveTo>
                  <a:lnTo>
                    <a:pt x="48275" y="105796"/>
                  </a:lnTo>
                  <a:lnTo>
                    <a:pt x="53835" y="107879"/>
                  </a:lnTo>
                  <a:lnTo>
                    <a:pt x="44214" y="106962"/>
                  </a:lnTo>
                  <a:lnTo>
                    <a:pt x="41673" y="105734"/>
                  </a:lnTo>
                  <a:close/>
                  <a:moveTo>
                    <a:pt x="25138" y="107067"/>
                  </a:moveTo>
                  <a:lnTo>
                    <a:pt x="26720" y="107650"/>
                  </a:lnTo>
                  <a:lnTo>
                    <a:pt x="25033" y="108108"/>
                  </a:lnTo>
                  <a:lnTo>
                    <a:pt x="23451" y="107337"/>
                  </a:lnTo>
                  <a:lnTo>
                    <a:pt x="25138" y="107067"/>
                  </a:lnTo>
                  <a:close/>
                  <a:moveTo>
                    <a:pt x="33530" y="107129"/>
                  </a:moveTo>
                  <a:lnTo>
                    <a:pt x="35196" y="107441"/>
                  </a:lnTo>
                  <a:lnTo>
                    <a:pt x="33614" y="108170"/>
                  </a:lnTo>
                  <a:lnTo>
                    <a:pt x="31927" y="107712"/>
                  </a:lnTo>
                  <a:lnTo>
                    <a:pt x="33530" y="107129"/>
                  </a:lnTo>
                  <a:close/>
                  <a:moveTo>
                    <a:pt x="29323" y="107275"/>
                  </a:moveTo>
                  <a:lnTo>
                    <a:pt x="30969" y="107733"/>
                  </a:lnTo>
                  <a:lnTo>
                    <a:pt x="29323" y="108316"/>
                  </a:lnTo>
                  <a:lnTo>
                    <a:pt x="27699" y="107712"/>
                  </a:lnTo>
                  <a:lnTo>
                    <a:pt x="29323" y="107275"/>
                  </a:lnTo>
                  <a:close/>
                  <a:moveTo>
                    <a:pt x="27199" y="107837"/>
                  </a:moveTo>
                  <a:lnTo>
                    <a:pt x="28907" y="108462"/>
                  </a:lnTo>
                  <a:lnTo>
                    <a:pt x="27137" y="109087"/>
                  </a:lnTo>
                  <a:lnTo>
                    <a:pt x="25450" y="108295"/>
                  </a:lnTo>
                  <a:lnTo>
                    <a:pt x="27199" y="107837"/>
                  </a:lnTo>
                  <a:close/>
                  <a:moveTo>
                    <a:pt x="31448" y="107879"/>
                  </a:moveTo>
                  <a:lnTo>
                    <a:pt x="33197" y="108358"/>
                  </a:lnTo>
                  <a:lnTo>
                    <a:pt x="31510" y="109128"/>
                  </a:lnTo>
                  <a:lnTo>
                    <a:pt x="29740" y="108483"/>
                  </a:lnTo>
                  <a:lnTo>
                    <a:pt x="31448" y="107879"/>
                  </a:lnTo>
                  <a:close/>
                  <a:moveTo>
                    <a:pt x="20972" y="106483"/>
                  </a:moveTo>
                  <a:lnTo>
                    <a:pt x="22513" y="107212"/>
                  </a:lnTo>
                  <a:lnTo>
                    <a:pt x="9143" y="109462"/>
                  </a:lnTo>
                  <a:lnTo>
                    <a:pt x="9143" y="109462"/>
                  </a:lnTo>
                  <a:lnTo>
                    <a:pt x="14537" y="106983"/>
                  </a:lnTo>
                  <a:lnTo>
                    <a:pt x="20972" y="106483"/>
                  </a:lnTo>
                  <a:close/>
                  <a:moveTo>
                    <a:pt x="37716" y="106629"/>
                  </a:moveTo>
                  <a:lnTo>
                    <a:pt x="44131" y="107233"/>
                  </a:lnTo>
                  <a:lnTo>
                    <a:pt x="49483" y="109795"/>
                  </a:lnTo>
                  <a:lnTo>
                    <a:pt x="36154" y="107316"/>
                  </a:lnTo>
                  <a:lnTo>
                    <a:pt x="37716" y="106629"/>
                  </a:lnTo>
                  <a:close/>
                  <a:moveTo>
                    <a:pt x="29323" y="108629"/>
                  </a:moveTo>
                  <a:lnTo>
                    <a:pt x="31135" y="109295"/>
                  </a:lnTo>
                  <a:lnTo>
                    <a:pt x="29303" y="110128"/>
                  </a:lnTo>
                  <a:lnTo>
                    <a:pt x="27512" y="109274"/>
                  </a:lnTo>
                  <a:lnTo>
                    <a:pt x="29323" y="108629"/>
                  </a:lnTo>
                  <a:close/>
                  <a:moveTo>
                    <a:pt x="3708" y="1"/>
                  </a:moveTo>
                  <a:lnTo>
                    <a:pt x="27574" y="8914"/>
                  </a:lnTo>
                  <a:lnTo>
                    <a:pt x="25825" y="9706"/>
                  </a:lnTo>
                  <a:lnTo>
                    <a:pt x="1" y="2562"/>
                  </a:lnTo>
                  <a:lnTo>
                    <a:pt x="1" y="2875"/>
                  </a:lnTo>
                  <a:lnTo>
                    <a:pt x="25408" y="9893"/>
                  </a:lnTo>
                  <a:lnTo>
                    <a:pt x="23763" y="10664"/>
                  </a:lnTo>
                  <a:lnTo>
                    <a:pt x="8956" y="7915"/>
                  </a:lnTo>
                  <a:lnTo>
                    <a:pt x="1" y="3666"/>
                  </a:lnTo>
                  <a:lnTo>
                    <a:pt x="1" y="3978"/>
                  </a:lnTo>
                  <a:lnTo>
                    <a:pt x="7852" y="7706"/>
                  </a:lnTo>
                  <a:lnTo>
                    <a:pt x="7852" y="7706"/>
                  </a:lnTo>
                  <a:lnTo>
                    <a:pt x="1" y="6269"/>
                  </a:lnTo>
                  <a:lnTo>
                    <a:pt x="1" y="6561"/>
                  </a:lnTo>
                  <a:lnTo>
                    <a:pt x="8873" y="8206"/>
                  </a:lnTo>
                  <a:lnTo>
                    <a:pt x="14496" y="10872"/>
                  </a:lnTo>
                  <a:lnTo>
                    <a:pt x="4582" y="9935"/>
                  </a:lnTo>
                  <a:lnTo>
                    <a:pt x="1" y="8227"/>
                  </a:lnTo>
                  <a:lnTo>
                    <a:pt x="1" y="8519"/>
                  </a:lnTo>
                  <a:lnTo>
                    <a:pt x="3458" y="9810"/>
                  </a:lnTo>
                  <a:lnTo>
                    <a:pt x="1" y="9477"/>
                  </a:lnTo>
                  <a:lnTo>
                    <a:pt x="1" y="9768"/>
                  </a:lnTo>
                  <a:lnTo>
                    <a:pt x="4520" y="10205"/>
                  </a:lnTo>
                  <a:lnTo>
                    <a:pt x="10351" y="12392"/>
                  </a:lnTo>
                  <a:lnTo>
                    <a:pt x="396" y="12309"/>
                  </a:lnTo>
                  <a:lnTo>
                    <a:pt x="1" y="12205"/>
                  </a:lnTo>
                  <a:lnTo>
                    <a:pt x="1" y="12600"/>
                  </a:lnTo>
                  <a:lnTo>
                    <a:pt x="355" y="12600"/>
                  </a:lnTo>
                  <a:lnTo>
                    <a:pt x="6353" y="14246"/>
                  </a:lnTo>
                  <a:lnTo>
                    <a:pt x="1479" y="14641"/>
                  </a:lnTo>
                  <a:lnTo>
                    <a:pt x="1" y="13933"/>
                  </a:lnTo>
                  <a:lnTo>
                    <a:pt x="1" y="14266"/>
                  </a:lnTo>
                  <a:lnTo>
                    <a:pt x="917" y="14683"/>
                  </a:lnTo>
                  <a:lnTo>
                    <a:pt x="1" y="14745"/>
                  </a:lnTo>
                  <a:lnTo>
                    <a:pt x="1" y="15037"/>
                  </a:lnTo>
                  <a:lnTo>
                    <a:pt x="1438" y="14933"/>
                  </a:lnTo>
                  <a:lnTo>
                    <a:pt x="4083" y="16203"/>
                  </a:lnTo>
                  <a:lnTo>
                    <a:pt x="3354" y="16328"/>
                  </a:lnTo>
                  <a:lnTo>
                    <a:pt x="1" y="15703"/>
                  </a:lnTo>
                  <a:lnTo>
                    <a:pt x="1" y="15995"/>
                  </a:lnTo>
                  <a:lnTo>
                    <a:pt x="2521" y="16453"/>
                  </a:lnTo>
                  <a:lnTo>
                    <a:pt x="1" y="16891"/>
                  </a:lnTo>
                  <a:lnTo>
                    <a:pt x="1" y="17182"/>
                  </a:lnTo>
                  <a:lnTo>
                    <a:pt x="3354" y="16620"/>
                  </a:lnTo>
                  <a:lnTo>
                    <a:pt x="5978" y="17099"/>
                  </a:lnTo>
                  <a:lnTo>
                    <a:pt x="6061" y="17140"/>
                  </a:lnTo>
                  <a:lnTo>
                    <a:pt x="938" y="18473"/>
                  </a:lnTo>
                  <a:lnTo>
                    <a:pt x="1" y="18119"/>
                  </a:lnTo>
                  <a:lnTo>
                    <a:pt x="1" y="18432"/>
                  </a:lnTo>
                  <a:lnTo>
                    <a:pt x="438" y="18598"/>
                  </a:lnTo>
                  <a:lnTo>
                    <a:pt x="1" y="18702"/>
                  </a:lnTo>
                  <a:lnTo>
                    <a:pt x="1" y="19098"/>
                  </a:lnTo>
                  <a:lnTo>
                    <a:pt x="2417" y="19327"/>
                  </a:lnTo>
                  <a:lnTo>
                    <a:pt x="2500" y="19369"/>
                  </a:lnTo>
                  <a:lnTo>
                    <a:pt x="1" y="20243"/>
                  </a:lnTo>
                  <a:lnTo>
                    <a:pt x="1" y="20556"/>
                  </a:lnTo>
                  <a:lnTo>
                    <a:pt x="2916" y="19515"/>
                  </a:lnTo>
                  <a:lnTo>
                    <a:pt x="3687" y="19806"/>
                  </a:lnTo>
                  <a:lnTo>
                    <a:pt x="1" y="21493"/>
                  </a:lnTo>
                  <a:lnTo>
                    <a:pt x="1" y="22139"/>
                  </a:lnTo>
                  <a:lnTo>
                    <a:pt x="5436" y="23638"/>
                  </a:lnTo>
                  <a:lnTo>
                    <a:pt x="1" y="24055"/>
                  </a:lnTo>
                  <a:lnTo>
                    <a:pt x="1" y="24534"/>
                  </a:lnTo>
                  <a:lnTo>
                    <a:pt x="2083" y="25533"/>
                  </a:lnTo>
                  <a:lnTo>
                    <a:pt x="1" y="25138"/>
                  </a:lnTo>
                  <a:lnTo>
                    <a:pt x="1" y="25429"/>
                  </a:lnTo>
                  <a:lnTo>
                    <a:pt x="2458" y="25887"/>
                  </a:lnTo>
                  <a:lnTo>
                    <a:pt x="1" y="26304"/>
                  </a:lnTo>
                  <a:lnTo>
                    <a:pt x="1" y="26595"/>
                  </a:lnTo>
                  <a:lnTo>
                    <a:pt x="3187" y="26054"/>
                  </a:lnTo>
                  <a:lnTo>
                    <a:pt x="5124" y="26970"/>
                  </a:lnTo>
                  <a:lnTo>
                    <a:pt x="480" y="28178"/>
                  </a:lnTo>
                  <a:lnTo>
                    <a:pt x="376" y="28157"/>
                  </a:lnTo>
                  <a:lnTo>
                    <a:pt x="1" y="28032"/>
                  </a:lnTo>
                  <a:lnTo>
                    <a:pt x="1" y="28595"/>
                  </a:lnTo>
                  <a:lnTo>
                    <a:pt x="417" y="28491"/>
                  </a:lnTo>
                  <a:lnTo>
                    <a:pt x="2417" y="29240"/>
                  </a:lnTo>
                  <a:lnTo>
                    <a:pt x="1" y="30094"/>
                  </a:lnTo>
                  <a:lnTo>
                    <a:pt x="1" y="30407"/>
                  </a:lnTo>
                  <a:lnTo>
                    <a:pt x="2833" y="29407"/>
                  </a:lnTo>
                  <a:lnTo>
                    <a:pt x="4041" y="29844"/>
                  </a:lnTo>
                  <a:lnTo>
                    <a:pt x="1792" y="30886"/>
                  </a:lnTo>
                  <a:lnTo>
                    <a:pt x="1" y="30865"/>
                  </a:lnTo>
                  <a:lnTo>
                    <a:pt x="1" y="31156"/>
                  </a:lnTo>
                  <a:lnTo>
                    <a:pt x="1167" y="31156"/>
                  </a:lnTo>
                  <a:lnTo>
                    <a:pt x="334" y="31552"/>
                  </a:lnTo>
                  <a:lnTo>
                    <a:pt x="1" y="31448"/>
                  </a:lnTo>
                  <a:lnTo>
                    <a:pt x="1" y="32010"/>
                  </a:lnTo>
                  <a:lnTo>
                    <a:pt x="355" y="31864"/>
                  </a:lnTo>
                  <a:lnTo>
                    <a:pt x="4541" y="33010"/>
                  </a:lnTo>
                  <a:lnTo>
                    <a:pt x="1" y="33385"/>
                  </a:lnTo>
                  <a:lnTo>
                    <a:pt x="1" y="33655"/>
                  </a:lnTo>
                  <a:lnTo>
                    <a:pt x="5374" y="33239"/>
                  </a:lnTo>
                  <a:lnTo>
                    <a:pt x="8893" y="34218"/>
                  </a:lnTo>
                  <a:lnTo>
                    <a:pt x="3208" y="35176"/>
                  </a:lnTo>
                  <a:lnTo>
                    <a:pt x="292" y="34634"/>
                  </a:lnTo>
                  <a:lnTo>
                    <a:pt x="1" y="34488"/>
                  </a:lnTo>
                  <a:lnTo>
                    <a:pt x="1" y="34863"/>
                  </a:lnTo>
                  <a:lnTo>
                    <a:pt x="209" y="34905"/>
                  </a:lnTo>
                  <a:lnTo>
                    <a:pt x="1396" y="35467"/>
                  </a:lnTo>
                  <a:lnTo>
                    <a:pt x="1" y="35696"/>
                  </a:lnTo>
                  <a:lnTo>
                    <a:pt x="1" y="36009"/>
                  </a:lnTo>
                  <a:lnTo>
                    <a:pt x="1854" y="35696"/>
                  </a:lnTo>
                  <a:lnTo>
                    <a:pt x="4187" y="36800"/>
                  </a:lnTo>
                  <a:lnTo>
                    <a:pt x="1229" y="37571"/>
                  </a:lnTo>
                  <a:lnTo>
                    <a:pt x="1" y="37446"/>
                  </a:lnTo>
                  <a:lnTo>
                    <a:pt x="1" y="37737"/>
                  </a:lnTo>
                  <a:lnTo>
                    <a:pt x="396" y="37779"/>
                  </a:lnTo>
                  <a:lnTo>
                    <a:pt x="1" y="37883"/>
                  </a:lnTo>
                  <a:lnTo>
                    <a:pt x="1" y="38237"/>
                  </a:lnTo>
                  <a:lnTo>
                    <a:pt x="2333" y="39112"/>
                  </a:lnTo>
                  <a:lnTo>
                    <a:pt x="1" y="39945"/>
                  </a:lnTo>
                  <a:lnTo>
                    <a:pt x="1" y="40424"/>
                  </a:lnTo>
                  <a:lnTo>
                    <a:pt x="3166" y="40465"/>
                  </a:lnTo>
                  <a:lnTo>
                    <a:pt x="1105" y="41403"/>
                  </a:lnTo>
                  <a:lnTo>
                    <a:pt x="1" y="41090"/>
                  </a:lnTo>
                  <a:lnTo>
                    <a:pt x="1" y="41382"/>
                  </a:lnTo>
                  <a:lnTo>
                    <a:pt x="709" y="41590"/>
                  </a:lnTo>
                  <a:lnTo>
                    <a:pt x="1" y="41902"/>
                  </a:lnTo>
                  <a:lnTo>
                    <a:pt x="1" y="42215"/>
                  </a:lnTo>
                  <a:lnTo>
                    <a:pt x="1125" y="41694"/>
                  </a:lnTo>
                  <a:lnTo>
                    <a:pt x="3645" y="42402"/>
                  </a:lnTo>
                  <a:lnTo>
                    <a:pt x="1" y="42694"/>
                  </a:lnTo>
                  <a:lnTo>
                    <a:pt x="1" y="42965"/>
                  </a:lnTo>
                  <a:lnTo>
                    <a:pt x="4457" y="42631"/>
                  </a:lnTo>
                  <a:lnTo>
                    <a:pt x="8394" y="43714"/>
                  </a:lnTo>
                  <a:lnTo>
                    <a:pt x="3125" y="44589"/>
                  </a:lnTo>
                  <a:lnTo>
                    <a:pt x="1" y="44006"/>
                  </a:lnTo>
                  <a:lnTo>
                    <a:pt x="1" y="44318"/>
                  </a:lnTo>
                  <a:lnTo>
                    <a:pt x="2292" y="44735"/>
                  </a:lnTo>
                  <a:lnTo>
                    <a:pt x="542" y="45026"/>
                  </a:lnTo>
                  <a:lnTo>
                    <a:pt x="1" y="44776"/>
                  </a:lnTo>
                  <a:lnTo>
                    <a:pt x="1" y="45089"/>
                  </a:lnTo>
                  <a:lnTo>
                    <a:pt x="42" y="45110"/>
                  </a:lnTo>
                  <a:lnTo>
                    <a:pt x="1" y="45110"/>
                  </a:lnTo>
                  <a:lnTo>
                    <a:pt x="1" y="45401"/>
                  </a:lnTo>
                  <a:lnTo>
                    <a:pt x="501" y="45318"/>
                  </a:lnTo>
                  <a:lnTo>
                    <a:pt x="3250" y="46630"/>
                  </a:lnTo>
                  <a:lnTo>
                    <a:pt x="1958" y="46963"/>
                  </a:lnTo>
                  <a:lnTo>
                    <a:pt x="1" y="46776"/>
                  </a:lnTo>
                  <a:lnTo>
                    <a:pt x="1" y="47067"/>
                  </a:lnTo>
                  <a:lnTo>
                    <a:pt x="1146" y="47171"/>
                  </a:lnTo>
                  <a:lnTo>
                    <a:pt x="1" y="47463"/>
                  </a:lnTo>
                  <a:lnTo>
                    <a:pt x="1" y="47775"/>
                  </a:lnTo>
                  <a:lnTo>
                    <a:pt x="1979" y="47255"/>
                  </a:lnTo>
                  <a:lnTo>
                    <a:pt x="5186" y="47567"/>
                  </a:lnTo>
                  <a:lnTo>
                    <a:pt x="5665" y="47796"/>
                  </a:lnTo>
                  <a:lnTo>
                    <a:pt x="2687" y="48837"/>
                  </a:lnTo>
                  <a:lnTo>
                    <a:pt x="1" y="47838"/>
                  </a:lnTo>
                  <a:lnTo>
                    <a:pt x="1" y="48150"/>
                  </a:lnTo>
                  <a:lnTo>
                    <a:pt x="2250" y="48983"/>
                  </a:lnTo>
                  <a:lnTo>
                    <a:pt x="1021" y="49441"/>
                  </a:lnTo>
                  <a:lnTo>
                    <a:pt x="1" y="49421"/>
                  </a:lnTo>
                  <a:lnTo>
                    <a:pt x="1" y="49712"/>
                  </a:lnTo>
                  <a:lnTo>
                    <a:pt x="209" y="49712"/>
                  </a:lnTo>
                  <a:lnTo>
                    <a:pt x="1" y="49795"/>
                  </a:lnTo>
                  <a:lnTo>
                    <a:pt x="1" y="50087"/>
                  </a:lnTo>
                  <a:lnTo>
                    <a:pt x="1063" y="49733"/>
                  </a:lnTo>
                  <a:lnTo>
                    <a:pt x="4291" y="49754"/>
                  </a:lnTo>
                  <a:lnTo>
                    <a:pt x="4770" y="49920"/>
                  </a:lnTo>
                  <a:lnTo>
                    <a:pt x="1896" y="51232"/>
                  </a:lnTo>
                  <a:lnTo>
                    <a:pt x="1" y="50712"/>
                  </a:lnTo>
                  <a:lnTo>
                    <a:pt x="1" y="51024"/>
                  </a:lnTo>
                  <a:lnTo>
                    <a:pt x="1479" y="51420"/>
                  </a:lnTo>
                  <a:lnTo>
                    <a:pt x="271" y="51982"/>
                  </a:lnTo>
                  <a:lnTo>
                    <a:pt x="1" y="52003"/>
                  </a:lnTo>
                  <a:lnTo>
                    <a:pt x="1" y="52419"/>
                  </a:lnTo>
                  <a:lnTo>
                    <a:pt x="355" y="52253"/>
                  </a:lnTo>
                  <a:lnTo>
                    <a:pt x="3562" y="52003"/>
                  </a:lnTo>
                  <a:lnTo>
                    <a:pt x="7894" y="53211"/>
                  </a:lnTo>
                  <a:lnTo>
                    <a:pt x="3041" y="54023"/>
                  </a:lnTo>
                  <a:lnTo>
                    <a:pt x="1" y="53461"/>
                  </a:lnTo>
                  <a:lnTo>
                    <a:pt x="1" y="53752"/>
                  </a:lnTo>
                  <a:lnTo>
                    <a:pt x="2208" y="54148"/>
                  </a:lnTo>
                  <a:lnTo>
                    <a:pt x="1" y="54523"/>
                  </a:lnTo>
                  <a:lnTo>
                    <a:pt x="1" y="54814"/>
                  </a:lnTo>
                  <a:lnTo>
                    <a:pt x="3041" y="54315"/>
                  </a:lnTo>
                  <a:lnTo>
                    <a:pt x="7477" y="55127"/>
                  </a:lnTo>
                  <a:lnTo>
                    <a:pt x="2729" y="56356"/>
                  </a:lnTo>
                  <a:lnTo>
                    <a:pt x="1" y="55064"/>
                  </a:lnTo>
                  <a:lnTo>
                    <a:pt x="1" y="55377"/>
                  </a:lnTo>
                  <a:lnTo>
                    <a:pt x="1917" y="56293"/>
                  </a:lnTo>
                  <a:lnTo>
                    <a:pt x="1" y="56106"/>
                  </a:lnTo>
                  <a:lnTo>
                    <a:pt x="1" y="56397"/>
                  </a:lnTo>
                  <a:lnTo>
                    <a:pt x="1896" y="56564"/>
                  </a:lnTo>
                  <a:lnTo>
                    <a:pt x="1" y="57064"/>
                  </a:lnTo>
                  <a:lnTo>
                    <a:pt x="1" y="57355"/>
                  </a:lnTo>
                  <a:lnTo>
                    <a:pt x="2708" y="56668"/>
                  </a:lnTo>
                  <a:lnTo>
                    <a:pt x="5145" y="57813"/>
                  </a:lnTo>
                  <a:lnTo>
                    <a:pt x="2604" y="58709"/>
                  </a:lnTo>
                  <a:lnTo>
                    <a:pt x="1" y="57751"/>
                  </a:lnTo>
                  <a:lnTo>
                    <a:pt x="1" y="58063"/>
                  </a:lnTo>
                  <a:lnTo>
                    <a:pt x="1771" y="58730"/>
                  </a:lnTo>
                  <a:lnTo>
                    <a:pt x="1" y="58709"/>
                  </a:lnTo>
                  <a:lnTo>
                    <a:pt x="1" y="59000"/>
                  </a:lnTo>
                  <a:lnTo>
                    <a:pt x="1771" y="59000"/>
                  </a:lnTo>
                  <a:lnTo>
                    <a:pt x="1" y="59625"/>
                  </a:lnTo>
                  <a:lnTo>
                    <a:pt x="1" y="59938"/>
                  </a:lnTo>
                  <a:lnTo>
                    <a:pt x="2604" y="59021"/>
                  </a:lnTo>
                  <a:lnTo>
                    <a:pt x="5124" y="59958"/>
                  </a:lnTo>
                  <a:lnTo>
                    <a:pt x="2666" y="61083"/>
                  </a:lnTo>
                  <a:lnTo>
                    <a:pt x="1" y="60354"/>
                  </a:lnTo>
                  <a:lnTo>
                    <a:pt x="1" y="60646"/>
                  </a:lnTo>
                  <a:lnTo>
                    <a:pt x="1854" y="61166"/>
                  </a:lnTo>
                  <a:lnTo>
                    <a:pt x="1" y="61312"/>
                  </a:lnTo>
                  <a:lnTo>
                    <a:pt x="1" y="61604"/>
                  </a:lnTo>
                  <a:lnTo>
                    <a:pt x="1875" y="61437"/>
                  </a:lnTo>
                  <a:lnTo>
                    <a:pt x="1875" y="61437"/>
                  </a:lnTo>
                  <a:lnTo>
                    <a:pt x="1" y="62291"/>
                  </a:lnTo>
                  <a:lnTo>
                    <a:pt x="1" y="62624"/>
                  </a:lnTo>
                  <a:lnTo>
                    <a:pt x="2687" y="61395"/>
                  </a:lnTo>
                  <a:lnTo>
                    <a:pt x="7415" y="62687"/>
                  </a:lnTo>
                  <a:lnTo>
                    <a:pt x="2979" y="63436"/>
                  </a:lnTo>
                  <a:lnTo>
                    <a:pt x="1" y="62895"/>
                  </a:lnTo>
                  <a:lnTo>
                    <a:pt x="1" y="63186"/>
                  </a:lnTo>
                  <a:lnTo>
                    <a:pt x="2146" y="63582"/>
                  </a:lnTo>
                  <a:lnTo>
                    <a:pt x="1" y="63936"/>
                  </a:lnTo>
                  <a:lnTo>
                    <a:pt x="1" y="64228"/>
                  </a:lnTo>
                  <a:lnTo>
                    <a:pt x="2979" y="63728"/>
                  </a:lnTo>
                  <a:lnTo>
                    <a:pt x="7810" y="64623"/>
                  </a:lnTo>
                  <a:lnTo>
                    <a:pt x="3458" y="65748"/>
                  </a:lnTo>
                  <a:lnTo>
                    <a:pt x="251" y="65456"/>
                  </a:lnTo>
                  <a:lnTo>
                    <a:pt x="1" y="65332"/>
                  </a:lnTo>
                  <a:lnTo>
                    <a:pt x="1" y="65706"/>
                  </a:lnTo>
                  <a:lnTo>
                    <a:pt x="167" y="65727"/>
                  </a:lnTo>
                  <a:lnTo>
                    <a:pt x="1354" y="66290"/>
                  </a:lnTo>
                  <a:lnTo>
                    <a:pt x="1" y="66644"/>
                  </a:lnTo>
                  <a:lnTo>
                    <a:pt x="1" y="66956"/>
                  </a:lnTo>
                  <a:lnTo>
                    <a:pt x="1771" y="66498"/>
                  </a:lnTo>
                  <a:lnTo>
                    <a:pt x="4624" y="67851"/>
                  </a:lnTo>
                  <a:lnTo>
                    <a:pt x="4124" y="68018"/>
                  </a:lnTo>
                  <a:lnTo>
                    <a:pt x="917" y="67997"/>
                  </a:lnTo>
                  <a:lnTo>
                    <a:pt x="1" y="67664"/>
                  </a:lnTo>
                  <a:lnTo>
                    <a:pt x="1" y="67976"/>
                  </a:lnTo>
                  <a:lnTo>
                    <a:pt x="1" y="68268"/>
                  </a:lnTo>
                  <a:lnTo>
                    <a:pt x="855" y="68289"/>
                  </a:lnTo>
                  <a:lnTo>
                    <a:pt x="2083" y="68747"/>
                  </a:lnTo>
                  <a:lnTo>
                    <a:pt x="1" y="69476"/>
                  </a:lnTo>
                  <a:lnTo>
                    <a:pt x="1" y="69788"/>
                  </a:lnTo>
                  <a:lnTo>
                    <a:pt x="2521" y="68893"/>
                  </a:lnTo>
                  <a:lnTo>
                    <a:pt x="5478" y="69997"/>
                  </a:lnTo>
                  <a:lnTo>
                    <a:pt x="4999" y="70226"/>
                  </a:lnTo>
                  <a:lnTo>
                    <a:pt x="1792" y="70476"/>
                  </a:lnTo>
                  <a:lnTo>
                    <a:pt x="1" y="69976"/>
                  </a:lnTo>
                  <a:lnTo>
                    <a:pt x="1" y="70267"/>
                  </a:lnTo>
                  <a:lnTo>
                    <a:pt x="959" y="70538"/>
                  </a:lnTo>
                  <a:lnTo>
                    <a:pt x="1" y="70621"/>
                  </a:lnTo>
                  <a:lnTo>
                    <a:pt x="1" y="70913"/>
                  </a:lnTo>
                  <a:lnTo>
                    <a:pt x="1771" y="70767"/>
                  </a:lnTo>
                  <a:lnTo>
                    <a:pt x="3041" y="71121"/>
                  </a:lnTo>
                  <a:lnTo>
                    <a:pt x="271" y="72371"/>
                  </a:lnTo>
                  <a:lnTo>
                    <a:pt x="1" y="72329"/>
                  </a:lnTo>
                  <a:lnTo>
                    <a:pt x="1" y="72808"/>
                  </a:lnTo>
                  <a:lnTo>
                    <a:pt x="313" y="72683"/>
                  </a:lnTo>
                  <a:lnTo>
                    <a:pt x="2063" y="72995"/>
                  </a:lnTo>
                  <a:lnTo>
                    <a:pt x="1" y="73349"/>
                  </a:lnTo>
                  <a:lnTo>
                    <a:pt x="1" y="73641"/>
                  </a:lnTo>
                  <a:lnTo>
                    <a:pt x="2896" y="73162"/>
                  </a:lnTo>
                  <a:lnTo>
                    <a:pt x="8144" y="74120"/>
                  </a:lnTo>
                  <a:lnTo>
                    <a:pt x="4187" y="75141"/>
                  </a:lnTo>
                  <a:lnTo>
                    <a:pt x="1" y="74745"/>
                  </a:lnTo>
                  <a:lnTo>
                    <a:pt x="1" y="75036"/>
                  </a:lnTo>
                  <a:lnTo>
                    <a:pt x="3375" y="75370"/>
                  </a:lnTo>
                  <a:lnTo>
                    <a:pt x="855" y="76015"/>
                  </a:lnTo>
                  <a:lnTo>
                    <a:pt x="1" y="75619"/>
                  </a:lnTo>
                  <a:lnTo>
                    <a:pt x="1" y="75932"/>
                  </a:lnTo>
                  <a:lnTo>
                    <a:pt x="417" y="76119"/>
                  </a:lnTo>
                  <a:lnTo>
                    <a:pt x="1" y="76244"/>
                  </a:lnTo>
                  <a:lnTo>
                    <a:pt x="1" y="76536"/>
                  </a:lnTo>
                  <a:lnTo>
                    <a:pt x="813" y="76328"/>
                  </a:lnTo>
                  <a:lnTo>
                    <a:pt x="2854" y="77286"/>
                  </a:lnTo>
                  <a:lnTo>
                    <a:pt x="1" y="77265"/>
                  </a:lnTo>
                  <a:lnTo>
                    <a:pt x="1" y="77556"/>
                  </a:lnTo>
                  <a:lnTo>
                    <a:pt x="3479" y="77577"/>
                  </a:lnTo>
                  <a:lnTo>
                    <a:pt x="4083" y="77890"/>
                  </a:lnTo>
                  <a:lnTo>
                    <a:pt x="2437" y="78473"/>
                  </a:lnTo>
                  <a:lnTo>
                    <a:pt x="1" y="77556"/>
                  </a:lnTo>
                  <a:lnTo>
                    <a:pt x="1" y="77869"/>
                  </a:lnTo>
                  <a:lnTo>
                    <a:pt x="2021" y="78618"/>
                  </a:lnTo>
                  <a:lnTo>
                    <a:pt x="1" y="79327"/>
                  </a:lnTo>
                  <a:lnTo>
                    <a:pt x="1" y="79910"/>
                  </a:lnTo>
                  <a:lnTo>
                    <a:pt x="42" y="79910"/>
                  </a:lnTo>
                  <a:lnTo>
                    <a:pt x="1" y="79930"/>
                  </a:lnTo>
                  <a:lnTo>
                    <a:pt x="1" y="80222"/>
                  </a:lnTo>
                  <a:lnTo>
                    <a:pt x="875" y="80139"/>
                  </a:lnTo>
                  <a:lnTo>
                    <a:pt x="3812" y="80951"/>
                  </a:lnTo>
                  <a:lnTo>
                    <a:pt x="1459" y="82034"/>
                  </a:lnTo>
                  <a:lnTo>
                    <a:pt x="1" y="81763"/>
                  </a:lnTo>
                  <a:lnTo>
                    <a:pt x="1" y="82055"/>
                  </a:lnTo>
                  <a:lnTo>
                    <a:pt x="1000" y="82242"/>
                  </a:lnTo>
                  <a:lnTo>
                    <a:pt x="1" y="82700"/>
                  </a:lnTo>
                  <a:lnTo>
                    <a:pt x="1" y="83054"/>
                  </a:lnTo>
                  <a:lnTo>
                    <a:pt x="2812" y="82575"/>
                  </a:lnTo>
                  <a:lnTo>
                    <a:pt x="8477" y="83637"/>
                  </a:lnTo>
                  <a:lnTo>
                    <a:pt x="4936" y="84533"/>
                  </a:lnTo>
                  <a:lnTo>
                    <a:pt x="1" y="84075"/>
                  </a:lnTo>
                  <a:lnTo>
                    <a:pt x="1" y="84366"/>
                  </a:lnTo>
                  <a:lnTo>
                    <a:pt x="4124" y="84762"/>
                  </a:lnTo>
                  <a:lnTo>
                    <a:pt x="1" y="85824"/>
                  </a:lnTo>
                  <a:lnTo>
                    <a:pt x="1" y="86220"/>
                  </a:lnTo>
                  <a:lnTo>
                    <a:pt x="709" y="86553"/>
                  </a:lnTo>
                  <a:lnTo>
                    <a:pt x="1" y="86553"/>
                  </a:lnTo>
                  <a:lnTo>
                    <a:pt x="1" y="86845"/>
                  </a:lnTo>
                  <a:lnTo>
                    <a:pt x="1334" y="86845"/>
                  </a:lnTo>
                  <a:lnTo>
                    <a:pt x="3562" y="87907"/>
                  </a:lnTo>
                  <a:lnTo>
                    <a:pt x="2354" y="88344"/>
                  </a:lnTo>
                  <a:lnTo>
                    <a:pt x="1" y="87469"/>
                  </a:lnTo>
                  <a:lnTo>
                    <a:pt x="1" y="87782"/>
                  </a:lnTo>
                  <a:lnTo>
                    <a:pt x="1938" y="88490"/>
                  </a:lnTo>
                  <a:lnTo>
                    <a:pt x="1" y="89177"/>
                  </a:lnTo>
                  <a:lnTo>
                    <a:pt x="1" y="89531"/>
                  </a:lnTo>
                  <a:lnTo>
                    <a:pt x="4603" y="90802"/>
                  </a:lnTo>
                  <a:lnTo>
                    <a:pt x="2646" y="91697"/>
                  </a:lnTo>
                  <a:lnTo>
                    <a:pt x="1" y="91197"/>
                  </a:lnTo>
                  <a:lnTo>
                    <a:pt x="1" y="91510"/>
                  </a:lnTo>
                  <a:lnTo>
                    <a:pt x="1896" y="91843"/>
                  </a:lnTo>
                  <a:lnTo>
                    <a:pt x="1" y="92176"/>
                  </a:lnTo>
                  <a:lnTo>
                    <a:pt x="1" y="92468"/>
                  </a:lnTo>
                  <a:lnTo>
                    <a:pt x="1521" y="92197"/>
                  </a:lnTo>
                  <a:lnTo>
                    <a:pt x="1521" y="92197"/>
                  </a:lnTo>
                  <a:lnTo>
                    <a:pt x="1" y="92905"/>
                  </a:lnTo>
                  <a:lnTo>
                    <a:pt x="1" y="93217"/>
                  </a:lnTo>
                  <a:lnTo>
                    <a:pt x="2625" y="92030"/>
                  </a:lnTo>
                  <a:lnTo>
                    <a:pt x="2729" y="92009"/>
                  </a:lnTo>
                  <a:lnTo>
                    <a:pt x="8810" y="93134"/>
                  </a:lnTo>
                  <a:lnTo>
                    <a:pt x="5686" y="93946"/>
                  </a:lnTo>
                  <a:lnTo>
                    <a:pt x="1" y="93384"/>
                  </a:lnTo>
                  <a:lnTo>
                    <a:pt x="1" y="93676"/>
                  </a:lnTo>
                  <a:lnTo>
                    <a:pt x="4853" y="94155"/>
                  </a:lnTo>
                  <a:lnTo>
                    <a:pt x="1" y="95404"/>
                  </a:lnTo>
                  <a:lnTo>
                    <a:pt x="1" y="95716"/>
                  </a:lnTo>
                  <a:lnTo>
                    <a:pt x="5707" y="94238"/>
                  </a:lnTo>
                  <a:lnTo>
                    <a:pt x="11851" y="94821"/>
                  </a:lnTo>
                  <a:lnTo>
                    <a:pt x="8810" y="95904"/>
                  </a:lnTo>
                  <a:lnTo>
                    <a:pt x="1" y="95821"/>
                  </a:lnTo>
                  <a:lnTo>
                    <a:pt x="1" y="96112"/>
                  </a:lnTo>
                  <a:lnTo>
                    <a:pt x="8019" y="96175"/>
                  </a:lnTo>
                  <a:lnTo>
                    <a:pt x="3437" y="97799"/>
                  </a:lnTo>
                  <a:lnTo>
                    <a:pt x="1" y="96175"/>
                  </a:lnTo>
                  <a:lnTo>
                    <a:pt x="1" y="96487"/>
                  </a:lnTo>
                  <a:lnTo>
                    <a:pt x="3041" y="97945"/>
                  </a:lnTo>
                  <a:lnTo>
                    <a:pt x="2271" y="98216"/>
                  </a:lnTo>
                  <a:lnTo>
                    <a:pt x="1" y="97383"/>
                  </a:lnTo>
                  <a:lnTo>
                    <a:pt x="1" y="97695"/>
                  </a:lnTo>
                  <a:lnTo>
                    <a:pt x="1854" y="98361"/>
                  </a:lnTo>
                  <a:lnTo>
                    <a:pt x="1750" y="98403"/>
                  </a:lnTo>
                  <a:lnTo>
                    <a:pt x="1" y="98549"/>
                  </a:lnTo>
                  <a:lnTo>
                    <a:pt x="1" y="98840"/>
                  </a:lnTo>
                  <a:lnTo>
                    <a:pt x="709" y="98778"/>
                  </a:lnTo>
                  <a:lnTo>
                    <a:pt x="251" y="98944"/>
                  </a:lnTo>
                  <a:lnTo>
                    <a:pt x="1" y="98861"/>
                  </a:lnTo>
                  <a:lnTo>
                    <a:pt x="1" y="99340"/>
                  </a:lnTo>
                  <a:lnTo>
                    <a:pt x="271" y="99236"/>
                  </a:lnTo>
                  <a:lnTo>
                    <a:pt x="5374" y="100652"/>
                  </a:lnTo>
                  <a:lnTo>
                    <a:pt x="5291" y="100694"/>
                  </a:lnTo>
                  <a:lnTo>
                    <a:pt x="2666" y="101131"/>
                  </a:lnTo>
                  <a:lnTo>
                    <a:pt x="1" y="100652"/>
                  </a:lnTo>
                  <a:lnTo>
                    <a:pt x="1" y="100944"/>
                  </a:lnTo>
                  <a:lnTo>
                    <a:pt x="1833" y="101277"/>
                  </a:lnTo>
                  <a:lnTo>
                    <a:pt x="1" y="101569"/>
                  </a:lnTo>
                  <a:lnTo>
                    <a:pt x="1" y="101881"/>
                  </a:lnTo>
                  <a:lnTo>
                    <a:pt x="2666" y="101423"/>
                  </a:lnTo>
                  <a:lnTo>
                    <a:pt x="3375" y="101569"/>
                  </a:lnTo>
                  <a:lnTo>
                    <a:pt x="709" y="102776"/>
                  </a:lnTo>
                  <a:lnTo>
                    <a:pt x="1" y="102714"/>
                  </a:lnTo>
                  <a:lnTo>
                    <a:pt x="1" y="103006"/>
                  </a:lnTo>
                  <a:lnTo>
                    <a:pt x="167" y="103026"/>
                  </a:lnTo>
                  <a:lnTo>
                    <a:pt x="1" y="103110"/>
                  </a:lnTo>
                  <a:lnTo>
                    <a:pt x="1" y="103422"/>
                  </a:lnTo>
                  <a:lnTo>
                    <a:pt x="750" y="103089"/>
                  </a:lnTo>
                  <a:lnTo>
                    <a:pt x="5603" y="103547"/>
                  </a:lnTo>
                  <a:lnTo>
                    <a:pt x="1" y="105005"/>
                  </a:lnTo>
                  <a:lnTo>
                    <a:pt x="1" y="105401"/>
                  </a:lnTo>
                  <a:lnTo>
                    <a:pt x="9581" y="105484"/>
                  </a:lnTo>
                  <a:lnTo>
                    <a:pt x="3708" y="107566"/>
                  </a:lnTo>
                  <a:lnTo>
                    <a:pt x="1" y="107858"/>
                  </a:lnTo>
                  <a:lnTo>
                    <a:pt x="1" y="108150"/>
                  </a:lnTo>
                  <a:lnTo>
                    <a:pt x="2646" y="107941"/>
                  </a:lnTo>
                  <a:lnTo>
                    <a:pt x="1" y="108878"/>
                  </a:lnTo>
                  <a:lnTo>
                    <a:pt x="1" y="109170"/>
                  </a:lnTo>
                  <a:lnTo>
                    <a:pt x="3770" y="107837"/>
                  </a:lnTo>
                  <a:lnTo>
                    <a:pt x="13683" y="107067"/>
                  </a:lnTo>
                  <a:lnTo>
                    <a:pt x="8040" y="109649"/>
                  </a:lnTo>
                  <a:lnTo>
                    <a:pt x="1" y="110982"/>
                  </a:lnTo>
                  <a:lnTo>
                    <a:pt x="1" y="111273"/>
                  </a:lnTo>
                  <a:lnTo>
                    <a:pt x="7019" y="110107"/>
                  </a:lnTo>
                  <a:lnTo>
                    <a:pt x="1" y="113294"/>
                  </a:lnTo>
                  <a:lnTo>
                    <a:pt x="1" y="113627"/>
                  </a:lnTo>
                  <a:lnTo>
                    <a:pt x="8123" y="109920"/>
                  </a:lnTo>
                  <a:lnTo>
                    <a:pt x="22972" y="107421"/>
                  </a:lnTo>
                  <a:lnTo>
                    <a:pt x="24596" y="108212"/>
                  </a:lnTo>
                  <a:lnTo>
                    <a:pt x="1" y="114585"/>
                  </a:lnTo>
                  <a:lnTo>
                    <a:pt x="1" y="114876"/>
                  </a:lnTo>
                  <a:lnTo>
                    <a:pt x="25013" y="108399"/>
                  </a:lnTo>
                  <a:lnTo>
                    <a:pt x="26741" y="109232"/>
                  </a:lnTo>
                  <a:lnTo>
                    <a:pt x="1" y="118708"/>
                  </a:lnTo>
                  <a:lnTo>
                    <a:pt x="1" y="119021"/>
                  </a:lnTo>
                  <a:lnTo>
                    <a:pt x="27116" y="109420"/>
                  </a:lnTo>
                  <a:lnTo>
                    <a:pt x="28969" y="110295"/>
                  </a:lnTo>
                  <a:lnTo>
                    <a:pt x="8227" y="119750"/>
                  </a:lnTo>
                  <a:lnTo>
                    <a:pt x="8914" y="119750"/>
                  </a:lnTo>
                  <a:lnTo>
                    <a:pt x="29303" y="110461"/>
                  </a:lnTo>
                  <a:lnTo>
                    <a:pt x="48837" y="119750"/>
                  </a:lnTo>
                  <a:lnTo>
                    <a:pt x="49504" y="119750"/>
                  </a:lnTo>
                  <a:lnTo>
                    <a:pt x="29657" y="110295"/>
                  </a:lnTo>
                  <a:lnTo>
                    <a:pt x="31510" y="109441"/>
                  </a:lnTo>
                  <a:lnTo>
                    <a:pt x="59125" y="119750"/>
                  </a:lnTo>
                  <a:lnTo>
                    <a:pt x="59458" y="119750"/>
                  </a:lnTo>
                  <a:lnTo>
                    <a:pt x="59458" y="119562"/>
                  </a:lnTo>
                  <a:lnTo>
                    <a:pt x="31885" y="109274"/>
                  </a:lnTo>
                  <a:lnTo>
                    <a:pt x="33634" y="108483"/>
                  </a:lnTo>
                  <a:lnTo>
                    <a:pt x="59458" y="115626"/>
                  </a:lnTo>
                  <a:lnTo>
                    <a:pt x="59458" y="115314"/>
                  </a:lnTo>
                  <a:lnTo>
                    <a:pt x="34051" y="108295"/>
                  </a:lnTo>
                  <a:lnTo>
                    <a:pt x="35696" y="107546"/>
                  </a:lnTo>
                  <a:lnTo>
                    <a:pt x="50503" y="110274"/>
                  </a:lnTo>
                  <a:lnTo>
                    <a:pt x="59458" y="114543"/>
                  </a:lnTo>
                  <a:lnTo>
                    <a:pt x="59458" y="114210"/>
                  </a:lnTo>
                  <a:lnTo>
                    <a:pt x="51607" y="110482"/>
                  </a:lnTo>
                  <a:lnTo>
                    <a:pt x="59458" y="111919"/>
                  </a:lnTo>
                  <a:lnTo>
                    <a:pt x="59458" y="111627"/>
                  </a:lnTo>
                  <a:lnTo>
                    <a:pt x="50587" y="110003"/>
                  </a:lnTo>
                  <a:lnTo>
                    <a:pt x="44985" y="107316"/>
                  </a:lnTo>
                  <a:lnTo>
                    <a:pt x="54877" y="108274"/>
                  </a:lnTo>
                  <a:lnTo>
                    <a:pt x="59458" y="109982"/>
                  </a:lnTo>
                  <a:lnTo>
                    <a:pt x="59458" y="109670"/>
                  </a:lnTo>
                  <a:lnTo>
                    <a:pt x="56001" y="108379"/>
                  </a:lnTo>
                  <a:lnTo>
                    <a:pt x="56001" y="108379"/>
                  </a:lnTo>
                  <a:lnTo>
                    <a:pt x="59458" y="108712"/>
                  </a:lnTo>
                  <a:lnTo>
                    <a:pt x="59458" y="108420"/>
                  </a:lnTo>
                  <a:lnTo>
                    <a:pt x="54960" y="107983"/>
                  </a:lnTo>
                  <a:lnTo>
                    <a:pt x="49129" y="105796"/>
                  </a:lnTo>
                  <a:lnTo>
                    <a:pt x="49129" y="105796"/>
                  </a:lnTo>
                  <a:lnTo>
                    <a:pt x="59084" y="105880"/>
                  </a:lnTo>
                  <a:lnTo>
                    <a:pt x="59458" y="105984"/>
                  </a:lnTo>
                  <a:lnTo>
                    <a:pt x="59458" y="105609"/>
                  </a:lnTo>
                  <a:lnTo>
                    <a:pt x="59125" y="105588"/>
                  </a:lnTo>
                  <a:lnTo>
                    <a:pt x="53127" y="103943"/>
                  </a:lnTo>
                  <a:lnTo>
                    <a:pt x="57980" y="103547"/>
                  </a:lnTo>
                  <a:lnTo>
                    <a:pt x="59458" y="104255"/>
                  </a:lnTo>
                  <a:lnTo>
                    <a:pt x="59458" y="103943"/>
                  </a:lnTo>
                  <a:lnTo>
                    <a:pt x="58563" y="103505"/>
                  </a:lnTo>
                  <a:lnTo>
                    <a:pt x="59458" y="103443"/>
                  </a:lnTo>
                  <a:lnTo>
                    <a:pt x="59458" y="103151"/>
                  </a:lnTo>
                  <a:lnTo>
                    <a:pt x="58042" y="103255"/>
                  </a:lnTo>
                  <a:lnTo>
                    <a:pt x="55377" y="101985"/>
                  </a:lnTo>
                  <a:lnTo>
                    <a:pt x="56105" y="101860"/>
                  </a:lnTo>
                  <a:lnTo>
                    <a:pt x="59458" y="102485"/>
                  </a:lnTo>
                  <a:lnTo>
                    <a:pt x="59458" y="102193"/>
                  </a:lnTo>
                  <a:lnTo>
                    <a:pt x="56939" y="101735"/>
                  </a:lnTo>
                  <a:lnTo>
                    <a:pt x="59458" y="101298"/>
                  </a:lnTo>
                  <a:lnTo>
                    <a:pt x="59458" y="101006"/>
                  </a:lnTo>
                  <a:lnTo>
                    <a:pt x="56105" y="101569"/>
                  </a:lnTo>
                  <a:lnTo>
                    <a:pt x="53481" y="101090"/>
                  </a:lnTo>
                  <a:lnTo>
                    <a:pt x="53398" y="101048"/>
                  </a:lnTo>
                  <a:lnTo>
                    <a:pt x="58521" y="99715"/>
                  </a:lnTo>
                  <a:lnTo>
                    <a:pt x="59458" y="100069"/>
                  </a:lnTo>
                  <a:lnTo>
                    <a:pt x="59458" y="99757"/>
                  </a:lnTo>
                  <a:lnTo>
                    <a:pt x="59021" y="99590"/>
                  </a:lnTo>
                  <a:lnTo>
                    <a:pt x="59458" y="99486"/>
                  </a:lnTo>
                  <a:lnTo>
                    <a:pt x="59458" y="99090"/>
                  </a:lnTo>
                  <a:lnTo>
                    <a:pt x="57043" y="98861"/>
                  </a:lnTo>
                  <a:lnTo>
                    <a:pt x="56959" y="98820"/>
                  </a:lnTo>
                  <a:lnTo>
                    <a:pt x="59458" y="97945"/>
                  </a:lnTo>
                  <a:lnTo>
                    <a:pt x="59458" y="97632"/>
                  </a:lnTo>
                  <a:lnTo>
                    <a:pt x="56543" y="98674"/>
                  </a:lnTo>
                  <a:lnTo>
                    <a:pt x="55772" y="98382"/>
                  </a:lnTo>
                  <a:lnTo>
                    <a:pt x="59458" y="96695"/>
                  </a:lnTo>
                  <a:lnTo>
                    <a:pt x="59458" y="96071"/>
                  </a:lnTo>
                  <a:lnTo>
                    <a:pt x="54023" y="94550"/>
                  </a:lnTo>
                  <a:lnTo>
                    <a:pt x="59458" y="94134"/>
                  </a:lnTo>
                  <a:lnTo>
                    <a:pt x="59458" y="93655"/>
                  </a:lnTo>
                  <a:lnTo>
                    <a:pt x="57376" y="92676"/>
                  </a:lnTo>
                  <a:lnTo>
                    <a:pt x="59458" y="93051"/>
                  </a:lnTo>
                  <a:lnTo>
                    <a:pt x="59458" y="92759"/>
                  </a:lnTo>
                  <a:lnTo>
                    <a:pt x="57022" y="92301"/>
                  </a:lnTo>
                  <a:lnTo>
                    <a:pt x="59458" y="91905"/>
                  </a:lnTo>
                  <a:lnTo>
                    <a:pt x="59458" y="91593"/>
                  </a:lnTo>
                  <a:lnTo>
                    <a:pt x="56272" y="92134"/>
                  </a:lnTo>
                  <a:lnTo>
                    <a:pt x="54335" y="91218"/>
                  </a:lnTo>
                  <a:lnTo>
                    <a:pt x="58979" y="90010"/>
                  </a:lnTo>
                  <a:lnTo>
                    <a:pt x="59084" y="90031"/>
                  </a:lnTo>
                  <a:lnTo>
                    <a:pt x="59458" y="90156"/>
                  </a:lnTo>
                  <a:lnTo>
                    <a:pt x="59458" y="89594"/>
                  </a:lnTo>
                  <a:lnTo>
                    <a:pt x="59042" y="89698"/>
                  </a:lnTo>
                  <a:lnTo>
                    <a:pt x="57043" y="88948"/>
                  </a:lnTo>
                  <a:lnTo>
                    <a:pt x="59458" y="88094"/>
                  </a:lnTo>
                  <a:lnTo>
                    <a:pt x="59458" y="87782"/>
                  </a:lnTo>
                  <a:lnTo>
                    <a:pt x="56626" y="88802"/>
                  </a:lnTo>
                  <a:lnTo>
                    <a:pt x="55418" y="88344"/>
                  </a:lnTo>
                  <a:lnTo>
                    <a:pt x="57667" y="87324"/>
                  </a:lnTo>
                  <a:lnTo>
                    <a:pt x="59458" y="87324"/>
                  </a:lnTo>
                  <a:lnTo>
                    <a:pt x="59458" y="87032"/>
                  </a:lnTo>
                  <a:lnTo>
                    <a:pt x="58292" y="87032"/>
                  </a:lnTo>
                  <a:lnTo>
                    <a:pt x="59125" y="86636"/>
                  </a:lnTo>
                  <a:lnTo>
                    <a:pt x="59458" y="86741"/>
                  </a:lnTo>
                  <a:lnTo>
                    <a:pt x="59458" y="86178"/>
                  </a:lnTo>
                  <a:lnTo>
                    <a:pt x="59104" y="86345"/>
                  </a:lnTo>
                  <a:lnTo>
                    <a:pt x="54918" y="85179"/>
                  </a:lnTo>
                  <a:lnTo>
                    <a:pt x="59458" y="84825"/>
                  </a:lnTo>
                  <a:lnTo>
                    <a:pt x="59458" y="84533"/>
                  </a:lnTo>
                  <a:lnTo>
                    <a:pt x="54106" y="84949"/>
                  </a:lnTo>
                  <a:lnTo>
                    <a:pt x="50587" y="83971"/>
                  </a:lnTo>
                  <a:lnTo>
                    <a:pt x="56251" y="83013"/>
                  </a:lnTo>
                  <a:lnTo>
                    <a:pt x="59167" y="83554"/>
                  </a:lnTo>
                  <a:lnTo>
                    <a:pt x="59458" y="83700"/>
                  </a:lnTo>
                  <a:lnTo>
                    <a:pt x="59458" y="83325"/>
                  </a:lnTo>
                  <a:lnTo>
                    <a:pt x="59250" y="83283"/>
                  </a:lnTo>
                  <a:lnTo>
                    <a:pt x="58063" y="82721"/>
                  </a:lnTo>
                  <a:lnTo>
                    <a:pt x="59458" y="82492"/>
                  </a:lnTo>
                  <a:lnTo>
                    <a:pt x="59458" y="82200"/>
                  </a:lnTo>
                  <a:lnTo>
                    <a:pt x="57626" y="82492"/>
                  </a:lnTo>
                  <a:lnTo>
                    <a:pt x="55272" y="81388"/>
                  </a:lnTo>
                  <a:lnTo>
                    <a:pt x="58251" y="80618"/>
                  </a:lnTo>
                  <a:lnTo>
                    <a:pt x="59458" y="80743"/>
                  </a:lnTo>
                  <a:lnTo>
                    <a:pt x="59458" y="80451"/>
                  </a:lnTo>
                  <a:lnTo>
                    <a:pt x="59063" y="80409"/>
                  </a:lnTo>
                  <a:lnTo>
                    <a:pt x="59458" y="80305"/>
                  </a:lnTo>
                  <a:lnTo>
                    <a:pt x="59458" y="79951"/>
                  </a:lnTo>
                  <a:lnTo>
                    <a:pt x="57126" y="79077"/>
                  </a:lnTo>
                  <a:lnTo>
                    <a:pt x="59458" y="78244"/>
                  </a:lnTo>
                  <a:lnTo>
                    <a:pt x="59458" y="77765"/>
                  </a:lnTo>
                  <a:lnTo>
                    <a:pt x="56314" y="77723"/>
                  </a:lnTo>
                  <a:lnTo>
                    <a:pt x="58355" y="76807"/>
                  </a:lnTo>
                  <a:lnTo>
                    <a:pt x="59458" y="77098"/>
                  </a:lnTo>
                  <a:lnTo>
                    <a:pt x="59458" y="76807"/>
                  </a:lnTo>
                  <a:lnTo>
                    <a:pt x="58771" y="76619"/>
                  </a:lnTo>
                  <a:lnTo>
                    <a:pt x="59458" y="76286"/>
                  </a:lnTo>
                  <a:lnTo>
                    <a:pt x="59458" y="75974"/>
                  </a:lnTo>
                  <a:lnTo>
                    <a:pt x="58334" y="76494"/>
                  </a:lnTo>
                  <a:lnTo>
                    <a:pt x="55814" y="75786"/>
                  </a:lnTo>
                  <a:lnTo>
                    <a:pt x="59458" y="75515"/>
                  </a:lnTo>
                  <a:lnTo>
                    <a:pt x="59458" y="75224"/>
                  </a:lnTo>
                  <a:lnTo>
                    <a:pt x="55002" y="75578"/>
                  </a:lnTo>
                  <a:lnTo>
                    <a:pt x="51066" y="74474"/>
                  </a:lnTo>
                  <a:lnTo>
                    <a:pt x="56335" y="73599"/>
                  </a:lnTo>
                  <a:lnTo>
                    <a:pt x="59458" y="74183"/>
                  </a:lnTo>
                  <a:lnTo>
                    <a:pt x="59458" y="73870"/>
                  </a:lnTo>
                  <a:lnTo>
                    <a:pt x="57168" y="73454"/>
                  </a:lnTo>
                  <a:lnTo>
                    <a:pt x="58917" y="73162"/>
                  </a:lnTo>
                  <a:lnTo>
                    <a:pt x="59458" y="73412"/>
                  </a:lnTo>
                  <a:lnTo>
                    <a:pt x="59458" y="73100"/>
                  </a:lnTo>
                  <a:lnTo>
                    <a:pt x="59417" y="73079"/>
                  </a:lnTo>
                  <a:lnTo>
                    <a:pt x="59458" y="73079"/>
                  </a:lnTo>
                  <a:lnTo>
                    <a:pt x="59458" y="72787"/>
                  </a:lnTo>
                  <a:lnTo>
                    <a:pt x="58959" y="72870"/>
                  </a:lnTo>
                  <a:lnTo>
                    <a:pt x="56230" y="71558"/>
                  </a:lnTo>
                  <a:lnTo>
                    <a:pt x="57501" y="71225"/>
                  </a:lnTo>
                  <a:lnTo>
                    <a:pt x="59458" y="71413"/>
                  </a:lnTo>
                  <a:lnTo>
                    <a:pt x="59458" y="71121"/>
                  </a:lnTo>
                  <a:lnTo>
                    <a:pt x="58313" y="71017"/>
                  </a:lnTo>
                  <a:lnTo>
                    <a:pt x="59458" y="70725"/>
                  </a:lnTo>
                  <a:lnTo>
                    <a:pt x="59458" y="70413"/>
                  </a:lnTo>
                  <a:lnTo>
                    <a:pt x="57480" y="70934"/>
                  </a:lnTo>
                  <a:lnTo>
                    <a:pt x="54273" y="70621"/>
                  </a:lnTo>
                  <a:lnTo>
                    <a:pt x="53815" y="70413"/>
                  </a:lnTo>
                  <a:lnTo>
                    <a:pt x="56772" y="69351"/>
                  </a:lnTo>
                  <a:lnTo>
                    <a:pt x="59458" y="70351"/>
                  </a:lnTo>
                  <a:lnTo>
                    <a:pt x="59458" y="70038"/>
                  </a:lnTo>
                  <a:lnTo>
                    <a:pt x="57209" y="69205"/>
                  </a:lnTo>
                  <a:lnTo>
                    <a:pt x="58459" y="68768"/>
                  </a:lnTo>
                  <a:lnTo>
                    <a:pt x="59458" y="68768"/>
                  </a:lnTo>
                  <a:lnTo>
                    <a:pt x="59458" y="68476"/>
                  </a:lnTo>
                  <a:lnTo>
                    <a:pt x="59250" y="68476"/>
                  </a:lnTo>
                  <a:lnTo>
                    <a:pt x="59458" y="68393"/>
                  </a:lnTo>
                  <a:lnTo>
                    <a:pt x="59458" y="68101"/>
                  </a:lnTo>
                  <a:lnTo>
                    <a:pt x="58396" y="68476"/>
                  </a:lnTo>
                  <a:lnTo>
                    <a:pt x="55189" y="68435"/>
                  </a:lnTo>
                  <a:lnTo>
                    <a:pt x="54710" y="68268"/>
                  </a:lnTo>
                  <a:lnTo>
                    <a:pt x="57563" y="66956"/>
                  </a:lnTo>
                  <a:lnTo>
                    <a:pt x="59458" y="67477"/>
                  </a:lnTo>
                  <a:lnTo>
                    <a:pt x="59458" y="67164"/>
                  </a:lnTo>
                  <a:lnTo>
                    <a:pt x="57980" y="66769"/>
                  </a:lnTo>
                  <a:lnTo>
                    <a:pt x="59188" y="66227"/>
                  </a:lnTo>
                  <a:lnTo>
                    <a:pt x="59458" y="66206"/>
                  </a:lnTo>
                  <a:lnTo>
                    <a:pt x="59458" y="65769"/>
                  </a:lnTo>
                  <a:lnTo>
                    <a:pt x="59104" y="65935"/>
                  </a:lnTo>
                  <a:lnTo>
                    <a:pt x="55897" y="66185"/>
                  </a:lnTo>
                  <a:lnTo>
                    <a:pt x="51565" y="64998"/>
                  </a:lnTo>
                  <a:lnTo>
                    <a:pt x="56418" y="64165"/>
                  </a:lnTo>
                  <a:lnTo>
                    <a:pt x="59458" y="64728"/>
                  </a:lnTo>
                  <a:lnTo>
                    <a:pt x="59458" y="64436"/>
                  </a:lnTo>
                  <a:lnTo>
                    <a:pt x="57251" y="64040"/>
                  </a:lnTo>
                  <a:lnTo>
                    <a:pt x="59458" y="63665"/>
                  </a:lnTo>
                  <a:lnTo>
                    <a:pt x="59458" y="63374"/>
                  </a:lnTo>
                  <a:lnTo>
                    <a:pt x="56418" y="63874"/>
                  </a:lnTo>
                  <a:lnTo>
                    <a:pt x="52003" y="63061"/>
                  </a:lnTo>
                  <a:lnTo>
                    <a:pt x="56730" y="61833"/>
                  </a:lnTo>
                  <a:lnTo>
                    <a:pt x="59458" y="63145"/>
                  </a:lnTo>
                  <a:lnTo>
                    <a:pt x="59458" y="62812"/>
                  </a:lnTo>
                  <a:lnTo>
                    <a:pt x="57542" y="61916"/>
                  </a:lnTo>
                  <a:lnTo>
                    <a:pt x="59458" y="62083"/>
                  </a:lnTo>
                  <a:lnTo>
                    <a:pt x="59458" y="61791"/>
                  </a:lnTo>
                  <a:lnTo>
                    <a:pt x="57584" y="61625"/>
                  </a:lnTo>
                  <a:lnTo>
                    <a:pt x="59458" y="61125"/>
                  </a:lnTo>
                  <a:lnTo>
                    <a:pt x="59458" y="60833"/>
                  </a:lnTo>
                  <a:lnTo>
                    <a:pt x="56751" y="61520"/>
                  </a:lnTo>
                  <a:lnTo>
                    <a:pt x="54335" y="60375"/>
                  </a:lnTo>
                  <a:lnTo>
                    <a:pt x="56855" y="59479"/>
                  </a:lnTo>
                  <a:lnTo>
                    <a:pt x="59458" y="60437"/>
                  </a:lnTo>
                  <a:lnTo>
                    <a:pt x="59458" y="60125"/>
                  </a:lnTo>
                  <a:lnTo>
                    <a:pt x="57688" y="59479"/>
                  </a:lnTo>
                  <a:lnTo>
                    <a:pt x="59458" y="59479"/>
                  </a:lnTo>
                  <a:lnTo>
                    <a:pt x="59458" y="59188"/>
                  </a:lnTo>
                  <a:lnTo>
                    <a:pt x="57688" y="59188"/>
                  </a:lnTo>
                  <a:lnTo>
                    <a:pt x="59458" y="58563"/>
                  </a:lnTo>
                  <a:lnTo>
                    <a:pt x="59458" y="58251"/>
                  </a:lnTo>
                  <a:lnTo>
                    <a:pt x="56876" y="59167"/>
                  </a:lnTo>
                  <a:lnTo>
                    <a:pt x="54356" y="58230"/>
                  </a:lnTo>
                  <a:lnTo>
                    <a:pt x="56793" y="57105"/>
                  </a:lnTo>
                  <a:lnTo>
                    <a:pt x="59458" y="57834"/>
                  </a:lnTo>
                  <a:lnTo>
                    <a:pt x="59458" y="57543"/>
                  </a:lnTo>
                  <a:lnTo>
                    <a:pt x="57605" y="57043"/>
                  </a:lnTo>
                  <a:lnTo>
                    <a:pt x="59458" y="56897"/>
                  </a:lnTo>
                  <a:lnTo>
                    <a:pt x="59458" y="56605"/>
                  </a:lnTo>
                  <a:lnTo>
                    <a:pt x="57584" y="56751"/>
                  </a:lnTo>
                  <a:lnTo>
                    <a:pt x="59458" y="55897"/>
                  </a:lnTo>
                  <a:lnTo>
                    <a:pt x="59458" y="55585"/>
                  </a:lnTo>
                  <a:lnTo>
                    <a:pt x="56772" y="56793"/>
                  </a:lnTo>
                  <a:lnTo>
                    <a:pt x="52065" y="55502"/>
                  </a:lnTo>
                  <a:lnTo>
                    <a:pt x="56501" y="54752"/>
                  </a:lnTo>
                  <a:lnTo>
                    <a:pt x="59458" y="55293"/>
                  </a:lnTo>
                  <a:lnTo>
                    <a:pt x="59458" y="55002"/>
                  </a:lnTo>
                  <a:lnTo>
                    <a:pt x="57334" y="54606"/>
                  </a:lnTo>
                  <a:lnTo>
                    <a:pt x="59458" y="54252"/>
                  </a:lnTo>
                  <a:lnTo>
                    <a:pt x="59458" y="53961"/>
                  </a:lnTo>
                  <a:lnTo>
                    <a:pt x="56501" y="54460"/>
                  </a:lnTo>
                  <a:lnTo>
                    <a:pt x="51649" y="53565"/>
                  </a:lnTo>
                  <a:lnTo>
                    <a:pt x="56001" y="52440"/>
                  </a:lnTo>
                  <a:lnTo>
                    <a:pt x="59209" y="52753"/>
                  </a:lnTo>
                  <a:lnTo>
                    <a:pt x="59458" y="52857"/>
                  </a:lnTo>
                  <a:lnTo>
                    <a:pt x="59458" y="52482"/>
                  </a:lnTo>
                  <a:lnTo>
                    <a:pt x="59292" y="52461"/>
                  </a:lnTo>
                  <a:lnTo>
                    <a:pt x="58105" y="51899"/>
                  </a:lnTo>
                  <a:lnTo>
                    <a:pt x="59458" y="51545"/>
                  </a:lnTo>
                  <a:lnTo>
                    <a:pt x="59458" y="51253"/>
                  </a:lnTo>
                  <a:lnTo>
                    <a:pt x="57709" y="51691"/>
                  </a:lnTo>
                  <a:lnTo>
                    <a:pt x="54856" y="50337"/>
                  </a:lnTo>
                  <a:lnTo>
                    <a:pt x="55335" y="50170"/>
                  </a:lnTo>
                  <a:lnTo>
                    <a:pt x="58542" y="50191"/>
                  </a:lnTo>
                  <a:lnTo>
                    <a:pt x="59458" y="50524"/>
                  </a:lnTo>
                  <a:lnTo>
                    <a:pt x="59458" y="50233"/>
                  </a:lnTo>
                  <a:lnTo>
                    <a:pt x="59396" y="50212"/>
                  </a:lnTo>
                  <a:lnTo>
                    <a:pt x="59458" y="50212"/>
                  </a:lnTo>
                  <a:lnTo>
                    <a:pt x="59458" y="49920"/>
                  </a:lnTo>
                  <a:lnTo>
                    <a:pt x="58605" y="49900"/>
                  </a:lnTo>
                  <a:lnTo>
                    <a:pt x="57376" y="49441"/>
                  </a:lnTo>
                  <a:lnTo>
                    <a:pt x="59458" y="48712"/>
                  </a:lnTo>
                  <a:lnTo>
                    <a:pt x="59458" y="48400"/>
                  </a:lnTo>
                  <a:lnTo>
                    <a:pt x="56939" y="49296"/>
                  </a:lnTo>
                  <a:lnTo>
                    <a:pt x="53981" y="48192"/>
                  </a:lnTo>
                  <a:lnTo>
                    <a:pt x="54460" y="47984"/>
                  </a:lnTo>
                  <a:lnTo>
                    <a:pt x="57667" y="47713"/>
                  </a:lnTo>
                  <a:lnTo>
                    <a:pt x="59458" y="48213"/>
                  </a:lnTo>
                  <a:lnTo>
                    <a:pt x="59458" y="47921"/>
                  </a:lnTo>
                  <a:lnTo>
                    <a:pt x="58521" y="47650"/>
                  </a:lnTo>
                  <a:lnTo>
                    <a:pt x="59458" y="47588"/>
                  </a:lnTo>
                  <a:lnTo>
                    <a:pt x="59458" y="47296"/>
                  </a:lnTo>
                  <a:lnTo>
                    <a:pt x="57688" y="47421"/>
                  </a:lnTo>
                  <a:lnTo>
                    <a:pt x="56418" y="47067"/>
                  </a:lnTo>
                  <a:lnTo>
                    <a:pt x="59188" y="45818"/>
                  </a:lnTo>
                  <a:lnTo>
                    <a:pt x="59458" y="45859"/>
                  </a:lnTo>
                  <a:lnTo>
                    <a:pt x="59458" y="45380"/>
                  </a:lnTo>
                  <a:lnTo>
                    <a:pt x="59146" y="45505"/>
                  </a:lnTo>
                  <a:lnTo>
                    <a:pt x="57397" y="45193"/>
                  </a:lnTo>
                  <a:lnTo>
                    <a:pt x="59458" y="44839"/>
                  </a:lnTo>
                  <a:lnTo>
                    <a:pt x="59458" y="44547"/>
                  </a:lnTo>
                  <a:lnTo>
                    <a:pt x="56564" y="45026"/>
                  </a:lnTo>
                  <a:lnTo>
                    <a:pt x="51316" y="44068"/>
                  </a:lnTo>
                  <a:lnTo>
                    <a:pt x="55272" y="43048"/>
                  </a:lnTo>
                  <a:lnTo>
                    <a:pt x="59458" y="43444"/>
                  </a:lnTo>
                  <a:lnTo>
                    <a:pt x="59458" y="43152"/>
                  </a:lnTo>
                  <a:lnTo>
                    <a:pt x="56085" y="42840"/>
                  </a:lnTo>
                  <a:lnTo>
                    <a:pt x="58605" y="42173"/>
                  </a:lnTo>
                  <a:lnTo>
                    <a:pt x="59458" y="42569"/>
                  </a:lnTo>
                  <a:lnTo>
                    <a:pt x="59458" y="42256"/>
                  </a:lnTo>
                  <a:lnTo>
                    <a:pt x="59042" y="42069"/>
                  </a:lnTo>
                  <a:lnTo>
                    <a:pt x="59458" y="41965"/>
                  </a:lnTo>
                  <a:lnTo>
                    <a:pt x="59458" y="41652"/>
                  </a:lnTo>
                  <a:lnTo>
                    <a:pt x="58646" y="41861"/>
                  </a:lnTo>
                  <a:lnTo>
                    <a:pt x="56605" y="40903"/>
                  </a:lnTo>
                  <a:lnTo>
                    <a:pt x="59458" y="40924"/>
                  </a:lnTo>
                  <a:lnTo>
                    <a:pt x="59458" y="40632"/>
                  </a:lnTo>
                  <a:lnTo>
                    <a:pt x="56001" y="40611"/>
                  </a:lnTo>
                  <a:lnTo>
                    <a:pt x="55377" y="40320"/>
                  </a:lnTo>
                  <a:lnTo>
                    <a:pt x="57022" y="39716"/>
                  </a:lnTo>
                  <a:lnTo>
                    <a:pt x="59458" y="40632"/>
                  </a:lnTo>
                  <a:lnTo>
                    <a:pt x="59458" y="40320"/>
                  </a:lnTo>
                  <a:lnTo>
                    <a:pt x="57459" y="39570"/>
                  </a:lnTo>
                  <a:lnTo>
                    <a:pt x="59458" y="38862"/>
                  </a:lnTo>
                  <a:lnTo>
                    <a:pt x="59458" y="38279"/>
                  </a:lnTo>
                  <a:lnTo>
                    <a:pt x="59458" y="37987"/>
                  </a:lnTo>
                  <a:lnTo>
                    <a:pt x="58584" y="38050"/>
                  </a:lnTo>
                  <a:lnTo>
                    <a:pt x="55647" y="37237"/>
                  </a:lnTo>
                  <a:lnTo>
                    <a:pt x="58001" y="36154"/>
                  </a:lnTo>
                  <a:lnTo>
                    <a:pt x="59458" y="36425"/>
                  </a:lnTo>
                  <a:lnTo>
                    <a:pt x="59458" y="36134"/>
                  </a:lnTo>
                  <a:lnTo>
                    <a:pt x="58459" y="35946"/>
                  </a:lnTo>
                  <a:lnTo>
                    <a:pt x="59458" y="35488"/>
                  </a:lnTo>
                  <a:lnTo>
                    <a:pt x="59458" y="35134"/>
                  </a:lnTo>
                  <a:lnTo>
                    <a:pt x="56647" y="35613"/>
                  </a:lnTo>
                  <a:lnTo>
                    <a:pt x="50982" y="34572"/>
                  </a:lnTo>
                  <a:lnTo>
                    <a:pt x="54523" y="33655"/>
                  </a:lnTo>
                  <a:lnTo>
                    <a:pt x="59458" y="34114"/>
                  </a:lnTo>
                  <a:lnTo>
                    <a:pt x="59458" y="33822"/>
                  </a:lnTo>
                  <a:lnTo>
                    <a:pt x="55335" y="33426"/>
                  </a:lnTo>
                  <a:lnTo>
                    <a:pt x="59458" y="32364"/>
                  </a:lnTo>
                  <a:lnTo>
                    <a:pt x="59458" y="31968"/>
                  </a:lnTo>
                  <a:lnTo>
                    <a:pt x="58750" y="31635"/>
                  </a:lnTo>
                  <a:lnTo>
                    <a:pt x="59458" y="31635"/>
                  </a:lnTo>
                  <a:lnTo>
                    <a:pt x="59458" y="31344"/>
                  </a:lnTo>
                  <a:lnTo>
                    <a:pt x="58126" y="31344"/>
                  </a:lnTo>
                  <a:lnTo>
                    <a:pt x="55897" y="30282"/>
                  </a:lnTo>
                  <a:lnTo>
                    <a:pt x="57105" y="29844"/>
                  </a:lnTo>
                  <a:lnTo>
                    <a:pt x="59458" y="30719"/>
                  </a:lnTo>
                  <a:lnTo>
                    <a:pt x="59458" y="30407"/>
                  </a:lnTo>
                  <a:lnTo>
                    <a:pt x="57542" y="29698"/>
                  </a:lnTo>
                  <a:lnTo>
                    <a:pt x="59458" y="29011"/>
                  </a:lnTo>
                  <a:lnTo>
                    <a:pt x="59458" y="28657"/>
                  </a:lnTo>
                  <a:lnTo>
                    <a:pt x="54856" y="27387"/>
                  </a:lnTo>
                  <a:lnTo>
                    <a:pt x="56814" y="26491"/>
                  </a:lnTo>
                  <a:lnTo>
                    <a:pt x="59458" y="26991"/>
                  </a:lnTo>
                  <a:lnTo>
                    <a:pt x="59458" y="26700"/>
                  </a:lnTo>
                  <a:lnTo>
                    <a:pt x="57563" y="26345"/>
                  </a:lnTo>
                  <a:lnTo>
                    <a:pt x="59458" y="26033"/>
                  </a:lnTo>
                  <a:lnTo>
                    <a:pt x="59458" y="25721"/>
                  </a:lnTo>
                  <a:lnTo>
                    <a:pt x="57938" y="25991"/>
                  </a:lnTo>
                  <a:lnTo>
                    <a:pt x="59458" y="25283"/>
                  </a:lnTo>
                  <a:lnTo>
                    <a:pt x="59458" y="24971"/>
                  </a:lnTo>
                  <a:lnTo>
                    <a:pt x="56834" y="26179"/>
                  </a:lnTo>
                  <a:lnTo>
                    <a:pt x="56730" y="26179"/>
                  </a:lnTo>
                  <a:lnTo>
                    <a:pt x="50649" y="25054"/>
                  </a:lnTo>
                  <a:lnTo>
                    <a:pt x="53773" y="24263"/>
                  </a:lnTo>
                  <a:lnTo>
                    <a:pt x="59458" y="24804"/>
                  </a:lnTo>
                  <a:lnTo>
                    <a:pt x="59458" y="24513"/>
                  </a:lnTo>
                  <a:lnTo>
                    <a:pt x="54606" y="24034"/>
                  </a:lnTo>
                  <a:lnTo>
                    <a:pt x="59458" y="22784"/>
                  </a:lnTo>
                  <a:lnTo>
                    <a:pt x="59458" y="22493"/>
                  </a:lnTo>
                  <a:lnTo>
                    <a:pt x="53752" y="23950"/>
                  </a:lnTo>
                  <a:lnTo>
                    <a:pt x="47609" y="23367"/>
                  </a:lnTo>
                  <a:lnTo>
                    <a:pt x="50649" y="22284"/>
                  </a:lnTo>
                  <a:lnTo>
                    <a:pt x="59458" y="22368"/>
                  </a:lnTo>
                  <a:lnTo>
                    <a:pt x="59458" y="22076"/>
                  </a:lnTo>
                  <a:lnTo>
                    <a:pt x="51441" y="22014"/>
                  </a:lnTo>
                  <a:lnTo>
                    <a:pt x="56022" y="20389"/>
                  </a:lnTo>
                  <a:lnTo>
                    <a:pt x="59458" y="22014"/>
                  </a:lnTo>
                  <a:lnTo>
                    <a:pt x="59458" y="21701"/>
                  </a:lnTo>
                  <a:lnTo>
                    <a:pt x="56418" y="20243"/>
                  </a:lnTo>
                  <a:lnTo>
                    <a:pt x="57188" y="19973"/>
                  </a:lnTo>
                  <a:lnTo>
                    <a:pt x="59458" y="20806"/>
                  </a:lnTo>
                  <a:lnTo>
                    <a:pt x="59458" y="20514"/>
                  </a:lnTo>
                  <a:lnTo>
                    <a:pt x="57626" y="19827"/>
                  </a:lnTo>
                  <a:lnTo>
                    <a:pt x="57709" y="19785"/>
                  </a:lnTo>
                  <a:lnTo>
                    <a:pt x="59458" y="19640"/>
                  </a:lnTo>
                  <a:lnTo>
                    <a:pt x="59458" y="19369"/>
                  </a:lnTo>
                  <a:lnTo>
                    <a:pt x="58771" y="19410"/>
                  </a:lnTo>
                  <a:lnTo>
                    <a:pt x="59209" y="19265"/>
                  </a:lnTo>
                  <a:lnTo>
                    <a:pt x="59458" y="19327"/>
                  </a:lnTo>
                  <a:lnTo>
                    <a:pt x="59458" y="18869"/>
                  </a:lnTo>
                  <a:lnTo>
                    <a:pt x="59188" y="18952"/>
                  </a:lnTo>
                  <a:lnTo>
                    <a:pt x="54085" y="17536"/>
                  </a:lnTo>
                  <a:lnTo>
                    <a:pt x="54169" y="17494"/>
                  </a:lnTo>
                  <a:lnTo>
                    <a:pt x="56793" y="17057"/>
                  </a:lnTo>
                  <a:lnTo>
                    <a:pt x="59458" y="17557"/>
                  </a:lnTo>
                  <a:lnTo>
                    <a:pt x="59458" y="17245"/>
                  </a:lnTo>
                  <a:lnTo>
                    <a:pt x="57647" y="16911"/>
                  </a:lnTo>
                  <a:lnTo>
                    <a:pt x="59458" y="16620"/>
                  </a:lnTo>
                  <a:lnTo>
                    <a:pt x="59458" y="16328"/>
                  </a:lnTo>
                  <a:lnTo>
                    <a:pt x="56814" y="16766"/>
                  </a:lnTo>
                  <a:lnTo>
                    <a:pt x="56085" y="16620"/>
                  </a:lnTo>
                  <a:lnTo>
                    <a:pt x="58750" y="15412"/>
                  </a:lnTo>
                  <a:lnTo>
                    <a:pt x="59458" y="15474"/>
                  </a:lnTo>
                  <a:lnTo>
                    <a:pt x="59458" y="15183"/>
                  </a:lnTo>
                  <a:lnTo>
                    <a:pt x="59292" y="15162"/>
                  </a:lnTo>
                  <a:lnTo>
                    <a:pt x="59458" y="15099"/>
                  </a:lnTo>
                  <a:lnTo>
                    <a:pt x="59458" y="14766"/>
                  </a:lnTo>
                  <a:lnTo>
                    <a:pt x="58709" y="15120"/>
                  </a:lnTo>
                  <a:lnTo>
                    <a:pt x="53856" y="14641"/>
                  </a:lnTo>
                  <a:lnTo>
                    <a:pt x="59458" y="13204"/>
                  </a:lnTo>
                  <a:lnTo>
                    <a:pt x="59458" y="12788"/>
                  </a:lnTo>
                  <a:lnTo>
                    <a:pt x="49899" y="12705"/>
                  </a:lnTo>
                  <a:lnTo>
                    <a:pt x="55751" y="10643"/>
                  </a:lnTo>
                  <a:lnTo>
                    <a:pt x="59458" y="10330"/>
                  </a:lnTo>
                  <a:lnTo>
                    <a:pt x="59458" y="10039"/>
                  </a:lnTo>
                  <a:lnTo>
                    <a:pt x="56814" y="10268"/>
                  </a:lnTo>
                  <a:lnTo>
                    <a:pt x="59458" y="9331"/>
                  </a:lnTo>
                  <a:lnTo>
                    <a:pt x="59458" y="9018"/>
                  </a:lnTo>
                  <a:lnTo>
                    <a:pt x="55689" y="10351"/>
                  </a:lnTo>
                  <a:lnTo>
                    <a:pt x="45776" y="11143"/>
                  </a:lnTo>
                  <a:lnTo>
                    <a:pt x="45776" y="11143"/>
                  </a:lnTo>
                  <a:lnTo>
                    <a:pt x="51441" y="8539"/>
                  </a:lnTo>
                  <a:lnTo>
                    <a:pt x="59458" y="7206"/>
                  </a:lnTo>
                  <a:lnTo>
                    <a:pt x="59458" y="6915"/>
                  </a:lnTo>
                  <a:lnTo>
                    <a:pt x="52461" y="8081"/>
                  </a:lnTo>
                  <a:lnTo>
                    <a:pt x="59458" y="4895"/>
                  </a:lnTo>
                  <a:lnTo>
                    <a:pt x="59458" y="4562"/>
                  </a:lnTo>
                  <a:lnTo>
                    <a:pt x="51336" y="8269"/>
                  </a:lnTo>
                  <a:lnTo>
                    <a:pt x="36508" y="10768"/>
                  </a:lnTo>
                  <a:lnTo>
                    <a:pt x="34863" y="9976"/>
                  </a:lnTo>
                  <a:lnTo>
                    <a:pt x="59458" y="3604"/>
                  </a:lnTo>
                  <a:lnTo>
                    <a:pt x="59458" y="3312"/>
                  </a:lnTo>
                  <a:lnTo>
                    <a:pt x="34447" y="9789"/>
                  </a:lnTo>
                  <a:lnTo>
                    <a:pt x="32718" y="8956"/>
                  </a:lnTo>
                  <a:lnTo>
                    <a:pt x="57980" y="1"/>
                  </a:lnTo>
                  <a:lnTo>
                    <a:pt x="57105" y="1"/>
                  </a:lnTo>
                  <a:lnTo>
                    <a:pt x="32343" y="8789"/>
                  </a:lnTo>
                  <a:lnTo>
                    <a:pt x="30490" y="7894"/>
                  </a:lnTo>
                  <a:lnTo>
                    <a:pt x="47817" y="1"/>
                  </a:lnTo>
                  <a:lnTo>
                    <a:pt x="47109" y="1"/>
                  </a:lnTo>
                  <a:lnTo>
                    <a:pt x="30157" y="7727"/>
                  </a:lnTo>
                  <a:lnTo>
                    <a:pt x="13912" y="1"/>
                  </a:lnTo>
                  <a:lnTo>
                    <a:pt x="13246" y="1"/>
                  </a:lnTo>
                  <a:lnTo>
                    <a:pt x="29802" y="7894"/>
                  </a:lnTo>
                  <a:lnTo>
                    <a:pt x="27949" y="8748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6"/>
            <p:cNvSpPr/>
            <p:nvPr/>
          </p:nvSpPr>
          <p:spPr>
            <a:xfrm rot="5400000">
              <a:off x="1565984" y="108583"/>
              <a:ext cx="595500" cy="2145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8" name="Google Shape;968;p46"/>
          <p:cNvSpPr txBox="1"/>
          <p:nvPr>
            <p:ph idx="1" type="subTitle"/>
          </p:nvPr>
        </p:nvSpPr>
        <p:spPr>
          <a:xfrm>
            <a:off x="790750" y="1627150"/>
            <a:ext cx="2188500" cy="18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 from adding the carrier to the neighbor number, perform element wise addition.</a:t>
            </a:r>
            <a:endParaRPr/>
          </a:p>
        </p:txBody>
      </p:sp>
      <p:pic>
        <p:nvPicPr>
          <p:cNvPr id="969" name="Google Shape;9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250" y="747625"/>
            <a:ext cx="5650674" cy="40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46"/>
          <p:cNvSpPr/>
          <p:nvPr/>
        </p:nvSpPr>
        <p:spPr>
          <a:xfrm>
            <a:off x="3535275" y="2283025"/>
            <a:ext cx="5023500" cy="898500"/>
          </a:xfrm>
          <a:prstGeom prst="rect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Reporting SIMD </a:t>
            </a:r>
            <a:r>
              <a:rPr i="1" lang="en" sz="2000"/>
              <a:t>tvadd </a:t>
            </a:r>
            <a:r>
              <a:rPr lang="en" sz="2000"/>
              <a:t>execution</a:t>
            </a:r>
            <a:endParaRPr sz="2000"/>
          </a:p>
        </p:txBody>
      </p:sp>
      <p:sp>
        <p:nvSpPr>
          <p:cNvPr id="976" name="Google Shape;976;p47"/>
          <p:cNvSpPr txBox="1"/>
          <p:nvPr>
            <p:ph idx="2" type="title"/>
          </p:nvPr>
        </p:nvSpPr>
        <p:spPr>
          <a:xfrm>
            <a:off x="1687350" y="2660175"/>
            <a:ext cx="26070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</a:t>
            </a:r>
            <a:endParaRPr/>
          </a:p>
        </p:txBody>
      </p:sp>
      <p:sp>
        <p:nvSpPr>
          <p:cNvPr id="977" name="Google Shape;977;p47"/>
          <p:cNvSpPr txBox="1"/>
          <p:nvPr>
            <p:ph idx="3" type="title"/>
          </p:nvPr>
        </p:nvSpPr>
        <p:spPr>
          <a:xfrm>
            <a:off x="4849650" y="2660150"/>
            <a:ext cx="26070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</a:t>
            </a:r>
            <a:endParaRPr/>
          </a:p>
        </p:txBody>
      </p:sp>
      <p:sp>
        <p:nvSpPr>
          <p:cNvPr id="978" name="Google Shape;978;p47"/>
          <p:cNvSpPr txBox="1"/>
          <p:nvPr>
            <p:ph idx="1" type="subTitle"/>
          </p:nvPr>
        </p:nvSpPr>
        <p:spPr>
          <a:xfrm>
            <a:off x="1687338" y="2999025"/>
            <a:ext cx="2607000" cy="9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Putting some prints inside </a:t>
            </a:r>
            <a:r>
              <a:rPr i="1" lang="en" sz="1600"/>
              <a:t>add.h</a:t>
            </a:r>
            <a:r>
              <a:rPr lang="en" sz="1600"/>
              <a:t> head file</a:t>
            </a:r>
            <a:endParaRPr sz="1600"/>
          </a:p>
        </p:txBody>
      </p:sp>
      <p:sp>
        <p:nvSpPr>
          <p:cNvPr id="979" name="Google Shape;979;p47"/>
          <p:cNvSpPr txBox="1"/>
          <p:nvPr>
            <p:ph idx="4" type="subTitle"/>
          </p:nvPr>
        </p:nvSpPr>
        <p:spPr>
          <a:xfrm>
            <a:off x="4851275" y="3072650"/>
            <a:ext cx="2607000" cy="9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Explore the log file</a:t>
            </a:r>
            <a:endParaRPr sz="1600"/>
          </a:p>
        </p:txBody>
      </p:sp>
      <p:sp>
        <p:nvSpPr>
          <p:cNvPr id="980" name="Google Shape;980;p47"/>
          <p:cNvSpPr/>
          <p:nvPr/>
        </p:nvSpPr>
        <p:spPr>
          <a:xfrm>
            <a:off x="2543852" y="1774238"/>
            <a:ext cx="894000" cy="651600"/>
          </a:xfrm>
          <a:prstGeom prst="roundRect">
            <a:avLst>
              <a:gd fmla="val 3089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5706177" y="1774238"/>
            <a:ext cx="894000" cy="651600"/>
          </a:xfrm>
          <a:prstGeom prst="roundRect">
            <a:avLst>
              <a:gd fmla="val 3089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/>
          <p:nvPr/>
        </p:nvSpPr>
        <p:spPr>
          <a:xfrm>
            <a:off x="2757299" y="1917623"/>
            <a:ext cx="467085" cy="364854"/>
          </a:xfrm>
          <a:custGeom>
            <a:rect b="b" l="l" r="r" t="t"/>
            <a:pathLst>
              <a:path extrusionOk="0" h="9893" w="12665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3" name="Google Shape;983;p47"/>
          <p:cNvGrpSpPr/>
          <p:nvPr/>
        </p:nvGrpSpPr>
        <p:grpSpPr>
          <a:xfrm>
            <a:off x="5957955" y="1900247"/>
            <a:ext cx="393666" cy="399677"/>
            <a:chOff x="-59400775" y="4084200"/>
            <a:chExt cx="311125" cy="315875"/>
          </a:xfrm>
        </p:grpSpPr>
        <p:sp>
          <p:nvSpPr>
            <p:cNvPr id="984" name="Google Shape;984;p47"/>
            <p:cNvSpPr/>
            <p:nvPr/>
          </p:nvSpPr>
          <p:spPr>
            <a:xfrm>
              <a:off x="-5940077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-59400000" y="4084200"/>
              <a:ext cx="89825" cy="212700"/>
            </a:xfrm>
            <a:custGeom>
              <a:rect b="b" l="l" r="r" t="t"/>
              <a:pathLst>
                <a:path extrusionOk="0" h="8508" w="3593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-59290500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-5929050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-5918102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-5917945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8"/>
          <p:cNvSpPr/>
          <p:nvPr/>
        </p:nvSpPr>
        <p:spPr>
          <a:xfrm>
            <a:off x="2653912" y="435700"/>
            <a:ext cx="3956835" cy="20740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ichroma"/>
              </a:rPr>
              <a:t>Report SIMD tvadd execution</a:t>
            </a:r>
          </a:p>
        </p:txBody>
      </p:sp>
      <p:grpSp>
        <p:nvGrpSpPr>
          <p:cNvPr id="995" name="Google Shape;995;p48"/>
          <p:cNvGrpSpPr/>
          <p:nvPr/>
        </p:nvGrpSpPr>
        <p:grpSpPr>
          <a:xfrm>
            <a:off x="790744" y="912080"/>
            <a:ext cx="2145940" cy="595516"/>
            <a:chOff x="790744" y="883767"/>
            <a:chExt cx="2145940" cy="595516"/>
          </a:xfrm>
        </p:grpSpPr>
        <p:sp>
          <p:nvSpPr>
            <p:cNvPr id="996" name="Google Shape;996;p48"/>
            <p:cNvSpPr/>
            <p:nvPr/>
          </p:nvSpPr>
          <p:spPr>
            <a:xfrm rot="5400000">
              <a:off x="1566037" y="108474"/>
              <a:ext cx="595333" cy="2145920"/>
            </a:xfrm>
            <a:custGeom>
              <a:rect b="b" l="l" r="r" t="t"/>
              <a:pathLst>
                <a:path extrusionOk="0" h="119750" w="59459">
                  <a:moveTo>
                    <a:pt x="30157" y="8060"/>
                  </a:moveTo>
                  <a:lnTo>
                    <a:pt x="31968" y="8914"/>
                  </a:lnTo>
                  <a:lnTo>
                    <a:pt x="30136" y="9560"/>
                  </a:lnTo>
                  <a:lnTo>
                    <a:pt x="28345" y="8893"/>
                  </a:lnTo>
                  <a:lnTo>
                    <a:pt x="30157" y="8060"/>
                  </a:lnTo>
                  <a:close/>
                  <a:moveTo>
                    <a:pt x="27970" y="9060"/>
                  </a:moveTo>
                  <a:lnTo>
                    <a:pt x="29719" y="9706"/>
                  </a:lnTo>
                  <a:lnTo>
                    <a:pt x="28011" y="10310"/>
                  </a:lnTo>
                  <a:lnTo>
                    <a:pt x="26262" y="9831"/>
                  </a:lnTo>
                  <a:lnTo>
                    <a:pt x="27970" y="9060"/>
                  </a:lnTo>
                  <a:close/>
                  <a:moveTo>
                    <a:pt x="32322" y="9102"/>
                  </a:moveTo>
                  <a:lnTo>
                    <a:pt x="34030" y="9893"/>
                  </a:lnTo>
                  <a:lnTo>
                    <a:pt x="32260" y="10351"/>
                  </a:lnTo>
                  <a:lnTo>
                    <a:pt x="30573" y="9726"/>
                  </a:lnTo>
                  <a:lnTo>
                    <a:pt x="32322" y="9102"/>
                  </a:lnTo>
                  <a:close/>
                  <a:moveTo>
                    <a:pt x="30136" y="9872"/>
                  </a:moveTo>
                  <a:lnTo>
                    <a:pt x="31781" y="10476"/>
                  </a:lnTo>
                  <a:lnTo>
                    <a:pt x="30136" y="10913"/>
                  </a:lnTo>
                  <a:lnTo>
                    <a:pt x="28490" y="10455"/>
                  </a:lnTo>
                  <a:lnTo>
                    <a:pt x="30136" y="9872"/>
                  </a:lnTo>
                  <a:close/>
                  <a:moveTo>
                    <a:pt x="25846" y="10018"/>
                  </a:moveTo>
                  <a:lnTo>
                    <a:pt x="27532" y="10497"/>
                  </a:lnTo>
                  <a:lnTo>
                    <a:pt x="25929" y="11059"/>
                  </a:lnTo>
                  <a:lnTo>
                    <a:pt x="24263" y="10747"/>
                  </a:lnTo>
                  <a:lnTo>
                    <a:pt x="25846" y="10018"/>
                  </a:lnTo>
                  <a:close/>
                  <a:moveTo>
                    <a:pt x="34426" y="10101"/>
                  </a:moveTo>
                  <a:lnTo>
                    <a:pt x="36009" y="10851"/>
                  </a:lnTo>
                  <a:lnTo>
                    <a:pt x="34322" y="11122"/>
                  </a:lnTo>
                  <a:lnTo>
                    <a:pt x="32739" y="10539"/>
                  </a:lnTo>
                  <a:lnTo>
                    <a:pt x="34426" y="10101"/>
                  </a:lnTo>
                  <a:close/>
                  <a:moveTo>
                    <a:pt x="28011" y="10622"/>
                  </a:moveTo>
                  <a:lnTo>
                    <a:pt x="29573" y="11059"/>
                  </a:lnTo>
                  <a:lnTo>
                    <a:pt x="28053" y="11455"/>
                  </a:lnTo>
                  <a:lnTo>
                    <a:pt x="26491" y="11163"/>
                  </a:lnTo>
                  <a:lnTo>
                    <a:pt x="28011" y="10622"/>
                  </a:lnTo>
                  <a:close/>
                  <a:moveTo>
                    <a:pt x="32239" y="10664"/>
                  </a:moveTo>
                  <a:lnTo>
                    <a:pt x="33759" y="11226"/>
                  </a:lnTo>
                  <a:lnTo>
                    <a:pt x="32197" y="11476"/>
                  </a:lnTo>
                  <a:lnTo>
                    <a:pt x="30698" y="11059"/>
                  </a:lnTo>
                  <a:lnTo>
                    <a:pt x="32239" y="10664"/>
                  </a:lnTo>
                  <a:close/>
                  <a:moveTo>
                    <a:pt x="9976" y="8394"/>
                  </a:moveTo>
                  <a:lnTo>
                    <a:pt x="23305" y="10872"/>
                  </a:lnTo>
                  <a:lnTo>
                    <a:pt x="21764" y="11580"/>
                  </a:lnTo>
                  <a:lnTo>
                    <a:pt x="15329" y="10955"/>
                  </a:lnTo>
                  <a:lnTo>
                    <a:pt x="9976" y="8394"/>
                  </a:lnTo>
                  <a:close/>
                  <a:moveTo>
                    <a:pt x="50337" y="8727"/>
                  </a:moveTo>
                  <a:lnTo>
                    <a:pt x="44922" y="11205"/>
                  </a:lnTo>
                  <a:lnTo>
                    <a:pt x="38487" y="11705"/>
                  </a:lnTo>
                  <a:lnTo>
                    <a:pt x="36967" y="10976"/>
                  </a:lnTo>
                  <a:lnTo>
                    <a:pt x="50337" y="8727"/>
                  </a:lnTo>
                  <a:close/>
                  <a:moveTo>
                    <a:pt x="23805" y="10955"/>
                  </a:moveTo>
                  <a:lnTo>
                    <a:pt x="25387" y="11247"/>
                  </a:lnTo>
                  <a:lnTo>
                    <a:pt x="23909" y="11767"/>
                  </a:lnTo>
                  <a:lnTo>
                    <a:pt x="22326" y="11622"/>
                  </a:lnTo>
                  <a:lnTo>
                    <a:pt x="23805" y="10955"/>
                  </a:lnTo>
                  <a:close/>
                  <a:moveTo>
                    <a:pt x="30136" y="11205"/>
                  </a:moveTo>
                  <a:lnTo>
                    <a:pt x="31531" y="11601"/>
                  </a:lnTo>
                  <a:lnTo>
                    <a:pt x="30115" y="11830"/>
                  </a:lnTo>
                  <a:lnTo>
                    <a:pt x="28720" y="11580"/>
                  </a:lnTo>
                  <a:lnTo>
                    <a:pt x="30136" y="11205"/>
                  </a:lnTo>
                  <a:close/>
                  <a:moveTo>
                    <a:pt x="36467" y="11059"/>
                  </a:moveTo>
                  <a:lnTo>
                    <a:pt x="37904" y="11747"/>
                  </a:lnTo>
                  <a:lnTo>
                    <a:pt x="36342" y="11871"/>
                  </a:lnTo>
                  <a:lnTo>
                    <a:pt x="34863" y="11330"/>
                  </a:lnTo>
                  <a:lnTo>
                    <a:pt x="36467" y="11059"/>
                  </a:lnTo>
                  <a:close/>
                  <a:moveTo>
                    <a:pt x="25950" y="11351"/>
                  </a:moveTo>
                  <a:lnTo>
                    <a:pt x="27387" y="11622"/>
                  </a:lnTo>
                  <a:lnTo>
                    <a:pt x="26012" y="11976"/>
                  </a:lnTo>
                  <a:lnTo>
                    <a:pt x="24575" y="11851"/>
                  </a:lnTo>
                  <a:lnTo>
                    <a:pt x="25950" y="11351"/>
                  </a:lnTo>
                  <a:close/>
                  <a:moveTo>
                    <a:pt x="34301" y="11434"/>
                  </a:moveTo>
                  <a:lnTo>
                    <a:pt x="35655" y="11934"/>
                  </a:lnTo>
                  <a:lnTo>
                    <a:pt x="34238" y="12038"/>
                  </a:lnTo>
                  <a:lnTo>
                    <a:pt x="32864" y="11663"/>
                  </a:lnTo>
                  <a:lnTo>
                    <a:pt x="34301" y="11434"/>
                  </a:lnTo>
                  <a:close/>
                  <a:moveTo>
                    <a:pt x="28053" y="11747"/>
                  </a:moveTo>
                  <a:lnTo>
                    <a:pt x="29282" y="11976"/>
                  </a:lnTo>
                  <a:lnTo>
                    <a:pt x="28074" y="12184"/>
                  </a:lnTo>
                  <a:lnTo>
                    <a:pt x="26845" y="12059"/>
                  </a:lnTo>
                  <a:lnTo>
                    <a:pt x="28053" y="11747"/>
                  </a:lnTo>
                  <a:close/>
                  <a:moveTo>
                    <a:pt x="32197" y="11788"/>
                  </a:moveTo>
                  <a:lnTo>
                    <a:pt x="33385" y="12121"/>
                  </a:lnTo>
                  <a:lnTo>
                    <a:pt x="32177" y="12205"/>
                  </a:lnTo>
                  <a:lnTo>
                    <a:pt x="30948" y="11976"/>
                  </a:lnTo>
                  <a:lnTo>
                    <a:pt x="32197" y="11788"/>
                  </a:lnTo>
                  <a:close/>
                  <a:moveTo>
                    <a:pt x="30115" y="12121"/>
                  </a:moveTo>
                  <a:lnTo>
                    <a:pt x="31052" y="12288"/>
                  </a:lnTo>
                  <a:lnTo>
                    <a:pt x="30115" y="12371"/>
                  </a:lnTo>
                  <a:lnTo>
                    <a:pt x="29178" y="12288"/>
                  </a:lnTo>
                  <a:lnTo>
                    <a:pt x="30115" y="12121"/>
                  </a:lnTo>
                  <a:close/>
                  <a:moveTo>
                    <a:pt x="5624" y="10310"/>
                  </a:moveTo>
                  <a:lnTo>
                    <a:pt x="15245" y="11247"/>
                  </a:lnTo>
                  <a:lnTo>
                    <a:pt x="17786" y="12455"/>
                  </a:lnTo>
                  <a:lnTo>
                    <a:pt x="11184" y="12392"/>
                  </a:lnTo>
                  <a:lnTo>
                    <a:pt x="5624" y="10310"/>
                  </a:lnTo>
                  <a:close/>
                  <a:moveTo>
                    <a:pt x="16099" y="11309"/>
                  </a:moveTo>
                  <a:lnTo>
                    <a:pt x="21222" y="11809"/>
                  </a:lnTo>
                  <a:lnTo>
                    <a:pt x="19806" y="12455"/>
                  </a:lnTo>
                  <a:lnTo>
                    <a:pt x="18473" y="12455"/>
                  </a:lnTo>
                  <a:lnTo>
                    <a:pt x="16099" y="11309"/>
                  </a:lnTo>
                  <a:close/>
                  <a:moveTo>
                    <a:pt x="21805" y="11871"/>
                  </a:moveTo>
                  <a:lnTo>
                    <a:pt x="23263" y="11996"/>
                  </a:lnTo>
                  <a:lnTo>
                    <a:pt x="21910" y="12475"/>
                  </a:lnTo>
                  <a:lnTo>
                    <a:pt x="20493" y="12475"/>
                  </a:lnTo>
                  <a:lnTo>
                    <a:pt x="21805" y="11871"/>
                  </a:lnTo>
                  <a:close/>
                  <a:moveTo>
                    <a:pt x="23930" y="12080"/>
                  </a:moveTo>
                  <a:lnTo>
                    <a:pt x="25179" y="12184"/>
                  </a:lnTo>
                  <a:lnTo>
                    <a:pt x="23992" y="12496"/>
                  </a:lnTo>
                  <a:lnTo>
                    <a:pt x="22763" y="12496"/>
                  </a:lnTo>
                  <a:lnTo>
                    <a:pt x="23930" y="12080"/>
                  </a:lnTo>
                  <a:close/>
                  <a:moveTo>
                    <a:pt x="26033" y="12267"/>
                  </a:moveTo>
                  <a:lnTo>
                    <a:pt x="26970" y="12371"/>
                  </a:lnTo>
                  <a:lnTo>
                    <a:pt x="26054" y="12517"/>
                  </a:lnTo>
                  <a:lnTo>
                    <a:pt x="25117" y="12517"/>
                  </a:lnTo>
                  <a:lnTo>
                    <a:pt x="26033" y="12267"/>
                  </a:lnTo>
                  <a:close/>
                  <a:moveTo>
                    <a:pt x="28074" y="12475"/>
                  </a:moveTo>
                  <a:lnTo>
                    <a:pt x="28449" y="12496"/>
                  </a:lnTo>
                  <a:lnTo>
                    <a:pt x="28095" y="12538"/>
                  </a:lnTo>
                  <a:lnTo>
                    <a:pt x="27720" y="12538"/>
                  </a:lnTo>
                  <a:lnTo>
                    <a:pt x="28074" y="12475"/>
                  </a:lnTo>
                  <a:close/>
                  <a:moveTo>
                    <a:pt x="32156" y="12496"/>
                  </a:moveTo>
                  <a:lnTo>
                    <a:pt x="32510" y="12580"/>
                  </a:lnTo>
                  <a:lnTo>
                    <a:pt x="32510" y="12580"/>
                  </a:lnTo>
                  <a:lnTo>
                    <a:pt x="32156" y="12559"/>
                  </a:lnTo>
                  <a:lnTo>
                    <a:pt x="31781" y="12538"/>
                  </a:lnTo>
                  <a:lnTo>
                    <a:pt x="32156" y="12496"/>
                  </a:lnTo>
                  <a:close/>
                  <a:moveTo>
                    <a:pt x="34218" y="12330"/>
                  </a:moveTo>
                  <a:lnTo>
                    <a:pt x="35113" y="12600"/>
                  </a:lnTo>
                  <a:lnTo>
                    <a:pt x="34197" y="12580"/>
                  </a:lnTo>
                  <a:lnTo>
                    <a:pt x="33260" y="12413"/>
                  </a:lnTo>
                  <a:lnTo>
                    <a:pt x="34218" y="12330"/>
                  </a:lnTo>
                  <a:close/>
                  <a:moveTo>
                    <a:pt x="36300" y="12163"/>
                  </a:moveTo>
                  <a:lnTo>
                    <a:pt x="37466" y="12600"/>
                  </a:lnTo>
                  <a:lnTo>
                    <a:pt x="36238" y="12600"/>
                  </a:lnTo>
                  <a:lnTo>
                    <a:pt x="35051" y="12267"/>
                  </a:lnTo>
                  <a:lnTo>
                    <a:pt x="36300" y="12163"/>
                  </a:lnTo>
                  <a:close/>
                  <a:moveTo>
                    <a:pt x="38445" y="11996"/>
                  </a:moveTo>
                  <a:lnTo>
                    <a:pt x="39757" y="12621"/>
                  </a:lnTo>
                  <a:lnTo>
                    <a:pt x="38320" y="12621"/>
                  </a:lnTo>
                  <a:lnTo>
                    <a:pt x="36987" y="12121"/>
                  </a:lnTo>
                  <a:lnTo>
                    <a:pt x="38445" y="11996"/>
                  </a:lnTo>
                  <a:close/>
                  <a:moveTo>
                    <a:pt x="44151" y="11559"/>
                  </a:moveTo>
                  <a:lnTo>
                    <a:pt x="41757" y="12642"/>
                  </a:lnTo>
                  <a:lnTo>
                    <a:pt x="40444" y="12642"/>
                  </a:lnTo>
                  <a:lnTo>
                    <a:pt x="39008" y="11955"/>
                  </a:lnTo>
                  <a:lnTo>
                    <a:pt x="44151" y="11559"/>
                  </a:lnTo>
                  <a:close/>
                  <a:moveTo>
                    <a:pt x="54648" y="10726"/>
                  </a:moveTo>
                  <a:lnTo>
                    <a:pt x="49046" y="12705"/>
                  </a:lnTo>
                  <a:lnTo>
                    <a:pt x="42444" y="12642"/>
                  </a:lnTo>
                  <a:lnTo>
                    <a:pt x="45005" y="11476"/>
                  </a:lnTo>
                  <a:lnTo>
                    <a:pt x="54648" y="10726"/>
                  </a:lnTo>
                  <a:close/>
                  <a:moveTo>
                    <a:pt x="19181" y="12746"/>
                  </a:moveTo>
                  <a:lnTo>
                    <a:pt x="19140" y="12767"/>
                  </a:lnTo>
                  <a:lnTo>
                    <a:pt x="19098" y="12746"/>
                  </a:lnTo>
                  <a:close/>
                  <a:moveTo>
                    <a:pt x="24388" y="12788"/>
                  </a:moveTo>
                  <a:lnTo>
                    <a:pt x="24034" y="12850"/>
                  </a:lnTo>
                  <a:lnTo>
                    <a:pt x="23659" y="12892"/>
                  </a:lnTo>
                  <a:lnTo>
                    <a:pt x="24034" y="12788"/>
                  </a:lnTo>
                  <a:close/>
                  <a:moveTo>
                    <a:pt x="41132" y="12934"/>
                  </a:moveTo>
                  <a:lnTo>
                    <a:pt x="41090" y="12954"/>
                  </a:lnTo>
                  <a:lnTo>
                    <a:pt x="41048" y="12934"/>
                  </a:lnTo>
                  <a:close/>
                  <a:moveTo>
                    <a:pt x="36196" y="12892"/>
                  </a:moveTo>
                  <a:lnTo>
                    <a:pt x="36571" y="12996"/>
                  </a:lnTo>
                  <a:lnTo>
                    <a:pt x="36196" y="12954"/>
                  </a:lnTo>
                  <a:lnTo>
                    <a:pt x="35821" y="12892"/>
                  </a:lnTo>
                  <a:close/>
                  <a:moveTo>
                    <a:pt x="21951" y="12767"/>
                  </a:moveTo>
                  <a:lnTo>
                    <a:pt x="22909" y="12788"/>
                  </a:lnTo>
                  <a:lnTo>
                    <a:pt x="21993" y="13017"/>
                  </a:lnTo>
                  <a:lnTo>
                    <a:pt x="21076" y="13079"/>
                  </a:lnTo>
                  <a:lnTo>
                    <a:pt x="21951" y="12767"/>
                  </a:lnTo>
                  <a:close/>
                  <a:moveTo>
                    <a:pt x="19869" y="12746"/>
                  </a:moveTo>
                  <a:lnTo>
                    <a:pt x="21118" y="12767"/>
                  </a:lnTo>
                  <a:lnTo>
                    <a:pt x="19973" y="13163"/>
                  </a:lnTo>
                  <a:lnTo>
                    <a:pt x="19473" y="12934"/>
                  </a:lnTo>
                  <a:lnTo>
                    <a:pt x="19869" y="12746"/>
                  </a:lnTo>
                  <a:close/>
                  <a:moveTo>
                    <a:pt x="37321" y="12892"/>
                  </a:moveTo>
                  <a:lnTo>
                    <a:pt x="38279" y="12913"/>
                  </a:lnTo>
                  <a:lnTo>
                    <a:pt x="39153" y="13246"/>
                  </a:lnTo>
                  <a:lnTo>
                    <a:pt x="39153" y="13246"/>
                  </a:lnTo>
                  <a:lnTo>
                    <a:pt x="38216" y="13142"/>
                  </a:lnTo>
                  <a:lnTo>
                    <a:pt x="37321" y="12892"/>
                  </a:lnTo>
                  <a:close/>
                  <a:moveTo>
                    <a:pt x="19140" y="13079"/>
                  </a:moveTo>
                  <a:lnTo>
                    <a:pt x="19410" y="13225"/>
                  </a:lnTo>
                  <a:lnTo>
                    <a:pt x="18723" y="13267"/>
                  </a:lnTo>
                  <a:lnTo>
                    <a:pt x="19140" y="13079"/>
                  </a:lnTo>
                  <a:close/>
                  <a:moveTo>
                    <a:pt x="39112" y="12913"/>
                  </a:moveTo>
                  <a:lnTo>
                    <a:pt x="40361" y="12934"/>
                  </a:lnTo>
                  <a:lnTo>
                    <a:pt x="40757" y="13100"/>
                  </a:lnTo>
                  <a:lnTo>
                    <a:pt x="40236" y="13329"/>
                  </a:lnTo>
                  <a:lnTo>
                    <a:pt x="39112" y="12913"/>
                  </a:lnTo>
                  <a:close/>
                  <a:moveTo>
                    <a:pt x="41090" y="13267"/>
                  </a:moveTo>
                  <a:lnTo>
                    <a:pt x="41507" y="13454"/>
                  </a:lnTo>
                  <a:lnTo>
                    <a:pt x="40819" y="13392"/>
                  </a:lnTo>
                  <a:lnTo>
                    <a:pt x="41090" y="13267"/>
                  </a:lnTo>
                  <a:close/>
                  <a:moveTo>
                    <a:pt x="19952" y="13475"/>
                  </a:moveTo>
                  <a:lnTo>
                    <a:pt x="20035" y="13517"/>
                  </a:lnTo>
                  <a:lnTo>
                    <a:pt x="20014" y="13517"/>
                  </a:lnTo>
                  <a:lnTo>
                    <a:pt x="19660" y="13579"/>
                  </a:lnTo>
                  <a:lnTo>
                    <a:pt x="19952" y="13475"/>
                  </a:lnTo>
                  <a:close/>
                  <a:moveTo>
                    <a:pt x="11976" y="12684"/>
                  </a:moveTo>
                  <a:lnTo>
                    <a:pt x="18411" y="12746"/>
                  </a:lnTo>
                  <a:lnTo>
                    <a:pt x="18786" y="12934"/>
                  </a:lnTo>
                  <a:lnTo>
                    <a:pt x="17869" y="13350"/>
                  </a:lnTo>
                  <a:lnTo>
                    <a:pt x="14454" y="13621"/>
                  </a:lnTo>
                  <a:lnTo>
                    <a:pt x="11976" y="12684"/>
                  </a:lnTo>
                  <a:close/>
                  <a:moveTo>
                    <a:pt x="40257" y="13642"/>
                  </a:moveTo>
                  <a:lnTo>
                    <a:pt x="40549" y="13767"/>
                  </a:lnTo>
                  <a:lnTo>
                    <a:pt x="40195" y="13683"/>
                  </a:lnTo>
                  <a:lnTo>
                    <a:pt x="40174" y="13683"/>
                  </a:lnTo>
                  <a:lnTo>
                    <a:pt x="40257" y="13642"/>
                  </a:lnTo>
                  <a:close/>
                  <a:moveTo>
                    <a:pt x="41819" y="12934"/>
                  </a:moveTo>
                  <a:lnTo>
                    <a:pt x="48233" y="12996"/>
                  </a:lnTo>
                  <a:lnTo>
                    <a:pt x="45755" y="13871"/>
                  </a:lnTo>
                  <a:lnTo>
                    <a:pt x="42340" y="13538"/>
                  </a:lnTo>
                  <a:lnTo>
                    <a:pt x="41444" y="13121"/>
                  </a:lnTo>
                  <a:lnTo>
                    <a:pt x="41819" y="12934"/>
                  </a:lnTo>
                  <a:close/>
                  <a:moveTo>
                    <a:pt x="18890" y="13558"/>
                  </a:moveTo>
                  <a:lnTo>
                    <a:pt x="18015" y="13871"/>
                  </a:lnTo>
                  <a:lnTo>
                    <a:pt x="17099" y="14017"/>
                  </a:lnTo>
                  <a:lnTo>
                    <a:pt x="17953" y="13621"/>
                  </a:lnTo>
                  <a:lnTo>
                    <a:pt x="18890" y="13558"/>
                  </a:lnTo>
                  <a:close/>
                  <a:moveTo>
                    <a:pt x="1459" y="12600"/>
                  </a:moveTo>
                  <a:lnTo>
                    <a:pt x="11143" y="12684"/>
                  </a:lnTo>
                  <a:lnTo>
                    <a:pt x="13767" y="13663"/>
                  </a:lnTo>
                  <a:lnTo>
                    <a:pt x="7186" y="14183"/>
                  </a:lnTo>
                  <a:lnTo>
                    <a:pt x="1459" y="12600"/>
                  </a:lnTo>
                  <a:close/>
                  <a:moveTo>
                    <a:pt x="17099" y="13683"/>
                  </a:moveTo>
                  <a:lnTo>
                    <a:pt x="16016" y="14183"/>
                  </a:lnTo>
                  <a:lnTo>
                    <a:pt x="15099" y="13850"/>
                  </a:lnTo>
                  <a:lnTo>
                    <a:pt x="17099" y="13683"/>
                  </a:lnTo>
                  <a:close/>
                  <a:moveTo>
                    <a:pt x="41319" y="13746"/>
                  </a:moveTo>
                  <a:lnTo>
                    <a:pt x="42256" y="13829"/>
                  </a:lnTo>
                  <a:lnTo>
                    <a:pt x="43110" y="14225"/>
                  </a:lnTo>
                  <a:lnTo>
                    <a:pt x="42194" y="14058"/>
                  </a:lnTo>
                  <a:lnTo>
                    <a:pt x="41319" y="13746"/>
                  </a:lnTo>
                  <a:close/>
                  <a:moveTo>
                    <a:pt x="43110" y="13912"/>
                  </a:moveTo>
                  <a:lnTo>
                    <a:pt x="45109" y="14100"/>
                  </a:lnTo>
                  <a:lnTo>
                    <a:pt x="44193" y="14433"/>
                  </a:lnTo>
                  <a:lnTo>
                    <a:pt x="43110" y="13912"/>
                  </a:lnTo>
                  <a:close/>
                  <a:moveTo>
                    <a:pt x="49087" y="12996"/>
                  </a:moveTo>
                  <a:lnTo>
                    <a:pt x="58750" y="13079"/>
                  </a:lnTo>
                  <a:lnTo>
                    <a:pt x="53002" y="14558"/>
                  </a:lnTo>
                  <a:lnTo>
                    <a:pt x="46442" y="13933"/>
                  </a:lnTo>
                  <a:lnTo>
                    <a:pt x="49087" y="12996"/>
                  </a:lnTo>
                  <a:close/>
                  <a:moveTo>
                    <a:pt x="16016" y="14516"/>
                  </a:moveTo>
                  <a:lnTo>
                    <a:pt x="16099" y="14537"/>
                  </a:lnTo>
                  <a:lnTo>
                    <a:pt x="15724" y="14641"/>
                  </a:lnTo>
                  <a:lnTo>
                    <a:pt x="15724" y="14641"/>
                  </a:lnTo>
                  <a:lnTo>
                    <a:pt x="16016" y="14516"/>
                  </a:lnTo>
                  <a:close/>
                  <a:moveTo>
                    <a:pt x="44172" y="14745"/>
                  </a:moveTo>
                  <a:lnTo>
                    <a:pt x="44464" y="14870"/>
                  </a:lnTo>
                  <a:lnTo>
                    <a:pt x="44464" y="14870"/>
                  </a:lnTo>
                  <a:lnTo>
                    <a:pt x="44110" y="14787"/>
                  </a:lnTo>
                  <a:lnTo>
                    <a:pt x="44089" y="14766"/>
                  </a:lnTo>
                  <a:lnTo>
                    <a:pt x="44172" y="14745"/>
                  </a:lnTo>
                  <a:close/>
                  <a:moveTo>
                    <a:pt x="14412" y="13912"/>
                  </a:moveTo>
                  <a:lnTo>
                    <a:pt x="15454" y="14287"/>
                  </a:lnTo>
                  <a:lnTo>
                    <a:pt x="10539" y="15120"/>
                  </a:lnTo>
                  <a:lnTo>
                    <a:pt x="7998" y="14412"/>
                  </a:lnTo>
                  <a:lnTo>
                    <a:pt x="14412" y="13912"/>
                  </a:lnTo>
                  <a:close/>
                  <a:moveTo>
                    <a:pt x="45797" y="14162"/>
                  </a:moveTo>
                  <a:lnTo>
                    <a:pt x="52190" y="14787"/>
                  </a:lnTo>
                  <a:lnTo>
                    <a:pt x="49649" y="15433"/>
                  </a:lnTo>
                  <a:lnTo>
                    <a:pt x="44755" y="14537"/>
                  </a:lnTo>
                  <a:lnTo>
                    <a:pt x="45797" y="14162"/>
                  </a:lnTo>
                  <a:close/>
                  <a:moveTo>
                    <a:pt x="14975" y="14662"/>
                  </a:moveTo>
                  <a:lnTo>
                    <a:pt x="14121" y="15058"/>
                  </a:lnTo>
                  <a:lnTo>
                    <a:pt x="12163" y="15558"/>
                  </a:lnTo>
                  <a:lnTo>
                    <a:pt x="11205" y="15308"/>
                  </a:lnTo>
                  <a:lnTo>
                    <a:pt x="14975" y="14662"/>
                  </a:lnTo>
                  <a:close/>
                  <a:moveTo>
                    <a:pt x="45234" y="14912"/>
                  </a:moveTo>
                  <a:lnTo>
                    <a:pt x="48983" y="15620"/>
                  </a:lnTo>
                  <a:lnTo>
                    <a:pt x="48025" y="15849"/>
                  </a:lnTo>
                  <a:lnTo>
                    <a:pt x="46067" y="15329"/>
                  </a:lnTo>
                  <a:lnTo>
                    <a:pt x="45234" y="14912"/>
                  </a:lnTo>
                  <a:close/>
                  <a:moveTo>
                    <a:pt x="7165" y="14475"/>
                  </a:moveTo>
                  <a:lnTo>
                    <a:pt x="9872" y="15224"/>
                  </a:lnTo>
                  <a:lnTo>
                    <a:pt x="4582" y="16120"/>
                  </a:lnTo>
                  <a:lnTo>
                    <a:pt x="2000" y="14891"/>
                  </a:lnTo>
                  <a:lnTo>
                    <a:pt x="7165" y="14475"/>
                  </a:lnTo>
                  <a:close/>
                  <a:moveTo>
                    <a:pt x="53044" y="14850"/>
                  </a:moveTo>
                  <a:lnTo>
                    <a:pt x="58188" y="15349"/>
                  </a:lnTo>
                  <a:lnTo>
                    <a:pt x="55585" y="16536"/>
                  </a:lnTo>
                  <a:lnTo>
                    <a:pt x="50316" y="15558"/>
                  </a:lnTo>
                  <a:lnTo>
                    <a:pt x="53044" y="14850"/>
                  </a:lnTo>
                  <a:close/>
                  <a:moveTo>
                    <a:pt x="4541" y="16412"/>
                  </a:moveTo>
                  <a:lnTo>
                    <a:pt x="4978" y="16620"/>
                  </a:lnTo>
                  <a:lnTo>
                    <a:pt x="4187" y="16474"/>
                  </a:lnTo>
                  <a:lnTo>
                    <a:pt x="4541" y="16412"/>
                  </a:lnTo>
                  <a:close/>
                  <a:moveTo>
                    <a:pt x="10539" y="15412"/>
                  </a:moveTo>
                  <a:lnTo>
                    <a:pt x="11601" y="15703"/>
                  </a:lnTo>
                  <a:lnTo>
                    <a:pt x="6790" y="16953"/>
                  </a:lnTo>
                  <a:lnTo>
                    <a:pt x="6061" y="16828"/>
                  </a:lnTo>
                  <a:lnTo>
                    <a:pt x="5041" y="16328"/>
                  </a:lnTo>
                  <a:lnTo>
                    <a:pt x="10539" y="15412"/>
                  </a:lnTo>
                  <a:close/>
                  <a:moveTo>
                    <a:pt x="55626" y="16849"/>
                  </a:moveTo>
                  <a:lnTo>
                    <a:pt x="55960" y="16911"/>
                  </a:lnTo>
                  <a:lnTo>
                    <a:pt x="55189" y="17036"/>
                  </a:lnTo>
                  <a:lnTo>
                    <a:pt x="55626" y="16849"/>
                  </a:lnTo>
                  <a:close/>
                  <a:moveTo>
                    <a:pt x="12163" y="15870"/>
                  </a:moveTo>
                  <a:lnTo>
                    <a:pt x="12267" y="15891"/>
                  </a:lnTo>
                  <a:lnTo>
                    <a:pt x="12246" y="15912"/>
                  </a:lnTo>
                  <a:lnTo>
                    <a:pt x="8435" y="17265"/>
                  </a:lnTo>
                  <a:lnTo>
                    <a:pt x="7456" y="17078"/>
                  </a:lnTo>
                  <a:lnTo>
                    <a:pt x="12163" y="15870"/>
                  </a:lnTo>
                  <a:close/>
                  <a:moveTo>
                    <a:pt x="49649" y="15745"/>
                  </a:moveTo>
                  <a:lnTo>
                    <a:pt x="55127" y="16745"/>
                  </a:lnTo>
                  <a:lnTo>
                    <a:pt x="54085" y="17224"/>
                  </a:lnTo>
                  <a:lnTo>
                    <a:pt x="53377" y="17349"/>
                  </a:lnTo>
                  <a:lnTo>
                    <a:pt x="48587" y="16016"/>
                  </a:lnTo>
                  <a:lnTo>
                    <a:pt x="49649" y="15745"/>
                  </a:lnTo>
                  <a:close/>
                  <a:moveTo>
                    <a:pt x="9227" y="17286"/>
                  </a:moveTo>
                  <a:lnTo>
                    <a:pt x="9039" y="17370"/>
                  </a:lnTo>
                  <a:lnTo>
                    <a:pt x="8998" y="17370"/>
                  </a:lnTo>
                  <a:lnTo>
                    <a:pt x="9227" y="17286"/>
                  </a:lnTo>
                  <a:close/>
                  <a:moveTo>
                    <a:pt x="7082" y="17307"/>
                  </a:moveTo>
                  <a:lnTo>
                    <a:pt x="7894" y="17453"/>
                  </a:lnTo>
                  <a:lnTo>
                    <a:pt x="7602" y="17557"/>
                  </a:lnTo>
                  <a:lnTo>
                    <a:pt x="7082" y="17307"/>
                  </a:lnTo>
                  <a:close/>
                  <a:moveTo>
                    <a:pt x="48025" y="16162"/>
                  </a:moveTo>
                  <a:lnTo>
                    <a:pt x="52690" y="17453"/>
                  </a:lnTo>
                  <a:lnTo>
                    <a:pt x="51711" y="17619"/>
                  </a:lnTo>
                  <a:lnTo>
                    <a:pt x="47921" y="16203"/>
                  </a:lnTo>
                  <a:lnTo>
                    <a:pt x="47900" y="16182"/>
                  </a:lnTo>
                  <a:lnTo>
                    <a:pt x="48025" y="16162"/>
                  </a:lnTo>
                  <a:close/>
                  <a:moveTo>
                    <a:pt x="50920" y="17640"/>
                  </a:moveTo>
                  <a:lnTo>
                    <a:pt x="51149" y="17724"/>
                  </a:lnTo>
                  <a:lnTo>
                    <a:pt x="51107" y="17724"/>
                  </a:lnTo>
                  <a:lnTo>
                    <a:pt x="50920" y="17640"/>
                  </a:lnTo>
                  <a:close/>
                  <a:moveTo>
                    <a:pt x="8456" y="17557"/>
                  </a:moveTo>
                  <a:lnTo>
                    <a:pt x="8581" y="17578"/>
                  </a:lnTo>
                  <a:lnTo>
                    <a:pt x="8123" y="17786"/>
                  </a:lnTo>
                  <a:lnTo>
                    <a:pt x="7977" y="17724"/>
                  </a:lnTo>
                  <a:lnTo>
                    <a:pt x="8456" y="17557"/>
                  </a:lnTo>
                  <a:close/>
                  <a:moveTo>
                    <a:pt x="53065" y="17682"/>
                  </a:moveTo>
                  <a:lnTo>
                    <a:pt x="52544" y="17932"/>
                  </a:lnTo>
                  <a:lnTo>
                    <a:pt x="52253" y="17828"/>
                  </a:lnTo>
                  <a:lnTo>
                    <a:pt x="53065" y="17682"/>
                  </a:lnTo>
                  <a:close/>
                  <a:moveTo>
                    <a:pt x="28095" y="12829"/>
                  </a:moveTo>
                  <a:lnTo>
                    <a:pt x="32135" y="12850"/>
                  </a:lnTo>
                  <a:lnTo>
                    <a:pt x="36154" y="13246"/>
                  </a:lnTo>
                  <a:lnTo>
                    <a:pt x="39216" y="13808"/>
                  </a:lnTo>
                  <a:lnTo>
                    <a:pt x="30073" y="17973"/>
                  </a:lnTo>
                  <a:lnTo>
                    <a:pt x="20993" y="13663"/>
                  </a:lnTo>
                  <a:lnTo>
                    <a:pt x="24075" y="13142"/>
                  </a:lnTo>
                  <a:lnTo>
                    <a:pt x="28095" y="12829"/>
                  </a:lnTo>
                  <a:close/>
                  <a:moveTo>
                    <a:pt x="51690" y="17911"/>
                  </a:moveTo>
                  <a:lnTo>
                    <a:pt x="52169" y="18098"/>
                  </a:lnTo>
                  <a:lnTo>
                    <a:pt x="52024" y="18161"/>
                  </a:lnTo>
                  <a:lnTo>
                    <a:pt x="51565" y="17932"/>
                  </a:lnTo>
                  <a:lnTo>
                    <a:pt x="51690" y="17911"/>
                  </a:lnTo>
                  <a:close/>
                  <a:moveTo>
                    <a:pt x="20493" y="13746"/>
                  </a:moveTo>
                  <a:lnTo>
                    <a:pt x="29719" y="18140"/>
                  </a:lnTo>
                  <a:lnTo>
                    <a:pt x="28303" y="18786"/>
                  </a:lnTo>
                  <a:lnTo>
                    <a:pt x="17078" y="14600"/>
                  </a:lnTo>
                  <a:lnTo>
                    <a:pt x="20077" y="13808"/>
                  </a:lnTo>
                  <a:lnTo>
                    <a:pt x="20493" y="13746"/>
                  </a:lnTo>
                  <a:close/>
                  <a:moveTo>
                    <a:pt x="39716" y="13892"/>
                  </a:moveTo>
                  <a:lnTo>
                    <a:pt x="40132" y="13975"/>
                  </a:lnTo>
                  <a:lnTo>
                    <a:pt x="43131" y="14808"/>
                  </a:lnTo>
                  <a:lnTo>
                    <a:pt x="31823" y="18806"/>
                  </a:lnTo>
                  <a:lnTo>
                    <a:pt x="30406" y="18140"/>
                  </a:lnTo>
                  <a:lnTo>
                    <a:pt x="39716" y="13892"/>
                  </a:lnTo>
                  <a:close/>
                  <a:moveTo>
                    <a:pt x="917" y="18765"/>
                  </a:moveTo>
                  <a:lnTo>
                    <a:pt x="1354" y="18931"/>
                  </a:lnTo>
                  <a:lnTo>
                    <a:pt x="584" y="18869"/>
                  </a:lnTo>
                  <a:lnTo>
                    <a:pt x="917" y="18765"/>
                  </a:lnTo>
                  <a:close/>
                  <a:moveTo>
                    <a:pt x="6478" y="17328"/>
                  </a:moveTo>
                  <a:lnTo>
                    <a:pt x="7227" y="17682"/>
                  </a:lnTo>
                  <a:lnTo>
                    <a:pt x="3208" y="19119"/>
                  </a:lnTo>
                  <a:lnTo>
                    <a:pt x="2479" y="19056"/>
                  </a:lnTo>
                  <a:lnTo>
                    <a:pt x="1417" y="18640"/>
                  </a:lnTo>
                  <a:lnTo>
                    <a:pt x="6478" y="17328"/>
                  </a:lnTo>
                  <a:close/>
                  <a:moveTo>
                    <a:pt x="7581" y="17869"/>
                  </a:moveTo>
                  <a:lnTo>
                    <a:pt x="7769" y="17953"/>
                  </a:lnTo>
                  <a:lnTo>
                    <a:pt x="4874" y="19285"/>
                  </a:lnTo>
                  <a:lnTo>
                    <a:pt x="3895" y="19181"/>
                  </a:lnTo>
                  <a:lnTo>
                    <a:pt x="7581" y="17869"/>
                  </a:lnTo>
                  <a:close/>
                  <a:moveTo>
                    <a:pt x="30073" y="18307"/>
                  </a:moveTo>
                  <a:lnTo>
                    <a:pt x="31448" y="18952"/>
                  </a:lnTo>
                  <a:lnTo>
                    <a:pt x="30052" y="19431"/>
                  </a:lnTo>
                  <a:lnTo>
                    <a:pt x="28699" y="18931"/>
                  </a:lnTo>
                  <a:lnTo>
                    <a:pt x="30073" y="18307"/>
                  </a:lnTo>
                  <a:close/>
                  <a:moveTo>
                    <a:pt x="16578" y="14725"/>
                  </a:moveTo>
                  <a:lnTo>
                    <a:pt x="27928" y="18952"/>
                  </a:lnTo>
                  <a:lnTo>
                    <a:pt x="26595" y="19556"/>
                  </a:lnTo>
                  <a:lnTo>
                    <a:pt x="13246" y="15870"/>
                  </a:lnTo>
                  <a:lnTo>
                    <a:pt x="16182" y="14829"/>
                  </a:lnTo>
                  <a:lnTo>
                    <a:pt x="16578" y="14725"/>
                  </a:lnTo>
                  <a:close/>
                  <a:moveTo>
                    <a:pt x="53669" y="17724"/>
                  </a:moveTo>
                  <a:lnTo>
                    <a:pt x="58709" y="19119"/>
                  </a:lnTo>
                  <a:lnTo>
                    <a:pt x="57647" y="19494"/>
                  </a:lnTo>
                  <a:lnTo>
                    <a:pt x="56918" y="19556"/>
                  </a:lnTo>
                  <a:lnTo>
                    <a:pt x="52919" y="18078"/>
                  </a:lnTo>
                  <a:lnTo>
                    <a:pt x="53669" y="17724"/>
                  </a:lnTo>
                  <a:close/>
                  <a:moveTo>
                    <a:pt x="43610" y="14933"/>
                  </a:moveTo>
                  <a:lnTo>
                    <a:pt x="44027" y="15058"/>
                  </a:lnTo>
                  <a:lnTo>
                    <a:pt x="46942" y="16141"/>
                  </a:lnTo>
                  <a:lnTo>
                    <a:pt x="33509" y="19619"/>
                  </a:lnTo>
                  <a:lnTo>
                    <a:pt x="32197" y="18994"/>
                  </a:lnTo>
                  <a:lnTo>
                    <a:pt x="43610" y="14933"/>
                  </a:lnTo>
                  <a:close/>
                  <a:moveTo>
                    <a:pt x="3520" y="19431"/>
                  </a:moveTo>
                  <a:lnTo>
                    <a:pt x="4333" y="19515"/>
                  </a:lnTo>
                  <a:lnTo>
                    <a:pt x="4062" y="19640"/>
                  </a:lnTo>
                  <a:lnTo>
                    <a:pt x="3520" y="19431"/>
                  </a:lnTo>
                  <a:close/>
                  <a:moveTo>
                    <a:pt x="52544" y="18244"/>
                  </a:moveTo>
                  <a:lnTo>
                    <a:pt x="56230" y="19619"/>
                  </a:lnTo>
                  <a:lnTo>
                    <a:pt x="55252" y="19702"/>
                  </a:lnTo>
                  <a:lnTo>
                    <a:pt x="52378" y="18328"/>
                  </a:lnTo>
                  <a:lnTo>
                    <a:pt x="52544" y="18244"/>
                  </a:lnTo>
                  <a:close/>
                  <a:moveTo>
                    <a:pt x="8102" y="18119"/>
                  </a:moveTo>
                  <a:lnTo>
                    <a:pt x="11976" y="19952"/>
                  </a:lnTo>
                  <a:lnTo>
                    <a:pt x="5457" y="19327"/>
                  </a:lnTo>
                  <a:lnTo>
                    <a:pt x="8102" y="18119"/>
                  </a:lnTo>
                  <a:close/>
                  <a:moveTo>
                    <a:pt x="28324" y="19098"/>
                  </a:moveTo>
                  <a:lnTo>
                    <a:pt x="29636" y="19598"/>
                  </a:lnTo>
                  <a:lnTo>
                    <a:pt x="28345" y="20035"/>
                  </a:lnTo>
                  <a:lnTo>
                    <a:pt x="27033" y="19681"/>
                  </a:lnTo>
                  <a:lnTo>
                    <a:pt x="28324" y="19098"/>
                  </a:lnTo>
                  <a:close/>
                  <a:moveTo>
                    <a:pt x="31802" y="19119"/>
                  </a:moveTo>
                  <a:lnTo>
                    <a:pt x="33072" y="19723"/>
                  </a:lnTo>
                  <a:lnTo>
                    <a:pt x="31760" y="20077"/>
                  </a:lnTo>
                  <a:lnTo>
                    <a:pt x="30490" y="19598"/>
                  </a:lnTo>
                  <a:lnTo>
                    <a:pt x="31802" y="19119"/>
                  </a:lnTo>
                  <a:close/>
                  <a:moveTo>
                    <a:pt x="56584" y="19869"/>
                  </a:moveTo>
                  <a:lnTo>
                    <a:pt x="56043" y="20077"/>
                  </a:lnTo>
                  <a:lnTo>
                    <a:pt x="55772" y="19931"/>
                  </a:lnTo>
                  <a:lnTo>
                    <a:pt x="56584" y="19869"/>
                  </a:lnTo>
                  <a:close/>
                  <a:moveTo>
                    <a:pt x="52024" y="18473"/>
                  </a:moveTo>
                  <a:lnTo>
                    <a:pt x="54669" y="19744"/>
                  </a:lnTo>
                  <a:lnTo>
                    <a:pt x="48129" y="20264"/>
                  </a:lnTo>
                  <a:lnTo>
                    <a:pt x="52024" y="18473"/>
                  </a:lnTo>
                  <a:close/>
                  <a:moveTo>
                    <a:pt x="12767" y="16037"/>
                  </a:moveTo>
                  <a:lnTo>
                    <a:pt x="26200" y="19744"/>
                  </a:lnTo>
                  <a:lnTo>
                    <a:pt x="24950" y="20306"/>
                  </a:lnTo>
                  <a:lnTo>
                    <a:pt x="9539" y="17474"/>
                  </a:lnTo>
                  <a:lnTo>
                    <a:pt x="12371" y="16182"/>
                  </a:lnTo>
                  <a:lnTo>
                    <a:pt x="12767" y="16037"/>
                  </a:lnTo>
                  <a:close/>
                  <a:moveTo>
                    <a:pt x="47400" y="16307"/>
                  </a:moveTo>
                  <a:lnTo>
                    <a:pt x="47796" y="16474"/>
                  </a:lnTo>
                  <a:lnTo>
                    <a:pt x="50607" y="17807"/>
                  </a:lnTo>
                  <a:lnTo>
                    <a:pt x="35155" y="20389"/>
                  </a:lnTo>
                  <a:lnTo>
                    <a:pt x="33926" y="19806"/>
                  </a:lnTo>
                  <a:lnTo>
                    <a:pt x="47400" y="16307"/>
                  </a:lnTo>
                  <a:close/>
                  <a:moveTo>
                    <a:pt x="30052" y="19744"/>
                  </a:moveTo>
                  <a:lnTo>
                    <a:pt x="31260" y="20202"/>
                  </a:lnTo>
                  <a:lnTo>
                    <a:pt x="30052" y="20514"/>
                  </a:lnTo>
                  <a:lnTo>
                    <a:pt x="28845" y="20181"/>
                  </a:lnTo>
                  <a:lnTo>
                    <a:pt x="30052" y="19744"/>
                  </a:lnTo>
                  <a:close/>
                  <a:moveTo>
                    <a:pt x="26616" y="19869"/>
                  </a:moveTo>
                  <a:lnTo>
                    <a:pt x="27866" y="20223"/>
                  </a:lnTo>
                  <a:lnTo>
                    <a:pt x="26679" y="20639"/>
                  </a:lnTo>
                  <a:lnTo>
                    <a:pt x="25450" y="20410"/>
                  </a:lnTo>
                  <a:lnTo>
                    <a:pt x="26616" y="19869"/>
                  </a:lnTo>
                  <a:close/>
                  <a:moveTo>
                    <a:pt x="33489" y="19931"/>
                  </a:moveTo>
                  <a:lnTo>
                    <a:pt x="34655" y="20473"/>
                  </a:lnTo>
                  <a:lnTo>
                    <a:pt x="33405" y="20681"/>
                  </a:lnTo>
                  <a:lnTo>
                    <a:pt x="32239" y="20243"/>
                  </a:lnTo>
                  <a:lnTo>
                    <a:pt x="33489" y="19931"/>
                  </a:lnTo>
                  <a:close/>
                  <a:moveTo>
                    <a:pt x="28366" y="20348"/>
                  </a:moveTo>
                  <a:lnTo>
                    <a:pt x="29490" y="20660"/>
                  </a:lnTo>
                  <a:lnTo>
                    <a:pt x="28386" y="20952"/>
                  </a:lnTo>
                  <a:lnTo>
                    <a:pt x="27262" y="20743"/>
                  </a:lnTo>
                  <a:lnTo>
                    <a:pt x="28366" y="20348"/>
                  </a:lnTo>
                  <a:close/>
                  <a:moveTo>
                    <a:pt x="31739" y="20368"/>
                  </a:moveTo>
                  <a:lnTo>
                    <a:pt x="32843" y="20785"/>
                  </a:lnTo>
                  <a:lnTo>
                    <a:pt x="31718" y="20972"/>
                  </a:lnTo>
                  <a:lnTo>
                    <a:pt x="30615" y="20660"/>
                  </a:lnTo>
                  <a:lnTo>
                    <a:pt x="31739" y="20368"/>
                  </a:lnTo>
                  <a:close/>
                  <a:moveTo>
                    <a:pt x="9081" y="17682"/>
                  </a:moveTo>
                  <a:lnTo>
                    <a:pt x="24492" y="20514"/>
                  </a:lnTo>
                  <a:lnTo>
                    <a:pt x="23346" y="21056"/>
                  </a:lnTo>
                  <a:lnTo>
                    <a:pt x="12809" y="20035"/>
                  </a:lnTo>
                  <a:lnTo>
                    <a:pt x="8456" y="17953"/>
                  </a:lnTo>
                  <a:lnTo>
                    <a:pt x="9081" y="17682"/>
                  </a:lnTo>
                  <a:close/>
                  <a:moveTo>
                    <a:pt x="51066" y="18015"/>
                  </a:moveTo>
                  <a:lnTo>
                    <a:pt x="51690" y="18307"/>
                  </a:lnTo>
                  <a:lnTo>
                    <a:pt x="47296" y="20327"/>
                  </a:lnTo>
                  <a:lnTo>
                    <a:pt x="36737" y="21160"/>
                  </a:lnTo>
                  <a:lnTo>
                    <a:pt x="35613" y="20618"/>
                  </a:lnTo>
                  <a:lnTo>
                    <a:pt x="51066" y="18015"/>
                  </a:lnTo>
                  <a:close/>
                  <a:moveTo>
                    <a:pt x="24992" y="20618"/>
                  </a:moveTo>
                  <a:lnTo>
                    <a:pt x="26137" y="20827"/>
                  </a:lnTo>
                  <a:lnTo>
                    <a:pt x="25054" y="21201"/>
                  </a:lnTo>
                  <a:lnTo>
                    <a:pt x="23930" y="21097"/>
                  </a:lnTo>
                  <a:lnTo>
                    <a:pt x="24992" y="20618"/>
                  </a:lnTo>
                  <a:close/>
                  <a:moveTo>
                    <a:pt x="30052" y="20806"/>
                  </a:moveTo>
                  <a:lnTo>
                    <a:pt x="31031" y="21097"/>
                  </a:lnTo>
                  <a:lnTo>
                    <a:pt x="30052" y="21264"/>
                  </a:lnTo>
                  <a:lnTo>
                    <a:pt x="29053" y="21077"/>
                  </a:lnTo>
                  <a:lnTo>
                    <a:pt x="30052" y="20806"/>
                  </a:lnTo>
                  <a:close/>
                  <a:moveTo>
                    <a:pt x="35113" y="20702"/>
                  </a:moveTo>
                  <a:lnTo>
                    <a:pt x="36175" y="21201"/>
                  </a:lnTo>
                  <a:lnTo>
                    <a:pt x="35030" y="21285"/>
                  </a:lnTo>
                  <a:lnTo>
                    <a:pt x="33947" y="20889"/>
                  </a:lnTo>
                  <a:lnTo>
                    <a:pt x="35113" y="20702"/>
                  </a:lnTo>
                  <a:close/>
                  <a:moveTo>
                    <a:pt x="26720" y="20931"/>
                  </a:moveTo>
                  <a:lnTo>
                    <a:pt x="27720" y="21118"/>
                  </a:lnTo>
                  <a:lnTo>
                    <a:pt x="26741" y="21368"/>
                  </a:lnTo>
                  <a:lnTo>
                    <a:pt x="25741" y="21285"/>
                  </a:lnTo>
                  <a:lnTo>
                    <a:pt x="26720" y="20931"/>
                  </a:lnTo>
                  <a:close/>
                  <a:moveTo>
                    <a:pt x="33385" y="20993"/>
                  </a:moveTo>
                  <a:lnTo>
                    <a:pt x="34343" y="21347"/>
                  </a:lnTo>
                  <a:lnTo>
                    <a:pt x="33343" y="21431"/>
                  </a:lnTo>
                  <a:lnTo>
                    <a:pt x="32364" y="21160"/>
                  </a:lnTo>
                  <a:lnTo>
                    <a:pt x="33385" y="20993"/>
                  </a:lnTo>
                  <a:close/>
                  <a:moveTo>
                    <a:pt x="28386" y="21243"/>
                  </a:moveTo>
                  <a:lnTo>
                    <a:pt x="29199" y="21389"/>
                  </a:lnTo>
                  <a:lnTo>
                    <a:pt x="28407" y="21535"/>
                  </a:lnTo>
                  <a:lnTo>
                    <a:pt x="27595" y="21451"/>
                  </a:lnTo>
                  <a:lnTo>
                    <a:pt x="28386" y="21243"/>
                  </a:lnTo>
                  <a:close/>
                  <a:moveTo>
                    <a:pt x="31698" y="21264"/>
                  </a:moveTo>
                  <a:lnTo>
                    <a:pt x="32489" y="21493"/>
                  </a:lnTo>
                  <a:lnTo>
                    <a:pt x="31677" y="21556"/>
                  </a:lnTo>
                  <a:lnTo>
                    <a:pt x="30885" y="21410"/>
                  </a:lnTo>
                  <a:lnTo>
                    <a:pt x="31698" y="21264"/>
                  </a:lnTo>
                  <a:close/>
                  <a:moveTo>
                    <a:pt x="4083" y="19952"/>
                  </a:moveTo>
                  <a:lnTo>
                    <a:pt x="8623" y="21660"/>
                  </a:lnTo>
                  <a:lnTo>
                    <a:pt x="501" y="21576"/>
                  </a:lnTo>
                  <a:lnTo>
                    <a:pt x="4083" y="19952"/>
                  </a:lnTo>
                  <a:close/>
                  <a:moveTo>
                    <a:pt x="30052" y="21556"/>
                  </a:moveTo>
                  <a:lnTo>
                    <a:pt x="30573" y="21639"/>
                  </a:lnTo>
                  <a:lnTo>
                    <a:pt x="30032" y="21680"/>
                  </a:lnTo>
                  <a:lnTo>
                    <a:pt x="29511" y="21639"/>
                  </a:lnTo>
                  <a:lnTo>
                    <a:pt x="30052" y="21556"/>
                  </a:lnTo>
                  <a:close/>
                  <a:moveTo>
                    <a:pt x="4916" y="19577"/>
                  </a:moveTo>
                  <a:lnTo>
                    <a:pt x="12746" y="20327"/>
                  </a:lnTo>
                  <a:lnTo>
                    <a:pt x="15662" y="21701"/>
                  </a:lnTo>
                  <a:lnTo>
                    <a:pt x="15662" y="21701"/>
                  </a:lnTo>
                  <a:lnTo>
                    <a:pt x="9477" y="21660"/>
                  </a:lnTo>
                  <a:lnTo>
                    <a:pt x="4457" y="19785"/>
                  </a:lnTo>
                  <a:lnTo>
                    <a:pt x="4916" y="19577"/>
                  </a:lnTo>
                  <a:close/>
                  <a:moveTo>
                    <a:pt x="13579" y="20410"/>
                  </a:moveTo>
                  <a:lnTo>
                    <a:pt x="22826" y="21285"/>
                  </a:lnTo>
                  <a:lnTo>
                    <a:pt x="21785" y="21764"/>
                  </a:lnTo>
                  <a:lnTo>
                    <a:pt x="16349" y="21722"/>
                  </a:lnTo>
                  <a:lnTo>
                    <a:pt x="13579" y="20410"/>
                  </a:lnTo>
                  <a:close/>
                  <a:moveTo>
                    <a:pt x="23388" y="21347"/>
                  </a:moveTo>
                  <a:lnTo>
                    <a:pt x="24409" y="21431"/>
                  </a:lnTo>
                  <a:lnTo>
                    <a:pt x="23471" y="21785"/>
                  </a:lnTo>
                  <a:lnTo>
                    <a:pt x="22472" y="21764"/>
                  </a:lnTo>
                  <a:lnTo>
                    <a:pt x="23388" y="21347"/>
                  </a:lnTo>
                  <a:close/>
                  <a:moveTo>
                    <a:pt x="25096" y="21514"/>
                  </a:moveTo>
                  <a:lnTo>
                    <a:pt x="25929" y="21576"/>
                  </a:lnTo>
                  <a:lnTo>
                    <a:pt x="25138" y="21785"/>
                  </a:lnTo>
                  <a:lnTo>
                    <a:pt x="24325" y="21785"/>
                  </a:lnTo>
                  <a:lnTo>
                    <a:pt x="25096" y="21514"/>
                  </a:lnTo>
                  <a:close/>
                  <a:moveTo>
                    <a:pt x="26762" y="21660"/>
                  </a:moveTo>
                  <a:lnTo>
                    <a:pt x="27303" y="21722"/>
                  </a:lnTo>
                  <a:lnTo>
                    <a:pt x="26783" y="21805"/>
                  </a:lnTo>
                  <a:lnTo>
                    <a:pt x="26262" y="21805"/>
                  </a:lnTo>
                  <a:lnTo>
                    <a:pt x="26762" y="21660"/>
                  </a:lnTo>
                  <a:close/>
                  <a:moveTo>
                    <a:pt x="33322" y="21722"/>
                  </a:moveTo>
                  <a:lnTo>
                    <a:pt x="33822" y="21868"/>
                  </a:lnTo>
                  <a:lnTo>
                    <a:pt x="33301" y="21847"/>
                  </a:lnTo>
                  <a:lnTo>
                    <a:pt x="32781" y="21764"/>
                  </a:lnTo>
                  <a:lnTo>
                    <a:pt x="33322" y="21722"/>
                  </a:lnTo>
                  <a:close/>
                  <a:moveTo>
                    <a:pt x="34988" y="21576"/>
                  </a:moveTo>
                  <a:lnTo>
                    <a:pt x="35759" y="21868"/>
                  </a:lnTo>
                  <a:lnTo>
                    <a:pt x="34946" y="21868"/>
                  </a:lnTo>
                  <a:lnTo>
                    <a:pt x="34155" y="21660"/>
                  </a:lnTo>
                  <a:lnTo>
                    <a:pt x="34988" y="21576"/>
                  </a:lnTo>
                  <a:close/>
                  <a:moveTo>
                    <a:pt x="36696" y="21451"/>
                  </a:moveTo>
                  <a:lnTo>
                    <a:pt x="37612" y="21889"/>
                  </a:lnTo>
                  <a:lnTo>
                    <a:pt x="36613" y="21889"/>
                  </a:lnTo>
                  <a:lnTo>
                    <a:pt x="35675" y="21535"/>
                  </a:lnTo>
                  <a:lnTo>
                    <a:pt x="36696" y="21451"/>
                  </a:lnTo>
                  <a:close/>
                  <a:moveTo>
                    <a:pt x="46526" y="20681"/>
                  </a:moveTo>
                  <a:lnTo>
                    <a:pt x="43735" y="21951"/>
                  </a:lnTo>
                  <a:lnTo>
                    <a:pt x="38299" y="21889"/>
                  </a:lnTo>
                  <a:lnTo>
                    <a:pt x="37279" y="21410"/>
                  </a:lnTo>
                  <a:lnTo>
                    <a:pt x="46526" y="20681"/>
                  </a:lnTo>
                  <a:close/>
                  <a:moveTo>
                    <a:pt x="55189" y="19994"/>
                  </a:moveTo>
                  <a:lnTo>
                    <a:pt x="55647" y="20202"/>
                  </a:lnTo>
                  <a:lnTo>
                    <a:pt x="50607" y="21993"/>
                  </a:lnTo>
                  <a:lnTo>
                    <a:pt x="44422" y="21951"/>
                  </a:lnTo>
                  <a:lnTo>
                    <a:pt x="47359" y="20598"/>
                  </a:lnTo>
                  <a:lnTo>
                    <a:pt x="55189" y="19994"/>
                  </a:lnTo>
                  <a:close/>
                  <a:moveTo>
                    <a:pt x="24055" y="22076"/>
                  </a:moveTo>
                  <a:lnTo>
                    <a:pt x="23534" y="22201"/>
                  </a:lnTo>
                  <a:lnTo>
                    <a:pt x="23013" y="22243"/>
                  </a:lnTo>
                  <a:lnTo>
                    <a:pt x="23513" y="22076"/>
                  </a:lnTo>
                  <a:close/>
                  <a:moveTo>
                    <a:pt x="36029" y="22159"/>
                  </a:moveTo>
                  <a:lnTo>
                    <a:pt x="36550" y="22180"/>
                  </a:lnTo>
                  <a:lnTo>
                    <a:pt x="37050" y="22368"/>
                  </a:lnTo>
                  <a:lnTo>
                    <a:pt x="37050" y="22368"/>
                  </a:lnTo>
                  <a:lnTo>
                    <a:pt x="36529" y="22305"/>
                  </a:lnTo>
                  <a:lnTo>
                    <a:pt x="36029" y="22159"/>
                  </a:lnTo>
                  <a:close/>
                  <a:moveTo>
                    <a:pt x="22659" y="22055"/>
                  </a:moveTo>
                  <a:lnTo>
                    <a:pt x="21910" y="22326"/>
                  </a:lnTo>
                  <a:lnTo>
                    <a:pt x="21076" y="22389"/>
                  </a:lnTo>
                  <a:lnTo>
                    <a:pt x="21847" y="22055"/>
                  </a:lnTo>
                  <a:close/>
                  <a:moveTo>
                    <a:pt x="38237" y="22180"/>
                  </a:moveTo>
                  <a:lnTo>
                    <a:pt x="38987" y="22534"/>
                  </a:lnTo>
                  <a:lnTo>
                    <a:pt x="38174" y="22472"/>
                  </a:lnTo>
                  <a:lnTo>
                    <a:pt x="37404" y="22180"/>
                  </a:lnTo>
                  <a:close/>
                  <a:moveTo>
                    <a:pt x="16953" y="22014"/>
                  </a:moveTo>
                  <a:lnTo>
                    <a:pt x="21160" y="22055"/>
                  </a:lnTo>
                  <a:lnTo>
                    <a:pt x="20243" y="22472"/>
                  </a:lnTo>
                  <a:lnTo>
                    <a:pt x="18244" y="22618"/>
                  </a:lnTo>
                  <a:lnTo>
                    <a:pt x="16953" y="22014"/>
                  </a:lnTo>
                  <a:close/>
                  <a:moveTo>
                    <a:pt x="38924" y="22201"/>
                  </a:moveTo>
                  <a:lnTo>
                    <a:pt x="43110" y="22222"/>
                  </a:lnTo>
                  <a:lnTo>
                    <a:pt x="41819" y="22826"/>
                  </a:lnTo>
                  <a:lnTo>
                    <a:pt x="39820" y="22618"/>
                  </a:lnTo>
                  <a:lnTo>
                    <a:pt x="38924" y="22201"/>
                  </a:lnTo>
                  <a:close/>
                  <a:moveTo>
                    <a:pt x="20847" y="22701"/>
                  </a:moveTo>
                  <a:lnTo>
                    <a:pt x="20348" y="22888"/>
                  </a:lnTo>
                  <a:lnTo>
                    <a:pt x="19827" y="22972"/>
                  </a:lnTo>
                  <a:lnTo>
                    <a:pt x="20306" y="22743"/>
                  </a:lnTo>
                  <a:lnTo>
                    <a:pt x="20847" y="22701"/>
                  </a:lnTo>
                  <a:close/>
                  <a:moveTo>
                    <a:pt x="19473" y="22805"/>
                  </a:moveTo>
                  <a:lnTo>
                    <a:pt x="19056" y="23013"/>
                  </a:lnTo>
                  <a:lnTo>
                    <a:pt x="18765" y="22868"/>
                  </a:lnTo>
                  <a:lnTo>
                    <a:pt x="19473" y="22805"/>
                  </a:lnTo>
                  <a:close/>
                  <a:moveTo>
                    <a:pt x="10268" y="21951"/>
                  </a:moveTo>
                  <a:lnTo>
                    <a:pt x="16287" y="22014"/>
                  </a:lnTo>
                  <a:lnTo>
                    <a:pt x="17661" y="22659"/>
                  </a:lnTo>
                  <a:lnTo>
                    <a:pt x="13142" y="23034"/>
                  </a:lnTo>
                  <a:lnTo>
                    <a:pt x="10268" y="21951"/>
                  </a:lnTo>
                  <a:close/>
                  <a:moveTo>
                    <a:pt x="39216" y="22868"/>
                  </a:moveTo>
                  <a:lnTo>
                    <a:pt x="39757" y="22909"/>
                  </a:lnTo>
                  <a:lnTo>
                    <a:pt x="40236" y="23138"/>
                  </a:lnTo>
                  <a:lnTo>
                    <a:pt x="39716" y="23034"/>
                  </a:lnTo>
                  <a:lnTo>
                    <a:pt x="39216" y="22868"/>
                  </a:lnTo>
                  <a:close/>
                  <a:moveTo>
                    <a:pt x="40590" y="22992"/>
                  </a:moveTo>
                  <a:lnTo>
                    <a:pt x="41298" y="23055"/>
                  </a:lnTo>
                  <a:lnTo>
                    <a:pt x="41007" y="23180"/>
                  </a:lnTo>
                  <a:lnTo>
                    <a:pt x="40590" y="22992"/>
                  </a:lnTo>
                  <a:close/>
                  <a:moveTo>
                    <a:pt x="43797" y="22243"/>
                  </a:moveTo>
                  <a:lnTo>
                    <a:pt x="49795" y="22284"/>
                  </a:lnTo>
                  <a:lnTo>
                    <a:pt x="46921" y="23305"/>
                  </a:lnTo>
                  <a:lnTo>
                    <a:pt x="42402" y="22868"/>
                  </a:lnTo>
                  <a:lnTo>
                    <a:pt x="43797" y="22243"/>
                  </a:lnTo>
                  <a:close/>
                  <a:moveTo>
                    <a:pt x="167" y="21868"/>
                  </a:moveTo>
                  <a:lnTo>
                    <a:pt x="9414" y="21951"/>
                  </a:lnTo>
                  <a:lnTo>
                    <a:pt x="12455" y="23076"/>
                  </a:lnTo>
                  <a:lnTo>
                    <a:pt x="6290" y="23576"/>
                  </a:lnTo>
                  <a:lnTo>
                    <a:pt x="167" y="21868"/>
                  </a:lnTo>
                  <a:close/>
                  <a:moveTo>
                    <a:pt x="18182" y="22909"/>
                  </a:moveTo>
                  <a:lnTo>
                    <a:pt x="18702" y="23159"/>
                  </a:lnTo>
                  <a:lnTo>
                    <a:pt x="15099" y="23763"/>
                  </a:lnTo>
                  <a:lnTo>
                    <a:pt x="13787" y="23263"/>
                  </a:lnTo>
                  <a:lnTo>
                    <a:pt x="18182" y="22909"/>
                  </a:lnTo>
                  <a:close/>
                  <a:moveTo>
                    <a:pt x="41881" y="23117"/>
                  </a:moveTo>
                  <a:lnTo>
                    <a:pt x="46276" y="23534"/>
                  </a:lnTo>
                  <a:lnTo>
                    <a:pt x="44943" y="24013"/>
                  </a:lnTo>
                  <a:lnTo>
                    <a:pt x="41361" y="23347"/>
                  </a:lnTo>
                  <a:lnTo>
                    <a:pt x="41881" y="23117"/>
                  </a:lnTo>
                  <a:close/>
                  <a:moveTo>
                    <a:pt x="17703" y="23617"/>
                  </a:moveTo>
                  <a:lnTo>
                    <a:pt x="17224" y="23846"/>
                  </a:lnTo>
                  <a:lnTo>
                    <a:pt x="16099" y="24138"/>
                  </a:lnTo>
                  <a:lnTo>
                    <a:pt x="15641" y="23971"/>
                  </a:lnTo>
                  <a:lnTo>
                    <a:pt x="17703" y="23617"/>
                  </a:lnTo>
                  <a:close/>
                  <a:moveTo>
                    <a:pt x="42340" y="23826"/>
                  </a:moveTo>
                  <a:lnTo>
                    <a:pt x="44401" y="24200"/>
                  </a:lnTo>
                  <a:lnTo>
                    <a:pt x="43943" y="24367"/>
                  </a:lnTo>
                  <a:lnTo>
                    <a:pt x="42819" y="24055"/>
                  </a:lnTo>
                  <a:lnTo>
                    <a:pt x="42340" y="23826"/>
                  </a:lnTo>
                  <a:close/>
                  <a:moveTo>
                    <a:pt x="13100" y="23326"/>
                  </a:moveTo>
                  <a:lnTo>
                    <a:pt x="14537" y="23867"/>
                  </a:lnTo>
                  <a:lnTo>
                    <a:pt x="10060" y="24617"/>
                  </a:lnTo>
                  <a:lnTo>
                    <a:pt x="7102" y="23784"/>
                  </a:lnTo>
                  <a:lnTo>
                    <a:pt x="13100" y="23326"/>
                  </a:lnTo>
                  <a:close/>
                  <a:moveTo>
                    <a:pt x="46963" y="23596"/>
                  </a:moveTo>
                  <a:lnTo>
                    <a:pt x="52940" y="24180"/>
                  </a:lnTo>
                  <a:lnTo>
                    <a:pt x="49983" y="24929"/>
                  </a:lnTo>
                  <a:lnTo>
                    <a:pt x="45505" y="24117"/>
                  </a:lnTo>
                  <a:lnTo>
                    <a:pt x="46963" y="23596"/>
                  </a:lnTo>
                  <a:close/>
                  <a:moveTo>
                    <a:pt x="15079" y="24055"/>
                  </a:moveTo>
                  <a:lnTo>
                    <a:pt x="15599" y="24263"/>
                  </a:lnTo>
                  <a:lnTo>
                    <a:pt x="12080" y="25179"/>
                  </a:lnTo>
                  <a:lnTo>
                    <a:pt x="10726" y="24784"/>
                  </a:lnTo>
                  <a:lnTo>
                    <a:pt x="15079" y="24055"/>
                  </a:lnTo>
                  <a:close/>
                  <a:moveTo>
                    <a:pt x="15683" y="24534"/>
                  </a:moveTo>
                  <a:lnTo>
                    <a:pt x="13100" y="25450"/>
                  </a:lnTo>
                  <a:lnTo>
                    <a:pt x="12642" y="25325"/>
                  </a:lnTo>
                  <a:lnTo>
                    <a:pt x="15683" y="24534"/>
                  </a:lnTo>
                  <a:close/>
                  <a:moveTo>
                    <a:pt x="44964" y="24305"/>
                  </a:moveTo>
                  <a:lnTo>
                    <a:pt x="49316" y="25117"/>
                  </a:lnTo>
                  <a:lnTo>
                    <a:pt x="47942" y="25471"/>
                  </a:lnTo>
                  <a:lnTo>
                    <a:pt x="44422" y="24492"/>
                  </a:lnTo>
                  <a:lnTo>
                    <a:pt x="44964" y="24305"/>
                  </a:lnTo>
                  <a:close/>
                  <a:moveTo>
                    <a:pt x="6269" y="23867"/>
                  </a:moveTo>
                  <a:lnTo>
                    <a:pt x="9372" y="24721"/>
                  </a:lnTo>
                  <a:lnTo>
                    <a:pt x="3291" y="25742"/>
                  </a:lnTo>
                  <a:lnTo>
                    <a:pt x="3187" y="25721"/>
                  </a:lnTo>
                  <a:lnTo>
                    <a:pt x="271" y="24325"/>
                  </a:lnTo>
                  <a:lnTo>
                    <a:pt x="6269" y="23867"/>
                  </a:lnTo>
                  <a:close/>
                  <a:moveTo>
                    <a:pt x="44360" y="24784"/>
                  </a:moveTo>
                  <a:lnTo>
                    <a:pt x="47379" y="25617"/>
                  </a:lnTo>
                  <a:lnTo>
                    <a:pt x="46921" y="25742"/>
                  </a:lnTo>
                  <a:lnTo>
                    <a:pt x="44360" y="24784"/>
                  </a:lnTo>
                  <a:close/>
                  <a:moveTo>
                    <a:pt x="10039" y="24908"/>
                  </a:moveTo>
                  <a:lnTo>
                    <a:pt x="11517" y="25325"/>
                  </a:lnTo>
                  <a:lnTo>
                    <a:pt x="7123" y="26450"/>
                  </a:lnTo>
                  <a:lnTo>
                    <a:pt x="4124" y="25908"/>
                  </a:lnTo>
                  <a:lnTo>
                    <a:pt x="10039" y="24908"/>
                  </a:lnTo>
                  <a:close/>
                  <a:moveTo>
                    <a:pt x="49983" y="25242"/>
                  </a:moveTo>
                  <a:lnTo>
                    <a:pt x="55897" y="26325"/>
                  </a:lnTo>
                  <a:lnTo>
                    <a:pt x="52877" y="26824"/>
                  </a:lnTo>
                  <a:lnTo>
                    <a:pt x="48504" y="25617"/>
                  </a:lnTo>
                  <a:lnTo>
                    <a:pt x="49983" y="25242"/>
                  </a:lnTo>
                  <a:close/>
                  <a:moveTo>
                    <a:pt x="12080" y="25471"/>
                  </a:moveTo>
                  <a:lnTo>
                    <a:pt x="12621" y="25617"/>
                  </a:lnTo>
                  <a:lnTo>
                    <a:pt x="9185" y="26845"/>
                  </a:lnTo>
                  <a:lnTo>
                    <a:pt x="7790" y="26575"/>
                  </a:lnTo>
                  <a:lnTo>
                    <a:pt x="12080" y="25471"/>
                  </a:lnTo>
                  <a:close/>
                  <a:moveTo>
                    <a:pt x="4187" y="26200"/>
                  </a:moveTo>
                  <a:lnTo>
                    <a:pt x="6457" y="26637"/>
                  </a:lnTo>
                  <a:lnTo>
                    <a:pt x="5561" y="26866"/>
                  </a:lnTo>
                  <a:lnTo>
                    <a:pt x="4187" y="26200"/>
                  </a:lnTo>
                  <a:close/>
                  <a:moveTo>
                    <a:pt x="12705" y="25887"/>
                  </a:moveTo>
                  <a:lnTo>
                    <a:pt x="10226" y="27033"/>
                  </a:lnTo>
                  <a:lnTo>
                    <a:pt x="9768" y="26949"/>
                  </a:lnTo>
                  <a:lnTo>
                    <a:pt x="12705" y="25887"/>
                  </a:lnTo>
                  <a:close/>
                  <a:moveTo>
                    <a:pt x="47942" y="25762"/>
                  </a:moveTo>
                  <a:lnTo>
                    <a:pt x="52190" y="26949"/>
                  </a:lnTo>
                  <a:lnTo>
                    <a:pt x="50795" y="27179"/>
                  </a:lnTo>
                  <a:lnTo>
                    <a:pt x="47400" y="25908"/>
                  </a:lnTo>
                  <a:lnTo>
                    <a:pt x="47942" y="25762"/>
                  </a:lnTo>
                  <a:close/>
                  <a:moveTo>
                    <a:pt x="55814" y="26637"/>
                  </a:moveTo>
                  <a:lnTo>
                    <a:pt x="54439" y="27262"/>
                  </a:lnTo>
                  <a:lnTo>
                    <a:pt x="53544" y="27012"/>
                  </a:lnTo>
                  <a:lnTo>
                    <a:pt x="55814" y="26637"/>
                  </a:lnTo>
                  <a:close/>
                  <a:moveTo>
                    <a:pt x="47296" y="26179"/>
                  </a:moveTo>
                  <a:lnTo>
                    <a:pt x="50233" y="27283"/>
                  </a:lnTo>
                  <a:lnTo>
                    <a:pt x="49754" y="27366"/>
                  </a:lnTo>
                  <a:lnTo>
                    <a:pt x="47296" y="26179"/>
                  </a:lnTo>
                  <a:close/>
                  <a:moveTo>
                    <a:pt x="7144" y="26762"/>
                  </a:moveTo>
                  <a:lnTo>
                    <a:pt x="8643" y="27033"/>
                  </a:lnTo>
                  <a:lnTo>
                    <a:pt x="7082" y="27595"/>
                  </a:lnTo>
                  <a:lnTo>
                    <a:pt x="5978" y="27054"/>
                  </a:lnTo>
                  <a:lnTo>
                    <a:pt x="7144" y="26762"/>
                  </a:lnTo>
                  <a:close/>
                  <a:moveTo>
                    <a:pt x="52857" y="27137"/>
                  </a:moveTo>
                  <a:lnTo>
                    <a:pt x="54023" y="27449"/>
                  </a:lnTo>
                  <a:lnTo>
                    <a:pt x="52898" y="27970"/>
                  </a:lnTo>
                  <a:lnTo>
                    <a:pt x="51336" y="27387"/>
                  </a:lnTo>
                  <a:lnTo>
                    <a:pt x="52857" y="27137"/>
                  </a:lnTo>
                  <a:close/>
                  <a:moveTo>
                    <a:pt x="9227" y="27137"/>
                  </a:moveTo>
                  <a:lnTo>
                    <a:pt x="9768" y="27241"/>
                  </a:lnTo>
                  <a:lnTo>
                    <a:pt x="8019" y="28032"/>
                  </a:lnTo>
                  <a:lnTo>
                    <a:pt x="7456" y="27762"/>
                  </a:lnTo>
                  <a:lnTo>
                    <a:pt x="9227" y="27137"/>
                  </a:lnTo>
                  <a:close/>
                  <a:moveTo>
                    <a:pt x="28428" y="22097"/>
                  </a:moveTo>
                  <a:lnTo>
                    <a:pt x="31656" y="22139"/>
                  </a:lnTo>
                  <a:lnTo>
                    <a:pt x="34863" y="22451"/>
                  </a:lnTo>
                  <a:lnTo>
                    <a:pt x="38050" y="23034"/>
                  </a:lnTo>
                  <a:lnTo>
                    <a:pt x="40111" y="23596"/>
                  </a:lnTo>
                  <a:lnTo>
                    <a:pt x="29990" y="28220"/>
                  </a:lnTo>
                  <a:lnTo>
                    <a:pt x="19952" y="23430"/>
                  </a:lnTo>
                  <a:lnTo>
                    <a:pt x="22014" y="22888"/>
                  </a:lnTo>
                  <a:lnTo>
                    <a:pt x="25200" y="22368"/>
                  </a:lnTo>
                  <a:lnTo>
                    <a:pt x="28428" y="22097"/>
                  </a:lnTo>
                  <a:close/>
                  <a:moveTo>
                    <a:pt x="50774" y="27491"/>
                  </a:moveTo>
                  <a:lnTo>
                    <a:pt x="52523" y="28136"/>
                  </a:lnTo>
                  <a:lnTo>
                    <a:pt x="51940" y="28407"/>
                  </a:lnTo>
                  <a:lnTo>
                    <a:pt x="50212" y="27574"/>
                  </a:lnTo>
                  <a:lnTo>
                    <a:pt x="50774" y="27491"/>
                  </a:lnTo>
                  <a:close/>
                  <a:moveTo>
                    <a:pt x="5540" y="27158"/>
                  </a:moveTo>
                  <a:lnTo>
                    <a:pt x="6707" y="27720"/>
                  </a:lnTo>
                  <a:lnTo>
                    <a:pt x="4374" y="28553"/>
                  </a:lnTo>
                  <a:lnTo>
                    <a:pt x="1313" y="28261"/>
                  </a:lnTo>
                  <a:lnTo>
                    <a:pt x="5540" y="27158"/>
                  </a:lnTo>
                  <a:close/>
                  <a:moveTo>
                    <a:pt x="7061" y="27907"/>
                  </a:moveTo>
                  <a:lnTo>
                    <a:pt x="7685" y="28199"/>
                  </a:lnTo>
                  <a:lnTo>
                    <a:pt x="6457" y="28740"/>
                  </a:lnTo>
                  <a:lnTo>
                    <a:pt x="5041" y="28615"/>
                  </a:lnTo>
                  <a:lnTo>
                    <a:pt x="7061" y="27907"/>
                  </a:lnTo>
                  <a:close/>
                  <a:moveTo>
                    <a:pt x="19515" y="23555"/>
                  </a:moveTo>
                  <a:lnTo>
                    <a:pt x="29636" y="28366"/>
                  </a:lnTo>
                  <a:lnTo>
                    <a:pt x="28657" y="28824"/>
                  </a:lnTo>
                  <a:lnTo>
                    <a:pt x="16870" y="24429"/>
                  </a:lnTo>
                  <a:lnTo>
                    <a:pt x="18890" y="23701"/>
                  </a:lnTo>
                  <a:lnTo>
                    <a:pt x="19515" y="23555"/>
                  </a:lnTo>
                  <a:close/>
                  <a:moveTo>
                    <a:pt x="40549" y="23721"/>
                  </a:moveTo>
                  <a:lnTo>
                    <a:pt x="41153" y="23888"/>
                  </a:lnTo>
                  <a:lnTo>
                    <a:pt x="43152" y="24638"/>
                  </a:lnTo>
                  <a:lnTo>
                    <a:pt x="31302" y="28845"/>
                  </a:lnTo>
                  <a:lnTo>
                    <a:pt x="30323" y="28386"/>
                  </a:lnTo>
                  <a:lnTo>
                    <a:pt x="40549" y="23721"/>
                  </a:lnTo>
                  <a:close/>
                  <a:moveTo>
                    <a:pt x="54460" y="27574"/>
                  </a:moveTo>
                  <a:lnTo>
                    <a:pt x="58646" y="28740"/>
                  </a:lnTo>
                  <a:lnTo>
                    <a:pt x="55606" y="28970"/>
                  </a:lnTo>
                  <a:lnTo>
                    <a:pt x="53273" y="28116"/>
                  </a:lnTo>
                  <a:lnTo>
                    <a:pt x="54460" y="27574"/>
                  </a:lnTo>
                  <a:close/>
                  <a:moveTo>
                    <a:pt x="8019" y="28345"/>
                  </a:moveTo>
                  <a:lnTo>
                    <a:pt x="9456" y="29032"/>
                  </a:lnTo>
                  <a:lnTo>
                    <a:pt x="7040" y="28803"/>
                  </a:lnTo>
                  <a:lnTo>
                    <a:pt x="8019" y="28345"/>
                  </a:lnTo>
                  <a:close/>
                  <a:moveTo>
                    <a:pt x="1417" y="28553"/>
                  </a:moveTo>
                  <a:lnTo>
                    <a:pt x="3729" y="28782"/>
                  </a:lnTo>
                  <a:lnTo>
                    <a:pt x="2854" y="29094"/>
                  </a:lnTo>
                  <a:lnTo>
                    <a:pt x="1417" y="28553"/>
                  </a:lnTo>
                  <a:close/>
                  <a:moveTo>
                    <a:pt x="52898" y="28282"/>
                  </a:moveTo>
                  <a:lnTo>
                    <a:pt x="54918" y="29032"/>
                  </a:lnTo>
                  <a:lnTo>
                    <a:pt x="53502" y="29136"/>
                  </a:lnTo>
                  <a:lnTo>
                    <a:pt x="52294" y="28553"/>
                  </a:lnTo>
                  <a:lnTo>
                    <a:pt x="52898" y="28282"/>
                  </a:lnTo>
                  <a:close/>
                  <a:moveTo>
                    <a:pt x="29990" y="28532"/>
                  </a:moveTo>
                  <a:lnTo>
                    <a:pt x="30927" y="28990"/>
                  </a:lnTo>
                  <a:lnTo>
                    <a:pt x="29969" y="29324"/>
                  </a:lnTo>
                  <a:lnTo>
                    <a:pt x="29053" y="28970"/>
                  </a:lnTo>
                  <a:lnTo>
                    <a:pt x="29990" y="28532"/>
                  </a:lnTo>
                  <a:close/>
                  <a:moveTo>
                    <a:pt x="51940" y="28720"/>
                  </a:moveTo>
                  <a:lnTo>
                    <a:pt x="52919" y="29178"/>
                  </a:lnTo>
                  <a:lnTo>
                    <a:pt x="50503" y="29386"/>
                  </a:lnTo>
                  <a:lnTo>
                    <a:pt x="51940" y="28720"/>
                  </a:lnTo>
                  <a:close/>
                  <a:moveTo>
                    <a:pt x="16453" y="24575"/>
                  </a:moveTo>
                  <a:lnTo>
                    <a:pt x="28282" y="28990"/>
                  </a:lnTo>
                  <a:lnTo>
                    <a:pt x="27387" y="29407"/>
                  </a:lnTo>
                  <a:lnTo>
                    <a:pt x="13892" y="25679"/>
                  </a:lnTo>
                  <a:lnTo>
                    <a:pt x="15849" y="24784"/>
                  </a:lnTo>
                  <a:lnTo>
                    <a:pt x="16453" y="24575"/>
                  </a:lnTo>
                  <a:close/>
                  <a:moveTo>
                    <a:pt x="43589" y="24804"/>
                  </a:moveTo>
                  <a:lnTo>
                    <a:pt x="44172" y="25013"/>
                  </a:lnTo>
                  <a:lnTo>
                    <a:pt x="46109" y="25950"/>
                  </a:lnTo>
                  <a:lnTo>
                    <a:pt x="32572" y="29449"/>
                  </a:lnTo>
                  <a:lnTo>
                    <a:pt x="31677" y="29011"/>
                  </a:lnTo>
                  <a:lnTo>
                    <a:pt x="43589" y="24804"/>
                  </a:lnTo>
                  <a:close/>
                  <a:moveTo>
                    <a:pt x="58542" y="29032"/>
                  </a:moveTo>
                  <a:lnTo>
                    <a:pt x="57105" y="29532"/>
                  </a:lnTo>
                  <a:lnTo>
                    <a:pt x="56251" y="29219"/>
                  </a:lnTo>
                  <a:lnTo>
                    <a:pt x="58542" y="29032"/>
                  </a:lnTo>
                  <a:close/>
                  <a:moveTo>
                    <a:pt x="4395" y="28845"/>
                  </a:moveTo>
                  <a:lnTo>
                    <a:pt x="5936" y="28990"/>
                  </a:lnTo>
                  <a:lnTo>
                    <a:pt x="4416" y="29678"/>
                  </a:lnTo>
                  <a:lnTo>
                    <a:pt x="3270" y="29240"/>
                  </a:lnTo>
                  <a:lnTo>
                    <a:pt x="4395" y="28845"/>
                  </a:lnTo>
                  <a:close/>
                  <a:moveTo>
                    <a:pt x="28678" y="29136"/>
                  </a:moveTo>
                  <a:lnTo>
                    <a:pt x="29553" y="29469"/>
                  </a:lnTo>
                  <a:lnTo>
                    <a:pt x="28699" y="29761"/>
                  </a:lnTo>
                  <a:lnTo>
                    <a:pt x="27824" y="29532"/>
                  </a:lnTo>
                  <a:lnTo>
                    <a:pt x="28678" y="29136"/>
                  </a:lnTo>
                  <a:close/>
                  <a:moveTo>
                    <a:pt x="31281" y="29157"/>
                  </a:moveTo>
                  <a:lnTo>
                    <a:pt x="32135" y="29553"/>
                  </a:lnTo>
                  <a:lnTo>
                    <a:pt x="31260" y="29782"/>
                  </a:lnTo>
                  <a:lnTo>
                    <a:pt x="30406" y="29469"/>
                  </a:lnTo>
                  <a:lnTo>
                    <a:pt x="31281" y="29157"/>
                  </a:lnTo>
                  <a:close/>
                  <a:moveTo>
                    <a:pt x="13496" y="25866"/>
                  </a:moveTo>
                  <a:lnTo>
                    <a:pt x="26970" y="29594"/>
                  </a:lnTo>
                  <a:lnTo>
                    <a:pt x="26137" y="29969"/>
                  </a:lnTo>
                  <a:lnTo>
                    <a:pt x="10726" y="27116"/>
                  </a:lnTo>
                  <a:lnTo>
                    <a:pt x="13496" y="25866"/>
                  </a:lnTo>
                  <a:close/>
                  <a:moveTo>
                    <a:pt x="46526" y="26137"/>
                  </a:moveTo>
                  <a:lnTo>
                    <a:pt x="49254" y="27449"/>
                  </a:lnTo>
                  <a:lnTo>
                    <a:pt x="33801" y="30032"/>
                  </a:lnTo>
                  <a:lnTo>
                    <a:pt x="32989" y="29636"/>
                  </a:lnTo>
                  <a:lnTo>
                    <a:pt x="46526" y="26137"/>
                  </a:lnTo>
                  <a:close/>
                  <a:moveTo>
                    <a:pt x="55564" y="29261"/>
                  </a:moveTo>
                  <a:lnTo>
                    <a:pt x="56689" y="29698"/>
                  </a:lnTo>
                  <a:lnTo>
                    <a:pt x="55522" y="30094"/>
                  </a:lnTo>
                  <a:lnTo>
                    <a:pt x="54023" y="29386"/>
                  </a:lnTo>
                  <a:lnTo>
                    <a:pt x="55564" y="29261"/>
                  </a:lnTo>
                  <a:close/>
                  <a:moveTo>
                    <a:pt x="29969" y="29615"/>
                  </a:moveTo>
                  <a:lnTo>
                    <a:pt x="30760" y="29928"/>
                  </a:lnTo>
                  <a:lnTo>
                    <a:pt x="29969" y="30115"/>
                  </a:lnTo>
                  <a:lnTo>
                    <a:pt x="29178" y="29907"/>
                  </a:lnTo>
                  <a:lnTo>
                    <a:pt x="29969" y="29615"/>
                  </a:lnTo>
                  <a:close/>
                  <a:moveTo>
                    <a:pt x="27408" y="29719"/>
                  </a:moveTo>
                  <a:lnTo>
                    <a:pt x="28220" y="29948"/>
                  </a:lnTo>
                  <a:lnTo>
                    <a:pt x="27449" y="30219"/>
                  </a:lnTo>
                  <a:lnTo>
                    <a:pt x="26637" y="30073"/>
                  </a:lnTo>
                  <a:lnTo>
                    <a:pt x="27408" y="29719"/>
                  </a:lnTo>
                  <a:close/>
                  <a:moveTo>
                    <a:pt x="32551" y="29761"/>
                  </a:moveTo>
                  <a:lnTo>
                    <a:pt x="33301" y="30115"/>
                  </a:lnTo>
                  <a:lnTo>
                    <a:pt x="32489" y="30261"/>
                  </a:lnTo>
                  <a:lnTo>
                    <a:pt x="31718" y="29969"/>
                  </a:lnTo>
                  <a:lnTo>
                    <a:pt x="32551" y="29761"/>
                  </a:lnTo>
                  <a:close/>
                  <a:moveTo>
                    <a:pt x="28699" y="30073"/>
                  </a:moveTo>
                  <a:lnTo>
                    <a:pt x="29407" y="30261"/>
                  </a:lnTo>
                  <a:lnTo>
                    <a:pt x="28720" y="30448"/>
                  </a:lnTo>
                  <a:lnTo>
                    <a:pt x="28011" y="30323"/>
                  </a:lnTo>
                  <a:lnTo>
                    <a:pt x="28699" y="30073"/>
                  </a:lnTo>
                  <a:close/>
                  <a:moveTo>
                    <a:pt x="31239" y="30094"/>
                  </a:moveTo>
                  <a:lnTo>
                    <a:pt x="31927" y="30344"/>
                  </a:lnTo>
                  <a:lnTo>
                    <a:pt x="31219" y="30469"/>
                  </a:lnTo>
                  <a:lnTo>
                    <a:pt x="30531" y="30282"/>
                  </a:lnTo>
                  <a:lnTo>
                    <a:pt x="31239" y="30094"/>
                  </a:lnTo>
                  <a:close/>
                  <a:moveTo>
                    <a:pt x="10268" y="27324"/>
                  </a:moveTo>
                  <a:lnTo>
                    <a:pt x="25679" y="30177"/>
                  </a:lnTo>
                  <a:lnTo>
                    <a:pt x="24929" y="30531"/>
                  </a:lnTo>
                  <a:lnTo>
                    <a:pt x="10310" y="29115"/>
                  </a:lnTo>
                  <a:lnTo>
                    <a:pt x="8373" y="28199"/>
                  </a:lnTo>
                  <a:lnTo>
                    <a:pt x="10268" y="27324"/>
                  </a:lnTo>
                  <a:close/>
                  <a:moveTo>
                    <a:pt x="49712" y="27657"/>
                  </a:moveTo>
                  <a:lnTo>
                    <a:pt x="51607" y="28553"/>
                  </a:lnTo>
                  <a:lnTo>
                    <a:pt x="49649" y="29449"/>
                  </a:lnTo>
                  <a:lnTo>
                    <a:pt x="34988" y="30615"/>
                  </a:lnTo>
                  <a:lnTo>
                    <a:pt x="34259" y="30261"/>
                  </a:lnTo>
                  <a:lnTo>
                    <a:pt x="49712" y="27657"/>
                  </a:lnTo>
                  <a:close/>
                  <a:moveTo>
                    <a:pt x="26179" y="30282"/>
                  </a:moveTo>
                  <a:lnTo>
                    <a:pt x="26908" y="30407"/>
                  </a:lnTo>
                  <a:lnTo>
                    <a:pt x="26220" y="30636"/>
                  </a:lnTo>
                  <a:lnTo>
                    <a:pt x="25512" y="30573"/>
                  </a:lnTo>
                  <a:lnTo>
                    <a:pt x="26179" y="30282"/>
                  </a:lnTo>
                  <a:close/>
                  <a:moveTo>
                    <a:pt x="29969" y="30427"/>
                  </a:moveTo>
                  <a:lnTo>
                    <a:pt x="30531" y="30573"/>
                  </a:lnTo>
                  <a:lnTo>
                    <a:pt x="29969" y="30677"/>
                  </a:lnTo>
                  <a:lnTo>
                    <a:pt x="29386" y="30573"/>
                  </a:lnTo>
                  <a:lnTo>
                    <a:pt x="29969" y="30427"/>
                  </a:lnTo>
                  <a:close/>
                  <a:moveTo>
                    <a:pt x="33759" y="30344"/>
                  </a:moveTo>
                  <a:lnTo>
                    <a:pt x="34426" y="30656"/>
                  </a:lnTo>
                  <a:lnTo>
                    <a:pt x="33718" y="30698"/>
                  </a:lnTo>
                  <a:lnTo>
                    <a:pt x="33030" y="30448"/>
                  </a:lnTo>
                  <a:lnTo>
                    <a:pt x="33759" y="30344"/>
                  </a:lnTo>
                  <a:close/>
                  <a:moveTo>
                    <a:pt x="27470" y="30511"/>
                  </a:moveTo>
                  <a:lnTo>
                    <a:pt x="28053" y="30615"/>
                  </a:lnTo>
                  <a:lnTo>
                    <a:pt x="27491" y="30761"/>
                  </a:lnTo>
                  <a:lnTo>
                    <a:pt x="26908" y="30719"/>
                  </a:lnTo>
                  <a:lnTo>
                    <a:pt x="27470" y="30511"/>
                  </a:lnTo>
                  <a:close/>
                  <a:moveTo>
                    <a:pt x="32468" y="30552"/>
                  </a:moveTo>
                  <a:lnTo>
                    <a:pt x="33030" y="30761"/>
                  </a:lnTo>
                  <a:lnTo>
                    <a:pt x="32447" y="30802"/>
                  </a:lnTo>
                  <a:lnTo>
                    <a:pt x="31885" y="30656"/>
                  </a:lnTo>
                  <a:lnTo>
                    <a:pt x="32468" y="30552"/>
                  </a:lnTo>
                  <a:close/>
                  <a:moveTo>
                    <a:pt x="28720" y="30740"/>
                  </a:moveTo>
                  <a:lnTo>
                    <a:pt x="29136" y="30823"/>
                  </a:lnTo>
                  <a:lnTo>
                    <a:pt x="28740" y="30886"/>
                  </a:lnTo>
                  <a:lnTo>
                    <a:pt x="28324" y="30844"/>
                  </a:lnTo>
                  <a:lnTo>
                    <a:pt x="28720" y="30740"/>
                  </a:lnTo>
                  <a:close/>
                  <a:moveTo>
                    <a:pt x="31198" y="30761"/>
                  </a:moveTo>
                  <a:lnTo>
                    <a:pt x="31594" y="30865"/>
                  </a:lnTo>
                  <a:lnTo>
                    <a:pt x="31198" y="30906"/>
                  </a:lnTo>
                  <a:lnTo>
                    <a:pt x="30802" y="30823"/>
                  </a:lnTo>
                  <a:lnTo>
                    <a:pt x="31198" y="30761"/>
                  </a:lnTo>
                  <a:close/>
                  <a:moveTo>
                    <a:pt x="4437" y="29990"/>
                  </a:moveTo>
                  <a:lnTo>
                    <a:pt x="6915" y="30927"/>
                  </a:lnTo>
                  <a:lnTo>
                    <a:pt x="6915" y="30927"/>
                  </a:lnTo>
                  <a:lnTo>
                    <a:pt x="2479" y="30886"/>
                  </a:lnTo>
                  <a:lnTo>
                    <a:pt x="4437" y="29990"/>
                  </a:lnTo>
                  <a:close/>
                  <a:moveTo>
                    <a:pt x="6519" y="29053"/>
                  </a:moveTo>
                  <a:lnTo>
                    <a:pt x="10226" y="29407"/>
                  </a:lnTo>
                  <a:lnTo>
                    <a:pt x="13517" y="30969"/>
                  </a:lnTo>
                  <a:lnTo>
                    <a:pt x="7769" y="30927"/>
                  </a:lnTo>
                  <a:lnTo>
                    <a:pt x="4812" y="29823"/>
                  </a:lnTo>
                  <a:lnTo>
                    <a:pt x="6519" y="29053"/>
                  </a:lnTo>
                  <a:close/>
                  <a:moveTo>
                    <a:pt x="29969" y="30969"/>
                  </a:moveTo>
                  <a:lnTo>
                    <a:pt x="30073" y="30990"/>
                  </a:lnTo>
                  <a:lnTo>
                    <a:pt x="29969" y="31010"/>
                  </a:lnTo>
                  <a:lnTo>
                    <a:pt x="29844" y="30990"/>
                  </a:lnTo>
                  <a:lnTo>
                    <a:pt x="29969" y="30969"/>
                  </a:lnTo>
                  <a:close/>
                  <a:moveTo>
                    <a:pt x="11059" y="29490"/>
                  </a:moveTo>
                  <a:lnTo>
                    <a:pt x="24409" y="30761"/>
                  </a:lnTo>
                  <a:lnTo>
                    <a:pt x="23763" y="31052"/>
                  </a:lnTo>
                  <a:lnTo>
                    <a:pt x="14204" y="30990"/>
                  </a:lnTo>
                  <a:lnTo>
                    <a:pt x="11059" y="29490"/>
                  </a:lnTo>
                  <a:close/>
                  <a:moveTo>
                    <a:pt x="24992" y="30823"/>
                  </a:moveTo>
                  <a:lnTo>
                    <a:pt x="25575" y="30865"/>
                  </a:lnTo>
                  <a:lnTo>
                    <a:pt x="25033" y="31073"/>
                  </a:lnTo>
                  <a:lnTo>
                    <a:pt x="24450" y="31073"/>
                  </a:lnTo>
                  <a:lnTo>
                    <a:pt x="24992" y="30823"/>
                  </a:lnTo>
                  <a:close/>
                  <a:moveTo>
                    <a:pt x="26262" y="30948"/>
                  </a:moveTo>
                  <a:lnTo>
                    <a:pt x="26679" y="30969"/>
                  </a:lnTo>
                  <a:lnTo>
                    <a:pt x="26283" y="31073"/>
                  </a:lnTo>
                  <a:lnTo>
                    <a:pt x="25866" y="31073"/>
                  </a:lnTo>
                  <a:lnTo>
                    <a:pt x="26262" y="30948"/>
                  </a:lnTo>
                  <a:close/>
                  <a:moveTo>
                    <a:pt x="27512" y="31052"/>
                  </a:moveTo>
                  <a:lnTo>
                    <a:pt x="27637" y="31073"/>
                  </a:lnTo>
                  <a:lnTo>
                    <a:pt x="27512" y="31094"/>
                  </a:lnTo>
                  <a:lnTo>
                    <a:pt x="27408" y="31094"/>
                  </a:lnTo>
                  <a:lnTo>
                    <a:pt x="27512" y="31052"/>
                  </a:lnTo>
                  <a:close/>
                  <a:moveTo>
                    <a:pt x="32406" y="31094"/>
                  </a:moveTo>
                  <a:lnTo>
                    <a:pt x="32531" y="31135"/>
                  </a:lnTo>
                  <a:lnTo>
                    <a:pt x="32406" y="31135"/>
                  </a:lnTo>
                  <a:lnTo>
                    <a:pt x="32302" y="31115"/>
                  </a:lnTo>
                  <a:lnTo>
                    <a:pt x="32406" y="31094"/>
                  </a:lnTo>
                  <a:close/>
                  <a:moveTo>
                    <a:pt x="33676" y="31010"/>
                  </a:moveTo>
                  <a:lnTo>
                    <a:pt x="34051" y="31135"/>
                  </a:lnTo>
                  <a:lnTo>
                    <a:pt x="33655" y="31135"/>
                  </a:lnTo>
                  <a:lnTo>
                    <a:pt x="33260" y="31031"/>
                  </a:lnTo>
                  <a:lnTo>
                    <a:pt x="33676" y="31010"/>
                  </a:lnTo>
                  <a:close/>
                  <a:moveTo>
                    <a:pt x="34946" y="30906"/>
                  </a:moveTo>
                  <a:lnTo>
                    <a:pt x="35488" y="31156"/>
                  </a:lnTo>
                  <a:lnTo>
                    <a:pt x="34905" y="31156"/>
                  </a:lnTo>
                  <a:lnTo>
                    <a:pt x="34343" y="30948"/>
                  </a:lnTo>
                  <a:lnTo>
                    <a:pt x="34946" y="30906"/>
                  </a:lnTo>
                  <a:close/>
                  <a:moveTo>
                    <a:pt x="48879" y="29803"/>
                  </a:moveTo>
                  <a:lnTo>
                    <a:pt x="45713" y="31240"/>
                  </a:lnTo>
                  <a:lnTo>
                    <a:pt x="36175" y="31156"/>
                  </a:lnTo>
                  <a:lnTo>
                    <a:pt x="35530" y="30844"/>
                  </a:lnTo>
                  <a:lnTo>
                    <a:pt x="48879" y="29803"/>
                  </a:lnTo>
                  <a:close/>
                  <a:moveTo>
                    <a:pt x="53440" y="29428"/>
                  </a:moveTo>
                  <a:lnTo>
                    <a:pt x="55127" y="30240"/>
                  </a:lnTo>
                  <a:lnTo>
                    <a:pt x="52169" y="31302"/>
                  </a:lnTo>
                  <a:lnTo>
                    <a:pt x="46401" y="31240"/>
                  </a:lnTo>
                  <a:lnTo>
                    <a:pt x="49733" y="29719"/>
                  </a:lnTo>
                  <a:lnTo>
                    <a:pt x="53440" y="29428"/>
                  </a:lnTo>
                  <a:close/>
                  <a:moveTo>
                    <a:pt x="55502" y="30407"/>
                  </a:moveTo>
                  <a:lnTo>
                    <a:pt x="57438" y="31344"/>
                  </a:lnTo>
                  <a:lnTo>
                    <a:pt x="53002" y="31302"/>
                  </a:lnTo>
                  <a:lnTo>
                    <a:pt x="55502" y="30407"/>
                  </a:lnTo>
                  <a:close/>
                  <a:moveTo>
                    <a:pt x="25200" y="31365"/>
                  </a:moveTo>
                  <a:lnTo>
                    <a:pt x="25075" y="31385"/>
                  </a:lnTo>
                  <a:lnTo>
                    <a:pt x="24971" y="31406"/>
                  </a:lnTo>
                  <a:lnTo>
                    <a:pt x="24971" y="31406"/>
                  </a:lnTo>
                  <a:lnTo>
                    <a:pt x="25075" y="31365"/>
                  </a:lnTo>
                  <a:close/>
                  <a:moveTo>
                    <a:pt x="34842" y="31448"/>
                  </a:moveTo>
                  <a:lnTo>
                    <a:pt x="34946" y="31489"/>
                  </a:lnTo>
                  <a:lnTo>
                    <a:pt x="34946" y="31489"/>
                  </a:lnTo>
                  <a:lnTo>
                    <a:pt x="34842" y="31469"/>
                  </a:lnTo>
                  <a:lnTo>
                    <a:pt x="34738" y="31448"/>
                  </a:lnTo>
                  <a:close/>
                  <a:moveTo>
                    <a:pt x="24221" y="31344"/>
                  </a:moveTo>
                  <a:lnTo>
                    <a:pt x="23846" y="31489"/>
                  </a:lnTo>
                  <a:lnTo>
                    <a:pt x="23451" y="31510"/>
                  </a:lnTo>
                  <a:lnTo>
                    <a:pt x="23451" y="31510"/>
                  </a:lnTo>
                  <a:lnTo>
                    <a:pt x="23825" y="31344"/>
                  </a:lnTo>
                  <a:close/>
                  <a:moveTo>
                    <a:pt x="36092" y="31448"/>
                  </a:moveTo>
                  <a:lnTo>
                    <a:pt x="36467" y="31635"/>
                  </a:lnTo>
                  <a:lnTo>
                    <a:pt x="36071" y="31594"/>
                  </a:lnTo>
                  <a:lnTo>
                    <a:pt x="35696" y="31448"/>
                  </a:lnTo>
                  <a:close/>
                  <a:moveTo>
                    <a:pt x="22784" y="31864"/>
                  </a:moveTo>
                  <a:lnTo>
                    <a:pt x="22680" y="31906"/>
                  </a:lnTo>
                  <a:lnTo>
                    <a:pt x="22576" y="31927"/>
                  </a:lnTo>
                  <a:lnTo>
                    <a:pt x="22576" y="31927"/>
                  </a:lnTo>
                  <a:lnTo>
                    <a:pt x="22680" y="31864"/>
                  </a:lnTo>
                  <a:close/>
                  <a:moveTo>
                    <a:pt x="37237" y="31989"/>
                  </a:moveTo>
                  <a:lnTo>
                    <a:pt x="37341" y="32031"/>
                  </a:lnTo>
                  <a:lnTo>
                    <a:pt x="37237" y="32010"/>
                  </a:lnTo>
                  <a:lnTo>
                    <a:pt x="37112" y="31989"/>
                  </a:lnTo>
                  <a:close/>
                  <a:moveTo>
                    <a:pt x="14829" y="31281"/>
                  </a:moveTo>
                  <a:lnTo>
                    <a:pt x="23138" y="31344"/>
                  </a:lnTo>
                  <a:lnTo>
                    <a:pt x="22597" y="31594"/>
                  </a:lnTo>
                  <a:lnTo>
                    <a:pt x="16495" y="32073"/>
                  </a:lnTo>
                  <a:lnTo>
                    <a:pt x="14829" y="31281"/>
                  </a:lnTo>
                  <a:close/>
                  <a:moveTo>
                    <a:pt x="36779" y="31448"/>
                  </a:moveTo>
                  <a:lnTo>
                    <a:pt x="45089" y="31531"/>
                  </a:lnTo>
                  <a:lnTo>
                    <a:pt x="43423" y="32302"/>
                  </a:lnTo>
                  <a:lnTo>
                    <a:pt x="37321" y="31698"/>
                  </a:lnTo>
                  <a:lnTo>
                    <a:pt x="36779" y="31448"/>
                  </a:lnTo>
                  <a:close/>
                  <a:moveTo>
                    <a:pt x="8560" y="31219"/>
                  </a:moveTo>
                  <a:lnTo>
                    <a:pt x="14141" y="31260"/>
                  </a:lnTo>
                  <a:lnTo>
                    <a:pt x="15912" y="32114"/>
                  </a:lnTo>
                  <a:lnTo>
                    <a:pt x="11809" y="32447"/>
                  </a:lnTo>
                  <a:lnTo>
                    <a:pt x="8560" y="31219"/>
                  </a:lnTo>
                  <a:close/>
                  <a:moveTo>
                    <a:pt x="21826" y="31948"/>
                  </a:moveTo>
                  <a:lnTo>
                    <a:pt x="21472" y="32114"/>
                  </a:lnTo>
                  <a:lnTo>
                    <a:pt x="17848" y="32718"/>
                  </a:lnTo>
                  <a:lnTo>
                    <a:pt x="17015" y="32322"/>
                  </a:lnTo>
                  <a:lnTo>
                    <a:pt x="21826" y="31948"/>
                  </a:lnTo>
                  <a:close/>
                  <a:moveTo>
                    <a:pt x="45776" y="31531"/>
                  </a:moveTo>
                  <a:lnTo>
                    <a:pt x="51357" y="31573"/>
                  </a:lnTo>
                  <a:lnTo>
                    <a:pt x="48088" y="32739"/>
                  </a:lnTo>
                  <a:lnTo>
                    <a:pt x="43985" y="32343"/>
                  </a:lnTo>
                  <a:lnTo>
                    <a:pt x="45776" y="31531"/>
                  </a:lnTo>
                  <a:close/>
                  <a:moveTo>
                    <a:pt x="38070" y="32073"/>
                  </a:moveTo>
                  <a:lnTo>
                    <a:pt x="42881" y="32531"/>
                  </a:lnTo>
                  <a:lnTo>
                    <a:pt x="42048" y="32906"/>
                  </a:lnTo>
                  <a:lnTo>
                    <a:pt x="38445" y="32239"/>
                  </a:lnTo>
                  <a:lnTo>
                    <a:pt x="38070" y="32073"/>
                  </a:lnTo>
                  <a:close/>
                  <a:moveTo>
                    <a:pt x="1854" y="31177"/>
                  </a:moveTo>
                  <a:lnTo>
                    <a:pt x="7706" y="31219"/>
                  </a:lnTo>
                  <a:lnTo>
                    <a:pt x="11143" y="32489"/>
                  </a:lnTo>
                  <a:lnTo>
                    <a:pt x="5395" y="32947"/>
                  </a:lnTo>
                  <a:lnTo>
                    <a:pt x="771" y="31677"/>
                  </a:lnTo>
                  <a:lnTo>
                    <a:pt x="1854" y="31177"/>
                  </a:lnTo>
                  <a:close/>
                  <a:moveTo>
                    <a:pt x="20452" y="32572"/>
                  </a:moveTo>
                  <a:lnTo>
                    <a:pt x="20348" y="32614"/>
                  </a:lnTo>
                  <a:lnTo>
                    <a:pt x="18598" y="33072"/>
                  </a:lnTo>
                  <a:lnTo>
                    <a:pt x="18307" y="32926"/>
                  </a:lnTo>
                  <a:lnTo>
                    <a:pt x="20452" y="32572"/>
                  </a:lnTo>
                  <a:close/>
                  <a:moveTo>
                    <a:pt x="39445" y="32718"/>
                  </a:moveTo>
                  <a:lnTo>
                    <a:pt x="41590" y="33114"/>
                  </a:lnTo>
                  <a:lnTo>
                    <a:pt x="41298" y="33260"/>
                  </a:lnTo>
                  <a:lnTo>
                    <a:pt x="39549" y="32781"/>
                  </a:lnTo>
                  <a:lnTo>
                    <a:pt x="39445" y="32718"/>
                  </a:lnTo>
                  <a:close/>
                  <a:moveTo>
                    <a:pt x="16432" y="32364"/>
                  </a:moveTo>
                  <a:lnTo>
                    <a:pt x="17349" y="32801"/>
                  </a:lnTo>
                  <a:lnTo>
                    <a:pt x="14183" y="33322"/>
                  </a:lnTo>
                  <a:lnTo>
                    <a:pt x="12455" y="32677"/>
                  </a:lnTo>
                  <a:lnTo>
                    <a:pt x="16432" y="32364"/>
                  </a:lnTo>
                  <a:close/>
                  <a:moveTo>
                    <a:pt x="52211" y="31594"/>
                  </a:moveTo>
                  <a:lnTo>
                    <a:pt x="58063" y="31635"/>
                  </a:lnTo>
                  <a:lnTo>
                    <a:pt x="59146" y="32156"/>
                  </a:lnTo>
                  <a:lnTo>
                    <a:pt x="54502" y="33364"/>
                  </a:lnTo>
                  <a:lnTo>
                    <a:pt x="48775" y="32801"/>
                  </a:lnTo>
                  <a:lnTo>
                    <a:pt x="52211" y="31594"/>
                  </a:lnTo>
                  <a:close/>
                  <a:moveTo>
                    <a:pt x="43464" y="32593"/>
                  </a:moveTo>
                  <a:lnTo>
                    <a:pt x="47442" y="32968"/>
                  </a:lnTo>
                  <a:lnTo>
                    <a:pt x="45693" y="33593"/>
                  </a:lnTo>
                  <a:lnTo>
                    <a:pt x="42548" y="33010"/>
                  </a:lnTo>
                  <a:lnTo>
                    <a:pt x="43464" y="32593"/>
                  </a:lnTo>
                  <a:close/>
                  <a:moveTo>
                    <a:pt x="17807" y="33010"/>
                  </a:moveTo>
                  <a:lnTo>
                    <a:pt x="18161" y="33176"/>
                  </a:lnTo>
                  <a:lnTo>
                    <a:pt x="15599" y="33843"/>
                  </a:lnTo>
                  <a:lnTo>
                    <a:pt x="14725" y="33530"/>
                  </a:lnTo>
                  <a:lnTo>
                    <a:pt x="17807" y="33010"/>
                  </a:lnTo>
                  <a:close/>
                  <a:moveTo>
                    <a:pt x="11767" y="32739"/>
                  </a:moveTo>
                  <a:lnTo>
                    <a:pt x="13621" y="33426"/>
                  </a:lnTo>
                  <a:lnTo>
                    <a:pt x="9560" y="34093"/>
                  </a:lnTo>
                  <a:lnTo>
                    <a:pt x="6207" y="33176"/>
                  </a:lnTo>
                  <a:lnTo>
                    <a:pt x="11767" y="32739"/>
                  </a:lnTo>
                  <a:close/>
                  <a:moveTo>
                    <a:pt x="42090" y="33218"/>
                  </a:moveTo>
                  <a:lnTo>
                    <a:pt x="45151" y="33780"/>
                  </a:lnTo>
                  <a:lnTo>
                    <a:pt x="44297" y="34093"/>
                  </a:lnTo>
                  <a:lnTo>
                    <a:pt x="41736" y="33385"/>
                  </a:lnTo>
                  <a:lnTo>
                    <a:pt x="42090" y="33218"/>
                  </a:lnTo>
                  <a:close/>
                  <a:moveTo>
                    <a:pt x="18390" y="33426"/>
                  </a:moveTo>
                  <a:lnTo>
                    <a:pt x="16370" y="34134"/>
                  </a:lnTo>
                  <a:lnTo>
                    <a:pt x="16057" y="34030"/>
                  </a:lnTo>
                  <a:lnTo>
                    <a:pt x="18390" y="33426"/>
                  </a:lnTo>
                  <a:close/>
                  <a:moveTo>
                    <a:pt x="41486" y="33614"/>
                  </a:moveTo>
                  <a:lnTo>
                    <a:pt x="43818" y="34259"/>
                  </a:lnTo>
                  <a:lnTo>
                    <a:pt x="43506" y="34363"/>
                  </a:lnTo>
                  <a:lnTo>
                    <a:pt x="41486" y="33614"/>
                  </a:lnTo>
                  <a:close/>
                  <a:moveTo>
                    <a:pt x="48129" y="33031"/>
                  </a:moveTo>
                  <a:lnTo>
                    <a:pt x="53669" y="33572"/>
                  </a:lnTo>
                  <a:lnTo>
                    <a:pt x="50316" y="34447"/>
                  </a:lnTo>
                  <a:lnTo>
                    <a:pt x="46276" y="33697"/>
                  </a:lnTo>
                  <a:lnTo>
                    <a:pt x="48129" y="33031"/>
                  </a:lnTo>
                  <a:close/>
                  <a:moveTo>
                    <a:pt x="14162" y="33635"/>
                  </a:moveTo>
                  <a:lnTo>
                    <a:pt x="15099" y="33968"/>
                  </a:lnTo>
                  <a:lnTo>
                    <a:pt x="11996" y="34780"/>
                  </a:lnTo>
                  <a:lnTo>
                    <a:pt x="10226" y="34280"/>
                  </a:lnTo>
                  <a:lnTo>
                    <a:pt x="14162" y="33635"/>
                  </a:lnTo>
                  <a:close/>
                  <a:moveTo>
                    <a:pt x="45713" y="33884"/>
                  </a:moveTo>
                  <a:lnTo>
                    <a:pt x="49649" y="34613"/>
                  </a:lnTo>
                  <a:lnTo>
                    <a:pt x="47858" y="35072"/>
                  </a:lnTo>
                  <a:lnTo>
                    <a:pt x="44776" y="34218"/>
                  </a:lnTo>
                  <a:lnTo>
                    <a:pt x="45713" y="33884"/>
                  </a:lnTo>
                  <a:close/>
                  <a:moveTo>
                    <a:pt x="15578" y="34155"/>
                  </a:moveTo>
                  <a:lnTo>
                    <a:pt x="15953" y="34280"/>
                  </a:lnTo>
                  <a:lnTo>
                    <a:pt x="13454" y="35176"/>
                  </a:lnTo>
                  <a:lnTo>
                    <a:pt x="12559" y="34926"/>
                  </a:lnTo>
                  <a:lnTo>
                    <a:pt x="15578" y="34155"/>
                  </a:lnTo>
                  <a:close/>
                  <a:moveTo>
                    <a:pt x="1313" y="35113"/>
                  </a:moveTo>
                  <a:lnTo>
                    <a:pt x="2375" y="35301"/>
                  </a:lnTo>
                  <a:lnTo>
                    <a:pt x="1896" y="35384"/>
                  </a:lnTo>
                  <a:lnTo>
                    <a:pt x="1313" y="35113"/>
                  </a:lnTo>
                  <a:close/>
                  <a:moveTo>
                    <a:pt x="16203" y="34509"/>
                  </a:moveTo>
                  <a:lnTo>
                    <a:pt x="14246" y="35405"/>
                  </a:lnTo>
                  <a:lnTo>
                    <a:pt x="13933" y="35321"/>
                  </a:lnTo>
                  <a:lnTo>
                    <a:pt x="16203" y="34509"/>
                  </a:lnTo>
                  <a:close/>
                  <a:moveTo>
                    <a:pt x="44297" y="34384"/>
                  </a:moveTo>
                  <a:lnTo>
                    <a:pt x="47296" y="35217"/>
                  </a:lnTo>
                  <a:lnTo>
                    <a:pt x="46421" y="35446"/>
                  </a:lnTo>
                  <a:lnTo>
                    <a:pt x="43922" y="34530"/>
                  </a:lnTo>
                  <a:lnTo>
                    <a:pt x="44297" y="34384"/>
                  </a:lnTo>
                  <a:close/>
                  <a:moveTo>
                    <a:pt x="43672" y="34738"/>
                  </a:moveTo>
                  <a:lnTo>
                    <a:pt x="45922" y="35571"/>
                  </a:lnTo>
                  <a:lnTo>
                    <a:pt x="45609" y="35655"/>
                  </a:lnTo>
                  <a:lnTo>
                    <a:pt x="43672" y="34738"/>
                  </a:lnTo>
                  <a:close/>
                  <a:moveTo>
                    <a:pt x="58542" y="35592"/>
                  </a:moveTo>
                  <a:lnTo>
                    <a:pt x="57959" y="35863"/>
                  </a:lnTo>
                  <a:lnTo>
                    <a:pt x="57480" y="35759"/>
                  </a:lnTo>
                  <a:lnTo>
                    <a:pt x="58542" y="35592"/>
                  </a:lnTo>
                  <a:close/>
                  <a:moveTo>
                    <a:pt x="9539" y="34405"/>
                  </a:moveTo>
                  <a:lnTo>
                    <a:pt x="11434" y="34926"/>
                  </a:lnTo>
                  <a:lnTo>
                    <a:pt x="7456" y="35946"/>
                  </a:lnTo>
                  <a:lnTo>
                    <a:pt x="4041" y="35321"/>
                  </a:lnTo>
                  <a:lnTo>
                    <a:pt x="9539" y="34405"/>
                  </a:lnTo>
                  <a:close/>
                  <a:moveTo>
                    <a:pt x="50316" y="34738"/>
                  </a:moveTo>
                  <a:lnTo>
                    <a:pt x="55814" y="35759"/>
                  </a:lnTo>
                  <a:lnTo>
                    <a:pt x="52378" y="36321"/>
                  </a:lnTo>
                  <a:lnTo>
                    <a:pt x="48421" y="35238"/>
                  </a:lnTo>
                  <a:lnTo>
                    <a:pt x="50316" y="34738"/>
                  </a:lnTo>
                  <a:close/>
                  <a:moveTo>
                    <a:pt x="11996" y="35072"/>
                  </a:moveTo>
                  <a:lnTo>
                    <a:pt x="12975" y="35342"/>
                  </a:lnTo>
                  <a:lnTo>
                    <a:pt x="9955" y="36425"/>
                  </a:lnTo>
                  <a:lnTo>
                    <a:pt x="8144" y="36071"/>
                  </a:lnTo>
                  <a:lnTo>
                    <a:pt x="11996" y="35072"/>
                  </a:lnTo>
                  <a:close/>
                  <a:moveTo>
                    <a:pt x="3208" y="35467"/>
                  </a:moveTo>
                  <a:lnTo>
                    <a:pt x="6790" y="36134"/>
                  </a:lnTo>
                  <a:lnTo>
                    <a:pt x="4624" y="36696"/>
                  </a:lnTo>
                  <a:lnTo>
                    <a:pt x="2354" y="35613"/>
                  </a:lnTo>
                  <a:lnTo>
                    <a:pt x="3208" y="35467"/>
                  </a:lnTo>
                  <a:close/>
                  <a:moveTo>
                    <a:pt x="13454" y="35488"/>
                  </a:moveTo>
                  <a:lnTo>
                    <a:pt x="13829" y="35592"/>
                  </a:lnTo>
                  <a:lnTo>
                    <a:pt x="11413" y="36696"/>
                  </a:lnTo>
                  <a:lnTo>
                    <a:pt x="10518" y="36529"/>
                  </a:lnTo>
                  <a:lnTo>
                    <a:pt x="13454" y="35488"/>
                  </a:lnTo>
                  <a:close/>
                  <a:moveTo>
                    <a:pt x="47858" y="35384"/>
                  </a:moveTo>
                  <a:lnTo>
                    <a:pt x="51711" y="36446"/>
                  </a:lnTo>
                  <a:lnTo>
                    <a:pt x="49879" y="36738"/>
                  </a:lnTo>
                  <a:lnTo>
                    <a:pt x="46880" y="35634"/>
                  </a:lnTo>
                  <a:lnTo>
                    <a:pt x="47858" y="35384"/>
                  </a:lnTo>
                  <a:close/>
                  <a:moveTo>
                    <a:pt x="46401" y="35759"/>
                  </a:moveTo>
                  <a:lnTo>
                    <a:pt x="49316" y="36842"/>
                  </a:lnTo>
                  <a:lnTo>
                    <a:pt x="48400" y="36987"/>
                  </a:lnTo>
                  <a:lnTo>
                    <a:pt x="46005" y="35842"/>
                  </a:lnTo>
                  <a:lnTo>
                    <a:pt x="46401" y="35759"/>
                  </a:lnTo>
                  <a:close/>
                  <a:moveTo>
                    <a:pt x="56647" y="35905"/>
                  </a:moveTo>
                  <a:lnTo>
                    <a:pt x="57501" y="36071"/>
                  </a:lnTo>
                  <a:lnTo>
                    <a:pt x="55210" y="37112"/>
                  </a:lnTo>
                  <a:lnTo>
                    <a:pt x="53044" y="36508"/>
                  </a:lnTo>
                  <a:lnTo>
                    <a:pt x="56647" y="35905"/>
                  </a:lnTo>
                  <a:close/>
                  <a:moveTo>
                    <a:pt x="7477" y="36259"/>
                  </a:moveTo>
                  <a:lnTo>
                    <a:pt x="9414" y="36613"/>
                  </a:lnTo>
                  <a:lnTo>
                    <a:pt x="6561" y="37612"/>
                  </a:lnTo>
                  <a:lnTo>
                    <a:pt x="5020" y="36883"/>
                  </a:lnTo>
                  <a:lnTo>
                    <a:pt x="7477" y="36259"/>
                  </a:lnTo>
                  <a:close/>
                  <a:moveTo>
                    <a:pt x="4582" y="37008"/>
                  </a:moveTo>
                  <a:lnTo>
                    <a:pt x="6186" y="37758"/>
                  </a:lnTo>
                  <a:lnTo>
                    <a:pt x="5520" y="37987"/>
                  </a:lnTo>
                  <a:lnTo>
                    <a:pt x="2063" y="37654"/>
                  </a:lnTo>
                  <a:lnTo>
                    <a:pt x="4582" y="37008"/>
                  </a:lnTo>
                  <a:close/>
                  <a:moveTo>
                    <a:pt x="52357" y="36633"/>
                  </a:moveTo>
                  <a:lnTo>
                    <a:pt x="54793" y="37300"/>
                  </a:lnTo>
                  <a:lnTo>
                    <a:pt x="53252" y="38008"/>
                  </a:lnTo>
                  <a:lnTo>
                    <a:pt x="50420" y="36946"/>
                  </a:lnTo>
                  <a:lnTo>
                    <a:pt x="52357" y="36633"/>
                  </a:lnTo>
                  <a:close/>
                  <a:moveTo>
                    <a:pt x="6540" y="37925"/>
                  </a:moveTo>
                  <a:lnTo>
                    <a:pt x="6936" y="38112"/>
                  </a:lnTo>
                  <a:lnTo>
                    <a:pt x="6936" y="38112"/>
                  </a:lnTo>
                  <a:lnTo>
                    <a:pt x="6207" y="38050"/>
                  </a:lnTo>
                  <a:lnTo>
                    <a:pt x="6540" y="37925"/>
                  </a:lnTo>
                  <a:close/>
                  <a:moveTo>
                    <a:pt x="9976" y="36717"/>
                  </a:moveTo>
                  <a:lnTo>
                    <a:pt x="10955" y="36904"/>
                  </a:lnTo>
                  <a:lnTo>
                    <a:pt x="8060" y="38216"/>
                  </a:lnTo>
                  <a:lnTo>
                    <a:pt x="7790" y="38195"/>
                  </a:lnTo>
                  <a:lnTo>
                    <a:pt x="6936" y="37800"/>
                  </a:lnTo>
                  <a:lnTo>
                    <a:pt x="9976" y="36717"/>
                  </a:lnTo>
                  <a:close/>
                  <a:moveTo>
                    <a:pt x="55231" y="37425"/>
                  </a:moveTo>
                  <a:lnTo>
                    <a:pt x="57751" y="38112"/>
                  </a:lnTo>
                  <a:lnTo>
                    <a:pt x="54273" y="38383"/>
                  </a:lnTo>
                  <a:lnTo>
                    <a:pt x="53627" y="38154"/>
                  </a:lnTo>
                  <a:lnTo>
                    <a:pt x="55231" y="37425"/>
                  </a:lnTo>
                  <a:close/>
                  <a:moveTo>
                    <a:pt x="28761" y="31385"/>
                  </a:moveTo>
                  <a:lnTo>
                    <a:pt x="31177" y="31406"/>
                  </a:lnTo>
                  <a:lnTo>
                    <a:pt x="33572" y="31635"/>
                  </a:lnTo>
                  <a:lnTo>
                    <a:pt x="35946" y="32073"/>
                  </a:lnTo>
                  <a:lnTo>
                    <a:pt x="38279" y="32718"/>
                  </a:lnTo>
                  <a:lnTo>
                    <a:pt x="40549" y="33572"/>
                  </a:lnTo>
                  <a:lnTo>
                    <a:pt x="40569" y="33593"/>
                  </a:lnTo>
                  <a:lnTo>
                    <a:pt x="29907" y="38466"/>
                  </a:lnTo>
                  <a:lnTo>
                    <a:pt x="19306" y="33405"/>
                  </a:lnTo>
                  <a:lnTo>
                    <a:pt x="19327" y="33405"/>
                  </a:lnTo>
                  <a:lnTo>
                    <a:pt x="21618" y="32593"/>
                  </a:lnTo>
                  <a:lnTo>
                    <a:pt x="23950" y="31989"/>
                  </a:lnTo>
                  <a:lnTo>
                    <a:pt x="26345" y="31573"/>
                  </a:lnTo>
                  <a:lnTo>
                    <a:pt x="28761" y="31385"/>
                  </a:lnTo>
                  <a:close/>
                  <a:moveTo>
                    <a:pt x="53252" y="38320"/>
                  </a:moveTo>
                  <a:lnTo>
                    <a:pt x="53606" y="38445"/>
                  </a:lnTo>
                  <a:lnTo>
                    <a:pt x="52857" y="38508"/>
                  </a:lnTo>
                  <a:lnTo>
                    <a:pt x="53252" y="38320"/>
                  </a:lnTo>
                  <a:close/>
                  <a:moveTo>
                    <a:pt x="49858" y="37050"/>
                  </a:moveTo>
                  <a:lnTo>
                    <a:pt x="52877" y="38175"/>
                  </a:lnTo>
                  <a:lnTo>
                    <a:pt x="52024" y="38570"/>
                  </a:lnTo>
                  <a:lnTo>
                    <a:pt x="51753" y="38591"/>
                  </a:lnTo>
                  <a:lnTo>
                    <a:pt x="48858" y="37217"/>
                  </a:lnTo>
                  <a:lnTo>
                    <a:pt x="49858" y="37050"/>
                  </a:lnTo>
                  <a:close/>
                  <a:moveTo>
                    <a:pt x="18973" y="33572"/>
                  </a:moveTo>
                  <a:lnTo>
                    <a:pt x="29553" y="38612"/>
                  </a:lnTo>
                  <a:lnTo>
                    <a:pt x="29011" y="38862"/>
                  </a:lnTo>
                  <a:lnTo>
                    <a:pt x="17099" y="34405"/>
                  </a:lnTo>
                  <a:lnTo>
                    <a:pt x="18973" y="33572"/>
                  </a:lnTo>
                  <a:close/>
                  <a:moveTo>
                    <a:pt x="40923" y="33739"/>
                  </a:moveTo>
                  <a:lnTo>
                    <a:pt x="42756" y="34634"/>
                  </a:lnTo>
                  <a:lnTo>
                    <a:pt x="30781" y="38883"/>
                  </a:lnTo>
                  <a:lnTo>
                    <a:pt x="30240" y="38612"/>
                  </a:lnTo>
                  <a:lnTo>
                    <a:pt x="40923" y="33739"/>
                  </a:lnTo>
                  <a:close/>
                  <a:moveTo>
                    <a:pt x="1250" y="37862"/>
                  </a:moveTo>
                  <a:lnTo>
                    <a:pt x="4874" y="38216"/>
                  </a:lnTo>
                  <a:lnTo>
                    <a:pt x="2771" y="38966"/>
                  </a:lnTo>
                  <a:lnTo>
                    <a:pt x="396" y="38091"/>
                  </a:lnTo>
                  <a:lnTo>
                    <a:pt x="1250" y="37862"/>
                  </a:lnTo>
                  <a:close/>
                  <a:moveTo>
                    <a:pt x="29907" y="38779"/>
                  </a:moveTo>
                  <a:lnTo>
                    <a:pt x="30386" y="39008"/>
                  </a:lnTo>
                  <a:lnTo>
                    <a:pt x="29907" y="39195"/>
                  </a:lnTo>
                  <a:lnTo>
                    <a:pt x="29407" y="39008"/>
                  </a:lnTo>
                  <a:lnTo>
                    <a:pt x="29907" y="38779"/>
                  </a:lnTo>
                  <a:close/>
                  <a:moveTo>
                    <a:pt x="16724" y="34593"/>
                  </a:moveTo>
                  <a:lnTo>
                    <a:pt x="28636" y="39028"/>
                  </a:lnTo>
                  <a:lnTo>
                    <a:pt x="28157" y="39258"/>
                  </a:lnTo>
                  <a:lnTo>
                    <a:pt x="14683" y="35530"/>
                  </a:lnTo>
                  <a:lnTo>
                    <a:pt x="16724" y="34593"/>
                  </a:lnTo>
                  <a:close/>
                  <a:moveTo>
                    <a:pt x="43131" y="34801"/>
                  </a:moveTo>
                  <a:lnTo>
                    <a:pt x="45172" y="35780"/>
                  </a:lnTo>
                  <a:lnTo>
                    <a:pt x="31635" y="39278"/>
                  </a:lnTo>
                  <a:lnTo>
                    <a:pt x="31156" y="39049"/>
                  </a:lnTo>
                  <a:lnTo>
                    <a:pt x="43131" y="34801"/>
                  </a:lnTo>
                  <a:close/>
                  <a:moveTo>
                    <a:pt x="58563" y="38341"/>
                  </a:moveTo>
                  <a:lnTo>
                    <a:pt x="59396" y="38570"/>
                  </a:lnTo>
                  <a:lnTo>
                    <a:pt x="57022" y="39424"/>
                  </a:lnTo>
                  <a:lnTo>
                    <a:pt x="54918" y="38633"/>
                  </a:lnTo>
                  <a:lnTo>
                    <a:pt x="58563" y="38341"/>
                  </a:lnTo>
                  <a:close/>
                  <a:moveTo>
                    <a:pt x="29032" y="39174"/>
                  </a:moveTo>
                  <a:lnTo>
                    <a:pt x="29469" y="39341"/>
                  </a:lnTo>
                  <a:lnTo>
                    <a:pt x="29032" y="39487"/>
                  </a:lnTo>
                  <a:lnTo>
                    <a:pt x="28595" y="39362"/>
                  </a:lnTo>
                  <a:lnTo>
                    <a:pt x="29032" y="39174"/>
                  </a:lnTo>
                  <a:close/>
                  <a:moveTo>
                    <a:pt x="30760" y="39195"/>
                  </a:moveTo>
                  <a:lnTo>
                    <a:pt x="31198" y="39403"/>
                  </a:lnTo>
                  <a:lnTo>
                    <a:pt x="30740" y="39507"/>
                  </a:lnTo>
                  <a:lnTo>
                    <a:pt x="30323" y="39341"/>
                  </a:lnTo>
                  <a:lnTo>
                    <a:pt x="30760" y="39195"/>
                  </a:lnTo>
                  <a:close/>
                  <a:moveTo>
                    <a:pt x="14266" y="35717"/>
                  </a:moveTo>
                  <a:lnTo>
                    <a:pt x="27741" y="39445"/>
                  </a:lnTo>
                  <a:lnTo>
                    <a:pt x="27324" y="39632"/>
                  </a:lnTo>
                  <a:lnTo>
                    <a:pt x="11913" y="36779"/>
                  </a:lnTo>
                  <a:lnTo>
                    <a:pt x="14266" y="35717"/>
                  </a:lnTo>
                  <a:close/>
                  <a:moveTo>
                    <a:pt x="45568" y="35967"/>
                  </a:moveTo>
                  <a:lnTo>
                    <a:pt x="47921" y="37071"/>
                  </a:lnTo>
                  <a:lnTo>
                    <a:pt x="32447" y="39674"/>
                  </a:lnTo>
                  <a:lnTo>
                    <a:pt x="32031" y="39466"/>
                  </a:lnTo>
                  <a:lnTo>
                    <a:pt x="45568" y="35967"/>
                  </a:lnTo>
                  <a:close/>
                  <a:moveTo>
                    <a:pt x="5561" y="38279"/>
                  </a:moveTo>
                  <a:lnTo>
                    <a:pt x="7519" y="38466"/>
                  </a:lnTo>
                  <a:lnTo>
                    <a:pt x="4770" y="39716"/>
                  </a:lnTo>
                  <a:lnTo>
                    <a:pt x="3187" y="39133"/>
                  </a:lnTo>
                  <a:lnTo>
                    <a:pt x="5561" y="38279"/>
                  </a:lnTo>
                  <a:close/>
                  <a:moveTo>
                    <a:pt x="29886" y="39507"/>
                  </a:moveTo>
                  <a:lnTo>
                    <a:pt x="30261" y="39632"/>
                  </a:lnTo>
                  <a:lnTo>
                    <a:pt x="29886" y="39737"/>
                  </a:lnTo>
                  <a:lnTo>
                    <a:pt x="29532" y="39632"/>
                  </a:lnTo>
                  <a:lnTo>
                    <a:pt x="29886" y="39507"/>
                  </a:lnTo>
                  <a:close/>
                  <a:moveTo>
                    <a:pt x="28178" y="39549"/>
                  </a:moveTo>
                  <a:lnTo>
                    <a:pt x="28553" y="39653"/>
                  </a:lnTo>
                  <a:lnTo>
                    <a:pt x="28199" y="39799"/>
                  </a:lnTo>
                  <a:lnTo>
                    <a:pt x="27824" y="39716"/>
                  </a:lnTo>
                  <a:lnTo>
                    <a:pt x="28178" y="39549"/>
                  </a:lnTo>
                  <a:close/>
                  <a:moveTo>
                    <a:pt x="31594" y="39591"/>
                  </a:moveTo>
                  <a:lnTo>
                    <a:pt x="31948" y="39757"/>
                  </a:lnTo>
                  <a:lnTo>
                    <a:pt x="31573" y="39820"/>
                  </a:lnTo>
                  <a:lnTo>
                    <a:pt x="31219" y="39695"/>
                  </a:lnTo>
                  <a:lnTo>
                    <a:pt x="31594" y="39591"/>
                  </a:lnTo>
                  <a:close/>
                  <a:moveTo>
                    <a:pt x="29053" y="39799"/>
                  </a:moveTo>
                  <a:lnTo>
                    <a:pt x="29323" y="39882"/>
                  </a:lnTo>
                  <a:lnTo>
                    <a:pt x="29053" y="39945"/>
                  </a:lnTo>
                  <a:lnTo>
                    <a:pt x="28782" y="39903"/>
                  </a:lnTo>
                  <a:lnTo>
                    <a:pt x="29053" y="39799"/>
                  </a:lnTo>
                  <a:close/>
                  <a:moveTo>
                    <a:pt x="30740" y="39820"/>
                  </a:moveTo>
                  <a:lnTo>
                    <a:pt x="31010" y="39924"/>
                  </a:lnTo>
                  <a:lnTo>
                    <a:pt x="30719" y="39966"/>
                  </a:lnTo>
                  <a:lnTo>
                    <a:pt x="30448" y="39882"/>
                  </a:lnTo>
                  <a:lnTo>
                    <a:pt x="30740" y="39820"/>
                  </a:lnTo>
                  <a:close/>
                  <a:moveTo>
                    <a:pt x="11455" y="36987"/>
                  </a:moveTo>
                  <a:lnTo>
                    <a:pt x="26866" y="39841"/>
                  </a:lnTo>
                  <a:lnTo>
                    <a:pt x="26533" y="39986"/>
                  </a:lnTo>
                  <a:lnTo>
                    <a:pt x="8623" y="38279"/>
                  </a:lnTo>
                  <a:lnTo>
                    <a:pt x="11455" y="36987"/>
                  </a:lnTo>
                  <a:close/>
                  <a:moveTo>
                    <a:pt x="48358" y="37300"/>
                  </a:moveTo>
                  <a:lnTo>
                    <a:pt x="51170" y="38633"/>
                  </a:lnTo>
                  <a:lnTo>
                    <a:pt x="33260" y="40049"/>
                  </a:lnTo>
                  <a:lnTo>
                    <a:pt x="32906" y="39882"/>
                  </a:lnTo>
                  <a:lnTo>
                    <a:pt x="48358" y="37300"/>
                  </a:lnTo>
                  <a:close/>
                  <a:moveTo>
                    <a:pt x="27366" y="39924"/>
                  </a:moveTo>
                  <a:lnTo>
                    <a:pt x="27657" y="39986"/>
                  </a:lnTo>
                  <a:lnTo>
                    <a:pt x="27387" y="40070"/>
                  </a:lnTo>
                  <a:lnTo>
                    <a:pt x="27095" y="40049"/>
                  </a:lnTo>
                  <a:lnTo>
                    <a:pt x="27366" y="39924"/>
                  </a:lnTo>
                  <a:close/>
                  <a:moveTo>
                    <a:pt x="29886" y="40028"/>
                  </a:moveTo>
                  <a:lnTo>
                    <a:pt x="30052" y="40070"/>
                  </a:lnTo>
                  <a:lnTo>
                    <a:pt x="29886" y="40111"/>
                  </a:lnTo>
                  <a:lnTo>
                    <a:pt x="29719" y="40070"/>
                  </a:lnTo>
                  <a:lnTo>
                    <a:pt x="29886" y="40028"/>
                  </a:lnTo>
                  <a:close/>
                  <a:moveTo>
                    <a:pt x="32406" y="39966"/>
                  </a:moveTo>
                  <a:lnTo>
                    <a:pt x="32676" y="40091"/>
                  </a:lnTo>
                  <a:lnTo>
                    <a:pt x="32385" y="40111"/>
                  </a:lnTo>
                  <a:lnTo>
                    <a:pt x="32114" y="40028"/>
                  </a:lnTo>
                  <a:lnTo>
                    <a:pt x="32406" y="39966"/>
                  </a:lnTo>
                  <a:close/>
                  <a:moveTo>
                    <a:pt x="54231" y="38674"/>
                  </a:moveTo>
                  <a:lnTo>
                    <a:pt x="56605" y="39570"/>
                  </a:lnTo>
                  <a:lnTo>
                    <a:pt x="55002" y="40132"/>
                  </a:lnTo>
                  <a:lnTo>
                    <a:pt x="52274" y="38841"/>
                  </a:lnTo>
                  <a:lnTo>
                    <a:pt x="54231" y="38674"/>
                  </a:lnTo>
                  <a:close/>
                  <a:moveTo>
                    <a:pt x="28220" y="40091"/>
                  </a:moveTo>
                  <a:lnTo>
                    <a:pt x="28386" y="40111"/>
                  </a:lnTo>
                  <a:lnTo>
                    <a:pt x="28241" y="40153"/>
                  </a:lnTo>
                  <a:lnTo>
                    <a:pt x="28074" y="40153"/>
                  </a:lnTo>
                  <a:lnTo>
                    <a:pt x="28220" y="40091"/>
                  </a:lnTo>
                  <a:close/>
                  <a:moveTo>
                    <a:pt x="2750" y="39278"/>
                  </a:moveTo>
                  <a:lnTo>
                    <a:pt x="4416" y="39882"/>
                  </a:lnTo>
                  <a:lnTo>
                    <a:pt x="3791" y="40174"/>
                  </a:lnTo>
                  <a:lnTo>
                    <a:pt x="292" y="40153"/>
                  </a:lnTo>
                  <a:lnTo>
                    <a:pt x="2750" y="39278"/>
                  </a:lnTo>
                  <a:close/>
                  <a:moveTo>
                    <a:pt x="4791" y="40028"/>
                  </a:moveTo>
                  <a:lnTo>
                    <a:pt x="5207" y="40195"/>
                  </a:lnTo>
                  <a:lnTo>
                    <a:pt x="4457" y="40174"/>
                  </a:lnTo>
                  <a:lnTo>
                    <a:pt x="4791" y="40028"/>
                  </a:lnTo>
                  <a:close/>
                  <a:moveTo>
                    <a:pt x="31552" y="40111"/>
                  </a:moveTo>
                  <a:lnTo>
                    <a:pt x="31698" y="40174"/>
                  </a:lnTo>
                  <a:lnTo>
                    <a:pt x="31552" y="40195"/>
                  </a:lnTo>
                  <a:lnTo>
                    <a:pt x="31385" y="40153"/>
                  </a:lnTo>
                  <a:lnTo>
                    <a:pt x="31552" y="40111"/>
                  </a:lnTo>
                  <a:close/>
                  <a:moveTo>
                    <a:pt x="7935" y="38591"/>
                  </a:moveTo>
                  <a:lnTo>
                    <a:pt x="11392" y="40236"/>
                  </a:lnTo>
                  <a:lnTo>
                    <a:pt x="6061" y="40195"/>
                  </a:lnTo>
                  <a:lnTo>
                    <a:pt x="5166" y="39861"/>
                  </a:lnTo>
                  <a:lnTo>
                    <a:pt x="7935" y="38591"/>
                  </a:lnTo>
                  <a:close/>
                  <a:moveTo>
                    <a:pt x="8560" y="38570"/>
                  </a:moveTo>
                  <a:lnTo>
                    <a:pt x="25991" y="40236"/>
                  </a:lnTo>
                  <a:lnTo>
                    <a:pt x="25741" y="40361"/>
                  </a:lnTo>
                  <a:lnTo>
                    <a:pt x="12080" y="40236"/>
                  </a:lnTo>
                  <a:lnTo>
                    <a:pt x="8560" y="38570"/>
                  </a:lnTo>
                  <a:close/>
                  <a:moveTo>
                    <a:pt x="26741" y="40299"/>
                  </a:moveTo>
                  <a:lnTo>
                    <a:pt x="26595" y="40361"/>
                  </a:lnTo>
                  <a:lnTo>
                    <a:pt x="26429" y="40361"/>
                  </a:lnTo>
                  <a:lnTo>
                    <a:pt x="26574" y="40299"/>
                  </a:lnTo>
                  <a:close/>
                  <a:moveTo>
                    <a:pt x="33197" y="40340"/>
                  </a:moveTo>
                  <a:lnTo>
                    <a:pt x="33343" y="40424"/>
                  </a:lnTo>
                  <a:lnTo>
                    <a:pt x="33176" y="40424"/>
                  </a:lnTo>
                  <a:lnTo>
                    <a:pt x="33030" y="40361"/>
                  </a:lnTo>
                  <a:lnTo>
                    <a:pt x="33197" y="40340"/>
                  </a:lnTo>
                  <a:close/>
                  <a:moveTo>
                    <a:pt x="51253" y="38924"/>
                  </a:moveTo>
                  <a:lnTo>
                    <a:pt x="47692" y="40528"/>
                  </a:lnTo>
                  <a:lnTo>
                    <a:pt x="34030" y="40424"/>
                  </a:lnTo>
                  <a:lnTo>
                    <a:pt x="33780" y="40299"/>
                  </a:lnTo>
                  <a:lnTo>
                    <a:pt x="51253" y="38924"/>
                  </a:lnTo>
                  <a:close/>
                  <a:moveTo>
                    <a:pt x="51857" y="38966"/>
                  </a:moveTo>
                  <a:lnTo>
                    <a:pt x="54606" y="40278"/>
                  </a:lnTo>
                  <a:lnTo>
                    <a:pt x="53731" y="40590"/>
                  </a:lnTo>
                  <a:lnTo>
                    <a:pt x="48379" y="40549"/>
                  </a:lnTo>
                  <a:lnTo>
                    <a:pt x="51857" y="38966"/>
                  </a:lnTo>
                  <a:close/>
                  <a:moveTo>
                    <a:pt x="54981" y="40445"/>
                  </a:moveTo>
                  <a:lnTo>
                    <a:pt x="55314" y="40590"/>
                  </a:lnTo>
                  <a:lnTo>
                    <a:pt x="54564" y="40590"/>
                  </a:lnTo>
                  <a:lnTo>
                    <a:pt x="54981" y="40445"/>
                  </a:lnTo>
                  <a:close/>
                  <a:moveTo>
                    <a:pt x="12684" y="40528"/>
                  </a:moveTo>
                  <a:lnTo>
                    <a:pt x="25117" y="40632"/>
                  </a:lnTo>
                  <a:lnTo>
                    <a:pt x="24971" y="40715"/>
                  </a:lnTo>
                  <a:lnTo>
                    <a:pt x="14745" y="41507"/>
                  </a:lnTo>
                  <a:lnTo>
                    <a:pt x="12684" y="40528"/>
                  </a:lnTo>
                  <a:close/>
                  <a:moveTo>
                    <a:pt x="34655" y="40715"/>
                  </a:moveTo>
                  <a:lnTo>
                    <a:pt x="47067" y="40819"/>
                  </a:lnTo>
                  <a:lnTo>
                    <a:pt x="45005" y="41777"/>
                  </a:lnTo>
                  <a:lnTo>
                    <a:pt x="34801" y="40799"/>
                  </a:lnTo>
                  <a:lnTo>
                    <a:pt x="34655" y="40715"/>
                  </a:lnTo>
                  <a:close/>
                  <a:moveTo>
                    <a:pt x="6852" y="40486"/>
                  </a:moveTo>
                  <a:lnTo>
                    <a:pt x="12017" y="40528"/>
                  </a:lnTo>
                  <a:lnTo>
                    <a:pt x="14162" y="41569"/>
                  </a:lnTo>
                  <a:lnTo>
                    <a:pt x="10497" y="41861"/>
                  </a:lnTo>
                  <a:lnTo>
                    <a:pt x="6852" y="40486"/>
                  </a:lnTo>
                  <a:close/>
                  <a:moveTo>
                    <a:pt x="47754" y="40819"/>
                  </a:moveTo>
                  <a:lnTo>
                    <a:pt x="52919" y="40861"/>
                  </a:lnTo>
                  <a:lnTo>
                    <a:pt x="49254" y="42173"/>
                  </a:lnTo>
                  <a:lnTo>
                    <a:pt x="45588" y="41819"/>
                  </a:lnTo>
                  <a:lnTo>
                    <a:pt x="47754" y="40819"/>
                  </a:lnTo>
                  <a:close/>
                  <a:moveTo>
                    <a:pt x="3833" y="40465"/>
                  </a:moveTo>
                  <a:lnTo>
                    <a:pt x="5999" y="40486"/>
                  </a:lnTo>
                  <a:lnTo>
                    <a:pt x="9810" y="41902"/>
                  </a:lnTo>
                  <a:lnTo>
                    <a:pt x="4499" y="42319"/>
                  </a:lnTo>
                  <a:lnTo>
                    <a:pt x="1542" y="41507"/>
                  </a:lnTo>
                  <a:lnTo>
                    <a:pt x="3833" y="40465"/>
                  </a:lnTo>
                  <a:close/>
                  <a:moveTo>
                    <a:pt x="24159" y="41069"/>
                  </a:moveTo>
                  <a:lnTo>
                    <a:pt x="16495" y="42340"/>
                  </a:lnTo>
                  <a:lnTo>
                    <a:pt x="15266" y="41757"/>
                  </a:lnTo>
                  <a:lnTo>
                    <a:pt x="24159" y="41069"/>
                  </a:lnTo>
                  <a:close/>
                  <a:moveTo>
                    <a:pt x="35592" y="41153"/>
                  </a:moveTo>
                  <a:lnTo>
                    <a:pt x="44485" y="42007"/>
                  </a:lnTo>
                  <a:lnTo>
                    <a:pt x="43235" y="42569"/>
                  </a:lnTo>
                  <a:lnTo>
                    <a:pt x="35592" y="41153"/>
                  </a:lnTo>
                  <a:close/>
                  <a:moveTo>
                    <a:pt x="53773" y="40882"/>
                  </a:moveTo>
                  <a:lnTo>
                    <a:pt x="55918" y="40903"/>
                  </a:lnTo>
                  <a:lnTo>
                    <a:pt x="58209" y="41986"/>
                  </a:lnTo>
                  <a:lnTo>
                    <a:pt x="55252" y="42756"/>
                  </a:lnTo>
                  <a:lnTo>
                    <a:pt x="49920" y="42236"/>
                  </a:lnTo>
                  <a:lnTo>
                    <a:pt x="53773" y="40882"/>
                  </a:lnTo>
                  <a:close/>
                  <a:moveTo>
                    <a:pt x="14704" y="41819"/>
                  </a:moveTo>
                  <a:lnTo>
                    <a:pt x="15995" y="42423"/>
                  </a:lnTo>
                  <a:lnTo>
                    <a:pt x="13267" y="42881"/>
                  </a:lnTo>
                  <a:lnTo>
                    <a:pt x="11143" y="42090"/>
                  </a:lnTo>
                  <a:lnTo>
                    <a:pt x="14704" y="41819"/>
                  </a:lnTo>
                  <a:close/>
                  <a:moveTo>
                    <a:pt x="22618" y="41611"/>
                  </a:moveTo>
                  <a:lnTo>
                    <a:pt x="17661" y="42902"/>
                  </a:lnTo>
                  <a:lnTo>
                    <a:pt x="16953" y="42569"/>
                  </a:lnTo>
                  <a:lnTo>
                    <a:pt x="22618" y="41611"/>
                  </a:lnTo>
                  <a:close/>
                  <a:moveTo>
                    <a:pt x="37133" y="41736"/>
                  </a:moveTo>
                  <a:lnTo>
                    <a:pt x="42777" y="42777"/>
                  </a:lnTo>
                  <a:lnTo>
                    <a:pt x="42069" y="43110"/>
                  </a:lnTo>
                  <a:lnTo>
                    <a:pt x="37133" y="41736"/>
                  </a:lnTo>
                  <a:close/>
                  <a:moveTo>
                    <a:pt x="45047" y="42069"/>
                  </a:moveTo>
                  <a:lnTo>
                    <a:pt x="48608" y="42402"/>
                  </a:lnTo>
                  <a:lnTo>
                    <a:pt x="46463" y="43173"/>
                  </a:lnTo>
                  <a:lnTo>
                    <a:pt x="43735" y="42652"/>
                  </a:lnTo>
                  <a:lnTo>
                    <a:pt x="45047" y="42069"/>
                  </a:lnTo>
                  <a:close/>
                  <a:moveTo>
                    <a:pt x="21118" y="42298"/>
                  </a:moveTo>
                  <a:lnTo>
                    <a:pt x="18411" y="43256"/>
                  </a:lnTo>
                  <a:lnTo>
                    <a:pt x="18057" y="43089"/>
                  </a:lnTo>
                  <a:lnTo>
                    <a:pt x="21118" y="42298"/>
                  </a:lnTo>
                  <a:close/>
                  <a:moveTo>
                    <a:pt x="38633" y="42444"/>
                  </a:moveTo>
                  <a:lnTo>
                    <a:pt x="41673" y="43298"/>
                  </a:lnTo>
                  <a:lnTo>
                    <a:pt x="41319" y="43444"/>
                  </a:lnTo>
                  <a:lnTo>
                    <a:pt x="38633" y="42444"/>
                  </a:lnTo>
                  <a:close/>
                  <a:moveTo>
                    <a:pt x="19681" y="43110"/>
                  </a:moveTo>
                  <a:lnTo>
                    <a:pt x="18890" y="43485"/>
                  </a:lnTo>
                  <a:lnTo>
                    <a:pt x="18786" y="43444"/>
                  </a:lnTo>
                  <a:lnTo>
                    <a:pt x="19681" y="43110"/>
                  </a:lnTo>
                  <a:close/>
                  <a:moveTo>
                    <a:pt x="16453" y="42652"/>
                  </a:moveTo>
                  <a:lnTo>
                    <a:pt x="17224" y="43006"/>
                  </a:lnTo>
                  <a:lnTo>
                    <a:pt x="15079" y="43568"/>
                  </a:lnTo>
                  <a:lnTo>
                    <a:pt x="13808" y="43089"/>
                  </a:lnTo>
                  <a:lnTo>
                    <a:pt x="16453" y="42652"/>
                  </a:lnTo>
                  <a:close/>
                  <a:moveTo>
                    <a:pt x="10455" y="42152"/>
                  </a:moveTo>
                  <a:lnTo>
                    <a:pt x="12705" y="42985"/>
                  </a:lnTo>
                  <a:lnTo>
                    <a:pt x="9060" y="43589"/>
                  </a:lnTo>
                  <a:lnTo>
                    <a:pt x="5311" y="42548"/>
                  </a:lnTo>
                  <a:lnTo>
                    <a:pt x="10455" y="42152"/>
                  </a:lnTo>
                  <a:close/>
                  <a:moveTo>
                    <a:pt x="40049" y="43298"/>
                  </a:moveTo>
                  <a:lnTo>
                    <a:pt x="40944" y="43631"/>
                  </a:lnTo>
                  <a:lnTo>
                    <a:pt x="40840" y="43673"/>
                  </a:lnTo>
                  <a:lnTo>
                    <a:pt x="40049" y="43298"/>
                  </a:lnTo>
                  <a:close/>
                  <a:moveTo>
                    <a:pt x="43277" y="42881"/>
                  </a:moveTo>
                  <a:lnTo>
                    <a:pt x="45901" y="43360"/>
                  </a:lnTo>
                  <a:lnTo>
                    <a:pt x="44630" y="43818"/>
                  </a:lnTo>
                  <a:lnTo>
                    <a:pt x="42506" y="43214"/>
                  </a:lnTo>
                  <a:lnTo>
                    <a:pt x="43277" y="42881"/>
                  </a:lnTo>
                  <a:close/>
                  <a:moveTo>
                    <a:pt x="49275" y="42465"/>
                  </a:moveTo>
                  <a:lnTo>
                    <a:pt x="54419" y="42965"/>
                  </a:lnTo>
                  <a:lnTo>
                    <a:pt x="50649" y="43943"/>
                  </a:lnTo>
                  <a:lnTo>
                    <a:pt x="47025" y="43277"/>
                  </a:lnTo>
                  <a:lnTo>
                    <a:pt x="49275" y="42465"/>
                  </a:lnTo>
                  <a:close/>
                  <a:moveTo>
                    <a:pt x="17619" y="43214"/>
                  </a:moveTo>
                  <a:lnTo>
                    <a:pt x="18036" y="43402"/>
                  </a:lnTo>
                  <a:lnTo>
                    <a:pt x="16287" y="44006"/>
                  </a:lnTo>
                  <a:lnTo>
                    <a:pt x="15558" y="43735"/>
                  </a:lnTo>
                  <a:lnTo>
                    <a:pt x="17619" y="43214"/>
                  </a:lnTo>
                  <a:close/>
                  <a:moveTo>
                    <a:pt x="42090" y="43402"/>
                  </a:moveTo>
                  <a:lnTo>
                    <a:pt x="44151" y="43985"/>
                  </a:lnTo>
                  <a:lnTo>
                    <a:pt x="43423" y="44235"/>
                  </a:lnTo>
                  <a:lnTo>
                    <a:pt x="41694" y="43589"/>
                  </a:lnTo>
                  <a:lnTo>
                    <a:pt x="42090" y="43402"/>
                  </a:lnTo>
                  <a:close/>
                  <a:moveTo>
                    <a:pt x="18390" y="43568"/>
                  </a:moveTo>
                  <a:lnTo>
                    <a:pt x="18536" y="43652"/>
                  </a:lnTo>
                  <a:lnTo>
                    <a:pt x="17078" y="44318"/>
                  </a:lnTo>
                  <a:lnTo>
                    <a:pt x="16703" y="44172"/>
                  </a:lnTo>
                  <a:lnTo>
                    <a:pt x="18390" y="43568"/>
                  </a:lnTo>
                  <a:close/>
                  <a:moveTo>
                    <a:pt x="13246" y="43194"/>
                  </a:moveTo>
                  <a:lnTo>
                    <a:pt x="14600" y="43693"/>
                  </a:lnTo>
                  <a:lnTo>
                    <a:pt x="11934" y="44381"/>
                  </a:lnTo>
                  <a:lnTo>
                    <a:pt x="9726" y="43777"/>
                  </a:lnTo>
                  <a:lnTo>
                    <a:pt x="13246" y="43194"/>
                  </a:lnTo>
                  <a:close/>
                  <a:moveTo>
                    <a:pt x="41319" y="43756"/>
                  </a:moveTo>
                  <a:lnTo>
                    <a:pt x="43006" y="44381"/>
                  </a:lnTo>
                  <a:lnTo>
                    <a:pt x="42631" y="44526"/>
                  </a:lnTo>
                  <a:lnTo>
                    <a:pt x="41173" y="43839"/>
                  </a:lnTo>
                  <a:lnTo>
                    <a:pt x="41319" y="43756"/>
                  </a:lnTo>
                  <a:close/>
                  <a:moveTo>
                    <a:pt x="46484" y="43464"/>
                  </a:moveTo>
                  <a:lnTo>
                    <a:pt x="49983" y="44110"/>
                  </a:lnTo>
                  <a:lnTo>
                    <a:pt x="47775" y="44672"/>
                  </a:lnTo>
                  <a:lnTo>
                    <a:pt x="45109" y="43943"/>
                  </a:lnTo>
                  <a:lnTo>
                    <a:pt x="46484" y="43464"/>
                  </a:lnTo>
                  <a:close/>
                  <a:moveTo>
                    <a:pt x="15079" y="43860"/>
                  </a:moveTo>
                  <a:lnTo>
                    <a:pt x="15870" y="44172"/>
                  </a:lnTo>
                  <a:lnTo>
                    <a:pt x="13787" y="44901"/>
                  </a:lnTo>
                  <a:lnTo>
                    <a:pt x="12475" y="44547"/>
                  </a:lnTo>
                  <a:lnTo>
                    <a:pt x="15079" y="43860"/>
                  </a:lnTo>
                  <a:close/>
                  <a:moveTo>
                    <a:pt x="44651" y="44110"/>
                  </a:moveTo>
                  <a:lnTo>
                    <a:pt x="47213" y="44818"/>
                  </a:lnTo>
                  <a:lnTo>
                    <a:pt x="45901" y="45172"/>
                  </a:lnTo>
                  <a:lnTo>
                    <a:pt x="43839" y="44402"/>
                  </a:lnTo>
                  <a:lnTo>
                    <a:pt x="44651" y="44110"/>
                  </a:lnTo>
                  <a:close/>
                  <a:moveTo>
                    <a:pt x="16287" y="44318"/>
                  </a:moveTo>
                  <a:lnTo>
                    <a:pt x="16703" y="44485"/>
                  </a:lnTo>
                  <a:lnTo>
                    <a:pt x="15016" y="45235"/>
                  </a:lnTo>
                  <a:lnTo>
                    <a:pt x="14266" y="45047"/>
                  </a:lnTo>
                  <a:lnTo>
                    <a:pt x="16287" y="44318"/>
                  </a:lnTo>
                  <a:close/>
                  <a:moveTo>
                    <a:pt x="9060" y="43902"/>
                  </a:moveTo>
                  <a:lnTo>
                    <a:pt x="11372" y="44526"/>
                  </a:lnTo>
                  <a:lnTo>
                    <a:pt x="7790" y="45464"/>
                  </a:lnTo>
                  <a:lnTo>
                    <a:pt x="3958" y="44756"/>
                  </a:lnTo>
                  <a:lnTo>
                    <a:pt x="9060" y="43902"/>
                  </a:lnTo>
                  <a:close/>
                  <a:moveTo>
                    <a:pt x="43423" y="44547"/>
                  </a:moveTo>
                  <a:lnTo>
                    <a:pt x="45422" y="45297"/>
                  </a:lnTo>
                  <a:lnTo>
                    <a:pt x="44672" y="45484"/>
                  </a:lnTo>
                  <a:lnTo>
                    <a:pt x="43006" y="44693"/>
                  </a:lnTo>
                  <a:lnTo>
                    <a:pt x="43423" y="44547"/>
                  </a:lnTo>
                  <a:close/>
                  <a:moveTo>
                    <a:pt x="50649" y="44235"/>
                  </a:moveTo>
                  <a:lnTo>
                    <a:pt x="55731" y="45172"/>
                  </a:lnTo>
                  <a:lnTo>
                    <a:pt x="51899" y="45818"/>
                  </a:lnTo>
                  <a:lnTo>
                    <a:pt x="48337" y="44839"/>
                  </a:lnTo>
                  <a:lnTo>
                    <a:pt x="50649" y="44235"/>
                  </a:lnTo>
                  <a:close/>
                  <a:moveTo>
                    <a:pt x="11913" y="44693"/>
                  </a:moveTo>
                  <a:lnTo>
                    <a:pt x="13308" y="45068"/>
                  </a:lnTo>
                  <a:lnTo>
                    <a:pt x="10705" y="45984"/>
                  </a:lnTo>
                  <a:lnTo>
                    <a:pt x="8477" y="45589"/>
                  </a:lnTo>
                  <a:lnTo>
                    <a:pt x="11913" y="44693"/>
                  </a:lnTo>
                  <a:close/>
                  <a:moveTo>
                    <a:pt x="47775" y="44985"/>
                  </a:moveTo>
                  <a:lnTo>
                    <a:pt x="51211" y="45943"/>
                  </a:lnTo>
                  <a:lnTo>
                    <a:pt x="48962" y="46317"/>
                  </a:lnTo>
                  <a:lnTo>
                    <a:pt x="46380" y="45339"/>
                  </a:lnTo>
                  <a:lnTo>
                    <a:pt x="47775" y="44985"/>
                  </a:lnTo>
                  <a:close/>
                  <a:moveTo>
                    <a:pt x="13808" y="45214"/>
                  </a:moveTo>
                  <a:lnTo>
                    <a:pt x="14620" y="45422"/>
                  </a:lnTo>
                  <a:lnTo>
                    <a:pt x="12621" y="46338"/>
                  </a:lnTo>
                  <a:lnTo>
                    <a:pt x="11288" y="46109"/>
                  </a:lnTo>
                  <a:lnTo>
                    <a:pt x="13808" y="45214"/>
                  </a:lnTo>
                  <a:close/>
                  <a:moveTo>
                    <a:pt x="3125" y="44881"/>
                  </a:moveTo>
                  <a:lnTo>
                    <a:pt x="7123" y="45630"/>
                  </a:lnTo>
                  <a:lnTo>
                    <a:pt x="3687" y="46526"/>
                  </a:lnTo>
                  <a:lnTo>
                    <a:pt x="1000" y="45235"/>
                  </a:lnTo>
                  <a:lnTo>
                    <a:pt x="3125" y="44881"/>
                  </a:lnTo>
                  <a:close/>
                  <a:moveTo>
                    <a:pt x="45901" y="45464"/>
                  </a:moveTo>
                  <a:lnTo>
                    <a:pt x="48400" y="46401"/>
                  </a:lnTo>
                  <a:lnTo>
                    <a:pt x="47067" y="46630"/>
                  </a:lnTo>
                  <a:lnTo>
                    <a:pt x="45068" y="45693"/>
                  </a:lnTo>
                  <a:lnTo>
                    <a:pt x="45901" y="45464"/>
                  </a:lnTo>
                  <a:close/>
                  <a:moveTo>
                    <a:pt x="56564" y="45339"/>
                  </a:moveTo>
                  <a:lnTo>
                    <a:pt x="58688" y="45714"/>
                  </a:lnTo>
                  <a:lnTo>
                    <a:pt x="55981" y="46963"/>
                  </a:lnTo>
                  <a:lnTo>
                    <a:pt x="52544" y="46005"/>
                  </a:lnTo>
                  <a:lnTo>
                    <a:pt x="56564" y="45339"/>
                  </a:lnTo>
                  <a:close/>
                  <a:moveTo>
                    <a:pt x="3645" y="46838"/>
                  </a:moveTo>
                  <a:lnTo>
                    <a:pt x="4437" y="47192"/>
                  </a:lnTo>
                  <a:lnTo>
                    <a:pt x="4437" y="47192"/>
                  </a:lnTo>
                  <a:lnTo>
                    <a:pt x="2812" y="47046"/>
                  </a:lnTo>
                  <a:lnTo>
                    <a:pt x="3645" y="46838"/>
                  </a:lnTo>
                  <a:close/>
                  <a:moveTo>
                    <a:pt x="7810" y="45755"/>
                  </a:moveTo>
                  <a:lnTo>
                    <a:pt x="10164" y="46193"/>
                  </a:lnTo>
                  <a:lnTo>
                    <a:pt x="6686" y="47421"/>
                  </a:lnTo>
                  <a:lnTo>
                    <a:pt x="5270" y="47275"/>
                  </a:lnTo>
                  <a:lnTo>
                    <a:pt x="4083" y="46713"/>
                  </a:lnTo>
                  <a:lnTo>
                    <a:pt x="7810" y="45755"/>
                  </a:lnTo>
                  <a:close/>
                  <a:moveTo>
                    <a:pt x="56022" y="47255"/>
                  </a:moveTo>
                  <a:lnTo>
                    <a:pt x="56855" y="47484"/>
                  </a:lnTo>
                  <a:lnTo>
                    <a:pt x="55231" y="47630"/>
                  </a:lnTo>
                  <a:lnTo>
                    <a:pt x="56022" y="47255"/>
                  </a:lnTo>
                  <a:close/>
                  <a:moveTo>
                    <a:pt x="10726" y="46297"/>
                  </a:moveTo>
                  <a:lnTo>
                    <a:pt x="12142" y="46547"/>
                  </a:lnTo>
                  <a:lnTo>
                    <a:pt x="9643" y="47692"/>
                  </a:lnTo>
                  <a:lnTo>
                    <a:pt x="7373" y="47484"/>
                  </a:lnTo>
                  <a:lnTo>
                    <a:pt x="10726" y="46297"/>
                  </a:lnTo>
                  <a:close/>
                  <a:moveTo>
                    <a:pt x="51878" y="46109"/>
                  </a:moveTo>
                  <a:lnTo>
                    <a:pt x="55585" y="47151"/>
                  </a:lnTo>
                  <a:lnTo>
                    <a:pt x="54377" y="47692"/>
                  </a:lnTo>
                  <a:lnTo>
                    <a:pt x="52961" y="47796"/>
                  </a:lnTo>
                  <a:lnTo>
                    <a:pt x="49504" y="46505"/>
                  </a:lnTo>
                  <a:lnTo>
                    <a:pt x="51878" y="46109"/>
                  </a:lnTo>
                  <a:close/>
                  <a:moveTo>
                    <a:pt x="48941" y="46609"/>
                  </a:moveTo>
                  <a:lnTo>
                    <a:pt x="52274" y="47859"/>
                  </a:lnTo>
                  <a:lnTo>
                    <a:pt x="50004" y="48025"/>
                  </a:lnTo>
                  <a:lnTo>
                    <a:pt x="47525" y="46838"/>
                  </a:lnTo>
                  <a:lnTo>
                    <a:pt x="48941" y="46609"/>
                  </a:lnTo>
                  <a:close/>
                  <a:moveTo>
                    <a:pt x="6727" y="47713"/>
                  </a:moveTo>
                  <a:lnTo>
                    <a:pt x="9122" y="47942"/>
                  </a:lnTo>
                  <a:lnTo>
                    <a:pt x="7852" y="48504"/>
                  </a:lnTo>
                  <a:lnTo>
                    <a:pt x="6415" y="47817"/>
                  </a:lnTo>
                  <a:lnTo>
                    <a:pt x="6727" y="47713"/>
                  </a:lnTo>
                  <a:close/>
                  <a:moveTo>
                    <a:pt x="29074" y="40674"/>
                  </a:moveTo>
                  <a:lnTo>
                    <a:pt x="30677" y="40694"/>
                  </a:lnTo>
                  <a:lnTo>
                    <a:pt x="32281" y="40840"/>
                  </a:lnTo>
                  <a:lnTo>
                    <a:pt x="33864" y="41132"/>
                  </a:lnTo>
                  <a:lnTo>
                    <a:pt x="35425" y="41569"/>
                  </a:lnTo>
                  <a:lnTo>
                    <a:pt x="36925" y="42131"/>
                  </a:lnTo>
                  <a:lnTo>
                    <a:pt x="40486" y="43818"/>
                  </a:lnTo>
                  <a:lnTo>
                    <a:pt x="29823" y="48692"/>
                  </a:lnTo>
                  <a:lnTo>
                    <a:pt x="19223" y="43652"/>
                  </a:lnTo>
                  <a:lnTo>
                    <a:pt x="22826" y="42007"/>
                  </a:lnTo>
                  <a:lnTo>
                    <a:pt x="24325" y="41465"/>
                  </a:lnTo>
                  <a:lnTo>
                    <a:pt x="25887" y="41069"/>
                  </a:lnTo>
                  <a:lnTo>
                    <a:pt x="27470" y="40799"/>
                  </a:lnTo>
                  <a:lnTo>
                    <a:pt x="29074" y="40674"/>
                  </a:lnTo>
                  <a:close/>
                  <a:moveTo>
                    <a:pt x="52919" y="48088"/>
                  </a:moveTo>
                  <a:lnTo>
                    <a:pt x="53232" y="48213"/>
                  </a:lnTo>
                  <a:lnTo>
                    <a:pt x="51774" y="48879"/>
                  </a:lnTo>
                  <a:lnTo>
                    <a:pt x="50524" y="48275"/>
                  </a:lnTo>
                  <a:lnTo>
                    <a:pt x="52919" y="48088"/>
                  </a:lnTo>
                  <a:close/>
                  <a:moveTo>
                    <a:pt x="18869" y="43798"/>
                  </a:moveTo>
                  <a:lnTo>
                    <a:pt x="29469" y="48858"/>
                  </a:lnTo>
                  <a:lnTo>
                    <a:pt x="29365" y="48900"/>
                  </a:lnTo>
                  <a:lnTo>
                    <a:pt x="17453" y="44443"/>
                  </a:lnTo>
                  <a:lnTo>
                    <a:pt x="18869" y="43798"/>
                  </a:lnTo>
                  <a:close/>
                  <a:moveTo>
                    <a:pt x="40840" y="43985"/>
                  </a:moveTo>
                  <a:lnTo>
                    <a:pt x="42236" y="44651"/>
                  </a:lnTo>
                  <a:lnTo>
                    <a:pt x="30261" y="48900"/>
                  </a:lnTo>
                  <a:lnTo>
                    <a:pt x="30157" y="48858"/>
                  </a:lnTo>
                  <a:lnTo>
                    <a:pt x="40840" y="43985"/>
                  </a:lnTo>
                  <a:close/>
                  <a:moveTo>
                    <a:pt x="29823" y="49025"/>
                  </a:moveTo>
                  <a:lnTo>
                    <a:pt x="29865" y="49046"/>
                  </a:lnTo>
                  <a:lnTo>
                    <a:pt x="29823" y="49067"/>
                  </a:lnTo>
                  <a:lnTo>
                    <a:pt x="29761" y="49046"/>
                  </a:lnTo>
                  <a:lnTo>
                    <a:pt x="29823" y="49025"/>
                  </a:lnTo>
                  <a:close/>
                  <a:moveTo>
                    <a:pt x="17078" y="44631"/>
                  </a:moveTo>
                  <a:lnTo>
                    <a:pt x="28990" y="49067"/>
                  </a:lnTo>
                  <a:lnTo>
                    <a:pt x="28949" y="49087"/>
                  </a:lnTo>
                  <a:lnTo>
                    <a:pt x="15454" y="45359"/>
                  </a:lnTo>
                  <a:lnTo>
                    <a:pt x="17078" y="44631"/>
                  </a:lnTo>
                  <a:close/>
                  <a:moveTo>
                    <a:pt x="42610" y="44839"/>
                  </a:moveTo>
                  <a:lnTo>
                    <a:pt x="44235" y="45609"/>
                  </a:lnTo>
                  <a:lnTo>
                    <a:pt x="30698" y="49108"/>
                  </a:lnTo>
                  <a:lnTo>
                    <a:pt x="30636" y="49087"/>
                  </a:lnTo>
                  <a:lnTo>
                    <a:pt x="42610" y="44839"/>
                  </a:lnTo>
                  <a:close/>
                  <a:moveTo>
                    <a:pt x="30240" y="49212"/>
                  </a:moveTo>
                  <a:lnTo>
                    <a:pt x="30261" y="49233"/>
                  </a:lnTo>
                  <a:lnTo>
                    <a:pt x="30240" y="49233"/>
                  </a:lnTo>
                  <a:lnTo>
                    <a:pt x="30240" y="49212"/>
                  </a:lnTo>
                  <a:close/>
                  <a:moveTo>
                    <a:pt x="15058" y="45547"/>
                  </a:moveTo>
                  <a:lnTo>
                    <a:pt x="28532" y="49275"/>
                  </a:lnTo>
                  <a:lnTo>
                    <a:pt x="28532" y="49296"/>
                  </a:lnTo>
                  <a:lnTo>
                    <a:pt x="13100" y="46442"/>
                  </a:lnTo>
                  <a:lnTo>
                    <a:pt x="15058" y="45547"/>
                  </a:lnTo>
                  <a:close/>
                  <a:moveTo>
                    <a:pt x="44630" y="45797"/>
                  </a:moveTo>
                  <a:lnTo>
                    <a:pt x="46567" y="46713"/>
                  </a:lnTo>
                  <a:lnTo>
                    <a:pt x="31094" y="49316"/>
                  </a:lnTo>
                  <a:lnTo>
                    <a:pt x="31094" y="49296"/>
                  </a:lnTo>
                  <a:lnTo>
                    <a:pt x="44630" y="45797"/>
                  </a:lnTo>
                  <a:close/>
                  <a:moveTo>
                    <a:pt x="12642" y="46651"/>
                  </a:moveTo>
                  <a:lnTo>
                    <a:pt x="27720" y="49441"/>
                  </a:lnTo>
                  <a:lnTo>
                    <a:pt x="10226" y="47754"/>
                  </a:lnTo>
                  <a:lnTo>
                    <a:pt x="12642" y="46651"/>
                  </a:lnTo>
                  <a:close/>
                  <a:moveTo>
                    <a:pt x="2687" y="49150"/>
                  </a:moveTo>
                  <a:lnTo>
                    <a:pt x="3499" y="49462"/>
                  </a:lnTo>
                  <a:lnTo>
                    <a:pt x="1854" y="49441"/>
                  </a:lnTo>
                  <a:lnTo>
                    <a:pt x="2687" y="49150"/>
                  </a:lnTo>
                  <a:close/>
                  <a:moveTo>
                    <a:pt x="6019" y="47963"/>
                  </a:moveTo>
                  <a:lnTo>
                    <a:pt x="7519" y="48671"/>
                  </a:lnTo>
                  <a:lnTo>
                    <a:pt x="5770" y="49462"/>
                  </a:lnTo>
                  <a:lnTo>
                    <a:pt x="4333" y="49462"/>
                  </a:lnTo>
                  <a:lnTo>
                    <a:pt x="3104" y="49004"/>
                  </a:lnTo>
                  <a:lnTo>
                    <a:pt x="6019" y="47963"/>
                  </a:lnTo>
                  <a:close/>
                  <a:moveTo>
                    <a:pt x="47025" y="46921"/>
                  </a:moveTo>
                  <a:lnTo>
                    <a:pt x="49420" y="48088"/>
                  </a:lnTo>
                  <a:lnTo>
                    <a:pt x="31885" y="49462"/>
                  </a:lnTo>
                  <a:lnTo>
                    <a:pt x="47025" y="46921"/>
                  </a:lnTo>
                  <a:close/>
                  <a:moveTo>
                    <a:pt x="7852" y="48837"/>
                  </a:moveTo>
                  <a:lnTo>
                    <a:pt x="9247" y="49504"/>
                  </a:lnTo>
                  <a:lnTo>
                    <a:pt x="6457" y="49483"/>
                  </a:lnTo>
                  <a:lnTo>
                    <a:pt x="7852" y="48837"/>
                  </a:lnTo>
                  <a:close/>
                  <a:moveTo>
                    <a:pt x="9685" y="48004"/>
                  </a:moveTo>
                  <a:lnTo>
                    <a:pt x="26887" y="49650"/>
                  </a:lnTo>
                  <a:lnTo>
                    <a:pt x="9935" y="49504"/>
                  </a:lnTo>
                  <a:lnTo>
                    <a:pt x="8206" y="48671"/>
                  </a:lnTo>
                  <a:lnTo>
                    <a:pt x="9685" y="48004"/>
                  </a:lnTo>
                  <a:close/>
                  <a:moveTo>
                    <a:pt x="49962" y="48338"/>
                  </a:moveTo>
                  <a:lnTo>
                    <a:pt x="51441" y="49025"/>
                  </a:lnTo>
                  <a:lnTo>
                    <a:pt x="49670" y="49837"/>
                  </a:lnTo>
                  <a:lnTo>
                    <a:pt x="32718" y="49691"/>
                  </a:lnTo>
                  <a:lnTo>
                    <a:pt x="49962" y="48338"/>
                  </a:lnTo>
                  <a:close/>
                  <a:moveTo>
                    <a:pt x="51774" y="49191"/>
                  </a:moveTo>
                  <a:lnTo>
                    <a:pt x="53169" y="49858"/>
                  </a:lnTo>
                  <a:lnTo>
                    <a:pt x="50358" y="49837"/>
                  </a:lnTo>
                  <a:lnTo>
                    <a:pt x="51774" y="49191"/>
                  </a:lnTo>
                  <a:close/>
                  <a:moveTo>
                    <a:pt x="53627" y="48358"/>
                  </a:moveTo>
                  <a:lnTo>
                    <a:pt x="56522" y="49441"/>
                  </a:lnTo>
                  <a:lnTo>
                    <a:pt x="55272" y="49879"/>
                  </a:lnTo>
                  <a:lnTo>
                    <a:pt x="53856" y="49879"/>
                  </a:lnTo>
                  <a:lnTo>
                    <a:pt x="52128" y="49046"/>
                  </a:lnTo>
                  <a:lnTo>
                    <a:pt x="53627" y="48358"/>
                  </a:lnTo>
                  <a:close/>
                  <a:moveTo>
                    <a:pt x="56939" y="49608"/>
                  </a:moveTo>
                  <a:lnTo>
                    <a:pt x="57751" y="49900"/>
                  </a:lnTo>
                  <a:lnTo>
                    <a:pt x="56126" y="49879"/>
                  </a:lnTo>
                  <a:lnTo>
                    <a:pt x="56939" y="49608"/>
                  </a:lnTo>
                  <a:close/>
                  <a:moveTo>
                    <a:pt x="10559" y="49795"/>
                  </a:moveTo>
                  <a:lnTo>
                    <a:pt x="26075" y="49920"/>
                  </a:lnTo>
                  <a:lnTo>
                    <a:pt x="12996" y="50962"/>
                  </a:lnTo>
                  <a:lnTo>
                    <a:pt x="10559" y="49795"/>
                  </a:lnTo>
                  <a:close/>
                  <a:moveTo>
                    <a:pt x="33530" y="49983"/>
                  </a:moveTo>
                  <a:lnTo>
                    <a:pt x="49046" y="50129"/>
                  </a:lnTo>
                  <a:lnTo>
                    <a:pt x="46588" y="51232"/>
                  </a:lnTo>
                  <a:lnTo>
                    <a:pt x="33530" y="49983"/>
                  </a:lnTo>
                  <a:close/>
                  <a:moveTo>
                    <a:pt x="5832" y="49754"/>
                  </a:moveTo>
                  <a:lnTo>
                    <a:pt x="9872" y="49795"/>
                  </a:lnTo>
                  <a:lnTo>
                    <a:pt x="12434" y="51003"/>
                  </a:lnTo>
                  <a:lnTo>
                    <a:pt x="9185" y="51274"/>
                  </a:lnTo>
                  <a:lnTo>
                    <a:pt x="5520" y="49900"/>
                  </a:lnTo>
                  <a:lnTo>
                    <a:pt x="5832" y="49754"/>
                  </a:lnTo>
                  <a:close/>
                  <a:moveTo>
                    <a:pt x="49733" y="50129"/>
                  </a:moveTo>
                  <a:lnTo>
                    <a:pt x="53794" y="50149"/>
                  </a:lnTo>
                  <a:lnTo>
                    <a:pt x="54085" y="50295"/>
                  </a:lnTo>
                  <a:lnTo>
                    <a:pt x="50420" y="51607"/>
                  </a:lnTo>
                  <a:lnTo>
                    <a:pt x="47171" y="51295"/>
                  </a:lnTo>
                  <a:lnTo>
                    <a:pt x="49733" y="50129"/>
                  </a:lnTo>
                  <a:close/>
                  <a:moveTo>
                    <a:pt x="5145" y="50066"/>
                  </a:moveTo>
                  <a:lnTo>
                    <a:pt x="8498" y="51316"/>
                  </a:lnTo>
                  <a:lnTo>
                    <a:pt x="3604" y="51711"/>
                  </a:lnTo>
                  <a:lnTo>
                    <a:pt x="2333" y="51357"/>
                  </a:lnTo>
                  <a:lnTo>
                    <a:pt x="5145" y="50066"/>
                  </a:lnTo>
                  <a:close/>
                  <a:moveTo>
                    <a:pt x="1917" y="51545"/>
                  </a:moveTo>
                  <a:lnTo>
                    <a:pt x="2750" y="51774"/>
                  </a:lnTo>
                  <a:lnTo>
                    <a:pt x="1125" y="51899"/>
                  </a:lnTo>
                  <a:lnTo>
                    <a:pt x="1125" y="51899"/>
                  </a:lnTo>
                  <a:lnTo>
                    <a:pt x="1917" y="51545"/>
                  </a:lnTo>
                  <a:close/>
                  <a:moveTo>
                    <a:pt x="25304" y="50274"/>
                  </a:moveTo>
                  <a:lnTo>
                    <a:pt x="15141" y="51982"/>
                  </a:lnTo>
                  <a:lnTo>
                    <a:pt x="13517" y="51212"/>
                  </a:lnTo>
                  <a:lnTo>
                    <a:pt x="25304" y="50274"/>
                  </a:lnTo>
                  <a:close/>
                  <a:moveTo>
                    <a:pt x="54460" y="50483"/>
                  </a:moveTo>
                  <a:lnTo>
                    <a:pt x="57272" y="51816"/>
                  </a:lnTo>
                  <a:lnTo>
                    <a:pt x="55981" y="52149"/>
                  </a:lnTo>
                  <a:lnTo>
                    <a:pt x="51086" y="51670"/>
                  </a:lnTo>
                  <a:lnTo>
                    <a:pt x="54460" y="50483"/>
                  </a:lnTo>
                  <a:close/>
                  <a:moveTo>
                    <a:pt x="34322" y="50358"/>
                  </a:moveTo>
                  <a:lnTo>
                    <a:pt x="46067" y="51482"/>
                  </a:lnTo>
                  <a:lnTo>
                    <a:pt x="44443" y="52232"/>
                  </a:lnTo>
                  <a:lnTo>
                    <a:pt x="34322" y="50358"/>
                  </a:lnTo>
                  <a:close/>
                  <a:moveTo>
                    <a:pt x="57667" y="52003"/>
                  </a:moveTo>
                  <a:lnTo>
                    <a:pt x="58459" y="52378"/>
                  </a:lnTo>
                  <a:lnTo>
                    <a:pt x="56834" y="52232"/>
                  </a:lnTo>
                  <a:lnTo>
                    <a:pt x="57667" y="52003"/>
                  </a:lnTo>
                  <a:close/>
                  <a:moveTo>
                    <a:pt x="12954" y="51253"/>
                  </a:moveTo>
                  <a:lnTo>
                    <a:pt x="14641" y="52065"/>
                  </a:lnTo>
                  <a:lnTo>
                    <a:pt x="12350" y="52461"/>
                  </a:lnTo>
                  <a:lnTo>
                    <a:pt x="9831" y="51503"/>
                  </a:lnTo>
                  <a:lnTo>
                    <a:pt x="12954" y="51253"/>
                  </a:lnTo>
                  <a:close/>
                  <a:moveTo>
                    <a:pt x="24554" y="50712"/>
                  </a:moveTo>
                  <a:lnTo>
                    <a:pt x="16703" y="52732"/>
                  </a:lnTo>
                  <a:lnTo>
                    <a:pt x="15599" y="52211"/>
                  </a:lnTo>
                  <a:lnTo>
                    <a:pt x="24554" y="50712"/>
                  </a:lnTo>
                  <a:close/>
                  <a:moveTo>
                    <a:pt x="46651" y="51545"/>
                  </a:moveTo>
                  <a:lnTo>
                    <a:pt x="49754" y="51836"/>
                  </a:lnTo>
                  <a:lnTo>
                    <a:pt x="47213" y="52732"/>
                  </a:lnTo>
                  <a:lnTo>
                    <a:pt x="44922" y="52315"/>
                  </a:lnTo>
                  <a:lnTo>
                    <a:pt x="46651" y="51545"/>
                  </a:lnTo>
                  <a:close/>
                  <a:moveTo>
                    <a:pt x="35051" y="50795"/>
                  </a:moveTo>
                  <a:lnTo>
                    <a:pt x="43964" y="52440"/>
                  </a:lnTo>
                  <a:lnTo>
                    <a:pt x="42860" y="52940"/>
                  </a:lnTo>
                  <a:lnTo>
                    <a:pt x="35051" y="50795"/>
                  </a:lnTo>
                  <a:close/>
                  <a:moveTo>
                    <a:pt x="9143" y="51566"/>
                  </a:moveTo>
                  <a:lnTo>
                    <a:pt x="11788" y="52544"/>
                  </a:lnTo>
                  <a:lnTo>
                    <a:pt x="8581" y="53086"/>
                  </a:lnTo>
                  <a:lnTo>
                    <a:pt x="4416" y="51940"/>
                  </a:lnTo>
                  <a:lnTo>
                    <a:pt x="9143" y="51566"/>
                  </a:lnTo>
                  <a:close/>
                  <a:moveTo>
                    <a:pt x="15099" y="52295"/>
                  </a:moveTo>
                  <a:lnTo>
                    <a:pt x="16266" y="52836"/>
                  </a:lnTo>
                  <a:lnTo>
                    <a:pt x="14579" y="53294"/>
                  </a:lnTo>
                  <a:lnTo>
                    <a:pt x="12892" y="52649"/>
                  </a:lnTo>
                  <a:lnTo>
                    <a:pt x="15099" y="52295"/>
                  </a:lnTo>
                  <a:close/>
                  <a:moveTo>
                    <a:pt x="23825" y="51191"/>
                  </a:moveTo>
                  <a:lnTo>
                    <a:pt x="17890" y="53294"/>
                  </a:lnTo>
                  <a:lnTo>
                    <a:pt x="17120" y="52919"/>
                  </a:lnTo>
                  <a:lnTo>
                    <a:pt x="23825" y="51191"/>
                  </a:lnTo>
                  <a:close/>
                  <a:moveTo>
                    <a:pt x="50441" y="51899"/>
                  </a:moveTo>
                  <a:lnTo>
                    <a:pt x="55168" y="52357"/>
                  </a:lnTo>
                  <a:lnTo>
                    <a:pt x="50982" y="53440"/>
                  </a:lnTo>
                  <a:lnTo>
                    <a:pt x="47775" y="52857"/>
                  </a:lnTo>
                  <a:lnTo>
                    <a:pt x="50441" y="51899"/>
                  </a:lnTo>
                  <a:close/>
                  <a:moveTo>
                    <a:pt x="35759" y="51295"/>
                  </a:moveTo>
                  <a:lnTo>
                    <a:pt x="42444" y="53128"/>
                  </a:lnTo>
                  <a:lnTo>
                    <a:pt x="41673" y="53482"/>
                  </a:lnTo>
                  <a:lnTo>
                    <a:pt x="35759" y="51295"/>
                  </a:lnTo>
                  <a:close/>
                  <a:moveTo>
                    <a:pt x="44464" y="52524"/>
                  </a:moveTo>
                  <a:lnTo>
                    <a:pt x="46671" y="52940"/>
                  </a:lnTo>
                  <a:lnTo>
                    <a:pt x="44985" y="53544"/>
                  </a:lnTo>
                  <a:lnTo>
                    <a:pt x="43298" y="53065"/>
                  </a:lnTo>
                  <a:lnTo>
                    <a:pt x="44464" y="52524"/>
                  </a:lnTo>
                  <a:close/>
                  <a:moveTo>
                    <a:pt x="23159" y="51732"/>
                  </a:moveTo>
                  <a:lnTo>
                    <a:pt x="18786" y="53731"/>
                  </a:lnTo>
                  <a:lnTo>
                    <a:pt x="18265" y="53461"/>
                  </a:lnTo>
                  <a:lnTo>
                    <a:pt x="23159" y="51732"/>
                  </a:lnTo>
                  <a:close/>
                  <a:moveTo>
                    <a:pt x="16682" y="53044"/>
                  </a:moveTo>
                  <a:lnTo>
                    <a:pt x="17494" y="53440"/>
                  </a:lnTo>
                  <a:lnTo>
                    <a:pt x="16203" y="53898"/>
                  </a:lnTo>
                  <a:lnTo>
                    <a:pt x="15058" y="53461"/>
                  </a:lnTo>
                  <a:lnTo>
                    <a:pt x="16682" y="53044"/>
                  </a:lnTo>
                  <a:close/>
                  <a:moveTo>
                    <a:pt x="36425" y="51836"/>
                  </a:moveTo>
                  <a:lnTo>
                    <a:pt x="41298" y="53669"/>
                  </a:lnTo>
                  <a:lnTo>
                    <a:pt x="40757" y="53898"/>
                  </a:lnTo>
                  <a:lnTo>
                    <a:pt x="36425" y="51836"/>
                  </a:lnTo>
                  <a:close/>
                  <a:moveTo>
                    <a:pt x="12330" y="52753"/>
                  </a:moveTo>
                  <a:lnTo>
                    <a:pt x="14100" y="53419"/>
                  </a:lnTo>
                  <a:lnTo>
                    <a:pt x="11851" y="54002"/>
                  </a:lnTo>
                  <a:lnTo>
                    <a:pt x="9247" y="53273"/>
                  </a:lnTo>
                  <a:lnTo>
                    <a:pt x="12330" y="52753"/>
                  </a:lnTo>
                  <a:close/>
                  <a:moveTo>
                    <a:pt x="42881" y="53253"/>
                  </a:moveTo>
                  <a:lnTo>
                    <a:pt x="44506" y="53711"/>
                  </a:lnTo>
                  <a:lnTo>
                    <a:pt x="43339" y="54106"/>
                  </a:lnTo>
                  <a:lnTo>
                    <a:pt x="42048" y="53627"/>
                  </a:lnTo>
                  <a:lnTo>
                    <a:pt x="42881" y="53253"/>
                  </a:lnTo>
                  <a:close/>
                  <a:moveTo>
                    <a:pt x="47234" y="53044"/>
                  </a:moveTo>
                  <a:lnTo>
                    <a:pt x="50316" y="53607"/>
                  </a:lnTo>
                  <a:lnTo>
                    <a:pt x="47692" y="54294"/>
                  </a:lnTo>
                  <a:lnTo>
                    <a:pt x="45464" y="53669"/>
                  </a:lnTo>
                  <a:lnTo>
                    <a:pt x="47234" y="53044"/>
                  </a:lnTo>
                  <a:close/>
                  <a:moveTo>
                    <a:pt x="17869" y="53607"/>
                  </a:moveTo>
                  <a:lnTo>
                    <a:pt x="18452" y="53877"/>
                  </a:lnTo>
                  <a:lnTo>
                    <a:pt x="17432" y="54356"/>
                  </a:lnTo>
                  <a:lnTo>
                    <a:pt x="16620" y="54044"/>
                  </a:lnTo>
                  <a:lnTo>
                    <a:pt x="17869" y="53607"/>
                  </a:lnTo>
                  <a:close/>
                  <a:moveTo>
                    <a:pt x="41673" y="53794"/>
                  </a:moveTo>
                  <a:lnTo>
                    <a:pt x="42923" y="54273"/>
                  </a:lnTo>
                  <a:lnTo>
                    <a:pt x="42111" y="54544"/>
                  </a:lnTo>
                  <a:lnTo>
                    <a:pt x="41090" y="54065"/>
                  </a:lnTo>
                  <a:lnTo>
                    <a:pt x="41673" y="53794"/>
                  </a:lnTo>
                  <a:close/>
                  <a:moveTo>
                    <a:pt x="14558" y="53586"/>
                  </a:moveTo>
                  <a:lnTo>
                    <a:pt x="15787" y="54044"/>
                  </a:lnTo>
                  <a:lnTo>
                    <a:pt x="14141" y="54627"/>
                  </a:lnTo>
                  <a:lnTo>
                    <a:pt x="12413" y="54148"/>
                  </a:lnTo>
                  <a:lnTo>
                    <a:pt x="14558" y="53586"/>
                  </a:lnTo>
                  <a:close/>
                  <a:moveTo>
                    <a:pt x="44985" y="53836"/>
                  </a:moveTo>
                  <a:lnTo>
                    <a:pt x="47130" y="54440"/>
                  </a:lnTo>
                  <a:lnTo>
                    <a:pt x="45401" y="54877"/>
                  </a:lnTo>
                  <a:lnTo>
                    <a:pt x="43756" y="54273"/>
                  </a:lnTo>
                  <a:lnTo>
                    <a:pt x="44985" y="53836"/>
                  </a:lnTo>
                  <a:close/>
                  <a:moveTo>
                    <a:pt x="8560" y="53377"/>
                  </a:moveTo>
                  <a:lnTo>
                    <a:pt x="11288" y="54148"/>
                  </a:lnTo>
                  <a:lnTo>
                    <a:pt x="8123" y="54960"/>
                  </a:lnTo>
                  <a:lnTo>
                    <a:pt x="3895" y="54169"/>
                  </a:lnTo>
                  <a:lnTo>
                    <a:pt x="8560" y="53377"/>
                  </a:lnTo>
                  <a:close/>
                  <a:moveTo>
                    <a:pt x="16203" y="54190"/>
                  </a:moveTo>
                  <a:lnTo>
                    <a:pt x="17057" y="54523"/>
                  </a:lnTo>
                  <a:lnTo>
                    <a:pt x="15808" y="55085"/>
                  </a:lnTo>
                  <a:lnTo>
                    <a:pt x="14620" y="54752"/>
                  </a:lnTo>
                  <a:lnTo>
                    <a:pt x="16203" y="54190"/>
                  </a:lnTo>
                  <a:close/>
                  <a:moveTo>
                    <a:pt x="43339" y="54419"/>
                  </a:moveTo>
                  <a:lnTo>
                    <a:pt x="44922" y="55002"/>
                  </a:lnTo>
                  <a:lnTo>
                    <a:pt x="43714" y="55314"/>
                  </a:lnTo>
                  <a:lnTo>
                    <a:pt x="42485" y="54731"/>
                  </a:lnTo>
                  <a:lnTo>
                    <a:pt x="43339" y="54419"/>
                  </a:lnTo>
                  <a:close/>
                  <a:moveTo>
                    <a:pt x="51003" y="53731"/>
                  </a:moveTo>
                  <a:lnTo>
                    <a:pt x="55647" y="54606"/>
                  </a:lnTo>
                  <a:lnTo>
                    <a:pt x="51399" y="55314"/>
                  </a:lnTo>
                  <a:lnTo>
                    <a:pt x="48254" y="54440"/>
                  </a:lnTo>
                  <a:lnTo>
                    <a:pt x="51003" y="53731"/>
                  </a:lnTo>
                  <a:close/>
                  <a:moveTo>
                    <a:pt x="11851" y="54294"/>
                  </a:moveTo>
                  <a:lnTo>
                    <a:pt x="13662" y="54794"/>
                  </a:lnTo>
                  <a:lnTo>
                    <a:pt x="11476" y="55564"/>
                  </a:lnTo>
                  <a:lnTo>
                    <a:pt x="8810" y="55085"/>
                  </a:lnTo>
                  <a:lnTo>
                    <a:pt x="11851" y="54294"/>
                  </a:lnTo>
                  <a:close/>
                  <a:moveTo>
                    <a:pt x="47692" y="54585"/>
                  </a:moveTo>
                  <a:lnTo>
                    <a:pt x="50712" y="55418"/>
                  </a:lnTo>
                  <a:lnTo>
                    <a:pt x="48046" y="55877"/>
                  </a:lnTo>
                  <a:lnTo>
                    <a:pt x="45880" y="55064"/>
                  </a:lnTo>
                  <a:lnTo>
                    <a:pt x="47692" y="54585"/>
                  </a:lnTo>
                  <a:close/>
                  <a:moveTo>
                    <a:pt x="14141" y="54939"/>
                  </a:moveTo>
                  <a:lnTo>
                    <a:pt x="15391" y="55273"/>
                  </a:lnTo>
                  <a:lnTo>
                    <a:pt x="13808" y="56002"/>
                  </a:lnTo>
                  <a:lnTo>
                    <a:pt x="12038" y="55668"/>
                  </a:lnTo>
                  <a:lnTo>
                    <a:pt x="14141" y="54939"/>
                  </a:lnTo>
                  <a:close/>
                  <a:moveTo>
                    <a:pt x="45380" y="55189"/>
                  </a:moveTo>
                  <a:lnTo>
                    <a:pt x="47484" y="55960"/>
                  </a:lnTo>
                  <a:lnTo>
                    <a:pt x="45713" y="56272"/>
                  </a:lnTo>
                  <a:lnTo>
                    <a:pt x="44131" y="55523"/>
                  </a:lnTo>
                  <a:lnTo>
                    <a:pt x="45380" y="55189"/>
                  </a:lnTo>
                  <a:close/>
                  <a:moveTo>
                    <a:pt x="8144" y="55252"/>
                  </a:moveTo>
                  <a:lnTo>
                    <a:pt x="10913" y="55772"/>
                  </a:lnTo>
                  <a:lnTo>
                    <a:pt x="7852" y="56855"/>
                  </a:lnTo>
                  <a:lnTo>
                    <a:pt x="3562" y="56439"/>
                  </a:lnTo>
                  <a:lnTo>
                    <a:pt x="8144" y="55252"/>
                  </a:lnTo>
                  <a:close/>
                  <a:moveTo>
                    <a:pt x="11497" y="55877"/>
                  </a:moveTo>
                  <a:lnTo>
                    <a:pt x="13350" y="56210"/>
                  </a:lnTo>
                  <a:lnTo>
                    <a:pt x="11226" y="57168"/>
                  </a:lnTo>
                  <a:lnTo>
                    <a:pt x="8539" y="56918"/>
                  </a:lnTo>
                  <a:lnTo>
                    <a:pt x="11497" y="55877"/>
                  </a:lnTo>
                  <a:close/>
                  <a:moveTo>
                    <a:pt x="51378" y="55606"/>
                  </a:moveTo>
                  <a:lnTo>
                    <a:pt x="55960" y="56876"/>
                  </a:lnTo>
                  <a:lnTo>
                    <a:pt x="51649" y="57209"/>
                  </a:lnTo>
                  <a:lnTo>
                    <a:pt x="48587" y="56085"/>
                  </a:lnTo>
                  <a:lnTo>
                    <a:pt x="51378" y="55606"/>
                  </a:lnTo>
                  <a:close/>
                  <a:moveTo>
                    <a:pt x="48025" y="56168"/>
                  </a:moveTo>
                  <a:lnTo>
                    <a:pt x="50962" y="57272"/>
                  </a:lnTo>
                  <a:lnTo>
                    <a:pt x="48254" y="57480"/>
                  </a:lnTo>
                  <a:lnTo>
                    <a:pt x="46172" y="56481"/>
                  </a:lnTo>
                  <a:lnTo>
                    <a:pt x="48025" y="56168"/>
                  </a:lnTo>
                  <a:close/>
                  <a:moveTo>
                    <a:pt x="3520" y="56730"/>
                  </a:moveTo>
                  <a:lnTo>
                    <a:pt x="7206" y="57084"/>
                  </a:lnTo>
                  <a:lnTo>
                    <a:pt x="5520" y="57688"/>
                  </a:lnTo>
                  <a:lnTo>
                    <a:pt x="3520" y="56730"/>
                  </a:lnTo>
                  <a:close/>
                  <a:moveTo>
                    <a:pt x="18786" y="54044"/>
                  </a:moveTo>
                  <a:lnTo>
                    <a:pt x="26679" y="57793"/>
                  </a:lnTo>
                  <a:lnTo>
                    <a:pt x="17807" y="54481"/>
                  </a:lnTo>
                  <a:lnTo>
                    <a:pt x="18786" y="54044"/>
                  </a:lnTo>
                  <a:close/>
                  <a:moveTo>
                    <a:pt x="40757" y="54231"/>
                  </a:moveTo>
                  <a:lnTo>
                    <a:pt x="41715" y="54689"/>
                  </a:lnTo>
                  <a:lnTo>
                    <a:pt x="32822" y="57855"/>
                  </a:lnTo>
                  <a:lnTo>
                    <a:pt x="40757" y="54231"/>
                  </a:lnTo>
                  <a:close/>
                  <a:moveTo>
                    <a:pt x="17432" y="54669"/>
                  </a:moveTo>
                  <a:lnTo>
                    <a:pt x="26574" y="58063"/>
                  </a:lnTo>
                  <a:lnTo>
                    <a:pt x="16245" y="55210"/>
                  </a:lnTo>
                  <a:lnTo>
                    <a:pt x="17432" y="54669"/>
                  </a:lnTo>
                  <a:close/>
                  <a:moveTo>
                    <a:pt x="55981" y="57168"/>
                  </a:moveTo>
                  <a:lnTo>
                    <a:pt x="53960" y="58084"/>
                  </a:lnTo>
                  <a:lnTo>
                    <a:pt x="52294" y="57459"/>
                  </a:lnTo>
                  <a:lnTo>
                    <a:pt x="55981" y="57168"/>
                  </a:lnTo>
                  <a:close/>
                  <a:moveTo>
                    <a:pt x="42090" y="54856"/>
                  </a:moveTo>
                  <a:lnTo>
                    <a:pt x="43277" y="55439"/>
                  </a:lnTo>
                  <a:lnTo>
                    <a:pt x="32906" y="58126"/>
                  </a:lnTo>
                  <a:lnTo>
                    <a:pt x="42090" y="54856"/>
                  </a:lnTo>
                  <a:close/>
                  <a:moveTo>
                    <a:pt x="15828" y="55398"/>
                  </a:moveTo>
                  <a:lnTo>
                    <a:pt x="26491" y="58355"/>
                  </a:lnTo>
                  <a:lnTo>
                    <a:pt x="14308" y="56085"/>
                  </a:lnTo>
                  <a:lnTo>
                    <a:pt x="15828" y="55398"/>
                  </a:lnTo>
                  <a:close/>
                  <a:moveTo>
                    <a:pt x="43693" y="55627"/>
                  </a:moveTo>
                  <a:lnTo>
                    <a:pt x="45214" y="56356"/>
                  </a:lnTo>
                  <a:lnTo>
                    <a:pt x="32989" y="58396"/>
                  </a:lnTo>
                  <a:lnTo>
                    <a:pt x="32989" y="58396"/>
                  </a:lnTo>
                  <a:lnTo>
                    <a:pt x="43693" y="55627"/>
                  </a:lnTo>
                  <a:close/>
                  <a:moveTo>
                    <a:pt x="13850" y="56314"/>
                  </a:moveTo>
                  <a:lnTo>
                    <a:pt x="26450" y="58626"/>
                  </a:lnTo>
                  <a:lnTo>
                    <a:pt x="26450" y="58626"/>
                  </a:lnTo>
                  <a:lnTo>
                    <a:pt x="11809" y="57230"/>
                  </a:lnTo>
                  <a:lnTo>
                    <a:pt x="13850" y="56314"/>
                  </a:lnTo>
                  <a:close/>
                  <a:moveTo>
                    <a:pt x="45672" y="56564"/>
                  </a:moveTo>
                  <a:lnTo>
                    <a:pt x="47692" y="57522"/>
                  </a:lnTo>
                  <a:lnTo>
                    <a:pt x="33030" y="58688"/>
                  </a:lnTo>
                  <a:lnTo>
                    <a:pt x="45672" y="56564"/>
                  </a:lnTo>
                  <a:close/>
                  <a:moveTo>
                    <a:pt x="7894" y="57147"/>
                  </a:moveTo>
                  <a:lnTo>
                    <a:pt x="10705" y="57418"/>
                  </a:lnTo>
                  <a:lnTo>
                    <a:pt x="7769" y="58751"/>
                  </a:lnTo>
                  <a:lnTo>
                    <a:pt x="5894" y="57855"/>
                  </a:lnTo>
                  <a:lnTo>
                    <a:pt x="7894" y="57147"/>
                  </a:lnTo>
                  <a:close/>
                  <a:moveTo>
                    <a:pt x="5499" y="58001"/>
                  </a:moveTo>
                  <a:lnTo>
                    <a:pt x="7123" y="58771"/>
                  </a:lnTo>
                  <a:lnTo>
                    <a:pt x="7123" y="58771"/>
                  </a:lnTo>
                  <a:lnTo>
                    <a:pt x="3416" y="58730"/>
                  </a:lnTo>
                  <a:lnTo>
                    <a:pt x="5499" y="58001"/>
                  </a:lnTo>
                  <a:close/>
                  <a:moveTo>
                    <a:pt x="11288" y="57480"/>
                  </a:moveTo>
                  <a:lnTo>
                    <a:pt x="26408" y="58917"/>
                  </a:lnTo>
                  <a:lnTo>
                    <a:pt x="8435" y="58771"/>
                  </a:lnTo>
                  <a:lnTo>
                    <a:pt x="11288" y="57480"/>
                  </a:lnTo>
                  <a:close/>
                  <a:moveTo>
                    <a:pt x="30198" y="49962"/>
                  </a:moveTo>
                  <a:lnTo>
                    <a:pt x="31010" y="50045"/>
                  </a:lnTo>
                  <a:lnTo>
                    <a:pt x="31781" y="50191"/>
                  </a:lnTo>
                  <a:lnTo>
                    <a:pt x="32551" y="50399"/>
                  </a:lnTo>
                  <a:lnTo>
                    <a:pt x="33301" y="50670"/>
                  </a:lnTo>
                  <a:lnTo>
                    <a:pt x="40403" y="54065"/>
                  </a:lnTo>
                  <a:lnTo>
                    <a:pt x="29740" y="58938"/>
                  </a:lnTo>
                  <a:lnTo>
                    <a:pt x="19140" y="53898"/>
                  </a:lnTo>
                  <a:lnTo>
                    <a:pt x="26304" y="50628"/>
                  </a:lnTo>
                  <a:lnTo>
                    <a:pt x="27053" y="50358"/>
                  </a:lnTo>
                  <a:lnTo>
                    <a:pt x="27824" y="50149"/>
                  </a:lnTo>
                  <a:lnTo>
                    <a:pt x="28615" y="50024"/>
                  </a:lnTo>
                  <a:lnTo>
                    <a:pt x="29407" y="49962"/>
                  </a:lnTo>
                  <a:close/>
                  <a:moveTo>
                    <a:pt x="48213" y="57772"/>
                  </a:moveTo>
                  <a:lnTo>
                    <a:pt x="51045" y="59125"/>
                  </a:lnTo>
                  <a:lnTo>
                    <a:pt x="33051" y="58980"/>
                  </a:lnTo>
                  <a:lnTo>
                    <a:pt x="48213" y="57772"/>
                  </a:lnTo>
                  <a:close/>
                  <a:moveTo>
                    <a:pt x="51607" y="57501"/>
                  </a:moveTo>
                  <a:lnTo>
                    <a:pt x="53586" y="58251"/>
                  </a:lnTo>
                  <a:lnTo>
                    <a:pt x="51690" y="59125"/>
                  </a:lnTo>
                  <a:lnTo>
                    <a:pt x="48796" y="57730"/>
                  </a:lnTo>
                  <a:lnTo>
                    <a:pt x="51607" y="57501"/>
                  </a:lnTo>
                  <a:close/>
                  <a:moveTo>
                    <a:pt x="53981" y="58396"/>
                  </a:moveTo>
                  <a:lnTo>
                    <a:pt x="56043" y="59167"/>
                  </a:lnTo>
                  <a:lnTo>
                    <a:pt x="52336" y="59146"/>
                  </a:lnTo>
                  <a:lnTo>
                    <a:pt x="53981" y="58396"/>
                  </a:lnTo>
                  <a:close/>
                  <a:moveTo>
                    <a:pt x="3416" y="59021"/>
                  </a:moveTo>
                  <a:lnTo>
                    <a:pt x="7123" y="59063"/>
                  </a:lnTo>
                  <a:lnTo>
                    <a:pt x="5499" y="59792"/>
                  </a:lnTo>
                  <a:lnTo>
                    <a:pt x="3416" y="59021"/>
                  </a:lnTo>
                  <a:close/>
                  <a:moveTo>
                    <a:pt x="52336" y="59438"/>
                  </a:moveTo>
                  <a:lnTo>
                    <a:pt x="56043" y="59459"/>
                  </a:lnTo>
                  <a:lnTo>
                    <a:pt x="53960" y="60188"/>
                  </a:lnTo>
                  <a:lnTo>
                    <a:pt x="52336" y="59438"/>
                  </a:lnTo>
                  <a:close/>
                  <a:moveTo>
                    <a:pt x="8435" y="59063"/>
                  </a:moveTo>
                  <a:lnTo>
                    <a:pt x="26408" y="59209"/>
                  </a:lnTo>
                  <a:lnTo>
                    <a:pt x="11247" y="60417"/>
                  </a:lnTo>
                  <a:lnTo>
                    <a:pt x="8435" y="59063"/>
                  </a:lnTo>
                  <a:close/>
                  <a:moveTo>
                    <a:pt x="7769" y="59084"/>
                  </a:moveTo>
                  <a:lnTo>
                    <a:pt x="10684" y="60458"/>
                  </a:lnTo>
                  <a:lnTo>
                    <a:pt x="7852" y="60687"/>
                  </a:lnTo>
                  <a:lnTo>
                    <a:pt x="5874" y="59938"/>
                  </a:lnTo>
                  <a:lnTo>
                    <a:pt x="7769" y="59084"/>
                  </a:lnTo>
                  <a:close/>
                  <a:moveTo>
                    <a:pt x="33051" y="59271"/>
                  </a:moveTo>
                  <a:lnTo>
                    <a:pt x="51045" y="59417"/>
                  </a:lnTo>
                  <a:lnTo>
                    <a:pt x="48192" y="60708"/>
                  </a:lnTo>
                  <a:lnTo>
                    <a:pt x="33051" y="59271"/>
                  </a:lnTo>
                  <a:close/>
                  <a:moveTo>
                    <a:pt x="5499" y="60104"/>
                  </a:moveTo>
                  <a:lnTo>
                    <a:pt x="7186" y="60729"/>
                  </a:lnTo>
                  <a:lnTo>
                    <a:pt x="3499" y="61021"/>
                  </a:lnTo>
                  <a:lnTo>
                    <a:pt x="3499" y="61021"/>
                  </a:lnTo>
                  <a:lnTo>
                    <a:pt x="5499" y="60104"/>
                  </a:lnTo>
                  <a:close/>
                  <a:moveTo>
                    <a:pt x="51690" y="59438"/>
                  </a:moveTo>
                  <a:lnTo>
                    <a:pt x="53565" y="60333"/>
                  </a:lnTo>
                  <a:lnTo>
                    <a:pt x="51565" y="61041"/>
                  </a:lnTo>
                  <a:lnTo>
                    <a:pt x="48754" y="60771"/>
                  </a:lnTo>
                  <a:lnTo>
                    <a:pt x="51690" y="59438"/>
                  </a:lnTo>
                  <a:close/>
                  <a:moveTo>
                    <a:pt x="53940" y="60500"/>
                  </a:moveTo>
                  <a:lnTo>
                    <a:pt x="55939" y="61458"/>
                  </a:lnTo>
                  <a:lnTo>
                    <a:pt x="52253" y="61104"/>
                  </a:lnTo>
                  <a:lnTo>
                    <a:pt x="53940" y="60500"/>
                  </a:lnTo>
                  <a:close/>
                  <a:moveTo>
                    <a:pt x="26429" y="59500"/>
                  </a:moveTo>
                  <a:lnTo>
                    <a:pt x="13787" y="61625"/>
                  </a:lnTo>
                  <a:lnTo>
                    <a:pt x="11788" y="60667"/>
                  </a:lnTo>
                  <a:lnTo>
                    <a:pt x="26429" y="59500"/>
                  </a:lnTo>
                  <a:close/>
                  <a:moveTo>
                    <a:pt x="33030" y="59563"/>
                  </a:moveTo>
                  <a:lnTo>
                    <a:pt x="47650" y="60958"/>
                  </a:lnTo>
                  <a:lnTo>
                    <a:pt x="45630" y="61895"/>
                  </a:lnTo>
                  <a:lnTo>
                    <a:pt x="33030" y="59563"/>
                  </a:lnTo>
                  <a:close/>
                  <a:moveTo>
                    <a:pt x="11205" y="60708"/>
                  </a:moveTo>
                  <a:lnTo>
                    <a:pt x="13288" y="61708"/>
                  </a:lnTo>
                  <a:lnTo>
                    <a:pt x="11434" y="62020"/>
                  </a:lnTo>
                  <a:lnTo>
                    <a:pt x="8498" y="60916"/>
                  </a:lnTo>
                  <a:lnTo>
                    <a:pt x="11205" y="60708"/>
                  </a:lnTo>
                  <a:close/>
                  <a:moveTo>
                    <a:pt x="48233" y="61021"/>
                  </a:moveTo>
                  <a:lnTo>
                    <a:pt x="50920" y="61270"/>
                  </a:lnTo>
                  <a:lnTo>
                    <a:pt x="47963" y="62312"/>
                  </a:lnTo>
                  <a:lnTo>
                    <a:pt x="46130" y="61979"/>
                  </a:lnTo>
                  <a:lnTo>
                    <a:pt x="48233" y="61021"/>
                  </a:lnTo>
                  <a:close/>
                  <a:moveTo>
                    <a:pt x="26470" y="59792"/>
                  </a:moveTo>
                  <a:lnTo>
                    <a:pt x="15766" y="62562"/>
                  </a:lnTo>
                  <a:lnTo>
                    <a:pt x="14246" y="61833"/>
                  </a:lnTo>
                  <a:lnTo>
                    <a:pt x="26470" y="59792"/>
                  </a:lnTo>
                  <a:close/>
                  <a:moveTo>
                    <a:pt x="7810" y="60979"/>
                  </a:moveTo>
                  <a:lnTo>
                    <a:pt x="10872" y="62124"/>
                  </a:lnTo>
                  <a:lnTo>
                    <a:pt x="8081" y="62582"/>
                  </a:lnTo>
                  <a:lnTo>
                    <a:pt x="3520" y="61312"/>
                  </a:lnTo>
                  <a:lnTo>
                    <a:pt x="7810" y="60979"/>
                  </a:lnTo>
                  <a:close/>
                  <a:moveTo>
                    <a:pt x="32968" y="59833"/>
                  </a:moveTo>
                  <a:lnTo>
                    <a:pt x="45172" y="62104"/>
                  </a:lnTo>
                  <a:lnTo>
                    <a:pt x="43631" y="62791"/>
                  </a:lnTo>
                  <a:lnTo>
                    <a:pt x="32968" y="59833"/>
                  </a:lnTo>
                  <a:close/>
                  <a:moveTo>
                    <a:pt x="51607" y="61333"/>
                  </a:moveTo>
                  <a:lnTo>
                    <a:pt x="55918" y="61749"/>
                  </a:lnTo>
                  <a:lnTo>
                    <a:pt x="51316" y="62937"/>
                  </a:lnTo>
                  <a:lnTo>
                    <a:pt x="48546" y="62416"/>
                  </a:lnTo>
                  <a:lnTo>
                    <a:pt x="51607" y="61333"/>
                  </a:lnTo>
                  <a:close/>
                  <a:moveTo>
                    <a:pt x="13746" y="61916"/>
                  </a:moveTo>
                  <a:lnTo>
                    <a:pt x="15329" y="62687"/>
                  </a:lnTo>
                  <a:lnTo>
                    <a:pt x="14079" y="62999"/>
                  </a:lnTo>
                  <a:lnTo>
                    <a:pt x="11976" y="62228"/>
                  </a:lnTo>
                  <a:lnTo>
                    <a:pt x="13746" y="61916"/>
                  </a:lnTo>
                  <a:close/>
                  <a:moveTo>
                    <a:pt x="45651" y="62187"/>
                  </a:moveTo>
                  <a:lnTo>
                    <a:pt x="47421" y="62520"/>
                  </a:lnTo>
                  <a:lnTo>
                    <a:pt x="45318" y="63270"/>
                  </a:lnTo>
                  <a:lnTo>
                    <a:pt x="44068" y="62916"/>
                  </a:lnTo>
                  <a:lnTo>
                    <a:pt x="45651" y="62187"/>
                  </a:lnTo>
                  <a:close/>
                  <a:moveTo>
                    <a:pt x="26554" y="60063"/>
                  </a:moveTo>
                  <a:lnTo>
                    <a:pt x="17369" y="63332"/>
                  </a:lnTo>
                  <a:lnTo>
                    <a:pt x="16182" y="62749"/>
                  </a:lnTo>
                  <a:lnTo>
                    <a:pt x="26554" y="60063"/>
                  </a:lnTo>
                  <a:close/>
                  <a:moveTo>
                    <a:pt x="32906" y="60125"/>
                  </a:moveTo>
                  <a:lnTo>
                    <a:pt x="43214" y="62978"/>
                  </a:lnTo>
                  <a:lnTo>
                    <a:pt x="42027" y="63520"/>
                  </a:lnTo>
                  <a:lnTo>
                    <a:pt x="32906" y="60125"/>
                  </a:lnTo>
                  <a:close/>
                  <a:moveTo>
                    <a:pt x="11413" y="62312"/>
                  </a:moveTo>
                  <a:lnTo>
                    <a:pt x="13579" y="63124"/>
                  </a:lnTo>
                  <a:lnTo>
                    <a:pt x="11767" y="63603"/>
                  </a:lnTo>
                  <a:lnTo>
                    <a:pt x="8748" y="62770"/>
                  </a:lnTo>
                  <a:lnTo>
                    <a:pt x="11413" y="62312"/>
                  </a:lnTo>
                  <a:close/>
                  <a:moveTo>
                    <a:pt x="15745" y="62874"/>
                  </a:moveTo>
                  <a:lnTo>
                    <a:pt x="16974" y="63457"/>
                  </a:lnTo>
                  <a:lnTo>
                    <a:pt x="16120" y="63770"/>
                  </a:lnTo>
                  <a:lnTo>
                    <a:pt x="14558" y="63186"/>
                  </a:lnTo>
                  <a:lnTo>
                    <a:pt x="15745" y="62874"/>
                  </a:lnTo>
                  <a:close/>
                  <a:moveTo>
                    <a:pt x="48004" y="62624"/>
                  </a:moveTo>
                  <a:lnTo>
                    <a:pt x="50649" y="63103"/>
                  </a:lnTo>
                  <a:lnTo>
                    <a:pt x="47629" y="63895"/>
                  </a:lnTo>
                  <a:lnTo>
                    <a:pt x="45797" y="63395"/>
                  </a:lnTo>
                  <a:lnTo>
                    <a:pt x="48004" y="62624"/>
                  </a:lnTo>
                  <a:close/>
                  <a:moveTo>
                    <a:pt x="26658" y="60333"/>
                  </a:moveTo>
                  <a:lnTo>
                    <a:pt x="18702" y="63957"/>
                  </a:lnTo>
                  <a:lnTo>
                    <a:pt x="17744" y="63499"/>
                  </a:lnTo>
                  <a:lnTo>
                    <a:pt x="26658" y="60333"/>
                  </a:lnTo>
                  <a:close/>
                  <a:moveTo>
                    <a:pt x="43652" y="63103"/>
                  </a:moveTo>
                  <a:lnTo>
                    <a:pt x="44839" y="63436"/>
                  </a:lnTo>
                  <a:lnTo>
                    <a:pt x="43256" y="63999"/>
                  </a:lnTo>
                  <a:lnTo>
                    <a:pt x="42402" y="63665"/>
                  </a:lnTo>
                  <a:lnTo>
                    <a:pt x="43652" y="63103"/>
                  </a:lnTo>
                  <a:close/>
                  <a:moveTo>
                    <a:pt x="32801" y="60396"/>
                  </a:moveTo>
                  <a:lnTo>
                    <a:pt x="41652" y="63707"/>
                  </a:lnTo>
                  <a:lnTo>
                    <a:pt x="40674" y="64144"/>
                  </a:lnTo>
                  <a:lnTo>
                    <a:pt x="32801" y="60396"/>
                  </a:lnTo>
                  <a:close/>
                  <a:moveTo>
                    <a:pt x="14058" y="63311"/>
                  </a:moveTo>
                  <a:lnTo>
                    <a:pt x="15703" y="63915"/>
                  </a:lnTo>
                  <a:lnTo>
                    <a:pt x="14475" y="64353"/>
                  </a:lnTo>
                  <a:lnTo>
                    <a:pt x="12330" y="63749"/>
                  </a:lnTo>
                  <a:lnTo>
                    <a:pt x="14058" y="63311"/>
                  </a:lnTo>
                  <a:close/>
                  <a:moveTo>
                    <a:pt x="17349" y="63645"/>
                  </a:moveTo>
                  <a:lnTo>
                    <a:pt x="18369" y="64124"/>
                  </a:lnTo>
                  <a:lnTo>
                    <a:pt x="17786" y="64394"/>
                  </a:lnTo>
                  <a:lnTo>
                    <a:pt x="16557" y="63915"/>
                  </a:lnTo>
                  <a:lnTo>
                    <a:pt x="17349" y="63645"/>
                  </a:lnTo>
                  <a:close/>
                  <a:moveTo>
                    <a:pt x="8060" y="62874"/>
                  </a:moveTo>
                  <a:lnTo>
                    <a:pt x="11205" y="63749"/>
                  </a:lnTo>
                  <a:lnTo>
                    <a:pt x="8477" y="64457"/>
                  </a:lnTo>
                  <a:lnTo>
                    <a:pt x="3812" y="63603"/>
                  </a:lnTo>
                  <a:lnTo>
                    <a:pt x="8060" y="62874"/>
                  </a:lnTo>
                  <a:close/>
                  <a:moveTo>
                    <a:pt x="42027" y="63853"/>
                  </a:moveTo>
                  <a:lnTo>
                    <a:pt x="42839" y="64144"/>
                  </a:lnTo>
                  <a:lnTo>
                    <a:pt x="41590" y="64582"/>
                  </a:lnTo>
                  <a:lnTo>
                    <a:pt x="41007" y="64311"/>
                  </a:lnTo>
                  <a:lnTo>
                    <a:pt x="42027" y="63853"/>
                  </a:lnTo>
                  <a:close/>
                  <a:moveTo>
                    <a:pt x="45339" y="63561"/>
                  </a:moveTo>
                  <a:lnTo>
                    <a:pt x="47067" y="64040"/>
                  </a:lnTo>
                  <a:lnTo>
                    <a:pt x="44901" y="64603"/>
                  </a:lnTo>
                  <a:lnTo>
                    <a:pt x="43672" y="64144"/>
                  </a:lnTo>
                  <a:lnTo>
                    <a:pt x="45339" y="63561"/>
                  </a:lnTo>
                  <a:close/>
                  <a:moveTo>
                    <a:pt x="51336" y="63228"/>
                  </a:moveTo>
                  <a:lnTo>
                    <a:pt x="55585" y="64019"/>
                  </a:lnTo>
                  <a:lnTo>
                    <a:pt x="50899" y="64811"/>
                  </a:lnTo>
                  <a:lnTo>
                    <a:pt x="48171" y="64061"/>
                  </a:lnTo>
                  <a:lnTo>
                    <a:pt x="51336" y="63228"/>
                  </a:lnTo>
                  <a:close/>
                  <a:moveTo>
                    <a:pt x="16120" y="64082"/>
                  </a:moveTo>
                  <a:lnTo>
                    <a:pt x="17411" y="64561"/>
                  </a:lnTo>
                  <a:lnTo>
                    <a:pt x="16578" y="64936"/>
                  </a:lnTo>
                  <a:lnTo>
                    <a:pt x="14975" y="64478"/>
                  </a:lnTo>
                  <a:lnTo>
                    <a:pt x="16120" y="64082"/>
                  </a:lnTo>
                  <a:close/>
                  <a:moveTo>
                    <a:pt x="11767" y="63895"/>
                  </a:moveTo>
                  <a:lnTo>
                    <a:pt x="13996" y="64519"/>
                  </a:lnTo>
                  <a:lnTo>
                    <a:pt x="12226" y="65144"/>
                  </a:lnTo>
                  <a:lnTo>
                    <a:pt x="9143" y="64582"/>
                  </a:lnTo>
                  <a:lnTo>
                    <a:pt x="11767" y="63895"/>
                  </a:lnTo>
                  <a:close/>
                  <a:moveTo>
                    <a:pt x="43256" y="64290"/>
                  </a:moveTo>
                  <a:lnTo>
                    <a:pt x="44401" y="64728"/>
                  </a:lnTo>
                  <a:lnTo>
                    <a:pt x="42777" y="65144"/>
                  </a:lnTo>
                  <a:lnTo>
                    <a:pt x="41965" y="64769"/>
                  </a:lnTo>
                  <a:lnTo>
                    <a:pt x="43256" y="64290"/>
                  </a:lnTo>
                  <a:close/>
                  <a:moveTo>
                    <a:pt x="47609" y="64207"/>
                  </a:moveTo>
                  <a:lnTo>
                    <a:pt x="50233" y="64915"/>
                  </a:lnTo>
                  <a:lnTo>
                    <a:pt x="47130" y="65436"/>
                  </a:lnTo>
                  <a:lnTo>
                    <a:pt x="45380" y="64790"/>
                  </a:lnTo>
                  <a:lnTo>
                    <a:pt x="47609" y="64207"/>
                  </a:lnTo>
                  <a:close/>
                  <a:moveTo>
                    <a:pt x="14496" y="64665"/>
                  </a:moveTo>
                  <a:lnTo>
                    <a:pt x="16182" y="65123"/>
                  </a:lnTo>
                  <a:lnTo>
                    <a:pt x="14995" y="65665"/>
                  </a:lnTo>
                  <a:lnTo>
                    <a:pt x="12788" y="65248"/>
                  </a:lnTo>
                  <a:lnTo>
                    <a:pt x="14496" y="64665"/>
                  </a:lnTo>
                  <a:close/>
                  <a:moveTo>
                    <a:pt x="44880" y="64915"/>
                  </a:moveTo>
                  <a:lnTo>
                    <a:pt x="46567" y="65540"/>
                  </a:lnTo>
                  <a:lnTo>
                    <a:pt x="44360" y="65894"/>
                  </a:lnTo>
                  <a:lnTo>
                    <a:pt x="43193" y="65352"/>
                  </a:lnTo>
                  <a:lnTo>
                    <a:pt x="44880" y="64915"/>
                  </a:lnTo>
                  <a:close/>
                  <a:moveTo>
                    <a:pt x="1021" y="65811"/>
                  </a:moveTo>
                  <a:lnTo>
                    <a:pt x="2625" y="65977"/>
                  </a:lnTo>
                  <a:lnTo>
                    <a:pt x="1792" y="66185"/>
                  </a:lnTo>
                  <a:lnTo>
                    <a:pt x="1021" y="65811"/>
                  </a:lnTo>
                  <a:close/>
                  <a:moveTo>
                    <a:pt x="8477" y="64748"/>
                  </a:moveTo>
                  <a:lnTo>
                    <a:pt x="11684" y="65352"/>
                  </a:lnTo>
                  <a:lnTo>
                    <a:pt x="9018" y="66290"/>
                  </a:lnTo>
                  <a:lnTo>
                    <a:pt x="4291" y="65831"/>
                  </a:lnTo>
                  <a:lnTo>
                    <a:pt x="8477" y="64748"/>
                  </a:lnTo>
                  <a:close/>
                  <a:moveTo>
                    <a:pt x="18702" y="64290"/>
                  </a:moveTo>
                  <a:lnTo>
                    <a:pt x="23055" y="66352"/>
                  </a:lnTo>
                  <a:lnTo>
                    <a:pt x="23055" y="66352"/>
                  </a:lnTo>
                  <a:lnTo>
                    <a:pt x="18161" y="64540"/>
                  </a:lnTo>
                  <a:lnTo>
                    <a:pt x="18702" y="64290"/>
                  </a:lnTo>
                  <a:close/>
                  <a:moveTo>
                    <a:pt x="40674" y="64457"/>
                  </a:moveTo>
                  <a:lnTo>
                    <a:pt x="41194" y="64728"/>
                  </a:lnTo>
                  <a:lnTo>
                    <a:pt x="36300" y="66456"/>
                  </a:lnTo>
                  <a:lnTo>
                    <a:pt x="36300" y="66456"/>
                  </a:lnTo>
                  <a:lnTo>
                    <a:pt x="40674" y="64457"/>
                  </a:lnTo>
                  <a:close/>
                  <a:moveTo>
                    <a:pt x="50878" y="65102"/>
                  </a:moveTo>
                  <a:lnTo>
                    <a:pt x="55043" y="66248"/>
                  </a:lnTo>
                  <a:lnTo>
                    <a:pt x="50316" y="66623"/>
                  </a:lnTo>
                  <a:lnTo>
                    <a:pt x="47671" y="65644"/>
                  </a:lnTo>
                  <a:lnTo>
                    <a:pt x="50878" y="65102"/>
                  </a:lnTo>
                  <a:close/>
                  <a:moveTo>
                    <a:pt x="12246" y="65456"/>
                  </a:moveTo>
                  <a:lnTo>
                    <a:pt x="14537" y="65873"/>
                  </a:lnTo>
                  <a:lnTo>
                    <a:pt x="12829" y="66644"/>
                  </a:lnTo>
                  <a:lnTo>
                    <a:pt x="9706" y="66352"/>
                  </a:lnTo>
                  <a:lnTo>
                    <a:pt x="12246" y="65456"/>
                  </a:lnTo>
                  <a:close/>
                  <a:moveTo>
                    <a:pt x="58334" y="66290"/>
                  </a:moveTo>
                  <a:lnTo>
                    <a:pt x="57542" y="66644"/>
                  </a:lnTo>
                  <a:lnTo>
                    <a:pt x="56709" y="66414"/>
                  </a:lnTo>
                  <a:lnTo>
                    <a:pt x="58334" y="66290"/>
                  </a:lnTo>
                  <a:close/>
                  <a:moveTo>
                    <a:pt x="17807" y="64707"/>
                  </a:moveTo>
                  <a:lnTo>
                    <a:pt x="23701" y="66914"/>
                  </a:lnTo>
                  <a:lnTo>
                    <a:pt x="17015" y="65061"/>
                  </a:lnTo>
                  <a:lnTo>
                    <a:pt x="17807" y="64707"/>
                  </a:lnTo>
                  <a:close/>
                  <a:moveTo>
                    <a:pt x="47109" y="65727"/>
                  </a:moveTo>
                  <a:lnTo>
                    <a:pt x="49649" y="66685"/>
                  </a:lnTo>
                  <a:lnTo>
                    <a:pt x="46526" y="66935"/>
                  </a:lnTo>
                  <a:lnTo>
                    <a:pt x="44818" y="66123"/>
                  </a:lnTo>
                  <a:lnTo>
                    <a:pt x="47109" y="65727"/>
                  </a:lnTo>
                  <a:close/>
                  <a:moveTo>
                    <a:pt x="41569" y="64894"/>
                  </a:moveTo>
                  <a:lnTo>
                    <a:pt x="42340" y="65269"/>
                  </a:lnTo>
                  <a:lnTo>
                    <a:pt x="35634" y="66998"/>
                  </a:lnTo>
                  <a:lnTo>
                    <a:pt x="35634" y="66998"/>
                  </a:lnTo>
                  <a:lnTo>
                    <a:pt x="41569" y="64894"/>
                  </a:lnTo>
                  <a:close/>
                  <a:moveTo>
                    <a:pt x="16599" y="65248"/>
                  </a:moveTo>
                  <a:lnTo>
                    <a:pt x="24409" y="67393"/>
                  </a:lnTo>
                  <a:lnTo>
                    <a:pt x="15495" y="65748"/>
                  </a:lnTo>
                  <a:lnTo>
                    <a:pt x="16599" y="65248"/>
                  </a:lnTo>
                  <a:close/>
                  <a:moveTo>
                    <a:pt x="42756" y="65456"/>
                  </a:moveTo>
                  <a:lnTo>
                    <a:pt x="43860" y="65977"/>
                  </a:lnTo>
                  <a:lnTo>
                    <a:pt x="34926" y="67497"/>
                  </a:lnTo>
                  <a:lnTo>
                    <a:pt x="42756" y="65456"/>
                  </a:lnTo>
                  <a:close/>
                  <a:moveTo>
                    <a:pt x="3479" y="66040"/>
                  </a:moveTo>
                  <a:lnTo>
                    <a:pt x="8373" y="66519"/>
                  </a:lnTo>
                  <a:lnTo>
                    <a:pt x="4999" y="67706"/>
                  </a:lnTo>
                  <a:lnTo>
                    <a:pt x="2208" y="66373"/>
                  </a:lnTo>
                  <a:lnTo>
                    <a:pt x="3479" y="66040"/>
                  </a:lnTo>
                  <a:close/>
                  <a:moveTo>
                    <a:pt x="15037" y="65956"/>
                  </a:moveTo>
                  <a:lnTo>
                    <a:pt x="25158" y="67831"/>
                  </a:lnTo>
                  <a:lnTo>
                    <a:pt x="13392" y="66706"/>
                  </a:lnTo>
                  <a:lnTo>
                    <a:pt x="15037" y="65956"/>
                  </a:lnTo>
                  <a:close/>
                  <a:moveTo>
                    <a:pt x="44318" y="66206"/>
                  </a:moveTo>
                  <a:lnTo>
                    <a:pt x="45942" y="66977"/>
                  </a:lnTo>
                  <a:lnTo>
                    <a:pt x="34176" y="67914"/>
                  </a:lnTo>
                  <a:lnTo>
                    <a:pt x="44318" y="66206"/>
                  </a:lnTo>
                  <a:close/>
                  <a:moveTo>
                    <a:pt x="9060" y="66581"/>
                  </a:moveTo>
                  <a:lnTo>
                    <a:pt x="12288" y="66893"/>
                  </a:lnTo>
                  <a:lnTo>
                    <a:pt x="9726" y="68060"/>
                  </a:lnTo>
                  <a:lnTo>
                    <a:pt x="5665" y="68039"/>
                  </a:lnTo>
                  <a:lnTo>
                    <a:pt x="5374" y="67893"/>
                  </a:lnTo>
                  <a:lnTo>
                    <a:pt x="9060" y="66581"/>
                  </a:lnTo>
                  <a:close/>
                  <a:moveTo>
                    <a:pt x="55876" y="66477"/>
                  </a:moveTo>
                  <a:lnTo>
                    <a:pt x="57147" y="66831"/>
                  </a:lnTo>
                  <a:lnTo>
                    <a:pt x="54314" y="68122"/>
                  </a:lnTo>
                  <a:lnTo>
                    <a:pt x="50962" y="66873"/>
                  </a:lnTo>
                  <a:lnTo>
                    <a:pt x="55876" y="66477"/>
                  </a:lnTo>
                  <a:close/>
                  <a:moveTo>
                    <a:pt x="12871" y="66956"/>
                  </a:moveTo>
                  <a:lnTo>
                    <a:pt x="25929" y="68205"/>
                  </a:lnTo>
                  <a:lnTo>
                    <a:pt x="25929" y="68205"/>
                  </a:lnTo>
                  <a:lnTo>
                    <a:pt x="10414" y="68081"/>
                  </a:lnTo>
                  <a:lnTo>
                    <a:pt x="12871" y="66956"/>
                  </a:lnTo>
                  <a:close/>
                  <a:moveTo>
                    <a:pt x="29740" y="59250"/>
                  </a:moveTo>
                  <a:lnTo>
                    <a:pt x="40320" y="64311"/>
                  </a:lnTo>
                  <a:lnTo>
                    <a:pt x="33155" y="67581"/>
                  </a:lnTo>
                  <a:lnTo>
                    <a:pt x="32406" y="67831"/>
                  </a:lnTo>
                  <a:lnTo>
                    <a:pt x="31635" y="68039"/>
                  </a:lnTo>
                  <a:lnTo>
                    <a:pt x="30844" y="68164"/>
                  </a:lnTo>
                  <a:lnTo>
                    <a:pt x="30052" y="68226"/>
                  </a:lnTo>
                  <a:lnTo>
                    <a:pt x="29261" y="68226"/>
                  </a:lnTo>
                  <a:lnTo>
                    <a:pt x="28470" y="68143"/>
                  </a:lnTo>
                  <a:lnTo>
                    <a:pt x="27678" y="67997"/>
                  </a:lnTo>
                  <a:lnTo>
                    <a:pt x="26908" y="67789"/>
                  </a:lnTo>
                  <a:lnTo>
                    <a:pt x="26158" y="67518"/>
                  </a:lnTo>
                  <a:lnTo>
                    <a:pt x="19056" y="64124"/>
                  </a:lnTo>
                  <a:lnTo>
                    <a:pt x="29740" y="59250"/>
                  </a:lnTo>
                  <a:close/>
                  <a:moveTo>
                    <a:pt x="46463" y="67227"/>
                  </a:moveTo>
                  <a:lnTo>
                    <a:pt x="48900" y="68393"/>
                  </a:lnTo>
                  <a:lnTo>
                    <a:pt x="48900" y="68393"/>
                  </a:lnTo>
                  <a:lnTo>
                    <a:pt x="33385" y="68268"/>
                  </a:lnTo>
                  <a:lnTo>
                    <a:pt x="46463" y="67227"/>
                  </a:lnTo>
                  <a:close/>
                  <a:moveTo>
                    <a:pt x="50274" y="66914"/>
                  </a:moveTo>
                  <a:lnTo>
                    <a:pt x="53940" y="68289"/>
                  </a:lnTo>
                  <a:lnTo>
                    <a:pt x="53648" y="68435"/>
                  </a:lnTo>
                  <a:lnTo>
                    <a:pt x="49587" y="68393"/>
                  </a:lnTo>
                  <a:lnTo>
                    <a:pt x="47046" y="67185"/>
                  </a:lnTo>
                  <a:lnTo>
                    <a:pt x="50274" y="66914"/>
                  </a:lnTo>
                  <a:close/>
                  <a:moveTo>
                    <a:pt x="1708" y="68289"/>
                  </a:moveTo>
                  <a:lnTo>
                    <a:pt x="3333" y="68310"/>
                  </a:lnTo>
                  <a:lnTo>
                    <a:pt x="2521" y="68601"/>
                  </a:lnTo>
                  <a:lnTo>
                    <a:pt x="1708" y="68289"/>
                  </a:lnTo>
                  <a:close/>
                  <a:moveTo>
                    <a:pt x="6290" y="68330"/>
                  </a:moveTo>
                  <a:lnTo>
                    <a:pt x="9102" y="68351"/>
                  </a:lnTo>
                  <a:lnTo>
                    <a:pt x="7685" y="68997"/>
                  </a:lnTo>
                  <a:lnTo>
                    <a:pt x="6290" y="68330"/>
                  </a:lnTo>
                  <a:close/>
                  <a:moveTo>
                    <a:pt x="57605" y="68747"/>
                  </a:moveTo>
                  <a:lnTo>
                    <a:pt x="56793" y="69039"/>
                  </a:lnTo>
                  <a:lnTo>
                    <a:pt x="55981" y="68747"/>
                  </a:lnTo>
                  <a:close/>
                  <a:moveTo>
                    <a:pt x="29657" y="69122"/>
                  </a:moveTo>
                  <a:lnTo>
                    <a:pt x="29698" y="69143"/>
                  </a:lnTo>
                  <a:lnTo>
                    <a:pt x="29657" y="69184"/>
                  </a:lnTo>
                  <a:lnTo>
                    <a:pt x="29594" y="69143"/>
                  </a:lnTo>
                  <a:lnTo>
                    <a:pt x="29657" y="69122"/>
                  </a:lnTo>
                  <a:close/>
                  <a:moveTo>
                    <a:pt x="50212" y="68684"/>
                  </a:moveTo>
                  <a:lnTo>
                    <a:pt x="53023" y="68705"/>
                  </a:lnTo>
                  <a:lnTo>
                    <a:pt x="51607" y="69351"/>
                  </a:lnTo>
                  <a:lnTo>
                    <a:pt x="50212" y="68684"/>
                  </a:lnTo>
                  <a:close/>
                  <a:moveTo>
                    <a:pt x="4187" y="68310"/>
                  </a:moveTo>
                  <a:lnTo>
                    <a:pt x="5603" y="68330"/>
                  </a:lnTo>
                  <a:lnTo>
                    <a:pt x="7352" y="69143"/>
                  </a:lnTo>
                  <a:lnTo>
                    <a:pt x="5853" y="69830"/>
                  </a:lnTo>
                  <a:lnTo>
                    <a:pt x="2937" y="68747"/>
                  </a:lnTo>
                  <a:lnTo>
                    <a:pt x="4187" y="68310"/>
                  </a:lnTo>
                  <a:close/>
                  <a:moveTo>
                    <a:pt x="9789" y="68351"/>
                  </a:moveTo>
                  <a:lnTo>
                    <a:pt x="26741" y="68497"/>
                  </a:lnTo>
                  <a:lnTo>
                    <a:pt x="9518" y="69851"/>
                  </a:lnTo>
                  <a:lnTo>
                    <a:pt x="8040" y="69163"/>
                  </a:lnTo>
                  <a:lnTo>
                    <a:pt x="9789" y="68351"/>
                  </a:lnTo>
                  <a:close/>
                  <a:moveTo>
                    <a:pt x="7685" y="69309"/>
                  </a:moveTo>
                  <a:lnTo>
                    <a:pt x="8935" y="69913"/>
                  </a:lnTo>
                  <a:lnTo>
                    <a:pt x="6540" y="70101"/>
                  </a:lnTo>
                  <a:lnTo>
                    <a:pt x="6228" y="69976"/>
                  </a:lnTo>
                  <a:lnTo>
                    <a:pt x="7685" y="69309"/>
                  </a:lnTo>
                  <a:close/>
                  <a:moveTo>
                    <a:pt x="32572" y="68539"/>
                  </a:moveTo>
                  <a:lnTo>
                    <a:pt x="49525" y="68684"/>
                  </a:lnTo>
                  <a:lnTo>
                    <a:pt x="51253" y="69518"/>
                  </a:lnTo>
                  <a:lnTo>
                    <a:pt x="49774" y="70184"/>
                  </a:lnTo>
                  <a:lnTo>
                    <a:pt x="32572" y="68539"/>
                  </a:lnTo>
                  <a:close/>
                  <a:moveTo>
                    <a:pt x="55127" y="68726"/>
                  </a:moveTo>
                  <a:lnTo>
                    <a:pt x="56355" y="69184"/>
                  </a:lnTo>
                  <a:lnTo>
                    <a:pt x="53440" y="70226"/>
                  </a:lnTo>
                  <a:lnTo>
                    <a:pt x="51940" y="69518"/>
                  </a:lnTo>
                  <a:lnTo>
                    <a:pt x="53711" y="68726"/>
                  </a:lnTo>
                  <a:close/>
                  <a:moveTo>
                    <a:pt x="51607" y="69684"/>
                  </a:moveTo>
                  <a:lnTo>
                    <a:pt x="53044" y="70371"/>
                  </a:lnTo>
                  <a:lnTo>
                    <a:pt x="52732" y="70476"/>
                  </a:lnTo>
                  <a:lnTo>
                    <a:pt x="50358" y="70246"/>
                  </a:lnTo>
                  <a:lnTo>
                    <a:pt x="51607" y="69684"/>
                  </a:lnTo>
                  <a:close/>
                  <a:moveTo>
                    <a:pt x="4228" y="70559"/>
                  </a:moveTo>
                  <a:lnTo>
                    <a:pt x="3458" y="70934"/>
                  </a:lnTo>
                  <a:lnTo>
                    <a:pt x="2625" y="70705"/>
                  </a:lnTo>
                  <a:lnTo>
                    <a:pt x="4228" y="70559"/>
                  </a:lnTo>
                  <a:close/>
                  <a:moveTo>
                    <a:pt x="27574" y="68726"/>
                  </a:moveTo>
                  <a:lnTo>
                    <a:pt x="12455" y="71267"/>
                  </a:lnTo>
                  <a:lnTo>
                    <a:pt x="10039" y="70101"/>
                  </a:lnTo>
                  <a:lnTo>
                    <a:pt x="27574" y="68726"/>
                  </a:lnTo>
                  <a:close/>
                  <a:moveTo>
                    <a:pt x="55023" y="70996"/>
                  </a:moveTo>
                  <a:lnTo>
                    <a:pt x="56647" y="71142"/>
                  </a:lnTo>
                  <a:lnTo>
                    <a:pt x="55814" y="71371"/>
                  </a:lnTo>
                  <a:lnTo>
                    <a:pt x="55023" y="70996"/>
                  </a:lnTo>
                  <a:close/>
                  <a:moveTo>
                    <a:pt x="31739" y="68747"/>
                  </a:moveTo>
                  <a:lnTo>
                    <a:pt x="49254" y="70434"/>
                  </a:lnTo>
                  <a:lnTo>
                    <a:pt x="46817" y="71538"/>
                  </a:lnTo>
                  <a:lnTo>
                    <a:pt x="31739" y="68747"/>
                  </a:lnTo>
                  <a:close/>
                  <a:moveTo>
                    <a:pt x="9456" y="70163"/>
                  </a:moveTo>
                  <a:lnTo>
                    <a:pt x="11955" y="71350"/>
                  </a:lnTo>
                  <a:lnTo>
                    <a:pt x="10518" y="71579"/>
                  </a:lnTo>
                  <a:lnTo>
                    <a:pt x="7186" y="70330"/>
                  </a:lnTo>
                  <a:lnTo>
                    <a:pt x="9456" y="70163"/>
                  </a:lnTo>
                  <a:close/>
                  <a:moveTo>
                    <a:pt x="49816" y="70496"/>
                  </a:moveTo>
                  <a:lnTo>
                    <a:pt x="52086" y="70705"/>
                  </a:lnTo>
                  <a:lnTo>
                    <a:pt x="48733" y="71892"/>
                  </a:lnTo>
                  <a:lnTo>
                    <a:pt x="47317" y="71642"/>
                  </a:lnTo>
                  <a:lnTo>
                    <a:pt x="49816" y="70496"/>
                  </a:lnTo>
                  <a:close/>
                  <a:moveTo>
                    <a:pt x="6498" y="70392"/>
                  </a:moveTo>
                  <a:lnTo>
                    <a:pt x="9955" y="71683"/>
                  </a:lnTo>
                  <a:lnTo>
                    <a:pt x="7581" y="72079"/>
                  </a:lnTo>
                  <a:lnTo>
                    <a:pt x="3874" y="71059"/>
                  </a:lnTo>
                  <a:lnTo>
                    <a:pt x="5082" y="70496"/>
                  </a:lnTo>
                  <a:lnTo>
                    <a:pt x="6498" y="70392"/>
                  </a:lnTo>
                  <a:close/>
                  <a:moveTo>
                    <a:pt x="28366" y="68893"/>
                  </a:moveTo>
                  <a:lnTo>
                    <a:pt x="14829" y="72391"/>
                  </a:lnTo>
                  <a:lnTo>
                    <a:pt x="12913" y="71475"/>
                  </a:lnTo>
                  <a:lnTo>
                    <a:pt x="28366" y="68893"/>
                  </a:lnTo>
                  <a:close/>
                  <a:moveTo>
                    <a:pt x="52773" y="70767"/>
                  </a:moveTo>
                  <a:lnTo>
                    <a:pt x="54190" y="70913"/>
                  </a:lnTo>
                  <a:lnTo>
                    <a:pt x="55377" y="71475"/>
                  </a:lnTo>
                  <a:lnTo>
                    <a:pt x="51649" y="72433"/>
                  </a:lnTo>
                  <a:lnTo>
                    <a:pt x="49295" y="71996"/>
                  </a:lnTo>
                  <a:lnTo>
                    <a:pt x="52773" y="70767"/>
                  </a:lnTo>
                  <a:close/>
                  <a:moveTo>
                    <a:pt x="30948" y="68914"/>
                  </a:moveTo>
                  <a:lnTo>
                    <a:pt x="46359" y="71746"/>
                  </a:lnTo>
                  <a:lnTo>
                    <a:pt x="44422" y="72641"/>
                  </a:lnTo>
                  <a:lnTo>
                    <a:pt x="30927" y="68914"/>
                  </a:lnTo>
                  <a:close/>
                  <a:moveTo>
                    <a:pt x="12413" y="71558"/>
                  </a:moveTo>
                  <a:lnTo>
                    <a:pt x="14391" y="72516"/>
                  </a:lnTo>
                  <a:lnTo>
                    <a:pt x="13579" y="72725"/>
                  </a:lnTo>
                  <a:lnTo>
                    <a:pt x="11059" y="71788"/>
                  </a:lnTo>
                  <a:lnTo>
                    <a:pt x="12413" y="71558"/>
                  </a:lnTo>
                  <a:close/>
                  <a:moveTo>
                    <a:pt x="3479" y="71246"/>
                  </a:moveTo>
                  <a:lnTo>
                    <a:pt x="6915" y="72183"/>
                  </a:lnTo>
                  <a:lnTo>
                    <a:pt x="2896" y="72870"/>
                  </a:lnTo>
                  <a:lnTo>
                    <a:pt x="771" y="72475"/>
                  </a:lnTo>
                  <a:lnTo>
                    <a:pt x="3479" y="71246"/>
                  </a:lnTo>
                  <a:close/>
                  <a:moveTo>
                    <a:pt x="46859" y="71850"/>
                  </a:moveTo>
                  <a:lnTo>
                    <a:pt x="48192" y="72100"/>
                  </a:lnTo>
                  <a:lnTo>
                    <a:pt x="45672" y="72975"/>
                  </a:lnTo>
                  <a:lnTo>
                    <a:pt x="44839" y="72766"/>
                  </a:lnTo>
                  <a:lnTo>
                    <a:pt x="46859" y="71850"/>
                  </a:lnTo>
                  <a:close/>
                  <a:moveTo>
                    <a:pt x="10497" y="71871"/>
                  </a:moveTo>
                  <a:lnTo>
                    <a:pt x="13079" y="72850"/>
                  </a:lnTo>
                  <a:lnTo>
                    <a:pt x="11684" y="73204"/>
                  </a:lnTo>
                  <a:lnTo>
                    <a:pt x="8248" y="72267"/>
                  </a:lnTo>
                  <a:lnTo>
                    <a:pt x="10497" y="71871"/>
                  </a:lnTo>
                  <a:close/>
                  <a:moveTo>
                    <a:pt x="55793" y="71663"/>
                  </a:moveTo>
                  <a:lnTo>
                    <a:pt x="58459" y="72954"/>
                  </a:lnTo>
                  <a:lnTo>
                    <a:pt x="56335" y="73308"/>
                  </a:lnTo>
                  <a:lnTo>
                    <a:pt x="52336" y="72558"/>
                  </a:lnTo>
                  <a:lnTo>
                    <a:pt x="55793" y="71663"/>
                  </a:lnTo>
                  <a:close/>
                  <a:moveTo>
                    <a:pt x="28782" y="69080"/>
                  </a:moveTo>
                  <a:lnTo>
                    <a:pt x="28824" y="69101"/>
                  </a:lnTo>
                  <a:lnTo>
                    <a:pt x="16849" y="73349"/>
                  </a:lnTo>
                  <a:lnTo>
                    <a:pt x="15245" y="72579"/>
                  </a:lnTo>
                  <a:lnTo>
                    <a:pt x="28782" y="69080"/>
                  </a:lnTo>
                  <a:close/>
                  <a:moveTo>
                    <a:pt x="48754" y="72204"/>
                  </a:moveTo>
                  <a:lnTo>
                    <a:pt x="50982" y="72621"/>
                  </a:lnTo>
                  <a:lnTo>
                    <a:pt x="47546" y="73495"/>
                  </a:lnTo>
                  <a:lnTo>
                    <a:pt x="46151" y="73120"/>
                  </a:lnTo>
                  <a:lnTo>
                    <a:pt x="48754" y="72204"/>
                  </a:lnTo>
                  <a:close/>
                  <a:moveTo>
                    <a:pt x="30531" y="69101"/>
                  </a:moveTo>
                  <a:lnTo>
                    <a:pt x="44006" y="72829"/>
                  </a:lnTo>
                  <a:lnTo>
                    <a:pt x="42381" y="73579"/>
                  </a:lnTo>
                  <a:lnTo>
                    <a:pt x="30469" y="69122"/>
                  </a:lnTo>
                  <a:lnTo>
                    <a:pt x="30531" y="69101"/>
                  </a:lnTo>
                  <a:close/>
                  <a:moveTo>
                    <a:pt x="14808" y="72704"/>
                  </a:moveTo>
                  <a:lnTo>
                    <a:pt x="16453" y="73495"/>
                  </a:lnTo>
                  <a:lnTo>
                    <a:pt x="16037" y="73641"/>
                  </a:lnTo>
                  <a:lnTo>
                    <a:pt x="14037" y="72891"/>
                  </a:lnTo>
                  <a:lnTo>
                    <a:pt x="14808" y="72704"/>
                  </a:lnTo>
                  <a:close/>
                  <a:moveTo>
                    <a:pt x="44443" y="72954"/>
                  </a:moveTo>
                  <a:lnTo>
                    <a:pt x="45193" y="73162"/>
                  </a:lnTo>
                  <a:lnTo>
                    <a:pt x="43173" y="73870"/>
                  </a:lnTo>
                  <a:lnTo>
                    <a:pt x="42756" y="73704"/>
                  </a:lnTo>
                  <a:lnTo>
                    <a:pt x="44443" y="72954"/>
                  </a:lnTo>
                  <a:close/>
                  <a:moveTo>
                    <a:pt x="7581" y="72371"/>
                  </a:moveTo>
                  <a:lnTo>
                    <a:pt x="11122" y="73349"/>
                  </a:lnTo>
                  <a:lnTo>
                    <a:pt x="8810" y="73953"/>
                  </a:lnTo>
                  <a:lnTo>
                    <a:pt x="3729" y="73016"/>
                  </a:lnTo>
                  <a:lnTo>
                    <a:pt x="7581" y="72371"/>
                  </a:lnTo>
                  <a:close/>
                  <a:moveTo>
                    <a:pt x="13558" y="73016"/>
                  </a:moveTo>
                  <a:lnTo>
                    <a:pt x="15620" y="73787"/>
                  </a:lnTo>
                  <a:lnTo>
                    <a:pt x="14829" y="74078"/>
                  </a:lnTo>
                  <a:lnTo>
                    <a:pt x="12246" y="73370"/>
                  </a:lnTo>
                  <a:lnTo>
                    <a:pt x="13558" y="73016"/>
                  </a:lnTo>
                  <a:close/>
                  <a:moveTo>
                    <a:pt x="29199" y="69288"/>
                  </a:moveTo>
                  <a:lnTo>
                    <a:pt x="29303" y="69330"/>
                  </a:lnTo>
                  <a:lnTo>
                    <a:pt x="18619" y="74203"/>
                  </a:lnTo>
                  <a:lnTo>
                    <a:pt x="17224" y="73537"/>
                  </a:lnTo>
                  <a:lnTo>
                    <a:pt x="29199" y="69288"/>
                  </a:lnTo>
                  <a:close/>
                  <a:moveTo>
                    <a:pt x="51670" y="72746"/>
                  </a:moveTo>
                  <a:lnTo>
                    <a:pt x="55502" y="73454"/>
                  </a:lnTo>
                  <a:lnTo>
                    <a:pt x="50420" y="74307"/>
                  </a:lnTo>
                  <a:lnTo>
                    <a:pt x="48108" y="73662"/>
                  </a:lnTo>
                  <a:lnTo>
                    <a:pt x="51670" y="72746"/>
                  </a:lnTo>
                  <a:close/>
                  <a:moveTo>
                    <a:pt x="45672" y="73287"/>
                  </a:moveTo>
                  <a:lnTo>
                    <a:pt x="46984" y="73641"/>
                  </a:lnTo>
                  <a:lnTo>
                    <a:pt x="44401" y="74328"/>
                  </a:lnTo>
                  <a:lnTo>
                    <a:pt x="43610" y="74016"/>
                  </a:lnTo>
                  <a:lnTo>
                    <a:pt x="45672" y="73287"/>
                  </a:lnTo>
                  <a:close/>
                  <a:moveTo>
                    <a:pt x="30094" y="69288"/>
                  </a:moveTo>
                  <a:lnTo>
                    <a:pt x="42006" y="73745"/>
                  </a:lnTo>
                  <a:lnTo>
                    <a:pt x="40590" y="74391"/>
                  </a:lnTo>
                  <a:lnTo>
                    <a:pt x="29990" y="69330"/>
                  </a:lnTo>
                  <a:lnTo>
                    <a:pt x="30094" y="69288"/>
                  </a:lnTo>
                  <a:close/>
                  <a:moveTo>
                    <a:pt x="16828" y="73662"/>
                  </a:moveTo>
                  <a:lnTo>
                    <a:pt x="18286" y="74370"/>
                  </a:lnTo>
                  <a:lnTo>
                    <a:pt x="18140" y="74432"/>
                  </a:lnTo>
                  <a:lnTo>
                    <a:pt x="16474" y="73808"/>
                  </a:lnTo>
                  <a:lnTo>
                    <a:pt x="16828" y="73662"/>
                  </a:lnTo>
                  <a:close/>
                  <a:moveTo>
                    <a:pt x="42381" y="73891"/>
                  </a:moveTo>
                  <a:lnTo>
                    <a:pt x="42756" y="74016"/>
                  </a:lnTo>
                  <a:lnTo>
                    <a:pt x="41069" y="74620"/>
                  </a:lnTo>
                  <a:lnTo>
                    <a:pt x="40923" y="74557"/>
                  </a:lnTo>
                  <a:lnTo>
                    <a:pt x="42381" y="73891"/>
                  </a:lnTo>
                  <a:close/>
                  <a:moveTo>
                    <a:pt x="11684" y="73516"/>
                  </a:moveTo>
                  <a:lnTo>
                    <a:pt x="14350" y="74245"/>
                  </a:lnTo>
                  <a:lnTo>
                    <a:pt x="12975" y="74724"/>
                  </a:lnTo>
                  <a:lnTo>
                    <a:pt x="9477" y="74078"/>
                  </a:lnTo>
                  <a:lnTo>
                    <a:pt x="11684" y="73516"/>
                  </a:lnTo>
                  <a:close/>
                  <a:moveTo>
                    <a:pt x="16037" y="73953"/>
                  </a:moveTo>
                  <a:lnTo>
                    <a:pt x="17765" y="74599"/>
                  </a:lnTo>
                  <a:lnTo>
                    <a:pt x="17369" y="74786"/>
                  </a:lnTo>
                  <a:lnTo>
                    <a:pt x="15308" y="74203"/>
                  </a:lnTo>
                  <a:lnTo>
                    <a:pt x="16037" y="73953"/>
                  </a:lnTo>
                  <a:close/>
                  <a:moveTo>
                    <a:pt x="18619" y="74516"/>
                  </a:moveTo>
                  <a:lnTo>
                    <a:pt x="19410" y="74911"/>
                  </a:lnTo>
                  <a:lnTo>
                    <a:pt x="19410" y="74911"/>
                  </a:lnTo>
                  <a:lnTo>
                    <a:pt x="18536" y="74578"/>
                  </a:lnTo>
                  <a:lnTo>
                    <a:pt x="18619" y="74516"/>
                  </a:lnTo>
                  <a:close/>
                  <a:moveTo>
                    <a:pt x="43173" y="74183"/>
                  </a:moveTo>
                  <a:lnTo>
                    <a:pt x="43902" y="74453"/>
                  </a:lnTo>
                  <a:lnTo>
                    <a:pt x="41840" y="74974"/>
                  </a:lnTo>
                  <a:lnTo>
                    <a:pt x="41444" y="74786"/>
                  </a:lnTo>
                  <a:lnTo>
                    <a:pt x="43173" y="74183"/>
                  </a:lnTo>
                  <a:close/>
                  <a:moveTo>
                    <a:pt x="47546" y="73808"/>
                  </a:moveTo>
                  <a:lnTo>
                    <a:pt x="49733" y="74412"/>
                  </a:lnTo>
                  <a:lnTo>
                    <a:pt x="46213" y="74995"/>
                  </a:lnTo>
                  <a:lnTo>
                    <a:pt x="44860" y="74495"/>
                  </a:lnTo>
                  <a:lnTo>
                    <a:pt x="47546" y="73808"/>
                  </a:lnTo>
                  <a:close/>
                  <a:moveTo>
                    <a:pt x="40590" y="74703"/>
                  </a:moveTo>
                  <a:lnTo>
                    <a:pt x="40674" y="74745"/>
                  </a:lnTo>
                  <a:lnTo>
                    <a:pt x="39778" y="75078"/>
                  </a:lnTo>
                  <a:lnTo>
                    <a:pt x="39778" y="75078"/>
                  </a:lnTo>
                  <a:lnTo>
                    <a:pt x="40590" y="74703"/>
                  </a:lnTo>
                  <a:close/>
                  <a:moveTo>
                    <a:pt x="14829" y="74370"/>
                  </a:moveTo>
                  <a:lnTo>
                    <a:pt x="16953" y="74974"/>
                  </a:lnTo>
                  <a:lnTo>
                    <a:pt x="16182" y="75328"/>
                  </a:lnTo>
                  <a:lnTo>
                    <a:pt x="13558" y="74828"/>
                  </a:lnTo>
                  <a:lnTo>
                    <a:pt x="14829" y="74370"/>
                  </a:lnTo>
                  <a:close/>
                  <a:moveTo>
                    <a:pt x="44381" y="74620"/>
                  </a:moveTo>
                  <a:lnTo>
                    <a:pt x="45651" y="75099"/>
                  </a:lnTo>
                  <a:lnTo>
                    <a:pt x="43006" y="75536"/>
                  </a:lnTo>
                  <a:lnTo>
                    <a:pt x="42236" y="75182"/>
                  </a:lnTo>
                  <a:lnTo>
                    <a:pt x="44381" y="74620"/>
                  </a:lnTo>
                  <a:close/>
                  <a:moveTo>
                    <a:pt x="8810" y="74245"/>
                  </a:moveTo>
                  <a:lnTo>
                    <a:pt x="12434" y="74911"/>
                  </a:lnTo>
                  <a:lnTo>
                    <a:pt x="10185" y="75724"/>
                  </a:lnTo>
                  <a:lnTo>
                    <a:pt x="5041" y="75224"/>
                  </a:lnTo>
                  <a:lnTo>
                    <a:pt x="8810" y="74245"/>
                  </a:lnTo>
                  <a:close/>
                  <a:moveTo>
                    <a:pt x="18161" y="74745"/>
                  </a:moveTo>
                  <a:lnTo>
                    <a:pt x="20827" y="75744"/>
                  </a:lnTo>
                  <a:lnTo>
                    <a:pt x="17807" y="74891"/>
                  </a:lnTo>
                  <a:lnTo>
                    <a:pt x="18161" y="74745"/>
                  </a:lnTo>
                  <a:close/>
                  <a:moveTo>
                    <a:pt x="41048" y="74932"/>
                  </a:moveTo>
                  <a:lnTo>
                    <a:pt x="41402" y="75099"/>
                  </a:lnTo>
                  <a:lnTo>
                    <a:pt x="38341" y="75890"/>
                  </a:lnTo>
                  <a:lnTo>
                    <a:pt x="38341" y="75890"/>
                  </a:lnTo>
                  <a:lnTo>
                    <a:pt x="41048" y="74932"/>
                  </a:lnTo>
                  <a:close/>
                  <a:moveTo>
                    <a:pt x="50399" y="74599"/>
                  </a:moveTo>
                  <a:lnTo>
                    <a:pt x="54148" y="75640"/>
                  </a:lnTo>
                  <a:lnTo>
                    <a:pt x="49004" y="76036"/>
                  </a:lnTo>
                  <a:lnTo>
                    <a:pt x="46755" y="75203"/>
                  </a:lnTo>
                  <a:lnTo>
                    <a:pt x="50399" y="74599"/>
                  </a:lnTo>
                  <a:close/>
                  <a:moveTo>
                    <a:pt x="13017" y="75036"/>
                  </a:moveTo>
                  <a:lnTo>
                    <a:pt x="15724" y="75536"/>
                  </a:lnTo>
                  <a:lnTo>
                    <a:pt x="14412" y="76119"/>
                  </a:lnTo>
                  <a:lnTo>
                    <a:pt x="10872" y="75786"/>
                  </a:lnTo>
                  <a:lnTo>
                    <a:pt x="13017" y="75036"/>
                  </a:lnTo>
                  <a:close/>
                  <a:moveTo>
                    <a:pt x="46192" y="75307"/>
                  </a:moveTo>
                  <a:lnTo>
                    <a:pt x="48317" y="76098"/>
                  </a:lnTo>
                  <a:lnTo>
                    <a:pt x="44776" y="76369"/>
                  </a:lnTo>
                  <a:lnTo>
                    <a:pt x="43464" y="75765"/>
                  </a:lnTo>
                  <a:lnTo>
                    <a:pt x="46192" y="75307"/>
                  </a:lnTo>
                  <a:close/>
                  <a:moveTo>
                    <a:pt x="17390" y="75078"/>
                  </a:moveTo>
                  <a:lnTo>
                    <a:pt x="22326" y="76453"/>
                  </a:lnTo>
                  <a:lnTo>
                    <a:pt x="16682" y="75411"/>
                  </a:lnTo>
                  <a:lnTo>
                    <a:pt x="17390" y="75078"/>
                  </a:lnTo>
                  <a:close/>
                  <a:moveTo>
                    <a:pt x="41819" y="75286"/>
                  </a:moveTo>
                  <a:lnTo>
                    <a:pt x="42506" y="75619"/>
                  </a:lnTo>
                  <a:lnTo>
                    <a:pt x="36862" y="76577"/>
                  </a:lnTo>
                  <a:lnTo>
                    <a:pt x="41819" y="75286"/>
                  </a:lnTo>
                  <a:close/>
                  <a:moveTo>
                    <a:pt x="16224" y="75619"/>
                  </a:moveTo>
                  <a:lnTo>
                    <a:pt x="23867" y="77036"/>
                  </a:lnTo>
                  <a:lnTo>
                    <a:pt x="14995" y="76182"/>
                  </a:lnTo>
                  <a:lnTo>
                    <a:pt x="16224" y="75619"/>
                  </a:lnTo>
                  <a:close/>
                  <a:moveTo>
                    <a:pt x="42964" y="75849"/>
                  </a:moveTo>
                  <a:lnTo>
                    <a:pt x="44193" y="76432"/>
                  </a:lnTo>
                  <a:lnTo>
                    <a:pt x="35301" y="77119"/>
                  </a:lnTo>
                  <a:lnTo>
                    <a:pt x="42964" y="75849"/>
                  </a:lnTo>
                  <a:close/>
                  <a:moveTo>
                    <a:pt x="4228" y="75453"/>
                  </a:moveTo>
                  <a:lnTo>
                    <a:pt x="9539" y="75953"/>
                  </a:lnTo>
                  <a:lnTo>
                    <a:pt x="5686" y="77306"/>
                  </a:lnTo>
                  <a:lnTo>
                    <a:pt x="3541" y="77286"/>
                  </a:lnTo>
                  <a:lnTo>
                    <a:pt x="1250" y="76203"/>
                  </a:lnTo>
                  <a:lnTo>
                    <a:pt x="4228" y="75453"/>
                  </a:lnTo>
                  <a:close/>
                  <a:moveTo>
                    <a:pt x="10205" y="76015"/>
                  </a:moveTo>
                  <a:lnTo>
                    <a:pt x="13892" y="76369"/>
                  </a:lnTo>
                  <a:lnTo>
                    <a:pt x="11705" y="77369"/>
                  </a:lnTo>
                  <a:lnTo>
                    <a:pt x="6540" y="77327"/>
                  </a:lnTo>
                  <a:lnTo>
                    <a:pt x="10205" y="76015"/>
                  </a:lnTo>
                  <a:close/>
                  <a:moveTo>
                    <a:pt x="14454" y="76432"/>
                  </a:moveTo>
                  <a:lnTo>
                    <a:pt x="24659" y="77411"/>
                  </a:lnTo>
                  <a:lnTo>
                    <a:pt x="24804" y="77473"/>
                  </a:lnTo>
                  <a:lnTo>
                    <a:pt x="24804" y="77473"/>
                  </a:lnTo>
                  <a:lnTo>
                    <a:pt x="12392" y="77369"/>
                  </a:lnTo>
                  <a:lnTo>
                    <a:pt x="14454" y="76432"/>
                  </a:lnTo>
                  <a:close/>
                  <a:moveTo>
                    <a:pt x="29636" y="69497"/>
                  </a:moveTo>
                  <a:lnTo>
                    <a:pt x="40236" y="74537"/>
                  </a:lnTo>
                  <a:lnTo>
                    <a:pt x="36654" y="76182"/>
                  </a:lnTo>
                  <a:lnTo>
                    <a:pt x="35134" y="76723"/>
                  </a:lnTo>
                  <a:lnTo>
                    <a:pt x="33572" y="77119"/>
                  </a:lnTo>
                  <a:lnTo>
                    <a:pt x="31989" y="77390"/>
                  </a:lnTo>
                  <a:lnTo>
                    <a:pt x="30386" y="77515"/>
                  </a:lnTo>
                  <a:lnTo>
                    <a:pt x="28782" y="77494"/>
                  </a:lnTo>
                  <a:lnTo>
                    <a:pt x="27178" y="77348"/>
                  </a:lnTo>
                  <a:lnTo>
                    <a:pt x="25596" y="77056"/>
                  </a:lnTo>
                  <a:lnTo>
                    <a:pt x="24034" y="76619"/>
                  </a:lnTo>
                  <a:lnTo>
                    <a:pt x="22534" y="76057"/>
                  </a:lnTo>
                  <a:lnTo>
                    <a:pt x="18973" y="74370"/>
                  </a:lnTo>
                  <a:lnTo>
                    <a:pt x="29636" y="69497"/>
                  </a:lnTo>
                  <a:close/>
                  <a:moveTo>
                    <a:pt x="44714" y="76682"/>
                  </a:moveTo>
                  <a:lnTo>
                    <a:pt x="46776" y="77660"/>
                  </a:lnTo>
                  <a:lnTo>
                    <a:pt x="46776" y="77660"/>
                  </a:lnTo>
                  <a:lnTo>
                    <a:pt x="34343" y="77556"/>
                  </a:lnTo>
                  <a:lnTo>
                    <a:pt x="34488" y="77473"/>
                  </a:lnTo>
                  <a:lnTo>
                    <a:pt x="44714" y="76682"/>
                  </a:lnTo>
                  <a:close/>
                  <a:moveTo>
                    <a:pt x="48962" y="76328"/>
                  </a:moveTo>
                  <a:lnTo>
                    <a:pt x="52628" y="77702"/>
                  </a:lnTo>
                  <a:lnTo>
                    <a:pt x="47463" y="77660"/>
                  </a:lnTo>
                  <a:lnTo>
                    <a:pt x="45297" y="76619"/>
                  </a:lnTo>
                  <a:lnTo>
                    <a:pt x="48962" y="76328"/>
                  </a:lnTo>
                  <a:close/>
                  <a:moveTo>
                    <a:pt x="54960" y="75869"/>
                  </a:moveTo>
                  <a:lnTo>
                    <a:pt x="57917" y="76682"/>
                  </a:lnTo>
                  <a:lnTo>
                    <a:pt x="55626" y="77723"/>
                  </a:lnTo>
                  <a:lnTo>
                    <a:pt x="53461" y="77702"/>
                  </a:lnTo>
                  <a:lnTo>
                    <a:pt x="49649" y="76286"/>
                  </a:lnTo>
                  <a:lnTo>
                    <a:pt x="54960" y="75869"/>
                  </a:lnTo>
                  <a:close/>
                  <a:moveTo>
                    <a:pt x="4895" y="77598"/>
                  </a:moveTo>
                  <a:lnTo>
                    <a:pt x="4478" y="77744"/>
                  </a:lnTo>
                  <a:lnTo>
                    <a:pt x="4166" y="77598"/>
                  </a:lnTo>
                  <a:close/>
                  <a:moveTo>
                    <a:pt x="26283" y="77765"/>
                  </a:moveTo>
                  <a:lnTo>
                    <a:pt x="26429" y="77827"/>
                  </a:lnTo>
                  <a:lnTo>
                    <a:pt x="26262" y="77848"/>
                  </a:lnTo>
                  <a:lnTo>
                    <a:pt x="26116" y="77765"/>
                  </a:lnTo>
                  <a:close/>
                  <a:moveTo>
                    <a:pt x="33030" y="77827"/>
                  </a:moveTo>
                  <a:lnTo>
                    <a:pt x="32885" y="77890"/>
                  </a:lnTo>
                  <a:lnTo>
                    <a:pt x="32718" y="77890"/>
                  </a:lnTo>
                  <a:lnTo>
                    <a:pt x="32885" y="77827"/>
                  </a:lnTo>
                  <a:close/>
                  <a:moveTo>
                    <a:pt x="27928" y="77994"/>
                  </a:moveTo>
                  <a:lnTo>
                    <a:pt x="28074" y="78056"/>
                  </a:lnTo>
                  <a:lnTo>
                    <a:pt x="27907" y="78077"/>
                  </a:lnTo>
                  <a:lnTo>
                    <a:pt x="27762" y="78014"/>
                  </a:lnTo>
                  <a:lnTo>
                    <a:pt x="27928" y="77994"/>
                  </a:lnTo>
                  <a:close/>
                  <a:moveTo>
                    <a:pt x="31239" y="78035"/>
                  </a:moveTo>
                  <a:lnTo>
                    <a:pt x="31385" y="78056"/>
                  </a:lnTo>
                  <a:lnTo>
                    <a:pt x="31239" y="78098"/>
                  </a:lnTo>
                  <a:lnTo>
                    <a:pt x="31073" y="78077"/>
                  </a:lnTo>
                  <a:lnTo>
                    <a:pt x="31239" y="78035"/>
                  </a:lnTo>
                  <a:close/>
                  <a:moveTo>
                    <a:pt x="29573" y="78098"/>
                  </a:moveTo>
                  <a:lnTo>
                    <a:pt x="29740" y="78119"/>
                  </a:lnTo>
                  <a:lnTo>
                    <a:pt x="29573" y="78160"/>
                  </a:lnTo>
                  <a:lnTo>
                    <a:pt x="29407" y="78119"/>
                  </a:lnTo>
                  <a:lnTo>
                    <a:pt x="29573" y="78098"/>
                  </a:lnTo>
                  <a:close/>
                  <a:moveTo>
                    <a:pt x="55002" y="78014"/>
                  </a:moveTo>
                  <a:lnTo>
                    <a:pt x="54669" y="78160"/>
                  </a:lnTo>
                  <a:lnTo>
                    <a:pt x="54252" y="78014"/>
                  </a:lnTo>
                  <a:close/>
                  <a:moveTo>
                    <a:pt x="27074" y="78077"/>
                  </a:moveTo>
                  <a:lnTo>
                    <a:pt x="27345" y="78160"/>
                  </a:lnTo>
                  <a:lnTo>
                    <a:pt x="27053" y="78223"/>
                  </a:lnTo>
                  <a:lnTo>
                    <a:pt x="26783" y="78098"/>
                  </a:lnTo>
                  <a:lnTo>
                    <a:pt x="27074" y="78077"/>
                  </a:lnTo>
                  <a:close/>
                  <a:moveTo>
                    <a:pt x="32073" y="78119"/>
                  </a:moveTo>
                  <a:lnTo>
                    <a:pt x="32364" y="78139"/>
                  </a:lnTo>
                  <a:lnTo>
                    <a:pt x="32093" y="78264"/>
                  </a:lnTo>
                  <a:lnTo>
                    <a:pt x="31802" y="78202"/>
                  </a:lnTo>
                  <a:lnTo>
                    <a:pt x="32073" y="78119"/>
                  </a:lnTo>
                  <a:close/>
                  <a:moveTo>
                    <a:pt x="28740" y="78223"/>
                  </a:moveTo>
                  <a:lnTo>
                    <a:pt x="29011" y="78306"/>
                  </a:lnTo>
                  <a:lnTo>
                    <a:pt x="28740" y="78389"/>
                  </a:lnTo>
                  <a:lnTo>
                    <a:pt x="28449" y="78285"/>
                  </a:lnTo>
                  <a:lnTo>
                    <a:pt x="28740" y="78223"/>
                  </a:lnTo>
                  <a:close/>
                  <a:moveTo>
                    <a:pt x="30406" y="78244"/>
                  </a:moveTo>
                  <a:lnTo>
                    <a:pt x="30698" y="78285"/>
                  </a:lnTo>
                  <a:lnTo>
                    <a:pt x="30406" y="78389"/>
                  </a:lnTo>
                  <a:lnTo>
                    <a:pt x="30136" y="78306"/>
                  </a:lnTo>
                  <a:lnTo>
                    <a:pt x="30406" y="78244"/>
                  </a:lnTo>
                  <a:close/>
                  <a:moveTo>
                    <a:pt x="27887" y="78369"/>
                  </a:moveTo>
                  <a:lnTo>
                    <a:pt x="28241" y="78514"/>
                  </a:lnTo>
                  <a:lnTo>
                    <a:pt x="27866" y="78598"/>
                  </a:lnTo>
                  <a:lnTo>
                    <a:pt x="27512" y="78431"/>
                  </a:lnTo>
                  <a:lnTo>
                    <a:pt x="27887" y="78369"/>
                  </a:lnTo>
                  <a:close/>
                  <a:moveTo>
                    <a:pt x="31260" y="78410"/>
                  </a:moveTo>
                  <a:lnTo>
                    <a:pt x="31635" y="78473"/>
                  </a:lnTo>
                  <a:lnTo>
                    <a:pt x="31281" y="78639"/>
                  </a:lnTo>
                  <a:lnTo>
                    <a:pt x="30906" y="78535"/>
                  </a:lnTo>
                  <a:lnTo>
                    <a:pt x="31260" y="78410"/>
                  </a:lnTo>
                  <a:close/>
                  <a:moveTo>
                    <a:pt x="29573" y="78452"/>
                  </a:moveTo>
                  <a:lnTo>
                    <a:pt x="29948" y="78556"/>
                  </a:lnTo>
                  <a:lnTo>
                    <a:pt x="29573" y="78702"/>
                  </a:lnTo>
                  <a:lnTo>
                    <a:pt x="29199" y="78556"/>
                  </a:lnTo>
                  <a:lnTo>
                    <a:pt x="29573" y="78452"/>
                  </a:lnTo>
                  <a:close/>
                  <a:moveTo>
                    <a:pt x="55689" y="78014"/>
                  </a:moveTo>
                  <a:lnTo>
                    <a:pt x="59167" y="78035"/>
                  </a:lnTo>
                  <a:lnTo>
                    <a:pt x="56709" y="78910"/>
                  </a:lnTo>
                  <a:lnTo>
                    <a:pt x="55064" y="78306"/>
                  </a:lnTo>
                  <a:lnTo>
                    <a:pt x="55689" y="78014"/>
                  </a:lnTo>
                  <a:close/>
                  <a:moveTo>
                    <a:pt x="28720" y="78681"/>
                  </a:moveTo>
                  <a:lnTo>
                    <a:pt x="29136" y="78848"/>
                  </a:lnTo>
                  <a:lnTo>
                    <a:pt x="28699" y="78993"/>
                  </a:lnTo>
                  <a:lnTo>
                    <a:pt x="28261" y="78806"/>
                  </a:lnTo>
                  <a:lnTo>
                    <a:pt x="28720" y="78681"/>
                  </a:lnTo>
                  <a:close/>
                  <a:moveTo>
                    <a:pt x="30427" y="78702"/>
                  </a:moveTo>
                  <a:lnTo>
                    <a:pt x="30865" y="78827"/>
                  </a:lnTo>
                  <a:lnTo>
                    <a:pt x="30427" y="79014"/>
                  </a:lnTo>
                  <a:lnTo>
                    <a:pt x="29990" y="78848"/>
                  </a:lnTo>
                  <a:lnTo>
                    <a:pt x="30427" y="78702"/>
                  </a:lnTo>
                  <a:close/>
                  <a:moveTo>
                    <a:pt x="5749" y="77598"/>
                  </a:moveTo>
                  <a:lnTo>
                    <a:pt x="11080" y="77640"/>
                  </a:lnTo>
                  <a:lnTo>
                    <a:pt x="7602" y="79243"/>
                  </a:lnTo>
                  <a:lnTo>
                    <a:pt x="4853" y="77910"/>
                  </a:lnTo>
                  <a:lnTo>
                    <a:pt x="5749" y="77598"/>
                  </a:lnTo>
                  <a:close/>
                  <a:moveTo>
                    <a:pt x="11767" y="77660"/>
                  </a:moveTo>
                  <a:lnTo>
                    <a:pt x="25429" y="77765"/>
                  </a:lnTo>
                  <a:lnTo>
                    <a:pt x="25679" y="77890"/>
                  </a:lnTo>
                  <a:lnTo>
                    <a:pt x="8227" y="79264"/>
                  </a:lnTo>
                  <a:lnTo>
                    <a:pt x="11767" y="77660"/>
                  </a:lnTo>
                  <a:close/>
                  <a:moveTo>
                    <a:pt x="29573" y="78993"/>
                  </a:moveTo>
                  <a:lnTo>
                    <a:pt x="30073" y="79181"/>
                  </a:lnTo>
                  <a:lnTo>
                    <a:pt x="29573" y="79410"/>
                  </a:lnTo>
                  <a:lnTo>
                    <a:pt x="29074" y="79181"/>
                  </a:lnTo>
                  <a:lnTo>
                    <a:pt x="29573" y="78993"/>
                  </a:lnTo>
                  <a:close/>
                  <a:moveTo>
                    <a:pt x="4457" y="78056"/>
                  </a:moveTo>
                  <a:lnTo>
                    <a:pt x="7186" y="79347"/>
                  </a:lnTo>
                  <a:lnTo>
                    <a:pt x="5228" y="79514"/>
                  </a:lnTo>
                  <a:lnTo>
                    <a:pt x="2854" y="78618"/>
                  </a:lnTo>
                  <a:lnTo>
                    <a:pt x="4457" y="78056"/>
                  </a:lnTo>
                  <a:close/>
                  <a:moveTo>
                    <a:pt x="48067" y="77952"/>
                  </a:moveTo>
                  <a:lnTo>
                    <a:pt x="53419" y="77994"/>
                  </a:lnTo>
                  <a:lnTo>
                    <a:pt x="54294" y="78327"/>
                  </a:lnTo>
                  <a:lnTo>
                    <a:pt x="51524" y="79597"/>
                  </a:lnTo>
                  <a:lnTo>
                    <a:pt x="48067" y="77952"/>
                  </a:lnTo>
                  <a:close/>
                  <a:moveTo>
                    <a:pt x="33718" y="77827"/>
                  </a:moveTo>
                  <a:lnTo>
                    <a:pt x="47379" y="77952"/>
                  </a:lnTo>
                  <a:lnTo>
                    <a:pt x="50899" y="79618"/>
                  </a:lnTo>
                  <a:lnTo>
                    <a:pt x="33468" y="77952"/>
                  </a:lnTo>
                  <a:lnTo>
                    <a:pt x="33718" y="77827"/>
                  </a:lnTo>
                  <a:close/>
                  <a:moveTo>
                    <a:pt x="2437" y="78785"/>
                  </a:moveTo>
                  <a:lnTo>
                    <a:pt x="4541" y="79556"/>
                  </a:lnTo>
                  <a:lnTo>
                    <a:pt x="896" y="79847"/>
                  </a:lnTo>
                  <a:lnTo>
                    <a:pt x="63" y="79618"/>
                  </a:lnTo>
                  <a:lnTo>
                    <a:pt x="2437" y="78785"/>
                  </a:lnTo>
                  <a:close/>
                  <a:moveTo>
                    <a:pt x="6603" y="79701"/>
                  </a:moveTo>
                  <a:lnTo>
                    <a:pt x="6207" y="79868"/>
                  </a:lnTo>
                  <a:lnTo>
                    <a:pt x="5874" y="79743"/>
                  </a:lnTo>
                  <a:lnTo>
                    <a:pt x="6603" y="79701"/>
                  </a:lnTo>
                  <a:close/>
                  <a:moveTo>
                    <a:pt x="54689" y="78473"/>
                  </a:moveTo>
                  <a:lnTo>
                    <a:pt x="56272" y="79077"/>
                  </a:lnTo>
                  <a:lnTo>
                    <a:pt x="53898" y="79910"/>
                  </a:lnTo>
                  <a:lnTo>
                    <a:pt x="51940" y="79722"/>
                  </a:lnTo>
                  <a:lnTo>
                    <a:pt x="54689" y="78473"/>
                  </a:lnTo>
                  <a:close/>
                  <a:moveTo>
                    <a:pt x="52523" y="80076"/>
                  </a:moveTo>
                  <a:lnTo>
                    <a:pt x="53252" y="80139"/>
                  </a:lnTo>
                  <a:lnTo>
                    <a:pt x="52919" y="80264"/>
                  </a:lnTo>
                  <a:lnTo>
                    <a:pt x="52523" y="80076"/>
                  </a:lnTo>
                  <a:close/>
                  <a:moveTo>
                    <a:pt x="56709" y="79222"/>
                  </a:moveTo>
                  <a:lnTo>
                    <a:pt x="59063" y="80097"/>
                  </a:lnTo>
                  <a:lnTo>
                    <a:pt x="58209" y="80326"/>
                  </a:lnTo>
                  <a:lnTo>
                    <a:pt x="54585" y="79972"/>
                  </a:lnTo>
                  <a:lnTo>
                    <a:pt x="56709" y="79222"/>
                  </a:lnTo>
                  <a:close/>
                  <a:moveTo>
                    <a:pt x="5186" y="79806"/>
                  </a:moveTo>
                  <a:lnTo>
                    <a:pt x="5832" y="80035"/>
                  </a:lnTo>
                  <a:lnTo>
                    <a:pt x="4228" y="80763"/>
                  </a:lnTo>
                  <a:lnTo>
                    <a:pt x="1708" y="80076"/>
                  </a:lnTo>
                  <a:lnTo>
                    <a:pt x="5186" y="79806"/>
                  </a:lnTo>
                  <a:close/>
                  <a:moveTo>
                    <a:pt x="26220" y="78139"/>
                  </a:moveTo>
                  <a:lnTo>
                    <a:pt x="26554" y="78306"/>
                  </a:lnTo>
                  <a:lnTo>
                    <a:pt x="11101" y="80888"/>
                  </a:lnTo>
                  <a:lnTo>
                    <a:pt x="8289" y="79556"/>
                  </a:lnTo>
                  <a:lnTo>
                    <a:pt x="26220" y="78139"/>
                  </a:lnTo>
                  <a:close/>
                  <a:moveTo>
                    <a:pt x="7706" y="79597"/>
                  </a:moveTo>
                  <a:lnTo>
                    <a:pt x="10601" y="80972"/>
                  </a:lnTo>
                  <a:lnTo>
                    <a:pt x="9601" y="81138"/>
                  </a:lnTo>
                  <a:lnTo>
                    <a:pt x="6582" y="80014"/>
                  </a:lnTo>
                  <a:lnTo>
                    <a:pt x="7456" y="79618"/>
                  </a:lnTo>
                  <a:lnTo>
                    <a:pt x="7706" y="79597"/>
                  </a:lnTo>
                  <a:close/>
                  <a:moveTo>
                    <a:pt x="32926" y="78202"/>
                  </a:moveTo>
                  <a:lnTo>
                    <a:pt x="50837" y="79910"/>
                  </a:lnTo>
                  <a:lnTo>
                    <a:pt x="48004" y="81201"/>
                  </a:lnTo>
                  <a:lnTo>
                    <a:pt x="32593" y="78348"/>
                  </a:lnTo>
                  <a:lnTo>
                    <a:pt x="32926" y="78202"/>
                  </a:lnTo>
                  <a:close/>
                  <a:moveTo>
                    <a:pt x="53940" y="80201"/>
                  </a:moveTo>
                  <a:lnTo>
                    <a:pt x="57397" y="80534"/>
                  </a:lnTo>
                  <a:lnTo>
                    <a:pt x="54877" y="81201"/>
                  </a:lnTo>
                  <a:lnTo>
                    <a:pt x="53294" y="80430"/>
                  </a:lnTo>
                  <a:lnTo>
                    <a:pt x="53940" y="80201"/>
                  </a:lnTo>
                  <a:close/>
                  <a:moveTo>
                    <a:pt x="51420" y="79972"/>
                  </a:moveTo>
                  <a:lnTo>
                    <a:pt x="51670" y="79993"/>
                  </a:lnTo>
                  <a:lnTo>
                    <a:pt x="52523" y="80389"/>
                  </a:lnTo>
                  <a:lnTo>
                    <a:pt x="49483" y="81472"/>
                  </a:lnTo>
                  <a:lnTo>
                    <a:pt x="48504" y="81284"/>
                  </a:lnTo>
                  <a:lnTo>
                    <a:pt x="51420" y="79972"/>
                  </a:lnTo>
                  <a:close/>
                  <a:moveTo>
                    <a:pt x="6207" y="80180"/>
                  </a:moveTo>
                  <a:lnTo>
                    <a:pt x="9039" y="81242"/>
                  </a:lnTo>
                  <a:lnTo>
                    <a:pt x="7102" y="81576"/>
                  </a:lnTo>
                  <a:lnTo>
                    <a:pt x="4666" y="80888"/>
                  </a:lnTo>
                  <a:lnTo>
                    <a:pt x="6207" y="80180"/>
                  </a:lnTo>
                  <a:close/>
                  <a:moveTo>
                    <a:pt x="52898" y="80576"/>
                  </a:moveTo>
                  <a:lnTo>
                    <a:pt x="54439" y="81305"/>
                  </a:lnTo>
                  <a:lnTo>
                    <a:pt x="52003" y="81930"/>
                  </a:lnTo>
                  <a:lnTo>
                    <a:pt x="50066" y="81576"/>
                  </a:lnTo>
                  <a:lnTo>
                    <a:pt x="52898" y="80576"/>
                  </a:lnTo>
                  <a:close/>
                  <a:moveTo>
                    <a:pt x="27012" y="78514"/>
                  </a:moveTo>
                  <a:lnTo>
                    <a:pt x="27428" y="78723"/>
                  </a:lnTo>
                  <a:lnTo>
                    <a:pt x="13892" y="82221"/>
                  </a:lnTo>
                  <a:lnTo>
                    <a:pt x="11559" y="81118"/>
                  </a:lnTo>
                  <a:lnTo>
                    <a:pt x="27012" y="78514"/>
                  </a:lnTo>
                  <a:close/>
                  <a:moveTo>
                    <a:pt x="4249" y="81076"/>
                  </a:moveTo>
                  <a:lnTo>
                    <a:pt x="6415" y="81680"/>
                  </a:lnTo>
                  <a:lnTo>
                    <a:pt x="2812" y="82284"/>
                  </a:lnTo>
                  <a:lnTo>
                    <a:pt x="1958" y="82117"/>
                  </a:lnTo>
                  <a:lnTo>
                    <a:pt x="4249" y="81076"/>
                  </a:lnTo>
                  <a:close/>
                  <a:moveTo>
                    <a:pt x="11059" y="81201"/>
                  </a:moveTo>
                  <a:lnTo>
                    <a:pt x="13454" y="82346"/>
                  </a:lnTo>
                  <a:lnTo>
                    <a:pt x="13059" y="82430"/>
                  </a:lnTo>
                  <a:lnTo>
                    <a:pt x="10143" y="81347"/>
                  </a:lnTo>
                  <a:lnTo>
                    <a:pt x="11059" y="81201"/>
                  </a:lnTo>
                  <a:close/>
                  <a:moveTo>
                    <a:pt x="32135" y="78556"/>
                  </a:moveTo>
                  <a:lnTo>
                    <a:pt x="47546" y="81409"/>
                  </a:lnTo>
                  <a:lnTo>
                    <a:pt x="45193" y="82492"/>
                  </a:lnTo>
                  <a:lnTo>
                    <a:pt x="31718" y="78743"/>
                  </a:lnTo>
                  <a:lnTo>
                    <a:pt x="32135" y="78556"/>
                  </a:lnTo>
                  <a:close/>
                  <a:moveTo>
                    <a:pt x="1500" y="82346"/>
                  </a:moveTo>
                  <a:lnTo>
                    <a:pt x="1979" y="82430"/>
                  </a:lnTo>
                  <a:lnTo>
                    <a:pt x="917" y="82596"/>
                  </a:lnTo>
                  <a:lnTo>
                    <a:pt x="1500" y="82346"/>
                  </a:lnTo>
                  <a:close/>
                  <a:moveTo>
                    <a:pt x="48046" y="81513"/>
                  </a:moveTo>
                  <a:lnTo>
                    <a:pt x="48941" y="81680"/>
                  </a:lnTo>
                  <a:lnTo>
                    <a:pt x="46005" y="82700"/>
                  </a:lnTo>
                  <a:lnTo>
                    <a:pt x="45630" y="82596"/>
                  </a:lnTo>
                  <a:lnTo>
                    <a:pt x="48046" y="81513"/>
                  </a:lnTo>
                  <a:close/>
                  <a:moveTo>
                    <a:pt x="54835" y="81492"/>
                  </a:moveTo>
                  <a:lnTo>
                    <a:pt x="57126" y="82575"/>
                  </a:lnTo>
                  <a:lnTo>
                    <a:pt x="56251" y="82721"/>
                  </a:lnTo>
                  <a:lnTo>
                    <a:pt x="52669" y="82055"/>
                  </a:lnTo>
                  <a:lnTo>
                    <a:pt x="54835" y="81492"/>
                  </a:lnTo>
                  <a:close/>
                  <a:moveTo>
                    <a:pt x="9581" y="81451"/>
                  </a:moveTo>
                  <a:lnTo>
                    <a:pt x="12580" y="82555"/>
                  </a:lnTo>
                  <a:lnTo>
                    <a:pt x="11601" y="82825"/>
                  </a:lnTo>
                  <a:lnTo>
                    <a:pt x="7748" y="81742"/>
                  </a:lnTo>
                  <a:lnTo>
                    <a:pt x="9581" y="81451"/>
                  </a:lnTo>
                  <a:close/>
                  <a:moveTo>
                    <a:pt x="57584" y="82804"/>
                  </a:moveTo>
                  <a:lnTo>
                    <a:pt x="58167" y="83075"/>
                  </a:lnTo>
                  <a:lnTo>
                    <a:pt x="58167" y="83075"/>
                  </a:lnTo>
                  <a:lnTo>
                    <a:pt x="57084" y="82888"/>
                  </a:lnTo>
                  <a:lnTo>
                    <a:pt x="57584" y="82804"/>
                  </a:lnTo>
                  <a:close/>
                  <a:moveTo>
                    <a:pt x="49504" y="81784"/>
                  </a:moveTo>
                  <a:lnTo>
                    <a:pt x="51336" y="82117"/>
                  </a:lnTo>
                  <a:lnTo>
                    <a:pt x="47463" y="83117"/>
                  </a:lnTo>
                  <a:lnTo>
                    <a:pt x="46505" y="82846"/>
                  </a:lnTo>
                  <a:lnTo>
                    <a:pt x="49504" y="81784"/>
                  </a:lnTo>
                  <a:close/>
                  <a:moveTo>
                    <a:pt x="27824" y="78910"/>
                  </a:moveTo>
                  <a:lnTo>
                    <a:pt x="28303" y="79139"/>
                  </a:lnTo>
                  <a:lnTo>
                    <a:pt x="16328" y="83388"/>
                  </a:lnTo>
                  <a:lnTo>
                    <a:pt x="14287" y="82430"/>
                  </a:lnTo>
                  <a:lnTo>
                    <a:pt x="27824" y="78910"/>
                  </a:lnTo>
                  <a:close/>
                  <a:moveTo>
                    <a:pt x="7082" y="81867"/>
                  </a:moveTo>
                  <a:lnTo>
                    <a:pt x="11038" y="82971"/>
                  </a:lnTo>
                  <a:lnTo>
                    <a:pt x="9143" y="83450"/>
                  </a:lnTo>
                  <a:lnTo>
                    <a:pt x="3645" y="82450"/>
                  </a:lnTo>
                  <a:lnTo>
                    <a:pt x="7082" y="81867"/>
                  </a:lnTo>
                  <a:close/>
                  <a:moveTo>
                    <a:pt x="13850" y="82534"/>
                  </a:moveTo>
                  <a:lnTo>
                    <a:pt x="15787" y="83450"/>
                  </a:lnTo>
                  <a:lnTo>
                    <a:pt x="13538" y="82617"/>
                  </a:lnTo>
                  <a:lnTo>
                    <a:pt x="13850" y="82534"/>
                  </a:lnTo>
                  <a:close/>
                  <a:moveTo>
                    <a:pt x="31302" y="78931"/>
                  </a:moveTo>
                  <a:lnTo>
                    <a:pt x="44776" y="82679"/>
                  </a:lnTo>
                  <a:lnTo>
                    <a:pt x="42735" y="83617"/>
                  </a:lnTo>
                  <a:lnTo>
                    <a:pt x="30823" y="79160"/>
                  </a:lnTo>
                  <a:lnTo>
                    <a:pt x="31302" y="78931"/>
                  </a:lnTo>
                  <a:close/>
                  <a:moveTo>
                    <a:pt x="45214" y="82784"/>
                  </a:moveTo>
                  <a:lnTo>
                    <a:pt x="45526" y="82888"/>
                  </a:lnTo>
                  <a:lnTo>
                    <a:pt x="43256" y="83679"/>
                  </a:lnTo>
                  <a:lnTo>
                    <a:pt x="45214" y="82784"/>
                  </a:lnTo>
                  <a:close/>
                  <a:moveTo>
                    <a:pt x="52003" y="82242"/>
                  </a:moveTo>
                  <a:lnTo>
                    <a:pt x="55418" y="82867"/>
                  </a:lnTo>
                  <a:lnTo>
                    <a:pt x="49920" y="83783"/>
                  </a:lnTo>
                  <a:lnTo>
                    <a:pt x="48025" y="83263"/>
                  </a:lnTo>
                  <a:lnTo>
                    <a:pt x="52003" y="82242"/>
                  </a:lnTo>
                  <a:close/>
                  <a:moveTo>
                    <a:pt x="13059" y="82742"/>
                  </a:moveTo>
                  <a:lnTo>
                    <a:pt x="15537" y="83679"/>
                  </a:lnTo>
                  <a:lnTo>
                    <a:pt x="15162" y="83804"/>
                  </a:lnTo>
                  <a:lnTo>
                    <a:pt x="12163" y="82971"/>
                  </a:lnTo>
                  <a:lnTo>
                    <a:pt x="13059" y="82742"/>
                  </a:lnTo>
                  <a:close/>
                  <a:moveTo>
                    <a:pt x="46026" y="83013"/>
                  </a:moveTo>
                  <a:lnTo>
                    <a:pt x="46900" y="83263"/>
                  </a:lnTo>
                  <a:lnTo>
                    <a:pt x="43881" y="84033"/>
                  </a:lnTo>
                  <a:lnTo>
                    <a:pt x="43527" y="83908"/>
                  </a:lnTo>
                  <a:lnTo>
                    <a:pt x="46026" y="83013"/>
                  </a:lnTo>
                  <a:close/>
                  <a:moveTo>
                    <a:pt x="11601" y="83117"/>
                  </a:moveTo>
                  <a:lnTo>
                    <a:pt x="14683" y="83971"/>
                  </a:lnTo>
                  <a:lnTo>
                    <a:pt x="13746" y="84304"/>
                  </a:lnTo>
                  <a:lnTo>
                    <a:pt x="9810" y="83575"/>
                  </a:lnTo>
                  <a:lnTo>
                    <a:pt x="11601" y="83117"/>
                  </a:lnTo>
                  <a:close/>
                  <a:moveTo>
                    <a:pt x="28678" y="79306"/>
                  </a:moveTo>
                  <a:lnTo>
                    <a:pt x="29219" y="79576"/>
                  </a:lnTo>
                  <a:lnTo>
                    <a:pt x="18536" y="84450"/>
                  </a:lnTo>
                  <a:lnTo>
                    <a:pt x="16703" y="83575"/>
                  </a:lnTo>
                  <a:lnTo>
                    <a:pt x="28678" y="79306"/>
                  </a:lnTo>
                  <a:close/>
                  <a:moveTo>
                    <a:pt x="15953" y="83825"/>
                  </a:moveTo>
                  <a:lnTo>
                    <a:pt x="17973" y="84575"/>
                  </a:lnTo>
                  <a:lnTo>
                    <a:pt x="17973" y="84575"/>
                  </a:lnTo>
                  <a:lnTo>
                    <a:pt x="15662" y="83929"/>
                  </a:lnTo>
                  <a:lnTo>
                    <a:pt x="15953" y="83825"/>
                  </a:lnTo>
                  <a:close/>
                  <a:moveTo>
                    <a:pt x="47463" y="83408"/>
                  </a:moveTo>
                  <a:lnTo>
                    <a:pt x="49233" y="83908"/>
                  </a:lnTo>
                  <a:lnTo>
                    <a:pt x="45297" y="84575"/>
                  </a:lnTo>
                  <a:lnTo>
                    <a:pt x="44360" y="84221"/>
                  </a:lnTo>
                  <a:lnTo>
                    <a:pt x="47463" y="83408"/>
                  </a:lnTo>
                  <a:close/>
                  <a:moveTo>
                    <a:pt x="30448" y="79327"/>
                  </a:moveTo>
                  <a:lnTo>
                    <a:pt x="42360" y="83783"/>
                  </a:lnTo>
                  <a:lnTo>
                    <a:pt x="40507" y="84616"/>
                  </a:lnTo>
                  <a:lnTo>
                    <a:pt x="29907" y="79576"/>
                  </a:lnTo>
                  <a:lnTo>
                    <a:pt x="30448" y="79327"/>
                  </a:lnTo>
                  <a:close/>
                  <a:moveTo>
                    <a:pt x="43089" y="84054"/>
                  </a:moveTo>
                  <a:lnTo>
                    <a:pt x="43402" y="84158"/>
                  </a:lnTo>
                  <a:lnTo>
                    <a:pt x="41069" y="84762"/>
                  </a:lnTo>
                  <a:lnTo>
                    <a:pt x="43089" y="84054"/>
                  </a:lnTo>
                  <a:close/>
                  <a:moveTo>
                    <a:pt x="15183" y="84096"/>
                  </a:moveTo>
                  <a:lnTo>
                    <a:pt x="17724" y="84804"/>
                  </a:lnTo>
                  <a:lnTo>
                    <a:pt x="17369" y="84970"/>
                  </a:lnTo>
                  <a:lnTo>
                    <a:pt x="14308" y="84408"/>
                  </a:lnTo>
                  <a:lnTo>
                    <a:pt x="15183" y="84096"/>
                  </a:lnTo>
                  <a:close/>
                  <a:moveTo>
                    <a:pt x="9143" y="83742"/>
                  </a:moveTo>
                  <a:lnTo>
                    <a:pt x="13204" y="84491"/>
                  </a:lnTo>
                  <a:lnTo>
                    <a:pt x="11351" y="85158"/>
                  </a:lnTo>
                  <a:lnTo>
                    <a:pt x="5790" y="84616"/>
                  </a:lnTo>
                  <a:lnTo>
                    <a:pt x="9143" y="83742"/>
                  </a:lnTo>
                  <a:close/>
                  <a:moveTo>
                    <a:pt x="43881" y="84346"/>
                  </a:moveTo>
                  <a:lnTo>
                    <a:pt x="44735" y="84658"/>
                  </a:lnTo>
                  <a:lnTo>
                    <a:pt x="41652" y="85179"/>
                  </a:lnTo>
                  <a:lnTo>
                    <a:pt x="41298" y="85012"/>
                  </a:lnTo>
                  <a:lnTo>
                    <a:pt x="43881" y="84346"/>
                  </a:lnTo>
                  <a:close/>
                  <a:moveTo>
                    <a:pt x="49899" y="84096"/>
                  </a:moveTo>
                  <a:lnTo>
                    <a:pt x="53252" y="85012"/>
                  </a:lnTo>
                  <a:lnTo>
                    <a:pt x="47692" y="85449"/>
                  </a:lnTo>
                  <a:lnTo>
                    <a:pt x="45838" y="84762"/>
                  </a:lnTo>
                  <a:lnTo>
                    <a:pt x="49899" y="84096"/>
                  </a:lnTo>
                  <a:close/>
                  <a:moveTo>
                    <a:pt x="18161" y="84929"/>
                  </a:moveTo>
                  <a:lnTo>
                    <a:pt x="19910" y="85408"/>
                  </a:lnTo>
                  <a:lnTo>
                    <a:pt x="20014" y="85470"/>
                  </a:lnTo>
                  <a:lnTo>
                    <a:pt x="20014" y="85470"/>
                  </a:lnTo>
                  <a:lnTo>
                    <a:pt x="17869" y="85074"/>
                  </a:lnTo>
                  <a:lnTo>
                    <a:pt x="18161" y="84929"/>
                  </a:lnTo>
                  <a:close/>
                  <a:moveTo>
                    <a:pt x="13767" y="84595"/>
                  </a:moveTo>
                  <a:lnTo>
                    <a:pt x="16911" y="85179"/>
                  </a:lnTo>
                  <a:lnTo>
                    <a:pt x="15995" y="85595"/>
                  </a:lnTo>
                  <a:lnTo>
                    <a:pt x="12017" y="85220"/>
                  </a:lnTo>
                  <a:lnTo>
                    <a:pt x="13767" y="84595"/>
                  </a:lnTo>
                  <a:close/>
                  <a:moveTo>
                    <a:pt x="40861" y="85116"/>
                  </a:moveTo>
                  <a:lnTo>
                    <a:pt x="41153" y="85262"/>
                  </a:lnTo>
                  <a:lnTo>
                    <a:pt x="39008" y="85616"/>
                  </a:lnTo>
                  <a:lnTo>
                    <a:pt x="39132" y="85574"/>
                  </a:lnTo>
                  <a:lnTo>
                    <a:pt x="40861" y="85116"/>
                  </a:lnTo>
                  <a:close/>
                  <a:moveTo>
                    <a:pt x="45276" y="84866"/>
                  </a:moveTo>
                  <a:lnTo>
                    <a:pt x="47005" y="85512"/>
                  </a:lnTo>
                  <a:lnTo>
                    <a:pt x="43027" y="85824"/>
                  </a:lnTo>
                  <a:lnTo>
                    <a:pt x="42111" y="85387"/>
                  </a:lnTo>
                  <a:lnTo>
                    <a:pt x="45276" y="84866"/>
                  </a:lnTo>
                  <a:close/>
                  <a:moveTo>
                    <a:pt x="17411" y="85283"/>
                  </a:moveTo>
                  <a:lnTo>
                    <a:pt x="21014" y="85949"/>
                  </a:lnTo>
                  <a:lnTo>
                    <a:pt x="21389" y="86116"/>
                  </a:lnTo>
                  <a:lnTo>
                    <a:pt x="21389" y="86116"/>
                  </a:lnTo>
                  <a:lnTo>
                    <a:pt x="16578" y="85658"/>
                  </a:lnTo>
                  <a:lnTo>
                    <a:pt x="17411" y="85283"/>
                  </a:lnTo>
                  <a:close/>
                  <a:moveTo>
                    <a:pt x="22118" y="86157"/>
                  </a:moveTo>
                  <a:lnTo>
                    <a:pt x="22243" y="86178"/>
                  </a:lnTo>
                  <a:lnTo>
                    <a:pt x="22347" y="86220"/>
                  </a:lnTo>
                  <a:lnTo>
                    <a:pt x="22347" y="86220"/>
                  </a:lnTo>
                  <a:lnTo>
                    <a:pt x="22222" y="86199"/>
                  </a:lnTo>
                  <a:lnTo>
                    <a:pt x="22118" y="86157"/>
                  </a:lnTo>
                  <a:close/>
                  <a:moveTo>
                    <a:pt x="41611" y="85470"/>
                  </a:moveTo>
                  <a:lnTo>
                    <a:pt x="42444" y="85866"/>
                  </a:lnTo>
                  <a:lnTo>
                    <a:pt x="37633" y="86262"/>
                  </a:lnTo>
                  <a:lnTo>
                    <a:pt x="37987" y="86095"/>
                  </a:lnTo>
                  <a:lnTo>
                    <a:pt x="41611" y="85470"/>
                  </a:lnTo>
                  <a:close/>
                  <a:moveTo>
                    <a:pt x="36883" y="86262"/>
                  </a:moveTo>
                  <a:lnTo>
                    <a:pt x="36779" y="86324"/>
                  </a:lnTo>
                  <a:lnTo>
                    <a:pt x="36675" y="86324"/>
                  </a:lnTo>
                  <a:lnTo>
                    <a:pt x="36779" y="86282"/>
                  </a:lnTo>
                  <a:lnTo>
                    <a:pt x="36883" y="86262"/>
                  </a:lnTo>
                  <a:close/>
                  <a:moveTo>
                    <a:pt x="4957" y="84845"/>
                  </a:moveTo>
                  <a:lnTo>
                    <a:pt x="10705" y="85387"/>
                  </a:lnTo>
                  <a:lnTo>
                    <a:pt x="7248" y="86616"/>
                  </a:lnTo>
                  <a:lnTo>
                    <a:pt x="1396" y="86553"/>
                  </a:lnTo>
                  <a:lnTo>
                    <a:pt x="313" y="86032"/>
                  </a:lnTo>
                  <a:lnTo>
                    <a:pt x="4957" y="84845"/>
                  </a:lnTo>
                  <a:close/>
                  <a:moveTo>
                    <a:pt x="11372" y="85449"/>
                  </a:moveTo>
                  <a:lnTo>
                    <a:pt x="15474" y="85845"/>
                  </a:lnTo>
                  <a:lnTo>
                    <a:pt x="13683" y="86657"/>
                  </a:lnTo>
                  <a:lnTo>
                    <a:pt x="8102" y="86616"/>
                  </a:lnTo>
                  <a:lnTo>
                    <a:pt x="11372" y="85449"/>
                  </a:lnTo>
                  <a:close/>
                  <a:moveTo>
                    <a:pt x="16057" y="85907"/>
                  </a:moveTo>
                  <a:lnTo>
                    <a:pt x="22159" y="86491"/>
                  </a:lnTo>
                  <a:lnTo>
                    <a:pt x="22680" y="86741"/>
                  </a:lnTo>
                  <a:lnTo>
                    <a:pt x="14371" y="86657"/>
                  </a:lnTo>
                  <a:lnTo>
                    <a:pt x="16057" y="85907"/>
                  </a:lnTo>
                  <a:close/>
                  <a:moveTo>
                    <a:pt x="22992" y="86574"/>
                  </a:moveTo>
                  <a:lnTo>
                    <a:pt x="23388" y="86595"/>
                  </a:lnTo>
                  <a:lnTo>
                    <a:pt x="23763" y="86741"/>
                  </a:lnTo>
                  <a:lnTo>
                    <a:pt x="23367" y="86741"/>
                  </a:lnTo>
                  <a:lnTo>
                    <a:pt x="22992" y="86574"/>
                  </a:lnTo>
                  <a:close/>
                  <a:moveTo>
                    <a:pt x="24617" y="86720"/>
                  </a:moveTo>
                  <a:lnTo>
                    <a:pt x="24742" y="86761"/>
                  </a:lnTo>
                  <a:lnTo>
                    <a:pt x="24742" y="86761"/>
                  </a:lnTo>
                  <a:lnTo>
                    <a:pt x="24617" y="86741"/>
                  </a:lnTo>
                  <a:lnTo>
                    <a:pt x="24513" y="86720"/>
                  </a:lnTo>
                  <a:close/>
                  <a:moveTo>
                    <a:pt x="29553" y="79743"/>
                  </a:moveTo>
                  <a:lnTo>
                    <a:pt x="40153" y="84783"/>
                  </a:lnTo>
                  <a:lnTo>
                    <a:pt x="40132" y="84804"/>
                  </a:lnTo>
                  <a:lnTo>
                    <a:pt x="37841" y="85595"/>
                  </a:lnTo>
                  <a:lnTo>
                    <a:pt x="35509" y="86220"/>
                  </a:lnTo>
                  <a:lnTo>
                    <a:pt x="33114" y="86616"/>
                  </a:lnTo>
                  <a:lnTo>
                    <a:pt x="30719" y="86803"/>
                  </a:lnTo>
                  <a:lnTo>
                    <a:pt x="28303" y="86782"/>
                  </a:lnTo>
                  <a:lnTo>
                    <a:pt x="25887" y="86553"/>
                  </a:lnTo>
                  <a:lnTo>
                    <a:pt x="23513" y="86116"/>
                  </a:lnTo>
                  <a:lnTo>
                    <a:pt x="21181" y="85470"/>
                  </a:lnTo>
                  <a:lnTo>
                    <a:pt x="18911" y="84616"/>
                  </a:lnTo>
                  <a:lnTo>
                    <a:pt x="18890" y="84616"/>
                  </a:lnTo>
                  <a:lnTo>
                    <a:pt x="29553" y="79743"/>
                  </a:lnTo>
                  <a:close/>
                  <a:moveTo>
                    <a:pt x="34488" y="86782"/>
                  </a:moveTo>
                  <a:lnTo>
                    <a:pt x="34384" y="86824"/>
                  </a:lnTo>
                  <a:lnTo>
                    <a:pt x="34259" y="86824"/>
                  </a:lnTo>
                  <a:lnTo>
                    <a:pt x="34384" y="86803"/>
                  </a:lnTo>
                  <a:lnTo>
                    <a:pt x="34488" y="86782"/>
                  </a:lnTo>
                  <a:close/>
                  <a:moveTo>
                    <a:pt x="36009" y="86678"/>
                  </a:moveTo>
                  <a:lnTo>
                    <a:pt x="35634" y="86845"/>
                  </a:lnTo>
                  <a:lnTo>
                    <a:pt x="35238" y="86845"/>
                  </a:lnTo>
                  <a:lnTo>
                    <a:pt x="35613" y="86699"/>
                  </a:lnTo>
                  <a:lnTo>
                    <a:pt x="36009" y="86678"/>
                  </a:lnTo>
                  <a:close/>
                  <a:moveTo>
                    <a:pt x="42964" y="86116"/>
                  </a:moveTo>
                  <a:lnTo>
                    <a:pt x="44630" y="86907"/>
                  </a:lnTo>
                  <a:lnTo>
                    <a:pt x="36321" y="86845"/>
                  </a:lnTo>
                  <a:lnTo>
                    <a:pt x="36862" y="86616"/>
                  </a:lnTo>
                  <a:lnTo>
                    <a:pt x="42964" y="86116"/>
                  </a:lnTo>
                  <a:close/>
                  <a:moveTo>
                    <a:pt x="47650" y="85762"/>
                  </a:moveTo>
                  <a:lnTo>
                    <a:pt x="50899" y="86970"/>
                  </a:lnTo>
                  <a:lnTo>
                    <a:pt x="45318" y="86928"/>
                  </a:lnTo>
                  <a:lnTo>
                    <a:pt x="43548" y="86074"/>
                  </a:lnTo>
                  <a:lnTo>
                    <a:pt x="47650" y="85762"/>
                  </a:lnTo>
                  <a:close/>
                  <a:moveTo>
                    <a:pt x="54065" y="85241"/>
                  </a:moveTo>
                  <a:lnTo>
                    <a:pt x="58688" y="86532"/>
                  </a:lnTo>
                  <a:lnTo>
                    <a:pt x="57605" y="87032"/>
                  </a:lnTo>
                  <a:lnTo>
                    <a:pt x="51753" y="86970"/>
                  </a:lnTo>
                  <a:lnTo>
                    <a:pt x="48337" y="85699"/>
                  </a:lnTo>
                  <a:lnTo>
                    <a:pt x="54065" y="85241"/>
                  </a:lnTo>
                  <a:close/>
                  <a:moveTo>
                    <a:pt x="27053" y="87053"/>
                  </a:moveTo>
                  <a:lnTo>
                    <a:pt x="27158" y="87074"/>
                  </a:lnTo>
                  <a:lnTo>
                    <a:pt x="27053" y="87095"/>
                  </a:lnTo>
                  <a:lnTo>
                    <a:pt x="26929" y="87053"/>
                  </a:lnTo>
                  <a:close/>
                  <a:moveTo>
                    <a:pt x="32073" y="87095"/>
                  </a:moveTo>
                  <a:lnTo>
                    <a:pt x="31948" y="87136"/>
                  </a:lnTo>
                  <a:lnTo>
                    <a:pt x="31843" y="87115"/>
                  </a:lnTo>
                  <a:lnTo>
                    <a:pt x="31948" y="87095"/>
                  </a:lnTo>
                  <a:close/>
                  <a:moveTo>
                    <a:pt x="25825" y="87053"/>
                  </a:moveTo>
                  <a:lnTo>
                    <a:pt x="26200" y="87157"/>
                  </a:lnTo>
                  <a:lnTo>
                    <a:pt x="25804" y="87199"/>
                  </a:lnTo>
                  <a:lnTo>
                    <a:pt x="25408" y="87053"/>
                  </a:lnTo>
                  <a:close/>
                  <a:moveTo>
                    <a:pt x="29490" y="87178"/>
                  </a:moveTo>
                  <a:lnTo>
                    <a:pt x="29615" y="87199"/>
                  </a:lnTo>
                  <a:lnTo>
                    <a:pt x="29490" y="87220"/>
                  </a:lnTo>
                  <a:lnTo>
                    <a:pt x="29386" y="87199"/>
                  </a:lnTo>
                  <a:lnTo>
                    <a:pt x="29490" y="87178"/>
                  </a:lnTo>
                  <a:close/>
                  <a:moveTo>
                    <a:pt x="33593" y="87115"/>
                  </a:moveTo>
                  <a:lnTo>
                    <a:pt x="33197" y="87261"/>
                  </a:lnTo>
                  <a:lnTo>
                    <a:pt x="32801" y="87220"/>
                  </a:lnTo>
                  <a:lnTo>
                    <a:pt x="33176" y="87115"/>
                  </a:lnTo>
                  <a:close/>
                  <a:moveTo>
                    <a:pt x="24575" y="87032"/>
                  </a:moveTo>
                  <a:lnTo>
                    <a:pt x="25117" y="87240"/>
                  </a:lnTo>
                  <a:lnTo>
                    <a:pt x="24513" y="87282"/>
                  </a:lnTo>
                  <a:lnTo>
                    <a:pt x="23992" y="87032"/>
                  </a:lnTo>
                  <a:close/>
                  <a:moveTo>
                    <a:pt x="34426" y="87115"/>
                  </a:moveTo>
                  <a:lnTo>
                    <a:pt x="35009" y="87136"/>
                  </a:lnTo>
                  <a:lnTo>
                    <a:pt x="34467" y="87365"/>
                  </a:lnTo>
                  <a:lnTo>
                    <a:pt x="33884" y="87324"/>
                  </a:lnTo>
                  <a:lnTo>
                    <a:pt x="34426" y="87115"/>
                  </a:lnTo>
                  <a:close/>
                  <a:moveTo>
                    <a:pt x="28261" y="87282"/>
                  </a:moveTo>
                  <a:lnTo>
                    <a:pt x="28657" y="87365"/>
                  </a:lnTo>
                  <a:lnTo>
                    <a:pt x="28261" y="87428"/>
                  </a:lnTo>
                  <a:lnTo>
                    <a:pt x="27866" y="87324"/>
                  </a:lnTo>
                  <a:lnTo>
                    <a:pt x="28261" y="87282"/>
                  </a:lnTo>
                  <a:close/>
                  <a:moveTo>
                    <a:pt x="30740" y="87303"/>
                  </a:moveTo>
                  <a:lnTo>
                    <a:pt x="31135" y="87344"/>
                  </a:lnTo>
                  <a:lnTo>
                    <a:pt x="30740" y="87449"/>
                  </a:lnTo>
                  <a:lnTo>
                    <a:pt x="30323" y="87365"/>
                  </a:lnTo>
                  <a:lnTo>
                    <a:pt x="30740" y="87303"/>
                  </a:lnTo>
                  <a:close/>
                  <a:moveTo>
                    <a:pt x="27012" y="87386"/>
                  </a:moveTo>
                  <a:lnTo>
                    <a:pt x="27574" y="87532"/>
                  </a:lnTo>
                  <a:lnTo>
                    <a:pt x="26991" y="87636"/>
                  </a:lnTo>
                  <a:lnTo>
                    <a:pt x="26450" y="87428"/>
                  </a:lnTo>
                  <a:lnTo>
                    <a:pt x="27012" y="87386"/>
                  </a:lnTo>
                  <a:close/>
                  <a:moveTo>
                    <a:pt x="31968" y="87428"/>
                  </a:moveTo>
                  <a:lnTo>
                    <a:pt x="32551" y="87490"/>
                  </a:lnTo>
                  <a:lnTo>
                    <a:pt x="31989" y="87678"/>
                  </a:lnTo>
                  <a:lnTo>
                    <a:pt x="31406" y="87574"/>
                  </a:lnTo>
                  <a:lnTo>
                    <a:pt x="31968" y="87428"/>
                  </a:lnTo>
                  <a:close/>
                  <a:moveTo>
                    <a:pt x="29490" y="87511"/>
                  </a:moveTo>
                  <a:lnTo>
                    <a:pt x="30073" y="87615"/>
                  </a:lnTo>
                  <a:lnTo>
                    <a:pt x="29490" y="87761"/>
                  </a:lnTo>
                  <a:lnTo>
                    <a:pt x="28928" y="87615"/>
                  </a:lnTo>
                  <a:lnTo>
                    <a:pt x="29490" y="87511"/>
                  </a:lnTo>
                  <a:close/>
                  <a:moveTo>
                    <a:pt x="2021" y="86845"/>
                  </a:moveTo>
                  <a:lnTo>
                    <a:pt x="6457" y="86886"/>
                  </a:lnTo>
                  <a:lnTo>
                    <a:pt x="3958" y="87782"/>
                  </a:lnTo>
                  <a:lnTo>
                    <a:pt x="2021" y="86845"/>
                  </a:lnTo>
                  <a:close/>
                  <a:moveTo>
                    <a:pt x="25762" y="87490"/>
                  </a:moveTo>
                  <a:lnTo>
                    <a:pt x="26429" y="87740"/>
                  </a:lnTo>
                  <a:lnTo>
                    <a:pt x="25700" y="87865"/>
                  </a:lnTo>
                  <a:lnTo>
                    <a:pt x="25033" y="87532"/>
                  </a:lnTo>
                  <a:lnTo>
                    <a:pt x="25762" y="87490"/>
                  </a:lnTo>
                  <a:close/>
                  <a:moveTo>
                    <a:pt x="33239" y="87553"/>
                  </a:moveTo>
                  <a:lnTo>
                    <a:pt x="33947" y="87615"/>
                  </a:lnTo>
                  <a:lnTo>
                    <a:pt x="33280" y="87928"/>
                  </a:lnTo>
                  <a:lnTo>
                    <a:pt x="32572" y="87782"/>
                  </a:lnTo>
                  <a:lnTo>
                    <a:pt x="33239" y="87553"/>
                  </a:lnTo>
                  <a:close/>
                  <a:moveTo>
                    <a:pt x="28241" y="87719"/>
                  </a:moveTo>
                  <a:lnTo>
                    <a:pt x="28928" y="87907"/>
                  </a:lnTo>
                  <a:lnTo>
                    <a:pt x="28220" y="88094"/>
                  </a:lnTo>
                  <a:lnTo>
                    <a:pt x="27532" y="87844"/>
                  </a:lnTo>
                  <a:lnTo>
                    <a:pt x="28241" y="87719"/>
                  </a:lnTo>
                  <a:close/>
                  <a:moveTo>
                    <a:pt x="30740" y="87740"/>
                  </a:moveTo>
                  <a:lnTo>
                    <a:pt x="31448" y="87865"/>
                  </a:lnTo>
                  <a:lnTo>
                    <a:pt x="30760" y="88115"/>
                  </a:lnTo>
                  <a:lnTo>
                    <a:pt x="30052" y="87928"/>
                  </a:lnTo>
                  <a:lnTo>
                    <a:pt x="30740" y="87740"/>
                  </a:lnTo>
                  <a:close/>
                  <a:moveTo>
                    <a:pt x="52544" y="87282"/>
                  </a:moveTo>
                  <a:lnTo>
                    <a:pt x="56980" y="87303"/>
                  </a:lnTo>
                  <a:lnTo>
                    <a:pt x="55023" y="88198"/>
                  </a:lnTo>
                  <a:lnTo>
                    <a:pt x="52544" y="87282"/>
                  </a:lnTo>
                  <a:close/>
                  <a:moveTo>
                    <a:pt x="13746" y="86949"/>
                  </a:moveTo>
                  <a:lnTo>
                    <a:pt x="23305" y="87032"/>
                  </a:lnTo>
                  <a:lnTo>
                    <a:pt x="23950" y="87344"/>
                  </a:lnTo>
                  <a:lnTo>
                    <a:pt x="10580" y="88386"/>
                  </a:lnTo>
                  <a:lnTo>
                    <a:pt x="13746" y="86949"/>
                  </a:lnTo>
                  <a:close/>
                  <a:moveTo>
                    <a:pt x="26970" y="87928"/>
                  </a:moveTo>
                  <a:lnTo>
                    <a:pt x="27741" y="88219"/>
                  </a:lnTo>
                  <a:lnTo>
                    <a:pt x="26929" y="88427"/>
                  </a:lnTo>
                  <a:lnTo>
                    <a:pt x="26158" y="88073"/>
                  </a:lnTo>
                  <a:lnTo>
                    <a:pt x="26970" y="87928"/>
                  </a:lnTo>
                  <a:close/>
                  <a:moveTo>
                    <a:pt x="32010" y="87969"/>
                  </a:moveTo>
                  <a:lnTo>
                    <a:pt x="32822" y="88136"/>
                  </a:lnTo>
                  <a:lnTo>
                    <a:pt x="32052" y="88469"/>
                  </a:lnTo>
                  <a:lnTo>
                    <a:pt x="31239" y="88261"/>
                  </a:lnTo>
                  <a:lnTo>
                    <a:pt x="32010" y="87969"/>
                  </a:lnTo>
                  <a:close/>
                  <a:moveTo>
                    <a:pt x="29490" y="88073"/>
                  </a:moveTo>
                  <a:lnTo>
                    <a:pt x="30281" y="88282"/>
                  </a:lnTo>
                  <a:lnTo>
                    <a:pt x="29490" y="88573"/>
                  </a:lnTo>
                  <a:lnTo>
                    <a:pt x="28699" y="88282"/>
                  </a:lnTo>
                  <a:lnTo>
                    <a:pt x="29490" y="88073"/>
                  </a:lnTo>
                  <a:close/>
                  <a:moveTo>
                    <a:pt x="35696" y="87136"/>
                  </a:moveTo>
                  <a:lnTo>
                    <a:pt x="45255" y="87220"/>
                  </a:lnTo>
                  <a:lnTo>
                    <a:pt x="48400" y="88698"/>
                  </a:lnTo>
                  <a:lnTo>
                    <a:pt x="35051" y="87428"/>
                  </a:lnTo>
                  <a:lnTo>
                    <a:pt x="35696" y="87136"/>
                  </a:lnTo>
                  <a:close/>
                  <a:moveTo>
                    <a:pt x="7311" y="86907"/>
                  </a:moveTo>
                  <a:lnTo>
                    <a:pt x="13059" y="86949"/>
                  </a:lnTo>
                  <a:lnTo>
                    <a:pt x="9726" y="88469"/>
                  </a:lnTo>
                  <a:lnTo>
                    <a:pt x="6019" y="88761"/>
                  </a:lnTo>
                  <a:lnTo>
                    <a:pt x="4333" y="87948"/>
                  </a:lnTo>
                  <a:lnTo>
                    <a:pt x="7311" y="86907"/>
                  </a:lnTo>
                  <a:close/>
                  <a:moveTo>
                    <a:pt x="3937" y="88094"/>
                  </a:moveTo>
                  <a:lnTo>
                    <a:pt x="5436" y="88802"/>
                  </a:lnTo>
                  <a:lnTo>
                    <a:pt x="3916" y="88927"/>
                  </a:lnTo>
                  <a:lnTo>
                    <a:pt x="2771" y="88511"/>
                  </a:lnTo>
                  <a:lnTo>
                    <a:pt x="3937" y="88094"/>
                  </a:lnTo>
                  <a:close/>
                  <a:moveTo>
                    <a:pt x="28199" y="88407"/>
                  </a:moveTo>
                  <a:lnTo>
                    <a:pt x="29053" y="88719"/>
                  </a:lnTo>
                  <a:lnTo>
                    <a:pt x="28178" y="89031"/>
                  </a:lnTo>
                  <a:lnTo>
                    <a:pt x="27324" y="88636"/>
                  </a:lnTo>
                  <a:lnTo>
                    <a:pt x="28199" y="88407"/>
                  </a:lnTo>
                  <a:close/>
                  <a:moveTo>
                    <a:pt x="30760" y="88427"/>
                  </a:moveTo>
                  <a:lnTo>
                    <a:pt x="31656" y="88656"/>
                  </a:lnTo>
                  <a:lnTo>
                    <a:pt x="30802" y="89052"/>
                  </a:lnTo>
                  <a:lnTo>
                    <a:pt x="29907" y="88719"/>
                  </a:lnTo>
                  <a:lnTo>
                    <a:pt x="30760" y="88427"/>
                  </a:lnTo>
                  <a:close/>
                  <a:moveTo>
                    <a:pt x="45942" y="87220"/>
                  </a:moveTo>
                  <a:lnTo>
                    <a:pt x="51690" y="87261"/>
                  </a:lnTo>
                  <a:lnTo>
                    <a:pt x="54648" y="88365"/>
                  </a:lnTo>
                  <a:lnTo>
                    <a:pt x="52961" y="89135"/>
                  </a:lnTo>
                  <a:lnTo>
                    <a:pt x="49233" y="88781"/>
                  </a:lnTo>
                  <a:lnTo>
                    <a:pt x="45942" y="87220"/>
                  </a:lnTo>
                  <a:close/>
                  <a:moveTo>
                    <a:pt x="2354" y="88656"/>
                  </a:moveTo>
                  <a:lnTo>
                    <a:pt x="3229" y="88969"/>
                  </a:lnTo>
                  <a:lnTo>
                    <a:pt x="917" y="89156"/>
                  </a:lnTo>
                  <a:lnTo>
                    <a:pt x="2354" y="88656"/>
                  </a:lnTo>
                  <a:close/>
                  <a:moveTo>
                    <a:pt x="55043" y="88511"/>
                  </a:moveTo>
                  <a:lnTo>
                    <a:pt x="56189" y="88948"/>
                  </a:lnTo>
                  <a:lnTo>
                    <a:pt x="55064" y="89344"/>
                  </a:lnTo>
                  <a:lnTo>
                    <a:pt x="53523" y="89198"/>
                  </a:lnTo>
                  <a:lnTo>
                    <a:pt x="55043" y="88511"/>
                  </a:lnTo>
                  <a:close/>
                  <a:moveTo>
                    <a:pt x="8956" y="88823"/>
                  </a:moveTo>
                  <a:lnTo>
                    <a:pt x="7519" y="89469"/>
                  </a:lnTo>
                  <a:lnTo>
                    <a:pt x="6540" y="89011"/>
                  </a:lnTo>
                  <a:lnTo>
                    <a:pt x="8956" y="88823"/>
                  </a:lnTo>
                  <a:close/>
                  <a:moveTo>
                    <a:pt x="56626" y="89094"/>
                  </a:moveTo>
                  <a:lnTo>
                    <a:pt x="58042" y="89635"/>
                  </a:lnTo>
                  <a:lnTo>
                    <a:pt x="55751" y="89406"/>
                  </a:lnTo>
                  <a:lnTo>
                    <a:pt x="56626" y="89094"/>
                  </a:lnTo>
                  <a:close/>
                  <a:moveTo>
                    <a:pt x="29490" y="88886"/>
                  </a:moveTo>
                  <a:lnTo>
                    <a:pt x="30427" y="89219"/>
                  </a:lnTo>
                  <a:lnTo>
                    <a:pt x="29469" y="89656"/>
                  </a:lnTo>
                  <a:lnTo>
                    <a:pt x="28553" y="89219"/>
                  </a:lnTo>
                  <a:lnTo>
                    <a:pt x="29490" y="88886"/>
                  </a:lnTo>
                  <a:close/>
                  <a:moveTo>
                    <a:pt x="50004" y="89156"/>
                  </a:moveTo>
                  <a:lnTo>
                    <a:pt x="52419" y="89385"/>
                  </a:lnTo>
                  <a:lnTo>
                    <a:pt x="51441" y="89844"/>
                  </a:lnTo>
                  <a:lnTo>
                    <a:pt x="50004" y="89156"/>
                  </a:lnTo>
                  <a:close/>
                  <a:moveTo>
                    <a:pt x="5957" y="89052"/>
                  </a:moveTo>
                  <a:lnTo>
                    <a:pt x="7186" y="89635"/>
                  </a:lnTo>
                  <a:lnTo>
                    <a:pt x="6561" y="89906"/>
                  </a:lnTo>
                  <a:lnTo>
                    <a:pt x="4541" y="89156"/>
                  </a:lnTo>
                  <a:lnTo>
                    <a:pt x="5957" y="89052"/>
                  </a:lnTo>
                  <a:close/>
                  <a:moveTo>
                    <a:pt x="53002" y="89448"/>
                  </a:moveTo>
                  <a:lnTo>
                    <a:pt x="54419" y="89573"/>
                  </a:lnTo>
                  <a:lnTo>
                    <a:pt x="52398" y="90302"/>
                  </a:lnTo>
                  <a:lnTo>
                    <a:pt x="51774" y="89989"/>
                  </a:lnTo>
                  <a:lnTo>
                    <a:pt x="53002" y="89448"/>
                  </a:lnTo>
                  <a:close/>
                  <a:moveTo>
                    <a:pt x="24471" y="87594"/>
                  </a:moveTo>
                  <a:lnTo>
                    <a:pt x="25200" y="87948"/>
                  </a:lnTo>
                  <a:lnTo>
                    <a:pt x="9747" y="90531"/>
                  </a:lnTo>
                  <a:lnTo>
                    <a:pt x="7852" y="89635"/>
                  </a:lnTo>
                  <a:lnTo>
                    <a:pt x="9810" y="88740"/>
                  </a:lnTo>
                  <a:lnTo>
                    <a:pt x="24471" y="87594"/>
                  </a:lnTo>
                  <a:close/>
                  <a:moveTo>
                    <a:pt x="3874" y="89219"/>
                  </a:moveTo>
                  <a:lnTo>
                    <a:pt x="6186" y="90093"/>
                  </a:lnTo>
                  <a:lnTo>
                    <a:pt x="4999" y="90614"/>
                  </a:lnTo>
                  <a:lnTo>
                    <a:pt x="813" y="89469"/>
                  </a:lnTo>
                  <a:lnTo>
                    <a:pt x="3874" y="89219"/>
                  </a:lnTo>
                  <a:close/>
                  <a:moveTo>
                    <a:pt x="7519" y="89802"/>
                  </a:moveTo>
                  <a:lnTo>
                    <a:pt x="9247" y="90614"/>
                  </a:lnTo>
                  <a:lnTo>
                    <a:pt x="8685" y="90718"/>
                  </a:lnTo>
                  <a:lnTo>
                    <a:pt x="6936" y="90052"/>
                  </a:lnTo>
                  <a:lnTo>
                    <a:pt x="7519" y="89802"/>
                  </a:lnTo>
                  <a:close/>
                  <a:moveTo>
                    <a:pt x="34530" y="87678"/>
                  </a:moveTo>
                  <a:lnTo>
                    <a:pt x="49170" y="89073"/>
                  </a:lnTo>
                  <a:lnTo>
                    <a:pt x="51086" y="89989"/>
                  </a:lnTo>
                  <a:lnTo>
                    <a:pt x="49191" y="90864"/>
                  </a:lnTo>
                  <a:lnTo>
                    <a:pt x="33780" y="88011"/>
                  </a:lnTo>
                  <a:lnTo>
                    <a:pt x="34530" y="87678"/>
                  </a:lnTo>
                  <a:close/>
                  <a:moveTo>
                    <a:pt x="55106" y="89635"/>
                  </a:moveTo>
                  <a:lnTo>
                    <a:pt x="58146" y="89927"/>
                  </a:lnTo>
                  <a:lnTo>
                    <a:pt x="53940" y="91031"/>
                  </a:lnTo>
                  <a:lnTo>
                    <a:pt x="52773" y="90468"/>
                  </a:lnTo>
                  <a:lnTo>
                    <a:pt x="55106" y="89635"/>
                  </a:lnTo>
                  <a:close/>
                  <a:moveTo>
                    <a:pt x="6561" y="90218"/>
                  </a:moveTo>
                  <a:lnTo>
                    <a:pt x="8123" y="90802"/>
                  </a:lnTo>
                  <a:lnTo>
                    <a:pt x="6603" y="91051"/>
                  </a:lnTo>
                  <a:lnTo>
                    <a:pt x="5436" y="90739"/>
                  </a:lnTo>
                  <a:lnTo>
                    <a:pt x="6561" y="90218"/>
                  </a:lnTo>
                  <a:close/>
                  <a:moveTo>
                    <a:pt x="51441" y="90156"/>
                  </a:moveTo>
                  <a:lnTo>
                    <a:pt x="52003" y="90427"/>
                  </a:lnTo>
                  <a:lnTo>
                    <a:pt x="50253" y="91051"/>
                  </a:lnTo>
                  <a:lnTo>
                    <a:pt x="49691" y="90947"/>
                  </a:lnTo>
                  <a:lnTo>
                    <a:pt x="51441" y="90156"/>
                  </a:lnTo>
                  <a:close/>
                  <a:moveTo>
                    <a:pt x="52378" y="90614"/>
                  </a:moveTo>
                  <a:lnTo>
                    <a:pt x="53502" y="91135"/>
                  </a:lnTo>
                  <a:lnTo>
                    <a:pt x="52336" y="91447"/>
                  </a:lnTo>
                  <a:lnTo>
                    <a:pt x="50816" y="91156"/>
                  </a:lnTo>
                  <a:lnTo>
                    <a:pt x="52378" y="90614"/>
                  </a:lnTo>
                  <a:close/>
                  <a:moveTo>
                    <a:pt x="5041" y="90927"/>
                  </a:moveTo>
                  <a:lnTo>
                    <a:pt x="5936" y="91176"/>
                  </a:lnTo>
                  <a:lnTo>
                    <a:pt x="3645" y="91551"/>
                  </a:lnTo>
                  <a:lnTo>
                    <a:pt x="3645" y="91551"/>
                  </a:lnTo>
                  <a:lnTo>
                    <a:pt x="5041" y="90927"/>
                  </a:lnTo>
                  <a:close/>
                  <a:moveTo>
                    <a:pt x="53898" y="91322"/>
                  </a:moveTo>
                  <a:lnTo>
                    <a:pt x="55272" y="91989"/>
                  </a:lnTo>
                  <a:lnTo>
                    <a:pt x="55272" y="91989"/>
                  </a:lnTo>
                  <a:lnTo>
                    <a:pt x="53002" y="91572"/>
                  </a:lnTo>
                  <a:lnTo>
                    <a:pt x="53898" y="91322"/>
                  </a:lnTo>
                  <a:close/>
                  <a:moveTo>
                    <a:pt x="9706" y="90843"/>
                  </a:moveTo>
                  <a:lnTo>
                    <a:pt x="12163" y="92009"/>
                  </a:lnTo>
                  <a:lnTo>
                    <a:pt x="12163" y="92009"/>
                  </a:lnTo>
                  <a:lnTo>
                    <a:pt x="9227" y="90906"/>
                  </a:lnTo>
                  <a:lnTo>
                    <a:pt x="9706" y="90843"/>
                  </a:lnTo>
                  <a:close/>
                  <a:moveTo>
                    <a:pt x="25658" y="88157"/>
                  </a:moveTo>
                  <a:lnTo>
                    <a:pt x="26491" y="88552"/>
                  </a:lnTo>
                  <a:lnTo>
                    <a:pt x="12934" y="92051"/>
                  </a:lnTo>
                  <a:lnTo>
                    <a:pt x="10205" y="90760"/>
                  </a:lnTo>
                  <a:lnTo>
                    <a:pt x="25658" y="88157"/>
                  </a:lnTo>
                  <a:close/>
                  <a:moveTo>
                    <a:pt x="49233" y="91156"/>
                  </a:moveTo>
                  <a:lnTo>
                    <a:pt x="49691" y="91239"/>
                  </a:lnTo>
                  <a:lnTo>
                    <a:pt x="46755" y="92301"/>
                  </a:lnTo>
                  <a:lnTo>
                    <a:pt x="49233" y="91156"/>
                  </a:lnTo>
                  <a:close/>
                  <a:moveTo>
                    <a:pt x="33322" y="88219"/>
                  </a:moveTo>
                  <a:lnTo>
                    <a:pt x="48733" y="91072"/>
                  </a:lnTo>
                  <a:lnTo>
                    <a:pt x="45963" y="92322"/>
                  </a:lnTo>
                  <a:lnTo>
                    <a:pt x="32489" y="88594"/>
                  </a:lnTo>
                  <a:lnTo>
                    <a:pt x="33322" y="88219"/>
                  </a:lnTo>
                  <a:close/>
                  <a:moveTo>
                    <a:pt x="8664" y="91010"/>
                  </a:moveTo>
                  <a:lnTo>
                    <a:pt x="12080" y="92280"/>
                  </a:lnTo>
                  <a:lnTo>
                    <a:pt x="11517" y="92426"/>
                  </a:lnTo>
                  <a:lnTo>
                    <a:pt x="7269" y="91239"/>
                  </a:lnTo>
                  <a:lnTo>
                    <a:pt x="8664" y="91010"/>
                  </a:lnTo>
                  <a:close/>
                  <a:moveTo>
                    <a:pt x="50274" y="91343"/>
                  </a:moveTo>
                  <a:lnTo>
                    <a:pt x="51670" y="91614"/>
                  </a:lnTo>
                  <a:lnTo>
                    <a:pt x="47379" y="92718"/>
                  </a:lnTo>
                  <a:lnTo>
                    <a:pt x="46838" y="92572"/>
                  </a:lnTo>
                  <a:lnTo>
                    <a:pt x="50274" y="91343"/>
                  </a:lnTo>
                  <a:close/>
                  <a:moveTo>
                    <a:pt x="6582" y="91364"/>
                  </a:moveTo>
                  <a:lnTo>
                    <a:pt x="10976" y="92572"/>
                  </a:lnTo>
                  <a:lnTo>
                    <a:pt x="9477" y="92947"/>
                  </a:lnTo>
                  <a:lnTo>
                    <a:pt x="3583" y="91864"/>
                  </a:lnTo>
                  <a:lnTo>
                    <a:pt x="6582" y="91364"/>
                  </a:lnTo>
                  <a:close/>
                  <a:moveTo>
                    <a:pt x="52336" y="91739"/>
                  </a:moveTo>
                  <a:lnTo>
                    <a:pt x="55356" y="92301"/>
                  </a:lnTo>
                  <a:lnTo>
                    <a:pt x="49420" y="93280"/>
                  </a:lnTo>
                  <a:lnTo>
                    <a:pt x="47942" y="92884"/>
                  </a:lnTo>
                  <a:lnTo>
                    <a:pt x="52336" y="91739"/>
                  </a:lnTo>
                  <a:close/>
                  <a:moveTo>
                    <a:pt x="26887" y="88740"/>
                  </a:moveTo>
                  <a:lnTo>
                    <a:pt x="27782" y="89177"/>
                  </a:lnTo>
                  <a:lnTo>
                    <a:pt x="15891" y="93384"/>
                  </a:lnTo>
                  <a:lnTo>
                    <a:pt x="15287" y="93176"/>
                  </a:lnTo>
                  <a:lnTo>
                    <a:pt x="13350" y="92259"/>
                  </a:lnTo>
                  <a:lnTo>
                    <a:pt x="26887" y="88740"/>
                  </a:lnTo>
                  <a:close/>
                  <a:moveTo>
                    <a:pt x="12538" y="92468"/>
                  </a:moveTo>
                  <a:lnTo>
                    <a:pt x="15099" y="93405"/>
                  </a:lnTo>
                  <a:lnTo>
                    <a:pt x="12080" y="92572"/>
                  </a:lnTo>
                  <a:lnTo>
                    <a:pt x="12538" y="92468"/>
                  </a:lnTo>
                  <a:close/>
                  <a:moveTo>
                    <a:pt x="32073" y="88781"/>
                  </a:moveTo>
                  <a:lnTo>
                    <a:pt x="45568" y="92509"/>
                  </a:lnTo>
                  <a:lnTo>
                    <a:pt x="43610" y="93405"/>
                  </a:lnTo>
                  <a:lnTo>
                    <a:pt x="43006" y="93613"/>
                  </a:lnTo>
                  <a:lnTo>
                    <a:pt x="31177" y="89198"/>
                  </a:lnTo>
                  <a:lnTo>
                    <a:pt x="32073" y="88781"/>
                  </a:lnTo>
                  <a:close/>
                  <a:moveTo>
                    <a:pt x="46359" y="92738"/>
                  </a:moveTo>
                  <a:lnTo>
                    <a:pt x="46817" y="92863"/>
                  </a:lnTo>
                  <a:lnTo>
                    <a:pt x="43797" y="93655"/>
                  </a:lnTo>
                  <a:lnTo>
                    <a:pt x="43797" y="93655"/>
                  </a:lnTo>
                  <a:lnTo>
                    <a:pt x="46359" y="92738"/>
                  </a:lnTo>
                  <a:close/>
                  <a:moveTo>
                    <a:pt x="11517" y="92718"/>
                  </a:moveTo>
                  <a:lnTo>
                    <a:pt x="15037" y="93696"/>
                  </a:lnTo>
                  <a:lnTo>
                    <a:pt x="14496" y="93884"/>
                  </a:lnTo>
                  <a:lnTo>
                    <a:pt x="10143" y="93072"/>
                  </a:lnTo>
                  <a:lnTo>
                    <a:pt x="11517" y="92718"/>
                  </a:lnTo>
                  <a:close/>
                  <a:moveTo>
                    <a:pt x="47379" y="93030"/>
                  </a:moveTo>
                  <a:lnTo>
                    <a:pt x="48754" y="93405"/>
                  </a:lnTo>
                  <a:lnTo>
                    <a:pt x="44381" y="94134"/>
                  </a:lnTo>
                  <a:lnTo>
                    <a:pt x="43860" y="93925"/>
                  </a:lnTo>
                  <a:lnTo>
                    <a:pt x="47379" y="93030"/>
                  </a:lnTo>
                  <a:close/>
                  <a:moveTo>
                    <a:pt x="56189" y="92447"/>
                  </a:moveTo>
                  <a:lnTo>
                    <a:pt x="56272" y="92468"/>
                  </a:lnTo>
                  <a:lnTo>
                    <a:pt x="59209" y="93863"/>
                  </a:lnTo>
                  <a:lnTo>
                    <a:pt x="53190" y="94321"/>
                  </a:lnTo>
                  <a:lnTo>
                    <a:pt x="50087" y="93467"/>
                  </a:lnTo>
                  <a:lnTo>
                    <a:pt x="56189" y="92447"/>
                  </a:lnTo>
                  <a:close/>
                  <a:moveTo>
                    <a:pt x="15516" y="93821"/>
                  </a:moveTo>
                  <a:lnTo>
                    <a:pt x="16641" y="94134"/>
                  </a:lnTo>
                  <a:lnTo>
                    <a:pt x="17120" y="94363"/>
                  </a:lnTo>
                  <a:lnTo>
                    <a:pt x="15079" y="93988"/>
                  </a:lnTo>
                  <a:lnTo>
                    <a:pt x="15516" y="93821"/>
                  </a:lnTo>
                  <a:close/>
                  <a:moveTo>
                    <a:pt x="28157" y="89344"/>
                  </a:moveTo>
                  <a:lnTo>
                    <a:pt x="29136" y="89802"/>
                  </a:lnTo>
                  <a:lnTo>
                    <a:pt x="18931" y="94467"/>
                  </a:lnTo>
                  <a:lnTo>
                    <a:pt x="18307" y="94300"/>
                  </a:lnTo>
                  <a:lnTo>
                    <a:pt x="16307" y="93551"/>
                  </a:lnTo>
                  <a:lnTo>
                    <a:pt x="28157" y="89344"/>
                  </a:lnTo>
                  <a:close/>
                  <a:moveTo>
                    <a:pt x="43360" y="94050"/>
                  </a:moveTo>
                  <a:lnTo>
                    <a:pt x="43818" y="94217"/>
                  </a:lnTo>
                  <a:lnTo>
                    <a:pt x="41757" y="94571"/>
                  </a:lnTo>
                  <a:lnTo>
                    <a:pt x="42236" y="94363"/>
                  </a:lnTo>
                  <a:lnTo>
                    <a:pt x="43360" y="94050"/>
                  </a:lnTo>
                  <a:close/>
                  <a:moveTo>
                    <a:pt x="9497" y="93259"/>
                  </a:moveTo>
                  <a:lnTo>
                    <a:pt x="13954" y="94071"/>
                  </a:lnTo>
                  <a:lnTo>
                    <a:pt x="12496" y="94592"/>
                  </a:lnTo>
                  <a:lnTo>
                    <a:pt x="6519" y="94009"/>
                  </a:lnTo>
                  <a:lnTo>
                    <a:pt x="9497" y="93259"/>
                  </a:lnTo>
                  <a:close/>
                  <a:moveTo>
                    <a:pt x="30802" y="89365"/>
                  </a:moveTo>
                  <a:lnTo>
                    <a:pt x="42590" y="93780"/>
                  </a:lnTo>
                  <a:lnTo>
                    <a:pt x="40569" y="94488"/>
                  </a:lnTo>
                  <a:lnTo>
                    <a:pt x="39945" y="94654"/>
                  </a:lnTo>
                  <a:lnTo>
                    <a:pt x="29823" y="89823"/>
                  </a:lnTo>
                  <a:lnTo>
                    <a:pt x="30802" y="89365"/>
                  </a:lnTo>
                  <a:close/>
                  <a:moveTo>
                    <a:pt x="49400" y="93571"/>
                  </a:moveTo>
                  <a:lnTo>
                    <a:pt x="52357" y="94404"/>
                  </a:lnTo>
                  <a:lnTo>
                    <a:pt x="46359" y="94863"/>
                  </a:lnTo>
                  <a:lnTo>
                    <a:pt x="44922" y="94342"/>
                  </a:lnTo>
                  <a:lnTo>
                    <a:pt x="49400" y="93571"/>
                  </a:lnTo>
                  <a:close/>
                  <a:moveTo>
                    <a:pt x="14516" y="94175"/>
                  </a:moveTo>
                  <a:lnTo>
                    <a:pt x="18098" y="94842"/>
                  </a:lnTo>
                  <a:lnTo>
                    <a:pt x="17599" y="95071"/>
                  </a:lnTo>
                  <a:lnTo>
                    <a:pt x="13183" y="94654"/>
                  </a:lnTo>
                  <a:lnTo>
                    <a:pt x="14516" y="94175"/>
                  </a:lnTo>
                  <a:close/>
                  <a:moveTo>
                    <a:pt x="18452" y="95008"/>
                  </a:moveTo>
                  <a:lnTo>
                    <a:pt x="18869" y="95196"/>
                  </a:lnTo>
                  <a:lnTo>
                    <a:pt x="18161" y="95133"/>
                  </a:lnTo>
                  <a:lnTo>
                    <a:pt x="18452" y="95008"/>
                  </a:lnTo>
                  <a:close/>
                  <a:moveTo>
                    <a:pt x="44360" y="94425"/>
                  </a:moveTo>
                  <a:lnTo>
                    <a:pt x="45693" y="94925"/>
                  </a:lnTo>
                  <a:lnTo>
                    <a:pt x="41278" y="95279"/>
                  </a:lnTo>
                  <a:lnTo>
                    <a:pt x="40757" y="95029"/>
                  </a:lnTo>
                  <a:lnTo>
                    <a:pt x="44360" y="94425"/>
                  </a:lnTo>
                  <a:close/>
                  <a:moveTo>
                    <a:pt x="19244" y="95050"/>
                  </a:moveTo>
                  <a:lnTo>
                    <a:pt x="19744" y="95154"/>
                  </a:lnTo>
                  <a:lnTo>
                    <a:pt x="20243" y="95342"/>
                  </a:lnTo>
                  <a:lnTo>
                    <a:pt x="20243" y="95342"/>
                  </a:lnTo>
                  <a:lnTo>
                    <a:pt x="19723" y="95279"/>
                  </a:lnTo>
                  <a:lnTo>
                    <a:pt x="19244" y="95050"/>
                  </a:lnTo>
                  <a:close/>
                  <a:moveTo>
                    <a:pt x="40424" y="95175"/>
                  </a:moveTo>
                  <a:lnTo>
                    <a:pt x="40694" y="95321"/>
                  </a:lnTo>
                  <a:lnTo>
                    <a:pt x="39986" y="95383"/>
                  </a:lnTo>
                  <a:lnTo>
                    <a:pt x="40424" y="95175"/>
                  </a:lnTo>
                  <a:close/>
                  <a:moveTo>
                    <a:pt x="39632" y="95217"/>
                  </a:moveTo>
                  <a:lnTo>
                    <a:pt x="39153" y="95446"/>
                  </a:lnTo>
                  <a:lnTo>
                    <a:pt x="38612" y="95487"/>
                  </a:lnTo>
                  <a:lnTo>
                    <a:pt x="38612" y="95487"/>
                  </a:lnTo>
                  <a:lnTo>
                    <a:pt x="39112" y="95300"/>
                  </a:lnTo>
                  <a:lnTo>
                    <a:pt x="39632" y="95217"/>
                  </a:lnTo>
                  <a:close/>
                  <a:moveTo>
                    <a:pt x="12538" y="94883"/>
                  </a:moveTo>
                  <a:lnTo>
                    <a:pt x="17057" y="95321"/>
                  </a:lnTo>
                  <a:lnTo>
                    <a:pt x="15662" y="95966"/>
                  </a:lnTo>
                  <a:lnTo>
                    <a:pt x="9664" y="95904"/>
                  </a:lnTo>
                  <a:lnTo>
                    <a:pt x="12538" y="94883"/>
                  </a:lnTo>
                  <a:close/>
                  <a:moveTo>
                    <a:pt x="17640" y="95383"/>
                  </a:moveTo>
                  <a:lnTo>
                    <a:pt x="19639" y="95571"/>
                  </a:lnTo>
                  <a:lnTo>
                    <a:pt x="20535" y="96008"/>
                  </a:lnTo>
                  <a:lnTo>
                    <a:pt x="16349" y="95966"/>
                  </a:lnTo>
                  <a:lnTo>
                    <a:pt x="17640" y="95383"/>
                  </a:lnTo>
                  <a:close/>
                  <a:moveTo>
                    <a:pt x="20473" y="95654"/>
                  </a:moveTo>
                  <a:lnTo>
                    <a:pt x="21285" y="95716"/>
                  </a:lnTo>
                  <a:lnTo>
                    <a:pt x="22055" y="96008"/>
                  </a:lnTo>
                  <a:lnTo>
                    <a:pt x="21222" y="96008"/>
                  </a:lnTo>
                  <a:lnTo>
                    <a:pt x="20473" y="95654"/>
                  </a:lnTo>
                  <a:close/>
                  <a:moveTo>
                    <a:pt x="22409" y="95841"/>
                  </a:moveTo>
                  <a:lnTo>
                    <a:pt x="22930" y="95883"/>
                  </a:lnTo>
                  <a:lnTo>
                    <a:pt x="23430" y="96029"/>
                  </a:lnTo>
                  <a:lnTo>
                    <a:pt x="22909" y="96008"/>
                  </a:lnTo>
                  <a:lnTo>
                    <a:pt x="22409" y="95841"/>
                  </a:lnTo>
                  <a:close/>
                  <a:moveTo>
                    <a:pt x="29469" y="89969"/>
                  </a:moveTo>
                  <a:lnTo>
                    <a:pt x="39528" y="94758"/>
                  </a:lnTo>
                  <a:lnTo>
                    <a:pt x="37446" y="95300"/>
                  </a:lnTo>
                  <a:lnTo>
                    <a:pt x="34259" y="95821"/>
                  </a:lnTo>
                  <a:lnTo>
                    <a:pt x="31031" y="96091"/>
                  </a:lnTo>
                  <a:lnTo>
                    <a:pt x="27803" y="96050"/>
                  </a:lnTo>
                  <a:lnTo>
                    <a:pt x="24596" y="95758"/>
                  </a:lnTo>
                  <a:lnTo>
                    <a:pt x="21431" y="95154"/>
                  </a:lnTo>
                  <a:lnTo>
                    <a:pt x="19348" y="94592"/>
                  </a:lnTo>
                  <a:lnTo>
                    <a:pt x="29469" y="89969"/>
                  </a:lnTo>
                  <a:close/>
                  <a:moveTo>
                    <a:pt x="36446" y="95946"/>
                  </a:moveTo>
                  <a:lnTo>
                    <a:pt x="35946" y="96133"/>
                  </a:lnTo>
                  <a:lnTo>
                    <a:pt x="35405" y="96112"/>
                  </a:lnTo>
                  <a:lnTo>
                    <a:pt x="35925" y="95987"/>
                  </a:lnTo>
                  <a:lnTo>
                    <a:pt x="36446" y="95946"/>
                  </a:lnTo>
                  <a:close/>
                  <a:moveTo>
                    <a:pt x="38383" y="95800"/>
                  </a:moveTo>
                  <a:lnTo>
                    <a:pt x="37633" y="96133"/>
                  </a:lnTo>
                  <a:lnTo>
                    <a:pt x="36800" y="96133"/>
                  </a:lnTo>
                  <a:lnTo>
                    <a:pt x="37571" y="95862"/>
                  </a:lnTo>
                  <a:lnTo>
                    <a:pt x="38383" y="95800"/>
                  </a:lnTo>
                  <a:close/>
                  <a:moveTo>
                    <a:pt x="41215" y="95571"/>
                  </a:moveTo>
                  <a:lnTo>
                    <a:pt x="42506" y="96175"/>
                  </a:lnTo>
                  <a:lnTo>
                    <a:pt x="38299" y="96154"/>
                  </a:lnTo>
                  <a:lnTo>
                    <a:pt x="39216" y="95737"/>
                  </a:lnTo>
                  <a:lnTo>
                    <a:pt x="41215" y="95571"/>
                  </a:lnTo>
                  <a:close/>
                  <a:moveTo>
                    <a:pt x="46317" y="95175"/>
                  </a:moveTo>
                  <a:lnTo>
                    <a:pt x="49191" y="96237"/>
                  </a:lnTo>
                  <a:lnTo>
                    <a:pt x="43193" y="96175"/>
                  </a:lnTo>
                  <a:lnTo>
                    <a:pt x="41798" y="95529"/>
                  </a:lnTo>
                  <a:lnTo>
                    <a:pt x="46317" y="95175"/>
                  </a:lnTo>
                  <a:close/>
                  <a:moveTo>
                    <a:pt x="53169" y="94634"/>
                  </a:moveTo>
                  <a:lnTo>
                    <a:pt x="59292" y="96320"/>
                  </a:lnTo>
                  <a:lnTo>
                    <a:pt x="50045" y="96237"/>
                  </a:lnTo>
                  <a:lnTo>
                    <a:pt x="47005" y="95113"/>
                  </a:lnTo>
                  <a:lnTo>
                    <a:pt x="53169" y="94634"/>
                  </a:lnTo>
                  <a:close/>
                  <a:moveTo>
                    <a:pt x="25637" y="96320"/>
                  </a:moveTo>
                  <a:lnTo>
                    <a:pt x="26158" y="96341"/>
                  </a:lnTo>
                  <a:lnTo>
                    <a:pt x="26679" y="96425"/>
                  </a:lnTo>
                  <a:lnTo>
                    <a:pt x="26158" y="96466"/>
                  </a:lnTo>
                  <a:lnTo>
                    <a:pt x="25637" y="96320"/>
                  </a:lnTo>
                  <a:close/>
                  <a:moveTo>
                    <a:pt x="33218" y="96383"/>
                  </a:moveTo>
                  <a:lnTo>
                    <a:pt x="32697" y="96529"/>
                  </a:lnTo>
                  <a:lnTo>
                    <a:pt x="32177" y="96466"/>
                  </a:lnTo>
                  <a:lnTo>
                    <a:pt x="32676" y="96383"/>
                  </a:lnTo>
                  <a:close/>
                  <a:moveTo>
                    <a:pt x="24513" y="96320"/>
                  </a:moveTo>
                  <a:lnTo>
                    <a:pt x="25304" y="96529"/>
                  </a:lnTo>
                  <a:lnTo>
                    <a:pt x="24471" y="96612"/>
                  </a:lnTo>
                  <a:lnTo>
                    <a:pt x="23701" y="96320"/>
                  </a:lnTo>
                  <a:close/>
                  <a:moveTo>
                    <a:pt x="29428" y="96508"/>
                  </a:moveTo>
                  <a:lnTo>
                    <a:pt x="29948" y="96550"/>
                  </a:lnTo>
                  <a:lnTo>
                    <a:pt x="29428" y="96633"/>
                  </a:lnTo>
                  <a:lnTo>
                    <a:pt x="28907" y="96550"/>
                  </a:lnTo>
                  <a:lnTo>
                    <a:pt x="29428" y="96508"/>
                  </a:lnTo>
                  <a:close/>
                  <a:moveTo>
                    <a:pt x="35155" y="96404"/>
                  </a:moveTo>
                  <a:lnTo>
                    <a:pt x="34363" y="96695"/>
                  </a:lnTo>
                  <a:lnTo>
                    <a:pt x="33530" y="96612"/>
                  </a:lnTo>
                  <a:lnTo>
                    <a:pt x="34322" y="96404"/>
                  </a:lnTo>
                  <a:close/>
                  <a:moveTo>
                    <a:pt x="22847" y="96300"/>
                  </a:moveTo>
                  <a:lnTo>
                    <a:pt x="23784" y="96654"/>
                  </a:lnTo>
                  <a:lnTo>
                    <a:pt x="22763" y="96737"/>
                  </a:lnTo>
                  <a:lnTo>
                    <a:pt x="21847" y="96300"/>
                  </a:lnTo>
                  <a:close/>
                  <a:moveTo>
                    <a:pt x="37008" y="96425"/>
                  </a:moveTo>
                  <a:lnTo>
                    <a:pt x="36071" y="96841"/>
                  </a:lnTo>
                  <a:lnTo>
                    <a:pt x="35051" y="96758"/>
                  </a:lnTo>
                  <a:lnTo>
                    <a:pt x="35988" y="96425"/>
                  </a:lnTo>
                  <a:close/>
                  <a:moveTo>
                    <a:pt x="27782" y="96633"/>
                  </a:moveTo>
                  <a:lnTo>
                    <a:pt x="28595" y="96779"/>
                  </a:lnTo>
                  <a:lnTo>
                    <a:pt x="27762" y="96924"/>
                  </a:lnTo>
                  <a:lnTo>
                    <a:pt x="26970" y="96695"/>
                  </a:lnTo>
                  <a:lnTo>
                    <a:pt x="27782" y="96633"/>
                  </a:lnTo>
                  <a:close/>
                  <a:moveTo>
                    <a:pt x="31052" y="96654"/>
                  </a:moveTo>
                  <a:lnTo>
                    <a:pt x="31864" y="96737"/>
                  </a:lnTo>
                  <a:lnTo>
                    <a:pt x="31073" y="96945"/>
                  </a:lnTo>
                  <a:lnTo>
                    <a:pt x="30261" y="96799"/>
                  </a:lnTo>
                  <a:lnTo>
                    <a:pt x="31052" y="96654"/>
                  </a:lnTo>
                  <a:close/>
                  <a:moveTo>
                    <a:pt x="26116" y="96758"/>
                  </a:moveTo>
                  <a:lnTo>
                    <a:pt x="27095" y="97029"/>
                  </a:lnTo>
                  <a:lnTo>
                    <a:pt x="26075" y="97195"/>
                  </a:lnTo>
                  <a:lnTo>
                    <a:pt x="25117" y="96841"/>
                  </a:lnTo>
                  <a:lnTo>
                    <a:pt x="26116" y="96758"/>
                  </a:lnTo>
                  <a:close/>
                  <a:moveTo>
                    <a:pt x="32718" y="96820"/>
                  </a:moveTo>
                  <a:lnTo>
                    <a:pt x="33718" y="96924"/>
                  </a:lnTo>
                  <a:lnTo>
                    <a:pt x="32760" y="97258"/>
                  </a:lnTo>
                  <a:lnTo>
                    <a:pt x="31739" y="97070"/>
                  </a:lnTo>
                  <a:lnTo>
                    <a:pt x="32718" y="96820"/>
                  </a:lnTo>
                  <a:close/>
                  <a:moveTo>
                    <a:pt x="29428" y="96945"/>
                  </a:moveTo>
                  <a:lnTo>
                    <a:pt x="30406" y="97112"/>
                  </a:lnTo>
                  <a:lnTo>
                    <a:pt x="29407" y="97383"/>
                  </a:lnTo>
                  <a:lnTo>
                    <a:pt x="28428" y="97112"/>
                  </a:lnTo>
                  <a:lnTo>
                    <a:pt x="29428" y="96945"/>
                  </a:lnTo>
                  <a:close/>
                  <a:moveTo>
                    <a:pt x="24429" y="96904"/>
                  </a:moveTo>
                  <a:lnTo>
                    <a:pt x="25512" y="97299"/>
                  </a:lnTo>
                  <a:lnTo>
                    <a:pt x="24346" y="97487"/>
                  </a:lnTo>
                  <a:lnTo>
                    <a:pt x="23305" y="96987"/>
                  </a:lnTo>
                  <a:lnTo>
                    <a:pt x="24429" y="96904"/>
                  </a:lnTo>
                  <a:close/>
                  <a:moveTo>
                    <a:pt x="15724" y="96258"/>
                  </a:moveTo>
                  <a:lnTo>
                    <a:pt x="21160" y="96300"/>
                  </a:lnTo>
                  <a:lnTo>
                    <a:pt x="22201" y="96779"/>
                  </a:lnTo>
                  <a:lnTo>
                    <a:pt x="12954" y="97507"/>
                  </a:lnTo>
                  <a:lnTo>
                    <a:pt x="15724" y="96258"/>
                  </a:lnTo>
                  <a:close/>
                  <a:moveTo>
                    <a:pt x="34405" y="96987"/>
                  </a:moveTo>
                  <a:lnTo>
                    <a:pt x="35530" y="97091"/>
                  </a:lnTo>
                  <a:lnTo>
                    <a:pt x="34467" y="97570"/>
                  </a:lnTo>
                  <a:lnTo>
                    <a:pt x="33322" y="97362"/>
                  </a:lnTo>
                  <a:lnTo>
                    <a:pt x="34405" y="96987"/>
                  </a:lnTo>
                  <a:close/>
                  <a:moveTo>
                    <a:pt x="37695" y="96425"/>
                  </a:moveTo>
                  <a:lnTo>
                    <a:pt x="43131" y="96466"/>
                  </a:lnTo>
                  <a:lnTo>
                    <a:pt x="45880" y="97799"/>
                  </a:lnTo>
                  <a:lnTo>
                    <a:pt x="36654" y="96904"/>
                  </a:lnTo>
                  <a:lnTo>
                    <a:pt x="37695" y="96425"/>
                  </a:lnTo>
                  <a:close/>
                  <a:moveTo>
                    <a:pt x="27762" y="97216"/>
                  </a:moveTo>
                  <a:lnTo>
                    <a:pt x="28845" y="97528"/>
                  </a:lnTo>
                  <a:lnTo>
                    <a:pt x="27720" y="97820"/>
                  </a:lnTo>
                  <a:lnTo>
                    <a:pt x="26616" y="97403"/>
                  </a:lnTo>
                  <a:lnTo>
                    <a:pt x="27762" y="97216"/>
                  </a:lnTo>
                  <a:close/>
                  <a:moveTo>
                    <a:pt x="31073" y="97237"/>
                  </a:moveTo>
                  <a:lnTo>
                    <a:pt x="32197" y="97445"/>
                  </a:lnTo>
                  <a:lnTo>
                    <a:pt x="31094" y="97841"/>
                  </a:lnTo>
                  <a:lnTo>
                    <a:pt x="29969" y="97528"/>
                  </a:lnTo>
                  <a:lnTo>
                    <a:pt x="31073" y="97237"/>
                  </a:lnTo>
                  <a:close/>
                  <a:moveTo>
                    <a:pt x="8852" y="96195"/>
                  </a:moveTo>
                  <a:lnTo>
                    <a:pt x="15037" y="96237"/>
                  </a:lnTo>
                  <a:lnTo>
                    <a:pt x="12101" y="97591"/>
                  </a:lnTo>
                  <a:lnTo>
                    <a:pt x="4270" y="98195"/>
                  </a:lnTo>
                  <a:lnTo>
                    <a:pt x="3812" y="97986"/>
                  </a:lnTo>
                  <a:lnTo>
                    <a:pt x="8852" y="96195"/>
                  </a:lnTo>
                  <a:close/>
                  <a:moveTo>
                    <a:pt x="50837" y="96529"/>
                  </a:moveTo>
                  <a:lnTo>
                    <a:pt x="58959" y="96612"/>
                  </a:lnTo>
                  <a:lnTo>
                    <a:pt x="55377" y="98236"/>
                  </a:lnTo>
                  <a:lnTo>
                    <a:pt x="50837" y="96529"/>
                  </a:lnTo>
                  <a:close/>
                  <a:moveTo>
                    <a:pt x="26054" y="97507"/>
                  </a:moveTo>
                  <a:lnTo>
                    <a:pt x="27241" y="97945"/>
                  </a:lnTo>
                  <a:lnTo>
                    <a:pt x="25971" y="98257"/>
                  </a:lnTo>
                  <a:lnTo>
                    <a:pt x="24804" y="97716"/>
                  </a:lnTo>
                  <a:lnTo>
                    <a:pt x="26054" y="97507"/>
                  </a:lnTo>
                  <a:close/>
                  <a:moveTo>
                    <a:pt x="3416" y="98111"/>
                  </a:moveTo>
                  <a:lnTo>
                    <a:pt x="3687" y="98257"/>
                  </a:lnTo>
                  <a:lnTo>
                    <a:pt x="2875" y="98320"/>
                  </a:lnTo>
                  <a:lnTo>
                    <a:pt x="2875" y="98320"/>
                  </a:lnTo>
                  <a:lnTo>
                    <a:pt x="3416" y="98111"/>
                  </a:lnTo>
                  <a:close/>
                  <a:moveTo>
                    <a:pt x="32781" y="97549"/>
                  </a:moveTo>
                  <a:lnTo>
                    <a:pt x="34009" y="97778"/>
                  </a:lnTo>
                  <a:lnTo>
                    <a:pt x="32843" y="98320"/>
                  </a:lnTo>
                  <a:lnTo>
                    <a:pt x="31594" y="97986"/>
                  </a:lnTo>
                  <a:lnTo>
                    <a:pt x="32781" y="97549"/>
                  </a:lnTo>
                  <a:close/>
                  <a:moveTo>
                    <a:pt x="29407" y="97674"/>
                  </a:moveTo>
                  <a:lnTo>
                    <a:pt x="30636" y="98007"/>
                  </a:lnTo>
                  <a:lnTo>
                    <a:pt x="29407" y="98445"/>
                  </a:lnTo>
                  <a:lnTo>
                    <a:pt x="28199" y="97986"/>
                  </a:lnTo>
                  <a:lnTo>
                    <a:pt x="29407" y="97674"/>
                  </a:lnTo>
                  <a:close/>
                  <a:moveTo>
                    <a:pt x="43797" y="96487"/>
                  </a:moveTo>
                  <a:lnTo>
                    <a:pt x="49983" y="96529"/>
                  </a:lnTo>
                  <a:lnTo>
                    <a:pt x="55002" y="98403"/>
                  </a:lnTo>
                  <a:lnTo>
                    <a:pt x="54544" y="98611"/>
                  </a:lnTo>
                  <a:lnTo>
                    <a:pt x="46734" y="97862"/>
                  </a:lnTo>
                  <a:lnTo>
                    <a:pt x="43797" y="96487"/>
                  </a:lnTo>
                  <a:close/>
                  <a:moveTo>
                    <a:pt x="55397" y="98549"/>
                  </a:moveTo>
                  <a:lnTo>
                    <a:pt x="55939" y="98757"/>
                  </a:lnTo>
                  <a:lnTo>
                    <a:pt x="55127" y="98674"/>
                  </a:lnTo>
                  <a:lnTo>
                    <a:pt x="55397" y="98549"/>
                  </a:lnTo>
                  <a:close/>
                  <a:moveTo>
                    <a:pt x="27699" y="98111"/>
                  </a:moveTo>
                  <a:lnTo>
                    <a:pt x="28990" y="98590"/>
                  </a:lnTo>
                  <a:lnTo>
                    <a:pt x="27657" y="99069"/>
                  </a:lnTo>
                  <a:lnTo>
                    <a:pt x="26387" y="98465"/>
                  </a:lnTo>
                  <a:lnTo>
                    <a:pt x="27699" y="98111"/>
                  </a:lnTo>
                  <a:close/>
                  <a:moveTo>
                    <a:pt x="31115" y="98153"/>
                  </a:moveTo>
                  <a:lnTo>
                    <a:pt x="32427" y="98507"/>
                  </a:lnTo>
                  <a:lnTo>
                    <a:pt x="31156" y="99090"/>
                  </a:lnTo>
                  <a:lnTo>
                    <a:pt x="29823" y="98611"/>
                  </a:lnTo>
                  <a:lnTo>
                    <a:pt x="31115" y="98153"/>
                  </a:lnTo>
                  <a:close/>
                  <a:moveTo>
                    <a:pt x="58105" y="99257"/>
                  </a:moveTo>
                  <a:lnTo>
                    <a:pt x="58875" y="99319"/>
                  </a:lnTo>
                  <a:lnTo>
                    <a:pt x="58542" y="99423"/>
                  </a:lnTo>
                  <a:lnTo>
                    <a:pt x="58105" y="99257"/>
                  </a:lnTo>
                  <a:close/>
                  <a:moveTo>
                    <a:pt x="11330" y="97945"/>
                  </a:moveTo>
                  <a:lnTo>
                    <a:pt x="7436" y="99715"/>
                  </a:lnTo>
                  <a:lnTo>
                    <a:pt x="4791" y="98445"/>
                  </a:lnTo>
                  <a:lnTo>
                    <a:pt x="11330" y="97945"/>
                  </a:lnTo>
                  <a:close/>
                  <a:moveTo>
                    <a:pt x="29407" y="98757"/>
                  </a:moveTo>
                  <a:lnTo>
                    <a:pt x="30781" y="99257"/>
                  </a:lnTo>
                  <a:lnTo>
                    <a:pt x="29386" y="99902"/>
                  </a:lnTo>
                  <a:lnTo>
                    <a:pt x="28032" y="99236"/>
                  </a:lnTo>
                  <a:lnTo>
                    <a:pt x="29407" y="98757"/>
                  </a:lnTo>
                  <a:close/>
                  <a:moveTo>
                    <a:pt x="4208" y="98507"/>
                  </a:moveTo>
                  <a:lnTo>
                    <a:pt x="7082" y="99861"/>
                  </a:lnTo>
                  <a:lnTo>
                    <a:pt x="6915" y="99944"/>
                  </a:lnTo>
                  <a:lnTo>
                    <a:pt x="3229" y="98570"/>
                  </a:lnTo>
                  <a:lnTo>
                    <a:pt x="4208" y="98507"/>
                  </a:lnTo>
                  <a:close/>
                  <a:moveTo>
                    <a:pt x="47484" y="98236"/>
                  </a:moveTo>
                  <a:lnTo>
                    <a:pt x="54023" y="98861"/>
                  </a:lnTo>
                  <a:lnTo>
                    <a:pt x="51357" y="100069"/>
                  </a:lnTo>
                  <a:lnTo>
                    <a:pt x="47484" y="98236"/>
                  </a:lnTo>
                  <a:close/>
                  <a:moveTo>
                    <a:pt x="22722" y="97029"/>
                  </a:moveTo>
                  <a:lnTo>
                    <a:pt x="23846" y="97570"/>
                  </a:lnTo>
                  <a:lnTo>
                    <a:pt x="8394" y="100173"/>
                  </a:lnTo>
                  <a:lnTo>
                    <a:pt x="7769" y="99882"/>
                  </a:lnTo>
                  <a:lnTo>
                    <a:pt x="12184" y="97862"/>
                  </a:lnTo>
                  <a:lnTo>
                    <a:pt x="22722" y="97029"/>
                  </a:lnTo>
                  <a:close/>
                  <a:moveTo>
                    <a:pt x="7436" y="100027"/>
                  </a:moveTo>
                  <a:lnTo>
                    <a:pt x="7894" y="100257"/>
                  </a:lnTo>
                  <a:lnTo>
                    <a:pt x="7769" y="100277"/>
                  </a:lnTo>
                  <a:lnTo>
                    <a:pt x="7290" y="100090"/>
                  </a:lnTo>
                  <a:lnTo>
                    <a:pt x="7436" y="100027"/>
                  </a:lnTo>
                  <a:close/>
                  <a:moveTo>
                    <a:pt x="54585" y="98924"/>
                  </a:moveTo>
                  <a:lnTo>
                    <a:pt x="55585" y="99007"/>
                  </a:lnTo>
                  <a:lnTo>
                    <a:pt x="51878" y="100319"/>
                  </a:lnTo>
                  <a:lnTo>
                    <a:pt x="51690" y="100236"/>
                  </a:lnTo>
                  <a:lnTo>
                    <a:pt x="54585" y="98924"/>
                  </a:lnTo>
                  <a:close/>
                  <a:moveTo>
                    <a:pt x="2542" y="98632"/>
                  </a:moveTo>
                  <a:lnTo>
                    <a:pt x="6540" y="100132"/>
                  </a:lnTo>
                  <a:lnTo>
                    <a:pt x="5790" y="100465"/>
                  </a:lnTo>
                  <a:lnTo>
                    <a:pt x="750" y="99069"/>
                  </a:lnTo>
                  <a:lnTo>
                    <a:pt x="1813" y="98695"/>
                  </a:lnTo>
                  <a:lnTo>
                    <a:pt x="2542" y="98632"/>
                  </a:lnTo>
                  <a:close/>
                  <a:moveTo>
                    <a:pt x="6915" y="100257"/>
                  </a:moveTo>
                  <a:lnTo>
                    <a:pt x="7206" y="100361"/>
                  </a:lnTo>
                  <a:lnTo>
                    <a:pt x="6394" y="100506"/>
                  </a:lnTo>
                  <a:lnTo>
                    <a:pt x="6915" y="100257"/>
                  </a:lnTo>
                  <a:close/>
                  <a:moveTo>
                    <a:pt x="36113" y="97153"/>
                  </a:moveTo>
                  <a:lnTo>
                    <a:pt x="46651" y="98153"/>
                  </a:lnTo>
                  <a:lnTo>
                    <a:pt x="51003" y="100236"/>
                  </a:lnTo>
                  <a:lnTo>
                    <a:pt x="50378" y="100527"/>
                  </a:lnTo>
                  <a:lnTo>
                    <a:pt x="34967" y="97674"/>
                  </a:lnTo>
                  <a:lnTo>
                    <a:pt x="36113" y="97153"/>
                  </a:lnTo>
                  <a:close/>
                  <a:moveTo>
                    <a:pt x="8352" y="100465"/>
                  </a:moveTo>
                  <a:lnTo>
                    <a:pt x="8539" y="100569"/>
                  </a:lnTo>
                  <a:lnTo>
                    <a:pt x="8310" y="100486"/>
                  </a:lnTo>
                  <a:lnTo>
                    <a:pt x="8352" y="100465"/>
                  </a:lnTo>
                  <a:close/>
                  <a:moveTo>
                    <a:pt x="51357" y="100402"/>
                  </a:moveTo>
                  <a:lnTo>
                    <a:pt x="51482" y="100465"/>
                  </a:lnTo>
                  <a:lnTo>
                    <a:pt x="51003" y="100631"/>
                  </a:lnTo>
                  <a:lnTo>
                    <a:pt x="50878" y="100611"/>
                  </a:lnTo>
                  <a:lnTo>
                    <a:pt x="51357" y="100402"/>
                  </a:lnTo>
                  <a:close/>
                  <a:moveTo>
                    <a:pt x="56251" y="99069"/>
                  </a:moveTo>
                  <a:lnTo>
                    <a:pt x="56980" y="99153"/>
                  </a:lnTo>
                  <a:lnTo>
                    <a:pt x="58042" y="99548"/>
                  </a:lnTo>
                  <a:lnTo>
                    <a:pt x="52982" y="100860"/>
                  </a:lnTo>
                  <a:lnTo>
                    <a:pt x="52253" y="100506"/>
                  </a:lnTo>
                  <a:lnTo>
                    <a:pt x="56251" y="99069"/>
                  </a:lnTo>
                  <a:close/>
                  <a:moveTo>
                    <a:pt x="51857" y="100631"/>
                  </a:moveTo>
                  <a:lnTo>
                    <a:pt x="52378" y="100881"/>
                  </a:lnTo>
                  <a:lnTo>
                    <a:pt x="51565" y="100736"/>
                  </a:lnTo>
                  <a:lnTo>
                    <a:pt x="51857" y="100631"/>
                  </a:lnTo>
                  <a:close/>
                  <a:moveTo>
                    <a:pt x="50462" y="100819"/>
                  </a:moveTo>
                  <a:lnTo>
                    <a:pt x="50233" y="100902"/>
                  </a:lnTo>
                  <a:lnTo>
                    <a:pt x="50420" y="100819"/>
                  </a:lnTo>
                  <a:close/>
                  <a:moveTo>
                    <a:pt x="4270" y="101152"/>
                  </a:moveTo>
                  <a:lnTo>
                    <a:pt x="3854" y="101360"/>
                  </a:lnTo>
                  <a:lnTo>
                    <a:pt x="3499" y="101277"/>
                  </a:lnTo>
                  <a:lnTo>
                    <a:pt x="4270" y="101152"/>
                  </a:lnTo>
                  <a:close/>
                  <a:moveTo>
                    <a:pt x="54502" y="101569"/>
                  </a:moveTo>
                  <a:lnTo>
                    <a:pt x="55272" y="101714"/>
                  </a:lnTo>
                  <a:lnTo>
                    <a:pt x="54918" y="101777"/>
                  </a:lnTo>
                  <a:lnTo>
                    <a:pt x="54502" y="101569"/>
                  </a:lnTo>
                  <a:close/>
                  <a:moveTo>
                    <a:pt x="24304" y="97799"/>
                  </a:moveTo>
                  <a:lnTo>
                    <a:pt x="25533" y="98382"/>
                  </a:lnTo>
                  <a:lnTo>
                    <a:pt x="12059" y="101881"/>
                  </a:lnTo>
                  <a:lnTo>
                    <a:pt x="11663" y="101714"/>
                  </a:lnTo>
                  <a:lnTo>
                    <a:pt x="8852" y="100381"/>
                  </a:lnTo>
                  <a:lnTo>
                    <a:pt x="24304" y="97799"/>
                  </a:lnTo>
                  <a:close/>
                  <a:moveTo>
                    <a:pt x="7748" y="100569"/>
                  </a:moveTo>
                  <a:lnTo>
                    <a:pt x="11538" y="101985"/>
                  </a:lnTo>
                  <a:lnTo>
                    <a:pt x="11559" y="102006"/>
                  </a:lnTo>
                  <a:lnTo>
                    <a:pt x="11455" y="102027"/>
                  </a:lnTo>
                  <a:lnTo>
                    <a:pt x="6769" y="100736"/>
                  </a:lnTo>
                  <a:lnTo>
                    <a:pt x="7748" y="100569"/>
                  </a:lnTo>
                  <a:close/>
                  <a:moveTo>
                    <a:pt x="34509" y="97882"/>
                  </a:moveTo>
                  <a:lnTo>
                    <a:pt x="49920" y="100736"/>
                  </a:lnTo>
                  <a:lnTo>
                    <a:pt x="47088" y="102027"/>
                  </a:lnTo>
                  <a:lnTo>
                    <a:pt x="46692" y="102152"/>
                  </a:lnTo>
                  <a:lnTo>
                    <a:pt x="33280" y="98445"/>
                  </a:lnTo>
                  <a:lnTo>
                    <a:pt x="34509" y="97882"/>
                  </a:lnTo>
                  <a:close/>
                  <a:moveTo>
                    <a:pt x="51024" y="100923"/>
                  </a:moveTo>
                  <a:lnTo>
                    <a:pt x="52003" y="101110"/>
                  </a:lnTo>
                  <a:lnTo>
                    <a:pt x="47296" y="102318"/>
                  </a:lnTo>
                  <a:lnTo>
                    <a:pt x="47192" y="102297"/>
                  </a:lnTo>
                  <a:lnTo>
                    <a:pt x="47213" y="102277"/>
                  </a:lnTo>
                  <a:lnTo>
                    <a:pt x="51024" y="100923"/>
                  </a:lnTo>
                  <a:close/>
                  <a:moveTo>
                    <a:pt x="6103" y="100860"/>
                  </a:moveTo>
                  <a:lnTo>
                    <a:pt x="10893" y="102172"/>
                  </a:lnTo>
                  <a:lnTo>
                    <a:pt x="9810" y="102464"/>
                  </a:lnTo>
                  <a:lnTo>
                    <a:pt x="4333" y="101444"/>
                  </a:lnTo>
                  <a:lnTo>
                    <a:pt x="5374" y="100965"/>
                  </a:lnTo>
                  <a:lnTo>
                    <a:pt x="6103" y="100860"/>
                  </a:lnTo>
                  <a:close/>
                  <a:moveTo>
                    <a:pt x="52669" y="101235"/>
                  </a:moveTo>
                  <a:lnTo>
                    <a:pt x="53398" y="101360"/>
                  </a:lnTo>
                  <a:lnTo>
                    <a:pt x="54419" y="101860"/>
                  </a:lnTo>
                  <a:lnTo>
                    <a:pt x="48921" y="102776"/>
                  </a:lnTo>
                  <a:lnTo>
                    <a:pt x="47858" y="102485"/>
                  </a:lnTo>
                  <a:lnTo>
                    <a:pt x="52669" y="101235"/>
                  </a:lnTo>
                  <a:close/>
                  <a:moveTo>
                    <a:pt x="25950" y="98570"/>
                  </a:moveTo>
                  <a:lnTo>
                    <a:pt x="27262" y="99194"/>
                  </a:lnTo>
                  <a:lnTo>
                    <a:pt x="15849" y="103255"/>
                  </a:lnTo>
                  <a:lnTo>
                    <a:pt x="15454" y="103130"/>
                  </a:lnTo>
                  <a:lnTo>
                    <a:pt x="12538" y="102048"/>
                  </a:lnTo>
                  <a:lnTo>
                    <a:pt x="25950" y="98570"/>
                  </a:lnTo>
                  <a:close/>
                  <a:moveTo>
                    <a:pt x="11455" y="102339"/>
                  </a:moveTo>
                  <a:lnTo>
                    <a:pt x="13392" y="102860"/>
                  </a:lnTo>
                  <a:lnTo>
                    <a:pt x="14225" y="103276"/>
                  </a:lnTo>
                  <a:lnTo>
                    <a:pt x="10497" y="102589"/>
                  </a:lnTo>
                  <a:lnTo>
                    <a:pt x="11455" y="102339"/>
                  </a:lnTo>
                  <a:close/>
                  <a:moveTo>
                    <a:pt x="3874" y="101652"/>
                  </a:moveTo>
                  <a:lnTo>
                    <a:pt x="9143" y="102631"/>
                  </a:lnTo>
                  <a:lnTo>
                    <a:pt x="6436" y="103339"/>
                  </a:lnTo>
                  <a:lnTo>
                    <a:pt x="1292" y="102839"/>
                  </a:lnTo>
                  <a:lnTo>
                    <a:pt x="3874" y="101652"/>
                  </a:lnTo>
                  <a:close/>
                  <a:moveTo>
                    <a:pt x="14995" y="103318"/>
                  </a:moveTo>
                  <a:lnTo>
                    <a:pt x="15349" y="103422"/>
                  </a:lnTo>
                  <a:lnTo>
                    <a:pt x="15370" y="103422"/>
                  </a:lnTo>
                  <a:lnTo>
                    <a:pt x="15287" y="103443"/>
                  </a:lnTo>
                  <a:lnTo>
                    <a:pt x="14995" y="103318"/>
                  </a:lnTo>
                  <a:close/>
                  <a:moveTo>
                    <a:pt x="32864" y="98632"/>
                  </a:moveTo>
                  <a:lnTo>
                    <a:pt x="46213" y="102318"/>
                  </a:lnTo>
                  <a:lnTo>
                    <a:pt x="43298" y="103360"/>
                  </a:lnTo>
                  <a:lnTo>
                    <a:pt x="42881" y="103485"/>
                  </a:lnTo>
                  <a:lnTo>
                    <a:pt x="31531" y="99236"/>
                  </a:lnTo>
                  <a:lnTo>
                    <a:pt x="32864" y="98632"/>
                  </a:lnTo>
                  <a:close/>
                  <a:moveTo>
                    <a:pt x="47296" y="102631"/>
                  </a:moveTo>
                  <a:lnTo>
                    <a:pt x="48254" y="102901"/>
                  </a:lnTo>
                  <a:lnTo>
                    <a:pt x="44506" y="103526"/>
                  </a:lnTo>
                  <a:lnTo>
                    <a:pt x="44506" y="103526"/>
                  </a:lnTo>
                  <a:lnTo>
                    <a:pt x="45359" y="103130"/>
                  </a:lnTo>
                  <a:lnTo>
                    <a:pt x="47296" y="102631"/>
                  </a:lnTo>
                  <a:close/>
                  <a:moveTo>
                    <a:pt x="43735" y="103547"/>
                  </a:moveTo>
                  <a:lnTo>
                    <a:pt x="43443" y="103693"/>
                  </a:lnTo>
                  <a:lnTo>
                    <a:pt x="43360" y="103651"/>
                  </a:lnTo>
                  <a:lnTo>
                    <a:pt x="43381" y="103651"/>
                  </a:lnTo>
                  <a:lnTo>
                    <a:pt x="43735" y="103547"/>
                  </a:lnTo>
                  <a:close/>
                  <a:moveTo>
                    <a:pt x="54877" y="102068"/>
                  </a:moveTo>
                  <a:lnTo>
                    <a:pt x="57459" y="103297"/>
                  </a:lnTo>
                  <a:lnTo>
                    <a:pt x="52294" y="103714"/>
                  </a:lnTo>
                  <a:lnTo>
                    <a:pt x="49587" y="102964"/>
                  </a:lnTo>
                  <a:lnTo>
                    <a:pt x="54877" y="102068"/>
                  </a:lnTo>
                  <a:close/>
                  <a:moveTo>
                    <a:pt x="9831" y="102756"/>
                  </a:moveTo>
                  <a:lnTo>
                    <a:pt x="14704" y="103651"/>
                  </a:lnTo>
                  <a:lnTo>
                    <a:pt x="13662" y="104026"/>
                  </a:lnTo>
                  <a:lnTo>
                    <a:pt x="7269" y="103422"/>
                  </a:lnTo>
                  <a:lnTo>
                    <a:pt x="9831" y="102756"/>
                  </a:lnTo>
                  <a:close/>
                  <a:moveTo>
                    <a:pt x="15266" y="103755"/>
                  </a:moveTo>
                  <a:lnTo>
                    <a:pt x="16349" y="104276"/>
                  </a:lnTo>
                  <a:lnTo>
                    <a:pt x="16349" y="104276"/>
                  </a:lnTo>
                  <a:lnTo>
                    <a:pt x="14350" y="104088"/>
                  </a:lnTo>
                  <a:lnTo>
                    <a:pt x="15266" y="103755"/>
                  </a:lnTo>
                  <a:close/>
                  <a:moveTo>
                    <a:pt x="48921" y="103068"/>
                  </a:moveTo>
                  <a:lnTo>
                    <a:pt x="51461" y="103776"/>
                  </a:lnTo>
                  <a:lnTo>
                    <a:pt x="45047" y="104276"/>
                  </a:lnTo>
                  <a:lnTo>
                    <a:pt x="44006" y="103901"/>
                  </a:lnTo>
                  <a:lnTo>
                    <a:pt x="48921" y="103068"/>
                  </a:lnTo>
                  <a:close/>
                  <a:moveTo>
                    <a:pt x="27637" y="99382"/>
                  </a:moveTo>
                  <a:lnTo>
                    <a:pt x="29053" y="100048"/>
                  </a:lnTo>
                  <a:lnTo>
                    <a:pt x="19764" y="104297"/>
                  </a:lnTo>
                  <a:lnTo>
                    <a:pt x="19348" y="104213"/>
                  </a:lnTo>
                  <a:lnTo>
                    <a:pt x="16349" y="103380"/>
                  </a:lnTo>
                  <a:lnTo>
                    <a:pt x="27637" y="99382"/>
                  </a:lnTo>
                  <a:close/>
                  <a:moveTo>
                    <a:pt x="31156" y="99403"/>
                  </a:moveTo>
                  <a:lnTo>
                    <a:pt x="42381" y="103609"/>
                  </a:lnTo>
                  <a:lnTo>
                    <a:pt x="39382" y="104380"/>
                  </a:lnTo>
                  <a:lnTo>
                    <a:pt x="38966" y="104443"/>
                  </a:lnTo>
                  <a:lnTo>
                    <a:pt x="29740" y="100048"/>
                  </a:lnTo>
                  <a:lnTo>
                    <a:pt x="31156" y="99403"/>
                  </a:lnTo>
                  <a:close/>
                  <a:moveTo>
                    <a:pt x="16349" y="103964"/>
                  </a:moveTo>
                  <a:lnTo>
                    <a:pt x="17265" y="104130"/>
                  </a:lnTo>
                  <a:lnTo>
                    <a:pt x="18140" y="104463"/>
                  </a:lnTo>
                  <a:lnTo>
                    <a:pt x="17203" y="104359"/>
                  </a:lnTo>
                  <a:lnTo>
                    <a:pt x="16349" y="103964"/>
                  </a:lnTo>
                  <a:close/>
                  <a:moveTo>
                    <a:pt x="43443" y="104005"/>
                  </a:moveTo>
                  <a:lnTo>
                    <a:pt x="44360" y="104338"/>
                  </a:lnTo>
                  <a:lnTo>
                    <a:pt x="42360" y="104505"/>
                  </a:lnTo>
                  <a:lnTo>
                    <a:pt x="43443" y="104005"/>
                  </a:lnTo>
                  <a:close/>
                  <a:moveTo>
                    <a:pt x="18911" y="104422"/>
                  </a:moveTo>
                  <a:lnTo>
                    <a:pt x="19265" y="104505"/>
                  </a:lnTo>
                  <a:lnTo>
                    <a:pt x="19285" y="104505"/>
                  </a:lnTo>
                  <a:lnTo>
                    <a:pt x="19202" y="104547"/>
                  </a:lnTo>
                  <a:lnTo>
                    <a:pt x="18911" y="104422"/>
                  </a:lnTo>
                  <a:close/>
                  <a:moveTo>
                    <a:pt x="42381" y="104172"/>
                  </a:moveTo>
                  <a:lnTo>
                    <a:pt x="41507" y="104567"/>
                  </a:lnTo>
                  <a:lnTo>
                    <a:pt x="40569" y="104630"/>
                  </a:lnTo>
                  <a:lnTo>
                    <a:pt x="41444" y="104318"/>
                  </a:lnTo>
                  <a:lnTo>
                    <a:pt x="42381" y="104172"/>
                  </a:lnTo>
                  <a:close/>
                  <a:moveTo>
                    <a:pt x="39799" y="104609"/>
                  </a:moveTo>
                  <a:lnTo>
                    <a:pt x="39507" y="104713"/>
                  </a:lnTo>
                  <a:lnTo>
                    <a:pt x="39424" y="104672"/>
                  </a:lnTo>
                  <a:lnTo>
                    <a:pt x="39445" y="104672"/>
                  </a:lnTo>
                  <a:lnTo>
                    <a:pt x="39799" y="104609"/>
                  </a:lnTo>
                  <a:close/>
                  <a:moveTo>
                    <a:pt x="17973" y="104734"/>
                  </a:moveTo>
                  <a:lnTo>
                    <a:pt x="18661" y="104797"/>
                  </a:lnTo>
                  <a:lnTo>
                    <a:pt x="18369" y="104922"/>
                  </a:lnTo>
                  <a:lnTo>
                    <a:pt x="17973" y="104734"/>
                  </a:lnTo>
                  <a:close/>
                  <a:moveTo>
                    <a:pt x="40736" y="104922"/>
                  </a:moveTo>
                  <a:lnTo>
                    <a:pt x="40340" y="105109"/>
                  </a:lnTo>
                  <a:lnTo>
                    <a:pt x="40049" y="104963"/>
                  </a:lnTo>
                  <a:lnTo>
                    <a:pt x="40736" y="104922"/>
                  </a:lnTo>
                  <a:close/>
                  <a:moveTo>
                    <a:pt x="6457" y="103630"/>
                  </a:moveTo>
                  <a:lnTo>
                    <a:pt x="13017" y="104255"/>
                  </a:lnTo>
                  <a:lnTo>
                    <a:pt x="10372" y="105192"/>
                  </a:lnTo>
                  <a:lnTo>
                    <a:pt x="709" y="105109"/>
                  </a:lnTo>
                  <a:lnTo>
                    <a:pt x="6457" y="103630"/>
                  </a:lnTo>
                  <a:close/>
                  <a:moveTo>
                    <a:pt x="13704" y="104318"/>
                  </a:moveTo>
                  <a:lnTo>
                    <a:pt x="17120" y="104651"/>
                  </a:lnTo>
                  <a:lnTo>
                    <a:pt x="18036" y="105088"/>
                  </a:lnTo>
                  <a:lnTo>
                    <a:pt x="17640" y="105255"/>
                  </a:lnTo>
                  <a:lnTo>
                    <a:pt x="11226" y="105192"/>
                  </a:lnTo>
                  <a:lnTo>
                    <a:pt x="13704" y="104318"/>
                  </a:lnTo>
                  <a:close/>
                  <a:moveTo>
                    <a:pt x="18369" y="105234"/>
                  </a:moveTo>
                  <a:lnTo>
                    <a:pt x="18411" y="105255"/>
                  </a:lnTo>
                  <a:lnTo>
                    <a:pt x="18327" y="105255"/>
                  </a:lnTo>
                  <a:lnTo>
                    <a:pt x="18369" y="105234"/>
                  </a:lnTo>
                  <a:close/>
                  <a:moveTo>
                    <a:pt x="19223" y="104859"/>
                  </a:moveTo>
                  <a:lnTo>
                    <a:pt x="20348" y="105276"/>
                  </a:lnTo>
                  <a:lnTo>
                    <a:pt x="19098" y="105276"/>
                  </a:lnTo>
                  <a:lnTo>
                    <a:pt x="18723" y="105088"/>
                  </a:lnTo>
                  <a:lnTo>
                    <a:pt x="19223" y="104859"/>
                  </a:lnTo>
                  <a:close/>
                  <a:moveTo>
                    <a:pt x="20306" y="104963"/>
                  </a:moveTo>
                  <a:lnTo>
                    <a:pt x="21243" y="105046"/>
                  </a:lnTo>
                  <a:lnTo>
                    <a:pt x="22139" y="105296"/>
                  </a:lnTo>
                  <a:lnTo>
                    <a:pt x="21201" y="105276"/>
                  </a:lnTo>
                  <a:lnTo>
                    <a:pt x="20306" y="104963"/>
                  </a:lnTo>
                  <a:close/>
                  <a:moveTo>
                    <a:pt x="22909" y="105192"/>
                  </a:moveTo>
                  <a:lnTo>
                    <a:pt x="23263" y="105234"/>
                  </a:lnTo>
                  <a:lnTo>
                    <a:pt x="23638" y="105296"/>
                  </a:lnTo>
                  <a:lnTo>
                    <a:pt x="23263" y="105296"/>
                  </a:lnTo>
                  <a:lnTo>
                    <a:pt x="22909" y="105192"/>
                  </a:lnTo>
                  <a:close/>
                  <a:moveTo>
                    <a:pt x="29386" y="100215"/>
                  </a:moveTo>
                  <a:lnTo>
                    <a:pt x="38466" y="104526"/>
                  </a:lnTo>
                  <a:lnTo>
                    <a:pt x="35405" y="105046"/>
                  </a:lnTo>
                  <a:lnTo>
                    <a:pt x="31364" y="105359"/>
                  </a:lnTo>
                  <a:lnTo>
                    <a:pt x="27324" y="105338"/>
                  </a:lnTo>
                  <a:lnTo>
                    <a:pt x="23305" y="104942"/>
                  </a:lnTo>
                  <a:lnTo>
                    <a:pt x="20243" y="104380"/>
                  </a:lnTo>
                  <a:lnTo>
                    <a:pt x="29386" y="100215"/>
                  </a:lnTo>
                  <a:close/>
                  <a:moveTo>
                    <a:pt x="35800" y="105317"/>
                  </a:moveTo>
                  <a:lnTo>
                    <a:pt x="35446" y="105401"/>
                  </a:lnTo>
                  <a:lnTo>
                    <a:pt x="35071" y="105401"/>
                  </a:lnTo>
                  <a:lnTo>
                    <a:pt x="35425" y="105338"/>
                  </a:lnTo>
                  <a:lnTo>
                    <a:pt x="35800" y="105317"/>
                  </a:lnTo>
                  <a:close/>
                  <a:moveTo>
                    <a:pt x="38404" y="105109"/>
                  </a:moveTo>
                  <a:lnTo>
                    <a:pt x="37508" y="105421"/>
                  </a:lnTo>
                  <a:lnTo>
                    <a:pt x="36550" y="105421"/>
                  </a:lnTo>
                  <a:lnTo>
                    <a:pt x="37466" y="105171"/>
                  </a:lnTo>
                  <a:lnTo>
                    <a:pt x="38404" y="105109"/>
                  </a:lnTo>
                  <a:close/>
                  <a:moveTo>
                    <a:pt x="39486" y="105026"/>
                  </a:moveTo>
                  <a:lnTo>
                    <a:pt x="39986" y="105255"/>
                  </a:lnTo>
                  <a:lnTo>
                    <a:pt x="39611" y="105442"/>
                  </a:lnTo>
                  <a:lnTo>
                    <a:pt x="38362" y="105421"/>
                  </a:lnTo>
                  <a:lnTo>
                    <a:pt x="39486" y="105026"/>
                  </a:lnTo>
                  <a:close/>
                  <a:moveTo>
                    <a:pt x="40320" y="105421"/>
                  </a:moveTo>
                  <a:lnTo>
                    <a:pt x="40361" y="105442"/>
                  </a:lnTo>
                  <a:lnTo>
                    <a:pt x="40299" y="105442"/>
                  </a:lnTo>
                  <a:lnTo>
                    <a:pt x="40320" y="105421"/>
                  </a:lnTo>
                  <a:close/>
                  <a:moveTo>
                    <a:pt x="45005" y="104588"/>
                  </a:moveTo>
                  <a:lnTo>
                    <a:pt x="47484" y="105505"/>
                  </a:lnTo>
                  <a:lnTo>
                    <a:pt x="41048" y="105442"/>
                  </a:lnTo>
                  <a:lnTo>
                    <a:pt x="40674" y="105276"/>
                  </a:lnTo>
                  <a:lnTo>
                    <a:pt x="41590" y="104859"/>
                  </a:lnTo>
                  <a:lnTo>
                    <a:pt x="45005" y="104588"/>
                  </a:lnTo>
                  <a:close/>
                  <a:moveTo>
                    <a:pt x="52274" y="104005"/>
                  </a:moveTo>
                  <a:lnTo>
                    <a:pt x="58001" y="105588"/>
                  </a:lnTo>
                  <a:lnTo>
                    <a:pt x="48317" y="105505"/>
                  </a:lnTo>
                  <a:lnTo>
                    <a:pt x="45693" y="104526"/>
                  </a:lnTo>
                  <a:lnTo>
                    <a:pt x="52274" y="104005"/>
                  </a:lnTo>
                  <a:close/>
                  <a:moveTo>
                    <a:pt x="27324" y="105630"/>
                  </a:moveTo>
                  <a:lnTo>
                    <a:pt x="27678" y="105650"/>
                  </a:lnTo>
                  <a:lnTo>
                    <a:pt x="27303" y="105692"/>
                  </a:lnTo>
                  <a:lnTo>
                    <a:pt x="26949" y="105630"/>
                  </a:lnTo>
                  <a:close/>
                  <a:moveTo>
                    <a:pt x="31385" y="105650"/>
                  </a:moveTo>
                  <a:lnTo>
                    <a:pt x="31739" y="105671"/>
                  </a:lnTo>
                  <a:lnTo>
                    <a:pt x="31385" y="105713"/>
                  </a:lnTo>
                  <a:lnTo>
                    <a:pt x="31010" y="105692"/>
                  </a:lnTo>
                  <a:lnTo>
                    <a:pt x="31385" y="105650"/>
                  </a:lnTo>
                  <a:close/>
                  <a:moveTo>
                    <a:pt x="25283" y="105609"/>
                  </a:moveTo>
                  <a:lnTo>
                    <a:pt x="26200" y="105775"/>
                  </a:lnTo>
                  <a:lnTo>
                    <a:pt x="25242" y="105859"/>
                  </a:lnTo>
                  <a:lnTo>
                    <a:pt x="24346" y="105609"/>
                  </a:lnTo>
                  <a:close/>
                  <a:moveTo>
                    <a:pt x="33426" y="105671"/>
                  </a:moveTo>
                  <a:lnTo>
                    <a:pt x="34363" y="105692"/>
                  </a:lnTo>
                  <a:lnTo>
                    <a:pt x="33447" y="105921"/>
                  </a:lnTo>
                  <a:lnTo>
                    <a:pt x="32489" y="105838"/>
                  </a:lnTo>
                  <a:lnTo>
                    <a:pt x="33426" y="105671"/>
                  </a:lnTo>
                  <a:close/>
                  <a:moveTo>
                    <a:pt x="23222" y="105588"/>
                  </a:moveTo>
                  <a:lnTo>
                    <a:pt x="24409" y="105921"/>
                  </a:lnTo>
                  <a:lnTo>
                    <a:pt x="23159" y="106025"/>
                  </a:lnTo>
                  <a:lnTo>
                    <a:pt x="21993" y="105588"/>
                  </a:lnTo>
                  <a:close/>
                  <a:moveTo>
                    <a:pt x="29344" y="105817"/>
                  </a:moveTo>
                  <a:lnTo>
                    <a:pt x="30281" y="105900"/>
                  </a:lnTo>
                  <a:lnTo>
                    <a:pt x="29344" y="106067"/>
                  </a:lnTo>
                  <a:lnTo>
                    <a:pt x="28407" y="105900"/>
                  </a:lnTo>
                  <a:lnTo>
                    <a:pt x="29344" y="105817"/>
                  </a:lnTo>
                  <a:close/>
                  <a:moveTo>
                    <a:pt x="36717" y="105692"/>
                  </a:moveTo>
                  <a:lnTo>
                    <a:pt x="35530" y="106129"/>
                  </a:lnTo>
                  <a:lnTo>
                    <a:pt x="34280" y="106004"/>
                  </a:lnTo>
                  <a:lnTo>
                    <a:pt x="35467" y="105692"/>
                  </a:lnTo>
                  <a:close/>
                  <a:moveTo>
                    <a:pt x="21139" y="105567"/>
                  </a:moveTo>
                  <a:lnTo>
                    <a:pt x="22472" y="106067"/>
                  </a:lnTo>
                  <a:lnTo>
                    <a:pt x="21035" y="106192"/>
                  </a:lnTo>
                  <a:lnTo>
                    <a:pt x="19723" y="105567"/>
                  </a:lnTo>
                  <a:close/>
                  <a:moveTo>
                    <a:pt x="38987" y="105713"/>
                  </a:moveTo>
                  <a:lnTo>
                    <a:pt x="37654" y="106317"/>
                  </a:lnTo>
                  <a:lnTo>
                    <a:pt x="36217" y="106192"/>
                  </a:lnTo>
                  <a:lnTo>
                    <a:pt x="37550" y="105713"/>
                  </a:lnTo>
                  <a:close/>
                  <a:moveTo>
                    <a:pt x="27303" y="105984"/>
                  </a:moveTo>
                  <a:lnTo>
                    <a:pt x="28511" y="106213"/>
                  </a:lnTo>
                  <a:lnTo>
                    <a:pt x="27283" y="106421"/>
                  </a:lnTo>
                  <a:lnTo>
                    <a:pt x="26075" y="106088"/>
                  </a:lnTo>
                  <a:lnTo>
                    <a:pt x="27303" y="105984"/>
                  </a:lnTo>
                  <a:close/>
                  <a:moveTo>
                    <a:pt x="31385" y="106025"/>
                  </a:moveTo>
                  <a:lnTo>
                    <a:pt x="32614" y="106129"/>
                  </a:lnTo>
                  <a:lnTo>
                    <a:pt x="31406" y="106442"/>
                  </a:lnTo>
                  <a:lnTo>
                    <a:pt x="30177" y="106213"/>
                  </a:lnTo>
                  <a:lnTo>
                    <a:pt x="31385" y="106025"/>
                  </a:lnTo>
                  <a:close/>
                  <a:moveTo>
                    <a:pt x="19036" y="105546"/>
                  </a:moveTo>
                  <a:lnTo>
                    <a:pt x="20452" y="106234"/>
                  </a:lnTo>
                  <a:lnTo>
                    <a:pt x="15308" y="106629"/>
                  </a:lnTo>
                  <a:lnTo>
                    <a:pt x="17703" y="105546"/>
                  </a:lnTo>
                  <a:close/>
                  <a:moveTo>
                    <a:pt x="25221" y="106150"/>
                  </a:moveTo>
                  <a:lnTo>
                    <a:pt x="26595" y="106525"/>
                  </a:lnTo>
                  <a:lnTo>
                    <a:pt x="25158" y="106775"/>
                  </a:lnTo>
                  <a:lnTo>
                    <a:pt x="23805" y="106254"/>
                  </a:lnTo>
                  <a:lnTo>
                    <a:pt x="25221" y="106150"/>
                  </a:lnTo>
                  <a:close/>
                  <a:moveTo>
                    <a:pt x="33468" y="106213"/>
                  </a:moveTo>
                  <a:lnTo>
                    <a:pt x="34884" y="106359"/>
                  </a:lnTo>
                  <a:lnTo>
                    <a:pt x="33509" y="106837"/>
                  </a:lnTo>
                  <a:lnTo>
                    <a:pt x="32073" y="106567"/>
                  </a:lnTo>
                  <a:lnTo>
                    <a:pt x="33468" y="106213"/>
                  </a:lnTo>
                  <a:close/>
                  <a:moveTo>
                    <a:pt x="40986" y="105734"/>
                  </a:moveTo>
                  <a:lnTo>
                    <a:pt x="43360" y="106879"/>
                  </a:lnTo>
                  <a:lnTo>
                    <a:pt x="38237" y="106379"/>
                  </a:lnTo>
                  <a:lnTo>
                    <a:pt x="39674" y="105734"/>
                  </a:lnTo>
                  <a:close/>
                  <a:moveTo>
                    <a:pt x="29344" y="106359"/>
                  </a:moveTo>
                  <a:lnTo>
                    <a:pt x="30740" y="106608"/>
                  </a:lnTo>
                  <a:lnTo>
                    <a:pt x="29344" y="106983"/>
                  </a:lnTo>
                  <a:lnTo>
                    <a:pt x="27928" y="106588"/>
                  </a:lnTo>
                  <a:lnTo>
                    <a:pt x="29344" y="106359"/>
                  </a:lnTo>
                  <a:close/>
                  <a:moveTo>
                    <a:pt x="23117" y="106317"/>
                  </a:moveTo>
                  <a:lnTo>
                    <a:pt x="24596" y="106858"/>
                  </a:lnTo>
                  <a:lnTo>
                    <a:pt x="23013" y="107129"/>
                  </a:lnTo>
                  <a:lnTo>
                    <a:pt x="21555" y="106442"/>
                  </a:lnTo>
                  <a:lnTo>
                    <a:pt x="23117" y="106317"/>
                  </a:lnTo>
                  <a:close/>
                  <a:moveTo>
                    <a:pt x="35571" y="106421"/>
                  </a:moveTo>
                  <a:lnTo>
                    <a:pt x="37133" y="106567"/>
                  </a:lnTo>
                  <a:lnTo>
                    <a:pt x="35655" y="107233"/>
                  </a:lnTo>
                  <a:lnTo>
                    <a:pt x="34072" y="106942"/>
                  </a:lnTo>
                  <a:lnTo>
                    <a:pt x="35571" y="106421"/>
                  </a:lnTo>
                  <a:close/>
                  <a:moveTo>
                    <a:pt x="10414" y="105484"/>
                  </a:moveTo>
                  <a:lnTo>
                    <a:pt x="17015" y="105546"/>
                  </a:lnTo>
                  <a:lnTo>
                    <a:pt x="14454" y="106713"/>
                  </a:lnTo>
                  <a:lnTo>
                    <a:pt x="4832" y="107462"/>
                  </a:lnTo>
                  <a:lnTo>
                    <a:pt x="10414" y="105484"/>
                  </a:lnTo>
                  <a:close/>
                  <a:moveTo>
                    <a:pt x="27262" y="106713"/>
                  </a:moveTo>
                  <a:lnTo>
                    <a:pt x="28782" y="107129"/>
                  </a:lnTo>
                  <a:lnTo>
                    <a:pt x="27220" y="107525"/>
                  </a:lnTo>
                  <a:lnTo>
                    <a:pt x="25700" y="106962"/>
                  </a:lnTo>
                  <a:lnTo>
                    <a:pt x="27262" y="106713"/>
                  </a:lnTo>
                  <a:close/>
                  <a:moveTo>
                    <a:pt x="31427" y="106733"/>
                  </a:moveTo>
                  <a:lnTo>
                    <a:pt x="32968" y="107025"/>
                  </a:lnTo>
                  <a:lnTo>
                    <a:pt x="31448" y="107566"/>
                  </a:lnTo>
                  <a:lnTo>
                    <a:pt x="29886" y="107129"/>
                  </a:lnTo>
                  <a:lnTo>
                    <a:pt x="31427" y="106733"/>
                  </a:lnTo>
                  <a:close/>
                  <a:moveTo>
                    <a:pt x="41673" y="105734"/>
                  </a:moveTo>
                  <a:lnTo>
                    <a:pt x="48275" y="105796"/>
                  </a:lnTo>
                  <a:lnTo>
                    <a:pt x="53835" y="107879"/>
                  </a:lnTo>
                  <a:lnTo>
                    <a:pt x="44214" y="106962"/>
                  </a:lnTo>
                  <a:lnTo>
                    <a:pt x="41673" y="105734"/>
                  </a:lnTo>
                  <a:close/>
                  <a:moveTo>
                    <a:pt x="25138" y="107067"/>
                  </a:moveTo>
                  <a:lnTo>
                    <a:pt x="26720" y="107650"/>
                  </a:lnTo>
                  <a:lnTo>
                    <a:pt x="25033" y="108108"/>
                  </a:lnTo>
                  <a:lnTo>
                    <a:pt x="23451" y="107337"/>
                  </a:lnTo>
                  <a:lnTo>
                    <a:pt x="25138" y="107067"/>
                  </a:lnTo>
                  <a:close/>
                  <a:moveTo>
                    <a:pt x="33530" y="107129"/>
                  </a:moveTo>
                  <a:lnTo>
                    <a:pt x="35196" y="107441"/>
                  </a:lnTo>
                  <a:lnTo>
                    <a:pt x="33614" y="108170"/>
                  </a:lnTo>
                  <a:lnTo>
                    <a:pt x="31927" y="107712"/>
                  </a:lnTo>
                  <a:lnTo>
                    <a:pt x="33530" y="107129"/>
                  </a:lnTo>
                  <a:close/>
                  <a:moveTo>
                    <a:pt x="29323" y="107275"/>
                  </a:moveTo>
                  <a:lnTo>
                    <a:pt x="30969" y="107733"/>
                  </a:lnTo>
                  <a:lnTo>
                    <a:pt x="29323" y="108316"/>
                  </a:lnTo>
                  <a:lnTo>
                    <a:pt x="27699" y="107712"/>
                  </a:lnTo>
                  <a:lnTo>
                    <a:pt x="29323" y="107275"/>
                  </a:lnTo>
                  <a:close/>
                  <a:moveTo>
                    <a:pt x="27199" y="107837"/>
                  </a:moveTo>
                  <a:lnTo>
                    <a:pt x="28907" y="108462"/>
                  </a:lnTo>
                  <a:lnTo>
                    <a:pt x="27137" y="109087"/>
                  </a:lnTo>
                  <a:lnTo>
                    <a:pt x="25450" y="108295"/>
                  </a:lnTo>
                  <a:lnTo>
                    <a:pt x="27199" y="107837"/>
                  </a:lnTo>
                  <a:close/>
                  <a:moveTo>
                    <a:pt x="31448" y="107879"/>
                  </a:moveTo>
                  <a:lnTo>
                    <a:pt x="33197" y="108358"/>
                  </a:lnTo>
                  <a:lnTo>
                    <a:pt x="31510" y="109128"/>
                  </a:lnTo>
                  <a:lnTo>
                    <a:pt x="29740" y="108483"/>
                  </a:lnTo>
                  <a:lnTo>
                    <a:pt x="31448" y="107879"/>
                  </a:lnTo>
                  <a:close/>
                  <a:moveTo>
                    <a:pt x="20972" y="106483"/>
                  </a:moveTo>
                  <a:lnTo>
                    <a:pt x="22513" y="107212"/>
                  </a:lnTo>
                  <a:lnTo>
                    <a:pt x="9143" y="109462"/>
                  </a:lnTo>
                  <a:lnTo>
                    <a:pt x="9143" y="109462"/>
                  </a:lnTo>
                  <a:lnTo>
                    <a:pt x="14537" y="106983"/>
                  </a:lnTo>
                  <a:lnTo>
                    <a:pt x="20972" y="106483"/>
                  </a:lnTo>
                  <a:close/>
                  <a:moveTo>
                    <a:pt x="37716" y="106629"/>
                  </a:moveTo>
                  <a:lnTo>
                    <a:pt x="44131" y="107233"/>
                  </a:lnTo>
                  <a:lnTo>
                    <a:pt x="49483" y="109795"/>
                  </a:lnTo>
                  <a:lnTo>
                    <a:pt x="36154" y="107316"/>
                  </a:lnTo>
                  <a:lnTo>
                    <a:pt x="37716" y="106629"/>
                  </a:lnTo>
                  <a:close/>
                  <a:moveTo>
                    <a:pt x="29323" y="108629"/>
                  </a:moveTo>
                  <a:lnTo>
                    <a:pt x="31135" y="109295"/>
                  </a:lnTo>
                  <a:lnTo>
                    <a:pt x="29303" y="110128"/>
                  </a:lnTo>
                  <a:lnTo>
                    <a:pt x="27512" y="109274"/>
                  </a:lnTo>
                  <a:lnTo>
                    <a:pt x="29323" y="108629"/>
                  </a:lnTo>
                  <a:close/>
                  <a:moveTo>
                    <a:pt x="3708" y="1"/>
                  </a:moveTo>
                  <a:lnTo>
                    <a:pt x="27574" y="8914"/>
                  </a:lnTo>
                  <a:lnTo>
                    <a:pt x="25825" y="9706"/>
                  </a:lnTo>
                  <a:lnTo>
                    <a:pt x="1" y="2562"/>
                  </a:lnTo>
                  <a:lnTo>
                    <a:pt x="1" y="2875"/>
                  </a:lnTo>
                  <a:lnTo>
                    <a:pt x="25408" y="9893"/>
                  </a:lnTo>
                  <a:lnTo>
                    <a:pt x="23763" y="10664"/>
                  </a:lnTo>
                  <a:lnTo>
                    <a:pt x="8956" y="7915"/>
                  </a:lnTo>
                  <a:lnTo>
                    <a:pt x="1" y="3666"/>
                  </a:lnTo>
                  <a:lnTo>
                    <a:pt x="1" y="3978"/>
                  </a:lnTo>
                  <a:lnTo>
                    <a:pt x="7852" y="7706"/>
                  </a:lnTo>
                  <a:lnTo>
                    <a:pt x="7852" y="7706"/>
                  </a:lnTo>
                  <a:lnTo>
                    <a:pt x="1" y="6269"/>
                  </a:lnTo>
                  <a:lnTo>
                    <a:pt x="1" y="6561"/>
                  </a:lnTo>
                  <a:lnTo>
                    <a:pt x="8873" y="8206"/>
                  </a:lnTo>
                  <a:lnTo>
                    <a:pt x="14496" y="10872"/>
                  </a:lnTo>
                  <a:lnTo>
                    <a:pt x="4582" y="9935"/>
                  </a:lnTo>
                  <a:lnTo>
                    <a:pt x="1" y="8227"/>
                  </a:lnTo>
                  <a:lnTo>
                    <a:pt x="1" y="8519"/>
                  </a:lnTo>
                  <a:lnTo>
                    <a:pt x="3458" y="9810"/>
                  </a:lnTo>
                  <a:lnTo>
                    <a:pt x="1" y="9477"/>
                  </a:lnTo>
                  <a:lnTo>
                    <a:pt x="1" y="9768"/>
                  </a:lnTo>
                  <a:lnTo>
                    <a:pt x="4520" y="10205"/>
                  </a:lnTo>
                  <a:lnTo>
                    <a:pt x="10351" y="12392"/>
                  </a:lnTo>
                  <a:lnTo>
                    <a:pt x="396" y="12309"/>
                  </a:lnTo>
                  <a:lnTo>
                    <a:pt x="1" y="12205"/>
                  </a:lnTo>
                  <a:lnTo>
                    <a:pt x="1" y="12600"/>
                  </a:lnTo>
                  <a:lnTo>
                    <a:pt x="355" y="12600"/>
                  </a:lnTo>
                  <a:lnTo>
                    <a:pt x="6353" y="14246"/>
                  </a:lnTo>
                  <a:lnTo>
                    <a:pt x="1479" y="14641"/>
                  </a:lnTo>
                  <a:lnTo>
                    <a:pt x="1" y="13933"/>
                  </a:lnTo>
                  <a:lnTo>
                    <a:pt x="1" y="14266"/>
                  </a:lnTo>
                  <a:lnTo>
                    <a:pt x="917" y="14683"/>
                  </a:lnTo>
                  <a:lnTo>
                    <a:pt x="1" y="14745"/>
                  </a:lnTo>
                  <a:lnTo>
                    <a:pt x="1" y="15037"/>
                  </a:lnTo>
                  <a:lnTo>
                    <a:pt x="1438" y="14933"/>
                  </a:lnTo>
                  <a:lnTo>
                    <a:pt x="4083" y="16203"/>
                  </a:lnTo>
                  <a:lnTo>
                    <a:pt x="3354" y="16328"/>
                  </a:lnTo>
                  <a:lnTo>
                    <a:pt x="1" y="15703"/>
                  </a:lnTo>
                  <a:lnTo>
                    <a:pt x="1" y="15995"/>
                  </a:lnTo>
                  <a:lnTo>
                    <a:pt x="2521" y="16453"/>
                  </a:lnTo>
                  <a:lnTo>
                    <a:pt x="1" y="16891"/>
                  </a:lnTo>
                  <a:lnTo>
                    <a:pt x="1" y="17182"/>
                  </a:lnTo>
                  <a:lnTo>
                    <a:pt x="3354" y="16620"/>
                  </a:lnTo>
                  <a:lnTo>
                    <a:pt x="5978" y="17099"/>
                  </a:lnTo>
                  <a:lnTo>
                    <a:pt x="6061" y="17140"/>
                  </a:lnTo>
                  <a:lnTo>
                    <a:pt x="938" y="18473"/>
                  </a:lnTo>
                  <a:lnTo>
                    <a:pt x="1" y="18119"/>
                  </a:lnTo>
                  <a:lnTo>
                    <a:pt x="1" y="18432"/>
                  </a:lnTo>
                  <a:lnTo>
                    <a:pt x="438" y="18598"/>
                  </a:lnTo>
                  <a:lnTo>
                    <a:pt x="1" y="18702"/>
                  </a:lnTo>
                  <a:lnTo>
                    <a:pt x="1" y="19098"/>
                  </a:lnTo>
                  <a:lnTo>
                    <a:pt x="2417" y="19327"/>
                  </a:lnTo>
                  <a:lnTo>
                    <a:pt x="2500" y="19369"/>
                  </a:lnTo>
                  <a:lnTo>
                    <a:pt x="1" y="20243"/>
                  </a:lnTo>
                  <a:lnTo>
                    <a:pt x="1" y="20556"/>
                  </a:lnTo>
                  <a:lnTo>
                    <a:pt x="2916" y="19515"/>
                  </a:lnTo>
                  <a:lnTo>
                    <a:pt x="3687" y="19806"/>
                  </a:lnTo>
                  <a:lnTo>
                    <a:pt x="1" y="21493"/>
                  </a:lnTo>
                  <a:lnTo>
                    <a:pt x="1" y="22139"/>
                  </a:lnTo>
                  <a:lnTo>
                    <a:pt x="5436" y="23638"/>
                  </a:lnTo>
                  <a:lnTo>
                    <a:pt x="1" y="24055"/>
                  </a:lnTo>
                  <a:lnTo>
                    <a:pt x="1" y="24534"/>
                  </a:lnTo>
                  <a:lnTo>
                    <a:pt x="2083" y="25533"/>
                  </a:lnTo>
                  <a:lnTo>
                    <a:pt x="1" y="25138"/>
                  </a:lnTo>
                  <a:lnTo>
                    <a:pt x="1" y="25429"/>
                  </a:lnTo>
                  <a:lnTo>
                    <a:pt x="2458" y="25887"/>
                  </a:lnTo>
                  <a:lnTo>
                    <a:pt x="1" y="26304"/>
                  </a:lnTo>
                  <a:lnTo>
                    <a:pt x="1" y="26595"/>
                  </a:lnTo>
                  <a:lnTo>
                    <a:pt x="3187" y="26054"/>
                  </a:lnTo>
                  <a:lnTo>
                    <a:pt x="5124" y="26970"/>
                  </a:lnTo>
                  <a:lnTo>
                    <a:pt x="480" y="28178"/>
                  </a:lnTo>
                  <a:lnTo>
                    <a:pt x="376" y="28157"/>
                  </a:lnTo>
                  <a:lnTo>
                    <a:pt x="1" y="28032"/>
                  </a:lnTo>
                  <a:lnTo>
                    <a:pt x="1" y="28595"/>
                  </a:lnTo>
                  <a:lnTo>
                    <a:pt x="417" y="28491"/>
                  </a:lnTo>
                  <a:lnTo>
                    <a:pt x="2417" y="29240"/>
                  </a:lnTo>
                  <a:lnTo>
                    <a:pt x="1" y="30094"/>
                  </a:lnTo>
                  <a:lnTo>
                    <a:pt x="1" y="30407"/>
                  </a:lnTo>
                  <a:lnTo>
                    <a:pt x="2833" y="29407"/>
                  </a:lnTo>
                  <a:lnTo>
                    <a:pt x="4041" y="29844"/>
                  </a:lnTo>
                  <a:lnTo>
                    <a:pt x="1792" y="30886"/>
                  </a:lnTo>
                  <a:lnTo>
                    <a:pt x="1" y="30865"/>
                  </a:lnTo>
                  <a:lnTo>
                    <a:pt x="1" y="31156"/>
                  </a:lnTo>
                  <a:lnTo>
                    <a:pt x="1167" y="31156"/>
                  </a:lnTo>
                  <a:lnTo>
                    <a:pt x="334" y="31552"/>
                  </a:lnTo>
                  <a:lnTo>
                    <a:pt x="1" y="31448"/>
                  </a:lnTo>
                  <a:lnTo>
                    <a:pt x="1" y="32010"/>
                  </a:lnTo>
                  <a:lnTo>
                    <a:pt x="355" y="31864"/>
                  </a:lnTo>
                  <a:lnTo>
                    <a:pt x="4541" y="33010"/>
                  </a:lnTo>
                  <a:lnTo>
                    <a:pt x="1" y="33385"/>
                  </a:lnTo>
                  <a:lnTo>
                    <a:pt x="1" y="33655"/>
                  </a:lnTo>
                  <a:lnTo>
                    <a:pt x="5374" y="33239"/>
                  </a:lnTo>
                  <a:lnTo>
                    <a:pt x="8893" y="34218"/>
                  </a:lnTo>
                  <a:lnTo>
                    <a:pt x="3208" y="35176"/>
                  </a:lnTo>
                  <a:lnTo>
                    <a:pt x="292" y="34634"/>
                  </a:lnTo>
                  <a:lnTo>
                    <a:pt x="1" y="34488"/>
                  </a:lnTo>
                  <a:lnTo>
                    <a:pt x="1" y="34863"/>
                  </a:lnTo>
                  <a:lnTo>
                    <a:pt x="209" y="34905"/>
                  </a:lnTo>
                  <a:lnTo>
                    <a:pt x="1396" y="35467"/>
                  </a:lnTo>
                  <a:lnTo>
                    <a:pt x="1" y="35696"/>
                  </a:lnTo>
                  <a:lnTo>
                    <a:pt x="1" y="36009"/>
                  </a:lnTo>
                  <a:lnTo>
                    <a:pt x="1854" y="35696"/>
                  </a:lnTo>
                  <a:lnTo>
                    <a:pt x="4187" y="36800"/>
                  </a:lnTo>
                  <a:lnTo>
                    <a:pt x="1229" y="37571"/>
                  </a:lnTo>
                  <a:lnTo>
                    <a:pt x="1" y="37446"/>
                  </a:lnTo>
                  <a:lnTo>
                    <a:pt x="1" y="37737"/>
                  </a:lnTo>
                  <a:lnTo>
                    <a:pt x="396" y="37779"/>
                  </a:lnTo>
                  <a:lnTo>
                    <a:pt x="1" y="37883"/>
                  </a:lnTo>
                  <a:lnTo>
                    <a:pt x="1" y="38237"/>
                  </a:lnTo>
                  <a:lnTo>
                    <a:pt x="2333" y="39112"/>
                  </a:lnTo>
                  <a:lnTo>
                    <a:pt x="1" y="39945"/>
                  </a:lnTo>
                  <a:lnTo>
                    <a:pt x="1" y="40424"/>
                  </a:lnTo>
                  <a:lnTo>
                    <a:pt x="3166" y="40465"/>
                  </a:lnTo>
                  <a:lnTo>
                    <a:pt x="1105" y="41403"/>
                  </a:lnTo>
                  <a:lnTo>
                    <a:pt x="1" y="41090"/>
                  </a:lnTo>
                  <a:lnTo>
                    <a:pt x="1" y="41382"/>
                  </a:lnTo>
                  <a:lnTo>
                    <a:pt x="709" y="41590"/>
                  </a:lnTo>
                  <a:lnTo>
                    <a:pt x="1" y="41902"/>
                  </a:lnTo>
                  <a:lnTo>
                    <a:pt x="1" y="42215"/>
                  </a:lnTo>
                  <a:lnTo>
                    <a:pt x="1125" y="41694"/>
                  </a:lnTo>
                  <a:lnTo>
                    <a:pt x="3645" y="42402"/>
                  </a:lnTo>
                  <a:lnTo>
                    <a:pt x="1" y="42694"/>
                  </a:lnTo>
                  <a:lnTo>
                    <a:pt x="1" y="42965"/>
                  </a:lnTo>
                  <a:lnTo>
                    <a:pt x="4457" y="42631"/>
                  </a:lnTo>
                  <a:lnTo>
                    <a:pt x="8394" y="43714"/>
                  </a:lnTo>
                  <a:lnTo>
                    <a:pt x="3125" y="44589"/>
                  </a:lnTo>
                  <a:lnTo>
                    <a:pt x="1" y="44006"/>
                  </a:lnTo>
                  <a:lnTo>
                    <a:pt x="1" y="44318"/>
                  </a:lnTo>
                  <a:lnTo>
                    <a:pt x="2292" y="44735"/>
                  </a:lnTo>
                  <a:lnTo>
                    <a:pt x="542" y="45026"/>
                  </a:lnTo>
                  <a:lnTo>
                    <a:pt x="1" y="44776"/>
                  </a:lnTo>
                  <a:lnTo>
                    <a:pt x="1" y="45089"/>
                  </a:lnTo>
                  <a:lnTo>
                    <a:pt x="42" y="45110"/>
                  </a:lnTo>
                  <a:lnTo>
                    <a:pt x="1" y="45110"/>
                  </a:lnTo>
                  <a:lnTo>
                    <a:pt x="1" y="45401"/>
                  </a:lnTo>
                  <a:lnTo>
                    <a:pt x="501" y="45318"/>
                  </a:lnTo>
                  <a:lnTo>
                    <a:pt x="3250" y="46630"/>
                  </a:lnTo>
                  <a:lnTo>
                    <a:pt x="1958" y="46963"/>
                  </a:lnTo>
                  <a:lnTo>
                    <a:pt x="1" y="46776"/>
                  </a:lnTo>
                  <a:lnTo>
                    <a:pt x="1" y="47067"/>
                  </a:lnTo>
                  <a:lnTo>
                    <a:pt x="1146" y="47171"/>
                  </a:lnTo>
                  <a:lnTo>
                    <a:pt x="1" y="47463"/>
                  </a:lnTo>
                  <a:lnTo>
                    <a:pt x="1" y="47775"/>
                  </a:lnTo>
                  <a:lnTo>
                    <a:pt x="1979" y="47255"/>
                  </a:lnTo>
                  <a:lnTo>
                    <a:pt x="5186" y="47567"/>
                  </a:lnTo>
                  <a:lnTo>
                    <a:pt x="5665" y="47796"/>
                  </a:lnTo>
                  <a:lnTo>
                    <a:pt x="2687" y="48837"/>
                  </a:lnTo>
                  <a:lnTo>
                    <a:pt x="1" y="47838"/>
                  </a:lnTo>
                  <a:lnTo>
                    <a:pt x="1" y="48150"/>
                  </a:lnTo>
                  <a:lnTo>
                    <a:pt x="2250" y="48983"/>
                  </a:lnTo>
                  <a:lnTo>
                    <a:pt x="1021" y="49441"/>
                  </a:lnTo>
                  <a:lnTo>
                    <a:pt x="1" y="49421"/>
                  </a:lnTo>
                  <a:lnTo>
                    <a:pt x="1" y="49712"/>
                  </a:lnTo>
                  <a:lnTo>
                    <a:pt x="209" y="49712"/>
                  </a:lnTo>
                  <a:lnTo>
                    <a:pt x="1" y="49795"/>
                  </a:lnTo>
                  <a:lnTo>
                    <a:pt x="1" y="50087"/>
                  </a:lnTo>
                  <a:lnTo>
                    <a:pt x="1063" y="49733"/>
                  </a:lnTo>
                  <a:lnTo>
                    <a:pt x="4291" y="49754"/>
                  </a:lnTo>
                  <a:lnTo>
                    <a:pt x="4770" y="49920"/>
                  </a:lnTo>
                  <a:lnTo>
                    <a:pt x="1896" y="51232"/>
                  </a:lnTo>
                  <a:lnTo>
                    <a:pt x="1" y="50712"/>
                  </a:lnTo>
                  <a:lnTo>
                    <a:pt x="1" y="51024"/>
                  </a:lnTo>
                  <a:lnTo>
                    <a:pt x="1479" y="51420"/>
                  </a:lnTo>
                  <a:lnTo>
                    <a:pt x="271" y="51982"/>
                  </a:lnTo>
                  <a:lnTo>
                    <a:pt x="1" y="52003"/>
                  </a:lnTo>
                  <a:lnTo>
                    <a:pt x="1" y="52419"/>
                  </a:lnTo>
                  <a:lnTo>
                    <a:pt x="355" y="52253"/>
                  </a:lnTo>
                  <a:lnTo>
                    <a:pt x="3562" y="52003"/>
                  </a:lnTo>
                  <a:lnTo>
                    <a:pt x="7894" y="53211"/>
                  </a:lnTo>
                  <a:lnTo>
                    <a:pt x="3041" y="54023"/>
                  </a:lnTo>
                  <a:lnTo>
                    <a:pt x="1" y="53461"/>
                  </a:lnTo>
                  <a:lnTo>
                    <a:pt x="1" y="53752"/>
                  </a:lnTo>
                  <a:lnTo>
                    <a:pt x="2208" y="54148"/>
                  </a:lnTo>
                  <a:lnTo>
                    <a:pt x="1" y="54523"/>
                  </a:lnTo>
                  <a:lnTo>
                    <a:pt x="1" y="54814"/>
                  </a:lnTo>
                  <a:lnTo>
                    <a:pt x="3041" y="54315"/>
                  </a:lnTo>
                  <a:lnTo>
                    <a:pt x="7477" y="55127"/>
                  </a:lnTo>
                  <a:lnTo>
                    <a:pt x="2729" y="56356"/>
                  </a:lnTo>
                  <a:lnTo>
                    <a:pt x="1" y="55064"/>
                  </a:lnTo>
                  <a:lnTo>
                    <a:pt x="1" y="55377"/>
                  </a:lnTo>
                  <a:lnTo>
                    <a:pt x="1917" y="56293"/>
                  </a:lnTo>
                  <a:lnTo>
                    <a:pt x="1" y="56106"/>
                  </a:lnTo>
                  <a:lnTo>
                    <a:pt x="1" y="56397"/>
                  </a:lnTo>
                  <a:lnTo>
                    <a:pt x="1896" y="56564"/>
                  </a:lnTo>
                  <a:lnTo>
                    <a:pt x="1" y="57064"/>
                  </a:lnTo>
                  <a:lnTo>
                    <a:pt x="1" y="57355"/>
                  </a:lnTo>
                  <a:lnTo>
                    <a:pt x="2708" y="56668"/>
                  </a:lnTo>
                  <a:lnTo>
                    <a:pt x="5145" y="57813"/>
                  </a:lnTo>
                  <a:lnTo>
                    <a:pt x="2604" y="58709"/>
                  </a:lnTo>
                  <a:lnTo>
                    <a:pt x="1" y="57751"/>
                  </a:lnTo>
                  <a:lnTo>
                    <a:pt x="1" y="58063"/>
                  </a:lnTo>
                  <a:lnTo>
                    <a:pt x="1771" y="58730"/>
                  </a:lnTo>
                  <a:lnTo>
                    <a:pt x="1" y="58709"/>
                  </a:lnTo>
                  <a:lnTo>
                    <a:pt x="1" y="59000"/>
                  </a:lnTo>
                  <a:lnTo>
                    <a:pt x="1771" y="59000"/>
                  </a:lnTo>
                  <a:lnTo>
                    <a:pt x="1" y="59625"/>
                  </a:lnTo>
                  <a:lnTo>
                    <a:pt x="1" y="59938"/>
                  </a:lnTo>
                  <a:lnTo>
                    <a:pt x="2604" y="59021"/>
                  </a:lnTo>
                  <a:lnTo>
                    <a:pt x="5124" y="59958"/>
                  </a:lnTo>
                  <a:lnTo>
                    <a:pt x="2666" y="61083"/>
                  </a:lnTo>
                  <a:lnTo>
                    <a:pt x="1" y="60354"/>
                  </a:lnTo>
                  <a:lnTo>
                    <a:pt x="1" y="60646"/>
                  </a:lnTo>
                  <a:lnTo>
                    <a:pt x="1854" y="61166"/>
                  </a:lnTo>
                  <a:lnTo>
                    <a:pt x="1" y="61312"/>
                  </a:lnTo>
                  <a:lnTo>
                    <a:pt x="1" y="61604"/>
                  </a:lnTo>
                  <a:lnTo>
                    <a:pt x="1875" y="61437"/>
                  </a:lnTo>
                  <a:lnTo>
                    <a:pt x="1875" y="61437"/>
                  </a:lnTo>
                  <a:lnTo>
                    <a:pt x="1" y="62291"/>
                  </a:lnTo>
                  <a:lnTo>
                    <a:pt x="1" y="62624"/>
                  </a:lnTo>
                  <a:lnTo>
                    <a:pt x="2687" y="61395"/>
                  </a:lnTo>
                  <a:lnTo>
                    <a:pt x="7415" y="62687"/>
                  </a:lnTo>
                  <a:lnTo>
                    <a:pt x="2979" y="63436"/>
                  </a:lnTo>
                  <a:lnTo>
                    <a:pt x="1" y="62895"/>
                  </a:lnTo>
                  <a:lnTo>
                    <a:pt x="1" y="63186"/>
                  </a:lnTo>
                  <a:lnTo>
                    <a:pt x="2146" y="63582"/>
                  </a:lnTo>
                  <a:lnTo>
                    <a:pt x="1" y="63936"/>
                  </a:lnTo>
                  <a:lnTo>
                    <a:pt x="1" y="64228"/>
                  </a:lnTo>
                  <a:lnTo>
                    <a:pt x="2979" y="63728"/>
                  </a:lnTo>
                  <a:lnTo>
                    <a:pt x="7810" y="64623"/>
                  </a:lnTo>
                  <a:lnTo>
                    <a:pt x="3458" y="65748"/>
                  </a:lnTo>
                  <a:lnTo>
                    <a:pt x="251" y="65456"/>
                  </a:lnTo>
                  <a:lnTo>
                    <a:pt x="1" y="65332"/>
                  </a:lnTo>
                  <a:lnTo>
                    <a:pt x="1" y="65706"/>
                  </a:lnTo>
                  <a:lnTo>
                    <a:pt x="167" y="65727"/>
                  </a:lnTo>
                  <a:lnTo>
                    <a:pt x="1354" y="66290"/>
                  </a:lnTo>
                  <a:lnTo>
                    <a:pt x="1" y="66644"/>
                  </a:lnTo>
                  <a:lnTo>
                    <a:pt x="1" y="66956"/>
                  </a:lnTo>
                  <a:lnTo>
                    <a:pt x="1771" y="66498"/>
                  </a:lnTo>
                  <a:lnTo>
                    <a:pt x="4624" y="67851"/>
                  </a:lnTo>
                  <a:lnTo>
                    <a:pt x="4124" y="68018"/>
                  </a:lnTo>
                  <a:lnTo>
                    <a:pt x="917" y="67997"/>
                  </a:lnTo>
                  <a:lnTo>
                    <a:pt x="1" y="67664"/>
                  </a:lnTo>
                  <a:lnTo>
                    <a:pt x="1" y="67976"/>
                  </a:lnTo>
                  <a:lnTo>
                    <a:pt x="1" y="68268"/>
                  </a:lnTo>
                  <a:lnTo>
                    <a:pt x="855" y="68289"/>
                  </a:lnTo>
                  <a:lnTo>
                    <a:pt x="2083" y="68747"/>
                  </a:lnTo>
                  <a:lnTo>
                    <a:pt x="1" y="69476"/>
                  </a:lnTo>
                  <a:lnTo>
                    <a:pt x="1" y="69788"/>
                  </a:lnTo>
                  <a:lnTo>
                    <a:pt x="2521" y="68893"/>
                  </a:lnTo>
                  <a:lnTo>
                    <a:pt x="5478" y="69997"/>
                  </a:lnTo>
                  <a:lnTo>
                    <a:pt x="4999" y="70226"/>
                  </a:lnTo>
                  <a:lnTo>
                    <a:pt x="1792" y="70476"/>
                  </a:lnTo>
                  <a:lnTo>
                    <a:pt x="1" y="69976"/>
                  </a:lnTo>
                  <a:lnTo>
                    <a:pt x="1" y="70267"/>
                  </a:lnTo>
                  <a:lnTo>
                    <a:pt x="959" y="70538"/>
                  </a:lnTo>
                  <a:lnTo>
                    <a:pt x="1" y="70621"/>
                  </a:lnTo>
                  <a:lnTo>
                    <a:pt x="1" y="70913"/>
                  </a:lnTo>
                  <a:lnTo>
                    <a:pt x="1771" y="70767"/>
                  </a:lnTo>
                  <a:lnTo>
                    <a:pt x="3041" y="71121"/>
                  </a:lnTo>
                  <a:lnTo>
                    <a:pt x="271" y="72371"/>
                  </a:lnTo>
                  <a:lnTo>
                    <a:pt x="1" y="72329"/>
                  </a:lnTo>
                  <a:lnTo>
                    <a:pt x="1" y="72808"/>
                  </a:lnTo>
                  <a:lnTo>
                    <a:pt x="313" y="72683"/>
                  </a:lnTo>
                  <a:lnTo>
                    <a:pt x="2063" y="72995"/>
                  </a:lnTo>
                  <a:lnTo>
                    <a:pt x="1" y="73349"/>
                  </a:lnTo>
                  <a:lnTo>
                    <a:pt x="1" y="73641"/>
                  </a:lnTo>
                  <a:lnTo>
                    <a:pt x="2896" y="73162"/>
                  </a:lnTo>
                  <a:lnTo>
                    <a:pt x="8144" y="74120"/>
                  </a:lnTo>
                  <a:lnTo>
                    <a:pt x="4187" y="75141"/>
                  </a:lnTo>
                  <a:lnTo>
                    <a:pt x="1" y="74745"/>
                  </a:lnTo>
                  <a:lnTo>
                    <a:pt x="1" y="75036"/>
                  </a:lnTo>
                  <a:lnTo>
                    <a:pt x="3375" y="75370"/>
                  </a:lnTo>
                  <a:lnTo>
                    <a:pt x="855" y="76015"/>
                  </a:lnTo>
                  <a:lnTo>
                    <a:pt x="1" y="75619"/>
                  </a:lnTo>
                  <a:lnTo>
                    <a:pt x="1" y="75932"/>
                  </a:lnTo>
                  <a:lnTo>
                    <a:pt x="417" y="76119"/>
                  </a:lnTo>
                  <a:lnTo>
                    <a:pt x="1" y="76244"/>
                  </a:lnTo>
                  <a:lnTo>
                    <a:pt x="1" y="76536"/>
                  </a:lnTo>
                  <a:lnTo>
                    <a:pt x="813" y="76328"/>
                  </a:lnTo>
                  <a:lnTo>
                    <a:pt x="2854" y="77286"/>
                  </a:lnTo>
                  <a:lnTo>
                    <a:pt x="1" y="77265"/>
                  </a:lnTo>
                  <a:lnTo>
                    <a:pt x="1" y="77556"/>
                  </a:lnTo>
                  <a:lnTo>
                    <a:pt x="3479" y="77577"/>
                  </a:lnTo>
                  <a:lnTo>
                    <a:pt x="4083" y="77890"/>
                  </a:lnTo>
                  <a:lnTo>
                    <a:pt x="2437" y="78473"/>
                  </a:lnTo>
                  <a:lnTo>
                    <a:pt x="1" y="77556"/>
                  </a:lnTo>
                  <a:lnTo>
                    <a:pt x="1" y="77869"/>
                  </a:lnTo>
                  <a:lnTo>
                    <a:pt x="2021" y="78618"/>
                  </a:lnTo>
                  <a:lnTo>
                    <a:pt x="1" y="79327"/>
                  </a:lnTo>
                  <a:lnTo>
                    <a:pt x="1" y="79910"/>
                  </a:lnTo>
                  <a:lnTo>
                    <a:pt x="42" y="79910"/>
                  </a:lnTo>
                  <a:lnTo>
                    <a:pt x="1" y="79930"/>
                  </a:lnTo>
                  <a:lnTo>
                    <a:pt x="1" y="80222"/>
                  </a:lnTo>
                  <a:lnTo>
                    <a:pt x="875" y="80139"/>
                  </a:lnTo>
                  <a:lnTo>
                    <a:pt x="3812" y="80951"/>
                  </a:lnTo>
                  <a:lnTo>
                    <a:pt x="1459" y="82034"/>
                  </a:lnTo>
                  <a:lnTo>
                    <a:pt x="1" y="81763"/>
                  </a:lnTo>
                  <a:lnTo>
                    <a:pt x="1" y="82055"/>
                  </a:lnTo>
                  <a:lnTo>
                    <a:pt x="1000" y="82242"/>
                  </a:lnTo>
                  <a:lnTo>
                    <a:pt x="1" y="82700"/>
                  </a:lnTo>
                  <a:lnTo>
                    <a:pt x="1" y="83054"/>
                  </a:lnTo>
                  <a:lnTo>
                    <a:pt x="2812" y="82575"/>
                  </a:lnTo>
                  <a:lnTo>
                    <a:pt x="8477" y="83637"/>
                  </a:lnTo>
                  <a:lnTo>
                    <a:pt x="4936" y="84533"/>
                  </a:lnTo>
                  <a:lnTo>
                    <a:pt x="1" y="84075"/>
                  </a:lnTo>
                  <a:lnTo>
                    <a:pt x="1" y="84366"/>
                  </a:lnTo>
                  <a:lnTo>
                    <a:pt x="4124" y="84762"/>
                  </a:lnTo>
                  <a:lnTo>
                    <a:pt x="1" y="85824"/>
                  </a:lnTo>
                  <a:lnTo>
                    <a:pt x="1" y="86220"/>
                  </a:lnTo>
                  <a:lnTo>
                    <a:pt x="709" y="86553"/>
                  </a:lnTo>
                  <a:lnTo>
                    <a:pt x="1" y="86553"/>
                  </a:lnTo>
                  <a:lnTo>
                    <a:pt x="1" y="86845"/>
                  </a:lnTo>
                  <a:lnTo>
                    <a:pt x="1334" y="86845"/>
                  </a:lnTo>
                  <a:lnTo>
                    <a:pt x="3562" y="87907"/>
                  </a:lnTo>
                  <a:lnTo>
                    <a:pt x="2354" y="88344"/>
                  </a:lnTo>
                  <a:lnTo>
                    <a:pt x="1" y="87469"/>
                  </a:lnTo>
                  <a:lnTo>
                    <a:pt x="1" y="87782"/>
                  </a:lnTo>
                  <a:lnTo>
                    <a:pt x="1938" y="88490"/>
                  </a:lnTo>
                  <a:lnTo>
                    <a:pt x="1" y="89177"/>
                  </a:lnTo>
                  <a:lnTo>
                    <a:pt x="1" y="89531"/>
                  </a:lnTo>
                  <a:lnTo>
                    <a:pt x="4603" y="90802"/>
                  </a:lnTo>
                  <a:lnTo>
                    <a:pt x="2646" y="91697"/>
                  </a:lnTo>
                  <a:lnTo>
                    <a:pt x="1" y="91197"/>
                  </a:lnTo>
                  <a:lnTo>
                    <a:pt x="1" y="91510"/>
                  </a:lnTo>
                  <a:lnTo>
                    <a:pt x="1896" y="91843"/>
                  </a:lnTo>
                  <a:lnTo>
                    <a:pt x="1" y="92176"/>
                  </a:lnTo>
                  <a:lnTo>
                    <a:pt x="1" y="92468"/>
                  </a:lnTo>
                  <a:lnTo>
                    <a:pt x="1521" y="92197"/>
                  </a:lnTo>
                  <a:lnTo>
                    <a:pt x="1521" y="92197"/>
                  </a:lnTo>
                  <a:lnTo>
                    <a:pt x="1" y="92905"/>
                  </a:lnTo>
                  <a:lnTo>
                    <a:pt x="1" y="93217"/>
                  </a:lnTo>
                  <a:lnTo>
                    <a:pt x="2625" y="92030"/>
                  </a:lnTo>
                  <a:lnTo>
                    <a:pt x="2729" y="92009"/>
                  </a:lnTo>
                  <a:lnTo>
                    <a:pt x="8810" y="93134"/>
                  </a:lnTo>
                  <a:lnTo>
                    <a:pt x="5686" y="93946"/>
                  </a:lnTo>
                  <a:lnTo>
                    <a:pt x="1" y="93384"/>
                  </a:lnTo>
                  <a:lnTo>
                    <a:pt x="1" y="93676"/>
                  </a:lnTo>
                  <a:lnTo>
                    <a:pt x="4853" y="94155"/>
                  </a:lnTo>
                  <a:lnTo>
                    <a:pt x="1" y="95404"/>
                  </a:lnTo>
                  <a:lnTo>
                    <a:pt x="1" y="95716"/>
                  </a:lnTo>
                  <a:lnTo>
                    <a:pt x="5707" y="94238"/>
                  </a:lnTo>
                  <a:lnTo>
                    <a:pt x="11851" y="94821"/>
                  </a:lnTo>
                  <a:lnTo>
                    <a:pt x="8810" y="95904"/>
                  </a:lnTo>
                  <a:lnTo>
                    <a:pt x="1" y="95821"/>
                  </a:lnTo>
                  <a:lnTo>
                    <a:pt x="1" y="96112"/>
                  </a:lnTo>
                  <a:lnTo>
                    <a:pt x="8019" y="96175"/>
                  </a:lnTo>
                  <a:lnTo>
                    <a:pt x="3437" y="97799"/>
                  </a:lnTo>
                  <a:lnTo>
                    <a:pt x="1" y="96175"/>
                  </a:lnTo>
                  <a:lnTo>
                    <a:pt x="1" y="96487"/>
                  </a:lnTo>
                  <a:lnTo>
                    <a:pt x="3041" y="97945"/>
                  </a:lnTo>
                  <a:lnTo>
                    <a:pt x="2271" y="98216"/>
                  </a:lnTo>
                  <a:lnTo>
                    <a:pt x="1" y="97383"/>
                  </a:lnTo>
                  <a:lnTo>
                    <a:pt x="1" y="97695"/>
                  </a:lnTo>
                  <a:lnTo>
                    <a:pt x="1854" y="98361"/>
                  </a:lnTo>
                  <a:lnTo>
                    <a:pt x="1750" y="98403"/>
                  </a:lnTo>
                  <a:lnTo>
                    <a:pt x="1" y="98549"/>
                  </a:lnTo>
                  <a:lnTo>
                    <a:pt x="1" y="98840"/>
                  </a:lnTo>
                  <a:lnTo>
                    <a:pt x="709" y="98778"/>
                  </a:lnTo>
                  <a:lnTo>
                    <a:pt x="251" y="98944"/>
                  </a:lnTo>
                  <a:lnTo>
                    <a:pt x="1" y="98861"/>
                  </a:lnTo>
                  <a:lnTo>
                    <a:pt x="1" y="99340"/>
                  </a:lnTo>
                  <a:lnTo>
                    <a:pt x="271" y="99236"/>
                  </a:lnTo>
                  <a:lnTo>
                    <a:pt x="5374" y="100652"/>
                  </a:lnTo>
                  <a:lnTo>
                    <a:pt x="5291" y="100694"/>
                  </a:lnTo>
                  <a:lnTo>
                    <a:pt x="2666" y="101131"/>
                  </a:lnTo>
                  <a:lnTo>
                    <a:pt x="1" y="100652"/>
                  </a:lnTo>
                  <a:lnTo>
                    <a:pt x="1" y="100944"/>
                  </a:lnTo>
                  <a:lnTo>
                    <a:pt x="1833" y="101277"/>
                  </a:lnTo>
                  <a:lnTo>
                    <a:pt x="1" y="101569"/>
                  </a:lnTo>
                  <a:lnTo>
                    <a:pt x="1" y="101881"/>
                  </a:lnTo>
                  <a:lnTo>
                    <a:pt x="2666" y="101423"/>
                  </a:lnTo>
                  <a:lnTo>
                    <a:pt x="3375" y="101569"/>
                  </a:lnTo>
                  <a:lnTo>
                    <a:pt x="709" y="102776"/>
                  </a:lnTo>
                  <a:lnTo>
                    <a:pt x="1" y="102714"/>
                  </a:lnTo>
                  <a:lnTo>
                    <a:pt x="1" y="103006"/>
                  </a:lnTo>
                  <a:lnTo>
                    <a:pt x="167" y="103026"/>
                  </a:lnTo>
                  <a:lnTo>
                    <a:pt x="1" y="103110"/>
                  </a:lnTo>
                  <a:lnTo>
                    <a:pt x="1" y="103422"/>
                  </a:lnTo>
                  <a:lnTo>
                    <a:pt x="750" y="103089"/>
                  </a:lnTo>
                  <a:lnTo>
                    <a:pt x="5603" y="103547"/>
                  </a:lnTo>
                  <a:lnTo>
                    <a:pt x="1" y="105005"/>
                  </a:lnTo>
                  <a:lnTo>
                    <a:pt x="1" y="105401"/>
                  </a:lnTo>
                  <a:lnTo>
                    <a:pt x="9581" y="105484"/>
                  </a:lnTo>
                  <a:lnTo>
                    <a:pt x="3708" y="107566"/>
                  </a:lnTo>
                  <a:lnTo>
                    <a:pt x="1" y="107858"/>
                  </a:lnTo>
                  <a:lnTo>
                    <a:pt x="1" y="108150"/>
                  </a:lnTo>
                  <a:lnTo>
                    <a:pt x="2646" y="107941"/>
                  </a:lnTo>
                  <a:lnTo>
                    <a:pt x="1" y="108878"/>
                  </a:lnTo>
                  <a:lnTo>
                    <a:pt x="1" y="109170"/>
                  </a:lnTo>
                  <a:lnTo>
                    <a:pt x="3770" y="107837"/>
                  </a:lnTo>
                  <a:lnTo>
                    <a:pt x="13683" y="107067"/>
                  </a:lnTo>
                  <a:lnTo>
                    <a:pt x="8040" y="109649"/>
                  </a:lnTo>
                  <a:lnTo>
                    <a:pt x="1" y="110982"/>
                  </a:lnTo>
                  <a:lnTo>
                    <a:pt x="1" y="111273"/>
                  </a:lnTo>
                  <a:lnTo>
                    <a:pt x="7019" y="110107"/>
                  </a:lnTo>
                  <a:lnTo>
                    <a:pt x="1" y="113294"/>
                  </a:lnTo>
                  <a:lnTo>
                    <a:pt x="1" y="113627"/>
                  </a:lnTo>
                  <a:lnTo>
                    <a:pt x="8123" y="109920"/>
                  </a:lnTo>
                  <a:lnTo>
                    <a:pt x="22972" y="107421"/>
                  </a:lnTo>
                  <a:lnTo>
                    <a:pt x="24596" y="108212"/>
                  </a:lnTo>
                  <a:lnTo>
                    <a:pt x="1" y="114585"/>
                  </a:lnTo>
                  <a:lnTo>
                    <a:pt x="1" y="114876"/>
                  </a:lnTo>
                  <a:lnTo>
                    <a:pt x="25013" y="108399"/>
                  </a:lnTo>
                  <a:lnTo>
                    <a:pt x="26741" y="109232"/>
                  </a:lnTo>
                  <a:lnTo>
                    <a:pt x="1" y="118708"/>
                  </a:lnTo>
                  <a:lnTo>
                    <a:pt x="1" y="119021"/>
                  </a:lnTo>
                  <a:lnTo>
                    <a:pt x="27116" y="109420"/>
                  </a:lnTo>
                  <a:lnTo>
                    <a:pt x="28969" y="110295"/>
                  </a:lnTo>
                  <a:lnTo>
                    <a:pt x="8227" y="119750"/>
                  </a:lnTo>
                  <a:lnTo>
                    <a:pt x="8914" y="119750"/>
                  </a:lnTo>
                  <a:lnTo>
                    <a:pt x="29303" y="110461"/>
                  </a:lnTo>
                  <a:lnTo>
                    <a:pt x="48837" y="119750"/>
                  </a:lnTo>
                  <a:lnTo>
                    <a:pt x="49504" y="119750"/>
                  </a:lnTo>
                  <a:lnTo>
                    <a:pt x="29657" y="110295"/>
                  </a:lnTo>
                  <a:lnTo>
                    <a:pt x="31510" y="109441"/>
                  </a:lnTo>
                  <a:lnTo>
                    <a:pt x="59125" y="119750"/>
                  </a:lnTo>
                  <a:lnTo>
                    <a:pt x="59458" y="119750"/>
                  </a:lnTo>
                  <a:lnTo>
                    <a:pt x="59458" y="119562"/>
                  </a:lnTo>
                  <a:lnTo>
                    <a:pt x="31885" y="109274"/>
                  </a:lnTo>
                  <a:lnTo>
                    <a:pt x="33634" y="108483"/>
                  </a:lnTo>
                  <a:lnTo>
                    <a:pt x="59458" y="115626"/>
                  </a:lnTo>
                  <a:lnTo>
                    <a:pt x="59458" y="115314"/>
                  </a:lnTo>
                  <a:lnTo>
                    <a:pt x="34051" y="108295"/>
                  </a:lnTo>
                  <a:lnTo>
                    <a:pt x="35696" y="107546"/>
                  </a:lnTo>
                  <a:lnTo>
                    <a:pt x="50503" y="110274"/>
                  </a:lnTo>
                  <a:lnTo>
                    <a:pt x="59458" y="114543"/>
                  </a:lnTo>
                  <a:lnTo>
                    <a:pt x="59458" y="114210"/>
                  </a:lnTo>
                  <a:lnTo>
                    <a:pt x="51607" y="110482"/>
                  </a:lnTo>
                  <a:lnTo>
                    <a:pt x="59458" y="111919"/>
                  </a:lnTo>
                  <a:lnTo>
                    <a:pt x="59458" y="111627"/>
                  </a:lnTo>
                  <a:lnTo>
                    <a:pt x="50587" y="110003"/>
                  </a:lnTo>
                  <a:lnTo>
                    <a:pt x="44985" y="107316"/>
                  </a:lnTo>
                  <a:lnTo>
                    <a:pt x="54877" y="108274"/>
                  </a:lnTo>
                  <a:lnTo>
                    <a:pt x="59458" y="109982"/>
                  </a:lnTo>
                  <a:lnTo>
                    <a:pt x="59458" y="109670"/>
                  </a:lnTo>
                  <a:lnTo>
                    <a:pt x="56001" y="108379"/>
                  </a:lnTo>
                  <a:lnTo>
                    <a:pt x="56001" y="108379"/>
                  </a:lnTo>
                  <a:lnTo>
                    <a:pt x="59458" y="108712"/>
                  </a:lnTo>
                  <a:lnTo>
                    <a:pt x="59458" y="108420"/>
                  </a:lnTo>
                  <a:lnTo>
                    <a:pt x="54960" y="107983"/>
                  </a:lnTo>
                  <a:lnTo>
                    <a:pt x="49129" y="105796"/>
                  </a:lnTo>
                  <a:lnTo>
                    <a:pt x="49129" y="105796"/>
                  </a:lnTo>
                  <a:lnTo>
                    <a:pt x="59084" y="105880"/>
                  </a:lnTo>
                  <a:lnTo>
                    <a:pt x="59458" y="105984"/>
                  </a:lnTo>
                  <a:lnTo>
                    <a:pt x="59458" y="105609"/>
                  </a:lnTo>
                  <a:lnTo>
                    <a:pt x="59125" y="105588"/>
                  </a:lnTo>
                  <a:lnTo>
                    <a:pt x="53127" y="103943"/>
                  </a:lnTo>
                  <a:lnTo>
                    <a:pt x="57980" y="103547"/>
                  </a:lnTo>
                  <a:lnTo>
                    <a:pt x="59458" y="104255"/>
                  </a:lnTo>
                  <a:lnTo>
                    <a:pt x="59458" y="103943"/>
                  </a:lnTo>
                  <a:lnTo>
                    <a:pt x="58563" y="103505"/>
                  </a:lnTo>
                  <a:lnTo>
                    <a:pt x="59458" y="103443"/>
                  </a:lnTo>
                  <a:lnTo>
                    <a:pt x="59458" y="103151"/>
                  </a:lnTo>
                  <a:lnTo>
                    <a:pt x="58042" y="103255"/>
                  </a:lnTo>
                  <a:lnTo>
                    <a:pt x="55377" y="101985"/>
                  </a:lnTo>
                  <a:lnTo>
                    <a:pt x="56105" y="101860"/>
                  </a:lnTo>
                  <a:lnTo>
                    <a:pt x="59458" y="102485"/>
                  </a:lnTo>
                  <a:lnTo>
                    <a:pt x="59458" y="102193"/>
                  </a:lnTo>
                  <a:lnTo>
                    <a:pt x="56939" y="101735"/>
                  </a:lnTo>
                  <a:lnTo>
                    <a:pt x="59458" y="101298"/>
                  </a:lnTo>
                  <a:lnTo>
                    <a:pt x="59458" y="101006"/>
                  </a:lnTo>
                  <a:lnTo>
                    <a:pt x="56105" y="101569"/>
                  </a:lnTo>
                  <a:lnTo>
                    <a:pt x="53481" y="101090"/>
                  </a:lnTo>
                  <a:lnTo>
                    <a:pt x="53398" y="101048"/>
                  </a:lnTo>
                  <a:lnTo>
                    <a:pt x="58521" y="99715"/>
                  </a:lnTo>
                  <a:lnTo>
                    <a:pt x="59458" y="100069"/>
                  </a:lnTo>
                  <a:lnTo>
                    <a:pt x="59458" y="99757"/>
                  </a:lnTo>
                  <a:lnTo>
                    <a:pt x="59021" y="99590"/>
                  </a:lnTo>
                  <a:lnTo>
                    <a:pt x="59458" y="99486"/>
                  </a:lnTo>
                  <a:lnTo>
                    <a:pt x="59458" y="99090"/>
                  </a:lnTo>
                  <a:lnTo>
                    <a:pt x="57043" y="98861"/>
                  </a:lnTo>
                  <a:lnTo>
                    <a:pt x="56959" y="98820"/>
                  </a:lnTo>
                  <a:lnTo>
                    <a:pt x="59458" y="97945"/>
                  </a:lnTo>
                  <a:lnTo>
                    <a:pt x="59458" y="97632"/>
                  </a:lnTo>
                  <a:lnTo>
                    <a:pt x="56543" y="98674"/>
                  </a:lnTo>
                  <a:lnTo>
                    <a:pt x="55772" y="98382"/>
                  </a:lnTo>
                  <a:lnTo>
                    <a:pt x="59458" y="96695"/>
                  </a:lnTo>
                  <a:lnTo>
                    <a:pt x="59458" y="96071"/>
                  </a:lnTo>
                  <a:lnTo>
                    <a:pt x="54023" y="94550"/>
                  </a:lnTo>
                  <a:lnTo>
                    <a:pt x="59458" y="94134"/>
                  </a:lnTo>
                  <a:lnTo>
                    <a:pt x="59458" y="93655"/>
                  </a:lnTo>
                  <a:lnTo>
                    <a:pt x="57376" y="92676"/>
                  </a:lnTo>
                  <a:lnTo>
                    <a:pt x="59458" y="93051"/>
                  </a:lnTo>
                  <a:lnTo>
                    <a:pt x="59458" y="92759"/>
                  </a:lnTo>
                  <a:lnTo>
                    <a:pt x="57022" y="92301"/>
                  </a:lnTo>
                  <a:lnTo>
                    <a:pt x="59458" y="91905"/>
                  </a:lnTo>
                  <a:lnTo>
                    <a:pt x="59458" y="91593"/>
                  </a:lnTo>
                  <a:lnTo>
                    <a:pt x="56272" y="92134"/>
                  </a:lnTo>
                  <a:lnTo>
                    <a:pt x="54335" y="91218"/>
                  </a:lnTo>
                  <a:lnTo>
                    <a:pt x="58979" y="90010"/>
                  </a:lnTo>
                  <a:lnTo>
                    <a:pt x="59084" y="90031"/>
                  </a:lnTo>
                  <a:lnTo>
                    <a:pt x="59458" y="90156"/>
                  </a:lnTo>
                  <a:lnTo>
                    <a:pt x="59458" y="89594"/>
                  </a:lnTo>
                  <a:lnTo>
                    <a:pt x="59042" y="89698"/>
                  </a:lnTo>
                  <a:lnTo>
                    <a:pt x="57043" y="88948"/>
                  </a:lnTo>
                  <a:lnTo>
                    <a:pt x="59458" y="88094"/>
                  </a:lnTo>
                  <a:lnTo>
                    <a:pt x="59458" y="87782"/>
                  </a:lnTo>
                  <a:lnTo>
                    <a:pt x="56626" y="88802"/>
                  </a:lnTo>
                  <a:lnTo>
                    <a:pt x="55418" y="88344"/>
                  </a:lnTo>
                  <a:lnTo>
                    <a:pt x="57667" y="87324"/>
                  </a:lnTo>
                  <a:lnTo>
                    <a:pt x="59458" y="87324"/>
                  </a:lnTo>
                  <a:lnTo>
                    <a:pt x="59458" y="87032"/>
                  </a:lnTo>
                  <a:lnTo>
                    <a:pt x="58292" y="87032"/>
                  </a:lnTo>
                  <a:lnTo>
                    <a:pt x="59125" y="86636"/>
                  </a:lnTo>
                  <a:lnTo>
                    <a:pt x="59458" y="86741"/>
                  </a:lnTo>
                  <a:lnTo>
                    <a:pt x="59458" y="86178"/>
                  </a:lnTo>
                  <a:lnTo>
                    <a:pt x="59104" y="86345"/>
                  </a:lnTo>
                  <a:lnTo>
                    <a:pt x="54918" y="85179"/>
                  </a:lnTo>
                  <a:lnTo>
                    <a:pt x="59458" y="84825"/>
                  </a:lnTo>
                  <a:lnTo>
                    <a:pt x="59458" y="84533"/>
                  </a:lnTo>
                  <a:lnTo>
                    <a:pt x="54106" y="84949"/>
                  </a:lnTo>
                  <a:lnTo>
                    <a:pt x="50587" y="83971"/>
                  </a:lnTo>
                  <a:lnTo>
                    <a:pt x="56251" y="83013"/>
                  </a:lnTo>
                  <a:lnTo>
                    <a:pt x="59167" y="83554"/>
                  </a:lnTo>
                  <a:lnTo>
                    <a:pt x="59458" y="83700"/>
                  </a:lnTo>
                  <a:lnTo>
                    <a:pt x="59458" y="83325"/>
                  </a:lnTo>
                  <a:lnTo>
                    <a:pt x="59250" y="83283"/>
                  </a:lnTo>
                  <a:lnTo>
                    <a:pt x="58063" y="82721"/>
                  </a:lnTo>
                  <a:lnTo>
                    <a:pt x="59458" y="82492"/>
                  </a:lnTo>
                  <a:lnTo>
                    <a:pt x="59458" y="82200"/>
                  </a:lnTo>
                  <a:lnTo>
                    <a:pt x="57626" y="82492"/>
                  </a:lnTo>
                  <a:lnTo>
                    <a:pt x="55272" y="81388"/>
                  </a:lnTo>
                  <a:lnTo>
                    <a:pt x="58251" y="80618"/>
                  </a:lnTo>
                  <a:lnTo>
                    <a:pt x="59458" y="80743"/>
                  </a:lnTo>
                  <a:lnTo>
                    <a:pt x="59458" y="80451"/>
                  </a:lnTo>
                  <a:lnTo>
                    <a:pt x="59063" y="80409"/>
                  </a:lnTo>
                  <a:lnTo>
                    <a:pt x="59458" y="80305"/>
                  </a:lnTo>
                  <a:lnTo>
                    <a:pt x="59458" y="79951"/>
                  </a:lnTo>
                  <a:lnTo>
                    <a:pt x="57126" y="79077"/>
                  </a:lnTo>
                  <a:lnTo>
                    <a:pt x="59458" y="78244"/>
                  </a:lnTo>
                  <a:lnTo>
                    <a:pt x="59458" y="77765"/>
                  </a:lnTo>
                  <a:lnTo>
                    <a:pt x="56314" y="77723"/>
                  </a:lnTo>
                  <a:lnTo>
                    <a:pt x="58355" y="76807"/>
                  </a:lnTo>
                  <a:lnTo>
                    <a:pt x="59458" y="77098"/>
                  </a:lnTo>
                  <a:lnTo>
                    <a:pt x="59458" y="76807"/>
                  </a:lnTo>
                  <a:lnTo>
                    <a:pt x="58771" y="76619"/>
                  </a:lnTo>
                  <a:lnTo>
                    <a:pt x="59458" y="76286"/>
                  </a:lnTo>
                  <a:lnTo>
                    <a:pt x="59458" y="75974"/>
                  </a:lnTo>
                  <a:lnTo>
                    <a:pt x="58334" y="76494"/>
                  </a:lnTo>
                  <a:lnTo>
                    <a:pt x="55814" y="75786"/>
                  </a:lnTo>
                  <a:lnTo>
                    <a:pt x="59458" y="75515"/>
                  </a:lnTo>
                  <a:lnTo>
                    <a:pt x="59458" y="75224"/>
                  </a:lnTo>
                  <a:lnTo>
                    <a:pt x="55002" y="75578"/>
                  </a:lnTo>
                  <a:lnTo>
                    <a:pt x="51066" y="74474"/>
                  </a:lnTo>
                  <a:lnTo>
                    <a:pt x="56335" y="73599"/>
                  </a:lnTo>
                  <a:lnTo>
                    <a:pt x="59458" y="74183"/>
                  </a:lnTo>
                  <a:lnTo>
                    <a:pt x="59458" y="73870"/>
                  </a:lnTo>
                  <a:lnTo>
                    <a:pt x="57168" y="73454"/>
                  </a:lnTo>
                  <a:lnTo>
                    <a:pt x="58917" y="73162"/>
                  </a:lnTo>
                  <a:lnTo>
                    <a:pt x="59458" y="73412"/>
                  </a:lnTo>
                  <a:lnTo>
                    <a:pt x="59458" y="73100"/>
                  </a:lnTo>
                  <a:lnTo>
                    <a:pt x="59417" y="73079"/>
                  </a:lnTo>
                  <a:lnTo>
                    <a:pt x="59458" y="73079"/>
                  </a:lnTo>
                  <a:lnTo>
                    <a:pt x="59458" y="72787"/>
                  </a:lnTo>
                  <a:lnTo>
                    <a:pt x="58959" y="72870"/>
                  </a:lnTo>
                  <a:lnTo>
                    <a:pt x="56230" y="71558"/>
                  </a:lnTo>
                  <a:lnTo>
                    <a:pt x="57501" y="71225"/>
                  </a:lnTo>
                  <a:lnTo>
                    <a:pt x="59458" y="71413"/>
                  </a:lnTo>
                  <a:lnTo>
                    <a:pt x="59458" y="71121"/>
                  </a:lnTo>
                  <a:lnTo>
                    <a:pt x="58313" y="71017"/>
                  </a:lnTo>
                  <a:lnTo>
                    <a:pt x="59458" y="70725"/>
                  </a:lnTo>
                  <a:lnTo>
                    <a:pt x="59458" y="70413"/>
                  </a:lnTo>
                  <a:lnTo>
                    <a:pt x="57480" y="70934"/>
                  </a:lnTo>
                  <a:lnTo>
                    <a:pt x="54273" y="70621"/>
                  </a:lnTo>
                  <a:lnTo>
                    <a:pt x="53815" y="70413"/>
                  </a:lnTo>
                  <a:lnTo>
                    <a:pt x="56772" y="69351"/>
                  </a:lnTo>
                  <a:lnTo>
                    <a:pt x="59458" y="70351"/>
                  </a:lnTo>
                  <a:lnTo>
                    <a:pt x="59458" y="70038"/>
                  </a:lnTo>
                  <a:lnTo>
                    <a:pt x="57209" y="69205"/>
                  </a:lnTo>
                  <a:lnTo>
                    <a:pt x="58459" y="68768"/>
                  </a:lnTo>
                  <a:lnTo>
                    <a:pt x="59458" y="68768"/>
                  </a:lnTo>
                  <a:lnTo>
                    <a:pt x="59458" y="68476"/>
                  </a:lnTo>
                  <a:lnTo>
                    <a:pt x="59250" y="68476"/>
                  </a:lnTo>
                  <a:lnTo>
                    <a:pt x="59458" y="68393"/>
                  </a:lnTo>
                  <a:lnTo>
                    <a:pt x="59458" y="68101"/>
                  </a:lnTo>
                  <a:lnTo>
                    <a:pt x="58396" y="68476"/>
                  </a:lnTo>
                  <a:lnTo>
                    <a:pt x="55189" y="68435"/>
                  </a:lnTo>
                  <a:lnTo>
                    <a:pt x="54710" y="68268"/>
                  </a:lnTo>
                  <a:lnTo>
                    <a:pt x="57563" y="66956"/>
                  </a:lnTo>
                  <a:lnTo>
                    <a:pt x="59458" y="67477"/>
                  </a:lnTo>
                  <a:lnTo>
                    <a:pt x="59458" y="67164"/>
                  </a:lnTo>
                  <a:lnTo>
                    <a:pt x="57980" y="66769"/>
                  </a:lnTo>
                  <a:lnTo>
                    <a:pt x="59188" y="66227"/>
                  </a:lnTo>
                  <a:lnTo>
                    <a:pt x="59458" y="66206"/>
                  </a:lnTo>
                  <a:lnTo>
                    <a:pt x="59458" y="65769"/>
                  </a:lnTo>
                  <a:lnTo>
                    <a:pt x="59104" y="65935"/>
                  </a:lnTo>
                  <a:lnTo>
                    <a:pt x="55897" y="66185"/>
                  </a:lnTo>
                  <a:lnTo>
                    <a:pt x="51565" y="64998"/>
                  </a:lnTo>
                  <a:lnTo>
                    <a:pt x="56418" y="64165"/>
                  </a:lnTo>
                  <a:lnTo>
                    <a:pt x="59458" y="64728"/>
                  </a:lnTo>
                  <a:lnTo>
                    <a:pt x="59458" y="64436"/>
                  </a:lnTo>
                  <a:lnTo>
                    <a:pt x="57251" y="64040"/>
                  </a:lnTo>
                  <a:lnTo>
                    <a:pt x="59458" y="63665"/>
                  </a:lnTo>
                  <a:lnTo>
                    <a:pt x="59458" y="63374"/>
                  </a:lnTo>
                  <a:lnTo>
                    <a:pt x="56418" y="63874"/>
                  </a:lnTo>
                  <a:lnTo>
                    <a:pt x="52003" y="63061"/>
                  </a:lnTo>
                  <a:lnTo>
                    <a:pt x="56730" y="61833"/>
                  </a:lnTo>
                  <a:lnTo>
                    <a:pt x="59458" y="63145"/>
                  </a:lnTo>
                  <a:lnTo>
                    <a:pt x="59458" y="62812"/>
                  </a:lnTo>
                  <a:lnTo>
                    <a:pt x="57542" y="61916"/>
                  </a:lnTo>
                  <a:lnTo>
                    <a:pt x="59458" y="62083"/>
                  </a:lnTo>
                  <a:lnTo>
                    <a:pt x="59458" y="61791"/>
                  </a:lnTo>
                  <a:lnTo>
                    <a:pt x="57584" y="61625"/>
                  </a:lnTo>
                  <a:lnTo>
                    <a:pt x="59458" y="61125"/>
                  </a:lnTo>
                  <a:lnTo>
                    <a:pt x="59458" y="60833"/>
                  </a:lnTo>
                  <a:lnTo>
                    <a:pt x="56751" y="61520"/>
                  </a:lnTo>
                  <a:lnTo>
                    <a:pt x="54335" y="60375"/>
                  </a:lnTo>
                  <a:lnTo>
                    <a:pt x="56855" y="59479"/>
                  </a:lnTo>
                  <a:lnTo>
                    <a:pt x="59458" y="60437"/>
                  </a:lnTo>
                  <a:lnTo>
                    <a:pt x="59458" y="60125"/>
                  </a:lnTo>
                  <a:lnTo>
                    <a:pt x="57688" y="59479"/>
                  </a:lnTo>
                  <a:lnTo>
                    <a:pt x="59458" y="59479"/>
                  </a:lnTo>
                  <a:lnTo>
                    <a:pt x="59458" y="59188"/>
                  </a:lnTo>
                  <a:lnTo>
                    <a:pt x="57688" y="59188"/>
                  </a:lnTo>
                  <a:lnTo>
                    <a:pt x="59458" y="58563"/>
                  </a:lnTo>
                  <a:lnTo>
                    <a:pt x="59458" y="58251"/>
                  </a:lnTo>
                  <a:lnTo>
                    <a:pt x="56876" y="59167"/>
                  </a:lnTo>
                  <a:lnTo>
                    <a:pt x="54356" y="58230"/>
                  </a:lnTo>
                  <a:lnTo>
                    <a:pt x="56793" y="57105"/>
                  </a:lnTo>
                  <a:lnTo>
                    <a:pt x="59458" y="57834"/>
                  </a:lnTo>
                  <a:lnTo>
                    <a:pt x="59458" y="57543"/>
                  </a:lnTo>
                  <a:lnTo>
                    <a:pt x="57605" y="57043"/>
                  </a:lnTo>
                  <a:lnTo>
                    <a:pt x="59458" y="56897"/>
                  </a:lnTo>
                  <a:lnTo>
                    <a:pt x="59458" y="56605"/>
                  </a:lnTo>
                  <a:lnTo>
                    <a:pt x="57584" y="56751"/>
                  </a:lnTo>
                  <a:lnTo>
                    <a:pt x="59458" y="55897"/>
                  </a:lnTo>
                  <a:lnTo>
                    <a:pt x="59458" y="55585"/>
                  </a:lnTo>
                  <a:lnTo>
                    <a:pt x="56772" y="56793"/>
                  </a:lnTo>
                  <a:lnTo>
                    <a:pt x="52065" y="55502"/>
                  </a:lnTo>
                  <a:lnTo>
                    <a:pt x="56501" y="54752"/>
                  </a:lnTo>
                  <a:lnTo>
                    <a:pt x="59458" y="55293"/>
                  </a:lnTo>
                  <a:lnTo>
                    <a:pt x="59458" y="55002"/>
                  </a:lnTo>
                  <a:lnTo>
                    <a:pt x="57334" y="54606"/>
                  </a:lnTo>
                  <a:lnTo>
                    <a:pt x="59458" y="54252"/>
                  </a:lnTo>
                  <a:lnTo>
                    <a:pt x="59458" y="53961"/>
                  </a:lnTo>
                  <a:lnTo>
                    <a:pt x="56501" y="54460"/>
                  </a:lnTo>
                  <a:lnTo>
                    <a:pt x="51649" y="53565"/>
                  </a:lnTo>
                  <a:lnTo>
                    <a:pt x="56001" y="52440"/>
                  </a:lnTo>
                  <a:lnTo>
                    <a:pt x="59209" y="52753"/>
                  </a:lnTo>
                  <a:lnTo>
                    <a:pt x="59458" y="52857"/>
                  </a:lnTo>
                  <a:lnTo>
                    <a:pt x="59458" y="52482"/>
                  </a:lnTo>
                  <a:lnTo>
                    <a:pt x="59292" y="52461"/>
                  </a:lnTo>
                  <a:lnTo>
                    <a:pt x="58105" y="51899"/>
                  </a:lnTo>
                  <a:lnTo>
                    <a:pt x="59458" y="51545"/>
                  </a:lnTo>
                  <a:lnTo>
                    <a:pt x="59458" y="51253"/>
                  </a:lnTo>
                  <a:lnTo>
                    <a:pt x="57709" y="51691"/>
                  </a:lnTo>
                  <a:lnTo>
                    <a:pt x="54856" y="50337"/>
                  </a:lnTo>
                  <a:lnTo>
                    <a:pt x="55335" y="50170"/>
                  </a:lnTo>
                  <a:lnTo>
                    <a:pt x="58542" y="50191"/>
                  </a:lnTo>
                  <a:lnTo>
                    <a:pt x="59458" y="50524"/>
                  </a:lnTo>
                  <a:lnTo>
                    <a:pt x="59458" y="50233"/>
                  </a:lnTo>
                  <a:lnTo>
                    <a:pt x="59396" y="50212"/>
                  </a:lnTo>
                  <a:lnTo>
                    <a:pt x="59458" y="50212"/>
                  </a:lnTo>
                  <a:lnTo>
                    <a:pt x="59458" y="49920"/>
                  </a:lnTo>
                  <a:lnTo>
                    <a:pt x="58605" y="49900"/>
                  </a:lnTo>
                  <a:lnTo>
                    <a:pt x="57376" y="49441"/>
                  </a:lnTo>
                  <a:lnTo>
                    <a:pt x="59458" y="48712"/>
                  </a:lnTo>
                  <a:lnTo>
                    <a:pt x="59458" y="48400"/>
                  </a:lnTo>
                  <a:lnTo>
                    <a:pt x="56939" y="49296"/>
                  </a:lnTo>
                  <a:lnTo>
                    <a:pt x="53981" y="48192"/>
                  </a:lnTo>
                  <a:lnTo>
                    <a:pt x="54460" y="47984"/>
                  </a:lnTo>
                  <a:lnTo>
                    <a:pt x="57667" y="47713"/>
                  </a:lnTo>
                  <a:lnTo>
                    <a:pt x="59458" y="48213"/>
                  </a:lnTo>
                  <a:lnTo>
                    <a:pt x="59458" y="47921"/>
                  </a:lnTo>
                  <a:lnTo>
                    <a:pt x="58521" y="47650"/>
                  </a:lnTo>
                  <a:lnTo>
                    <a:pt x="59458" y="47588"/>
                  </a:lnTo>
                  <a:lnTo>
                    <a:pt x="59458" y="47296"/>
                  </a:lnTo>
                  <a:lnTo>
                    <a:pt x="57688" y="47421"/>
                  </a:lnTo>
                  <a:lnTo>
                    <a:pt x="56418" y="47067"/>
                  </a:lnTo>
                  <a:lnTo>
                    <a:pt x="59188" y="45818"/>
                  </a:lnTo>
                  <a:lnTo>
                    <a:pt x="59458" y="45859"/>
                  </a:lnTo>
                  <a:lnTo>
                    <a:pt x="59458" y="45380"/>
                  </a:lnTo>
                  <a:lnTo>
                    <a:pt x="59146" y="45505"/>
                  </a:lnTo>
                  <a:lnTo>
                    <a:pt x="57397" y="45193"/>
                  </a:lnTo>
                  <a:lnTo>
                    <a:pt x="59458" y="44839"/>
                  </a:lnTo>
                  <a:lnTo>
                    <a:pt x="59458" y="44547"/>
                  </a:lnTo>
                  <a:lnTo>
                    <a:pt x="56564" y="45026"/>
                  </a:lnTo>
                  <a:lnTo>
                    <a:pt x="51316" y="44068"/>
                  </a:lnTo>
                  <a:lnTo>
                    <a:pt x="55272" y="43048"/>
                  </a:lnTo>
                  <a:lnTo>
                    <a:pt x="59458" y="43444"/>
                  </a:lnTo>
                  <a:lnTo>
                    <a:pt x="59458" y="43152"/>
                  </a:lnTo>
                  <a:lnTo>
                    <a:pt x="56085" y="42840"/>
                  </a:lnTo>
                  <a:lnTo>
                    <a:pt x="58605" y="42173"/>
                  </a:lnTo>
                  <a:lnTo>
                    <a:pt x="59458" y="42569"/>
                  </a:lnTo>
                  <a:lnTo>
                    <a:pt x="59458" y="42256"/>
                  </a:lnTo>
                  <a:lnTo>
                    <a:pt x="59042" y="42069"/>
                  </a:lnTo>
                  <a:lnTo>
                    <a:pt x="59458" y="41965"/>
                  </a:lnTo>
                  <a:lnTo>
                    <a:pt x="59458" y="41652"/>
                  </a:lnTo>
                  <a:lnTo>
                    <a:pt x="58646" y="41861"/>
                  </a:lnTo>
                  <a:lnTo>
                    <a:pt x="56605" y="40903"/>
                  </a:lnTo>
                  <a:lnTo>
                    <a:pt x="59458" y="40924"/>
                  </a:lnTo>
                  <a:lnTo>
                    <a:pt x="59458" y="40632"/>
                  </a:lnTo>
                  <a:lnTo>
                    <a:pt x="56001" y="40611"/>
                  </a:lnTo>
                  <a:lnTo>
                    <a:pt x="55377" y="40320"/>
                  </a:lnTo>
                  <a:lnTo>
                    <a:pt x="57022" y="39716"/>
                  </a:lnTo>
                  <a:lnTo>
                    <a:pt x="59458" y="40632"/>
                  </a:lnTo>
                  <a:lnTo>
                    <a:pt x="59458" y="40320"/>
                  </a:lnTo>
                  <a:lnTo>
                    <a:pt x="57459" y="39570"/>
                  </a:lnTo>
                  <a:lnTo>
                    <a:pt x="59458" y="38862"/>
                  </a:lnTo>
                  <a:lnTo>
                    <a:pt x="59458" y="38279"/>
                  </a:lnTo>
                  <a:lnTo>
                    <a:pt x="59458" y="37987"/>
                  </a:lnTo>
                  <a:lnTo>
                    <a:pt x="58584" y="38050"/>
                  </a:lnTo>
                  <a:lnTo>
                    <a:pt x="55647" y="37237"/>
                  </a:lnTo>
                  <a:lnTo>
                    <a:pt x="58001" y="36154"/>
                  </a:lnTo>
                  <a:lnTo>
                    <a:pt x="59458" y="36425"/>
                  </a:lnTo>
                  <a:lnTo>
                    <a:pt x="59458" y="36134"/>
                  </a:lnTo>
                  <a:lnTo>
                    <a:pt x="58459" y="35946"/>
                  </a:lnTo>
                  <a:lnTo>
                    <a:pt x="59458" y="35488"/>
                  </a:lnTo>
                  <a:lnTo>
                    <a:pt x="59458" y="35134"/>
                  </a:lnTo>
                  <a:lnTo>
                    <a:pt x="56647" y="35613"/>
                  </a:lnTo>
                  <a:lnTo>
                    <a:pt x="50982" y="34572"/>
                  </a:lnTo>
                  <a:lnTo>
                    <a:pt x="54523" y="33655"/>
                  </a:lnTo>
                  <a:lnTo>
                    <a:pt x="59458" y="34114"/>
                  </a:lnTo>
                  <a:lnTo>
                    <a:pt x="59458" y="33822"/>
                  </a:lnTo>
                  <a:lnTo>
                    <a:pt x="55335" y="33426"/>
                  </a:lnTo>
                  <a:lnTo>
                    <a:pt x="59458" y="32364"/>
                  </a:lnTo>
                  <a:lnTo>
                    <a:pt x="59458" y="31968"/>
                  </a:lnTo>
                  <a:lnTo>
                    <a:pt x="58750" y="31635"/>
                  </a:lnTo>
                  <a:lnTo>
                    <a:pt x="59458" y="31635"/>
                  </a:lnTo>
                  <a:lnTo>
                    <a:pt x="59458" y="31344"/>
                  </a:lnTo>
                  <a:lnTo>
                    <a:pt x="58126" y="31344"/>
                  </a:lnTo>
                  <a:lnTo>
                    <a:pt x="55897" y="30282"/>
                  </a:lnTo>
                  <a:lnTo>
                    <a:pt x="57105" y="29844"/>
                  </a:lnTo>
                  <a:lnTo>
                    <a:pt x="59458" y="30719"/>
                  </a:lnTo>
                  <a:lnTo>
                    <a:pt x="59458" y="30407"/>
                  </a:lnTo>
                  <a:lnTo>
                    <a:pt x="57542" y="29698"/>
                  </a:lnTo>
                  <a:lnTo>
                    <a:pt x="59458" y="29011"/>
                  </a:lnTo>
                  <a:lnTo>
                    <a:pt x="59458" y="28657"/>
                  </a:lnTo>
                  <a:lnTo>
                    <a:pt x="54856" y="27387"/>
                  </a:lnTo>
                  <a:lnTo>
                    <a:pt x="56814" y="26491"/>
                  </a:lnTo>
                  <a:lnTo>
                    <a:pt x="59458" y="26991"/>
                  </a:lnTo>
                  <a:lnTo>
                    <a:pt x="59458" y="26700"/>
                  </a:lnTo>
                  <a:lnTo>
                    <a:pt x="57563" y="26345"/>
                  </a:lnTo>
                  <a:lnTo>
                    <a:pt x="59458" y="26033"/>
                  </a:lnTo>
                  <a:lnTo>
                    <a:pt x="59458" y="25721"/>
                  </a:lnTo>
                  <a:lnTo>
                    <a:pt x="57938" y="25991"/>
                  </a:lnTo>
                  <a:lnTo>
                    <a:pt x="59458" y="25283"/>
                  </a:lnTo>
                  <a:lnTo>
                    <a:pt x="59458" y="24971"/>
                  </a:lnTo>
                  <a:lnTo>
                    <a:pt x="56834" y="26179"/>
                  </a:lnTo>
                  <a:lnTo>
                    <a:pt x="56730" y="26179"/>
                  </a:lnTo>
                  <a:lnTo>
                    <a:pt x="50649" y="25054"/>
                  </a:lnTo>
                  <a:lnTo>
                    <a:pt x="53773" y="24263"/>
                  </a:lnTo>
                  <a:lnTo>
                    <a:pt x="59458" y="24804"/>
                  </a:lnTo>
                  <a:lnTo>
                    <a:pt x="59458" y="24513"/>
                  </a:lnTo>
                  <a:lnTo>
                    <a:pt x="54606" y="24034"/>
                  </a:lnTo>
                  <a:lnTo>
                    <a:pt x="59458" y="22784"/>
                  </a:lnTo>
                  <a:lnTo>
                    <a:pt x="59458" y="22493"/>
                  </a:lnTo>
                  <a:lnTo>
                    <a:pt x="53752" y="23950"/>
                  </a:lnTo>
                  <a:lnTo>
                    <a:pt x="47609" y="23367"/>
                  </a:lnTo>
                  <a:lnTo>
                    <a:pt x="50649" y="22284"/>
                  </a:lnTo>
                  <a:lnTo>
                    <a:pt x="59458" y="22368"/>
                  </a:lnTo>
                  <a:lnTo>
                    <a:pt x="59458" y="22076"/>
                  </a:lnTo>
                  <a:lnTo>
                    <a:pt x="51441" y="22014"/>
                  </a:lnTo>
                  <a:lnTo>
                    <a:pt x="56022" y="20389"/>
                  </a:lnTo>
                  <a:lnTo>
                    <a:pt x="59458" y="22014"/>
                  </a:lnTo>
                  <a:lnTo>
                    <a:pt x="59458" y="21701"/>
                  </a:lnTo>
                  <a:lnTo>
                    <a:pt x="56418" y="20243"/>
                  </a:lnTo>
                  <a:lnTo>
                    <a:pt x="57188" y="19973"/>
                  </a:lnTo>
                  <a:lnTo>
                    <a:pt x="59458" y="20806"/>
                  </a:lnTo>
                  <a:lnTo>
                    <a:pt x="59458" y="20514"/>
                  </a:lnTo>
                  <a:lnTo>
                    <a:pt x="57626" y="19827"/>
                  </a:lnTo>
                  <a:lnTo>
                    <a:pt x="57709" y="19785"/>
                  </a:lnTo>
                  <a:lnTo>
                    <a:pt x="59458" y="19640"/>
                  </a:lnTo>
                  <a:lnTo>
                    <a:pt x="59458" y="19369"/>
                  </a:lnTo>
                  <a:lnTo>
                    <a:pt x="58771" y="19410"/>
                  </a:lnTo>
                  <a:lnTo>
                    <a:pt x="59209" y="19265"/>
                  </a:lnTo>
                  <a:lnTo>
                    <a:pt x="59458" y="19327"/>
                  </a:lnTo>
                  <a:lnTo>
                    <a:pt x="59458" y="18869"/>
                  </a:lnTo>
                  <a:lnTo>
                    <a:pt x="59188" y="18952"/>
                  </a:lnTo>
                  <a:lnTo>
                    <a:pt x="54085" y="17536"/>
                  </a:lnTo>
                  <a:lnTo>
                    <a:pt x="54169" y="17494"/>
                  </a:lnTo>
                  <a:lnTo>
                    <a:pt x="56793" y="17057"/>
                  </a:lnTo>
                  <a:lnTo>
                    <a:pt x="59458" y="17557"/>
                  </a:lnTo>
                  <a:lnTo>
                    <a:pt x="59458" y="17245"/>
                  </a:lnTo>
                  <a:lnTo>
                    <a:pt x="57647" y="16911"/>
                  </a:lnTo>
                  <a:lnTo>
                    <a:pt x="59458" y="16620"/>
                  </a:lnTo>
                  <a:lnTo>
                    <a:pt x="59458" y="16328"/>
                  </a:lnTo>
                  <a:lnTo>
                    <a:pt x="56814" y="16766"/>
                  </a:lnTo>
                  <a:lnTo>
                    <a:pt x="56085" y="16620"/>
                  </a:lnTo>
                  <a:lnTo>
                    <a:pt x="58750" y="15412"/>
                  </a:lnTo>
                  <a:lnTo>
                    <a:pt x="59458" y="15474"/>
                  </a:lnTo>
                  <a:lnTo>
                    <a:pt x="59458" y="15183"/>
                  </a:lnTo>
                  <a:lnTo>
                    <a:pt x="59292" y="15162"/>
                  </a:lnTo>
                  <a:lnTo>
                    <a:pt x="59458" y="15099"/>
                  </a:lnTo>
                  <a:lnTo>
                    <a:pt x="59458" y="14766"/>
                  </a:lnTo>
                  <a:lnTo>
                    <a:pt x="58709" y="15120"/>
                  </a:lnTo>
                  <a:lnTo>
                    <a:pt x="53856" y="14641"/>
                  </a:lnTo>
                  <a:lnTo>
                    <a:pt x="59458" y="13204"/>
                  </a:lnTo>
                  <a:lnTo>
                    <a:pt x="59458" y="12788"/>
                  </a:lnTo>
                  <a:lnTo>
                    <a:pt x="49899" y="12705"/>
                  </a:lnTo>
                  <a:lnTo>
                    <a:pt x="55751" y="10643"/>
                  </a:lnTo>
                  <a:lnTo>
                    <a:pt x="59458" y="10330"/>
                  </a:lnTo>
                  <a:lnTo>
                    <a:pt x="59458" y="10039"/>
                  </a:lnTo>
                  <a:lnTo>
                    <a:pt x="56814" y="10268"/>
                  </a:lnTo>
                  <a:lnTo>
                    <a:pt x="59458" y="9331"/>
                  </a:lnTo>
                  <a:lnTo>
                    <a:pt x="59458" y="9018"/>
                  </a:lnTo>
                  <a:lnTo>
                    <a:pt x="55689" y="10351"/>
                  </a:lnTo>
                  <a:lnTo>
                    <a:pt x="45776" y="11143"/>
                  </a:lnTo>
                  <a:lnTo>
                    <a:pt x="45776" y="11143"/>
                  </a:lnTo>
                  <a:lnTo>
                    <a:pt x="51441" y="8539"/>
                  </a:lnTo>
                  <a:lnTo>
                    <a:pt x="59458" y="7206"/>
                  </a:lnTo>
                  <a:lnTo>
                    <a:pt x="59458" y="6915"/>
                  </a:lnTo>
                  <a:lnTo>
                    <a:pt x="52461" y="8081"/>
                  </a:lnTo>
                  <a:lnTo>
                    <a:pt x="59458" y="4895"/>
                  </a:lnTo>
                  <a:lnTo>
                    <a:pt x="59458" y="4562"/>
                  </a:lnTo>
                  <a:lnTo>
                    <a:pt x="51336" y="8269"/>
                  </a:lnTo>
                  <a:lnTo>
                    <a:pt x="36508" y="10768"/>
                  </a:lnTo>
                  <a:lnTo>
                    <a:pt x="34863" y="9976"/>
                  </a:lnTo>
                  <a:lnTo>
                    <a:pt x="59458" y="3604"/>
                  </a:lnTo>
                  <a:lnTo>
                    <a:pt x="59458" y="3312"/>
                  </a:lnTo>
                  <a:lnTo>
                    <a:pt x="34447" y="9789"/>
                  </a:lnTo>
                  <a:lnTo>
                    <a:pt x="32718" y="8956"/>
                  </a:lnTo>
                  <a:lnTo>
                    <a:pt x="57980" y="1"/>
                  </a:lnTo>
                  <a:lnTo>
                    <a:pt x="57105" y="1"/>
                  </a:lnTo>
                  <a:lnTo>
                    <a:pt x="32343" y="8789"/>
                  </a:lnTo>
                  <a:lnTo>
                    <a:pt x="30490" y="7894"/>
                  </a:lnTo>
                  <a:lnTo>
                    <a:pt x="47817" y="1"/>
                  </a:lnTo>
                  <a:lnTo>
                    <a:pt x="47109" y="1"/>
                  </a:lnTo>
                  <a:lnTo>
                    <a:pt x="30157" y="7727"/>
                  </a:lnTo>
                  <a:lnTo>
                    <a:pt x="13912" y="1"/>
                  </a:lnTo>
                  <a:lnTo>
                    <a:pt x="13246" y="1"/>
                  </a:lnTo>
                  <a:lnTo>
                    <a:pt x="29802" y="7894"/>
                  </a:lnTo>
                  <a:lnTo>
                    <a:pt x="27949" y="8748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 rot="5400000">
              <a:off x="1565984" y="108583"/>
              <a:ext cx="595500" cy="2145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8" name="Google Shape;998;p48"/>
          <p:cNvGrpSpPr/>
          <p:nvPr/>
        </p:nvGrpSpPr>
        <p:grpSpPr>
          <a:xfrm>
            <a:off x="790744" y="3501430"/>
            <a:ext cx="2145940" cy="595516"/>
            <a:chOff x="790744" y="883767"/>
            <a:chExt cx="2145940" cy="595516"/>
          </a:xfrm>
        </p:grpSpPr>
        <p:sp>
          <p:nvSpPr>
            <p:cNvPr id="999" name="Google Shape;999;p48"/>
            <p:cNvSpPr/>
            <p:nvPr/>
          </p:nvSpPr>
          <p:spPr>
            <a:xfrm rot="5400000">
              <a:off x="1566037" y="108474"/>
              <a:ext cx="595333" cy="2145920"/>
            </a:xfrm>
            <a:custGeom>
              <a:rect b="b" l="l" r="r" t="t"/>
              <a:pathLst>
                <a:path extrusionOk="0" h="119750" w="59459">
                  <a:moveTo>
                    <a:pt x="30157" y="8060"/>
                  </a:moveTo>
                  <a:lnTo>
                    <a:pt x="31968" y="8914"/>
                  </a:lnTo>
                  <a:lnTo>
                    <a:pt x="30136" y="9560"/>
                  </a:lnTo>
                  <a:lnTo>
                    <a:pt x="28345" y="8893"/>
                  </a:lnTo>
                  <a:lnTo>
                    <a:pt x="30157" y="8060"/>
                  </a:lnTo>
                  <a:close/>
                  <a:moveTo>
                    <a:pt x="27970" y="9060"/>
                  </a:moveTo>
                  <a:lnTo>
                    <a:pt x="29719" y="9706"/>
                  </a:lnTo>
                  <a:lnTo>
                    <a:pt x="28011" y="10310"/>
                  </a:lnTo>
                  <a:lnTo>
                    <a:pt x="26262" y="9831"/>
                  </a:lnTo>
                  <a:lnTo>
                    <a:pt x="27970" y="9060"/>
                  </a:lnTo>
                  <a:close/>
                  <a:moveTo>
                    <a:pt x="32322" y="9102"/>
                  </a:moveTo>
                  <a:lnTo>
                    <a:pt x="34030" y="9893"/>
                  </a:lnTo>
                  <a:lnTo>
                    <a:pt x="32260" y="10351"/>
                  </a:lnTo>
                  <a:lnTo>
                    <a:pt x="30573" y="9726"/>
                  </a:lnTo>
                  <a:lnTo>
                    <a:pt x="32322" y="9102"/>
                  </a:lnTo>
                  <a:close/>
                  <a:moveTo>
                    <a:pt x="30136" y="9872"/>
                  </a:moveTo>
                  <a:lnTo>
                    <a:pt x="31781" y="10476"/>
                  </a:lnTo>
                  <a:lnTo>
                    <a:pt x="30136" y="10913"/>
                  </a:lnTo>
                  <a:lnTo>
                    <a:pt x="28490" y="10455"/>
                  </a:lnTo>
                  <a:lnTo>
                    <a:pt x="30136" y="9872"/>
                  </a:lnTo>
                  <a:close/>
                  <a:moveTo>
                    <a:pt x="25846" y="10018"/>
                  </a:moveTo>
                  <a:lnTo>
                    <a:pt x="27532" y="10497"/>
                  </a:lnTo>
                  <a:lnTo>
                    <a:pt x="25929" y="11059"/>
                  </a:lnTo>
                  <a:lnTo>
                    <a:pt x="24263" y="10747"/>
                  </a:lnTo>
                  <a:lnTo>
                    <a:pt x="25846" y="10018"/>
                  </a:lnTo>
                  <a:close/>
                  <a:moveTo>
                    <a:pt x="34426" y="10101"/>
                  </a:moveTo>
                  <a:lnTo>
                    <a:pt x="36009" y="10851"/>
                  </a:lnTo>
                  <a:lnTo>
                    <a:pt x="34322" y="11122"/>
                  </a:lnTo>
                  <a:lnTo>
                    <a:pt x="32739" y="10539"/>
                  </a:lnTo>
                  <a:lnTo>
                    <a:pt x="34426" y="10101"/>
                  </a:lnTo>
                  <a:close/>
                  <a:moveTo>
                    <a:pt x="28011" y="10622"/>
                  </a:moveTo>
                  <a:lnTo>
                    <a:pt x="29573" y="11059"/>
                  </a:lnTo>
                  <a:lnTo>
                    <a:pt x="28053" y="11455"/>
                  </a:lnTo>
                  <a:lnTo>
                    <a:pt x="26491" y="11163"/>
                  </a:lnTo>
                  <a:lnTo>
                    <a:pt x="28011" y="10622"/>
                  </a:lnTo>
                  <a:close/>
                  <a:moveTo>
                    <a:pt x="32239" y="10664"/>
                  </a:moveTo>
                  <a:lnTo>
                    <a:pt x="33759" y="11226"/>
                  </a:lnTo>
                  <a:lnTo>
                    <a:pt x="32197" y="11476"/>
                  </a:lnTo>
                  <a:lnTo>
                    <a:pt x="30698" y="11059"/>
                  </a:lnTo>
                  <a:lnTo>
                    <a:pt x="32239" y="10664"/>
                  </a:lnTo>
                  <a:close/>
                  <a:moveTo>
                    <a:pt x="9976" y="8394"/>
                  </a:moveTo>
                  <a:lnTo>
                    <a:pt x="23305" y="10872"/>
                  </a:lnTo>
                  <a:lnTo>
                    <a:pt x="21764" y="11580"/>
                  </a:lnTo>
                  <a:lnTo>
                    <a:pt x="15329" y="10955"/>
                  </a:lnTo>
                  <a:lnTo>
                    <a:pt x="9976" y="8394"/>
                  </a:lnTo>
                  <a:close/>
                  <a:moveTo>
                    <a:pt x="50337" y="8727"/>
                  </a:moveTo>
                  <a:lnTo>
                    <a:pt x="44922" y="11205"/>
                  </a:lnTo>
                  <a:lnTo>
                    <a:pt x="38487" y="11705"/>
                  </a:lnTo>
                  <a:lnTo>
                    <a:pt x="36967" y="10976"/>
                  </a:lnTo>
                  <a:lnTo>
                    <a:pt x="50337" y="8727"/>
                  </a:lnTo>
                  <a:close/>
                  <a:moveTo>
                    <a:pt x="23805" y="10955"/>
                  </a:moveTo>
                  <a:lnTo>
                    <a:pt x="25387" y="11247"/>
                  </a:lnTo>
                  <a:lnTo>
                    <a:pt x="23909" y="11767"/>
                  </a:lnTo>
                  <a:lnTo>
                    <a:pt x="22326" y="11622"/>
                  </a:lnTo>
                  <a:lnTo>
                    <a:pt x="23805" y="10955"/>
                  </a:lnTo>
                  <a:close/>
                  <a:moveTo>
                    <a:pt x="30136" y="11205"/>
                  </a:moveTo>
                  <a:lnTo>
                    <a:pt x="31531" y="11601"/>
                  </a:lnTo>
                  <a:lnTo>
                    <a:pt x="30115" y="11830"/>
                  </a:lnTo>
                  <a:lnTo>
                    <a:pt x="28720" y="11580"/>
                  </a:lnTo>
                  <a:lnTo>
                    <a:pt x="30136" y="11205"/>
                  </a:lnTo>
                  <a:close/>
                  <a:moveTo>
                    <a:pt x="36467" y="11059"/>
                  </a:moveTo>
                  <a:lnTo>
                    <a:pt x="37904" y="11747"/>
                  </a:lnTo>
                  <a:lnTo>
                    <a:pt x="36342" y="11871"/>
                  </a:lnTo>
                  <a:lnTo>
                    <a:pt x="34863" y="11330"/>
                  </a:lnTo>
                  <a:lnTo>
                    <a:pt x="36467" y="11059"/>
                  </a:lnTo>
                  <a:close/>
                  <a:moveTo>
                    <a:pt x="25950" y="11351"/>
                  </a:moveTo>
                  <a:lnTo>
                    <a:pt x="27387" y="11622"/>
                  </a:lnTo>
                  <a:lnTo>
                    <a:pt x="26012" y="11976"/>
                  </a:lnTo>
                  <a:lnTo>
                    <a:pt x="24575" y="11851"/>
                  </a:lnTo>
                  <a:lnTo>
                    <a:pt x="25950" y="11351"/>
                  </a:lnTo>
                  <a:close/>
                  <a:moveTo>
                    <a:pt x="34301" y="11434"/>
                  </a:moveTo>
                  <a:lnTo>
                    <a:pt x="35655" y="11934"/>
                  </a:lnTo>
                  <a:lnTo>
                    <a:pt x="34238" y="12038"/>
                  </a:lnTo>
                  <a:lnTo>
                    <a:pt x="32864" y="11663"/>
                  </a:lnTo>
                  <a:lnTo>
                    <a:pt x="34301" y="11434"/>
                  </a:lnTo>
                  <a:close/>
                  <a:moveTo>
                    <a:pt x="28053" y="11747"/>
                  </a:moveTo>
                  <a:lnTo>
                    <a:pt x="29282" y="11976"/>
                  </a:lnTo>
                  <a:lnTo>
                    <a:pt x="28074" y="12184"/>
                  </a:lnTo>
                  <a:lnTo>
                    <a:pt x="26845" y="12059"/>
                  </a:lnTo>
                  <a:lnTo>
                    <a:pt x="28053" y="11747"/>
                  </a:lnTo>
                  <a:close/>
                  <a:moveTo>
                    <a:pt x="32197" y="11788"/>
                  </a:moveTo>
                  <a:lnTo>
                    <a:pt x="33385" y="12121"/>
                  </a:lnTo>
                  <a:lnTo>
                    <a:pt x="32177" y="12205"/>
                  </a:lnTo>
                  <a:lnTo>
                    <a:pt x="30948" y="11976"/>
                  </a:lnTo>
                  <a:lnTo>
                    <a:pt x="32197" y="11788"/>
                  </a:lnTo>
                  <a:close/>
                  <a:moveTo>
                    <a:pt x="30115" y="12121"/>
                  </a:moveTo>
                  <a:lnTo>
                    <a:pt x="31052" y="12288"/>
                  </a:lnTo>
                  <a:lnTo>
                    <a:pt x="30115" y="12371"/>
                  </a:lnTo>
                  <a:lnTo>
                    <a:pt x="29178" y="12288"/>
                  </a:lnTo>
                  <a:lnTo>
                    <a:pt x="30115" y="12121"/>
                  </a:lnTo>
                  <a:close/>
                  <a:moveTo>
                    <a:pt x="5624" y="10310"/>
                  </a:moveTo>
                  <a:lnTo>
                    <a:pt x="15245" y="11247"/>
                  </a:lnTo>
                  <a:lnTo>
                    <a:pt x="17786" y="12455"/>
                  </a:lnTo>
                  <a:lnTo>
                    <a:pt x="11184" y="12392"/>
                  </a:lnTo>
                  <a:lnTo>
                    <a:pt x="5624" y="10310"/>
                  </a:lnTo>
                  <a:close/>
                  <a:moveTo>
                    <a:pt x="16099" y="11309"/>
                  </a:moveTo>
                  <a:lnTo>
                    <a:pt x="21222" y="11809"/>
                  </a:lnTo>
                  <a:lnTo>
                    <a:pt x="19806" y="12455"/>
                  </a:lnTo>
                  <a:lnTo>
                    <a:pt x="18473" y="12455"/>
                  </a:lnTo>
                  <a:lnTo>
                    <a:pt x="16099" y="11309"/>
                  </a:lnTo>
                  <a:close/>
                  <a:moveTo>
                    <a:pt x="21805" y="11871"/>
                  </a:moveTo>
                  <a:lnTo>
                    <a:pt x="23263" y="11996"/>
                  </a:lnTo>
                  <a:lnTo>
                    <a:pt x="21910" y="12475"/>
                  </a:lnTo>
                  <a:lnTo>
                    <a:pt x="20493" y="12475"/>
                  </a:lnTo>
                  <a:lnTo>
                    <a:pt x="21805" y="11871"/>
                  </a:lnTo>
                  <a:close/>
                  <a:moveTo>
                    <a:pt x="23930" y="12080"/>
                  </a:moveTo>
                  <a:lnTo>
                    <a:pt x="25179" y="12184"/>
                  </a:lnTo>
                  <a:lnTo>
                    <a:pt x="23992" y="12496"/>
                  </a:lnTo>
                  <a:lnTo>
                    <a:pt x="22763" y="12496"/>
                  </a:lnTo>
                  <a:lnTo>
                    <a:pt x="23930" y="12080"/>
                  </a:lnTo>
                  <a:close/>
                  <a:moveTo>
                    <a:pt x="26033" y="12267"/>
                  </a:moveTo>
                  <a:lnTo>
                    <a:pt x="26970" y="12371"/>
                  </a:lnTo>
                  <a:lnTo>
                    <a:pt x="26054" y="12517"/>
                  </a:lnTo>
                  <a:lnTo>
                    <a:pt x="25117" y="12517"/>
                  </a:lnTo>
                  <a:lnTo>
                    <a:pt x="26033" y="12267"/>
                  </a:lnTo>
                  <a:close/>
                  <a:moveTo>
                    <a:pt x="28074" y="12475"/>
                  </a:moveTo>
                  <a:lnTo>
                    <a:pt x="28449" y="12496"/>
                  </a:lnTo>
                  <a:lnTo>
                    <a:pt x="28095" y="12538"/>
                  </a:lnTo>
                  <a:lnTo>
                    <a:pt x="27720" y="12538"/>
                  </a:lnTo>
                  <a:lnTo>
                    <a:pt x="28074" y="12475"/>
                  </a:lnTo>
                  <a:close/>
                  <a:moveTo>
                    <a:pt x="32156" y="12496"/>
                  </a:moveTo>
                  <a:lnTo>
                    <a:pt x="32510" y="12580"/>
                  </a:lnTo>
                  <a:lnTo>
                    <a:pt x="32510" y="12580"/>
                  </a:lnTo>
                  <a:lnTo>
                    <a:pt x="32156" y="12559"/>
                  </a:lnTo>
                  <a:lnTo>
                    <a:pt x="31781" y="12538"/>
                  </a:lnTo>
                  <a:lnTo>
                    <a:pt x="32156" y="12496"/>
                  </a:lnTo>
                  <a:close/>
                  <a:moveTo>
                    <a:pt x="34218" y="12330"/>
                  </a:moveTo>
                  <a:lnTo>
                    <a:pt x="35113" y="12600"/>
                  </a:lnTo>
                  <a:lnTo>
                    <a:pt x="34197" y="12580"/>
                  </a:lnTo>
                  <a:lnTo>
                    <a:pt x="33260" y="12413"/>
                  </a:lnTo>
                  <a:lnTo>
                    <a:pt x="34218" y="12330"/>
                  </a:lnTo>
                  <a:close/>
                  <a:moveTo>
                    <a:pt x="36300" y="12163"/>
                  </a:moveTo>
                  <a:lnTo>
                    <a:pt x="37466" y="12600"/>
                  </a:lnTo>
                  <a:lnTo>
                    <a:pt x="36238" y="12600"/>
                  </a:lnTo>
                  <a:lnTo>
                    <a:pt x="35051" y="12267"/>
                  </a:lnTo>
                  <a:lnTo>
                    <a:pt x="36300" y="12163"/>
                  </a:lnTo>
                  <a:close/>
                  <a:moveTo>
                    <a:pt x="38445" y="11996"/>
                  </a:moveTo>
                  <a:lnTo>
                    <a:pt x="39757" y="12621"/>
                  </a:lnTo>
                  <a:lnTo>
                    <a:pt x="38320" y="12621"/>
                  </a:lnTo>
                  <a:lnTo>
                    <a:pt x="36987" y="12121"/>
                  </a:lnTo>
                  <a:lnTo>
                    <a:pt x="38445" y="11996"/>
                  </a:lnTo>
                  <a:close/>
                  <a:moveTo>
                    <a:pt x="44151" y="11559"/>
                  </a:moveTo>
                  <a:lnTo>
                    <a:pt x="41757" y="12642"/>
                  </a:lnTo>
                  <a:lnTo>
                    <a:pt x="40444" y="12642"/>
                  </a:lnTo>
                  <a:lnTo>
                    <a:pt x="39008" y="11955"/>
                  </a:lnTo>
                  <a:lnTo>
                    <a:pt x="44151" y="11559"/>
                  </a:lnTo>
                  <a:close/>
                  <a:moveTo>
                    <a:pt x="54648" y="10726"/>
                  </a:moveTo>
                  <a:lnTo>
                    <a:pt x="49046" y="12705"/>
                  </a:lnTo>
                  <a:lnTo>
                    <a:pt x="42444" y="12642"/>
                  </a:lnTo>
                  <a:lnTo>
                    <a:pt x="45005" y="11476"/>
                  </a:lnTo>
                  <a:lnTo>
                    <a:pt x="54648" y="10726"/>
                  </a:lnTo>
                  <a:close/>
                  <a:moveTo>
                    <a:pt x="19181" y="12746"/>
                  </a:moveTo>
                  <a:lnTo>
                    <a:pt x="19140" y="12767"/>
                  </a:lnTo>
                  <a:lnTo>
                    <a:pt x="19098" y="12746"/>
                  </a:lnTo>
                  <a:close/>
                  <a:moveTo>
                    <a:pt x="24388" y="12788"/>
                  </a:moveTo>
                  <a:lnTo>
                    <a:pt x="24034" y="12850"/>
                  </a:lnTo>
                  <a:lnTo>
                    <a:pt x="23659" y="12892"/>
                  </a:lnTo>
                  <a:lnTo>
                    <a:pt x="24034" y="12788"/>
                  </a:lnTo>
                  <a:close/>
                  <a:moveTo>
                    <a:pt x="41132" y="12934"/>
                  </a:moveTo>
                  <a:lnTo>
                    <a:pt x="41090" y="12954"/>
                  </a:lnTo>
                  <a:lnTo>
                    <a:pt x="41048" y="12934"/>
                  </a:lnTo>
                  <a:close/>
                  <a:moveTo>
                    <a:pt x="36196" y="12892"/>
                  </a:moveTo>
                  <a:lnTo>
                    <a:pt x="36571" y="12996"/>
                  </a:lnTo>
                  <a:lnTo>
                    <a:pt x="36196" y="12954"/>
                  </a:lnTo>
                  <a:lnTo>
                    <a:pt x="35821" y="12892"/>
                  </a:lnTo>
                  <a:close/>
                  <a:moveTo>
                    <a:pt x="21951" y="12767"/>
                  </a:moveTo>
                  <a:lnTo>
                    <a:pt x="22909" y="12788"/>
                  </a:lnTo>
                  <a:lnTo>
                    <a:pt x="21993" y="13017"/>
                  </a:lnTo>
                  <a:lnTo>
                    <a:pt x="21076" y="13079"/>
                  </a:lnTo>
                  <a:lnTo>
                    <a:pt x="21951" y="12767"/>
                  </a:lnTo>
                  <a:close/>
                  <a:moveTo>
                    <a:pt x="19869" y="12746"/>
                  </a:moveTo>
                  <a:lnTo>
                    <a:pt x="21118" y="12767"/>
                  </a:lnTo>
                  <a:lnTo>
                    <a:pt x="19973" y="13163"/>
                  </a:lnTo>
                  <a:lnTo>
                    <a:pt x="19473" y="12934"/>
                  </a:lnTo>
                  <a:lnTo>
                    <a:pt x="19869" y="12746"/>
                  </a:lnTo>
                  <a:close/>
                  <a:moveTo>
                    <a:pt x="37321" y="12892"/>
                  </a:moveTo>
                  <a:lnTo>
                    <a:pt x="38279" y="12913"/>
                  </a:lnTo>
                  <a:lnTo>
                    <a:pt x="39153" y="13246"/>
                  </a:lnTo>
                  <a:lnTo>
                    <a:pt x="39153" y="13246"/>
                  </a:lnTo>
                  <a:lnTo>
                    <a:pt x="38216" y="13142"/>
                  </a:lnTo>
                  <a:lnTo>
                    <a:pt x="37321" y="12892"/>
                  </a:lnTo>
                  <a:close/>
                  <a:moveTo>
                    <a:pt x="19140" y="13079"/>
                  </a:moveTo>
                  <a:lnTo>
                    <a:pt x="19410" y="13225"/>
                  </a:lnTo>
                  <a:lnTo>
                    <a:pt x="18723" y="13267"/>
                  </a:lnTo>
                  <a:lnTo>
                    <a:pt x="19140" y="13079"/>
                  </a:lnTo>
                  <a:close/>
                  <a:moveTo>
                    <a:pt x="39112" y="12913"/>
                  </a:moveTo>
                  <a:lnTo>
                    <a:pt x="40361" y="12934"/>
                  </a:lnTo>
                  <a:lnTo>
                    <a:pt x="40757" y="13100"/>
                  </a:lnTo>
                  <a:lnTo>
                    <a:pt x="40236" y="13329"/>
                  </a:lnTo>
                  <a:lnTo>
                    <a:pt x="39112" y="12913"/>
                  </a:lnTo>
                  <a:close/>
                  <a:moveTo>
                    <a:pt x="41090" y="13267"/>
                  </a:moveTo>
                  <a:lnTo>
                    <a:pt x="41507" y="13454"/>
                  </a:lnTo>
                  <a:lnTo>
                    <a:pt x="40819" y="13392"/>
                  </a:lnTo>
                  <a:lnTo>
                    <a:pt x="41090" y="13267"/>
                  </a:lnTo>
                  <a:close/>
                  <a:moveTo>
                    <a:pt x="19952" y="13475"/>
                  </a:moveTo>
                  <a:lnTo>
                    <a:pt x="20035" y="13517"/>
                  </a:lnTo>
                  <a:lnTo>
                    <a:pt x="20014" y="13517"/>
                  </a:lnTo>
                  <a:lnTo>
                    <a:pt x="19660" y="13579"/>
                  </a:lnTo>
                  <a:lnTo>
                    <a:pt x="19952" y="13475"/>
                  </a:lnTo>
                  <a:close/>
                  <a:moveTo>
                    <a:pt x="11976" y="12684"/>
                  </a:moveTo>
                  <a:lnTo>
                    <a:pt x="18411" y="12746"/>
                  </a:lnTo>
                  <a:lnTo>
                    <a:pt x="18786" y="12934"/>
                  </a:lnTo>
                  <a:lnTo>
                    <a:pt x="17869" y="13350"/>
                  </a:lnTo>
                  <a:lnTo>
                    <a:pt x="14454" y="13621"/>
                  </a:lnTo>
                  <a:lnTo>
                    <a:pt x="11976" y="12684"/>
                  </a:lnTo>
                  <a:close/>
                  <a:moveTo>
                    <a:pt x="40257" y="13642"/>
                  </a:moveTo>
                  <a:lnTo>
                    <a:pt x="40549" y="13767"/>
                  </a:lnTo>
                  <a:lnTo>
                    <a:pt x="40195" y="13683"/>
                  </a:lnTo>
                  <a:lnTo>
                    <a:pt x="40174" y="13683"/>
                  </a:lnTo>
                  <a:lnTo>
                    <a:pt x="40257" y="13642"/>
                  </a:lnTo>
                  <a:close/>
                  <a:moveTo>
                    <a:pt x="41819" y="12934"/>
                  </a:moveTo>
                  <a:lnTo>
                    <a:pt x="48233" y="12996"/>
                  </a:lnTo>
                  <a:lnTo>
                    <a:pt x="45755" y="13871"/>
                  </a:lnTo>
                  <a:lnTo>
                    <a:pt x="42340" y="13538"/>
                  </a:lnTo>
                  <a:lnTo>
                    <a:pt x="41444" y="13121"/>
                  </a:lnTo>
                  <a:lnTo>
                    <a:pt x="41819" y="12934"/>
                  </a:lnTo>
                  <a:close/>
                  <a:moveTo>
                    <a:pt x="18890" y="13558"/>
                  </a:moveTo>
                  <a:lnTo>
                    <a:pt x="18015" y="13871"/>
                  </a:lnTo>
                  <a:lnTo>
                    <a:pt x="17099" y="14017"/>
                  </a:lnTo>
                  <a:lnTo>
                    <a:pt x="17953" y="13621"/>
                  </a:lnTo>
                  <a:lnTo>
                    <a:pt x="18890" y="13558"/>
                  </a:lnTo>
                  <a:close/>
                  <a:moveTo>
                    <a:pt x="1459" y="12600"/>
                  </a:moveTo>
                  <a:lnTo>
                    <a:pt x="11143" y="12684"/>
                  </a:lnTo>
                  <a:lnTo>
                    <a:pt x="13767" y="13663"/>
                  </a:lnTo>
                  <a:lnTo>
                    <a:pt x="7186" y="14183"/>
                  </a:lnTo>
                  <a:lnTo>
                    <a:pt x="1459" y="12600"/>
                  </a:lnTo>
                  <a:close/>
                  <a:moveTo>
                    <a:pt x="17099" y="13683"/>
                  </a:moveTo>
                  <a:lnTo>
                    <a:pt x="16016" y="14183"/>
                  </a:lnTo>
                  <a:lnTo>
                    <a:pt x="15099" y="13850"/>
                  </a:lnTo>
                  <a:lnTo>
                    <a:pt x="17099" y="13683"/>
                  </a:lnTo>
                  <a:close/>
                  <a:moveTo>
                    <a:pt x="41319" y="13746"/>
                  </a:moveTo>
                  <a:lnTo>
                    <a:pt x="42256" y="13829"/>
                  </a:lnTo>
                  <a:lnTo>
                    <a:pt x="43110" y="14225"/>
                  </a:lnTo>
                  <a:lnTo>
                    <a:pt x="42194" y="14058"/>
                  </a:lnTo>
                  <a:lnTo>
                    <a:pt x="41319" y="13746"/>
                  </a:lnTo>
                  <a:close/>
                  <a:moveTo>
                    <a:pt x="43110" y="13912"/>
                  </a:moveTo>
                  <a:lnTo>
                    <a:pt x="45109" y="14100"/>
                  </a:lnTo>
                  <a:lnTo>
                    <a:pt x="44193" y="14433"/>
                  </a:lnTo>
                  <a:lnTo>
                    <a:pt x="43110" y="13912"/>
                  </a:lnTo>
                  <a:close/>
                  <a:moveTo>
                    <a:pt x="49087" y="12996"/>
                  </a:moveTo>
                  <a:lnTo>
                    <a:pt x="58750" y="13079"/>
                  </a:lnTo>
                  <a:lnTo>
                    <a:pt x="53002" y="14558"/>
                  </a:lnTo>
                  <a:lnTo>
                    <a:pt x="46442" y="13933"/>
                  </a:lnTo>
                  <a:lnTo>
                    <a:pt x="49087" y="12996"/>
                  </a:lnTo>
                  <a:close/>
                  <a:moveTo>
                    <a:pt x="16016" y="14516"/>
                  </a:moveTo>
                  <a:lnTo>
                    <a:pt x="16099" y="14537"/>
                  </a:lnTo>
                  <a:lnTo>
                    <a:pt x="15724" y="14641"/>
                  </a:lnTo>
                  <a:lnTo>
                    <a:pt x="15724" y="14641"/>
                  </a:lnTo>
                  <a:lnTo>
                    <a:pt x="16016" y="14516"/>
                  </a:lnTo>
                  <a:close/>
                  <a:moveTo>
                    <a:pt x="44172" y="14745"/>
                  </a:moveTo>
                  <a:lnTo>
                    <a:pt x="44464" y="14870"/>
                  </a:lnTo>
                  <a:lnTo>
                    <a:pt x="44464" y="14870"/>
                  </a:lnTo>
                  <a:lnTo>
                    <a:pt x="44110" y="14787"/>
                  </a:lnTo>
                  <a:lnTo>
                    <a:pt x="44089" y="14766"/>
                  </a:lnTo>
                  <a:lnTo>
                    <a:pt x="44172" y="14745"/>
                  </a:lnTo>
                  <a:close/>
                  <a:moveTo>
                    <a:pt x="14412" y="13912"/>
                  </a:moveTo>
                  <a:lnTo>
                    <a:pt x="15454" y="14287"/>
                  </a:lnTo>
                  <a:lnTo>
                    <a:pt x="10539" y="15120"/>
                  </a:lnTo>
                  <a:lnTo>
                    <a:pt x="7998" y="14412"/>
                  </a:lnTo>
                  <a:lnTo>
                    <a:pt x="14412" y="13912"/>
                  </a:lnTo>
                  <a:close/>
                  <a:moveTo>
                    <a:pt x="45797" y="14162"/>
                  </a:moveTo>
                  <a:lnTo>
                    <a:pt x="52190" y="14787"/>
                  </a:lnTo>
                  <a:lnTo>
                    <a:pt x="49649" y="15433"/>
                  </a:lnTo>
                  <a:lnTo>
                    <a:pt x="44755" y="14537"/>
                  </a:lnTo>
                  <a:lnTo>
                    <a:pt x="45797" y="14162"/>
                  </a:lnTo>
                  <a:close/>
                  <a:moveTo>
                    <a:pt x="14975" y="14662"/>
                  </a:moveTo>
                  <a:lnTo>
                    <a:pt x="14121" y="15058"/>
                  </a:lnTo>
                  <a:lnTo>
                    <a:pt x="12163" y="15558"/>
                  </a:lnTo>
                  <a:lnTo>
                    <a:pt x="11205" y="15308"/>
                  </a:lnTo>
                  <a:lnTo>
                    <a:pt x="14975" y="14662"/>
                  </a:lnTo>
                  <a:close/>
                  <a:moveTo>
                    <a:pt x="45234" y="14912"/>
                  </a:moveTo>
                  <a:lnTo>
                    <a:pt x="48983" y="15620"/>
                  </a:lnTo>
                  <a:lnTo>
                    <a:pt x="48025" y="15849"/>
                  </a:lnTo>
                  <a:lnTo>
                    <a:pt x="46067" y="15329"/>
                  </a:lnTo>
                  <a:lnTo>
                    <a:pt x="45234" y="14912"/>
                  </a:lnTo>
                  <a:close/>
                  <a:moveTo>
                    <a:pt x="7165" y="14475"/>
                  </a:moveTo>
                  <a:lnTo>
                    <a:pt x="9872" y="15224"/>
                  </a:lnTo>
                  <a:lnTo>
                    <a:pt x="4582" y="16120"/>
                  </a:lnTo>
                  <a:lnTo>
                    <a:pt x="2000" y="14891"/>
                  </a:lnTo>
                  <a:lnTo>
                    <a:pt x="7165" y="14475"/>
                  </a:lnTo>
                  <a:close/>
                  <a:moveTo>
                    <a:pt x="53044" y="14850"/>
                  </a:moveTo>
                  <a:lnTo>
                    <a:pt x="58188" y="15349"/>
                  </a:lnTo>
                  <a:lnTo>
                    <a:pt x="55585" y="16536"/>
                  </a:lnTo>
                  <a:lnTo>
                    <a:pt x="50316" y="15558"/>
                  </a:lnTo>
                  <a:lnTo>
                    <a:pt x="53044" y="14850"/>
                  </a:lnTo>
                  <a:close/>
                  <a:moveTo>
                    <a:pt x="4541" y="16412"/>
                  </a:moveTo>
                  <a:lnTo>
                    <a:pt x="4978" y="16620"/>
                  </a:lnTo>
                  <a:lnTo>
                    <a:pt x="4187" y="16474"/>
                  </a:lnTo>
                  <a:lnTo>
                    <a:pt x="4541" y="16412"/>
                  </a:lnTo>
                  <a:close/>
                  <a:moveTo>
                    <a:pt x="10539" y="15412"/>
                  </a:moveTo>
                  <a:lnTo>
                    <a:pt x="11601" y="15703"/>
                  </a:lnTo>
                  <a:lnTo>
                    <a:pt x="6790" y="16953"/>
                  </a:lnTo>
                  <a:lnTo>
                    <a:pt x="6061" y="16828"/>
                  </a:lnTo>
                  <a:lnTo>
                    <a:pt x="5041" y="16328"/>
                  </a:lnTo>
                  <a:lnTo>
                    <a:pt x="10539" y="15412"/>
                  </a:lnTo>
                  <a:close/>
                  <a:moveTo>
                    <a:pt x="55626" y="16849"/>
                  </a:moveTo>
                  <a:lnTo>
                    <a:pt x="55960" y="16911"/>
                  </a:lnTo>
                  <a:lnTo>
                    <a:pt x="55189" y="17036"/>
                  </a:lnTo>
                  <a:lnTo>
                    <a:pt x="55626" y="16849"/>
                  </a:lnTo>
                  <a:close/>
                  <a:moveTo>
                    <a:pt x="12163" y="15870"/>
                  </a:moveTo>
                  <a:lnTo>
                    <a:pt x="12267" y="15891"/>
                  </a:lnTo>
                  <a:lnTo>
                    <a:pt x="12246" y="15912"/>
                  </a:lnTo>
                  <a:lnTo>
                    <a:pt x="8435" y="17265"/>
                  </a:lnTo>
                  <a:lnTo>
                    <a:pt x="7456" y="17078"/>
                  </a:lnTo>
                  <a:lnTo>
                    <a:pt x="12163" y="15870"/>
                  </a:lnTo>
                  <a:close/>
                  <a:moveTo>
                    <a:pt x="49649" y="15745"/>
                  </a:moveTo>
                  <a:lnTo>
                    <a:pt x="55127" y="16745"/>
                  </a:lnTo>
                  <a:lnTo>
                    <a:pt x="54085" y="17224"/>
                  </a:lnTo>
                  <a:lnTo>
                    <a:pt x="53377" y="17349"/>
                  </a:lnTo>
                  <a:lnTo>
                    <a:pt x="48587" y="16016"/>
                  </a:lnTo>
                  <a:lnTo>
                    <a:pt x="49649" y="15745"/>
                  </a:lnTo>
                  <a:close/>
                  <a:moveTo>
                    <a:pt x="9227" y="17286"/>
                  </a:moveTo>
                  <a:lnTo>
                    <a:pt x="9039" y="17370"/>
                  </a:lnTo>
                  <a:lnTo>
                    <a:pt x="8998" y="17370"/>
                  </a:lnTo>
                  <a:lnTo>
                    <a:pt x="9227" y="17286"/>
                  </a:lnTo>
                  <a:close/>
                  <a:moveTo>
                    <a:pt x="7082" y="17307"/>
                  </a:moveTo>
                  <a:lnTo>
                    <a:pt x="7894" y="17453"/>
                  </a:lnTo>
                  <a:lnTo>
                    <a:pt x="7602" y="17557"/>
                  </a:lnTo>
                  <a:lnTo>
                    <a:pt x="7082" y="17307"/>
                  </a:lnTo>
                  <a:close/>
                  <a:moveTo>
                    <a:pt x="48025" y="16162"/>
                  </a:moveTo>
                  <a:lnTo>
                    <a:pt x="52690" y="17453"/>
                  </a:lnTo>
                  <a:lnTo>
                    <a:pt x="51711" y="17619"/>
                  </a:lnTo>
                  <a:lnTo>
                    <a:pt x="47921" y="16203"/>
                  </a:lnTo>
                  <a:lnTo>
                    <a:pt x="47900" y="16182"/>
                  </a:lnTo>
                  <a:lnTo>
                    <a:pt x="48025" y="16162"/>
                  </a:lnTo>
                  <a:close/>
                  <a:moveTo>
                    <a:pt x="50920" y="17640"/>
                  </a:moveTo>
                  <a:lnTo>
                    <a:pt x="51149" y="17724"/>
                  </a:lnTo>
                  <a:lnTo>
                    <a:pt x="51107" y="17724"/>
                  </a:lnTo>
                  <a:lnTo>
                    <a:pt x="50920" y="17640"/>
                  </a:lnTo>
                  <a:close/>
                  <a:moveTo>
                    <a:pt x="8456" y="17557"/>
                  </a:moveTo>
                  <a:lnTo>
                    <a:pt x="8581" y="17578"/>
                  </a:lnTo>
                  <a:lnTo>
                    <a:pt x="8123" y="17786"/>
                  </a:lnTo>
                  <a:lnTo>
                    <a:pt x="7977" y="17724"/>
                  </a:lnTo>
                  <a:lnTo>
                    <a:pt x="8456" y="17557"/>
                  </a:lnTo>
                  <a:close/>
                  <a:moveTo>
                    <a:pt x="53065" y="17682"/>
                  </a:moveTo>
                  <a:lnTo>
                    <a:pt x="52544" y="17932"/>
                  </a:lnTo>
                  <a:lnTo>
                    <a:pt x="52253" y="17828"/>
                  </a:lnTo>
                  <a:lnTo>
                    <a:pt x="53065" y="17682"/>
                  </a:lnTo>
                  <a:close/>
                  <a:moveTo>
                    <a:pt x="28095" y="12829"/>
                  </a:moveTo>
                  <a:lnTo>
                    <a:pt x="32135" y="12850"/>
                  </a:lnTo>
                  <a:lnTo>
                    <a:pt x="36154" y="13246"/>
                  </a:lnTo>
                  <a:lnTo>
                    <a:pt x="39216" y="13808"/>
                  </a:lnTo>
                  <a:lnTo>
                    <a:pt x="30073" y="17973"/>
                  </a:lnTo>
                  <a:lnTo>
                    <a:pt x="20993" y="13663"/>
                  </a:lnTo>
                  <a:lnTo>
                    <a:pt x="24075" y="13142"/>
                  </a:lnTo>
                  <a:lnTo>
                    <a:pt x="28095" y="12829"/>
                  </a:lnTo>
                  <a:close/>
                  <a:moveTo>
                    <a:pt x="51690" y="17911"/>
                  </a:moveTo>
                  <a:lnTo>
                    <a:pt x="52169" y="18098"/>
                  </a:lnTo>
                  <a:lnTo>
                    <a:pt x="52024" y="18161"/>
                  </a:lnTo>
                  <a:lnTo>
                    <a:pt x="51565" y="17932"/>
                  </a:lnTo>
                  <a:lnTo>
                    <a:pt x="51690" y="17911"/>
                  </a:lnTo>
                  <a:close/>
                  <a:moveTo>
                    <a:pt x="20493" y="13746"/>
                  </a:moveTo>
                  <a:lnTo>
                    <a:pt x="29719" y="18140"/>
                  </a:lnTo>
                  <a:lnTo>
                    <a:pt x="28303" y="18786"/>
                  </a:lnTo>
                  <a:lnTo>
                    <a:pt x="17078" y="14600"/>
                  </a:lnTo>
                  <a:lnTo>
                    <a:pt x="20077" y="13808"/>
                  </a:lnTo>
                  <a:lnTo>
                    <a:pt x="20493" y="13746"/>
                  </a:lnTo>
                  <a:close/>
                  <a:moveTo>
                    <a:pt x="39716" y="13892"/>
                  </a:moveTo>
                  <a:lnTo>
                    <a:pt x="40132" y="13975"/>
                  </a:lnTo>
                  <a:lnTo>
                    <a:pt x="43131" y="14808"/>
                  </a:lnTo>
                  <a:lnTo>
                    <a:pt x="31823" y="18806"/>
                  </a:lnTo>
                  <a:lnTo>
                    <a:pt x="30406" y="18140"/>
                  </a:lnTo>
                  <a:lnTo>
                    <a:pt x="39716" y="13892"/>
                  </a:lnTo>
                  <a:close/>
                  <a:moveTo>
                    <a:pt x="917" y="18765"/>
                  </a:moveTo>
                  <a:lnTo>
                    <a:pt x="1354" y="18931"/>
                  </a:lnTo>
                  <a:lnTo>
                    <a:pt x="584" y="18869"/>
                  </a:lnTo>
                  <a:lnTo>
                    <a:pt x="917" y="18765"/>
                  </a:lnTo>
                  <a:close/>
                  <a:moveTo>
                    <a:pt x="6478" y="17328"/>
                  </a:moveTo>
                  <a:lnTo>
                    <a:pt x="7227" y="17682"/>
                  </a:lnTo>
                  <a:lnTo>
                    <a:pt x="3208" y="19119"/>
                  </a:lnTo>
                  <a:lnTo>
                    <a:pt x="2479" y="19056"/>
                  </a:lnTo>
                  <a:lnTo>
                    <a:pt x="1417" y="18640"/>
                  </a:lnTo>
                  <a:lnTo>
                    <a:pt x="6478" y="17328"/>
                  </a:lnTo>
                  <a:close/>
                  <a:moveTo>
                    <a:pt x="7581" y="17869"/>
                  </a:moveTo>
                  <a:lnTo>
                    <a:pt x="7769" y="17953"/>
                  </a:lnTo>
                  <a:lnTo>
                    <a:pt x="4874" y="19285"/>
                  </a:lnTo>
                  <a:lnTo>
                    <a:pt x="3895" y="19181"/>
                  </a:lnTo>
                  <a:lnTo>
                    <a:pt x="7581" y="17869"/>
                  </a:lnTo>
                  <a:close/>
                  <a:moveTo>
                    <a:pt x="30073" y="18307"/>
                  </a:moveTo>
                  <a:lnTo>
                    <a:pt x="31448" y="18952"/>
                  </a:lnTo>
                  <a:lnTo>
                    <a:pt x="30052" y="19431"/>
                  </a:lnTo>
                  <a:lnTo>
                    <a:pt x="28699" y="18931"/>
                  </a:lnTo>
                  <a:lnTo>
                    <a:pt x="30073" y="18307"/>
                  </a:lnTo>
                  <a:close/>
                  <a:moveTo>
                    <a:pt x="16578" y="14725"/>
                  </a:moveTo>
                  <a:lnTo>
                    <a:pt x="27928" y="18952"/>
                  </a:lnTo>
                  <a:lnTo>
                    <a:pt x="26595" y="19556"/>
                  </a:lnTo>
                  <a:lnTo>
                    <a:pt x="13246" y="15870"/>
                  </a:lnTo>
                  <a:lnTo>
                    <a:pt x="16182" y="14829"/>
                  </a:lnTo>
                  <a:lnTo>
                    <a:pt x="16578" y="14725"/>
                  </a:lnTo>
                  <a:close/>
                  <a:moveTo>
                    <a:pt x="53669" y="17724"/>
                  </a:moveTo>
                  <a:lnTo>
                    <a:pt x="58709" y="19119"/>
                  </a:lnTo>
                  <a:lnTo>
                    <a:pt x="57647" y="19494"/>
                  </a:lnTo>
                  <a:lnTo>
                    <a:pt x="56918" y="19556"/>
                  </a:lnTo>
                  <a:lnTo>
                    <a:pt x="52919" y="18078"/>
                  </a:lnTo>
                  <a:lnTo>
                    <a:pt x="53669" y="17724"/>
                  </a:lnTo>
                  <a:close/>
                  <a:moveTo>
                    <a:pt x="43610" y="14933"/>
                  </a:moveTo>
                  <a:lnTo>
                    <a:pt x="44027" y="15058"/>
                  </a:lnTo>
                  <a:lnTo>
                    <a:pt x="46942" y="16141"/>
                  </a:lnTo>
                  <a:lnTo>
                    <a:pt x="33509" y="19619"/>
                  </a:lnTo>
                  <a:lnTo>
                    <a:pt x="32197" y="18994"/>
                  </a:lnTo>
                  <a:lnTo>
                    <a:pt x="43610" y="14933"/>
                  </a:lnTo>
                  <a:close/>
                  <a:moveTo>
                    <a:pt x="3520" y="19431"/>
                  </a:moveTo>
                  <a:lnTo>
                    <a:pt x="4333" y="19515"/>
                  </a:lnTo>
                  <a:lnTo>
                    <a:pt x="4062" y="19640"/>
                  </a:lnTo>
                  <a:lnTo>
                    <a:pt x="3520" y="19431"/>
                  </a:lnTo>
                  <a:close/>
                  <a:moveTo>
                    <a:pt x="52544" y="18244"/>
                  </a:moveTo>
                  <a:lnTo>
                    <a:pt x="56230" y="19619"/>
                  </a:lnTo>
                  <a:lnTo>
                    <a:pt x="55252" y="19702"/>
                  </a:lnTo>
                  <a:lnTo>
                    <a:pt x="52378" y="18328"/>
                  </a:lnTo>
                  <a:lnTo>
                    <a:pt x="52544" y="18244"/>
                  </a:lnTo>
                  <a:close/>
                  <a:moveTo>
                    <a:pt x="8102" y="18119"/>
                  </a:moveTo>
                  <a:lnTo>
                    <a:pt x="11976" y="19952"/>
                  </a:lnTo>
                  <a:lnTo>
                    <a:pt x="5457" y="19327"/>
                  </a:lnTo>
                  <a:lnTo>
                    <a:pt x="8102" y="18119"/>
                  </a:lnTo>
                  <a:close/>
                  <a:moveTo>
                    <a:pt x="28324" y="19098"/>
                  </a:moveTo>
                  <a:lnTo>
                    <a:pt x="29636" y="19598"/>
                  </a:lnTo>
                  <a:lnTo>
                    <a:pt x="28345" y="20035"/>
                  </a:lnTo>
                  <a:lnTo>
                    <a:pt x="27033" y="19681"/>
                  </a:lnTo>
                  <a:lnTo>
                    <a:pt x="28324" y="19098"/>
                  </a:lnTo>
                  <a:close/>
                  <a:moveTo>
                    <a:pt x="31802" y="19119"/>
                  </a:moveTo>
                  <a:lnTo>
                    <a:pt x="33072" y="19723"/>
                  </a:lnTo>
                  <a:lnTo>
                    <a:pt x="31760" y="20077"/>
                  </a:lnTo>
                  <a:lnTo>
                    <a:pt x="30490" y="19598"/>
                  </a:lnTo>
                  <a:lnTo>
                    <a:pt x="31802" y="19119"/>
                  </a:lnTo>
                  <a:close/>
                  <a:moveTo>
                    <a:pt x="56584" y="19869"/>
                  </a:moveTo>
                  <a:lnTo>
                    <a:pt x="56043" y="20077"/>
                  </a:lnTo>
                  <a:lnTo>
                    <a:pt x="55772" y="19931"/>
                  </a:lnTo>
                  <a:lnTo>
                    <a:pt x="56584" y="19869"/>
                  </a:lnTo>
                  <a:close/>
                  <a:moveTo>
                    <a:pt x="52024" y="18473"/>
                  </a:moveTo>
                  <a:lnTo>
                    <a:pt x="54669" y="19744"/>
                  </a:lnTo>
                  <a:lnTo>
                    <a:pt x="48129" y="20264"/>
                  </a:lnTo>
                  <a:lnTo>
                    <a:pt x="52024" y="18473"/>
                  </a:lnTo>
                  <a:close/>
                  <a:moveTo>
                    <a:pt x="12767" y="16037"/>
                  </a:moveTo>
                  <a:lnTo>
                    <a:pt x="26200" y="19744"/>
                  </a:lnTo>
                  <a:lnTo>
                    <a:pt x="24950" y="20306"/>
                  </a:lnTo>
                  <a:lnTo>
                    <a:pt x="9539" y="17474"/>
                  </a:lnTo>
                  <a:lnTo>
                    <a:pt x="12371" y="16182"/>
                  </a:lnTo>
                  <a:lnTo>
                    <a:pt x="12767" y="16037"/>
                  </a:lnTo>
                  <a:close/>
                  <a:moveTo>
                    <a:pt x="47400" y="16307"/>
                  </a:moveTo>
                  <a:lnTo>
                    <a:pt x="47796" y="16474"/>
                  </a:lnTo>
                  <a:lnTo>
                    <a:pt x="50607" y="17807"/>
                  </a:lnTo>
                  <a:lnTo>
                    <a:pt x="35155" y="20389"/>
                  </a:lnTo>
                  <a:lnTo>
                    <a:pt x="33926" y="19806"/>
                  </a:lnTo>
                  <a:lnTo>
                    <a:pt x="47400" y="16307"/>
                  </a:lnTo>
                  <a:close/>
                  <a:moveTo>
                    <a:pt x="30052" y="19744"/>
                  </a:moveTo>
                  <a:lnTo>
                    <a:pt x="31260" y="20202"/>
                  </a:lnTo>
                  <a:lnTo>
                    <a:pt x="30052" y="20514"/>
                  </a:lnTo>
                  <a:lnTo>
                    <a:pt x="28845" y="20181"/>
                  </a:lnTo>
                  <a:lnTo>
                    <a:pt x="30052" y="19744"/>
                  </a:lnTo>
                  <a:close/>
                  <a:moveTo>
                    <a:pt x="26616" y="19869"/>
                  </a:moveTo>
                  <a:lnTo>
                    <a:pt x="27866" y="20223"/>
                  </a:lnTo>
                  <a:lnTo>
                    <a:pt x="26679" y="20639"/>
                  </a:lnTo>
                  <a:lnTo>
                    <a:pt x="25450" y="20410"/>
                  </a:lnTo>
                  <a:lnTo>
                    <a:pt x="26616" y="19869"/>
                  </a:lnTo>
                  <a:close/>
                  <a:moveTo>
                    <a:pt x="33489" y="19931"/>
                  </a:moveTo>
                  <a:lnTo>
                    <a:pt x="34655" y="20473"/>
                  </a:lnTo>
                  <a:lnTo>
                    <a:pt x="33405" y="20681"/>
                  </a:lnTo>
                  <a:lnTo>
                    <a:pt x="32239" y="20243"/>
                  </a:lnTo>
                  <a:lnTo>
                    <a:pt x="33489" y="19931"/>
                  </a:lnTo>
                  <a:close/>
                  <a:moveTo>
                    <a:pt x="28366" y="20348"/>
                  </a:moveTo>
                  <a:lnTo>
                    <a:pt x="29490" y="20660"/>
                  </a:lnTo>
                  <a:lnTo>
                    <a:pt x="28386" y="20952"/>
                  </a:lnTo>
                  <a:lnTo>
                    <a:pt x="27262" y="20743"/>
                  </a:lnTo>
                  <a:lnTo>
                    <a:pt x="28366" y="20348"/>
                  </a:lnTo>
                  <a:close/>
                  <a:moveTo>
                    <a:pt x="31739" y="20368"/>
                  </a:moveTo>
                  <a:lnTo>
                    <a:pt x="32843" y="20785"/>
                  </a:lnTo>
                  <a:lnTo>
                    <a:pt x="31718" y="20972"/>
                  </a:lnTo>
                  <a:lnTo>
                    <a:pt x="30615" y="20660"/>
                  </a:lnTo>
                  <a:lnTo>
                    <a:pt x="31739" y="20368"/>
                  </a:lnTo>
                  <a:close/>
                  <a:moveTo>
                    <a:pt x="9081" y="17682"/>
                  </a:moveTo>
                  <a:lnTo>
                    <a:pt x="24492" y="20514"/>
                  </a:lnTo>
                  <a:lnTo>
                    <a:pt x="23346" y="21056"/>
                  </a:lnTo>
                  <a:lnTo>
                    <a:pt x="12809" y="20035"/>
                  </a:lnTo>
                  <a:lnTo>
                    <a:pt x="8456" y="17953"/>
                  </a:lnTo>
                  <a:lnTo>
                    <a:pt x="9081" y="17682"/>
                  </a:lnTo>
                  <a:close/>
                  <a:moveTo>
                    <a:pt x="51066" y="18015"/>
                  </a:moveTo>
                  <a:lnTo>
                    <a:pt x="51690" y="18307"/>
                  </a:lnTo>
                  <a:lnTo>
                    <a:pt x="47296" y="20327"/>
                  </a:lnTo>
                  <a:lnTo>
                    <a:pt x="36737" y="21160"/>
                  </a:lnTo>
                  <a:lnTo>
                    <a:pt x="35613" y="20618"/>
                  </a:lnTo>
                  <a:lnTo>
                    <a:pt x="51066" y="18015"/>
                  </a:lnTo>
                  <a:close/>
                  <a:moveTo>
                    <a:pt x="24992" y="20618"/>
                  </a:moveTo>
                  <a:lnTo>
                    <a:pt x="26137" y="20827"/>
                  </a:lnTo>
                  <a:lnTo>
                    <a:pt x="25054" y="21201"/>
                  </a:lnTo>
                  <a:lnTo>
                    <a:pt x="23930" y="21097"/>
                  </a:lnTo>
                  <a:lnTo>
                    <a:pt x="24992" y="20618"/>
                  </a:lnTo>
                  <a:close/>
                  <a:moveTo>
                    <a:pt x="30052" y="20806"/>
                  </a:moveTo>
                  <a:lnTo>
                    <a:pt x="31031" y="21097"/>
                  </a:lnTo>
                  <a:lnTo>
                    <a:pt x="30052" y="21264"/>
                  </a:lnTo>
                  <a:lnTo>
                    <a:pt x="29053" y="21077"/>
                  </a:lnTo>
                  <a:lnTo>
                    <a:pt x="30052" y="20806"/>
                  </a:lnTo>
                  <a:close/>
                  <a:moveTo>
                    <a:pt x="35113" y="20702"/>
                  </a:moveTo>
                  <a:lnTo>
                    <a:pt x="36175" y="21201"/>
                  </a:lnTo>
                  <a:lnTo>
                    <a:pt x="35030" y="21285"/>
                  </a:lnTo>
                  <a:lnTo>
                    <a:pt x="33947" y="20889"/>
                  </a:lnTo>
                  <a:lnTo>
                    <a:pt x="35113" y="20702"/>
                  </a:lnTo>
                  <a:close/>
                  <a:moveTo>
                    <a:pt x="26720" y="20931"/>
                  </a:moveTo>
                  <a:lnTo>
                    <a:pt x="27720" y="21118"/>
                  </a:lnTo>
                  <a:lnTo>
                    <a:pt x="26741" y="21368"/>
                  </a:lnTo>
                  <a:lnTo>
                    <a:pt x="25741" y="21285"/>
                  </a:lnTo>
                  <a:lnTo>
                    <a:pt x="26720" y="20931"/>
                  </a:lnTo>
                  <a:close/>
                  <a:moveTo>
                    <a:pt x="33385" y="20993"/>
                  </a:moveTo>
                  <a:lnTo>
                    <a:pt x="34343" y="21347"/>
                  </a:lnTo>
                  <a:lnTo>
                    <a:pt x="33343" y="21431"/>
                  </a:lnTo>
                  <a:lnTo>
                    <a:pt x="32364" y="21160"/>
                  </a:lnTo>
                  <a:lnTo>
                    <a:pt x="33385" y="20993"/>
                  </a:lnTo>
                  <a:close/>
                  <a:moveTo>
                    <a:pt x="28386" y="21243"/>
                  </a:moveTo>
                  <a:lnTo>
                    <a:pt x="29199" y="21389"/>
                  </a:lnTo>
                  <a:lnTo>
                    <a:pt x="28407" y="21535"/>
                  </a:lnTo>
                  <a:lnTo>
                    <a:pt x="27595" y="21451"/>
                  </a:lnTo>
                  <a:lnTo>
                    <a:pt x="28386" y="21243"/>
                  </a:lnTo>
                  <a:close/>
                  <a:moveTo>
                    <a:pt x="31698" y="21264"/>
                  </a:moveTo>
                  <a:lnTo>
                    <a:pt x="32489" y="21493"/>
                  </a:lnTo>
                  <a:lnTo>
                    <a:pt x="31677" y="21556"/>
                  </a:lnTo>
                  <a:lnTo>
                    <a:pt x="30885" y="21410"/>
                  </a:lnTo>
                  <a:lnTo>
                    <a:pt x="31698" y="21264"/>
                  </a:lnTo>
                  <a:close/>
                  <a:moveTo>
                    <a:pt x="4083" y="19952"/>
                  </a:moveTo>
                  <a:lnTo>
                    <a:pt x="8623" y="21660"/>
                  </a:lnTo>
                  <a:lnTo>
                    <a:pt x="501" y="21576"/>
                  </a:lnTo>
                  <a:lnTo>
                    <a:pt x="4083" y="19952"/>
                  </a:lnTo>
                  <a:close/>
                  <a:moveTo>
                    <a:pt x="30052" y="21556"/>
                  </a:moveTo>
                  <a:lnTo>
                    <a:pt x="30573" y="21639"/>
                  </a:lnTo>
                  <a:lnTo>
                    <a:pt x="30032" y="21680"/>
                  </a:lnTo>
                  <a:lnTo>
                    <a:pt x="29511" y="21639"/>
                  </a:lnTo>
                  <a:lnTo>
                    <a:pt x="30052" y="21556"/>
                  </a:lnTo>
                  <a:close/>
                  <a:moveTo>
                    <a:pt x="4916" y="19577"/>
                  </a:moveTo>
                  <a:lnTo>
                    <a:pt x="12746" y="20327"/>
                  </a:lnTo>
                  <a:lnTo>
                    <a:pt x="15662" y="21701"/>
                  </a:lnTo>
                  <a:lnTo>
                    <a:pt x="15662" y="21701"/>
                  </a:lnTo>
                  <a:lnTo>
                    <a:pt x="9477" y="21660"/>
                  </a:lnTo>
                  <a:lnTo>
                    <a:pt x="4457" y="19785"/>
                  </a:lnTo>
                  <a:lnTo>
                    <a:pt x="4916" y="19577"/>
                  </a:lnTo>
                  <a:close/>
                  <a:moveTo>
                    <a:pt x="13579" y="20410"/>
                  </a:moveTo>
                  <a:lnTo>
                    <a:pt x="22826" y="21285"/>
                  </a:lnTo>
                  <a:lnTo>
                    <a:pt x="21785" y="21764"/>
                  </a:lnTo>
                  <a:lnTo>
                    <a:pt x="16349" y="21722"/>
                  </a:lnTo>
                  <a:lnTo>
                    <a:pt x="13579" y="20410"/>
                  </a:lnTo>
                  <a:close/>
                  <a:moveTo>
                    <a:pt x="23388" y="21347"/>
                  </a:moveTo>
                  <a:lnTo>
                    <a:pt x="24409" y="21431"/>
                  </a:lnTo>
                  <a:lnTo>
                    <a:pt x="23471" y="21785"/>
                  </a:lnTo>
                  <a:lnTo>
                    <a:pt x="22472" y="21764"/>
                  </a:lnTo>
                  <a:lnTo>
                    <a:pt x="23388" y="21347"/>
                  </a:lnTo>
                  <a:close/>
                  <a:moveTo>
                    <a:pt x="25096" y="21514"/>
                  </a:moveTo>
                  <a:lnTo>
                    <a:pt x="25929" y="21576"/>
                  </a:lnTo>
                  <a:lnTo>
                    <a:pt x="25138" y="21785"/>
                  </a:lnTo>
                  <a:lnTo>
                    <a:pt x="24325" y="21785"/>
                  </a:lnTo>
                  <a:lnTo>
                    <a:pt x="25096" y="21514"/>
                  </a:lnTo>
                  <a:close/>
                  <a:moveTo>
                    <a:pt x="26762" y="21660"/>
                  </a:moveTo>
                  <a:lnTo>
                    <a:pt x="27303" y="21722"/>
                  </a:lnTo>
                  <a:lnTo>
                    <a:pt x="26783" y="21805"/>
                  </a:lnTo>
                  <a:lnTo>
                    <a:pt x="26262" y="21805"/>
                  </a:lnTo>
                  <a:lnTo>
                    <a:pt x="26762" y="21660"/>
                  </a:lnTo>
                  <a:close/>
                  <a:moveTo>
                    <a:pt x="33322" y="21722"/>
                  </a:moveTo>
                  <a:lnTo>
                    <a:pt x="33822" y="21868"/>
                  </a:lnTo>
                  <a:lnTo>
                    <a:pt x="33301" y="21847"/>
                  </a:lnTo>
                  <a:lnTo>
                    <a:pt x="32781" y="21764"/>
                  </a:lnTo>
                  <a:lnTo>
                    <a:pt x="33322" y="21722"/>
                  </a:lnTo>
                  <a:close/>
                  <a:moveTo>
                    <a:pt x="34988" y="21576"/>
                  </a:moveTo>
                  <a:lnTo>
                    <a:pt x="35759" y="21868"/>
                  </a:lnTo>
                  <a:lnTo>
                    <a:pt x="34946" y="21868"/>
                  </a:lnTo>
                  <a:lnTo>
                    <a:pt x="34155" y="21660"/>
                  </a:lnTo>
                  <a:lnTo>
                    <a:pt x="34988" y="21576"/>
                  </a:lnTo>
                  <a:close/>
                  <a:moveTo>
                    <a:pt x="36696" y="21451"/>
                  </a:moveTo>
                  <a:lnTo>
                    <a:pt x="37612" y="21889"/>
                  </a:lnTo>
                  <a:lnTo>
                    <a:pt x="36613" y="21889"/>
                  </a:lnTo>
                  <a:lnTo>
                    <a:pt x="35675" y="21535"/>
                  </a:lnTo>
                  <a:lnTo>
                    <a:pt x="36696" y="21451"/>
                  </a:lnTo>
                  <a:close/>
                  <a:moveTo>
                    <a:pt x="46526" y="20681"/>
                  </a:moveTo>
                  <a:lnTo>
                    <a:pt x="43735" y="21951"/>
                  </a:lnTo>
                  <a:lnTo>
                    <a:pt x="38299" y="21889"/>
                  </a:lnTo>
                  <a:lnTo>
                    <a:pt x="37279" y="21410"/>
                  </a:lnTo>
                  <a:lnTo>
                    <a:pt x="46526" y="20681"/>
                  </a:lnTo>
                  <a:close/>
                  <a:moveTo>
                    <a:pt x="55189" y="19994"/>
                  </a:moveTo>
                  <a:lnTo>
                    <a:pt x="55647" y="20202"/>
                  </a:lnTo>
                  <a:lnTo>
                    <a:pt x="50607" y="21993"/>
                  </a:lnTo>
                  <a:lnTo>
                    <a:pt x="44422" y="21951"/>
                  </a:lnTo>
                  <a:lnTo>
                    <a:pt x="47359" y="20598"/>
                  </a:lnTo>
                  <a:lnTo>
                    <a:pt x="55189" y="19994"/>
                  </a:lnTo>
                  <a:close/>
                  <a:moveTo>
                    <a:pt x="24055" y="22076"/>
                  </a:moveTo>
                  <a:lnTo>
                    <a:pt x="23534" y="22201"/>
                  </a:lnTo>
                  <a:lnTo>
                    <a:pt x="23013" y="22243"/>
                  </a:lnTo>
                  <a:lnTo>
                    <a:pt x="23513" y="22076"/>
                  </a:lnTo>
                  <a:close/>
                  <a:moveTo>
                    <a:pt x="36029" y="22159"/>
                  </a:moveTo>
                  <a:lnTo>
                    <a:pt x="36550" y="22180"/>
                  </a:lnTo>
                  <a:lnTo>
                    <a:pt x="37050" y="22368"/>
                  </a:lnTo>
                  <a:lnTo>
                    <a:pt x="37050" y="22368"/>
                  </a:lnTo>
                  <a:lnTo>
                    <a:pt x="36529" y="22305"/>
                  </a:lnTo>
                  <a:lnTo>
                    <a:pt x="36029" y="22159"/>
                  </a:lnTo>
                  <a:close/>
                  <a:moveTo>
                    <a:pt x="22659" y="22055"/>
                  </a:moveTo>
                  <a:lnTo>
                    <a:pt x="21910" y="22326"/>
                  </a:lnTo>
                  <a:lnTo>
                    <a:pt x="21076" y="22389"/>
                  </a:lnTo>
                  <a:lnTo>
                    <a:pt x="21847" y="22055"/>
                  </a:lnTo>
                  <a:close/>
                  <a:moveTo>
                    <a:pt x="38237" y="22180"/>
                  </a:moveTo>
                  <a:lnTo>
                    <a:pt x="38987" y="22534"/>
                  </a:lnTo>
                  <a:lnTo>
                    <a:pt x="38174" y="22472"/>
                  </a:lnTo>
                  <a:lnTo>
                    <a:pt x="37404" y="22180"/>
                  </a:lnTo>
                  <a:close/>
                  <a:moveTo>
                    <a:pt x="16953" y="22014"/>
                  </a:moveTo>
                  <a:lnTo>
                    <a:pt x="21160" y="22055"/>
                  </a:lnTo>
                  <a:lnTo>
                    <a:pt x="20243" y="22472"/>
                  </a:lnTo>
                  <a:lnTo>
                    <a:pt x="18244" y="22618"/>
                  </a:lnTo>
                  <a:lnTo>
                    <a:pt x="16953" y="22014"/>
                  </a:lnTo>
                  <a:close/>
                  <a:moveTo>
                    <a:pt x="38924" y="22201"/>
                  </a:moveTo>
                  <a:lnTo>
                    <a:pt x="43110" y="22222"/>
                  </a:lnTo>
                  <a:lnTo>
                    <a:pt x="41819" y="22826"/>
                  </a:lnTo>
                  <a:lnTo>
                    <a:pt x="39820" y="22618"/>
                  </a:lnTo>
                  <a:lnTo>
                    <a:pt x="38924" y="22201"/>
                  </a:lnTo>
                  <a:close/>
                  <a:moveTo>
                    <a:pt x="20847" y="22701"/>
                  </a:moveTo>
                  <a:lnTo>
                    <a:pt x="20348" y="22888"/>
                  </a:lnTo>
                  <a:lnTo>
                    <a:pt x="19827" y="22972"/>
                  </a:lnTo>
                  <a:lnTo>
                    <a:pt x="20306" y="22743"/>
                  </a:lnTo>
                  <a:lnTo>
                    <a:pt x="20847" y="22701"/>
                  </a:lnTo>
                  <a:close/>
                  <a:moveTo>
                    <a:pt x="19473" y="22805"/>
                  </a:moveTo>
                  <a:lnTo>
                    <a:pt x="19056" y="23013"/>
                  </a:lnTo>
                  <a:lnTo>
                    <a:pt x="18765" y="22868"/>
                  </a:lnTo>
                  <a:lnTo>
                    <a:pt x="19473" y="22805"/>
                  </a:lnTo>
                  <a:close/>
                  <a:moveTo>
                    <a:pt x="10268" y="21951"/>
                  </a:moveTo>
                  <a:lnTo>
                    <a:pt x="16287" y="22014"/>
                  </a:lnTo>
                  <a:lnTo>
                    <a:pt x="17661" y="22659"/>
                  </a:lnTo>
                  <a:lnTo>
                    <a:pt x="13142" y="23034"/>
                  </a:lnTo>
                  <a:lnTo>
                    <a:pt x="10268" y="21951"/>
                  </a:lnTo>
                  <a:close/>
                  <a:moveTo>
                    <a:pt x="39216" y="22868"/>
                  </a:moveTo>
                  <a:lnTo>
                    <a:pt x="39757" y="22909"/>
                  </a:lnTo>
                  <a:lnTo>
                    <a:pt x="40236" y="23138"/>
                  </a:lnTo>
                  <a:lnTo>
                    <a:pt x="39716" y="23034"/>
                  </a:lnTo>
                  <a:lnTo>
                    <a:pt x="39216" y="22868"/>
                  </a:lnTo>
                  <a:close/>
                  <a:moveTo>
                    <a:pt x="40590" y="22992"/>
                  </a:moveTo>
                  <a:lnTo>
                    <a:pt x="41298" y="23055"/>
                  </a:lnTo>
                  <a:lnTo>
                    <a:pt x="41007" y="23180"/>
                  </a:lnTo>
                  <a:lnTo>
                    <a:pt x="40590" y="22992"/>
                  </a:lnTo>
                  <a:close/>
                  <a:moveTo>
                    <a:pt x="43797" y="22243"/>
                  </a:moveTo>
                  <a:lnTo>
                    <a:pt x="49795" y="22284"/>
                  </a:lnTo>
                  <a:lnTo>
                    <a:pt x="46921" y="23305"/>
                  </a:lnTo>
                  <a:lnTo>
                    <a:pt x="42402" y="22868"/>
                  </a:lnTo>
                  <a:lnTo>
                    <a:pt x="43797" y="22243"/>
                  </a:lnTo>
                  <a:close/>
                  <a:moveTo>
                    <a:pt x="167" y="21868"/>
                  </a:moveTo>
                  <a:lnTo>
                    <a:pt x="9414" y="21951"/>
                  </a:lnTo>
                  <a:lnTo>
                    <a:pt x="12455" y="23076"/>
                  </a:lnTo>
                  <a:lnTo>
                    <a:pt x="6290" y="23576"/>
                  </a:lnTo>
                  <a:lnTo>
                    <a:pt x="167" y="21868"/>
                  </a:lnTo>
                  <a:close/>
                  <a:moveTo>
                    <a:pt x="18182" y="22909"/>
                  </a:moveTo>
                  <a:lnTo>
                    <a:pt x="18702" y="23159"/>
                  </a:lnTo>
                  <a:lnTo>
                    <a:pt x="15099" y="23763"/>
                  </a:lnTo>
                  <a:lnTo>
                    <a:pt x="13787" y="23263"/>
                  </a:lnTo>
                  <a:lnTo>
                    <a:pt x="18182" y="22909"/>
                  </a:lnTo>
                  <a:close/>
                  <a:moveTo>
                    <a:pt x="41881" y="23117"/>
                  </a:moveTo>
                  <a:lnTo>
                    <a:pt x="46276" y="23534"/>
                  </a:lnTo>
                  <a:lnTo>
                    <a:pt x="44943" y="24013"/>
                  </a:lnTo>
                  <a:lnTo>
                    <a:pt x="41361" y="23347"/>
                  </a:lnTo>
                  <a:lnTo>
                    <a:pt x="41881" y="23117"/>
                  </a:lnTo>
                  <a:close/>
                  <a:moveTo>
                    <a:pt x="17703" y="23617"/>
                  </a:moveTo>
                  <a:lnTo>
                    <a:pt x="17224" y="23846"/>
                  </a:lnTo>
                  <a:lnTo>
                    <a:pt x="16099" y="24138"/>
                  </a:lnTo>
                  <a:lnTo>
                    <a:pt x="15641" y="23971"/>
                  </a:lnTo>
                  <a:lnTo>
                    <a:pt x="17703" y="23617"/>
                  </a:lnTo>
                  <a:close/>
                  <a:moveTo>
                    <a:pt x="42340" y="23826"/>
                  </a:moveTo>
                  <a:lnTo>
                    <a:pt x="44401" y="24200"/>
                  </a:lnTo>
                  <a:lnTo>
                    <a:pt x="43943" y="24367"/>
                  </a:lnTo>
                  <a:lnTo>
                    <a:pt x="42819" y="24055"/>
                  </a:lnTo>
                  <a:lnTo>
                    <a:pt x="42340" y="23826"/>
                  </a:lnTo>
                  <a:close/>
                  <a:moveTo>
                    <a:pt x="13100" y="23326"/>
                  </a:moveTo>
                  <a:lnTo>
                    <a:pt x="14537" y="23867"/>
                  </a:lnTo>
                  <a:lnTo>
                    <a:pt x="10060" y="24617"/>
                  </a:lnTo>
                  <a:lnTo>
                    <a:pt x="7102" y="23784"/>
                  </a:lnTo>
                  <a:lnTo>
                    <a:pt x="13100" y="23326"/>
                  </a:lnTo>
                  <a:close/>
                  <a:moveTo>
                    <a:pt x="46963" y="23596"/>
                  </a:moveTo>
                  <a:lnTo>
                    <a:pt x="52940" y="24180"/>
                  </a:lnTo>
                  <a:lnTo>
                    <a:pt x="49983" y="24929"/>
                  </a:lnTo>
                  <a:lnTo>
                    <a:pt x="45505" y="24117"/>
                  </a:lnTo>
                  <a:lnTo>
                    <a:pt x="46963" y="23596"/>
                  </a:lnTo>
                  <a:close/>
                  <a:moveTo>
                    <a:pt x="15079" y="24055"/>
                  </a:moveTo>
                  <a:lnTo>
                    <a:pt x="15599" y="24263"/>
                  </a:lnTo>
                  <a:lnTo>
                    <a:pt x="12080" y="25179"/>
                  </a:lnTo>
                  <a:lnTo>
                    <a:pt x="10726" y="24784"/>
                  </a:lnTo>
                  <a:lnTo>
                    <a:pt x="15079" y="24055"/>
                  </a:lnTo>
                  <a:close/>
                  <a:moveTo>
                    <a:pt x="15683" y="24534"/>
                  </a:moveTo>
                  <a:lnTo>
                    <a:pt x="13100" y="25450"/>
                  </a:lnTo>
                  <a:lnTo>
                    <a:pt x="12642" y="25325"/>
                  </a:lnTo>
                  <a:lnTo>
                    <a:pt x="15683" y="24534"/>
                  </a:lnTo>
                  <a:close/>
                  <a:moveTo>
                    <a:pt x="44964" y="24305"/>
                  </a:moveTo>
                  <a:lnTo>
                    <a:pt x="49316" y="25117"/>
                  </a:lnTo>
                  <a:lnTo>
                    <a:pt x="47942" y="25471"/>
                  </a:lnTo>
                  <a:lnTo>
                    <a:pt x="44422" y="24492"/>
                  </a:lnTo>
                  <a:lnTo>
                    <a:pt x="44964" y="24305"/>
                  </a:lnTo>
                  <a:close/>
                  <a:moveTo>
                    <a:pt x="6269" y="23867"/>
                  </a:moveTo>
                  <a:lnTo>
                    <a:pt x="9372" y="24721"/>
                  </a:lnTo>
                  <a:lnTo>
                    <a:pt x="3291" y="25742"/>
                  </a:lnTo>
                  <a:lnTo>
                    <a:pt x="3187" y="25721"/>
                  </a:lnTo>
                  <a:lnTo>
                    <a:pt x="271" y="24325"/>
                  </a:lnTo>
                  <a:lnTo>
                    <a:pt x="6269" y="23867"/>
                  </a:lnTo>
                  <a:close/>
                  <a:moveTo>
                    <a:pt x="44360" y="24784"/>
                  </a:moveTo>
                  <a:lnTo>
                    <a:pt x="47379" y="25617"/>
                  </a:lnTo>
                  <a:lnTo>
                    <a:pt x="46921" y="25742"/>
                  </a:lnTo>
                  <a:lnTo>
                    <a:pt x="44360" y="24784"/>
                  </a:lnTo>
                  <a:close/>
                  <a:moveTo>
                    <a:pt x="10039" y="24908"/>
                  </a:moveTo>
                  <a:lnTo>
                    <a:pt x="11517" y="25325"/>
                  </a:lnTo>
                  <a:lnTo>
                    <a:pt x="7123" y="26450"/>
                  </a:lnTo>
                  <a:lnTo>
                    <a:pt x="4124" y="25908"/>
                  </a:lnTo>
                  <a:lnTo>
                    <a:pt x="10039" y="24908"/>
                  </a:lnTo>
                  <a:close/>
                  <a:moveTo>
                    <a:pt x="49983" y="25242"/>
                  </a:moveTo>
                  <a:lnTo>
                    <a:pt x="55897" y="26325"/>
                  </a:lnTo>
                  <a:lnTo>
                    <a:pt x="52877" y="26824"/>
                  </a:lnTo>
                  <a:lnTo>
                    <a:pt x="48504" y="25617"/>
                  </a:lnTo>
                  <a:lnTo>
                    <a:pt x="49983" y="25242"/>
                  </a:lnTo>
                  <a:close/>
                  <a:moveTo>
                    <a:pt x="12080" y="25471"/>
                  </a:moveTo>
                  <a:lnTo>
                    <a:pt x="12621" y="25617"/>
                  </a:lnTo>
                  <a:lnTo>
                    <a:pt x="9185" y="26845"/>
                  </a:lnTo>
                  <a:lnTo>
                    <a:pt x="7790" y="26575"/>
                  </a:lnTo>
                  <a:lnTo>
                    <a:pt x="12080" y="25471"/>
                  </a:lnTo>
                  <a:close/>
                  <a:moveTo>
                    <a:pt x="4187" y="26200"/>
                  </a:moveTo>
                  <a:lnTo>
                    <a:pt x="6457" y="26637"/>
                  </a:lnTo>
                  <a:lnTo>
                    <a:pt x="5561" y="26866"/>
                  </a:lnTo>
                  <a:lnTo>
                    <a:pt x="4187" y="26200"/>
                  </a:lnTo>
                  <a:close/>
                  <a:moveTo>
                    <a:pt x="12705" y="25887"/>
                  </a:moveTo>
                  <a:lnTo>
                    <a:pt x="10226" y="27033"/>
                  </a:lnTo>
                  <a:lnTo>
                    <a:pt x="9768" y="26949"/>
                  </a:lnTo>
                  <a:lnTo>
                    <a:pt x="12705" y="25887"/>
                  </a:lnTo>
                  <a:close/>
                  <a:moveTo>
                    <a:pt x="47942" y="25762"/>
                  </a:moveTo>
                  <a:lnTo>
                    <a:pt x="52190" y="26949"/>
                  </a:lnTo>
                  <a:lnTo>
                    <a:pt x="50795" y="27179"/>
                  </a:lnTo>
                  <a:lnTo>
                    <a:pt x="47400" y="25908"/>
                  </a:lnTo>
                  <a:lnTo>
                    <a:pt x="47942" y="25762"/>
                  </a:lnTo>
                  <a:close/>
                  <a:moveTo>
                    <a:pt x="55814" y="26637"/>
                  </a:moveTo>
                  <a:lnTo>
                    <a:pt x="54439" y="27262"/>
                  </a:lnTo>
                  <a:lnTo>
                    <a:pt x="53544" y="27012"/>
                  </a:lnTo>
                  <a:lnTo>
                    <a:pt x="55814" y="26637"/>
                  </a:lnTo>
                  <a:close/>
                  <a:moveTo>
                    <a:pt x="47296" y="26179"/>
                  </a:moveTo>
                  <a:lnTo>
                    <a:pt x="50233" y="27283"/>
                  </a:lnTo>
                  <a:lnTo>
                    <a:pt x="49754" y="27366"/>
                  </a:lnTo>
                  <a:lnTo>
                    <a:pt x="47296" y="26179"/>
                  </a:lnTo>
                  <a:close/>
                  <a:moveTo>
                    <a:pt x="7144" y="26762"/>
                  </a:moveTo>
                  <a:lnTo>
                    <a:pt x="8643" y="27033"/>
                  </a:lnTo>
                  <a:lnTo>
                    <a:pt x="7082" y="27595"/>
                  </a:lnTo>
                  <a:lnTo>
                    <a:pt x="5978" y="27054"/>
                  </a:lnTo>
                  <a:lnTo>
                    <a:pt x="7144" y="26762"/>
                  </a:lnTo>
                  <a:close/>
                  <a:moveTo>
                    <a:pt x="52857" y="27137"/>
                  </a:moveTo>
                  <a:lnTo>
                    <a:pt x="54023" y="27449"/>
                  </a:lnTo>
                  <a:lnTo>
                    <a:pt x="52898" y="27970"/>
                  </a:lnTo>
                  <a:lnTo>
                    <a:pt x="51336" y="27387"/>
                  </a:lnTo>
                  <a:lnTo>
                    <a:pt x="52857" y="27137"/>
                  </a:lnTo>
                  <a:close/>
                  <a:moveTo>
                    <a:pt x="9227" y="27137"/>
                  </a:moveTo>
                  <a:lnTo>
                    <a:pt x="9768" y="27241"/>
                  </a:lnTo>
                  <a:lnTo>
                    <a:pt x="8019" y="28032"/>
                  </a:lnTo>
                  <a:lnTo>
                    <a:pt x="7456" y="27762"/>
                  </a:lnTo>
                  <a:lnTo>
                    <a:pt x="9227" y="27137"/>
                  </a:lnTo>
                  <a:close/>
                  <a:moveTo>
                    <a:pt x="28428" y="22097"/>
                  </a:moveTo>
                  <a:lnTo>
                    <a:pt x="31656" y="22139"/>
                  </a:lnTo>
                  <a:lnTo>
                    <a:pt x="34863" y="22451"/>
                  </a:lnTo>
                  <a:lnTo>
                    <a:pt x="38050" y="23034"/>
                  </a:lnTo>
                  <a:lnTo>
                    <a:pt x="40111" y="23596"/>
                  </a:lnTo>
                  <a:lnTo>
                    <a:pt x="29990" y="28220"/>
                  </a:lnTo>
                  <a:lnTo>
                    <a:pt x="19952" y="23430"/>
                  </a:lnTo>
                  <a:lnTo>
                    <a:pt x="22014" y="22888"/>
                  </a:lnTo>
                  <a:lnTo>
                    <a:pt x="25200" y="22368"/>
                  </a:lnTo>
                  <a:lnTo>
                    <a:pt x="28428" y="22097"/>
                  </a:lnTo>
                  <a:close/>
                  <a:moveTo>
                    <a:pt x="50774" y="27491"/>
                  </a:moveTo>
                  <a:lnTo>
                    <a:pt x="52523" y="28136"/>
                  </a:lnTo>
                  <a:lnTo>
                    <a:pt x="51940" y="28407"/>
                  </a:lnTo>
                  <a:lnTo>
                    <a:pt x="50212" y="27574"/>
                  </a:lnTo>
                  <a:lnTo>
                    <a:pt x="50774" y="27491"/>
                  </a:lnTo>
                  <a:close/>
                  <a:moveTo>
                    <a:pt x="5540" y="27158"/>
                  </a:moveTo>
                  <a:lnTo>
                    <a:pt x="6707" y="27720"/>
                  </a:lnTo>
                  <a:lnTo>
                    <a:pt x="4374" y="28553"/>
                  </a:lnTo>
                  <a:lnTo>
                    <a:pt x="1313" y="28261"/>
                  </a:lnTo>
                  <a:lnTo>
                    <a:pt x="5540" y="27158"/>
                  </a:lnTo>
                  <a:close/>
                  <a:moveTo>
                    <a:pt x="7061" y="27907"/>
                  </a:moveTo>
                  <a:lnTo>
                    <a:pt x="7685" y="28199"/>
                  </a:lnTo>
                  <a:lnTo>
                    <a:pt x="6457" y="28740"/>
                  </a:lnTo>
                  <a:lnTo>
                    <a:pt x="5041" y="28615"/>
                  </a:lnTo>
                  <a:lnTo>
                    <a:pt x="7061" y="27907"/>
                  </a:lnTo>
                  <a:close/>
                  <a:moveTo>
                    <a:pt x="19515" y="23555"/>
                  </a:moveTo>
                  <a:lnTo>
                    <a:pt x="29636" y="28366"/>
                  </a:lnTo>
                  <a:lnTo>
                    <a:pt x="28657" y="28824"/>
                  </a:lnTo>
                  <a:lnTo>
                    <a:pt x="16870" y="24429"/>
                  </a:lnTo>
                  <a:lnTo>
                    <a:pt x="18890" y="23701"/>
                  </a:lnTo>
                  <a:lnTo>
                    <a:pt x="19515" y="23555"/>
                  </a:lnTo>
                  <a:close/>
                  <a:moveTo>
                    <a:pt x="40549" y="23721"/>
                  </a:moveTo>
                  <a:lnTo>
                    <a:pt x="41153" y="23888"/>
                  </a:lnTo>
                  <a:lnTo>
                    <a:pt x="43152" y="24638"/>
                  </a:lnTo>
                  <a:lnTo>
                    <a:pt x="31302" y="28845"/>
                  </a:lnTo>
                  <a:lnTo>
                    <a:pt x="30323" y="28386"/>
                  </a:lnTo>
                  <a:lnTo>
                    <a:pt x="40549" y="23721"/>
                  </a:lnTo>
                  <a:close/>
                  <a:moveTo>
                    <a:pt x="54460" y="27574"/>
                  </a:moveTo>
                  <a:lnTo>
                    <a:pt x="58646" y="28740"/>
                  </a:lnTo>
                  <a:lnTo>
                    <a:pt x="55606" y="28970"/>
                  </a:lnTo>
                  <a:lnTo>
                    <a:pt x="53273" y="28116"/>
                  </a:lnTo>
                  <a:lnTo>
                    <a:pt x="54460" y="27574"/>
                  </a:lnTo>
                  <a:close/>
                  <a:moveTo>
                    <a:pt x="8019" y="28345"/>
                  </a:moveTo>
                  <a:lnTo>
                    <a:pt x="9456" y="29032"/>
                  </a:lnTo>
                  <a:lnTo>
                    <a:pt x="7040" y="28803"/>
                  </a:lnTo>
                  <a:lnTo>
                    <a:pt x="8019" y="28345"/>
                  </a:lnTo>
                  <a:close/>
                  <a:moveTo>
                    <a:pt x="1417" y="28553"/>
                  </a:moveTo>
                  <a:lnTo>
                    <a:pt x="3729" y="28782"/>
                  </a:lnTo>
                  <a:lnTo>
                    <a:pt x="2854" y="29094"/>
                  </a:lnTo>
                  <a:lnTo>
                    <a:pt x="1417" y="28553"/>
                  </a:lnTo>
                  <a:close/>
                  <a:moveTo>
                    <a:pt x="52898" y="28282"/>
                  </a:moveTo>
                  <a:lnTo>
                    <a:pt x="54918" y="29032"/>
                  </a:lnTo>
                  <a:lnTo>
                    <a:pt x="53502" y="29136"/>
                  </a:lnTo>
                  <a:lnTo>
                    <a:pt x="52294" y="28553"/>
                  </a:lnTo>
                  <a:lnTo>
                    <a:pt x="52898" y="28282"/>
                  </a:lnTo>
                  <a:close/>
                  <a:moveTo>
                    <a:pt x="29990" y="28532"/>
                  </a:moveTo>
                  <a:lnTo>
                    <a:pt x="30927" y="28990"/>
                  </a:lnTo>
                  <a:lnTo>
                    <a:pt x="29969" y="29324"/>
                  </a:lnTo>
                  <a:lnTo>
                    <a:pt x="29053" y="28970"/>
                  </a:lnTo>
                  <a:lnTo>
                    <a:pt x="29990" y="28532"/>
                  </a:lnTo>
                  <a:close/>
                  <a:moveTo>
                    <a:pt x="51940" y="28720"/>
                  </a:moveTo>
                  <a:lnTo>
                    <a:pt x="52919" y="29178"/>
                  </a:lnTo>
                  <a:lnTo>
                    <a:pt x="50503" y="29386"/>
                  </a:lnTo>
                  <a:lnTo>
                    <a:pt x="51940" y="28720"/>
                  </a:lnTo>
                  <a:close/>
                  <a:moveTo>
                    <a:pt x="16453" y="24575"/>
                  </a:moveTo>
                  <a:lnTo>
                    <a:pt x="28282" y="28990"/>
                  </a:lnTo>
                  <a:lnTo>
                    <a:pt x="27387" y="29407"/>
                  </a:lnTo>
                  <a:lnTo>
                    <a:pt x="13892" y="25679"/>
                  </a:lnTo>
                  <a:lnTo>
                    <a:pt x="15849" y="24784"/>
                  </a:lnTo>
                  <a:lnTo>
                    <a:pt x="16453" y="24575"/>
                  </a:lnTo>
                  <a:close/>
                  <a:moveTo>
                    <a:pt x="43589" y="24804"/>
                  </a:moveTo>
                  <a:lnTo>
                    <a:pt x="44172" y="25013"/>
                  </a:lnTo>
                  <a:lnTo>
                    <a:pt x="46109" y="25950"/>
                  </a:lnTo>
                  <a:lnTo>
                    <a:pt x="32572" y="29449"/>
                  </a:lnTo>
                  <a:lnTo>
                    <a:pt x="31677" y="29011"/>
                  </a:lnTo>
                  <a:lnTo>
                    <a:pt x="43589" y="24804"/>
                  </a:lnTo>
                  <a:close/>
                  <a:moveTo>
                    <a:pt x="58542" y="29032"/>
                  </a:moveTo>
                  <a:lnTo>
                    <a:pt x="57105" y="29532"/>
                  </a:lnTo>
                  <a:lnTo>
                    <a:pt x="56251" y="29219"/>
                  </a:lnTo>
                  <a:lnTo>
                    <a:pt x="58542" y="29032"/>
                  </a:lnTo>
                  <a:close/>
                  <a:moveTo>
                    <a:pt x="4395" y="28845"/>
                  </a:moveTo>
                  <a:lnTo>
                    <a:pt x="5936" y="28990"/>
                  </a:lnTo>
                  <a:lnTo>
                    <a:pt x="4416" y="29678"/>
                  </a:lnTo>
                  <a:lnTo>
                    <a:pt x="3270" y="29240"/>
                  </a:lnTo>
                  <a:lnTo>
                    <a:pt x="4395" y="28845"/>
                  </a:lnTo>
                  <a:close/>
                  <a:moveTo>
                    <a:pt x="28678" y="29136"/>
                  </a:moveTo>
                  <a:lnTo>
                    <a:pt x="29553" y="29469"/>
                  </a:lnTo>
                  <a:lnTo>
                    <a:pt x="28699" y="29761"/>
                  </a:lnTo>
                  <a:lnTo>
                    <a:pt x="27824" y="29532"/>
                  </a:lnTo>
                  <a:lnTo>
                    <a:pt x="28678" y="29136"/>
                  </a:lnTo>
                  <a:close/>
                  <a:moveTo>
                    <a:pt x="31281" y="29157"/>
                  </a:moveTo>
                  <a:lnTo>
                    <a:pt x="32135" y="29553"/>
                  </a:lnTo>
                  <a:lnTo>
                    <a:pt x="31260" y="29782"/>
                  </a:lnTo>
                  <a:lnTo>
                    <a:pt x="30406" y="29469"/>
                  </a:lnTo>
                  <a:lnTo>
                    <a:pt x="31281" y="29157"/>
                  </a:lnTo>
                  <a:close/>
                  <a:moveTo>
                    <a:pt x="13496" y="25866"/>
                  </a:moveTo>
                  <a:lnTo>
                    <a:pt x="26970" y="29594"/>
                  </a:lnTo>
                  <a:lnTo>
                    <a:pt x="26137" y="29969"/>
                  </a:lnTo>
                  <a:lnTo>
                    <a:pt x="10726" y="27116"/>
                  </a:lnTo>
                  <a:lnTo>
                    <a:pt x="13496" y="25866"/>
                  </a:lnTo>
                  <a:close/>
                  <a:moveTo>
                    <a:pt x="46526" y="26137"/>
                  </a:moveTo>
                  <a:lnTo>
                    <a:pt x="49254" y="27449"/>
                  </a:lnTo>
                  <a:lnTo>
                    <a:pt x="33801" y="30032"/>
                  </a:lnTo>
                  <a:lnTo>
                    <a:pt x="32989" y="29636"/>
                  </a:lnTo>
                  <a:lnTo>
                    <a:pt x="46526" y="26137"/>
                  </a:lnTo>
                  <a:close/>
                  <a:moveTo>
                    <a:pt x="55564" y="29261"/>
                  </a:moveTo>
                  <a:lnTo>
                    <a:pt x="56689" y="29698"/>
                  </a:lnTo>
                  <a:lnTo>
                    <a:pt x="55522" y="30094"/>
                  </a:lnTo>
                  <a:lnTo>
                    <a:pt x="54023" y="29386"/>
                  </a:lnTo>
                  <a:lnTo>
                    <a:pt x="55564" y="29261"/>
                  </a:lnTo>
                  <a:close/>
                  <a:moveTo>
                    <a:pt x="29969" y="29615"/>
                  </a:moveTo>
                  <a:lnTo>
                    <a:pt x="30760" y="29928"/>
                  </a:lnTo>
                  <a:lnTo>
                    <a:pt x="29969" y="30115"/>
                  </a:lnTo>
                  <a:lnTo>
                    <a:pt x="29178" y="29907"/>
                  </a:lnTo>
                  <a:lnTo>
                    <a:pt x="29969" y="29615"/>
                  </a:lnTo>
                  <a:close/>
                  <a:moveTo>
                    <a:pt x="27408" y="29719"/>
                  </a:moveTo>
                  <a:lnTo>
                    <a:pt x="28220" y="29948"/>
                  </a:lnTo>
                  <a:lnTo>
                    <a:pt x="27449" y="30219"/>
                  </a:lnTo>
                  <a:lnTo>
                    <a:pt x="26637" y="30073"/>
                  </a:lnTo>
                  <a:lnTo>
                    <a:pt x="27408" y="29719"/>
                  </a:lnTo>
                  <a:close/>
                  <a:moveTo>
                    <a:pt x="32551" y="29761"/>
                  </a:moveTo>
                  <a:lnTo>
                    <a:pt x="33301" y="30115"/>
                  </a:lnTo>
                  <a:lnTo>
                    <a:pt x="32489" y="30261"/>
                  </a:lnTo>
                  <a:lnTo>
                    <a:pt x="31718" y="29969"/>
                  </a:lnTo>
                  <a:lnTo>
                    <a:pt x="32551" y="29761"/>
                  </a:lnTo>
                  <a:close/>
                  <a:moveTo>
                    <a:pt x="28699" y="30073"/>
                  </a:moveTo>
                  <a:lnTo>
                    <a:pt x="29407" y="30261"/>
                  </a:lnTo>
                  <a:lnTo>
                    <a:pt x="28720" y="30448"/>
                  </a:lnTo>
                  <a:lnTo>
                    <a:pt x="28011" y="30323"/>
                  </a:lnTo>
                  <a:lnTo>
                    <a:pt x="28699" y="30073"/>
                  </a:lnTo>
                  <a:close/>
                  <a:moveTo>
                    <a:pt x="31239" y="30094"/>
                  </a:moveTo>
                  <a:lnTo>
                    <a:pt x="31927" y="30344"/>
                  </a:lnTo>
                  <a:lnTo>
                    <a:pt x="31219" y="30469"/>
                  </a:lnTo>
                  <a:lnTo>
                    <a:pt x="30531" y="30282"/>
                  </a:lnTo>
                  <a:lnTo>
                    <a:pt x="31239" y="30094"/>
                  </a:lnTo>
                  <a:close/>
                  <a:moveTo>
                    <a:pt x="10268" y="27324"/>
                  </a:moveTo>
                  <a:lnTo>
                    <a:pt x="25679" y="30177"/>
                  </a:lnTo>
                  <a:lnTo>
                    <a:pt x="24929" y="30531"/>
                  </a:lnTo>
                  <a:lnTo>
                    <a:pt x="10310" y="29115"/>
                  </a:lnTo>
                  <a:lnTo>
                    <a:pt x="8373" y="28199"/>
                  </a:lnTo>
                  <a:lnTo>
                    <a:pt x="10268" y="27324"/>
                  </a:lnTo>
                  <a:close/>
                  <a:moveTo>
                    <a:pt x="49712" y="27657"/>
                  </a:moveTo>
                  <a:lnTo>
                    <a:pt x="51607" y="28553"/>
                  </a:lnTo>
                  <a:lnTo>
                    <a:pt x="49649" y="29449"/>
                  </a:lnTo>
                  <a:lnTo>
                    <a:pt x="34988" y="30615"/>
                  </a:lnTo>
                  <a:lnTo>
                    <a:pt x="34259" y="30261"/>
                  </a:lnTo>
                  <a:lnTo>
                    <a:pt x="49712" y="27657"/>
                  </a:lnTo>
                  <a:close/>
                  <a:moveTo>
                    <a:pt x="26179" y="30282"/>
                  </a:moveTo>
                  <a:lnTo>
                    <a:pt x="26908" y="30407"/>
                  </a:lnTo>
                  <a:lnTo>
                    <a:pt x="26220" y="30636"/>
                  </a:lnTo>
                  <a:lnTo>
                    <a:pt x="25512" y="30573"/>
                  </a:lnTo>
                  <a:lnTo>
                    <a:pt x="26179" y="30282"/>
                  </a:lnTo>
                  <a:close/>
                  <a:moveTo>
                    <a:pt x="29969" y="30427"/>
                  </a:moveTo>
                  <a:lnTo>
                    <a:pt x="30531" y="30573"/>
                  </a:lnTo>
                  <a:lnTo>
                    <a:pt x="29969" y="30677"/>
                  </a:lnTo>
                  <a:lnTo>
                    <a:pt x="29386" y="30573"/>
                  </a:lnTo>
                  <a:lnTo>
                    <a:pt x="29969" y="30427"/>
                  </a:lnTo>
                  <a:close/>
                  <a:moveTo>
                    <a:pt x="33759" y="30344"/>
                  </a:moveTo>
                  <a:lnTo>
                    <a:pt x="34426" y="30656"/>
                  </a:lnTo>
                  <a:lnTo>
                    <a:pt x="33718" y="30698"/>
                  </a:lnTo>
                  <a:lnTo>
                    <a:pt x="33030" y="30448"/>
                  </a:lnTo>
                  <a:lnTo>
                    <a:pt x="33759" y="30344"/>
                  </a:lnTo>
                  <a:close/>
                  <a:moveTo>
                    <a:pt x="27470" y="30511"/>
                  </a:moveTo>
                  <a:lnTo>
                    <a:pt x="28053" y="30615"/>
                  </a:lnTo>
                  <a:lnTo>
                    <a:pt x="27491" y="30761"/>
                  </a:lnTo>
                  <a:lnTo>
                    <a:pt x="26908" y="30719"/>
                  </a:lnTo>
                  <a:lnTo>
                    <a:pt x="27470" y="30511"/>
                  </a:lnTo>
                  <a:close/>
                  <a:moveTo>
                    <a:pt x="32468" y="30552"/>
                  </a:moveTo>
                  <a:lnTo>
                    <a:pt x="33030" y="30761"/>
                  </a:lnTo>
                  <a:lnTo>
                    <a:pt x="32447" y="30802"/>
                  </a:lnTo>
                  <a:lnTo>
                    <a:pt x="31885" y="30656"/>
                  </a:lnTo>
                  <a:lnTo>
                    <a:pt x="32468" y="30552"/>
                  </a:lnTo>
                  <a:close/>
                  <a:moveTo>
                    <a:pt x="28720" y="30740"/>
                  </a:moveTo>
                  <a:lnTo>
                    <a:pt x="29136" y="30823"/>
                  </a:lnTo>
                  <a:lnTo>
                    <a:pt x="28740" y="30886"/>
                  </a:lnTo>
                  <a:lnTo>
                    <a:pt x="28324" y="30844"/>
                  </a:lnTo>
                  <a:lnTo>
                    <a:pt x="28720" y="30740"/>
                  </a:lnTo>
                  <a:close/>
                  <a:moveTo>
                    <a:pt x="31198" y="30761"/>
                  </a:moveTo>
                  <a:lnTo>
                    <a:pt x="31594" y="30865"/>
                  </a:lnTo>
                  <a:lnTo>
                    <a:pt x="31198" y="30906"/>
                  </a:lnTo>
                  <a:lnTo>
                    <a:pt x="30802" y="30823"/>
                  </a:lnTo>
                  <a:lnTo>
                    <a:pt x="31198" y="30761"/>
                  </a:lnTo>
                  <a:close/>
                  <a:moveTo>
                    <a:pt x="4437" y="29990"/>
                  </a:moveTo>
                  <a:lnTo>
                    <a:pt x="6915" y="30927"/>
                  </a:lnTo>
                  <a:lnTo>
                    <a:pt x="6915" y="30927"/>
                  </a:lnTo>
                  <a:lnTo>
                    <a:pt x="2479" y="30886"/>
                  </a:lnTo>
                  <a:lnTo>
                    <a:pt x="4437" y="29990"/>
                  </a:lnTo>
                  <a:close/>
                  <a:moveTo>
                    <a:pt x="6519" y="29053"/>
                  </a:moveTo>
                  <a:lnTo>
                    <a:pt x="10226" y="29407"/>
                  </a:lnTo>
                  <a:lnTo>
                    <a:pt x="13517" y="30969"/>
                  </a:lnTo>
                  <a:lnTo>
                    <a:pt x="7769" y="30927"/>
                  </a:lnTo>
                  <a:lnTo>
                    <a:pt x="4812" y="29823"/>
                  </a:lnTo>
                  <a:lnTo>
                    <a:pt x="6519" y="29053"/>
                  </a:lnTo>
                  <a:close/>
                  <a:moveTo>
                    <a:pt x="29969" y="30969"/>
                  </a:moveTo>
                  <a:lnTo>
                    <a:pt x="30073" y="30990"/>
                  </a:lnTo>
                  <a:lnTo>
                    <a:pt x="29969" y="31010"/>
                  </a:lnTo>
                  <a:lnTo>
                    <a:pt x="29844" y="30990"/>
                  </a:lnTo>
                  <a:lnTo>
                    <a:pt x="29969" y="30969"/>
                  </a:lnTo>
                  <a:close/>
                  <a:moveTo>
                    <a:pt x="11059" y="29490"/>
                  </a:moveTo>
                  <a:lnTo>
                    <a:pt x="24409" y="30761"/>
                  </a:lnTo>
                  <a:lnTo>
                    <a:pt x="23763" y="31052"/>
                  </a:lnTo>
                  <a:lnTo>
                    <a:pt x="14204" y="30990"/>
                  </a:lnTo>
                  <a:lnTo>
                    <a:pt x="11059" y="29490"/>
                  </a:lnTo>
                  <a:close/>
                  <a:moveTo>
                    <a:pt x="24992" y="30823"/>
                  </a:moveTo>
                  <a:lnTo>
                    <a:pt x="25575" y="30865"/>
                  </a:lnTo>
                  <a:lnTo>
                    <a:pt x="25033" y="31073"/>
                  </a:lnTo>
                  <a:lnTo>
                    <a:pt x="24450" y="31073"/>
                  </a:lnTo>
                  <a:lnTo>
                    <a:pt x="24992" y="30823"/>
                  </a:lnTo>
                  <a:close/>
                  <a:moveTo>
                    <a:pt x="26262" y="30948"/>
                  </a:moveTo>
                  <a:lnTo>
                    <a:pt x="26679" y="30969"/>
                  </a:lnTo>
                  <a:lnTo>
                    <a:pt x="26283" y="31073"/>
                  </a:lnTo>
                  <a:lnTo>
                    <a:pt x="25866" y="31073"/>
                  </a:lnTo>
                  <a:lnTo>
                    <a:pt x="26262" y="30948"/>
                  </a:lnTo>
                  <a:close/>
                  <a:moveTo>
                    <a:pt x="27512" y="31052"/>
                  </a:moveTo>
                  <a:lnTo>
                    <a:pt x="27637" y="31073"/>
                  </a:lnTo>
                  <a:lnTo>
                    <a:pt x="27512" y="31094"/>
                  </a:lnTo>
                  <a:lnTo>
                    <a:pt x="27408" y="31094"/>
                  </a:lnTo>
                  <a:lnTo>
                    <a:pt x="27512" y="31052"/>
                  </a:lnTo>
                  <a:close/>
                  <a:moveTo>
                    <a:pt x="32406" y="31094"/>
                  </a:moveTo>
                  <a:lnTo>
                    <a:pt x="32531" y="31135"/>
                  </a:lnTo>
                  <a:lnTo>
                    <a:pt x="32406" y="31135"/>
                  </a:lnTo>
                  <a:lnTo>
                    <a:pt x="32302" y="31115"/>
                  </a:lnTo>
                  <a:lnTo>
                    <a:pt x="32406" y="31094"/>
                  </a:lnTo>
                  <a:close/>
                  <a:moveTo>
                    <a:pt x="33676" y="31010"/>
                  </a:moveTo>
                  <a:lnTo>
                    <a:pt x="34051" y="31135"/>
                  </a:lnTo>
                  <a:lnTo>
                    <a:pt x="33655" y="31135"/>
                  </a:lnTo>
                  <a:lnTo>
                    <a:pt x="33260" y="31031"/>
                  </a:lnTo>
                  <a:lnTo>
                    <a:pt x="33676" y="31010"/>
                  </a:lnTo>
                  <a:close/>
                  <a:moveTo>
                    <a:pt x="34946" y="30906"/>
                  </a:moveTo>
                  <a:lnTo>
                    <a:pt x="35488" y="31156"/>
                  </a:lnTo>
                  <a:lnTo>
                    <a:pt x="34905" y="31156"/>
                  </a:lnTo>
                  <a:lnTo>
                    <a:pt x="34343" y="30948"/>
                  </a:lnTo>
                  <a:lnTo>
                    <a:pt x="34946" y="30906"/>
                  </a:lnTo>
                  <a:close/>
                  <a:moveTo>
                    <a:pt x="48879" y="29803"/>
                  </a:moveTo>
                  <a:lnTo>
                    <a:pt x="45713" y="31240"/>
                  </a:lnTo>
                  <a:lnTo>
                    <a:pt x="36175" y="31156"/>
                  </a:lnTo>
                  <a:lnTo>
                    <a:pt x="35530" y="30844"/>
                  </a:lnTo>
                  <a:lnTo>
                    <a:pt x="48879" y="29803"/>
                  </a:lnTo>
                  <a:close/>
                  <a:moveTo>
                    <a:pt x="53440" y="29428"/>
                  </a:moveTo>
                  <a:lnTo>
                    <a:pt x="55127" y="30240"/>
                  </a:lnTo>
                  <a:lnTo>
                    <a:pt x="52169" y="31302"/>
                  </a:lnTo>
                  <a:lnTo>
                    <a:pt x="46401" y="31240"/>
                  </a:lnTo>
                  <a:lnTo>
                    <a:pt x="49733" y="29719"/>
                  </a:lnTo>
                  <a:lnTo>
                    <a:pt x="53440" y="29428"/>
                  </a:lnTo>
                  <a:close/>
                  <a:moveTo>
                    <a:pt x="55502" y="30407"/>
                  </a:moveTo>
                  <a:lnTo>
                    <a:pt x="57438" y="31344"/>
                  </a:lnTo>
                  <a:lnTo>
                    <a:pt x="53002" y="31302"/>
                  </a:lnTo>
                  <a:lnTo>
                    <a:pt x="55502" y="30407"/>
                  </a:lnTo>
                  <a:close/>
                  <a:moveTo>
                    <a:pt x="25200" y="31365"/>
                  </a:moveTo>
                  <a:lnTo>
                    <a:pt x="25075" y="31385"/>
                  </a:lnTo>
                  <a:lnTo>
                    <a:pt x="24971" y="31406"/>
                  </a:lnTo>
                  <a:lnTo>
                    <a:pt x="24971" y="31406"/>
                  </a:lnTo>
                  <a:lnTo>
                    <a:pt x="25075" y="31365"/>
                  </a:lnTo>
                  <a:close/>
                  <a:moveTo>
                    <a:pt x="34842" y="31448"/>
                  </a:moveTo>
                  <a:lnTo>
                    <a:pt x="34946" y="31489"/>
                  </a:lnTo>
                  <a:lnTo>
                    <a:pt x="34946" y="31489"/>
                  </a:lnTo>
                  <a:lnTo>
                    <a:pt x="34842" y="31469"/>
                  </a:lnTo>
                  <a:lnTo>
                    <a:pt x="34738" y="31448"/>
                  </a:lnTo>
                  <a:close/>
                  <a:moveTo>
                    <a:pt x="24221" y="31344"/>
                  </a:moveTo>
                  <a:lnTo>
                    <a:pt x="23846" y="31489"/>
                  </a:lnTo>
                  <a:lnTo>
                    <a:pt x="23451" y="31510"/>
                  </a:lnTo>
                  <a:lnTo>
                    <a:pt x="23451" y="31510"/>
                  </a:lnTo>
                  <a:lnTo>
                    <a:pt x="23825" y="31344"/>
                  </a:lnTo>
                  <a:close/>
                  <a:moveTo>
                    <a:pt x="36092" y="31448"/>
                  </a:moveTo>
                  <a:lnTo>
                    <a:pt x="36467" y="31635"/>
                  </a:lnTo>
                  <a:lnTo>
                    <a:pt x="36071" y="31594"/>
                  </a:lnTo>
                  <a:lnTo>
                    <a:pt x="35696" y="31448"/>
                  </a:lnTo>
                  <a:close/>
                  <a:moveTo>
                    <a:pt x="22784" y="31864"/>
                  </a:moveTo>
                  <a:lnTo>
                    <a:pt x="22680" y="31906"/>
                  </a:lnTo>
                  <a:lnTo>
                    <a:pt x="22576" y="31927"/>
                  </a:lnTo>
                  <a:lnTo>
                    <a:pt x="22576" y="31927"/>
                  </a:lnTo>
                  <a:lnTo>
                    <a:pt x="22680" y="31864"/>
                  </a:lnTo>
                  <a:close/>
                  <a:moveTo>
                    <a:pt x="37237" y="31989"/>
                  </a:moveTo>
                  <a:lnTo>
                    <a:pt x="37341" y="32031"/>
                  </a:lnTo>
                  <a:lnTo>
                    <a:pt x="37237" y="32010"/>
                  </a:lnTo>
                  <a:lnTo>
                    <a:pt x="37112" y="31989"/>
                  </a:lnTo>
                  <a:close/>
                  <a:moveTo>
                    <a:pt x="14829" y="31281"/>
                  </a:moveTo>
                  <a:lnTo>
                    <a:pt x="23138" y="31344"/>
                  </a:lnTo>
                  <a:lnTo>
                    <a:pt x="22597" y="31594"/>
                  </a:lnTo>
                  <a:lnTo>
                    <a:pt x="16495" y="32073"/>
                  </a:lnTo>
                  <a:lnTo>
                    <a:pt x="14829" y="31281"/>
                  </a:lnTo>
                  <a:close/>
                  <a:moveTo>
                    <a:pt x="36779" y="31448"/>
                  </a:moveTo>
                  <a:lnTo>
                    <a:pt x="45089" y="31531"/>
                  </a:lnTo>
                  <a:lnTo>
                    <a:pt x="43423" y="32302"/>
                  </a:lnTo>
                  <a:lnTo>
                    <a:pt x="37321" y="31698"/>
                  </a:lnTo>
                  <a:lnTo>
                    <a:pt x="36779" y="31448"/>
                  </a:lnTo>
                  <a:close/>
                  <a:moveTo>
                    <a:pt x="8560" y="31219"/>
                  </a:moveTo>
                  <a:lnTo>
                    <a:pt x="14141" y="31260"/>
                  </a:lnTo>
                  <a:lnTo>
                    <a:pt x="15912" y="32114"/>
                  </a:lnTo>
                  <a:lnTo>
                    <a:pt x="11809" y="32447"/>
                  </a:lnTo>
                  <a:lnTo>
                    <a:pt x="8560" y="31219"/>
                  </a:lnTo>
                  <a:close/>
                  <a:moveTo>
                    <a:pt x="21826" y="31948"/>
                  </a:moveTo>
                  <a:lnTo>
                    <a:pt x="21472" y="32114"/>
                  </a:lnTo>
                  <a:lnTo>
                    <a:pt x="17848" y="32718"/>
                  </a:lnTo>
                  <a:lnTo>
                    <a:pt x="17015" y="32322"/>
                  </a:lnTo>
                  <a:lnTo>
                    <a:pt x="21826" y="31948"/>
                  </a:lnTo>
                  <a:close/>
                  <a:moveTo>
                    <a:pt x="45776" y="31531"/>
                  </a:moveTo>
                  <a:lnTo>
                    <a:pt x="51357" y="31573"/>
                  </a:lnTo>
                  <a:lnTo>
                    <a:pt x="48088" y="32739"/>
                  </a:lnTo>
                  <a:lnTo>
                    <a:pt x="43985" y="32343"/>
                  </a:lnTo>
                  <a:lnTo>
                    <a:pt x="45776" y="31531"/>
                  </a:lnTo>
                  <a:close/>
                  <a:moveTo>
                    <a:pt x="38070" y="32073"/>
                  </a:moveTo>
                  <a:lnTo>
                    <a:pt x="42881" y="32531"/>
                  </a:lnTo>
                  <a:lnTo>
                    <a:pt x="42048" y="32906"/>
                  </a:lnTo>
                  <a:lnTo>
                    <a:pt x="38445" y="32239"/>
                  </a:lnTo>
                  <a:lnTo>
                    <a:pt x="38070" y="32073"/>
                  </a:lnTo>
                  <a:close/>
                  <a:moveTo>
                    <a:pt x="1854" y="31177"/>
                  </a:moveTo>
                  <a:lnTo>
                    <a:pt x="7706" y="31219"/>
                  </a:lnTo>
                  <a:lnTo>
                    <a:pt x="11143" y="32489"/>
                  </a:lnTo>
                  <a:lnTo>
                    <a:pt x="5395" y="32947"/>
                  </a:lnTo>
                  <a:lnTo>
                    <a:pt x="771" y="31677"/>
                  </a:lnTo>
                  <a:lnTo>
                    <a:pt x="1854" y="31177"/>
                  </a:lnTo>
                  <a:close/>
                  <a:moveTo>
                    <a:pt x="20452" y="32572"/>
                  </a:moveTo>
                  <a:lnTo>
                    <a:pt x="20348" y="32614"/>
                  </a:lnTo>
                  <a:lnTo>
                    <a:pt x="18598" y="33072"/>
                  </a:lnTo>
                  <a:lnTo>
                    <a:pt x="18307" y="32926"/>
                  </a:lnTo>
                  <a:lnTo>
                    <a:pt x="20452" y="32572"/>
                  </a:lnTo>
                  <a:close/>
                  <a:moveTo>
                    <a:pt x="39445" y="32718"/>
                  </a:moveTo>
                  <a:lnTo>
                    <a:pt x="41590" y="33114"/>
                  </a:lnTo>
                  <a:lnTo>
                    <a:pt x="41298" y="33260"/>
                  </a:lnTo>
                  <a:lnTo>
                    <a:pt x="39549" y="32781"/>
                  </a:lnTo>
                  <a:lnTo>
                    <a:pt x="39445" y="32718"/>
                  </a:lnTo>
                  <a:close/>
                  <a:moveTo>
                    <a:pt x="16432" y="32364"/>
                  </a:moveTo>
                  <a:lnTo>
                    <a:pt x="17349" y="32801"/>
                  </a:lnTo>
                  <a:lnTo>
                    <a:pt x="14183" y="33322"/>
                  </a:lnTo>
                  <a:lnTo>
                    <a:pt x="12455" y="32677"/>
                  </a:lnTo>
                  <a:lnTo>
                    <a:pt x="16432" y="32364"/>
                  </a:lnTo>
                  <a:close/>
                  <a:moveTo>
                    <a:pt x="52211" y="31594"/>
                  </a:moveTo>
                  <a:lnTo>
                    <a:pt x="58063" y="31635"/>
                  </a:lnTo>
                  <a:lnTo>
                    <a:pt x="59146" y="32156"/>
                  </a:lnTo>
                  <a:lnTo>
                    <a:pt x="54502" y="33364"/>
                  </a:lnTo>
                  <a:lnTo>
                    <a:pt x="48775" y="32801"/>
                  </a:lnTo>
                  <a:lnTo>
                    <a:pt x="52211" y="31594"/>
                  </a:lnTo>
                  <a:close/>
                  <a:moveTo>
                    <a:pt x="43464" y="32593"/>
                  </a:moveTo>
                  <a:lnTo>
                    <a:pt x="47442" y="32968"/>
                  </a:lnTo>
                  <a:lnTo>
                    <a:pt x="45693" y="33593"/>
                  </a:lnTo>
                  <a:lnTo>
                    <a:pt x="42548" y="33010"/>
                  </a:lnTo>
                  <a:lnTo>
                    <a:pt x="43464" y="32593"/>
                  </a:lnTo>
                  <a:close/>
                  <a:moveTo>
                    <a:pt x="17807" y="33010"/>
                  </a:moveTo>
                  <a:lnTo>
                    <a:pt x="18161" y="33176"/>
                  </a:lnTo>
                  <a:lnTo>
                    <a:pt x="15599" y="33843"/>
                  </a:lnTo>
                  <a:lnTo>
                    <a:pt x="14725" y="33530"/>
                  </a:lnTo>
                  <a:lnTo>
                    <a:pt x="17807" y="33010"/>
                  </a:lnTo>
                  <a:close/>
                  <a:moveTo>
                    <a:pt x="11767" y="32739"/>
                  </a:moveTo>
                  <a:lnTo>
                    <a:pt x="13621" y="33426"/>
                  </a:lnTo>
                  <a:lnTo>
                    <a:pt x="9560" y="34093"/>
                  </a:lnTo>
                  <a:lnTo>
                    <a:pt x="6207" y="33176"/>
                  </a:lnTo>
                  <a:lnTo>
                    <a:pt x="11767" y="32739"/>
                  </a:lnTo>
                  <a:close/>
                  <a:moveTo>
                    <a:pt x="42090" y="33218"/>
                  </a:moveTo>
                  <a:lnTo>
                    <a:pt x="45151" y="33780"/>
                  </a:lnTo>
                  <a:lnTo>
                    <a:pt x="44297" y="34093"/>
                  </a:lnTo>
                  <a:lnTo>
                    <a:pt x="41736" y="33385"/>
                  </a:lnTo>
                  <a:lnTo>
                    <a:pt x="42090" y="33218"/>
                  </a:lnTo>
                  <a:close/>
                  <a:moveTo>
                    <a:pt x="18390" y="33426"/>
                  </a:moveTo>
                  <a:lnTo>
                    <a:pt x="16370" y="34134"/>
                  </a:lnTo>
                  <a:lnTo>
                    <a:pt x="16057" y="34030"/>
                  </a:lnTo>
                  <a:lnTo>
                    <a:pt x="18390" y="33426"/>
                  </a:lnTo>
                  <a:close/>
                  <a:moveTo>
                    <a:pt x="41486" y="33614"/>
                  </a:moveTo>
                  <a:lnTo>
                    <a:pt x="43818" y="34259"/>
                  </a:lnTo>
                  <a:lnTo>
                    <a:pt x="43506" y="34363"/>
                  </a:lnTo>
                  <a:lnTo>
                    <a:pt x="41486" y="33614"/>
                  </a:lnTo>
                  <a:close/>
                  <a:moveTo>
                    <a:pt x="48129" y="33031"/>
                  </a:moveTo>
                  <a:lnTo>
                    <a:pt x="53669" y="33572"/>
                  </a:lnTo>
                  <a:lnTo>
                    <a:pt x="50316" y="34447"/>
                  </a:lnTo>
                  <a:lnTo>
                    <a:pt x="46276" y="33697"/>
                  </a:lnTo>
                  <a:lnTo>
                    <a:pt x="48129" y="33031"/>
                  </a:lnTo>
                  <a:close/>
                  <a:moveTo>
                    <a:pt x="14162" y="33635"/>
                  </a:moveTo>
                  <a:lnTo>
                    <a:pt x="15099" y="33968"/>
                  </a:lnTo>
                  <a:lnTo>
                    <a:pt x="11996" y="34780"/>
                  </a:lnTo>
                  <a:lnTo>
                    <a:pt x="10226" y="34280"/>
                  </a:lnTo>
                  <a:lnTo>
                    <a:pt x="14162" y="33635"/>
                  </a:lnTo>
                  <a:close/>
                  <a:moveTo>
                    <a:pt x="45713" y="33884"/>
                  </a:moveTo>
                  <a:lnTo>
                    <a:pt x="49649" y="34613"/>
                  </a:lnTo>
                  <a:lnTo>
                    <a:pt x="47858" y="35072"/>
                  </a:lnTo>
                  <a:lnTo>
                    <a:pt x="44776" y="34218"/>
                  </a:lnTo>
                  <a:lnTo>
                    <a:pt x="45713" y="33884"/>
                  </a:lnTo>
                  <a:close/>
                  <a:moveTo>
                    <a:pt x="15578" y="34155"/>
                  </a:moveTo>
                  <a:lnTo>
                    <a:pt x="15953" y="34280"/>
                  </a:lnTo>
                  <a:lnTo>
                    <a:pt x="13454" y="35176"/>
                  </a:lnTo>
                  <a:lnTo>
                    <a:pt x="12559" y="34926"/>
                  </a:lnTo>
                  <a:lnTo>
                    <a:pt x="15578" y="34155"/>
                  </a:lnTo>
                  <a:close/>
                  <a:moveTo>
                    <a:pt x="1313" y="35113"/>
                  </a:moveTo>
                  <a:lnTo>
                    <a:pt x="2375" y="35301"/>
                  </a:lnTo>
                  <a:lnTo>
                    <a:pt x="1896" y="35384"/>
                  </a:lnTo>
                  <a:lnTo>
                    <a:pt x="1313" y="35113"/>
                  </a:lnTo>
                  <a:close/>
                  <a:moveTo>
                    <a:pt x="16203" y="34509"/>
                  </a:moveTo>
                  <a:lnTo>
                    <a:pt x="14246" y="35405"/>
                  </a:lnTo>
                  <a:lnTo>
                    <a:pt x="13933" y="35321"/>
                  </a:lnTo>
                  <a:lnTo>
                    <a:pt x="16203" y="34509"/>
                  </a:lnTo>
                  <a:close/>
                  <a:moveTo>
                    <a:pt x="44297" y="34384"/>
                  </a:moveTo>
                  <a:lnTo>
                    <a:pt x="47296" y="35217"/>
                  </a:lnTo>
                  <a:lnTo>
                    <a:pt x="46421" y="35446"/>
                  </a:lnTo>
                  <a:lnTo>
                    <a:pt x="43922" y="34530"/>
                  </a:lnTo>
                  <a:lnTo>
                    <a:pt x="44297" y="34384"/>
                  </a:lnTo>
                  <a:close/>
                  <a:moveTo>
                    <a:pt x="43672" y="34738"/>
                  </a:moveTo>
                  <a:lnTo>
                    <a:pt x="45922" y="35571"/>
                  </a:lnTo>
                  <a:lnTo>
                    <a:pt x="45609" y="35655"/>
                  </a:lnTo>
                  <a:lnTo>
                    <a:pt x="43672" y="34738"/>
                  </a:lnTo>
                  <a:close/>
                  <a:moveTo>
                    <a:pt x="58542" y="35592"/>
                  </a:moveTo>
                  <a:lnTo>
                    <a:pt x="57959" y="35863"/>
                  </a:lnTo>
                  <a:lnTo>
                    <a:pt x="57480" y="35759"/>
                  </a:lnTo>
                  <a:lnTo>
                    <a:pt x="58542" y="35592"/>
                  </a:lnTo>
                  <a:close/>
                  <a:moveTo>
                    <a:pt x="9539" y="34405"/>
                  </a:moveTo>
                  <a:lnTo>
                    <a:pt x="11434" y="34926"/>
                  </a:lnTo>
                  <a:lnTo>
                    <a:pt x="7456" y="35946"/>
                  </a:lnTo>
                  <a:lnTo>
                    <a:pt x="4041" y="35321"/>
                  </a:lnTo>
                  <a:lnTo>
                    <a:pt x="9539" y="34405"/>
                  </a:lnTo>
                  <a:close/>
                  <a:moveTo>
                    <a:pt x="50316" y="34738"/>
                  </a:moveTo>
                  <a:lnTo>
                    <a:pt x="55814" y="35759"/>
                  </a:lnTo>
                  <a:lnTo>
                    <a:pt x="52378" y="36321"/>
                  </a:lnTo>
                  <a:lnTo>
                    <a:pt x="48421" y="35238"/>
                  </a:lnTo>
                  <a:lnTo>
                    <a:pt x="50316" y="34738"/>
                  </a:lnTo>
                  <a:close/>
                  <a:moveTo>
                    <a:pt x="11996" y="35072"/>
                  </a:moveTo>
                  <a:lnTo>
                    <a:pt x="12975" y="35342"/>
                  </a:lnTo>
                  <a:lnTo>
                    <a:pt x="9955" y="36425"/>
                  </a:lnTo>
                  <a:lnTo>
                    <a:pt x="8144" y="36071"/>
                  </a:lnTo>
                  <a:lnTo>
                    <a:pt x="11996" y="35072"/>
                  </a:lnTo>
                  <a:close/>
                  <a:moveTo>
                    <a:pt x="3208" y="35467"/>
                  </a:moveTo>
                  <a:lnTo>
                    <a:pt x="6790" y="36134"/>
                  </a:lnTo>
                  <a:lnTo>
                    <a:pt x="4624" y="36696"/>
                  </a:lnTo>
                  <a:lnTo>
                    <a:pt x="2354" y="35613"/>
                  </a:lnTo>
                  <a:lnTo>
                    <a:pt x="3208" y="35467"/>
                  </a:lnTo>
                  <a:close/>
                  <a:moveTo>
                    <a:pt x="13454" y="35488"/>
                  </a:moveTo>
                  <a:lnTo>
                    <a:pt x="13829" y="35592"/>
                  </a:lnTo>
                  <a:lnTo>
                    <a:pt x="11413" y="36696"/>
                  </a:lnTo>
                  <a:lnTo>
                    <a:pt x="10518" y="36529"/>
                  </a:lnTo>
                  <a:lnTo>
                    <a:pt x="13454" y="35488"/>
                  </a:lnTo>
                  <a:close/>
                  <a:moveTo>
                    <a:pt x="47858" y="35384"/>
                  </a:moveTo>
                  <a:lnTo>
                    <a:pt x="51711" y="36446"/>
                  </a:lnTo>
                  <a:lnTo>
                    <a:pt x="49879" y="36738"/>
                  </a:lnTo>
                  <a:lnTo>
                    <a:pt x="46880" y="35634"/>
                  </a:lnTo>
                  <a:lnTo>
                    <a:pt x="47858" y="35384"/>
                  </a:lnTo>
                  <a:close/>
                  <a:moveTo>
                    <a:pt x="46401" y="35759"/>
                  </a:moveTo>
                  <a:lnTo>
                    <a:pt x="49316" y="36842"/>
                  </a:lnTo>
                  <a:lnTo>
                    <a:pt x="48400" y="36987"/>
                  </a:lnTo>
                  <a:lnTo>
                    <a:pt x="46005" y="35842"/>
                  </a:lnTo>
                  <a:lnTo>
                    <a:pt x="46401" y="35759"/>
                  </a:lnTo>
                  <a:close/>
                  <a:moveTo>
                    <a:pt x="56647" y="35905"/>
                  </a:moveTo>
                  <a:lnTo>
                    <a:pt x="57501" y="36071"/>
                  </a:lnTo>
                  <a:lnTo>
                    <a:pt x="55210" y="37112"/>
                  </a:lnTo>
                  <a:lnTo>
                    <a:pt x="53044" y="36508"/>
                  </a:lnTo>
                  <a:lnTo>
                    <a:pt x="56647" y="35905"/>
                  </a:lnTo>
                  <a:close/>
                  <a:moveTo>
                    <a:pt x="7477" y="36259"/>
                  </a:moveTo>
                  <a:lnTo>
                    <a:pt x="9414" y="36613"/>
                  </a:lnTo>
                  <a:lnTo>
                    <a:pt x="6561" y="37612"/>
                  </a:lnTo>
                  <a:lnTo>
                    <a:pt x="5020" y="36883"/>
                  </a:lnTo>
                  <a:lnTo>
                    <a:pt x="7477" y="36259"/>
                  </a:lnTo>
                  <a:close/>
                  <a:moveTo>
                    <a:pt x="4582" y="37008"/>
                  </a:moveTo>
                  <a:lnTo>
                    <a:pt x="6186" y="37758"/>
                  </a:lnTo>
                  <a:lnTo>
                    <a:pt x="5520" y="37987"/>
                  </a:lnTo>
                  <a:lnTo>
                    <a:pt x="2063" y="37654"/>
                  </a:lnTo>
                  <a:lnTo>
                    <a:pt x="4582" y="37008"/>
                  </a:lnTo>
                  <a:close/>
                  <a:moveTo>
                    <a:pt x="52357" y="36633"/>
                  </a:moveTo>
                  <a:lnTo>
                    <a:pt x="54793" y="37300"/>
                  </a:lnTo>
                  <a:lnTo>
                    <a:pt x="53252" y="38008"/>
                  </a:lnTo>
                  <a:lnTo>
                    <a:pt x="50420" y="36946"/>
                  </a:lnTo>
                  <a:lnTo>
                    <a:pt x="52357" y="36633"/>
                  </a:lnTo>
                  <a:close/>
                  <a:moveTo>
                    <a:pt x="6540" y="37925"/>
                  </a:moveTo>
                  <a:lnTo>
                    <a:pt x="6936" y="38112"/>
                  </a:lnTo>
                  <a:lnTo>
                    <a:pt x="6936" y="38112"/>
                  </a:lnTo>
                  <a:lnTo>
                    <a:pt x="6207" y="38050"/>
                  </a:lnTo>
                  <a:lnTo>
                    <a:pt x="6540" y="37925"/>
                  </a:lnTo>
                  <a:close/>
                  <a:moveTo>
                    <a:pt x="9976" y="36717"/>
                  </a:moveTo>
                  <a:lnTo>
                    <a:pt x="10955" y="36904"/>
                  </a:lnTo>
                  <a:lnTo>
                    <a:pt x="8060" y="38216"/>
                  </a:lnTo>
                  <a:lnTo>
                    <a:pt x="7790" y="38195"/>
                  </a:lnTo>
                  <a:lnTo>
                    <a:pt x="6936" y="37800"/>
                  </a:lnTo>
                  <a:lnTo>
                    <a:pt x="9976" y="36717"/>
                  </a:lnTo>
                  <a:close/>
                  <a:moveTo>
                    <a:pt x="55231" y="37425"/>
                  </a:moveTo>
                  <a:lnTo>
                    <a:pt x="57751" y="38112"/>
                  </a:lnTo>
                  <a:lnTo>
                    <a:pt x="54273" y="38383"/>
                  </a:lnTo>
                  <a:lnTo>
                    <a:pt x="53627" y="38154"/>
                  </a:lnTo>
                  <a:lnTo>
                    <a:pt x="55231" y="37425"/>
                  </a:lnTo>
                  <a:close/>
                  <a:moveTo>
                    <a:pt x="28761" y="31385"/>
                  </a:moveTo>
                  <a:lnTo>
                    <a:pt x="31177" y="31406"/>
                  </a:lnTo>
                  <a:lnTo>
                    <a:pt x="33572" y="31635"/>
                  </a:lnTo>
                  <a:lnTo>
                    <a:pt x="35946" y="32073"/>
                  </a:lnTo>
                  <a:lnTo>
                    <a:pt x="38279" y="32718"/>
                  </a:lnTo>
                  <a:lnTo>
                    <a:pt x="40549" y="33572"/>
                  </a:lnTo>
                  <a:lnTo>
                    <a:pt x="40569" y="33593"/>
                  </a:lnTo>
                  <a:lnTo>
                    <a:pt x="29907" y="38466"/>
                  </a:lnTo>
                  <a:lnTo>
                    <a:pt x="19306" y="33405"/>
                  </a:lnTo>
                  <a:lnTo>
                    <a:pt x="19327" y="33405"/>
                  </a:lnTo>
                  <a:lnTo>
                    <a:pt x="21618" y="32593"/>
                  </a:lnTo>
                  <a:lnTo>
                    <a:pt x="23950" y="31989"/>
                  </a:lnTo>
                  <a:lnTo>
                    <a:pt x="26345" y="31573"/>
                  </a:lnTo>
                  <a:lnTo>
                    <a:pt x="28761" y="31385"/>
                  </a:lnTo>
                  <a:close/>
                  <a:moveTo>
                    <a:pt x="53252" y="38320"/>
                  </a:moveTo>
                  <a:lnTo>
                    <a:pt x="53606" y="38445"/>
                  </a:lnTo>
                  <a:lnTo>
                    <a:pt x="52857" y="38508"/>
                  </a:lnTo>
                  <a:lnTo>
                    <a:pt x="53252" y="38320"/>
                  </a:lnTo>
                  <a:close/>
                  <a:moveTo>
                    <a:pt x="49858" y="37050"/>
                  </a:moveTo>
                  <a:lnTo>
                    <a:pt x="52877" y="38175"/>
                  </a:lnTo>
                  <a:lnTo>
                    <a:pt x="52024" y="38570"/>
                  </a:lnTo>
                  <a:lnTo>
                    <a:pt x="51753" y="38591"/>
                  </a:lnTo>
                  <a:lnTo>
                    <a:pt x="48858" y="37217"/>
                  </a:lnTo>
                  <a:lnTo>
                    <a:pt x="49858" y="37050"/>
                  </a:lnTo>
                  <a:close/>
                  <a:moveTo>
                    <a:pt x="18973" y="33572"/>
                  </a:moveTo>
                  <a:lnTo>
                    <a:pt x="29553" y="38612"/>
                  </a:lnTo>
                  <a:lnTo>
                    <a:pt x="29011" y="38862"/>
                  </a:lnTo>
                  <a:lnTo>
                    <a:pt x="17099" y="34405"/>
                  </a:lnTo>
                  <a:lnTo>
                    <a:pt x="18973" y="33572"/>
                  </a:lnTo>
                  <a:close/>
                  <a:moveTo>
                    <a:pt x="40923" y="33739"/>
                  </a:moveTo>
                  <a:lnTo>
                    <a:pt x="42756" y="34634"/>
                  </a:lnTo>
                  <a:lnTo>
                    <a:pt x="30781" y="38883"/>
                  </a:lnTo>
                  <a:lnTo>
                    <a:pt x="30240" y="38612"/>
                  </a:lnTo>
                  <a:lnTo>
                    <a:pt x="40923" y="33739"/>
                  </a:lnTo>
                  <a:close/>
                  <a:moveTo>
                    <a:pt x="1250" y="37862"/>
                  </a:moveTo>
                  <a:lnTo>
                    <a:pt x="4874" y="38216"/>
                  </a:lnTo>
                  <a:lnTo>
                    <a:pt x="2771" y="38966"/>
                  </a:lnTo>
                  <a:lnTo>
                    <a:pt x="396" y="38091"/>
                  </a:lnTo>
                  <a:lnTo>
                    <a:pt x="1250" y="37862"/>
                  </a:lnTo>
                  <a:close/>
                  <a:moveTo>
                    <a:pt x="29907" y="38779"/>
                  </a:moveTo>
                  <a:lnTo>
                    <a:pt x="30386" y="39008"/>
                  </a:lnTo>
                  <a:lnTo>
                    <a:pt x="29907" y="39195"/>
                  </a:lnTo>
                  <a:lnTo>
                    <a:pt x="29407" y="39008"/>
                  </a:lnTo>
                  <a:lnTo>
                    <a:pt x="29907" y="38779"/>
                  </a:lnTo>
                  <a:close/>
                  <a:moveTo>
                    <a:pt x="16724" y="34593"/>
                  </a:moveTo>
                  <a:lnTo>
                    <a:pt x="28636" y="39028"/>
                  </a:lnTo>
                  <a:lnTo>
                    <a:pt x="28157" y="39258"/>
                  </a:lnTo>
                  <a:lnTo>
                    <a:pt x="14683" y="35530"/>
                  </a:lnTo>
                  <a:lnTo>
                    <a:pt x="16724" y="34593"/>
                  </a:lnTo>
                  <a:close/>
                  <a:moveTo>
                    <a:pt x="43131" y="34801"/>
                  </a:moveTo>
                  <a:lnTo>
                    <a:pt x="45172" y="35780"/>
                  </a:lnTo>
                  <a:lnTo>
                    <a:pt x="31635" y="39278"/>
                  </a:lnTo>
                  <a:lnTo>
                    <a:pt x="31156" y="39049"/>
                  </a:lnTo>
                  <a:lnTo>
                    <a:pt x="43131" y="34801"/>
                  </a:lnTo>
                  <a:close/>
                  <a:moveTo>
                    <a:pt x="58563" y="38341"/>
                  </a:moveTo>
                  <a:lnTo>
                    <a:pt x="59396" y="38570"/>
                  </a:lnTo>
                  <a:lnTo>
                    <a:pt x="57022" y="39424"/>
                  </a:lnTo>
                  <a:lnTo>
                    <a:pt x="54918" y="38633"/>
                  </a:lnTo>
                  <a:lnTo>
                    <a:pt x="58563" y="38341"/>
                  </a:lnTo>
                  <a:close/>
                  <a:moveTo>
                    <a:pt x="29032" y="39174"/>
                  </a:moveTo>
                  <a:lnTo>
                    <a:pt x="29469" y="39341"/>
                  </a:lnTo>
                  <a:lnTo>
                    <a:pt x="29032" y="39487"/>
                  </a:lnTo>
                  <a:lnTo>
                    <a:pt x="28595" y="39362"/>
                  </a:lnTo>
                  <a:lnTo>
                    <a:pt x="29032" y="39174"/>
                  </a:lnTo>
                  <a:close/>
                  <a:moveTo>
                    <a:pt x="30760" y="39195"/>
                  </a:moveTo>
                  <a:lnTo>
                    <a:pt x="31198" y="39403"/>
                  </a:lnTo>
                  <a:lnTo>
                    <a:pt x="30740" y="39507"/>
                  </a:lnTo>
                  <a:lnTo>
                    <a:pt x="30323" y="39341"/>
                  </a:lnTo>
                  <a:lnTo>
                    <a:pt x="30760" y="39195"/>
                  </a:lnTo>
                  <a:close/>
                  <a:moveTo>
                    <a:pt x="14266" y="35717"/>
                  </a:moveTo>
                  <a:lnTo>
                    <a:pt x="27741" y="39445"/>
                  </a:lnTo>
                  <a:lnTo>
                    <a:pt x="27324" y="39632"/>
                  </a:lnTo>
                  <a:lnTo>
                    <a:pt x="11913" y="36779"/>
                  </a:lnTo>
                  <a:lnTo>
                    <a:pt x="14266" y="35717"/>
                  </a:lnTo>
                  <a:close/>
                  <a:moveTo>
                    <a:pt x="45568" y="35967"/>
                  </a:moveTo>
                  <a:lnTo>
                    <a:pt x="47921" y="37071"/>
                  </a:lnTo>
                  <a:lnTo>
                    <a:pt x="32447" y="39674"/>
                  </a:lnTo>
                  <a:lnTo>
                    <a:pt x="32031" y="39466"/>
                  </a:lnTo>
                  <a:lnTo>
                    <a:pt x="45568" y="35967"/>
                  </a:lnTo>
                  <a:close/>
                  <a:moveTo>
                    <a:pt x="5561" y="38279"/>
                  </a:moveTo>
                  <a:lnTo>
                    <a:pt x="7519" y="38466"/>
                  </a:lnTo>
                  <a:lnTo>
                    <a:pt x="4770" y="39716"/>
                  </a:lnTo>
                  <a:lnTo>
                    <a:pt x="3187" y="39133"/>
                  </a:lnTo>
                  <a:lnTo>
                    <a:pt x="5561" y="38279"/>
                  </a:lnTo>
                  <a:close/>
                  <a:moveTo>
                    <a:pt x="29886" y="39507"/>
                  </a:moveTo>
                  <a:lnTo>
                    <a:pt x="30261" y="39632"/>
                  </a:lnTo>
                  <a:lnTo>
                    <a:pt x="29886" y="39737"/>
                  </a:lnTo>
                  <a:lnTo>
                    <a:pt x="29532" y="39632"/>
                  </a:lnTo>
                  <a:lnTo>
                    <a:pt x="29886" y="39507"/>
                  </a:lnTo>
                  <a:close/>
                  <a:moveTo>
                    <a:pt x="28178" y="39549"/>
                  </a:moveTo>
                  <a:lnTo>
                    <a:pt x="28553" y="39653"/>
                  </a:lnTo>
                  <a:lnTo>
                    <a:pt x="28199" y="39799"/>
                  </a:lnTo>
                  <a:lnTo>
                    <a:pt x="27824" y="39716"/>
                  </a:lnTo>
                  <a:lnTo>
                    <a:pt x="28178" y="39549"/>
                  </a:lnTo>
                  <a:close/>
                  <a:moveTo>
                    <a:pt x="31594" y="39591"/>
                  </a:moveTo>
                  <a:lnTo>
                    <a:pt x="31948" y="39757"/>
                  </a:lnTo>
                  <a:lnTo>
                    <a:pt x="31573" y="39820"/>
                  </a:lnTo>
                  <a:lnTo>
                    <a:pt x="31219" y="39695"/>
                  </a:lnTo>
                  <a:lnTo>
                    <a:pt x="31594" y="39591"/>
                  </a:lnTo>
                  <a:close/>
                  <a:moveTo>
                    <a:pt x="29053" y="39799"/>
                  </a:moveTo>
                  <a:lnTo>
                    <a:pt x="29323" y="39882"/>
                  </a:lnTo>
                  <a:lnTo>
                    <a:pt x="29053" y="39945"/>
                  </a:lnTo>
                  <a:lnTo>
                    <a:pt x="28782" y="39903"/>
                  </a:lnTo>
                  <a:lnTo>
                    <a:pt x="29053" y="39799"/>
                  </a:lnTo>
                  <a:close/>
                  <a:moveTo>
                    <a:pt x="30740" y="39820"/>
                  </a:moveTo>
                  <a:lnTo>
                    <a:pt x="31010" y="39924"/>
                  </a:lnTo>
                  <a:lnTo>
                    <a:pt x="30719" y="39966"/>
                  </a:lnTo>
                  <a:lnTo>
                    <a:pt x="30448" y="39882"/>
                  </a:lnTo>
                  <a:lnTo>
                    <a:pt x="30740" y="39820"/>
                  </a:lnTo>
                  <a:close/>
                  <a:moveTo>
                    <a:pt x="11455" y="36987"/>
                  </a:moveTo>
                  <a:lnTo>
                    <a:pt x="26866" y="39841"/>
                  </a:lnTo>
                  <a:lnTo>
                    <a:pt x="26533" y="39986"/>
                  </a:lnTo>
                  <a:lnTo>
                    <a:pt x="8623" y="38279"/>
                  </a:lnTo>
                  <a:lnTo>
                    <a:pt x="11455" y="36987"/>
                  </a:lnTo>
                  <a:close/>
                  <a:moveTo>
                    <a:pt x="48358" y="37300"/>
                  </a:moveTo>
                  <a:lnTo>
                    <a:pt x="51170" y="38633"/>
                  </a:lnTo>
                  <a:lnTo>
                    <a:pt x="33260" y="40049"/>
                  </a:lnTo>
                  <a:lnTo>
                    <a:pt x="32906" y="39882"/>
                  </a:lnTo>
                  <a:lnTo>
                    <a:pt x="48358" y="37300"/>
                  </a:lnTo>
                  <a:close/>
                  <a:moveTo>
                    <a:pt x="27366" y="39924"/>
                  </a:moveTo>
                  <a:lnTo>
                    <a:pt x="27657" y="39986"/>
                  </a:lnTo>
                  <a:lnTo>
                    <a:pt x="27387" y="40070"/>
                  </a:lnTo>
                  <a:lnTo>
                    <a:pt x="27095" y="40049"/>
                  </a:lnTo>
                  <a:lnTo>
                    <a:pt x="27366" y="39924"/>
                  </a:lnTo>
                  <a:close/>
                  <a:moveTo>
                    <a:pt x="29886" y="40028"/>
                  </a:moveTo>
                  <a:lnTo>
                    <a:pt x="30052" y="40070"/>
                  </a:lnTo>
                  <a:lnTo>
                    <a:pt x="29886" y="40111"/>
                  </a:lnTo>
                  <a:lnTo>
                    <a:pt x="29719" y="40070"/>
                  </a:lnTo>
                  <a:lnTo>
                    <a:pt x="29886" y="40028"/>
                  </a:lnTo>
                  <a:close/>
                  <a:moveTo>
                    <a:pt x="32406" y="39966"/>
                  </a:moveTo>
                  <a:lnTo>
                    <a:pt x="32676" y="40091"/>
                  </a:lnTo>
                  <a:lnTo>
                    <a:pt x="32385" y="40111"/>
                  </a:lnTo>
                  <a:lnTo>
                    <a:pt x="32114" y="40028"/>
                  </a:lnTo>
                  <a:lnTo>
                    <a:pt x="32406" y="39966"/>
                  </a:lnTo>
                  <a:close/>
                  <a:moveTo>
                    <a:pt x="54231" y="38674"/>
                  </a:moveTo>
                  <a:lnTo>
                    <a:pt x="56605" y="39570"/>
                  </a:lnTo>
                  <a:lnTo>
                    <a:pt x="55002" y="40132"/>
                  </a:lnTo>
                  <a:lnTo>
                    <a:pt x="52274" y="38841"/>
                  </a:lnTo>
                  <a:lnTo>
                    <a:pt x="54231" y="38674"/>
                  </a:lnTo>
                  <a:close/>
                  <a:moveTo>
                    <a:pt x="28220" y="40091"/>
                  </a:moveTo>
                  <a:lnTo>
                    <a:pt x="28386" y="40111"/>
                  </a:lnTo>
                  <a:lnTo>
                    <a:pt x="28241" y="40153"/>
                  </a:lnTo>
                  <a:lnTo>
                    <a:pt x="28074" y="40153"/>
                  </a:lnTo>
                  <a:lnTo>
                    <a:pt x="28220" y="40091"/>
                  </a:lnTo>
                  <a:close/>
                  <a:moveTo>
                    <a:pt x="2750" y="39278"/>
                  </a:moveTo>
                  <a:lnTo>
                    <a:pt x="4416" y="39882"/>
                  </a:lnTo>
                  <a:lnTo>
                    <a:pt x="3791" y="40174"/>
                  </a:lnTo>
                  <a:lnTo>
                    <a:pt x="292" y="40153"/>
                  </a:lnTo>
                  <a:lnTo>
                    <a:pt x="2750" y="39278"/>
                  </a:lnTo>
                  <a:close/>
                  <a:moveTo>
                    <a:pt x="4791" y="40028"/>
                  </a:moveTo>
                  <a:lnTo>
                    <a:pt x="5207" y="40195"/>
                  </a:lnTo>
                  <a:lnTo>
                    <a:pt x="4457" y="40174"/>
                  </a:lnTo>
                  <a:lnTo>
                    <a:pt x="4791" y="40028"/>
                  </a:lnTo>
                  <a:close/>
                  <a:moveTo>
                    <a:pt x="31552" y="40111"/>
                  </a:moveTo>
                  <a:lnTo>
                    <a:pt x="31698" y="40174"/>
                  </a:lnTo>
                  <a:lnTo>
                    <a:pt x="31552" y="40195"/>
                  </a:lnTo>
                  <a:lnTo>
                    <a:pt x="31385" y="40153"/>
                  </a:lnTo>
                  <a:lnTo>
                    <a:pt x="31552" y="40111"/>
                  </a:lnTo>
                  <a:close/>
                  <a:moveTo>
                    <a:pt x="7935" y="38591"/>
                  </a:moveTo>
                  <a:lnTo>
                    <a:pt x="11392" y="40236"/>
                  </a:lnTo>
                  <a:lnTo>
                    <a:pt x="6061" y="40195"/>
                  </a:lnTo>
                  <a:lnTo>
                    <a:pt x="5166" y="39861"/>
                  </a:lnTo>
                  <a:lnTo>
                    <a:pt x="7935" y="38591"/>
                  </a:lnTo>
                  <a:close/>
                  <a:moveTo>
                    <a:pt x="8560" y="38570"/>
                  </a:moveTo>
                  <a:lnTo>
                    <a:pt x="25991" y="40236"/>
                  </a:lnTo>
                  <a:lnTo>
                    <a:pt x="25741" y="40361"/>
                  </a:lnTo>
                  <a:lnTo>
                    <a:pt x="12080" y="40236"/>
                  </a:lnTo>
                  <a:lnTo>
                    <a:pt x="8560" y="38570"/>
                  </a:lnTo>
                  <a:close/>
                  <a:moveTo>
                    <a:pt x="26741" y="40299"/>
                  </a:moveTo>
                  <a:lnTo>
                    <a:pt x="26595" y="40361"/>
                  </a:lnTo>
                  <a:lnTo>
                    <a:pt x="26429" y="40361"/>
                  </a:lnTo>
                  <a:lnTo>
                    <a:pt x="26574" y="40299"/>
                  </a:lnTo>
                  <a:close/>
                  <a:moveTo>
                    <a:pt x="33197" y="40340"/>
                  </a:moveTo>
                  <a:lnTo>
                    <a:pt x="33343" y="40424"/>
                  </a:lnTo>
                  <a:lnTo>
                    <a:pt x="33176" y="40424"/>
                  </a:lnTo>
                  <a:lnTo>
                    <a:pt x="33030" y="40361"/>
                  </a:lnTo>
                  <a:lnTo>
                    <a:pt x="33197" y="40340"/>
                  </a:lnTo>
                  <a:close/>
                  <a:moveTo>
                    <a:pt x="51253" y="38924"/>
                  </a:moveTo>
                  <a:lnTo>
                    <a:pt x="47692" y="40528"/>
                  </a:lnTo>
                  <a:lnTo>
                    <a:pt x="34030" y="40424"/>
                  </a:lnTo>
                  <a:lnTo>
                    <a:pt x="33780" y="40299"/>
                  </a:lnTo>
                  <a:lnTo>
                    <a:pt x="51253" y="38924"/>
                  </a:lnTo>
                  <a:close/>
                  <a:moveTo>
                    <a:pt x="51857" y="38966"/>
                  </a:moveTo>
                  <a:lnTo>
                    <a:pt x="54606" y="40278"/>
                  </a:lnTo>
                  <a:lnTo>
                    <a:pt x="53731" y="40590"/>
                  </a:lnTo>
                  <a:lnTo>
                    <a:pt x="48379" y="40549"/>
                  </a:lnTo>
                  <a:lnTo>
                    <a:pt x="51857" y="38966"/>
                  </a:lnTo>
                  <a:close/>
                  <a:moveTo>
                    <a:pt x="54981" y="40445"/>
                  </a:moveTo>
                  <a:lnTo>
                    <a:pt x="55314" y="40590"/>
                  </a:lnTo>
                  <a:lnTo>
                    <a:pt x="54564" y="40590"/>
                  </a:lnTo>
                  <a:lnTo>
                    <a:pt x="54981" y="40445"/>
                  </a:lnTo>
                  <a:close/>
                  <a:moveTo>
                    <a:pt x="12684" y="40528"/>
                  </a:moveTo>
                  <a:lnTo>
                    <a:pt x="25117" y="40632"/>
                  </a:lnTo>
                  <a:lnTo>
                    <a:pt x="24971" y="40715"/>
                  </a:lnTo>
                  <a:lnTo>
                    <a:pt x="14745" y="41507"/>
                  </a:lnTo>
                  <a:lnTo>
                    <a:pt x="12684" y="40528"/>
                  </a:lnTo>
                  <a:close/>
                  <a:moveTo>
                    <a:pt x="34655" y="40715"/>
                  </a:moveTo>
                  <a:lnTo>
                    <a:pt x="47067" y="40819"/>
                  </a:lnTo>
                  <a:lnTo>
                    <a:pt x="45005" y="41777"/>
                  </a:lnTo>
                  <a:lnTo>
                    <a:pt x="34801" y="40799"/>
                  </a:lnTo>
                  <a:lnTo>
                    <a:pt x="34655" y="40715"/>
                  </a:lnTo>
                  <a:close/>
                  <a:moveTo>
                    <a:pt x="6852" y="40486"/>
                  </a:moveTo>
                  <a:lnTo>
                    <a:pt x="12017" y="40528"/>
                  </a:lnTo>
                  <a:lnTo>
                    <a:pt x="14162" y="41569"/>
                  </a:lnTo>
                  <a:lnTo>
                    <a:pt x="10497" y="41861"/>
                  </a:lnTo>
                  <a:lnTo>
                    <a:pt x="6852" y="40486"/>
                  </a:lnTo>
                  <a:close/>
                  <a:moveTo>
                    <a:pt x="47754" y="40819"/>
                  </a:moveTo>
                  <a:lnTo>
                    <a:pt x="52919" y="40861"/>
                  </a:lnTo>
                  <a:lnTo>
                    <a:pt x="49254" y="42173"/>
                  </a:lnTo>
                  <a:lnTo>
                    <a:pt x="45588" y="41819"/>
                  </a:lnTo>
                  <a:lnTo>
                    <a:pt x="47754" y="40819"/>
                  </a:lnTo>
                  <a:close/>
                  <a:moveTo>
                    <a:pt x="3833" y="40465"/>
                  </a:moveTo>
                  <a:lnTo>
                    <a:pt x="5999" y="40486"/>
                  </a:lnTo>
                  <a:lnTo>
                    <a:pt x="9810" y="41902"/>
                  </a:lnTo>
                  <a:lnTo>
                    <a:pt x="4499" y="42319"/>
                  </a:lnTo>
                  <a:lnTo>
                    <a:pt x="1542" y="41507"/>
                  </a:lnTo>
                  <a:lnTo>
                    <a:pt x="3833" y="40465"/>
                  </a:lnTo>
                  <a:close/>
                  <a:moveTo>
                    <a:pt x="24159" y="41069"/>
                  </a:moveTo>
                  <a:lnTo>
                    <a:pt x="16495" y="42340"/>
                  </a:lnTo>
                  <a:lnTo>
                    <a:pt x="15266" y="41757"/>
                  </a:lnTo>
                  <a:lnTo>
                    <a:pt x="24159" y="41069"/>
                  </a:lnTo>
                  <a:close/>
                  <a:moveTo>
                    <a:pt x="35592" y="41153"/>
                  </a:moveTo>
                  <a:lnTo>
                    <a:pt x="44485" y="42007"/>
                  </a:lnTo>
                  <a:lnTo>
                    <a:pt x="43235" y="42569"/>
                  </a:lnTo>
                  <a:lnTo>
                    <a:pt x="35592" y="41153"/>
                  </a:lnTo>
                  <a:close/>
                  <a:moveTo>
                    <a:pt x="53773" y="40882"/>
                  </a:moveTo>
                  <a:lnTo>
                    <a:pt x="55918" y="40903"/>
                  </a:lnTo>
                  <a:lnTo>
                    <a:pt x="58209" y="41986"/>
                  </a:lnTo>
                  <a:lnTo>
                    <a:pt x="55252" y="42756"/>
                  </a:lnTo>
                  <a:lnTo>
                    <a:pt x="49920" y="42236"/>
                  </a:lnTo>
                  <a:lnTo>
                    <a:pt x="53773" y="40882"/>
                  </a:lnTo>
                  <a:close/>
                  <a:moveTo>
                    <a:pt x="14704" y="41819"/>
                  </a:moveTo>
                  <a:lnTo>
                    <a:pt x="15995" y="42423"/>
                  </a:lnTo>
                  <a:lnTo>
                    <a:pt x="13267" y="42881"/>
                  </a:lnTo>
                  <a:lnTo>
                    <a:pt x="11143" y="42090"/>
                  </a:lnTo>
                  <a:lnTo>
                    <a:pt x="14704" y="41819"/>
                  </a:lnTo>
                  <a:close/>
                  <a:moveTo>
                    <a:pt x="22618" y="41611"/>
                  </a:moveTo>
                  <a:lnTo>
                    <a:pt x="17661" y="42902"/>
                  </a:lnTo>
                  <a:lnTo>
                    <a:pt x="16953" y="42569"/>
                  </a:lnTo>
                  <a:lnTo>
                    <a:pt x="22618" y="41611"/>
                  </a:lnTo>
                  <a:close/>
                  <a:moveTo>
                    <a:pt x="37133" y="41736"/>
                  </a:moveTo>
                  <a:lnTo>
                    <a:pt x="42777" y="42777"/>
                  </a:lnTo>
                  <a:lnTo>
                    <a:pt x="42069" y="43110"/>
                  </a:lnTo>
                  <a:lnTo>
                    <a:pt x="37133" y="41736"/>
                  </a:lnTo>
                  <a:close/>
                  <a:moveTo>
                    <a:pt x="45047" y="42069"/>
                  </a:moveTo>
                  <a:lnTo>
                    <a:pt x="48608" y="42402"/>
                  </a:lnTo>
                  <a:lnTo>
                    <a:pt x="46463" y="43173"/>
                  </a:lnTo>
                  <a:lnTo>
                    <a:pt x="43735" y="42652"/>
                  </a:lnTo>
                  <a:lnTo>
                    <a:pt x="45047" y="42069"/>
                  </a:lnTo>
                  <a:close/>
                  <a:moveTo>
                    <a:pt x="21118" y="42298"/>
                  </a:moveTo>
                  <a:lnTo>
                    <a:pt x="18411" y="43256"/>
                  </a:lnTo>
                  <a:lnTo>
                    <a:pt x="18057" y="43089"/>
                  </a:lnTo>
                  <a:lnTo>
                    <a:pt x="21118" y="42298"/>
                  </a:lnTo>
                  <a:close/>
                  <a:moveTo>
                    <a:pt x="38633" y="42444"/>
                  </a:moveTo>
                  <a:lnTo>
                    <a:pt x="41673" y="43298"/>
                  </a:lnTo>
                  <a:lnTo>
                    <a:pt x="41319" y="43444"/>
                  </a:lnTo>
                  <a:lnTo>
                    <a:pt x="38633" y="42444"/>
                  </a:lnTo>
                  <a:close/>
                  <a:moveTo>
                    <a:pt x="19681" y="43110"/>
                  </a:moveTo>
                  <a:lnTo>
                    <a:pt x="18890" y="43485"/>
                  </a:lnTo>
                  <a:lnTo>
                    <a:pt x="18786" y="43444"/>
                  </a:lnTo>
                  <a:lnTo>
                    <a:pt x="19681" y="43110"/>
                  </a:lnTo>
                  <a:close/>
                  <a:moveTo>
                    <a:pt x="16453" y="42652"/>
                  </a:moveTo>
                  <a:lnTo>
                    <a:pt x="17224" y="43006"/>
                  </a:lnTo>
                  <a:lnTo>
                    <a:pt x="15079" y="43568"/>
                  </a:lnTo>
                  <a:lnTo>
                    <a:pt x="13808" y="43089"/>
                  </a:lnTo>
                  <a:lnTo>
                    <a:pt x="16453" y="42652"/>
                  </a:lnTo>
                  <a:close/>
                  <a:moveTo>
                    <a:pt x="10455" y="42152"/>
                  </a:moveTo>
                  <a:lnTo>
                    <a:pt x="12705" y="42985"/>
                  </a:lnTo>
                  <a:lnTo>
                    <a:pt x="9060" y="43589"/>
                  </a:lnTo>
                  <a:lnTo>
                    <a:pt x="5311" y="42548"/>
                  </a:lnTo>
                  <a:lnTo>
                    <a:pt x="10455" y="42152"/>
                  </a:lnTo>
                  <a:close/>
                  <a:moveTo>
                    <a:pt x="40049" y="43298"/>
                  </a:moveTo>
                  <a:lnTo>
                    <a:pt x="40944" y="43631"/>
                  </a:lnTo>
                  <a:lnTo>
                    <a:pt x="40840" y="43673"/>
                  </a:lnTo>
                  <a:lnTo>
                    <a:pt x="40049" y="43298"/>
                  </a:lnTo>
                  <a:close/>
                  <a:moveTo>
                    <a:pt x="43277" y="42881"/>
                  </a:moveTo>
                  <a:lnTo>
                    <a:pt x="45901" y="43360"/>
                  </a:lnTo>
                  <a:lnTo>
                    <a:pt x="44630" y="43818"/>
                  </a:lnTo>
                  <a:lnTo>
                    <a:pt x="42506" y="43214"/>
                  </a:lnTo>
                  <a:lnTo>
                    <a:pt x="43277" y="42881"/>
                  </a:lnTo>
                  <a:close/>
                  <a:moveTo>
                    <a:pt x="49275" y="42465"/>
                  </a:moveTo>
                  <a:lnTo>
                    <a:pt x="54419" y="42965"/>
                  </a:lnTo>
                  <a:lnTo>
                    <a:pt x="50649" y="43943"/>
                  </a:lnTo>
                  <a:lnTo>
                    <a:pt x="47025" y="43277"/>
                  </a:lnTo>
                  <a:lnTo>
                    <a:pt x="49275" y="42465"/>
                  </a:lnTo>
                  <a:close/>
                  <a:moveTo>
                    <a:pt x="17619" y="43214"/>
                  </a:moveTo>
                  <a:lnTo>
                    <a:pt x="18036" y="43402"/>
                  </a:lnTo>
                  <a:lnTo>
                    <a:pt x="16287" y="44006"/>
                  </a:lnTo>
                  <a:lnTo>
                    <a:pt x="15558" y="43735"/>
                  </a:lnTo>
                  <a:lnTo>
                    <a:pt x="17619" y="43214"/>
                  </a:lnTo>
                  <a:close/>
                  <a:moveTo>
                    <a:pt x="42090" y="43402"/>
                  </a:moveTo>
                  <a:lnTo>
                    <a:pt x="44151" y="43985"/>
                  </a:lnTo>
                  <a:lnTo>
                    <a:pt x="43423" y="44235"/>
                  </a:lnTo>
                  <a:lnTo>
                    <a:pt x="41694" y="43589"/>
                  </a:lnTo>
                  <a:lnTo>
                    <a:pt x="42090" y="43402"/>
                  </a:lnTo>
                  <a:close/>
                  <a:moveTo>
                    <a:pt x="18390" y="43568"/>
                  </a:moveTo>
                  <a:lnTo>
                    <a:pt x="18536" y="43652"/>
                  </a:lnTo>
                  <a:lnTo>
                    <a:pt x="17078" y="44318"/>
                  </a:lnTo>
                  <a:lnTo>
                    <a:pt x="16703" y="44172"/>
                  </a:lnTo>
                  <a:lnTo>
                    <a:pt x="18390" y="43568"/>
                  </a:lnTo>
                  <a:close/>
                  <a:moveTo>
                    <a:pt x="13246" y="43194"/>
                  </a:moveTo>
                  <a:lnTo>
                    <a:pt x="14600" y="43693"/>
                  </a:lnTo>
                  <a:lnTo>
                    <a:pt x="11934" y="44381"/>
                  </a:lnTo>
                  <a:lnTo>
                    <a:pt x="9726" y="43777"/>
                  </a:lnTo>
                  <a:lnTo>
                    <a:pt x="13246" y="43194"/>
                  </a:lnTo>
                  <a:close/>
                  <a:moveTo>
                    <a:pt x="41319" y="43756"/>
                  </a:moveTo>
                  <a:lnTo>
                    <a:pt x="43006" y="44381"/>
                  </a:lnTo>
                  <a:lnTo>
                    <a:pt x="42631" y="44526"/>
                  </a:lnTo>
                  <a:lnTo>
                    <a:pt x="41173" y="43839"/>
                  </a:lnTo>
                  <a:lnTo>
                    <a:pt x="41319" y="43756"/>
                  </a:lnTo>
                  <a:close/>
                  <a:moveTo>
                    <a:pt x="46484" y="43464"/>
                  </a:moveTo>
                  <a:lnTo>
                    <a:pt x="49983" y="44110"/>
                  </a:lnTo>
                  <a:lnTo>
                    <a:pt x="47775" y="44672"/>
                  </a:lnTo>
                  <a:lnTo>
                    <a:pt x="45109" y="43943"/>
                  </a:lnTo>
                  <a:lnTo>
                    <a:pt x="46484" y="43464"/>
                  </a:lnTo>
                  <a:close/>
                  <a:moveTo>
                    <a:pt x="15079" y="43860"/>
                  </a:moveTo>
                  <a:lnTo>
                    <a:pt x="15870" y="44172"/>
                  </a:lnTo>
                  <a:lnTo>
                    <a:pt x="13787" y="44901"/>
                  </a:lnTo>
                  <a:lnTo>
                    <a:pt x="12475" y="44547"/>
                  </a:lnTo>
                  <a:lnTo>
                    <a:pt x="15079" y="43860"/>
                  </a:lnTo>
                  <a:close/>
                  <a:moveTo>
                    <a:pt x="44651" y="44110"/>
                  </a:moveTo>
                  <a:lnTo>
                    <a:pt x="47213" y="44818"/>
                  </a:lnTo>
                  <a:lnTo>
                    <a:pt x="45901" y="45172"/>
                  </a:lnTo>
                  <a:lnTo>
                    <a:pt x="43839" y="44402"/>
                  </a:lnTo>
                  <a:lnTo>
                    <a:pt x="44651" y="44110"/>
                  </a:lnTo>
                  <a:close/>
                  <a:moveTo>
                    <a:pt x="16287" y="44318"/>
                  </a:moveTo>
                  <a:lnTo>
                    <a:pt x="16703" y="44485"/>
                  </a:lnTo>
                  <a:lnTo>
                    <a:pt x="15016" y="45235"/>
                  </a:lnTo>
                  <a:lnTo>
                    <a:pt x="14266" y="45047"/>
                  </a:lnTo>
                  <a:lnTo>
                    <a:pt x="16287" y="44318"/>
                  </a:lnTo>
                  <a:close/>
                  <a:moveTo>
                    <a:pt x="9060" y="43902"/>
                  </a:moveTo>
                  <a:lnTo>
                    <a:pt x="11372" y="44526"/>
                  </a:lnTo>
                  <a:lnTo>
                    <a:pt x="7790" y="45464"/>
                  </a:lnTo>
                  <a:lnTo>
                    <a:pt x="3958" y="44756"/>
                  </a:lnTo>
                  <a:lnTo>
                    <a:pt x="9060" y="43902"/>
                  </a:lnTo>
                  <a:close/>
                  <a:moveTo>
                    <a:pt x="43423" y="44547"/>
                  </a:moveTo>
                  <a:lnTo>
                    <a:pt x="45422" y="45297"/>
                  </a:lnTo>
                  <a:lnTo>
                    <a:pt x="44672" y="45484"/>
                  </a:lnTo>
                  <a:lnTo>
                    <a:pt x="43006" y="44693"/>
                  </a:lnTo>
                  <a:lnTo>
                    <a:pt x="43423" y="44547"/>
                  </a:lnTo>
                  <a:close/>
                  <a:moveTo>
                    <a:pt x="50649" y="44235"/>
                  </a:moveTo>
                  <a:lnTo>
                    <a:pt x="55731" y="45172"/>
                  </a:lnTo>
                  <a:lnTo>
                    <a:pt x="51899" y="45818"/>
                  </a:lnTo>
                  <a:lnTo>
                    <a:pt x="48337" y="44839"/>
                  </a:lnTo>
                  <a:lnTo>
                    <a:pt x="50649" y="44235"/>
                  </a:lnTo>
                  <a:close/>
                  <a:moveTo>
                    <a:pt x="11913" y="44693"/>
                  </a:moveTo>
                  <a:lnTo>
                    <a:pt x="13308" y="45068"/>
                  </a:lnTo>
                  <a:lnTo>
                    <a:pt x="10705" y="45984"/>
                  </a:lnTo>
                  <a:lnTo>
                    <a:pt x="8477" y="45589"/>
                  </a:lnTo>
                  <a:lnTo>
                    <a:pt x="11913" y="44693"/>
                  </a:lnTo>
                  <a:close/>
                  <a:moveTo>
                    <a:pt x="47775" y="44985"/>
                  </a:moveTo>
                  <a:lnTo>
                    <a:pt x="51211" y="45943"/>
                  </a:lnTo>
                  <a:lnTo>
                    <a:pt x="48962" y="46317"/>
                  </a:lnTo>
                  <a:lnTo>
                    <a:pt x="46380" y="45339"/>
                  </a:lnTo>
                  <a:lnTo>
                    <a:pt x="47775" y="44985"/>
                  </a:lnTo>
                  <a:close/>
                  <a:moveTo>
                    <a:pt x="13808" y="45214"/>
                  </a:moveTo>
                  <a:lnTo>
                    <a:pt x="14620" y="45422"/>
                  </a:lnTo>
                  <a:lnTo>
                    <a:pt x="12621" y="46338"/>
                  </a:lnTo>
                  <a:lnTo>
                    <a:pt x="11288" y="46109"/>
                  </a:lnTo>
                  <a:lnTo>
                    <a:pt x="13808" y="45214"/>
                  </a:lnTo>
                  <a:close/>
                  <a:moveTo>
                    <a:pt x="3125" y="44881"/>
                  </a:moveTo>
                  <a:lnTo>
                    <a:pt x="7123" y="45630"/>
                  </a:lnTo>
                  <a:lnTo>
                    <a:pt x="3687" y="46526"/>
                  </a:lnTo>
                  <a:lnTo>
                    <a:pt x="1000" y="45235"/>
                  </a:lnTo>
                  <a:lnTo>
                    <a:pt x="3125" y="44881"/>
                  </a:lnTo>
                  <a:close/>
                  <a:moveTo>
                    <a:pt x="45901" y="45464"/>
                  </a:moveTo>
                  <a:lnTo>
                    <a:pt x="48400" y="46401"/>
                  </a:lnTo>
                  <a:lnTo>
                    <a:pt x="47067" y="46630"/>
                  </a:lnTo>
                  <a:lnTo>
                    <a:pt x="45068" y="45693"/>
                  </a:lnTo>
                  <a:lnTo>
                    <a:pt x="45901" y="45464"/>
                  </a:lnTo>
                  <a:close/>
                  <a:moveTo>
                    <a:pt x="56564" y="45339"/>
                  </a:moveTo>
                  <a:lnTo>
                    <a:pt x="58688" y="45714"/>
                  </a:lnTo>
                  <a:lnTo>
                    <a:pt x="55981" y="46963"/>
                  </a:lnTo>
                  <a:lnTo>
                    <a:pt x="52544" y="46005"/>
                  </a:lnTo>
                  <a:lnTo>
                    <a:pt x="56564" y="45339"/>
                  </a:lnTo>
                  <a:close/>
                  <a:moveTo>
                    <a:pt x="3645" y="46838"/>
                  </a:moveTo>
                  <a:lnTo>
                    <a:pt x="4437" y="47192"/>
                  </a:lnTo>
                  <a:lnTo>
                    <a:pt x="4437" y="47192"/>
                  </a:lnTo>
                  <a:lnTo>
                    <a:pt x="2812" y="47046"/>
                  </a:lnTo>
                  <a:lnTo>
                    <a:pt x="3645" y="46838"/>
                  </a:lnTo>
                  <a:close/>
                  <a:moveTo>
                    <a:pt x="7810" y="45755"/>
                  </a:moveTo>
                  <a:lnTo>
                    <a:pt x="10164" y="46193"/>
                  </a:lnTo>
                  <a:lnTo>
                    <a:pt x="6686" y="47421"/>
                  </a:lnTo>
                  <a:lnTo>
                    <a:pt x="5270" y="47275"/>
                  </a:lnTo>
                  <a:lnTo>
                    <a:pt x="4083" y="46713"/>
                  </a:lnTo>
                  <a:lnTo>
                    <a:pt x="7810" y="45755"/>
                  </a:lnTo>
                  <a:close/>
                  <a:moveTo>
                    <a:pt x="56022" y="47255"/>
                  </a:moveTo>
                  <a:lnTo>
                    <a:pt x="56855" y="47484"/>
                  </a:lnTo>
                  <a:lnTo>
                    <a:pt x="55231" y="47630"/>
                  </a:lnTo>
                  <a:lnTo>
                    <a:pt x="56022" y="47255"/>
                  </a:lnTo>
                  <a:close/>
                  <a:moveTo>
                    <a:pt x="10726" y="46297"/>
                  </a:moveTo>
                  <a:lnTo>
                    <a:pt x="12142" y="46547"/>
                  </a:lnTo>
                  <a:lnTo>
                    <a:pt x="9643" y="47692"/>
                  </a:lnTo>
                  <a:lnTo>
                    <a:pt x="7373" y="47484"/>
                  </a:lnTo>
                  <a:lnTo>
                    <a:pt x="10726" y="46297"/>
                  </a:lnTo>
                  <a:close/>
                  <a:moveTo>
                    <a:pt x="51878" y="46109"/>
                  </a:moveTo>
                  <a:lnTo>
                    <a:pt x="55585" y="47151"/>
                  </a:lnTo>
                  <a:lnTo>
                    <a:pt x="54377" y="47692"/>
                  </a:lnTo>
                  <a:lnTo>
                    <a:pt x="52961" y="47796"/>
                  </a:lnTo>
                  <a:lnTo>
                    <a:pt x="49504" y="46505"/>
                  </a:lnTo>
                  <a:lnTo>
                    <a:pt x="51878" y="46109"/>
                  </a:lnTo>
                  <a:close/>
                  <a:moveTo>
                    <a:pt x="48941" y="46609"/>
                  </a:moveTo>
                  <a:lnTo>
                    <a:pt x="52274" y="47859"/>
                  </a:lnTo>
                  <a:lnTo>
                    <a:pt x="50004" y="48025"/>
                  </a:lnTo>
                  <a:lnTo>
                    <a:pt x="47525" y="46838"/>
                  </a:lnTo>
                  <a:lnTo>
                    <a:pt x="48941" y="46609"/>
                  </a:lnTo>
                  <a:close/>
                  <a:moveTo>
                    <a:pt x="6727" y="47713"/>
                  </a:moveTo>
                  <a:lnTo>
                    <a:pt x="9122" y="47942"/>
                  </a:lnTo>
                  <a:lnTo>
                    <a:pt x="7852" y="48504"/>
                  </a:lnTo>
                  <a:lnTo>
                    <a:pt x="6415" y="47817"/>
                  </a:lnTo>
                  <a:lnTo>
                    <a:pt x="6727" y="47713"/>
                  </a:lnTo>
                  <a:close/>
                  <a:moveTo>
                    <a:pt x="29074" y="40674"/>
                  </a:moveTo>
                  <a:lnTo>
                    <a:pt x="30677" y="40694"/>
                  </a:lnTo>
                  <a:lnTo>
                    <a:pt x="32281" y="40840"/>
                  </a:lnTo>
                  <a:lnTo>
                    <a:pt x="33864" y="41132"/>
                  </a:lnTo>
                  <a:lnTo>
                    <a:pt x="35425" y="41569"/>
                  </a:lnTo>
                  <a:lnTo>
                    <a:pt x="36925" y="42131"/>
                  </a:lnTo>
                  <a:lnTo>
                    <a:pt x="40486" y="43818"/>
                  </a:lnTo>
                  <a:lnTo>
                    <a:pt x="29823" y="48692"/>
                  </a:lnTo>
                  <a:lnTo>
                    <a:pt x="19223" y="43652"/>
                  </a:lnTo>
                  <a:lnTo>
                    <a:pt x="22826" y="42007"/>
                  </a:lnTo>
                  <a:lnTo>
                    <a:pt x="24325" y="41465"/>
                  </a:lnTo>
                  <a:lnTo>
                    <a:pt x="25887" y="41069"/>
                  </a:lnTo>
                  <a:lnTo>
                    <a:pt x="27470" y="40799"/>
                  </a:lnTo>
                  <a:lnTo>
                    <a:pt x="29074" y="40674"/>
                  </a:lnTo>
                  <a:close/>
                  <a:moveTo>
                    <a:pt x="52919" y="48088"/>
                  </a:moveTo>
                  <a:lnTo>
                    <a:pt x="53232" y="48213"/>
                  </a:lnTo>
                  <a:lnTo>
                    <a:pt x="51774" y="48879"/>
                  </a:lnTo>
                  <a:lnTo>
                    <a:pt x="50524" y="48275"/>
                  </a:lnTo>
                  <a:lnTo>
                    <a:pt x="52919" y="48088"/>
                  </a:lnTo>
                  <a:close/>
                  <a:moveTo>
                    <a:pt x="18869" y="43798"/>
                  </a:moveTo>
                  <a:lnTo>
                    <a:pt x="29469" y="48858"/>
                  </a:lnTo>
                  <a:lnTo>
                    <a:pt x="29365" y="48900"/>
                  </a:lnTo>
                  <a:lnTo>
                    <a:pt x="17453" y="44443"/>
                  </a:lnTo>
                  <a:lnTo>
                    <a:pt x="18869" y="43798"/>
                  </a:lnTo>
                  <a:close/>
                  <a:moveTo>
                    <a:pt x="40840" y="43985"/>
                  </a:moveTo>
                  <a:lnTo>
                    <a:pt x="42236" y="44651"/>
                  </a:lnTo>
                  <a:lnTo>
                    <a:pt x="30261" y="48900"/>
                  </a:lnTo>
                  <a:lnTo>
                    <a:pt x="30157" y="48858"/>
                  </a:lnTo>
                  <a:lnTo>
                    <a:pt x="40840" y="43985"/>
                  </a:lnTo>
                  <a:close/>
                  <a:moveTo>
                    <a:pt x="29823" y="49025"/>
                  </a:moveTo>
                  <a:lnTo>
                    <a:pt x="29865" y="49046"/>
                  </a:lnTo>
                  <a:lnTo>
                    <a:pt x="29823" y="49067"/>
                  </a:lnTo>
                  <a:lnTo>
                    <a:pt x="29761" y="49046"/>
                  </a:lnTo>
                  <a:lnTo>
                    <a:pt x="29823" y="49025"/>
                  </a:lnTo>
                  <a:close/>
                  <a:moveTo>
                    <a:pt x="17078" y="44631"/>
                  </a:moveTo>
                  <a:lnTo>
                    <a:pt x="28990" y="49067"/>
                  </a:lnTo>
                  <a:lnTo>
                    <a:pt x="28949" y="49087"/>
                  </a:lnTo>
                  <a:lnTo>
                    <a:pt x="15454" y="45359"/>
                  </a:lnTo>
                  <a:lnTo>
                    <a:pt x="17078" y="44631"/>
                  </a:lnTo>
                  <a:close/>
                  <a:moveTo>
                    <a:pt x="42610" y="44839"/>
                  </a:moveTo>
                  <a:lnTo>
                    <a:pt x="44235" y="45609"/>
                  </a:lnTo>
                  <a:lnTo>
                    <a:pt x="30698" y="49108"/>
                  </a:lnTo>
                  <a:lnTo>
                    <a:pt x="30636" y="49087"/>
                  </a:lnTo>
                  <a:lnTo>
                    <a:pt x="42610" y="44839"/>
                  </a:lnTo>
                  <a:close/>
                  <a:moveTo>
                    <a:pt x="30240" y="49212"/>
                  </a:moveTo>
                  <a:lnTo>
                    <a:pt x="30261" y="49233"/>
                  </a:lnTo>
                  <a:lnTo>
                    <a:pt x="30240" y="49233"/>
                  </a:lnTo>
                  <a:lnTo>
                    <a:pt x="30240" y="49212"/>
                  </a:lnTo>
                  <a:close/>
                  <a:moveTo>
                    <a:pt x="15058" y="45547"/>
                  </a:moveTo>
                  <a:lnTo>
                    <a:pt x="28532" y="49275"/>
                  </a:lnTo>
                  <a:lnTo>
                    <a:pt x="28532" y="49296"/>
                  </a:lnTo>
                  <a:lnTo>
                    <a:pt x="13100" y="46442"/>
                  </a:lnTo>
                  <a:lnTo>
                    <a:pt x="15058" y="45547"/>
                  </a:lnTo>
                  <a:close/>
                  <a:moveTo>
                    <a:pt x="44630" y="45797"/>
                  </a:moveTo>
                  <a:lnTo>
                    <a:pt x="46567" y="46713"/>
                  </a:lnTo>
                  <a:lnTo>
                    <a:pt x="31094" y="49316"/>
                  </a:lnTo>
                  <a:lnTo>
                    <a:pt x="31094" y="49296"/>
                  </a:lnTo>
                  <a:lnTo>
                    <a:pt x="44630" y="45797"/>
                  </a:lnTo>
                  <a:close/>
                  <a:moveTo>
                    <a:pt x="12642" y="46651"/>
                  </a:moveTo>
                  <a:lnTo>
                    <a:pt x="27720" y="49441"/>
                  </a:lnTo>
                  <a:lnTo>
                    <a:pt x="10226" y="47754"/>
                  </a:lnTo>
                  <a:lnTo>
                    <a:pt x="12642" y="46651"/>
                  </a:lnTo>
                  <a:close/>
                  <a:moveTo>
                    <a:pt x="2687" y="49150"/>
                  </a:moveTo>
                  <a:lnTo>
                    <a:pt x="3499" y="49462"/>
                  </a:lnTo>
                  <a:lnTo>
                    <a:pt x="1854" y="49441"/>
                  </a:lnTo>
                  <a:lnTo>
                    <a:pt x="2687" y="49150"/>
                  </a:lnTo>
                  <a:close/>
                  <a:moveTo>
                    <a:pt x="6019" y="47963"/>
                  </a:moveTo>
                  <a:lnTo>
                    <a:pt x="7519" y="48671"/>
                  </a:lnTo>
                  <a:lnTo>
                    <a:pt x="5770" y="49462"/>
                  </a:lnTo>
                  <a:lnTo>
                    <a:pt x="4333" y="49462"/>
                  </a:lnTo>
                  <a:lnTo>
                    <a:pt x="3104" y="49004"/>
                  </a:lnTo>
                  <a:lnTo>
                    <a:pt x="6019" y="47963"/>
                  </a:lnTo>
                  <a:close/>
                  <a:moveTo>
                    <a:pt x="47025" y="46921"/>
                  </a:moveTo>
                  <a:lnTo>
                    <a:pt x="49420" y="48088"/>
                  </a:lnTo>
                  <a:lnTo>
                    <a:pt x="31885" y="49462"/>
                  </a:lnTo>
                  <a:lnTo>
                    <a:pt x="47025" y="46921"/>
                  </a:lnTo>
                  <a:close/>
                  <a:moveTo>
                    <a:pt x="7852" y="48837"/>
                  </a:moveTo>
                  <a:lnTo>
                    <a:pt x="9247" y="49504"/>
                  </a:lnTo>
                  <a:lnTo>
                    <a:pt x="6457" y="49483"/>
                  </a:lnTo>
                  <a:lnTo>
                    <a:pt x="7852" y="48837"/>
                  </a:lnTo>
                  <a:close/>
                  <a:moveTo>
                    <a:pt x="9685" y="48004"/>
                  </a:moveTo>
                  <a:lnTo>
                    <a:pt x="26887" y="49650"/>
                  </a:lnTo>
                  <a:lnTo>
                    <a:pt x="9935" y="49504"/>
                  </a:lnTo>
                  <a:lnTo>
                    <a:pt x="8206" y="48671"/>
                  </a:lnTo>
                  <a:lnTo>
                    <a:pt x="9685" y="48004"/>
                  </a:lnTo>
                  <a:close/>
                  <a:moveTo>
                    <a:pt x="49962" y="48338"/>
                  </a:moveTo>
                  <a:lnTo>
                    <a:pt x="51441" y="49025"/>
                  </a:lnTo>
                  <a:lnTo>
                    <a:pt x="49670" y="49837"/>
                  </a:lnTo>
                  <a:lnTo>
                    <a:pt x="32718" y="49691"/>
                  </a:lnTo>
                  <a:lnTo>
                    <a:pt x="49962" y="48338"/>
                  </a:lnTo>
                  <a:close/>
                  <a:moveTo>
                    <a:pt x="51774" y="49191"/>
                  </a:moveTo>
                  <a:lnTo>
                    <a:pt x="53169" y="49858"/>
                  </a:lnTo>
                  <a:lnTo>
                    <a:pt x="50358" y="49837"/>
                  </a:lnTo>
                  <a:lnTo>
                    <a:pt x="51774" y="49191"/>
                  </a:lnTo>
                  <a:close/>
                  <a:moveTo>
                    <a:pt x="53627" y="48358"/>
                  </a:moveTo>
                  <a:lnTo>
                    <a:pt x="56522" y="49441"/>
                  </a:lnTo>
                  <a:lnTo>
                    <a:pt x="55272" y="49879"/>
                  </a:lnTo>
                  <a:lnTo>
                    <a:pt x="53856" y="49879"/>
                  </a:lnTo>
                  <a:lnTo>
                    <a:pt x="52128" y="49046"/>
                  </a:lnTo>
                  <a:lnTo>
                    <a:pt x="53627" y="48358"/>
                  </a:lnTo>
                  <a:close/>
                  <a:moveTo>
                    <a:pt x="56939" y="49608"/>
                  </a:moveTo>
                  <a:lnTo>
                    <a:pt x="57751" y="49900"/>
                  </a:lnTo>
                  <a:lnTo>
                    <a:pt x="56126" y="49879"/>
                  </a:lnTo>
                  <a:lnTo>
                    <a:pt x="56939" y="49608"/>
                  </a:lnTo>
                  <a:close/>
                  <a:moveTo>
                    <a:pt x="10559" y="49795"/>
                  </a:moveTo>
                  <a:lnTo>
                    <a:pt x="26075" y="49920"/>
                  </a:lnTo>
                  <a:lnTo>
                    <a:pt x="12996" y="50962"/>
                  </a:lnTo>
                  <a:lnTo>
                    <a:pt x="10559" y="49795"/>
                  </a:lnTo>
                  <a:close/>
                  <a:moveTo>
                    <a:pt x="33530" y="49983"/>
                  </a:moveTo>
                  <a:lnTo>
                    <a:pt x="49046" y="50129"/>
                  </a:lnTo>
                  <a:lnTo>
                    <a:pt x="46588" y="51232"/>
                  </a:lnTo>
                  <a:lnTo>
                    <a:pt x="33530" y="49983"/>
                  </a:lnTo>
                  <a:close/>
                  <a:moveTo>
                    <a:pt x="5832" y="49754"/>
                  </a:moveTo>
                  <a:lnTo>
                    <a:pt x="9872" y="49795"/>
                  </a:lnTo>
                  <a:lnTo>
                    <a:pt x="12434" y="51003"/>
                  </a:lnTo>
                  <a:lnTo>
                    <a:pt x="9185" y="51274"/>
                  </a:lnTo>
                  <a:lnTo>
                    <a:pt x="5520" y="49900"/>
                  </a:lnTo>
                  <a:lnTo>
                    <a:pt x="5832" y="49754"/>
                  </a:lnTo>
                  <a:close/>
                  <a:moveTo>
                    <a:pt x="49733" y="50129"/>
                  </a:moveTo>
                  <a:lnTo>
                    <a:pt x="53794" y="50149"/>
                  </a:lnTo>
                  <a:lnTo>
                    <a:pt x="54085" y="50295"/>
                  </a:lnTo>
                  <a:lnTo>
                    <a:pt x="50420" y="51607"/>
                  </a:lnTo>
                  <a:lnTo>
                    <a:pt x="47171" y="51295"/>
                  </a:lnTo>
                  <a:lnTo>
                    <a:pt x="49733" y="50129"/>
                  </a:lnTo>
                  <a:close/>
                  <a:moveTo>
                    <a:pt x="5145" y="50066"/>
                  </a:moveTo>
                  <a:lnTo>
                    <a:pt x="8498" y="51316"/>
                  </a:lnTo>
                  <a:lnTo>
                    <a:pt x="3604" y="51711"/>
                  </a:lnTo>
                  <a:lnTo>
                    <a:pt x="2333" y="51357"/>
                  </a:lnTo>
                  <a:lnTo>
                    <a:pt x="5145" y="50066"/>
                  </a:lnTo>
                  <a:close/>
                  <a:moveTo>
                    <a:pt x="1917" y="51545"/>
                  </a:moveTo>
                  <a:lnTo>
                    <a:pt x="2750" y="51774"/>
                  </a:lnTo>
                  <a:lnTo>
                    <a:pt x="1125" y="51899"/>
                  </a:lnTo>
                  <a:lnTo>
                    <a:pt x="1125" y="51899"/>
                  </a:lnTo>
                  <a:lnTo>
                    <a:pt x="1917" y="51545"/>
                  </a:lnTo>
                  <a:close/>
                  <a:moveTo>
                    <a:pt x="25304" y="50274"/>
                  </a:moveTo>
                  <a:lnTo>
                    <a:pt x="15141" y="51982"/>
                  </a:lnTo>
                  <a:lnTo>
                    <a:pt x="13517" y="51212"/>
                  </a:lnTo>
                  <a:lnTo>
                    <a:pt x="25304" y="50274"/>
                  </a:lnTo>
                  <a:close/>
                  <a:moveTo>
                    <a:pt x="54460" y="50483"/>
                  </a:moveTo>
                  <a:lnTo>
                    <a:pt x="57272" y="51816"/>
                  </a:lnTo>
                  <a:lnTo>
                    <a:pt x="55981" y="52149"/>
                  </a:lnTo>
                  <a:lnTo>
                    <a:pt x="51086" y="51670"/>
                  </a:lnTo>
                  <a:lnTo>
                    <a:pt x="54460" y="50483"/>
                  </a:lnTo>
                  <a:close/>
                  <a:moveTo>
                    <a:pt x="34322" y="50358"/>
                  </a:moveTo>
                  <a:lnTo>
                    <a:pt x="46067" y="51482"/>
                  </a:lnTo>
                  <a:lnTo>
                    <a:pt x="44443" y="52232"/>
                  </a:lnTo>
                  <a:lnTo>
                    <a:pt x="34322" y="50358"/>
                  </a:lnTo>
                  <a:close/>
                  <a:moveTo>
                    <a:pt x="57667" y="52003"/>
                  </a:moveTo>
                  <a:lnTo>
                    <a:pt x="58459" y="52378"/>
                  </a:lnTo>
                  <a:lnTo>
                    <a:pt x="56834" y="52232"/>
                  </a:lnTo>
                  <a:lnTo>
                    <a:pt x="57667" y="52003"/>
                  </a:lnTo>
                  <a:close/>
                  <a:moveTo>
                    <a:pt x="12954" y="51253"/>
                  </a:moveTo>
                  <a:lnTo>
                    <a:pt x="14641" y="52065"/>
                  </a:lnTo>
                  <a:lnTo>
                    <a:pt x="12350" y="52461"/>
                  </a:lnTo>
                  <a:lnTo>
                    <a:pt x="9831" y="51503"/>
                  </a:lnTo>
                  <a:lnTo>
                    <a:pt x="12954" y="51253"/>
                  </a:lnTo>
                  <a:close/>
                  <a:moveTo>
                    <a:pt x="24554" y="50712"/>
                  </a:moveTo>
                  <a:lnTo>
                    <a:pt x="16703" y="52732"/>
                  </a:lnTo>
                  <a:lnTo>
                    <a:pt x="15599" y="52211"/>
                  </a:lnTo>
                  <a:lnTo>
                    <a:pt x="24554" y="50712"/>
                  </a:lnTo>
                  <a:close/>
                  <a:moveTo>
                    <a:pt x="46651" y="51545"/>
                  </a:moveTo>
                  <a:lnTo>
                    <a:pt x="49754" y="51836"/>
                  </a:lnTo>
                  <a:lnTo>
                    <a:pt x="47213" y="52732"/>
                  </a:lnTo>
                  <a:lnTo>
                    <a:pt x="44922" y="52315"/>
                  </a:lnTo>
                  <a:lnTo>
                    <a:pt x="46651" y="51545"/>
                  </a:lnTo>
                  <a:close/>
                  <a:moveTo>
                    <a:pt x="35051" y="50795"/>
                  </a:moveTo>
                  <a:lnTo>
                    <a:pt x="43964" y="52440"/>
                  </a:lnTo>
                  <a:lnTo>
                    <a:pt x="42860" y="52940"/>
                  </a:lnTo>
                  <a:lnTo>
                    <a:pt x="35051" y="50795"/>
                  </a:lnTo>
                  <a:close/>
                  <a:moveTo>
                    <a:pt x="9143" y="51566"/>
                  </a:moveTo>
                  <a:lnTo>
                    <a:pt x="11788" y="52544"/>
                  </a:lnTo>
                  <a:lnTo>
                    <a:pt x="8581" y="53086"/>
                  </a:lnTo>
                  <a:lnTo>
                    <a:pt x="4416" y="51940"/>
                  </a:lnTo>
                  <a:lnTo>
                    <a:pt x="9143" y="51566"/>
                  </a:lnTo>
                  <a:close/>
                  <a:moveTo>
                    <a:pt x="15099" y="52295"/>
                  </a:moveTo>
                  <a:lnTo>
                    <a:pt x="16266" y="52836"/>
                  </a:lnTo>
                  <a:lnTo>
                    <a:pt x="14579" y="53294"/>
                  </a:lnTo>
                  <a:lnTo>
                    <a:pt x="12892" y="52649"/>
                  </a:lnTo>
                  <a:lnTo>
                    <a:pt x="15099" y="52295"/>
                  </a:lnTo>
                  <a:close/>
                  <a:moveTo>
                    <a:pt x="23825" y="51191"/>
                  </a:moveTo>
                  <a:lnTo>
                    <a:pt x="17890" y="53294"/>
                  </a:lnTo>
                  <a:lnTo>
                    <a:pt x="17120" y="52919"/>
                  </a:lnTo>
                  <a:lnTo>
                    <a:pt x="23825" y="51191"/>
                  </a:lnTo>
                  <a:close/>
                  <a:moveTo>
                    <a:pt x="50441" y="51899"/>
                  </a:moveTo>
                  <a:lnTo>
                    <a:pt x="55168" y="52357"/>
                  </a:lnTo>
                  <a:lnTo>
                    <a:pt x="50982" y="53440"/>
                  </a:lnTo>
                  <a:lnTo>
                    <a:pt x="47775" y="52857"/>
                  </a:lnTo>
                  <a:lnTo>
                    <a:pt x="50441" y="51899"/>
                  </a:lnTo>
                  <a:close/>
                  <a:moveTo>
                    <a:pt x="35759" y="51295"/>
                  </a:moveTo>
                  <a:lnTo>
                    <a:pt x="42444" y="53128"/>
                  </a:lnTo>
                  <a:lnTo>
                    <a:pt x="41673" y="53482"/>
                  </a:lnTo>
                  <a:lnTo>
                    <a:pt x="35759" y="51295"/>
                  </a:lnTo>
                  <a:close/>
                  <a:moveTo>
                    <a:pt x="44464" y="52524"/>
                  </a:moveTo>
                  <a:lnTo>
                    <a:pt x="46671" y="52940"/>
                  </a:lnTo>
                  <a:lnTo>
                    <a:pt x="44985" y="53544"/>
                  </a:lnTo>
                  <a:lnTo>
                    <a:pt x="43298" y="53065"/>
                  </a:lnTo>
                  <a:lnTo>
                    <a:pt x="44464" y="52524"/>
                  </a:lnTo>
                  <a:close/>
                  <a:moveTo>
                    <a:pt x="23159" y="51732"/>
                  </a:moveTo>
                  <a:lnTo>
                    <a:pt x="18786" y="53731"/>
                  </a:lnTo>
                  <a:lnTo>
                    <a:pt x="18265" y="53461"/>
                  </a:lnTo>
                  <a:lnTo>
                    <a:pt x="23159" y="51732"/>
                  </a:lnTo>
                  <a:close/>
                  <a:moveTo>
                    <a:pt x="16682" y="53044"/>
                  </a:moveTo>
                  <a:lnTo>
                    <a:pt x="17494" y="53440"/>
                  </a:lnTo>
                  <a:lnTo>
                    <a:pt x="16203" y="53898"/>
                  </a:lnTo>
                  <a:lnTo>
                    <a:pt x="15058" y="53461"/>
                  </a:lnTo>
                  <a:lnTo>
                    <a:pt x="16682" y="53044"/>
                  </a:lnTo>
                  <a:close/>
                  <a:moveTo>
                    <a:pt x="36425" y="51836"/>
                  </a:moveTo>
                  <a:lnTo>
                    <a:pt x="41298" y="53669"/>
                  </a:lnTo>
                  <a:lnTo>
                    <a:pt x="40757" y="53898"/>
                  </a:lnTo>
                  <a:lnTo>
                    <a:pt x="36425" y="51836"/>
                  </a:lnTo>
                  <a:close/>
                  <a:moveTo>
                    <a:pt x="12330" y="52753"/>
                  </a:moveTo>
                  <a:lnTo>
                    <a:pt x="14100" y="53419"/>
                  </a:lnTo>
                  <a:lnTo>
                    <a:pt x="11851" y="54002"/>
                  </a:lnTo>
                  <a:lnTo>
                    <a:pt x="9247" y="53273"/>
                  </a:lnTo>
                  <a:lnTo>
                    <a:pt x="12330" y="52753"/>
                  </a:lnTo>
                  <a:close/>
                  <a:moveTo>
                    <a:pt x="42881" y="53253"/>
                  </a:moveTo>
                  <a:lnTo>
                    <a:pt x="44506" y="53711"/>
                  </a:lnTo>
                  <a:lnTo>
                    <a:pt x="43339" y="54106"/>
                  </a:lnTo>
                  <a:lnTo>
                    <a:pt x="42048" y="53627"/>
                  </a:lnTo>
                  <a:lnTo>
                    <a:pt x="42881" y="53253"/>
                  </a:lnTo>
                  <a:close/>
                  <a:moveTo>
                    <a:pt x="47234" y="53044"/>
                  </a:moveTo>
                  <a:lnTo>
                    <a:pt x="50316" y="53607"/>
                  </a:lnTo>
                  <a:lnTo>
                    <a:pt x="47692" y="54294"/>
                  </a:lnTo>
                  <a:lnTo>
                    <a:pt x="45464" y="53669"/>
                  </a:lnTo>
                  <a:lnTo>
                    <a:pt x="47234" y="53044"/>
                  </a:lnTo>
                  <a:close/>
                  <a:moveTo>
                    <a:pt x="17869" y="53607"/>
                  </a:moveTo>
                  <a:lnTo>
                    <a:pt x="18452" y="53877"/>
                  </a:lnTo>
                  <a:lnTo>
                    <a:pt x="17432" y="54356"/>
                  </a:lnTo>
                  <a:lnTo>
                    <a:pt x="16620" y="54044"/>
                  </a:lnTo>
                  <a:lnTo>
                    <a:pt x="17869" y="53607"/>
                  </a:lnTo>
                  <a:close/>
                  <a:moveTo>
                    <a:pt x="41673" y="53794"/>
                  </a:moveTo>
                  <a:lnTo>
                    <a:pt x="42923" y="54273"/>
                  </a:lnTo>
                  <a:lnTo>
                    <a:pt x="42111" y="54544"/>
                  </a:lnTo>
                  <a:lnTo>
                    <a:pt x="41090" y="54065"/>
                  </a:lnTo>
                  <a:lnTo>
                    <a:pt x="41673" y="53794"/>
                  </a:lnTo>
                  <a:close/>
                  <a:moveTo>
                    <a:pt x="14558" y="53586"/>
                  </a:moveTo>
                  <a:lnTo>
                    <a:pt x="15787" y="54044"/>
                  </a:lnTo>
                  <a:lnTo>
                    <a:pt x="14141" y="54627"/>
                  </a:lnTo>
                  <a:lnTo>
                    <a:pt x="12413" y="54148"/>
                  </a:lnTo>
                  <a:lnTo>
                    <a:pt x="14558" y="53586"/>
                  </a:lnTo>
                  <a:close/>
                  <a:moveTo>
                    <a:pt x="44985" y="53836"/>
                  </a:moveTo>
                  <a:lnTo>
                    <a:pt x="47130" y="54440"/>
                  </a:lnTo>
                  <a:lnTo>
                    <a:pt x="45401" y="54877"/>
                  </a:lnTo>
                  <a:lnTo>
                    <a:pt x="43756" y="54273"/>
                  </a:lnTo>
                  <a:lnTo>
                    <a:pt x="44985" y="53836"/>
                  </a:lnTo>
                  <a:close/>
                  <a:moveTo>
                    <a:pt x="8560" y="53377"/>
                  </a:moveTo>
                  <a:lnTo>
                    <a:pt x="11288" y="54148"/>
                  </a:lnTo>
                  <a:lnTo>
                    <a:pt x="8123" y="54960"/>
                  </a:lnTo>
                  <a:lnTo>
                    <a:pt x="3895" y="54169"/>
                  </a:lnTo>
                  <a:lnTo>
                    <a:pt x="8560" y="53377"/>
                  </a:lnTo>
                  <a:close/>
                  <a:moveTo>
                    <a:pt x="16203" y="54190"/>
                  </a:moveTo>
                  <a:lnTo>
                    <a:pt x="17057" y="54523"/>
                  </a:lnTo>
                  <a:lnTo>
                    <a:pt x="15808" y="55085"/>
                  </a:lnTo>
                  <a:lnTo>
                    <a:pt x="14620" y="54752"/>
                  </a:lnTo>
                  <a:lnTo>
                    <a:pt x="16203" y="54190"/>
                  </a:lnTo>
                  <a:close/>
                  <a:moveTo>
                    <a:pt x="43339" y="54419"/>
                  </a:moveTo>
                  <a:lnTo>
                    <a:pt x="44922" y="55002"/>
                  </a:lnTo>
                  <a:lnTo>
                    <a:pt x="43714" y="55314"/>
                  </a:lnTo>
                  <a:lnTo>
                    <a:pt x="42485" y="54731"/>
                  </a:lnTo>
                  <a:lnTo>
                    <a:pt x="43339" y="54419"/>
                  </a:lnTo>
                  <a:close/>
                  <a:moveTo>
                    <a:pt x="51003" y="53731"/>
                  </a:moveTo>
                  <a:lnTo>
                    <a:pt x="55647" y="54606"/>
                  </a:lnTo>
                  <a:lnTo>
                    <a:pt x="51399" y="55314"/>
                  </a:lnTo>
                  <a:lnTo>
                    <a:pt x="48254" y="54440"/>
                  </a:lnTo>
                  <a:lnTo>
                    <a:pt x="51003" y="53731"/>
                  </a:lnTo>
                  <a:close/>
                  <a:moveTo>
                    <a:pt x="11851" y="54294"/>
                  </a:moveTo>
                  <a:lnTo>
                    <a:pt x="13662" y="54794"/>
                  </a:lnTo>
                  <a:lnTo>
                    <a:pt x="11476" y="55564"/>
                  </a:lnTo>
                  <a:lnTo>
                    <a:pt x="8810" y="55085"/>
                  </a:lnTo>
                  <a:lnTo>
                    <a:pt x="11851" y="54294"/>
                  </a:lnTo>
                  <a:close/>
                  <a:moveTo>
                    <a:pt x="47692" y="54585"/>
                  </a:moveTo>
                  <a:lnTo>
                    <a:pt x="50712" y="55418"/>
                  </a:lnTo>
                  <a:lnTo>
                    <a:pt x="48046" y="55877"/>
                  </a:lnTo>
                  <a:lnTo>
                    <a:pt x="45880" y="55064"/>
                  </a:lnTo>
                  <a:lnTo>
                    <a:pt x="47692" y="54585"/>
                  </a:lnTo>
                  <a:close/>
                  <a:moveTo>
                    <a:pt x="14141" y="54939"/>
                  </a:moveTo>
                  <a:lnTo>
                    <a:pt x="15391" y="55273"/>
                  </a:lnTo>
                  <a:lnTo>
                    <a:pt x="13808" y="56002"/>
                  </a:lnTo>
                  <a:lnTo>
                    <a:pt x="12038" y="55668"/>
                  </a:lnTo>
                  <a:lnTo>
                    <a:pt x="14141" y="54939"/>
                  </a:lnTo>
                  <a:close/>
                  <a:moveTo>
                    <a:pt x="45380" y="55189"/>
                  </a:moveTo>
                  <a:lnTo>
                    <a:pt x="47484" y="55960"/>
                  </a:lnTo>
                  <a:lnTo>
                    <a:pt x="45713" y="56272"/>
                  </a:lnTo>
                  <a:lnTo>
                    <a:pt x="44131" y="55523"/>
                  </a:lnTo>
                  <a:lnTo>
                    <a:pt x="45380" y="55189"/>
                  </a:lnTo>
                  <a:close/>
                  <a:moveTo>
                    <a:pt x="8144" y="55252"/>
                  </a:moveTo>
                  <a:lnTo>
                    <a:pt x="10913" y="55772"/>
                  </a:lnTo>
                  <a:lnTo>
                    <a:pt x="7852" y="56855"/>
                  </a:lnTo>
                  <a:lnTo>
                    <a:pt x="3562" y="56439"/>
                  </a:lnTo>
                  <a:lnTo>
                    <a:pt x="8144" y="55252"/>
                  </a:lnTo>
                  <a:close/>
                  <a:moveTo>
                    <a:pt x="11497" y="55877"/>
                  </a:moveTo>
                  <a:lnTo>
                    <a:pt x="13350" y="56210"/>
                  </a:lnTo>
                  <a:lnTo>
                    <a:pt x="11226" y="57168"/>
                  </a:lnTo>
                  <a:lnTo>
                    <a:pt x="8539" y="56918"/>
                  </a:lnTo>
                  <a:lnTo>
                    <a:pt x="11497" y="55877"/>
                  </a:lnTo>
                  <a:close/>
                  <a:moveTo>
                    <a:pt x="51378" y="55606"/>
                  </a:moveTo>
                  <a:lnTo>
                    <a:pt x="55960" y="56876"/>
                  </a:lnTo>
                  <a:lnTo>
                    <a:pt x="51649" y="57209"/>
                  </a:lnTo>
                  <a:lnTo>
                    <a:pt x="48587" y="56085"/>
                  </a:lnTo>
                  <a:lnTo>
                    <a:pt x="51378" y="55606"/>
                  </a:lnTo>
                  <a:close/>
                  <a:moveTo>
                    <a:pt x="48025" y="56168"/>
                  </a:moveTo>
                  <a:lnTo>
                    <a:pt x="50962" y="57272"/>
                  </a:lnTo>
                  <a:lnTo>
                    <a:pt x="48254" y="57480"/>
                  </a:lnTo>
                  <a:lnTo>
                    <a:pt x="46172" y="56481"/>
                  </a:lnTo>
                  <a:lnTo>
                    <a:pt x="48025" y="56168"/>
                  </a:lnTo>
                  <a:close/>
                  <a:moveTo>
                    <a:pt x="3520" y="56730"/>
                  </a:moveTo>
                  <a:lnTo>
                    <a:pt x="7206" y="57084"/>
                  </a:lnTo>
                  <a:lnTo>
                    <a:pt x="5520" y="57688"/>
                  </a:lnTo>
                  <a:lnTo>
                    <a:pt x="3520" y="56730"/>
                  </a:lnTo>
                  <a:close/>
                  <a:moveTo>
                    <a:pt x="18786" y="54044"/>
                  </a:moveTo>
                  <a:lnTo>
                    <a:pt x="26679" y="57793"/>
                  </a:lnTo>
                  <a:lnTo>
                    <a:pt x="17807" y="54481"/>
                  </a:lnTo>
                  <a:lnTo>
                    <a:pt x="18786" y="54044"/>
                  </a:lnTo>
                  <a:close/>
                  <a:moveTo>
                    <a:pt x="40757" y="54231"/>
                  </a:moveTo>
                  <a:lnTo>
                    <a:pt x="41715" y="54689"/>
                  </a:lnTo>
                  <a:lnTo>
                    <a:pt x="32822" y="57855"/>
                  </a:lnTo>
                  <a:lnTo>
                    <a:pt x="40757" y="54231"/>
                  </a:lnTo>
                  <a:close/>
                  <a:moveTo>
                    <a:pt x="17432" y="54669"/>
                  </a:moveTo>
                  <a:lnTo>
                    <a:pt x="26574" y="58063"/>
                  </a:lnTo>
                  <a:lnTo>
                    <a:pt x="16245" y="55210"/>
                  </a:lnTo>
                  <a:lnTo>
                    <a:pt x="17432" y="54669"/>
                  </a:lnTo>
                  <a:close/>
                  <a:moveTo>
                    <a:pt x="55981" y="57168"/>
                  </a:moveTo>
                  <a:lnTo>
                    <a:pt x="53960" y="58084"/>
                  </a:lnTo>
                  <a:lnTo>
                    <a:pt x="52294" y="57459"/>
                  </a:lnTo>
                  <a:lnTo>
                    <a:pt x="55981" y="57168"/>
                  </a:lnTo>
                  <a:close/>
                  <a:moveTo>
                    <a:pt x="42090" y="54856"/>
                  </a:moveTo>
                  <a:lnTo>
                    <a:pt x="43277" y="55439"/>
                  </a:lnTo>
                  <a:lnTo>
                    <a:pt x="32906" y="58126"/>
                  </a:lnTo>
                  <a:lnTo>
                    <a:pt x="42090" y="54856"/>
                  </a:lnTo>
                  <a:close/>
                  <a:moveTo>
                    <a:pt x="15828" y="55398"/>
                  </a:moveTo>
                  <a:lnTo>
                    <a:pt x="26491" y="58355"/>
                  </a:lnTo>
                  <a:lnTo>
                    <a:pt x="14308" y="56085"/>
                  </a:lnTo>
                  <a:lnTo>
                    <a:pt x="15828" y="55398"/>
                  </a:lnTo>
                  <a:close/>
                  <a:moveTo>
                    <a:pt x="43693" y="55627"/>
                  </a:moveTo>
                  <a:lnTo>
                    <a:pt x="45214" y="56356"/>
                  </a:lnTo>
                  <a:lnTo>
                    <a:pt x="32989" y="58396"/>
                  </a:lnTo>
                  <a:lnTo>
                    <a:pt x="32989" y="58396"/>
                  </a:lnTo>
                  <a:lnTo>
                    <a:pt x="43693" y="55627"/>
                  </a:lnTo>
                  <a:close/>
                  <a:moveTo>
                    <a:pt x="13850" y="56314"/>
                  </a:moveTo>
                  <a:lnTo>
                    <a:pt x="26450" y="58626"/>
                  </a:lnTo>
                  <a:lnTo>
                    <a:pt x="26450" y="58626"/>
                  </a:lnTo>
                  <a:lnTo>
                    <a:pt x="11809" y="57230"/>
                  </a:lnTo>
                  <a:lnTo>
                    <a:pt x="13850" y="56314"/>
                  </a:lnTo>
                  <a:close/>
                  <a:moveTo>
                    <a:pt x="45672" y="56564"/>
                  </a:moveTo>
                  <a:lnTo>
                    <a:pt x="47692" y="57522"/>
                  </a:lnTo>
                  <a:lnTo>
                    <a:pt x="33030" y="58688"/>
                  </a:lnTo>
                  <a:lnTo>
                    <a:pt x="45672" y="56564"/>
                  </a:lnTo>
                  <a:close/>
                  <a:moveTo>
                    <a:pt x="7894" y="57147"/>
                  </a:moveTo>
                  <a:lnTo>
                    <a:pt x="10705" y="57418"/>
                  </a:lnTo>
                  <a:lnTo>
                    <a:pt x="7769" y="58751"/>
                  </a:lnTo>
                  <a:lnTo>
                    <a:pt x="5894" y="57855"/>
                  </a:lnTo>
                  <a:lnTo>
                    <a:pt x="7894" y="57147"/>
                  </a:lnTo>
                  <a:close/>
                  <a:moveTo>
                    <a:pt x="5499" y="58001"/>
                  </a:moveTo>
                  <a:lnTo>
                    <a:pt x="7123" y="58771"/>
                  </a:lnTo>
                  <a:lnTo>
                    <a:pt x="7123" y="58771"/>
                  </a:lnTo>
                  <a:lnTo>
                    <a:pt x="3416" y="58730"/>
                  </a:lnTo>
                  <a:lnTo>
                    <a:pt x="5499" y="58001"/>
                  </a:lnTo>
                  <a:close/>
                  <a:moveTo>
                    <a:pt x="11288" y="57480"/>
                  </a:moveTo>
                  <a:lnTo>
                    <a:pt x="26408" y="58917"/>
                  </a:lnTo>
                  <a:lnTo>
                    <a:pt x="8435" y="58771"/>
                  </a:lnTo>
                  <a:lnTo>
                    <a:pt x="11288" y="57480"/>
                  </a:lnTo>
                  <a:close/>
                  <a:moveTo>
                    <a:pt x="30198" y="49962"/>
                  </a:moveTo>
                  <a:lnTo>
                    <a:pt x="31010" y="50045"/>
                  </a:lnTo>
                  <a:lnTo>
                    <a:pt x="31781" y="50191"/>
                  </a:lnTo>
                  <a:lnTo>
                    <a:pt x="32551" y="50399"/>
                  </a:lnTo>
                  <a:lnTo>
                    <a:pt x="33301" y="50670"/>
                  </a:lnTo>
                  <a:lnTo>
                    <a:pt x="40403" y="54065"/>
                  </a:lnTo>
                  <a:lnTo>
                    <a:pt x="29740" y="58938"/>
                  </a:lnTo>
                  <a:lnTo>
                    <a:pt x="19140" y="53898"/>
                  </a:lnTo>
                  <a:lnTo>
                    <a:pt x="26304" y="50628"/>
                  </a:lnTo>
                  <a:lnTo>
                    <a:pt x="27053" y="50358"/>
                  </a:lnTo>
                  <a:lnTo>
                    <a:pt x="27824" y="50149"/>
                  </a:lnTo>
                  <a:lnTo>
                    <a:pt x="28615" y="50024"/>
                  </a:lnTo>
                  <a:lnTo>
                    <a:pt x="29407" y="49962"/>
                  </a:lnTo>
                  <a:close/>
                  <a:moveTo>
                    <a:pt x="48213" y="57772"/>
                  </a:moveTo>
                  <a:lnTo>
                    <a:pt x="51045" y="59125"/>
                  </a:lnTo>
                  <a:lnTo>
                    <a:pt x="33051" y="58980"/>
                  </a:lnTo>
                  <a:lnTo>
                    <a:pt x="48213" y="57772"/>
                  </a:lnTo>
                  <a:close/>
                  <a:moveTo>
                    <a:pt x="51607" y="57501"/>
                  </a:moveTo>
                  <a:lnTo>
                    <a:pt x="53586" y="58251"/>
                  </a:lnTo>
                  <a:lnTo>
                    <a:pt x="51690" y="59125"/>
                  </a:lnTo>
                  <a:lnTo>
                    <a:pt x="48796" y="57730"/>
                  </a:lnTo>
                  <a:lnTo>
                    <a:pt x="51607" y="57501"/>
                  </a:lnTo>
                  <a:close/>
                  <a:moveTo>
                    <a:pt x="53981" y="58396"/>
                  </a:moveTo>
                  <a:lnTo>
                    <a:pt x="56043" y="59167"/>
                  </a:lnTo>
                  <a:lnTo>
                    <a:pt x="52336" y="59146"/>
                  </a:lnTo>
                  <a:lnTo>
                    <a:pt x="53981" y="58396"/>
                  </a:lnTo>
                  <a:close/>
                  <a:moveTo>
                    <a:pt x="3416" y="59021"/>
                  </a:moveTo>
                  <a:lnTo>
                    <a:pt x="7123" y="59063"/>
                  </a:lnTo>
                  <a:lnTo>
                    <a:pt x="5499" y="59792"/>
                  </a:lnTo>
                  <a:lnTo>
                    <a:pt x="3416" y="59021"/>
                  </a:lnTo>
                  <a:close/>
                  <a:moveTo>
                    <a:pt x="52336" y="59438"/>
                  </a:moveTo>
                  <a:lnTo>
                    <a:pt x="56043" y="59459"/>
                  </a:lnTo>
                  <a:lnTo>
                    <a:pt x="53960" y="60188"/>
                  </a:lnTo>
                  <a:lnTo>
                    <a:pt x="52336" y="59438"/>
                  </a:lnTo>
                  <a:close/>
                  <a:moveTo>
                    <a:pt x="8435" y="59063"/>
                  </a:moveTo>
                  <a:lnTo>
                    <a:pt x="26408" y="59209"/>
                  </a:lnTo>
                  <a:lnTo>
                    <a:pt x="11247" y="60417"/>
                  </a:lnTo>
                  <a:lnTo>
                    <a:pt x="8435" y="59063"/>
                  </a:lnTo>
                  <a:close/>
                  <a:moveTo>
                    <a:pt x="7769" y="59084"/>
                  </a:moveTo>
                  <a:lnTo>
                    <a:pt x="10684" y="60458"/>
                  </a:lnTo>
                  <a:lnTo>
                    <a:pt x="7852" y="60687"/>
                  </a:lnTo>
                  <a:lnTo>
                    <a:pt x="5874" y="59938"/>
                  </a:lnTo>
                  <a:lnTo>
                    <a:pt x="7769" y="59084"/>
                  </a:lnTo>
                  <a:close/>
                  <a:moveTo>
                    <a:pt x="33051" y="59271"/>
                  </a:moveTo>
                  <a:lnTo>
                    <a:pt x="51045" y="59417"/>
                  </a:lnTo>
                  <a:lnTo>
                    <a:pt x="48192" y="60708"/>
                  </a:lnTo>
                  <a:lnTo>
                    <a:pt x="33051" y="59271"/>
                  </a:lnTo>
                  <a:close/>
                  <a:moveTo>
                    <a:pt x="5499" y="60104"/>
                  </a:moveTo>
                  <a:lnTo>
                    <a:pt x="7186" y="60729"/>
                  </a:lnTo>
                  <a:lnTo>
                    <a:pt x="3499" y="61021"/>
                  </a:lnTo>
                  <a:lnTo>
                    <a:pt x="3499" y="61021"/>
                  </a:lnTo>
                  <a:lnTo>
                    <a:pt x="5499" y="60104"/>
                  </a:lnTo>
                  <a:close/>
                  <a:moveTo>
                    <a:pt x="51690" y="59438"/>
                  </a:moveTo>
                  <a:lnTo>
                    <a:pt x="53565" y="60333"/>
                  </a:lnTo>
                  <a:lnTo>
                    <a:pt x="51565" y="61041"/>
                  </a:lnTo>
                  <a:lnTo>
                    <a:pt x="48754" y="60771"/>
                  </a:lnTo>
                  <a:lnTo>
                    <a:pt x="51690" y="59438"/>
                  </a:lnTo>
                  <a:close/>
                  <a:moveTo>
                    <a:pt x="53940" y="60500"/>
                  </a:moveTo>
                  <a:lnTo>
                    <a:pt x="55939" y="61458"/>
                  </a:lnTo>
                  <a:lnTo>
                    <a:pt x="52253" y="61104"/>
                  </a:lnTo>
                  <a:lnTo>
                    <a:pt x="53940" y="60500"/>
                  </a:lnTo>
                  <a:close/>
                  <a:moveTo>
                    <a:pt x="26429" y="59500"/>
                  </a:moveTo>
                  <a:lnTo>
                    <a:pt x="13787" y="61625"/>
                  </a:lnTo>
                  <a:lnTo>
                    <a:pt x="11788" y="60667"/>
                  </a:lnTo>
                  <a:lnTo>
                    <a:pt x="26429" y="59500"/>
                  </a:lnTo>
                  <a:close/>
                  <a:moveTo>
                    <a:pt x="33030" y="59563"/>
                  </a:moveTo>
                  <a:lnTo>
                    <a:pt x="47650" y="60958"/>
                  </a:lnTo>
                  <a:lnTo>
                    <a:pt x="45630" y="61895"/>
                  </a:lnTo>
                  <a:lnTo>
                    <a:pt x="33030" y="59563"/>
                  </a:lnTo>
                  <a:close/>
                  <a:moveTo>
                    <a:pt x="11205" y="60708"/>
                  </a:moveTo>
                  <a:lnTo>
                    <a:pt x="13288" y="61708"/>
                  </a:lnTo>
                  <a:lnTo>
                    <a:pt x="11434" y="62020"/>
                  </a:lnTo>
                  <a:lnTo>
                    <a:pt x="8498" y="60916"/>
                  </a:lnTo>
                  <a:lnTo>
                    <a:pt x="11205" y="60708"/>
                  </a:lnTo>
                  <a:close/>
                  <a:moveTo>
                    <a:pt x="48233" y="61021"/>
                  </a:moveTo>
                  <a:lnTo>
                    <a:pt x="50920" y="61270"/>
                  </a:lnTo>
                  <a:lnTo>
                    <a:pt x="47963" y="62312"/>
                  </a:lnTo>
                  <a:lnTo>
                    <a:pt x="46130" y="61979"/>
                  </a:lnTo>
                  <a:lnTo>
                    <a:pt x="48233" y="61021"/>
                  </a:lnTo>
                  <a:close/>
                  <a:moveTo>
                    <a:pt x="26470" y="59792"/>
                  </a:moveTo>
                  <a:lnTo>
                    <a:pt x="15766" y="62562"/>
                  </a:lnTo>
                  <a:lnTo>
                    <a:pt x="14246" y="61833"/>
                  </a:lnTo>
                  <a:lnTo>
                    <a:pt x="26470" y="59792"/>
                  </a:lnTo>
                  <a:close/>
                  <a:moveTo>
                    <a:pt x="7810" y="60979"/>
                  </a:moveTo>
                  <a:lnTo>
                    <a:pt x="10872" y="62124"/>
                  </a:lnTo>
                  <a:lnTo>
                    <a:pt x="8081" y="62582"/>
                  </a:lnTo>
                  <a:lnTo>
                    <a:pt x="3520" y="61312"/>
                  </a:lnTo>
                  <a:lnTo>
                    <a:pt x="7810" y="60979"/>
                  </a:lnTo>
                  <a:close/>
                  <a:moveTo>
                    <a:pt x="32968" y="59833"/>
                  </a:moveTo>
                  <a:lnTo>
                    <a:pt x="45172" y="62104"/>
                  </a:lnTo>
                  <a:lnTo>
                    <a:pt x="43631" y="62791"/>
                  </a:lnTo>
                  <a:lnTo>
                    <a:pt x="32968" y="59833"/>
                  </a:lnTo>
                  <a:close/>
                  <a:moveTo>
                    <a:pt x="51607" y="61333"/>
                  </a:moveTo>
                  <a:lnTo>
                    <a:pt x="55918" y="61749"/>
                  </a:lnTo>
                  <a:lnTo>
                    <a:pt x="51316" y="62937"/>
                  </a:lnTo>
                  <a:lnTo>
                    <a:pt x="48546" y="62416"/>
                  </a:lnTo>
                  <a:lnTo>
                    <a:pt x="51607" y="61333"/>
                  </a:lnTo>
                  <a:close/>
                  <a:moveTo>
                    <a:pt x="13746" y="61916"/>
                  </a:moveTo>
                  <a:lnTo>
                    <a:pt x="15329" y="62687"/>
                  </a:lnTo>
                  <a:lnTo>
                    <a:pt x="14079" y="62999"/>
                  </a:lnTo>
                  <a:lnTo>
                    <a:pt x="11976" y="62228"/>
                  </a:lnTo>
                  <a:lnTo>
                    <a:pt x="13746" y="61916"/>
                  </a:lnTo>
                  <a:close/>
                  <a:moveTo>
                    <a:pt x="45651" y="62187"/>
                  </a:moveTo>
                  <a:lnTo>
                    <a:pt x="47421" y="62520"/>
                  </a:lnTo>
                  <a:lnTo>
                    <a:pt x="45318" y="63270"/>
                  </a:lnTo>
                  <a:lnTo>
                    <a:pt x="44068" y="62916"/>
                  </a:lnTo>
                  <a:lnTo>
                    <a:pt x="45651" y="62187"/>
                  </a:lnTo>
                  <a:close/>
                  <a:moveTo>
                    <a:pt x="26554" y="60063"/>
                  </a:moveTo>
                  <a:lnTo>
                    <a:pt x="17369" y="63332"/>
                  </a:lnTo>
                  <a:lnTo>
                    <a:pt x="16182" y="62749"/>
                  </a:lnTo>
                  <a:lnTo>
                    <a:pt x="26554" y="60063"/>
                  </a:lnTo>
                  <a:close/>
                  <a:moveTo>
                    <a:pt x="32906" y="60125"/>
                  </a:moveTo>
                  <a:lnTo>
                    <a:pt x="43214" y="62978"/>
                  </a:lnTo>
                  <a:lnTo>
                    <a:pt x="42027" y="63520"/>
                  </a:lnTo>
                  <a:lnTo>
                    <a:pt x="32906" y="60125"/>
                  </a:lnTo>
                  <a:close/>
                  <a:moveTo>
                    <a:pt x="11413" y="62312"/>
                  </a:moveTo>
                  <a:lnTo>
                    <a:pt x="13579" y="63124"/>
                  </a:lnTo>
                  <a:lnTo>
                    <a:pt x="11767" y="63603"/>
                  </a:lnTo>
                  <a:lnTo>
                    <a:pt x="8748" y="62770"/>
                  </a:lnTo>
                  <a:lnTo>
                    <a:pt x="11413" y="62312"/>
                  </a:lnTo>
                  <a:close/>
                  <a:moveTo>
                    <a:pt x="15745" y="62874"/>
                  </a:moveTo>
                  <a:lnTo>
                    <a:pt x="16974" y="63457"/>
                  </a:lnTo>
                  <a:lnTo>
                    <a:pt x="16120" y="63770"/>
                  </a:lnTo>
                  <a:lnTo>
                    <a:pt x="14558" y="63186"/>
                  </a:lnTo>
                  <a:lnTo>
                    <a:pt x="15745" y="62874"/>
                  </a:lnTo>
                  <a:close/>
                  <a:moveTo>
                    <a:pt x="48004" y="62624"/>
                  </a:moveTo>
                  <a:lnTo>
                    <a:pt x="50649" y="63103"/>
                  </a:lnTo>
                  <a:lnTo>
                    <a:pt x="47629" y="63895"/>
                  </a:lnTo>
                  <a:lnTo>
                    <a:pt x="45797" y="63395"/>
                  </a:lnTo>
                  <a:lnTo>
                    <a:pt x="48004" y="62624"/>
                  </a:lnTo>
                  <a:close/>
                  <a:moveTo>
                    <a:pt x="26658" y="60333"/>
                  </a:moveTo>
                  <a:lnTo>
                    <a:pt x="18702" y="63957"/>
                  </a:lnTo>
                  <a:lnTo>
                    <a:pt x="17744" y="63499"/>
                  </a:lnTo>
                  <a:lnTo>
                    <a:pt x="26658" y="60333"/>
                  </a:lnTo>
                  <a:close/>
                  <a:moveTo>
                    <a:pt x="43652" y="63103"/>
                  </a:moveTo>
                  <a:lnTo>
                    <a:pt x="44839" y="63436"/>
                  </a:lnTo>
                  <a:lnTo>
                    <a:pt x="43256" y="63999"/>
                  </a:lnTo>
                  <a:lnTo>
                    <a:pt x="42402" y="63665"/>
                  </a:lnTo>
                  <a:lnTo>
                    <a:pt x="43652" y="63103"/>
                  </a:lnTo>
                  <a:close/>
                  <a:moveTo>
                    <a:pt x="32801" y="60396"/>
                  </a:moveTo>
                  <a:lnTo>
                    <a:pt x="41652" y="63707"/>
                  </a:lnTo>
                  <a:lnTo>
                    <a:pt x="40674" y="64144"/>
                  </a:lnTo>
                  <a:lnTo>
                    <a:pt x="32801" y="60396"/>
                  </a:lnTo>
                  <a:close/>
                  <a:moveTo>
                    <a:pt x="14058" y="63311"/>
                  </a:moveTo>
                  <a:lnTo>
                    <a:pt x="15703" y="63915"/>
                  </a:lnTo>
                  <a:lnTo>
                    <a:pt x="14475" y="64353"/>
                  </a:lnTo>
                  <a:lnTo>
                    <a:pt x="12330" y="63749"/>
                  </a:lnTo>
                  <a:lnTo>
                    <a:pt x="14058" y="63311"/>
                  </a:lnTo>
                  <a:close/>
                  <a:moveTo>
                    <a:pt x="17349" y="63645"/>
                  </a:moveTo>
                  <a:lnTo>
                    <a:pt x="18369" y="64124"/>
                  </a:lnTo>
                  <a:lnTo>
                    <a:pt x="17786" y="64394"/>
                  </a:lnTo>
                  <a:lnTo>
                    <a:pt x="16557" y="63915"/>
                  </a:lnTo>
                  <a:lnTo>
                    <a:pt x="17349" y="63645"/>
                  </a:lnTo>
                  <a:close/>
                  <a:moveTo>
                    <a:pt x="8060" y="62874"/>
                  </a:moveTo>
                  <a:lnTo>
                    <a:pt x="11205" y="63749"/>
                  </a:lnTo>
                  <a:lnTo>
                    <a:pt x="8477" y="64457"/>
                  </a:lnTo>
                  <a:lnTo>
                    <a:pt x="3812" y="63603"/>
                  </a:lnTo>
                  <a:lnTo>
                    <a:pt x="8060" y="62874"/>
                  </a:lnTo>
                  <a:close/>
                  <a:moveTo>
                    <a:pt x="42027" y="63853"/>
                  </a:moveTo>
                  <a:lnTo>
                    <a:pt x="42839" y="64144"/>
                  </a:lnTo>
                  <a:lnTo>
                    <a:pt x="41590" y="64582"/>
                  </a:lnTo>
                  <a:lnTo>
                    <a:pt x="41007" y="64311"/>
                  </a:lnTo>
                  <a:lnTo>
                    <a:pt x="42027" y="63853"/>
                  </a:lnTo>
                  <a:close/>
                  <a:moveTo>
                    <a:pt x="45339" y="63561"/>
                  </a:moveTo>
                  <a:lnTo>
                    <a:pt x="47067" y="64040"/>
                  </a:lnTo>
                  <a:lnTo>
                    <a:pt x="44901" y="64603"/>
                  </a:lnTo>
                  <a:lnTo>
                    <a:pt x="43672" y="64144"/>
                  </a:lnTo>
                  <a:lnTo>
                    <a:pt x="45339" y="63561"/>
                  </a:lnTo>
                  <a:close/>
                  <a:moveTo>
                    <a:pt x="51336" y="63228"/>
                  </a:moveTo>
                  <a:lnTo>
                    <a:pt x="55585" y="64019"/>
                  </a:lnTo>
                  <a:lnTo>
                    <a:pt x="50899" y="64811"/>
                  </a:lnTo>
                  <a:lnTo>
                    <a:pt x="48171" y="64061"/>
                  </a:lnTo>
                  <a:lnTo>
                    <a:pt x="51336" y="63228"/>
                  </a:lnTo>
                  <a:close/>
                  <a:moveTo>
                    <a:pt x="16120" y="64082"/>
                  </a:moveTo>
                  <a:lnTo>
                    <a:pt x="17411" y="64561"/>
                  </a:lnTo>
                  <a:lnTo>
                    <a:pt x="16578" y="64936"/>
                  </a:lnTo>
                  <a:lnTo>
                    <a:pt x="14975" y="64478"/>
                  </a:lnTo>
                  <a:lnTo>
                    <a:pt x="16120" y="64082"/>
                  </a:lnTo>
                  <a:close/>
                  <a:moveTo>
                    <a:pt x="11767" y="63895"/>
                  </a:moveTo>
                  <a:lnTo>
                    <a:pt x="13996" y="64519"/>
                  </a:lnTo>
                  <a:lnTo>
                    <a:pt x="12226" y="65144"/>
                  </a:lnTo>
                  <a:lnTo>
                    <a:pt x="9143" y="64582"/>
                  </a:lnTo>
                  <a:lnTo>
                    <a:pt x="11767" y="63895"/>
                  </a:lnTo>
                  <a:close/>
                  <a:moveTo>
                    <a:pt x="43256" y="64290"/>
                  </a:moveTo>
                  <a:lnTo>
                    <a:pt x="44401" y="64728"/>
                  </a:lnTo>
                  <a:lnTo>
                    <a:pt x="42777" y="65144"/>
                  </a:lnTo>
                  <a:lnTo>
                    <a:pt x="41965" y="64769"/>
                  </a:lnTo>
                  <a:lnTo>
                    <a:pt x="43256" y="64290"/>
                  </a:lnTo>
                  <a:close/>
                  <a:moveTo>
                    <a:pt x="47609" y="64207"/>
                  </a:moveTo>
                  <a:lnTo>
                    <a:pt x="50233" y="64915"/>
                  </a:lnTo>
                  <a:lnTo>
                    <a:pt x="47130" y="65436"/>
                  </a:lnTo>
                  <a:lnTo>
                    <a:pt x="45380" y="64790"/>
                  </a:lnTo>
                  <a:lnTo>
                    <a:pt x="47609" y="64207"/>
                  </a:lnTo>
                  <a:close/>
                  <a:moveTo>
                    <a:pt x="14496" y="64665"/>
                  </a:moveTo>
                  <a:lnTo>
                    <a:pt x="16182" y="65123"/>
                  </a:lnTo>
                  <a:lnTo>
                    <a:pt x="14995" y="65665"/>
                  </a:lnTo>
                  <a:lnTo>
                    <a:pt x="12788" y="65248"/>
                  </a:lnTo>
                  <a:lnTo>
                    <a:pt x="14496" y="64665"/>
                  </a:lnTo>
                  <a:close/>
                  <a:moveTo>
                    <a:pt x="44880" y="64915"/>
                  </a:moveTo>
                  <a:lnTo>
                    <a:pt x="46567" y="65540"/>
                  </a:lnTo>
                  <a:lnTo>
                    <a:pt x="44360" y="65894"/>
                  </a:lnTo>
                  <a:lnTo>
                    <a:pt x="43193" y="65352"/>
                  </a:lnTo>
                  <a:lnTo>
                    <a:pt x="44880" y="64915"/>
                  </a:lnTo>
                  <a:close/>
                  <a:moveTo>
                    <a:pt x="1021" y="65811"/>
                  </a:moveTo>
                  <a:lnTo>
                    <a:pt x="2625" y="65977"/>
                  </a:lnTo>
                  <a:lnTo>
                    <a:pt x="1792" y="66185"/>
                  </a:lnTo>
                  <a:lnTo>
                    <a:pt x="1021" y="65811"/>
                  </a:lnTo>
                  <a:close/>
                  <a:moveTo>
                    <a:pt x="8477" y="64748"/>
                  </a:moveTo>
                  <a:lnTo>
                    <a:pt x="11684" y="65352"/>
                  </a:lnTo>
                  <a:lnTo>
                    <a:pt x="9018" y="66290"/>
                  </a:lnTo>
                  <a:lnTo>
                    <a:pt x="4291" y="65831"/>
                  </a:lnTo>
                  <a:lnTo>
                    <a:pt x="8477" y="64748"/>
                  </a:lnTo>
                  <a:close/>
                  <a:moveTo>
                    <a:pt x="18702" y="64290"/>
                  </a:moveTo>
                  <a:lnTo>
                    <a:pt x="23055" y="66352"/>
                  </a:lnTo>
                  <a:lnTo>
                    <a:pt x="23055" y="66352"/>
                  </a:lnTo>
                  <a:lnTo>
                    <a:pt x="18161" y="64540"/>
                  </a:lnTo>
                  <a:lnTo>
                    <a:pt x="18702" y="64290"/>
                  </a:lnTo>
                  <a:close/>
                  <a:moveTo>
                    <a:pt x="40674" y="64457"/>
                  </a:moveTo>
                  <a:lnTo>
                    <a:pt x="41194" y="64728"/>
                  </a:lnTo>
                  <a:lnTo>
                    <a:pt x="36300" y="66456"/>
                  </a:lnTo>
                  <a:lnTo>
                    <a:pt x="36300" y="66456"/>
                  </a:lnTo>
                  <a:lnTo>
                    <a:pt x="40674" y="64457"/>
                  </a:lnTo>
                  <a:close/>
                  <a:moveTo>
                    <a:pt x="50878" y="65102"/>
                  </a:moveTo>
                  <a:lnTo>
                    <a:pt x="55043" y="66248"/>
                  </a:lnTo>
                  <a:lnTo>
                    <a:pt x="50316" y="66623"/>
                  </a:lnTo>
                  <a:lnTo>
                    <a:pt x="47671" y="65644"/>
                  </a:lnTo>
                  <a:lnTo>
                    <a:pt x="50878" y="65102"/>
                  </a:lnTo>
                  <a:close/>
                  <a:moveTo>
                    <a:pt x="12246" y="65456"/>
                  </a:moveTo>
                  <a:lnTo>
                    <a:pt x="14537" y="65873"/>
                  </a:lnTo>
                  <a:lnTo>
                    <a:pt x="12829" y="66644"/>
                  </a:lnTo>
                  <a:lnTo>
                    <a:pt x="9706" y="66352"/>
                  </a:lnTo>
                  <a:lnTo>
                    <a:pt x="12246" y="65456"/>
                  </a:lnTo>
                  <a:close/>
                  <a:moveTo>
                    <a:pt x="58334" y="66290"/>
                  </a:moveTo>
                  <a:lnTo>
                    <a:pt x="57542" y="66644"/>
                  </a:lnTo>
                  <a:lnTo>
                    <a:pt x="56709" y="66414"/>
                  </a:lnTo>
                  <a:lnTo>
                    <a:pt x="58334" y="66290"/>
                  </a:lnTo>
                  <a:close/>
                  <a:moveTo>
                    <a:pt x="17807" y="64707"/>
                  </a:moveTo>
                  <a:lnTo>
                    <a:pt x="23701" y="66914"/>
                  </a:lnTo>
                  <a:lnTo>
                    <a:pt x="17015" y="65061"/>
                  </a:lnTo>
                  <a:lnTo>
                    <a:pt x="17807" y="64707"/>
                  </a:lnTo>
                  <a:close/>
                  <a:moveTo>
                    <a:pt x="47109" y="65727"/>
                  </a:moveTo>
                  <a:lnTo>
                    <a:pt x="49649" y="66685"/>
                  </a:lnTo>
                  <a:lnTo>
                    <a:pt x="46526" y="66935"/>
                  </a:lnTo>
                  <a:lnTo>
                    <a:pt x="44818" y="66123"/>
                  </a:lnTo>
                  <a:lnTo>
                    <a:pt x="47109" y="65727"/>
                  </a:lnTo>
                  <a:close/>
                  <a:moveTo>
                    <a:pt x="41569" y="64894"/>
                  </a:moveTo>
                  <a:lnTo>
                    <a:pt x="42340" y="65269"/>
                  </a:lnTo>
                  <a:lnTo>
                    <a:pt x="35634" y="66998"/>
                  </a:lnTo>
                  <a:lnTo>
                    <a:pt x="35634" y="66998"/>
                  </a:lnTo>
                  <a:lnTo>
                    <a:pt x="41569" y="64894"/>
                  </a:lnTo>
                  <a:close/>
                  <a:moveTo>
                    <a:pt x="16599" y="65248"/>
                  </a:moveTo>
                  <a:lnTo>
                    <a:pt x="24409" y="67393"/>
                  </a:lnTo>
                  <a:lnTo>
                    <a:pt x="15495" y="65748"/>
                  </a:lnTo>
                  <a:lnTo>
                    <a:pt x="16599" y="65248"/>
                  </a:lnTo>
                  <a:close/>
                  <a:moveTo>
                    <a:pt x="42756" y="65456"/>
                  </a:moveTo>
                  <a:lnTo>
                    <a:pt x="43860" y="65977"/>
                  </a:lnTo>
                  <a:lnTo>
                    <a:pt x="34926" y="67497"/>
                  </a:lnTo>
                  <a:lnTo>
                    <a:pt x="42756" y="65456"/>
                  </a:lnTo>
                  <a:close/>
                  <a:moveTo>
                    <a:pt x="3479" y="66040"/>
                  </a:moveTo>
                  <a:lnTo>
                    <a:pt x="8373" y="66519"/>
                  </a:lnTo>
                  <a:lnTo>
                    <a:pt x="4999" y="67706"/>
                  </a:lnTo>
                  <a:lnTo>
                    <a:pt x="2208" y="66373"/>
                  </a:lnTo>
                  <a:lnTo>
                    <a:pt x="3479" y="66040"/>
                  </a:lnTo>
                  <a:close/>
                  <a:moveTo>
                    <a:pt x="15037" y="65956"/>
                  </a:moveTo>
                  <a:lnTo>
                    <a:pt x="25158" y="67831"/>
                  </a:lnTo>
                  <a:lnTo>
                    <a:pt x="13392" y="66706"/>
                  </a:lnTo>
                  <a:lnTo>
                    <a:pt x="15037" y="65956"/>
                  </a:lnTo>
                  <a:close/>
                  <a:moveTo>
                    <a:pt x="44318" y="66206"/>
                  </a:moveTo>
                  <a:lnTo>
                    <a:pt x="45942" y="66977"/>
                  </a:lnTo>
                  <a:lnTo>
                    <a:pt x="34176" y="67914"/>
                  </a:lnTo>
                  <a:lnTo>
                    <a:pt x="44318" y="66206"/>
                  </a:lnTo>
                  <a:close/>
                  <a:moveTo>
                    <a:pt x="9060" y="66581"/>
                  </a:moveTo>
                  <a:lnTo>
                    <a:pt x="12288" y="66893"/>
                  </a:lnTo>
                  <a:lnTo>
                    <a:pt x="9726" y="68060"/>
                  </a:lnTo>
                  <a:lnTo>
                    <a:pt x="5665" y="68039"/>
                  </a:lnTo>
                  <a:lnTo>
                    <a:pt x="5374" y="67893"/>
                  </a:lnTo>
                  <a:lnTo>
                    <a:pt x="9060" y="66581"/>
                  </a:lnTo>
                  <a:close/>
                  <a:moveTo>
                    <a:pt x="55876" y="66477"/>
                  </a:moveTo>
                  <a:lnTo>
                    <a:pt x="57147" y="66831"/>
                  </a:lnTo>
                  <a:lnTo>
                    <a:pt x="54314" y="68122"/>
                  </a:lnTo>
                  <a:lnTo>
                    <a:pt x="50962" y="66873"/>
                  </a:lnTo>
                  <a:lnTo>
                    <a:pt x="55876" y="66477"/>
                  </a:lnTo>
                  <a:close/>
                  <a:moveTo>
                    <a:pt x="12871" y="66956"/>
                  </a:moveTo>
                  <a:lnTo>
                    <a:pt x="25929" y="68205"/>
                  </a:lnTo>
                  <a:lnTo>
                    <a:pt x="25929" y="68205"/>
                  </a:lnTo>
                  <a:lnTo>
                    <a:pt x="10414" y="68081"/>
                  </a:lnTo>
                  <a:lnTo>
                    <a:pt x="12871" y="66956"/>
                  </a:lnTo>
                  <a:close/>
                  <a:moveTo>
                    <a:pt x="29740" y="59250"/>
                  </a:moveTo>
                  <a:lnTo>
                    <a:pt x="40320" y="64311"/>
                  </a:lnTo>
                  <a:lnTo>
                    <a:pt x="33155" y="67581"/>
                  </a:lnTo>
                  <a:lnTo>
                    <a:pt x="32406" y="67831"/>
                  </a:lnTo>
                  <a:lnTo>
                    <a:pt x="31635" y="68039"/>
                  </a:lnTo>
                  <a:lnTo>
                    <a:pt x="30844" y="68164"/>
                  </a:lnTo>
                  <a:lnTo>
                    <a:pt x="30052" y="68226"/>
                  </a:lnTo>
                  <a:lnTo>
                    <a:pt x="29261" y="68226"/>
                  </a:lnTo>
                  <a:lnTo>
                    <a:pt x="28470" y="68143"/>
                  </a:lnTo>
                  <a:lnTo>
                    <a:pt x="27678" y="67997"/>
                  </a:lnTo>
                  <a:lnTo>
                    <a:pt x="26908" y="67789"/>
                  </a:lnTo>
                  <a:lnTo>
                    <a:pt x="26158" y="67518"/>
                  </a:lnTo>
                  <a:lnTo>
                    <a:pt x="19056" y="64124"/>
                  </a:lnTo>
                  <a:lnTo>
                    <a:pt x="29740" y="59250"/>
                  </a:lnTo>
                  <a:close/>
                  <a:moveTo>
                    <a:pt x="46463" y="67227"/>
                  </a:moveTo>
                  <a:lnTo>
                    <a:pt x="48900" y="68393"/>
                  </a:lnTo>
                  <a:lnTo>
                    <a:pt x="48900" y="68393"/>
                  </a:lnTo>
                  <a:lnTo>
                    <a:pt x="33385" y="68268"/>
                  </a:lnTo>
                  <a:lnTo>
                    <a:pt x="46463" y="67227"/>
                  </a:lnTo>
                  <a:close/>
                  <a:moveTo>
                    <a:pt x="50274" y="66914"/>
                  </a:moveTo>
                  <a:lnTo>
                    <a:pt x="53940" y="68289"/>
                  </a:lnTo>
                  <a:lnTo>
                    <a:pt x="53648" y="68435"/>
                  </a:lnTo>
                  <a:lnTo>
                    <a:pt x="49587" y="68393"/>
                  </a:lnTo>
                  <a:lnTo>
                    <a:pt x="47046" y="67185"/>
                  </a:lnTo>
                  <a:lnTo>
                    <a:pt x="50274" y="66914"/>
                  </a:lnTo>
                  <a:close/>
                  <a:moveTo>
                    <a:pt x="1708" y="68289"/>
                  </a:moveTo>
                  <a:lnTo>
                    <a:pt x="3333" y="68310"/>
                  </a:lnTo>
                  <a:lnTo>
                    <a:pt x="2521" y="68601"/>
                  </a:lnTo>
                  <a:lnTo>
                    <a:pt x="1708" y="68289"/>
                  </a:lnTo>
                  <a:close/>
                  <a:moveTo>
                    <a:pt x="6290" y="68330"/>
                  </a:moveTo>
                  <a:lnTo>
                    <a:pt x="9102" y="68351"/>
                  </a:lnTo>
                  <a:lnTo>
                    <a:pt x="7685" y="68997"/>
                  </a:lnTo>
                  <a:lnTo>
                    <a:pt x="6290" y="68330"/>
                  </a:lnTo>
                  <a:close/>
                  <a:moveTo>
                    <a:pt x="57605" y="68747"/>
                  </a:moveTo>
                  <a:lnTo>
                    <a:pt x="56793" y="69039"/>
                  </a:lnTo>
                  <a:lnTo>
                    <a:pt x="55981" y="68747"/>
                  </a:lnTo>
                  <a:close/>
                  <a:moveTo>
                    <a:pt x="29657" y="69122"/>
                  </a:moveTo>
                  <a:lnTo>
                    <a:pt x="29698" y="69143"/>
                  </a:lnTo>
                  <a:lnTo>
                    <a:pt x="29657" y="69184"/>
                  </a:lnTo>
                  <a:lnTo>
                    <a:pt x="29594" y="69143"/>
                  </a:lnTo>
                  <a:lnTo>
                    <a:pt x="29657" y="69122"/>
                  </a:lnTo>
                  <a:close/>
                  <a:moveTo>
                    <a:pt x="50212" y="68684"/>
                  </a:moveTo>
                  <a:lnTo>
                    <a:pt x="53023" y="68705"/>
                  </a:lnTo>
                  <a:lnTo>
                    <a:pt x="51607" y="69351"/>
                  </a:lnTo>
                  <a:lnTo>
                    <a:pt x="50212" y="68684"/>
                  </a:lnTo>
                  <a:close/>
                  <a:moveTo>
                    <a:pt x="4187" y="68310"/>
                  </a:moveTo>
                  <a:lnTo>
                    <a:pt x="5603" y="68330"/>
                  </a:lnTo>
                  <a:lnTo>
                    <a:pt x="7352" y="69143"/>
                  </a:lnTo>
                  <a:lnTo>
                    <a:pt x="5853" y="69830"/>
                  </a:lnTo>
                  <a:lnTo>
                    <a:pt x="2937" y="68747"/>
                  </a:lnTo>
                  <a:lnTo>
                    <a:pt x="4187" y="68310"/>
                  </a:lnTo>
                  <a:close/>
                  <a:moveTo>
                    <a:pt x="9789" y="68351"/>
                  </a:moveTo>
                  <a:lnTo>
                    <a:pt x="26741" y="68497"/>
                  </a:lnTo>
                  <a:lnTo>
                    <a:pt x="9518" y="69851"/>
                  </a:lnTo>
                  <a:lnTo>
                    <a:pt x="8040" y="69163"/>
                  </a:lnTo>
                  <a:lnTo>
                    <a:pt x="9789" y="68351"/>
                  </a:lnTo>
                  <a:close/>
                  <a:moveTo>
                    <a:pt x="7685" y="69309"/>
                  </a:moveTo>
                  <a:lnTo>
                    <a:pt x="8935" y="69913"/>
                  </a:lnTo>
                  <a:lnTo>
                    <a:pt x="6540" y="70101"/>
                  </a:lnTo>
                  <a:lnTo>
                    <a:pt x="6228" y="69976"/>
                  </a:lnTo>
                  <a:lnTo>
                    <a:pt x="7685" y="69309"/>
                  </a:lnTo>
                  <a:close/>
                  <a:moveTo>
                    <a:pt x="32572" y="68539"/>
                  </a:moveTo>
                  <a:lnTo>
                    <a:pt x="49525" y="68684"/>
                  </a:lnTo>
                  <a:lnTo>
                    <a:pt x="51253" y="69518"/>
                  </a:lnTo>
                  <a:lnTo>
                    <a:pt x="49774" y="70184"/>
                  </a:lnTo>
                  <a:lnTo>
                    <a:pt x="32572" y="68539"/>
                  </a:lnTo>
                  <a:close/>
                  <a:moveTo>
                    <a:pt x="55127" y="68726"/>
                  </a:moveTo>
                  <a:lnTo>
                    <a:pt x="56355" y="69184"/>
                  </a:lnTo>
                  <a:lnTo>
                    <a:pt x="53440" y="70226"/>
                  </a:lnTo>
                  <a:lnTo>
                    <a:pt x="51940" y="69518"/>
                  </a:lnTo>
                  <a:lnTo>
                    <a:pt x="53711" y="68726"/>
                  </a:lnTo>
                  <a:close/>
                  <a:moveTo>
                    <a:pt x="51607" y="69684"/>
                  </a:moveTo>
                  <a:lnTo>
                    <a:pt x="53044" y="70371"/>
                  </a:lnTo>
                  <a:lnTo>
                    <a:pt x="52732" y="70476"/>
                  </a:lnTo>
                  <a:lnTo>
                    <a:pt x="50358" y="70246"/>
                  </a:lnTo>
                  <a:lnTo>
                    <a:pt x="51607" y="69684"/>
                  </a:lnTo>
                  <a:close/>
                  <a:moveTo>
                    <a:pt x="4228" y="70559"/>
                  </a:moveTo>
                  <a:lnTo>
                    <a:pt x="3458" y="70934"/>
                  </a:lnTo>
                  <a:lnTo>
                    <a:pt x="2625" y="70705"/>
                  </a:lnTo>
                  <a:lnTo>
                    <a:pt x="4228" y="70559"/>
                  </a:lnTo>
                  <a:close/>
                  <a:moveTo>
                    <a:pt x="27574" y="68726"/>
                  </a:moveTo>
                  <a:lnTo>
                    <a:pt x="12455" y="71267"/>
                  </a:lnTo>
                  <a:lnTo>
                    <a:pt x="10039" y="70101"/>
                  </a:lnTo>
                  <a:lnTo>
                    <a:pt x="27574" y="68726"/>
                  </a:lnTo>
                  <a:close/>
                  <a:moveTo>
                    <a:pt x="55023" y="70996"/>
                  </a:moveTo>
                  <a:lnTo>
                    <a:pt x="56647" y="71142"/>
                  </a:lnTo>
                  <a:lnTo>
                    <a:pt x="55814" y="71371"/>
                  </a:lnTo>
                  <a:lnTo>
                    <a:pt x="55023" y="70996"/>
                  </a:lnTo>
                  <a:close/>
                  <a:moveTo>
                    <a:pt x="31739" y="68747"/>
                  </a:moveTo>
                  <a:lnTo>
                    <a:pt x="49254" y="70434"/>
                  </a:lnTo>
                  <a:lnTo>
                    <a:pt x="46817" y="71538"/>
                  </a:lnTo>
                  <a:lnTo>
                    <a:pt x="31739" y="68747"/>
                  </a:lnTo>
                  <a:close/>
                  <a:moveTo>
                    <a:pt x="9456" y="70163"/>
                  </a:moveTo>
                  <a:lnTo>
                    <a:pt x="11955" y="71350"/>
                  </a:lnTo>
                  <a:lnTo>
                    <a:pt x="10518" y="71579"/>
                  </a:lnTo>
                  <a:lnTo>
                    <a:pt x="7186" y="70330"/>
                  </a:lnTo>
                  <a:lnTo>
                    <a:pt x="9456" y="70163"/>
                  </a:lnTo>
                  <a:close/>
                  <a:moveTo>
                    <a:pt x="49816" y="70496"/>
                  </a:moveTo>
                  <a:lnTo>
                    <a:pt x="52086" y="70705"/>
                  </a:lnTo>
                  <a:lnTo>
                    <a:pt x="48733" y="71892"/>
                  </a:lnTo>
                  <a:lnTo>
                    <a:pt x="47317" y="71642"/>
                  </a:lnTo>
                  <a:lnTo>
                    <a:pt x="49816" y="70496"/>
                  </a:lnTo>
                  <a:close/>
                  <a:moveTo>
                    <a:pt x="6498" y="70392"/>
                  </a:moveTo>
                  <a:lnTo>
                    <a:pt x="9955" y="71683"/>
                  </a:lnTo>
                  <a:lnTo>
                    <a:pt x="7581" y="72079"/>
                  </a:lnTo>
                  <a:lnTo>
                    <a:pt x="3874" y="71059"/>
                  </a:lnTo>
                  <a:lnTo>
                    <a:pt x="5082" y="70496"/>
                  </a:lnTo>
                  <a:lnTo>
                    <a:pt x="6498" y="70392"/>
                  </a:lnTo>
                  <a:close/>
                  <a:moveTo>
                    <a:pt x="28366" y="68893"/>
                  </a:moveTo>
                  <a:lnTo>
                    <a:pt x="14829" y="72391"/>
                  </a:lnTo>
                  <a:lnTo>
                    <a:pt x="12913" y="71475"/>
                  </a:lnTo>
                  <a:lnTo>
                    <a:pt x="28366" y="68893"/>
                  </a:lnTo>
                  <a:close/>
                  <a:moveTo>
                    <a:pt x="52773" y="70767"/>
                  </a:moveTo>
                  <a:lnTo>
                    <a:pt x="54190" y="70913"/>
                  </a:lnTo>
                  <a:lnTo>
                    <a:pt x="55377" y="71475"/>
                  </a:lnTo>
                  <a:lnTo>
                    <a:pt x="51649" y="72433"/>
                  </a:lnTo>
                  <a:lnTo>
                    <a:pt x="49295" y="71996"/>
                  </a:lnTo>
                  <a:lnTo>
                    <a:pt x="52773" y="70767"/>
                  </a:lnTo>
                  <a:close/>
                  <a:moveTo>
                    <a:pt x="30948" y="68914"/>
                  </a:moveTo>
                  <a:lnTo>
                    <a:pt x="46359" y="71746"/>
                  </a:lnTo>
                  <a:lnTo>
                    <a:pt x="44422" y="72641"/>
                  </a:lnTo>
                  <a:lnTo>
                    <a:pt x="30927" y="68914"/>
                  </a:lnTo>
                  <a:close/>
                  <a:moveTo>
                    <a:pt x="12413" y="71558"/>
                  </a:moveTo>
                  <a:lnTo>
                    <a:pt x="14391" y="72516"/>
                  </a:lnTo>
                  <a:lnTo>
                    <a:pt x="13579" y="72725"/>
                  </a:lnTo>
                  <a:lnTo>
                    <a:pt x="11059" y="71788"/>
                  </a:lnTo>
                  <a:lnTo>
                    <a:pt x="12413" y="71558"/>
                  </a:lnTo>
                  <a:close/>
                  <a:moveTo>
                    <a:pt x="3479" y="71246"/>
                  </a:moveTo>
                  <a:lnTo>
                    <a:pt x="6915" y="72183"/>
                  </a:lnTo>
                  <a:lnTo>
                    <a:pt x="2896" y="72870"/>
                  </a:lnTo>
                  <a:lnTo>
                    <a:pt x="771" y="72475"/>
                  </a:lnTo>
                  <a:lnTo>
                    <a:pt x="3479" y="71246"/>
                  </a:lnTo>
                  <a:close/>
                  <a:moveTo>
                    <a:pt x="46859" y="71850"/>
                  </a:moveTo>
                  <a:lnTo>
                    <a:pt x="48192" y="72100"/>
                  </a:lnTo>
                  <a:lnTo>
                    <a:pt x="45672" y="72975"/>
                  </a:lnTo>
                  <a:lnTo>
                    <a:pt x="44839" y="72766"/>
                  </a:lnTo>
                  <a:lnTo>
                    <a:pt x="46859" y="71850"/>
                  </a:lnTo>
                  <a:close/>
                  <a:moveTo>
                    <a:pt x="10497" y="71871"/>
                  </a:moveTo>
                  <a:lnTo>
                    <a:pt x="13079" y="72850"/>
                  </a:lnTo>
                  <a:lnTo>
                    <a:pt x="11684" y="73204"/>
                  </a:lnTo>
                  <a:lnTo>
                    <a:pt x="8248" y="72267"/>
                  </a:lnTo>
                  <a:lnTo>
                    <a:pt x="10497" y="71871"/>
                  </a:lnTo>
                  <a:close/>
                  <a:moveTo>
                    <a:pt x="55793" y="71663"/>
                  </a:moveTo>
                  <a:lnTo>
                    <a:pt x="58459" y="72954"/>
                  </a:lnTo>
                  <a:lnTo>
                    <a:pt x="56335" y="73308"/>
                  </a:lnTo>
                  <a:lnTo>
                    <a:pt x="52336" y="72558"/>
                  </a:lnTo>
                  <a:lnTo>
                    <a:pt x="55793" y="71663"/>
                  </a:lnTo>
                  <a:close/>
                  <a:moveTo>
                    <a:pt x="28782" y="69080"/>
                  </a:moveTo>
                  <a:lnTo>
                    <a:pt x="28824" y="69101"/>
                  </a:lnTo>
                  <a:lnTo>
                    <a:pt x="16849" y="73349"/>
                  </a:lnTo>
                  <a:lnTo>
                    <a:pt x="15245" y="72579"/>
                  </a:lnTo>
                  <a:lnTo>
                    <a:pt x="28782" y="69080"/>
                  </a:lnTo>
                  <a:close/>
                  <a:moveTo>
                    <a:pt x="48754" y="72204"/>
                  </a:moveTo>
                  <a:lnTo>
                    <a:pt x="50982" y="72621"/>
                  </a:lnTo>
                  <a:lnTo>
                    <a:pt x="47546" y="73495"/>
                  </a:lnTo>
                  <a:lnTo>
                    <a:pt x="46151" y="73120"/>
                  </a:lnTo>
                  <a:lnTo>
                    <a:pt x="48754" y="72204"/>
                  </a:lnTo>
                  <a:close/>
                  <a:moveTo>
                    <a:pt x="30531" y="69101"/>
                  </a:moveTo>
                  <a:lnTo>
                    <a:pt x="44006" y="72829"/>
                  </a:lnTo>
                  <a:lnTo>
                    <a:pt x="42381" y="73579"/>
                  </a:lnTo>
                  <a:lnTo>
                    <a:pt x="30469" y="69122"/>
                  </a:lnTo>
                  <a:lnTo>
                    <a:pt x="30531" y="69101"/>
                  </a:lnTo>
                  <a:close/>
                  <a:moveTo>
                    <a:pt x="14808" y="72704"/>
                  </a:moveTo>
                  <a:lnTo>
                    <a:pt x="16453" y="73495"/>
                  </a:lnTo>
                  <a:lnTo>
                    <a:pt x="16037" y="73641"/>
                  </a:lnTo>
                  <a:lnTo>
                    <a:pt x="14037" y="72891"/>
                  </a:lnTo>
                  <a:lnTo>
                    <a:pt x="14808" y="72704"/>
                  </a:lnTo>
                  <a:close/>
                  <a:moveTo>
                    <a:pt x="44443" y="72954"/>
                  </a:moveTo>
                  <a:lnTo>
                    <a:pt x="45193" y="73162"/>
                  </a:lnTo>
                  <a:lnTo>
                    <a:pt x="43173" y="73870"/>
                  </a:lnTo>
                  <a:lnTo>
                    <a:pt x="42756" y="73704"/>
                  </a:lnTo>
                  <a:lnTo>
                    <a:pt x="44443" y="72954"/>
                  </a:lnTo>
                  <a:close/>
                  <a:moveTo>
                    <a:pt x="7581" y="72371"/>
                  </a:moveTo>
                  <a:lnTo>
                    <a:pt x="11122" y="73349"/>
                  </a:lnTo>
                  <a:lnTo>
                    <a:pt x="8810" y="73953"/>
                  </a:lnTo>
                  <a:lnTo>
                    <a:pt x="3729" y="73016"/>
                  </a:lnTo>
                  <a:lnTo>
                    <a:pt x="7581" y="72371"/>
                  </a:lnTo>
                  <a:close/>
                  <a:moveTo>
                    <a:pt x="13558" y="73016"/>
                  </a:moveTo>
                  <a:lnTo>
                    <a:pt x="15620" y="73787"/>
                  </a:lnTo>
                  <a:lnTo>
                    <a:pt x="14829" y="74078"/>
                  </a:lnTo>
                  <a:lnTo>
                    <a:pt x="12246" y="73370"/>
                  </a:lnTo>
                  <a:lnTo>
                    <a:pt x="13558" y="73016"/>
                  </a:lnTo>
                  <a:close/>
                  <a:moveTo>
                    <a:pt x="29199" y="69288"/>
                  </a:moveTo>
                  <a:lnTo>
                    <a:pt x="29303" y="69330"/>
                  </a:lnTo>
                  <a:lnTo>
                    <a:pt x="18619" y="74203"/>
                  </a:lnTo>
                  <a:lnTo>
                    <a:pt x="17224" y="73537"/>
                  </a:lnTo>
                  <a:lnTo>
                    <a:pt x="29199" y="69288"/>
                  </a:lnTo>
                  <a:close/>
                  <a:moveTo>
                    <a:pt x="51670" y="72746"/>
                  </a:moveTo>
                  <a:lnTo>
                    <a:pt x="55502" y="73454"/>
                  </a:lnTo>
                  <a:lnTo>
                    <a:pt x="50420" y="74307"/>
                  </a:lnTo>
                  <a:lnTo>
                    <a:pt x="48108" y="73662"/>
                  </a:lnTo>
                  <a:lnTo>
                    <a:pt x="51670" y="72746"/>
                  </a:lnTo>
                  <a:close/>
                  <a:moveTo>
                    <a:pt x="45672" y="73287"/>
                  </a:moveTo>
                  <a:lnTo>
                    <a:pt x="46984" y="73641"/>
                  </a:lnTo>
                  <a:lnTo>
                    <a:pt x="44401" y="74328"/>
                  </a:lnTo>
                  <a:lnTo>
                    <a:pt x="43610" y="74016"/>
                  </a:lnTo>
                  <a:lnTo>
                    <a:pt x="45672" y="73287"/>
                  </a:lnTo>
                  <a:close/>
                  <a:moveTo>
                    <a:pt x="30094" y="69288"/>
                  </a:moveTo>
                  <a:lnTo>
                    <a:pt x="42006" y="73745"/>
                  </a:lnTo>
                  <a:lnTo>
                    <a:pt x="40590" y="74391"/>
                  </a:lnTo>
                  <a:lnTo>
                    <a:pt x="29990" y="69330"/>
                  </a:lnTo>
                  <a:lnTo>
                    <a:pt x="30094" y="69288"/>
                  </a:lnTo>
                  <a:close/>
                  <a:moveTo>
                    <a:pt x="16828" y="73662"/>
                  </a:moveTo>
                  <a:lnTo>
                    <a:pt x="18286" y="74370"/>
                  </a:lnTo>
                  <a:lnTo>
                    <a:pt x="18140" y="74432"/>
                  </a:lnTo>
                  <a:lnTo>
                    <a:pt x="16474" y="73808"/>
                  </a:lnTo>
                  <a:lnTo>
                    <a:pt x="16828" y="73662"/>
                  </a:lnTo>
                  <a:close/>
                  <a:moveTo>
                    <a:pt x="42381" y="73891"/>
                  </a:moveTo>
                  <a:lnTo>
                    <a:pt x="42756" y="74016"/>
                  </a:lnTo>
                  <a:lnTo>
                    <a:pt x="41069" y="74620"/>
                  </a:lnTo>
                  <a:lnTo>
                    <a:pt x="40923" y="74557"/>
                  </a:lnTo>
                  <a:lnTo>
                    <a:pt x="42381" y="73891"/>
                  </a:lnTo>
                  <a:close/>
                  <a:moveTo>
                    <a:pt x="11684" y="73516"/>
                  </a:moveTo>
                  <a:lnTo>
                    <a:pt x="14350" y="74245"/>
                  </a:lnTo>
                  <a:lnTo>
                    <a:pt x="12975" y="74724"/>
                  </a:lnTo>
                  <a:lnTo>
                    <a:pt x="9477" y="74078"/>
                  </a:lnTo>
                  <a:lnTo>
                    <a:pt x="11684" y="73516"/>
                  </a:lnTo>
                  <a:close/>
                  <a:moveTo>
                    <a:pt x="16037" y="73953"/>
                  </a:moveTo>
                  <a:lnTo>
                    <a:pt x="17765" y="74599"/>
                  </a:lnTo>
                  <a:lnTo>
                    <a:pt x="17369" y="74786"/>
                  </a:lnTo>
                  <a:lnTo>
                    <a:pt x="15308" y="74203"/>
                  </a:lnTo>
                  <a:lnTo>
                    <a:pt x="16037" y="73953"/>
                  </a:lnTo>
                  <a:close/>
                  <a:moveTo>
                    <a:pt x="18619" y="74516"/>
                  </a:moveTo>
                  <a:lnTo>
                    <a:pt x="19410" y="74911"/>
                  </a:lnTo>
                  <a:lnTo>
                    <a:pt x="19410" y="74911"/>
                  </a:lnTo>
                  <a:lnTo>
                    <a:pt x="18536" y="74578"/>
                  </a:lnTo>
                  <a:lnTo>
                    <a:pt x="18619" y="74516"/>
                  </a:lnTo>
                  <a:close/>
                  <a:moveTo>
                    <a:pt x="43173" y="74183"/>
                  </a:moveTo>
                  <a:lnTo>
                    <a:pt x="43902" y="74453"/>
                  </a:lnTo>
                  <a:lnTo>
                    <a:pt x="41840" y="74974"/>
                  </a:lnTo>
                  <a:lnTo>
                    <a:pt x="41444" y="74786"/>
                  </a:lnTo>
                  <a:lnTo>
                    <a:pt x="43173" y="74183"/>
                  </a:lnTo>
                  <a:close/>
                  <a:moveTo>
                    <a:pt x="47546" y="73808"/>
                  </a:moveTo>
                  <a:lnTo>
                    <a:pt x="49733" y="74412"/>
                  </a:lnTo>
                  <a:lnTo>
                    <a:pt x="46213" y="74995"/>
                  </a:lnTo>
                  <a:lnTo>
                    <a:pt x="44860" y="74495"/>
                  </a:lnTo>
                  <a:lnTo>
                    <a:pt x="47546" y="73808"/>
                  </a:lnTo>
                  <a:close/>
                  <a:moveTo>
                    <a:pt x="40590" y="74703"/>
                  </a:moveTo>
                  <a:lnTo>
                    <a:pt x="40674" y="74745"/>
                  </a:lnTo>
                  <a:lnTo>
                    <a:pt x="39778" y="75078"/>
                  </a:lnTo>
                  <a:lnTo>
                    <a:pt x="39778" y="75078"/>
                  </a:lnTo>
                  <a:lnTo>
                    <a:pt x="40590" y="74703"/>
                  </a:lnTo>
                  <a:close/>
                  <a:moveTo>
                    <a:pt x="14829" y="74370"/>
                  </a:moveTo>
                  <a:lnTo>
                    <a:pt x="16953" y="74974"/>
                  </a:lnTo>
                  <a:lnTo>
                    <a:pt x="16182" y="75328"/>
                  </a:lnTo>
                  <a:lnTo>
                    <a:pt x="13558" y="74828"/>
                  </a:lnTo>
                  <a:lnTo>
                    <a:pt x="14829" y="74370"/>
                  </a:lnTo>
                  <a:close/>
                  <a:moveTo>
                    <a:pt x="44381" y="74620"/>
                  </a:moveTo>
                  <a:lnTo>
                    <a:pt x="45651" y="75099"/>
                  </a:lnTo>
                  <a:lnTo>
                    <a:pt x="43006" y="75536"/>
                  </a:lnTo>
                  <a:lnTo>
                    <a:pt x="42236" y="75182"/>
                  </a:lnTo>
                  <a:lnTo>
                    <a:pt x="44381" y="74620"/>
                  </a:lnTo>
                  <a:close/>
                  <a:moveTo>
                    <a:pt x="8810" y="74245"/>
                  </a:moveTo>
                  <a:lnTo>
                    <a:pt x="12434" y="74911"/>
                  </a:lnTo>
                  <a:lnTo>
                    <a:pt x="10185" y="75724"/>
                  </a:lnTo>
                  <a:lnTo>
                    <a:pt x="5041" y="75224"/>
                  </a:lnTo>
                  <a:lnTo>
                    <a:pt x="8810" y="74245"/>
                  </a:lnTo>
                  <a:close/>
                  <a:moveTo>
                    <a:pt x="18161" y="74745"/>
                  </a:moveTo>
                  <a:lnTo>
                    <a:pt x="20827" y="75744"/>
                  </a:lnTo>
                  <a:lnTo>
                    <a:pt x="17807" y="74891"/>
                  </a:lnTo>
                  <a:lnTo>
                    <a:pt x="18161" y="74745"/>
                  </a:lnTo>
                  <a:close/>
                  <a:moveTo>
                    <a:pt x="41048" y="74932"/>
                  </a:moveTo>
                  <a:lnTo>
                    <a:pt x="41402" y="75099"/>
                  </a:lnTo>
                  <a:lnTo>
                    <a:pt x="38341" y="75890"/>
                  </a:lnTo>
                  <a:lnTo>
                    <a:pt x="38341" y="75890"/>
                  </a:lnTo>
                  <a:lnTo>
                    <a:pt x="41048" y="74932"/>
                  </a:lnTo>
                  <a:close/>
                  <a:moveTo>
                    <a:pt x="50399" y="74599"/>
                  </a:moveTo>
                  <a:lnTo>
                    <a:pt x="54148" y="75640"/>
                  </a:lnTo>
                  <a:lnTo>
                    <a:pt x="49004" y="76036"/>
                  </a:lnTo>
                  <a:lnTo>
                    <a:pt x="46755" y="75203"/>
                  </a:lnTo>
                  <a:lnTo>
                    <a:pt x="50399" y="74599"/>
                  </a:lnTo>
                  <a:close/>
                  <a:moveTo>
                    <a:pt x="13017" y="75036"/>
                  </a:moveTo>
                  <a:lnTo>
                    <a:pt x="15724" y="75536"/>
                  </a:lnTo>
                  <a:lnTo>
                    <a:pt x="14412" y="76119"/>
                  </a:lnTo>
                  <a:lnTo>
                    <a:pt x="10872" y="75786"/>
                  </a:lnTo>
                  <a:lnTo>
                    <a:pt x="13017" y="75036"/>
                  </a:lnTo>
                  <a:close/>
                  <a:moveTo>
                    <a:pt x="46192" y="75307"/>
                  </a:moveTo>
                  <a:lnTo>
                    <a:pt x="48317" y="76098"/>
                  </a:lnTo>
                  <a:lnTo>
                    <a:pt x="44776" y="76369"/>
                  </a:lnTo>
                  <a:lnTo>
                    <a:pt x="43464" y="75765"/>
                  </a:lnTo>
                  <a:lnTo>
                    <a:pt x="46192" y="75307"/>
                  </a:lnTo>
                  <a:close/>
                  <a:moveTo>
                    <a:pt x="17390" y="75078"/>
                  </a:moveTo>
                  <a:lnTo>
                    <a:pt x="22326" y="76453"/>
                  </a:lnTo>
                  <a:lnTo>
                    <a:pt x="16682" y="75411"/>
                  </a:lnTo>
                  <a:lnTo>
                    <a:pt x="17390" y="75078"/>
                  </a:lnTo>
                  <a:close/>
                  <a:moveTo>
                    <a:pt x="41819" y="75286"/>
                  </a:moveTo>
                  <a:lnTo>
                    <a:pt x="42506" y="75619"/>
                  </a:lnTo>
                  <a:lnTo>
                    <a:pt x="36862" y="76577"/>
                  </a:lnTo>
                  <a:lnTo>
                    <a:pt x="41819" y="75286"/>
                  </a:lnTo>
                  <a:close/>
                  <a:moveTo>
                    <a:pt x="16224" y="75619"/>
                  </a:moveTo>
                  <a:lnTo>
                    <a:pt x="23867" y="77036"/>
                  </a:lnTo>
                  <a:lnTo>
                    <a:pt x="14995" y="76182"/>
                  </a:lnTo>
                  <a:lnTo>
                    <a:pt x="16224" y="75619"/>
                  </a:lnTo>
                  <a:close/>
                  <a:moveTo>
                    <a:pt x="42964" y="75849"/>
                  </a:moveTo>
                  <a:lnTo>
                    <a:pt x="44193" y="76432"/>
                  </a:lnTo>
                  <a:lnTo>
                    <a:pt x="35301" y="77119"/>
                  </a:lnTo>
                  <a:lnTo>
                    <a:pt x="42964" y="75849"/>
                  </a:lnTo>
                  <a:close/>
                  <a:moveTo>
                    <a:pt x="4228" y="75453"/>
                  </a:moveTo>
                  <a:lnTo>
                    <a:pt x="9539" y="75953"/>
                  </a:lnTo>
                  <a:lnTo>
                    <a:pt x="5686" y="77306"/>
                  </a:lnTo>
                  <a:lnTo>
                    <a:pt x="3541" y="77286"/>
                  </a:lnTo>
                  <a:lnTo>
                    <a:pt x="1250" y="76203"/>
                  </a:lnTo>
                  <a:lnTo>
                    <a:pt x="4228" y="75453"/>
                  </a:lnTo>
                  <a:close/>
                  <a:moveTo>
                    <a:pt x="10205" y="76015"/>
                  </a:moveTo>
                  <a:lnTo>
                    <a:pt x="13892" y="76369"/>
                  </a:lnTo>
                  <a:lnTo>
                    <a:pt x="11705" y="77369"/>
                  </a:lnTo>
                  <a:lnTo>
                    <a:pt x="6540" y="77327"/>
                  </a:lnTo>
                  <a:lnTo>
                    <a:pt x="10205" y="76015"/>
                  </a:lnTo>
                  <a:close/>
                  <a:moveTo>
                    <a:pt x="14454" y="76432"/>
                  </a:moveTo>
                  <a:lnTo>
                    <a:pt x="24659" y="77411"/>
                  </a:lnTo>
                  <a:lnTo>
                    <a:pt x="24804" y="77473"/>
                  </a:lnTo>
                  <a:lnTo>
                    <a:pt x="24804" y="77473"/>
                  </a:lnTo>
                  <a:lnTo>
                    <a:pt x="12392" y="77369"/>
                  </a:lnTo>
                  <a:lnTo>
                    <a:pt x="14454" y="76432"/>
                  </a:lnTo>
                  <a:close/>
                  <a:moveTo>
                    <a:pt x="29636" y="69497"/>
                  </a:moveTo>
                  <a:lnTo>
                    <a:pt x="40236" y="74537"/>
                  </a:lnTo>
                  <a:lnTo>
                    <a:pt x="36654" y="76182"/>
                  </a:lnTo>
                  <a:lnTo>
                    <a:pt x="35134" y="76723"/>
                  </a:lnTo>
                  <a:lnTo>
                    <a:pt x="33572" y="77119"/>
                  </a:lnTo>
                  <a:lnTo>
                    <a:pt x="31989" y="77390"/>
                  </a:lnTo>
                  <a:lnTo>
                    <a:pt x="30386" y="77515"/>
                  </a:lnTo>
                  <a:lnTo>
                    <a:pt x="28782" y="77494"/>
                  </a:lnTo>
                  <a:lnTo>
                    <a:pt x="27178" y="77348"/>
                  </a:lnTo>
                  <a:lnTo>
                    <a:pt x="25596" y="77056"/>
                  </a:lnTo>
                  <a:lnTo>
                    <a:pt x="24034" y="76619"/>
                  </a:lnTo>
                  <a:lnTo>
                    <a:pt x="22534" y="76057"/>
                  </a:lnTo>
                  <a:lnTo>
                    <a:pt x="18973" y="74370"/>
                  </a:lnTo>
                  <a:lnTo>
                    <a:pt x="29636" y="69497"/>
                  </a:lnTo>
                  <a:close/>
                  <a:moveTo>
                    <a:pt x="44714" y="76682"/>
                  </a:moveTo>
                  <a:lnTo>
                    <a:pt x="46776" y="77660"/>
                  </a:lnTo>
                  <a:lnTo>
                    <a:pt x="46776" y="77660"/>
                  </a:lnTo>
                  <a:lnTo>
                    <a:pt x="34343" y="77556"/>
                  </a:lnTo>
                  <a:lnTo>
                    <a:pt x="34488" y="77473"/>
                  </a:lnTo>
                  <a:lnTo>
                    <a:pt x="44714" y="76682"/>
                  </a:lnTo>
                  <a:close/>
                  <a:moveTo>
                    <a:pt x="48962" y="76328"/>
                  </a:moveTo>
                  <a:lnTo>
                    <a:pt x="52628" y="77702"/>
                  </a:lnTo>
                  <a:lnTo>
                    <a:pt x="47463" y="77660"/>
                  </a:lnTo>
                  <a:lnTo>
                    <a:pt x="45297" y="76619"/>
                  </a:lnTo>
                  <a:lnTo>
                    <a:pt x="48962" y="76328"/>
                  </a:lnTo>
                  <a:close/>
                  <a:moveTo>
                    <a:pt x="54960" y="75869"/>
                  </a:moveTo>
                  <a:lnTo>
                    <a:pt x="57917" y="76682"/>
                  </a:lnTo>
                  <a:lnTo>
                    <a:pt x="55626" y="77723"/>
                  </a:lnTo>
                  <a:lnTo>
                    <a:pt x="53461" y="77702"/>
                  </a:lnTo>
                  <a:lnTo>
                    <a:pt x="49649" y="76286"/>
                  </a:lnTo>
                  <a:lnTo>
                    <a:pt x="54960" y="75869"/>
                  </a:lnTo>
                  <a:close/>
                  <a:moveTo>
                    <a:pt x="4895" y="77598"/>
                  </a:moveTo>
                  <a:lnTo>
                    <a:pt x="4478" y="77744"/>
                  </a:lnTo>
                  <a:lnTo>
                    <a:pt x="4166" y="77598"/>
                  </a:lnTo>
                  <a:close/>
                  <a:moveTo>
                    <a:pt x="26283" y="77765"/>
                  </a:moveTo>
                  <a:lnTo>
                    <a:pt x="26429" y="77827"/>
                  </a:lnTo>
                  <a:lnTo>
                    <a:pt x="26262" y="77848"/>
                  </a:lnTo>
                  <a:lnTo>
                    <a:pt x="26116" y="77765"/>
                  </a:lnTo>
                  <a:close/>
                  <a:moveTo>
                    <a:pt x="33030" y="77827"/>
                  </a:moveTo>
                  <a:lnTo>
                    <a:pt x="32885" y="77890"/>
                  </a:lnTo>
                  <a:lnTo>
                    <a:pt x="32718" y="77890"/>
                  </a:lnTo>
                  <a:lnTo>
                    <a:pt x="32885" y="77827"/>
                  </a:lnTo>
                  <a:close/>
                  <a:moveTo>
                    <a:pt x="27928" y="77994"/>
                  </a:moveTo>
                  <a:lnTo>
                    <a:pt x="28074" y="78056"/>
                  </a:lnTo>
                  <a:lnTo>
                    <a:pt x="27907" y="78077"/>
                  </a:lnTo>
                  <a:lnTo>
                    <a:pt x="27762" y="78014"/>
                  </a:lnTo>
                  <a:lnTo>
                    <a:pt x="27928" y="77994"/>
                  </a:lnTo>
                  <a:close/>
                  <a:moveTo>
                    <a:pt x="31239" y="78035"/>
                  </a:moveTo>
                  <a:lnTo>
                    <a:pt x="31385" y="78056"/>
                  </a:lnTo>
                  <a:lnTo>
                    <a:pt x="31239" y="78098"/>
                  </a:lnTo>
                  <a:lnTo>
                    <a:pt x="31073" y="78077"/>
                  </a:lnTo>
                  <a:lnTo>
                    <a:pt x="31239" y="78035"/>
                  </a:lnTo>
                  <a:close/>
                  <a:moveTo>
                    <a:pt x="29573" y="78098"/>
                  </a:moveTo>
                  <a:lnTo>
                    <a:pt x="29740" y="78119"/>
                  </a:lnTo>
                  <a:lnTo>
                    <a:pt x="29573" y="78160"/>
                  </a:lnTo>
                  <a:lnTo>
                    <a:pt x="29407" y="78119"/>
                  </a:lnTo>
                  <a:lnTo>
                    <a:pt x="29573" y="78098"/>
                  </a:lnTo>
                  <a:close/>
                  <a:moveTo>
                    <a:pt x="55002" y="78014"/>
                  </a:moveTo>
                  <a:lnTo>
                    <a:pt x="54669" y="78160"/>
                  </a:lnTo>
                  <a:lnTo>
                    <a:pt x="54252" y="78014"/>
                  </a:lnTo>
                  <a:close/>
                  <a:moveTo>
                    <a:pt x="27074" y="78077"/>
                  </a:moveTo>
                  <a:lnTo>
                    <a:pt x="27345" y="78160"/>
                  </a:lnTo>
                  <a:lnTo>
                    <a:pt x="27053" y="78223"/>
                  </a:lnTo>
                  <a:lnTo>
                    <a:pt x="26783" y="78098"/>
                  </a:lnTo>
                  <a:lnTo>
                    <a:pt x="27074" y="78077"/>
                  </a:lnTo>
                  <a:close/>
                  <a:moveTo>
                    <a:pt x="32073" y="78119"/>
                  </a:moveTo>
                  <a:lnTo>
                    <a:pt x="32364" y="78139"/>
                  </a:lnTo>
                  <a:lnTo>
                    <a:pt x="32093" y="78264"/>
                  </a:lnTo>
                  <a:lnTo>
                    <a:pt x="31802" y="78202"/>
                  </a:lnTo>
                  <a:lnTo>
                    <a:pt x="32073" y="78119"/>
                  </a:lnTo>
                  <a:close/>
                  <a:moveTo>
                    <a:pt x="28740" y="78223"/>
                  </a:moveTo>
                  <a:lnTo>
                    <a:pt x="29011" y="78306"/>
                  </a:lnTo>
                  <a:lnTo>
                    <a:pt x="28740" y="78389"/>
                  </a:lnTo>
                  <a:lnTo>
                    <a:pt x="28449" y="78285"/>
                  </a:lnTo>
                  <a:lnTo>
                    <a:pt x="28740" y="78223"/>
                  </a:lnTo>
                  <a:close/>
                  <a:moveTo>
                    <a:pt x="30406" y="78244"/>
                  </a:moveTo>
                  <a:lnTo>
                    <a:pt x="30698" y="78285"/>
                  </a:lnTo>
                  <a:lnTo>
                    <a:pt x="30406" y="78389"/>
                  </a:lnTo>
                  <a:lnTo>
                    <a:pt x="30136" y="78306"/>
                  </a:lnTo>
                  <a:lnTo>
                    <a:pt x="30406" y="78244"/>
                  </a:lnTo>
                  <a:close/>
                  <a:moveTo>
                    <a:pt x="27887" y="78369"/>
                  </a:moveTo>
                  <a:lnTo>
                    <a:pt x="28241" y="78514"/>
                  </a:lnTo>
                  <a:lnTo>
                    <a:pt x="27866" y="78598"/>
                  </a:lnTo>
                  <a:lnTo>
                    <a:pt x="27512" y="78431"/>
                  </a:lnTo>
                  <a:lnTo>
                    <a:pt x="27887" y="78369"/>
                  </a:lnTo>
                  <a:close/>
                  <a:moveTo>
                    <a:pt x="31260" y="78410"/>
                  </a:moveTo>
                  <a:lnTo>
                    <a:pt x="31635" y="78473"/>
                  </a:lnTo>
                  <a:lnTo>
                    <a:pt x="31281" y="78639"/>
                  </a:lnTo>
                  <a:lnTo>
                    <a:pt x="30906" y="78535"/>
                  </a:lnTo>
                  <a:lnTo>
                    <a:pt x="31260" y="78410"/>
                  </a:lnTo>
                  <a:close/>
                  <a:moveTo>
                    <a:pt x="29573" y="78452"/>
                  </a:moveTo>
                  <a:lnTo>
                    <a:pt x="29948" y="78556"/>
                  </a:lnTo>
                  <a:lnTo>
                    <a:pt x="29573" y="78702"/>
                  </a:lnTo>
                  <a:lnTo>
                    <a:pt x="29199" y="78556"/>
                  </a:lnTo>
                  <a:lnTo>
                    <a:pt x="29573" y="78452"/>
                  </a:lnTo>
                  <a:close/>
                  <a:moveTo>
                    <a:pt x="55689" y="78014"/>
                  </a:moveTo>
                  <a:lnTo>
                    <a:pt x="59167" y="78035"/>
                  </a:lnTo>
                  <a:lnTo>
                    <a:pt x="56709" y="78910"/>
                  </a:lnTo>
                  <a:lnTo>
                    <a:pt x="55064" y="78306"/>
                  </a:lnTo>
                  <a:lnTo>
                    <a:pt x="55689" y="78014"/>
                  </a:lnTo>
                  <a:close/>
                  <a:moveTo>
                    <a:pt x="28720" y="78681"/>
                  </a:moveTo>
                  <a:lnTo>
                    <a:pt x="29136" y="78848"/>
                  </a:lnTo>
                  <a:lnTo>
                    <a:pt x="28699" y="78993"/>
                  </a:lnTo>
                  <a:lnTo>
                    <a:pt x="28261" y="78806"/>
                  </a:lnTo>
                  <a:lnTo>
                    <a:pt x="28720" y="78681"/>
                  </a:lnTo>
                  <a:close/>
                  <a:moveTo>
                    <a:pt x="30427" y="78702"/>
                  </a:moveTo>
                  <a:lnTo>
                    <a:pt x="30865" y="78827"/>
                  </a:lnTo>
                  <a:lnTo>
                    <a:pt x="30427" y="79014"/>
                  </a:lnTo>
                  <a:lnTo>
                    <a:pt x="29990" y="78848"/>
                  </a:lnTo>
                  <a:lnTo>
                    <a:pt x="30427" y="78702"/>
                  </a:lnTo>
                  <a:close/>
                  <a:moveTo>
                    <a:pt x="5749" y="77598"/>
                  </a:moveTo>
                  <a:lnTo>
                    <a:pt x="11080" y="77640"/>
                  </a:lnTo>
                  <a:lnTo>
                    <a:pt x="7602" y="79243"/>
                  </a:lnTo>
                  <a:lnTo>
                    <a:pt x="4853" y="77910"/>
                  </a:lnTo>
                  <a:lnTo>
                    <a:pt x="5749" y="77598"/>
                  </a:lnTo>
                  <a:close/>
                  <a:moveTo>
                    <a:pt x="11767" y="77660"/>
                  </a:moveTo>
                  <a:lnTo>
                    <a:pt x="25429" y="77765"/>
                  </a:lnTo>
                  <a:lnTo>
                    <a:pt x="25679" y="77890"/>
                  </a:lnTo>
                  <a:lnTo>
                    <a:pt x="8227" y="79264"/>
                  </a:lnTo>
                  <a:lnTo>
                    <a:pt x="11767" y="77660"/>
                  </a:lnTo>
                  <a:close/>
                  <a:moveTo>
                    <a:pt x="29573" y="78993"/>
                  </a:moveTo>
                  <a:lnTo>
                    <a:pt x="30073" y="79181"/>
                  </a:lnTo>
                  <a:lnTo>
                    <a:pt x="29573" y="79410"/>
                  </a:lnTo>
                  <a:lnTo>
                    <a:pt x="29074" y="79181"/>
                  </a:lnTo>
                  <a:lnTo>
                    <a:pt x="29573" y="78993"/>
                  </a:lnTo>
                  <a:close/>
                  <a:moveTo>
                    <a:pt x="4457" y="78056"/>
                  </a:moveTo>
                  <a:lnTo>
                    <a:pt x="7186" y="79347"/>
                  </a:lnTo>
                  <a:lnTo>
                    <a:pt x="5228" y="79514"/>
                  </a:lnTo>
                  <a:lnTo>
                    <a:pt x="2854" y="78618"/>
                  </a:lnTo>
                  <a:lnTo>
                    <a:pt x="4457" y="78056"/>
                  </a:lnTo>
                  <a:close/>
                  <a:moveTo>
                    <a:pt x="48067" y="77952"/>
                  </a:moveTo>
                  <a:lnTo>
                    <a:pt x="53419" y="77994"/>
                  </a:lnTo>
                  <a:lnTo>
                    <a:pt x="54294" y="78327"/>
                  </a:lnTo>
                  <a:lnTo>
                    <a:pt x="51524" y="79597"/>
                  </a:lnTo>
                  <a:lnTo>
                    <a:pt x="48067" y="77952"/>
                  </a:lnTo>
                  <a:close/>
                  <a:moveTo>
                    <a:pt x="33718" y="77827"/>
                  </a:moveTo>
                  <a:lnTo>
                    <a:pt x="47379" y="77952"/>
                  </a:lnTo>
                  <a:lnTo>
                    <a:pt x="50899" y="79618"/>
                  </a:lnTo>
                  <a:lnTo>
                    <a:pt x="33468" y="77952"/>
                  </a:lnTo>
                  <a:lnTo>
                    <a:pt x="33718" y="77827"/>
                  </a:lnTo>
                  <a:close/>
                  <a:moveTo>
                    <a:pt x="2437" y="78785"/>
                  </a:moveTo>
                  <a:lnTo>
                    <a:pt x="4541" y="79556"/>
                  </a:lnTo>
                  <a:lnTo>
                    <a:pt x="896" y="79847"/>
                  </a:lnTo>
                  <a:lnTo>
                    <a:pt x="63" y="79618"/>
                  </a:lnTo>
                  <a:lnTo>
                    <a:pt x="2437" y="78785"/>
                  </a:lnTo>
                  <a:close/>
                  <a:moveTo>
                    <a:pt x="6603" y="79701"/>
                  </a:moveTo>
                  <a:lnTo>
                    <a:pt x="6207" y="79868"/>
                  </a:lnTo>
                  <a:lnTo>
                    <a:pt x="5874" y="79743"/>
                  </a:lnTo>
                  <a:lnTo>
                    <a:pt x="6603" y="79701"/>
                  </a:lnTo>
                  <a:close/>
                  <a:moveTo>
                    <a:pt x="54689" y="78473"/>
                  </a:moveTo>
                  <a:lnTo>
                    <a:pt x="56272" y="79077"/>
                  </a:lnTo>
                  <a:lnTo>
                    <a:pt x="53898" y="79910"/>
                  </a:lnTo>
                  <a:lnTo>
                    <a:pt x="51940" y="79722"/>
                  </a:lnTo>
                  <a:lnTo>
                    <a:pt x="54689" y="78473"/>
                  </a:lnTo>
                  <a:close/>
                  <a:moveTo>
                    <a:pt x="52523" y="80076"/>
                  </a:moveTo>
                  <a:lnTo>
                    <a:pt x="53252" y="80139"/>
                  </a:lnTo>
                  <a:lnTo>
                    <a:pt x="52919" y="80264"/>
                  </a:lnTo>
                  <a:lnTo>
                    <a:pt x="52523" y="80076"/>
                  </a:lnTo>
                  <a:close/>
                  <a:moveTo>
                    <a:pt x="56709" y="79222"/>
                  </a:moveTo>
                  <a:lnTo>
                    <a:pt x="59063" y="80097"/>
                  </a:lnTo>
                  <a:lnTo>
                    <a:pt x="58209" y="80326"/>
                  </a:lnTo>
                  <a:lnTo>
                    <a:pt x="54585" y="79972"/>
                  </a:lnTo>
                  <a:lnTo>
                    <a:pt x="56709" y="79222"/>
                  </a:lnTo>
                  <a:close/>
                  <a:moveTo>
                    <a:pt x="5186" y="79806"/>
                  </a:moveTo>
                  <a:lnTo>
                    <a:pt x="5832" y="80035"/>
                  </a:lnTo>
                  <a:lnTo>
                    <a:pt x="4228" y="80763"/>
                  </a:lnTo>
                  <a:lnTo>
                    <a:pt x="1708" y="80076"/>
                  </a:lnTo>
                  <a:lnTo>
                    <a:pt x="5186" y="79806"/>
                  </a:lnTo>
                  <a:close/>
                  <a:moveTo>
                    <a:pt x="26220" y="78139"/>
                  </a:moveTo>
                  <a:lnTo>
                    <a:pt x="26554" y="78306"/>
                  </a:lnTo>
                  <a:lnTo>
                    <a:pt x="11101" y="80888"/>
                  </a:lnTo>
                  <a:lnTo>
                    <a:pt x="8289" y="79556"/>
                  </a:lnTo>
                  <a:lnTo>
                    <a:pt x="26220" y="78139"/>
                  </a:lnTo>
                  <a:close/>
                  <a:moveTo>
                    <a:pt x="7706" y="79597"/>
                  </a:moveTo>
                  <a:lnTo>
                    <a:pt x="10601" y="80972"/>
                  </a:lnTo>
                  <a:lnTo>
                    <a:pt x="9601" y="81138"/>
                  </a:lnTo>
                  <a:lnTo>
                    <a:pt x="6582" y="80014"/>
                  </a:lnTo>
                  <a:lnTo>
                    <a:pt x="7456" y="79618"/>
                  </a:lnTo>
                  <a:lnTo>
                    <a:pt x="7706" y="79597"/>
                  </a:lnTo>
                  <a:close/>
                  <a:moveTo>
                    <a:pt x="32926" y="78202"/>
                  </a:moveTo>
                  <a:lnTo>
                    <a:pt x="50837" y="79910"/>
                  </a:lnTo>
                  <a:lnTo>
                    <a:pt x="48004" y="81201"/>
                  </a:lnTo>
                  <a:lnTo>
                    <a:pt x="32593" y="78348"/>
                  </a:lnTo>
                  <a:lnTo>
                    <a:pt x="32926" y="78202"/>
                  </a:lnTo>
                  <a:close/>
                  <a:moveTo>
                    <a:pt x="53940" y="80201"/>
                  </a:moveTo>
                  <a:lnTo>
                    <a:pt x="57397" y="80534"/>
                  </a:lnTo>
                  <a:lnTo>
                    <a:pt x="54877" y="81201"/>
                  </a:lnTo>
                  <a:lnTo>
                    <a:pt x="53294" y="80430"/>
                  </a:lnTo>
                  <a:lnTo>
                    <a:pt x="53940" y="80201"/>
                  </a:lnTo>
                  <a:close/>
                  <a:moveTo>
                    <a:pt x="51420" y="79972"/>
                  </a:moveTo>
                  <a:lnTo>
                    <a:pt x="51670" y="79993"/>
                  </a:lnTo>
                  <a:lnTo>
                    <a:pt x="52523" y="80389"/>
                  </a:lnTo>
                  <a:lnTo>
                    <a:pt x="49483" y="81472"/>
                  </a:lnTo>
                  <a:lnTo>
                    <a:pt x="48504" y="81284"/>
                  </a:lnTo>
                  <a:lnTo>
                    <a:pt x="51420" y="79972"/>
                  </a:lnTo>
                  <a:close/>
                  <a:moveTo>
                    <a:pt x="6207" y="80180"/>
                  </a:moveTo>
                  <a:lnTo>
                    <a:pt x="9039" y="81242"/>
                  </a:lnTo>
                  <a:lnTo>
                    <a:pt x="7102" y="81576"/>
                  </a:lnTo>
                  <a:lnTo>
                    <a:pt x="4666" y="80888"/>
                  </a:lnTo>
                  <a:lnTo>
                    <a:pt x="6207" y="80180"/>
                  </a:lnTo>
                  <a:close/>
                  <a:moveTo>
                    <a:pt x="52898" y="80576"/>
                  </a:moveTo>
                  <a:lnTo>
                    <a:pt x="54439" y="81305"/>
                  </a:lnTo>
                  <a:lnTo>
                    <a:pt x="52003" y="81930"/>
                  </a:lnTo>
                  <a:lnTo>
                    <a:pt x="50066" y="81576"/>
                  </a:lnTo>
                  <a:lnTo>
                    <a:pt x="52898" y="80576"/>
                  </a:lnTo>
                  <a:close/>
                  <a:moveTo>
                    <a:pt x="27012" y="78514"/>
                  </a:moveTo>
                  <a:lnTo>
                    <a:pt x="27428" y="78723"/>
                  </a:lnTo>
                  <a:lnTo>
                    <a:pt x="13892" y="82221"/>
                  </a:lnTo>
                  <a:lnTo>
                    <a:pt x="11559" y="81118"/>
                  </a:lnTo>
                  <a:lnTo>
                    <a:pt x="27012" y="78514"/>
                  </a:lnTo>
                  <a:close/>
                  <a:moveTo>
                    <a:pt x="4249" y="81076"/>
                  </a:moveTo>
                  <a:lnTo>
                    <a:pt x="6415" y="81680"/>
                  </a:lnTo>
                  <a:lnTo>
                    <a:pt x="2812" y="82284"/>
                  </a:lnTo>
                  <a:lnTo>
                    <a:pt x="1958" y="82117"/>
                  </a:lnTo>
                  <a:lnTo>
                    <a:pt x="4249" y="81076"/>
                  </a:lnTo>
                  <a:close/>
                  <a:moveTo>
                    <a:pt x="11059" y="81201"/>
                  </a:moveTo>
                  <a:lnTo>
                    <a:pt x="13454" y="82346"/>
                  </a:lnTo>
                  <a:lnTo>
                    <a:pt x="13059" y="82430"/>
                  </a:lnTo>
                  <a:lnTo>
                    <a:pt x="10143" y="81347"/>
                  </a:lnTo>
                  <a:lnTo>
                    <a:pt x="11059" y="81201"/>
                  </a:lnTo>
                  <a:close/>
                  <a:moveTo>
                    <a:pt x="32135" y="78556"/>
                  </a:moveTo>
                  <a:lnTo>
                    <a:pt x="47546" y="81409"/>
                  </a:lnTo>
                  <a:lnTo>
                    <a:pt x="45193" y="82492"/>
                  </a:lnTo>
                  <a:lnTo>
                    <a:pt x="31718" y="78743"/>
                  </a:lnTo>
                  <a:lnTo>
                    <a:pt x="32135" y="78556"/>
                  </a:lnTo>
                  <a:close/>
                  <a:moveTo>
                    <a:pt x="1500" y="82346"/>
                  </a:moveTo>
                  <a:lnTo>
                    <a:pt x="1979" y="82430"/>
                  </a:lnTo>
                  <a:lnTo>
                    <a:pt x="917" y="82596"/>
                  </a:lnTo>
                  <a:lnTo>
                    <a:pt x="1500" y="82346"/>
                  </a:lnTo>
                  <a:close/>
                  <a:moveTo>
                    <a:pt x="48046" y="81513"/>
                  </a:moveTo>
                  <a:lnTo>
                    <a:pt x="48941" y="81680"/>
                  </a:lnTo>
                  <a:lnTo>
                    <a:pt x="46005" y="82700"/>
                  </a:lnTo>
                  <a:lnTo>
                    <a:pt x="45630" y="82596"/>
                  </a:lnTo>
                  <a:lnTo>
                    <a:pt x="48046" y="81513"/>
                  </a:lnTo>
                  <a:close/>
                  <a:moveTo>
                    <a:pt x="54835" y="81492"/>
                  </a:moveTo>
                  <a:lnTo>
                    <a:pt x="57126" y="82575"/>
                  </a:lnTo>
                  <a:lnTo>
                    <a:pt x="56251" y="82721"/>
                  </a:lnTo>
                  <a:lnTo>
                    <a:pt x="52669" y="82055"/>
                  </a:lnTo>
                  <a:lnTo>
                    <a:pt x="54835" y="81492"/>
                  </a:lnTo>
                  <a:close/>
                  <a:moveTo>
                    <a:pt x="9581" y="81451"/>
                  </a:moveTo>
                  <a:lnTo>
                    <a:pt x="12580" y="82555"/>
                  </a:lnTo>
                  <a:lnTo>
                    <a:pt x="11601" y="82825"/>
                  </a:lnTo>
                  <a:lnTo>
                    <a:pt x="7748" y="81742"/>
                  </a:lnTo>
                  <a:lnTo>
                    <a:pt x="9581" y="81451"/>
                  </a:lnTo>
                  <a:close/>
                  <a:moveTo>
                    <a:pt x="57584" y="82804"/>
                  </a:moveTo>
                  <a:lnTo>
                    <a:pt x="58167" y="83075"/>
                  </a:lnTo>
                  <a:lnTo>
                    <a:pt x="58167" y="83075"/>
                  </a:lnTo>
                  <a:lnTo>
                    <a:pt x="57084" y="82888"/>
                  </a:lnTo>
                  <a:lnTo>
                    <a:pt x="57584" y="82804"/>
                  </a:lnTo>
                  <a:close/>
                  <a:moveTo>
                    <a:pt x="49504" y="81784"/>
                  </a:moveTo>
                  <a:lnTo>
                    <a:pt x="51336" y="82117"/>
                  </a:lnTo>
                  <a:lnTo>
                    <a:pt x="47463" y="83117"/>
                  </a:lnTo>
                  <a:lnTo>
                    <a:pt x="46505" y="82846"/>
                  </a:lnTo>
                  <a:lnTo>
                    <a:pt x="49504" y="81784"/>
                  </a:lnTo>
                  <a:close/>
                  <a:moveTo>
                    <a:pt x="27824" y="78910"/>
                  </a:moveTo>
                  <a:lnTo>
                    <a:pt x="28303" y="79139"/>
                  </a:lnTo>
                  <a:lnTo>
                    <a:pt x="16328" y="83388"/>
                  </a:lnTo>
                  <a:lnTo>
                    <a:pt x="14287" y="82430"/>
                  </a:lnTo>
                  <a:lnTo>
                    <a:pt x="27824" y="78910"/>
                  </a:lnTo>
                  <a:close/>
                  <a:moveTo>
                    <a:pt x="7082" y="81867"/>
                  </a:moveTo>
                  <a:lnTo>
                    <a:pt x="11038" y="82971"/>
                  </a:lnTo>
                  <a:lnTo>
                    <a:pt x="9143" y="83450"/>
                  </a:lnTo>
                  <a:lnTo>
                    <a:pt x="3645" y="82450"/>
                  </a:lnTo>
                  <a:lnTo>
                    <a:pt x="7082" y="81867"/>
                  </a:lnTo>
                  <a:close/>
                  <a:moveTo>
                    <a:pt x="13850" y="82534"/>
                  </a:moveTo>
                  <a:lnTo>
                    <a:pt x="15787" y="83450"/>
                  </a:lnTo>
                  <a:lnTo>
                    <a:pt x="13538" y="82617"/>
                  </a:lnTo>
                  <a:lnTo>
                    <a:pt x="13850" y="82534"/>
                  </a:lnTo>
                  <a:close/>
                  <a:moveTo>
                    <a:pt x="31302" y="78931"/>
                  </a:moveTo>
                  <a:lnTo>
                    <a:pt x="44776" y="82679"/>
                  </a:lnTo>
                  <a:lnTo>
                    <a:pt x="42735" y="83617"/>
                  </a:lnTo>
                  <a:lnTo>
                    <a:pt x="30823" y="79160"/>
                  </a:lnTo>
                  <a:lnTo>
                    <a:pt x="31302" y="78931"/>
                  </a:lnTo>
                  <a:close/>
                  <a:moveTo>
                    <a:pt x="45214" y="82784"/>
                  </a:moveTo>
                  <a:lnTo>
                    <a:pt x="45526" y="82888"/>
                  </a:lnTo>
                  <a:lnTo>
                    <a:pt x="43256" y="83679"/>
                  </a:lnTo>
                  <a:lnTo>
                    <a:pt x="45214" y="82784"/>
                  </a:lnTo>
                  <a:close/>
                  <a:moveTo>
                    <a:pt x="52003" y="82242"/>
                  </a:moveTo>
                  <a:lnTo>
                    <a:pt x="55418" y="82867"/>
                  </a:lnTo>
                  <a:lnTo>
                    <a:pt x="49920" y="83783"/>
                  </a:lnTo>
                  <a:lnTo>
                    <a:pt x="48025" y="83263"/>
                  </a:lnTo>
                  <a:lnTo>
                    <a:pt x="52003" y="82242"/>
                  </a:lnTo>
                  <a:close/>
                  <a:moveTo>
                    <a:pt x="13059" y="82742"/>
                  </a:moveTo>
                  <a:lnTo>
                    <a:pt x="15537" y="83679"/>
                  </a:lnTo>
                  <a:lnTo>
                    <a:pt x="15162" y="83804"/>
                  </a:lnTo>
                  <a:lnTo>
                    <a:pt x="12163" y="82971"/>
                  </a:lnTo>
                  <a:lnTo>
                    <a:pt x="13059" y="82742"/>
                  </a:lnTo>
                  <a:close/>
                  <a:moveTo>
                    <a:pt x="46026" y="83013"/>
                  </a:moveTo>
                  <a:lnTo>
                    <a:pt x="46900" y="83263"/>
                  </a:lnTo>
                  <a:lnTo>
                    <a:pt x="43881" y="84033"/>
                  </a:lnTo>
                  <a:lnTo>
                    <a:pt x="43527" y="83908"/>
                  </a:lnTo>
                  <a:lnTo>
                    <a:pt x="46026" y="83013"/>
                  </a:lnTo>
                  <a:close/>
                  <a:moveTo>
                    <a:pt x="11601" y="83117"/>
                  </a:moveTo>
                  <a:lnTo>
                    <a:pt x="14683" y="83971"/>
                  </a:lnTo>
                  <a:lnTo>
                    <a:pt x="13746" y="84304"/>
                  </a:lnTo>
                  <a:lnTo>
                    <a:pt x="9810" y="83575"/>
                  </a:lnTo>
                  <a:lnTo>
                    <a:pt x="11601" y="83117"/>
                  </a:lnTo>
                  <a:close/>
                  <a:moveTo>
                    <a:pt x="28678" y="79306"/>
                  </a:moveTo>
                  <a:lnTo>
                    <a:pt x="29219" y="79576"/>
                  </a:lnTo>
                  <a:lnTo>
                    <a:pt x="18536" y="84450"/>
                  </a:lnTo>
                  <a:lnTo>
                    <a:pt x="16703" y="83575"/>
                  </a:lnTo>
                  <a:lnTo>
                    <a:pt x="28678" y="79306"/>
                  </a:lnTo>
                  <a:close/>
                  <a:moveTo>
                    <a:pt x="15953" y="83825"/>
                  </a:moveTo>
                  <a:lnTo>
                    <a:pt x="17973" y="84575"/>
                  </a:lnTo>
                  <a:lnTo>
                    <a:pt x="17973" y="84575"/>
                  </a:lnTo>
                  <a:lnTo>
                    <a:pt x="15662" y="83929"/>
                  </a:lnTo>
                  <a:lnTo>
                    <a:pt x="15953" y="83825"/>
                  </a:lnTo>
                  <a:close/>
                  <a:moveTo>
                    <a:pt x="47463" y="83408"/>
                  </a:moveTo>
                  <a:lnTo>
                    <a:pt x="49233" y="83908"/>
                  </a:lnTo>
                  <a:lnTo>
                    <a:pt x="45297" y="84575"/>
                  </a:lnTo>
                  <a:lnTo>
                    <a:pt x="44360" y="84221"/>
                  </a:lnTo>
                  <a:lnTo>
                    <a:pt x="47463" y="83408"/>
                  </a:lnTo>
                  <a:close/>
                  <a:moveTo>
                    <a:pt x="30448" y="79327"/>
                  </a:moveTo>
                  <a:lnTo>
                    <a:pt x="42360" y="83783"/>
                  </a:lnTo>
                  <a:lnTo>
                    <a:pt x="40507" y="84616"/>
                  </a:lnTo>
                  <a:lnTo>
                    <a:pt x="29907" y="79576"/>
                  </a:lnTo>
                  <a:lnTo>
                    <a:pt x="30448" y="79327"/>
                  </a:lnTo>
                  <a:close/>
                  <a:moveTo>
                    <a:pt x="43089" y="84054"/>
                  </a:moveTo>
                  <a:lnTo>
                    <a:pt x="43402" y="84158"/>
                  </a:lnTo>
                  <a:lnTo>
                    <a:pt x="41069" y="84762"/>
                  </a:lnTo>
                  <a:lnTo>
                    <a:pt x="43089" y="84054"/>
                  </a:lnTo>
                  <a:close/>
                  <a:moveTo>
                    <a:pt x="15183" y="84096"/>
                  </a:moveTo>
                  <a:lnTo>
                    <a:pt x="17724" y="84804"/>
                  </a:lnTo>
                  <a:lnTo>
                    <a:pt x="17369" y="84970"/>
                  </a:lnTo>
                  <a:lnTo>
                    <a:pt x="14308" y="84408"/>
                  </a:lnTo>
                  <a:lnTo>
                    <a:pt x="15183" y="84096"/>
                  </a:lnTo>
                  <a:close/>
                  <a:moveTo>
                    <a:pt x="9143" y="83742"/>
                  </a:moveTo>
                  <a:lnTo>
                    <a:pt x="13204" y="84491"/>
                  </a:lnTo>
                  <a:lnTo>
                    <a:pt x="11351" y="85158"/>
                  </a:lnTo>
                  <a:lnTo>
                    <a:pt x="5790" y="84616"/>
                  </a:lnTo>
                  <a:lnTo>
                    <a:pt x="9143" y="83742"/>
                  </a:lnTo>
                  <a:close/>
                  <a:moveTo>
                    <a:pt x="43881" y="84346"/>
                  </a:moveTo>
                  <a:lnTo>
                    <a:pt x="44735" y="84658"/>
                  </a:lnTo>
                  <a:lnTo>
                    <a:pt x="41652" y="85179"/>
                  </a:lnTo>
                  <a:lnTo>
                    <a:pt x="41298" y="85012"/>
                  </a:lnTo>
                  <a:lnTo>
                    <a:pt x="43881" y="84346"/>
                  </a:lnTo>
                  <a:close/>
                  <a:moveTo>
                    <a:pt x="49899" y="84096"/>
                  </a:moveTo>
                  <a:lnTo>
                    <a:pt x="53252" y="85012"/>
                  </a:lnTo>
                  <a:lnTo>
                    <a:pt x="47692" y="85449"/>
                  </a:lnTo>
                  <a:lnTo>
                    <a:pt x="45838" y="84762"/>
                  </a:lnTo>
                  <a:lnTo>
                    <a:pt x="49899" y="84096"/>
                  </a:lnTo>
                  <a:close/>
                  <a:moveTo>
                    <a:pt x="18161" y="84929"/>
                  </a:moveTo>
                  <a:lnTo>
                    <a:pt x="19910" y="85408"/>
                  </a:lnTo>
                  <a:lnTo>
                    <a:pt x="20014" y="85470"/>
                  </a:lnTo>
                  <a:lnTo>
                    <a:pt x="20014" y="85470"/>
                  </a:lnTo>
                  <a:lnTo>
                    <a:pt x="17869" y="85074"/>
                  </a:lnTo>
                  <a:lnTo>
                    <a:pt x="18161" y="84929"/>
                  </a:lnTo>
                  <a:close/>
                  <a:moveTo>
                    <a:pt x="13767" y="84595"/>
                  </a:moveTo>
                  <a:lnTo>
                    <a:pt x="16911" y="85179"/>
                  </a:lnTo>
                  <a:lnTo>
                    <a:pt x="15995" y="85595"/>
                  </a:lnTo>
                  <a:lnTo>
                    <a:pt x="12017" y="85220"/>
                  </a:lnTo>
                  <a:lnTo>
                    <a:pt x="13767" y="84595"/>
                  </a:lnTo>
                  <a:close/>
                  <a:moveTo>
                    <a:pt x="40861" y="85116"/>
                  </a:moveTo>
                  <a:lnTo>
                    <a:pt x="41153" y="85262"/>
                  </a:lnTo>
                  <a:lnTo>
                    <a:pt x="39008" y="85616"/>
                  </a:lnTo>
                  <a:lnTo>
                    <a:pt x="39132" y="85574"/>
                  </a:lnTo>
                  <a:lnTo>
                    <a:pt x="40861" y="85116"/>
                  </a:lnTo>
                  <a:close/>
                  <a:moveTo>
                    <a:pt x="45276" y="84866"/>
                  </a:moveTo>
                  <a:lnTo>
                    <a:pt x="47005" y="85512"/>
                  </a:lnTo>
                  <a:lnTo>
                    <a:pt x="43027" y="85824"/>
                  </a:lnTo>
                  <a:lnTo>
                    <a:pt x="42111" y="85387"/>
                  </a:lnTo>
                  <a:lnTo>
                    <a:pt x="45276" y="84866"/>
                  </a:lnTo>
                  <a:close/>
                  <a:moveTo>
                    <a:pt x="17411" y="85283"/>
                  </a:moveTo>
                  <a:lnTo>
                    <a:pt x="21014" y="85949"/>
                  </a:lnTo>
                  <a:lnTo>
                    <a:pt x="21389" y="86116"/>
                  </a:lnTo>
                  <a:lnTo>
                    <a:pt x="21389" y="86116"/>
                  </a:lnTo>
                  <a:lnTo>
                    <a:pt x="16578" y="85658"/>
                  </a:lnTo>
                  <a:lnTo>
                    <a:pt x="17411" y="85283"/>
                  </a:lnTo>
                  <a:close/>
                  <a:moveTo>
                    <a:pt x="22118" y="86157"/>
                  </a:moveTo>
                  <a:lnTo>
                    <a:pt x="22243" y="86178"/>
                  </a:lnTo>
                  <a:lnTo>
                    <a:pt x="22347" y="86220"/>
                  </a:lnTo>
                  <a:lnTo>
                    <a:pt x="22347" y="86220"/>
                  </a:lnTo>
                  <a:lnTo>
                    <a:pt x="22222" y="86199"/>
                  </a:lnTo>
                  <a:lnTo>
                    <a:pt x="22118" y="86157"/>
                  </a:lnTo>
                  <a:close/>
                  <a:moveTo>
                    <a:pt x="41611" y="85470"/>
                  </a:moveTo>
                  <a:lnTo>
                    <a:pt x="42444" y="85866"/>
                  </a:lnTo>
                  <a:lnTo>
                    <a:pt x="37633" y="86262"/>
                  </a:lnTo>
                  <a:lnTo>
                    <a:pt x="37987" y="86095"/>
                  </a:lnTo>
                  <a:lnTo>
                    <a:pt x="41611" y="85470"/>
                  </a:lnTo>
                  <a:close/>
                  <a:moveTo>
                    <a:pt x="36883" y="86262"/>
                  </a:moveTo>
                  <a:lnTo>
                    <a:pt x="36779" y="86324"/>
                  </a:lnTo>
                  <a:lnTo>
                    <a:pt x="36675" y="86324"/>
                  </a:lnTo>
                  <a:lnTo>
                    <a:pt x="36779" y="86282"/>
                  </a:lnTo>
                  <a:lnTo>
                    <a:pt x="36883" y="86262"/>
                  </a:lnTo>
                  <a:close/>
                  <a:moveTo>
                    <a:pt x="4957" y="84845"/>
                  </a:moveTo>
                  <a:lnTo>
                    <a:pt x="10705" y="85387"/>
                  </a:lnTo>
                  <a:lnTo>
                    <a:pt x="7248" y="86616"/>
                  </a:lnTo>
                  <a:lnTo>
                    <a:pt x="1396" y="86553"/>
                  </a:lnTo>
                  <a:lnTo>
                    <a:pt x="313" y="86032"/>
                  </a:lnTo>
                  <a:lnTo>
                    <a:pt x="4957" y="84845"/>
                  </a:lnTo>
                  <a:close/>
                  <a:moveTo>
                    <a:pt x="11372" y="85449"/>
                  </a:moveTo>
                  <a:lnTo>
                    <a:pt x="15474" y="85845"/>
                  </a:lnTo>
                  <a:lnTo>
                    <a:pt x="13683" y="86657"/>
                  </a:lnTo>
                  <a:lnTo>
                    <a:pt x="8102" y="86616"/>
                  </a:lnTo>
                  <a:lnTo>
                    <a:pt x="11372" y="85449"/>
                  </a:lnTo>
                  <a:close/>
                  <a:moveTo>
                    <a:pt x="16057" y="85907"/>
                  </a:moveTo>
                  <a:lnTo>
                    <a:pt x="22159" y="86491"/>
                  </a:lnTo>
                  <a:lnTo>
                    <a:pt x="22680" y="86741"/>
                  </a:lnTo>
                  <a:lnTo>
                    <a:pt x="14371" y="86657"/>
                  </a:lnTo>
                  <a:lnTo>
                    <a:pt x="16057" y="85907"/>
                  </a:lnTo>
                  <a:close/>
                  <a:moveTo>
                    <a:pt x="22992" y="86574"/>
                  </a:moveTo>
                  <a:lnTo>
                    <a:pt x="23388" y="86595"/>
                  </a:lnTo>
                  <a:lnTo>
                    <a:pt x="23763" y="86741"/>
                  </a:lnTo>
                  <a:lnTo>
                    <a:pt x="23367" y="86741"/>
                  </a:lnTo>
                  <a:lnTo>
                    <a:pt x="22992" y="86574"/>
                  </a:lnTo>
                  <a:close/>
                  <a:moveTo>
                    <a:pt x="24617" y="86720"/>
                  </a:moveTo>
                  <a:lnTo>
                    <a:pt x="24742" y="86761"/>
                  </a:lnTo>
                  <a:lnTo>
                    <a:pt x="24742" y="86761"/>
                  </a:lnTo>
                  <a:lnTo>
                    <a:pt x="24617" y="86741"/>
                  </a:lnTo>
                  <a:lnTo>
                    <a:pt x="24513" y="86720"/>
                  </a:lnTo>
                  <a:close/>
                  <a:moveTo>
                    <a:pt x="29553" y="79743"/>
                  </a:moveTo>
                  <a:lnTo>
                    <a:pt x="40153" y="84783"/>
                  </a:lnTo>
                  <a:lnTo>
                    <a:pt x="40132" y="84804"/>
                  </a:lnTo>
                  <a:lnTo>
                    <a:pt x="37841" y="85595"/>
                  </a:lnTo>
                  <a:lnTo>
                    <a:pt x="35509" y="86220"/>
                  </a:lnTo>
                  <a:lnTo>
                    <a:pt x="33114" y="86616"/>
                  </a:lnTo>
                  <a:lnTo>
                    <a:pt x="30719" y="86803"/>
                  </a:lnTo>
                  <a:lnTo>
                    <a:pt x="28303" y="86782"/>
                  </a:lnTo>
                  <a:lnTo>
                    <a:pt x="25887" y="86553"/>
                  </a:lnTo>
                  <a:lnTo>
                    <a:pt x="23513" y="86116"/>
                  </a:lnTo>
                  <a:lnTo>
                    <a:pt x="21181" y="85470"/>
                  </a:lnTo>
                  <a:lnTo>
                    <a:pt x="18911" y="84616"/>
                  </a:lnTo>
                  <a:lnTo>
                    <a:pt x="18890" y="84616"/>
                  </a:lnTo>
                  <a:lnTo>
                    <a:pt x="29553" y="79743"/>
                  </a:lnTo>
                  <a:close/>
                  <a:moveTo>
                    <a:pt x="34488" y="86782"/>
                  </a:moveTo>
                  <a:lnTo>
                    <a:pt x="34384" y="86824"/>
                  </a:lnTo>
                  <a:lnTo>
                    <a:pt x="34259" y="86824"/>
                  </a:lnTo>
                  <a:lnTo>
                    <a:pt x="34384" y="86803"/>
                  </a:lnTo>
                  <a:lnTo>
                    <a:pt x="34488" y="86782"/>
                  </a:lnTo>
                  <a:close/>
                  <a:moveTo>
                    <a:pt x="36009" y="86678"/>
                  </a:moveTo>
                  <a:lnTo>
                    <a:pt x="35634" y="86845"/>
                  </a:lnTo>
                  <a:lnTo>
                    <a:pt x="35238" y="86845"/>
                  </a:lnTo>
                  <a:lnTo>
                    <a:pt x="35613" y="86699"/>
                  </a:lnTo>
                  <a:lnTo>
                    <a:pt x="36009" y="86678"/>
                  </a:lnTo>
                  <a:close/>
                  <a:moveTo>
                    <a:pt x="42964" y="86116"/>
                  </a:moveTo>
                  <a:lnTo>
                    <a:pt x="44630" y="86907"/>
                  </a:lnTo>
                  <a:lnTo>
                    <a:pt x="36321" y="86845"/>
                  </a:lnTo>
                  <a:lnTo>
                    <a:pt x="36862" y="86616"/>
                  </a:lnTo>
                  <a:lnTo>
                    <a:pt x="42964" y="86116"/>
                  </a:lnTo>
                  <a:close/>
                  <a:moveTo>
                    <a:pt x="47650" y="85762"/>
                  </a:moveTo>
                  <a:lnTo>
                    <a:pt x="50899" y="86970"/>
                  </a:lnTo>
                  <a:lnTo>
                    <a:pt x="45318" y="86928"/>
                  </a:lnTo>
                  <a:lnTo>
                    <a:pt x="43548" y="86074"/>
                  </a:lnTo>
                  <a:lnTo>
                    <a:pt x="47650" y="85762"/>
                  </a:lnTo>
                  <a:close/>
                  <a:moveTo>
                    <a:pt x="54065" y="85241"/>
                  </a:moveTo>
                  <a:lnTo>
                    <a:pt x="58688" y="86532"/>
                  </a:lnTo>
                  <a:lnTo>
                    <a:pt x="57605" y="87032"/>
                  </a:lnTo>
                  <a:lnTo>
                    <a:pt x="51753" y="86970"/>
                  </a:lnTo>
                  <a:lnTo>
                    <a:pt x="48337" y="85699"/>
                  </a:lnTo>
                  <a:lnTo>
                    <a:pt x="54065" y="85241"/>
                  </a:lnTo>
                  <a:close/>
                  <a:moveTo>
                    <a:pt x="27053" y="87053"/>
                  </a:moveTo>
                  <a:lnTo>
                    <a:pt x="27158" y="87074"/>
                  </a:lnTo>
                  <a:lnTo>
                    <a:pt x="27053" y="87095"/>
                  </a:lnTo>
                  <a:lnTo>
                    <a:pt x="26929" y="87053"/>
                  </a:lnTo>
                  <a:close/>
                  <a:moveTo>
                    <a:pt x="32073" y="87095"/>
                  </a:moveTo>
                  <a:lnTo>
                    <a:pt x="31948" y="87136"/>
                  </a:lnTo>
                  <a:lnTo>
                    <a:pt x="31843" y="87115"/>
                  </a:lnTo>
                  <a:lnTo>
                    <a:pt x="31948" y="87095"/>
                  </a:lnTo>
                  <a:close/>
                  <a:moveTo>
                    <a:pt x="25825" y="87053"/>
                  </a:moveTo>
                  <a:lnTo>
                    <a:pt x="26200" y="87157"/>
                  </a:lnTo>
                  <a:lnTo>
                    <a:pt x="25804" y="87199"/>
                  </a:lnTo>
                  <a:lnTo>
                    <a:pt x="25408" y="87053"/>
                  </a:lnTo>
                  <a:close/>
                  <a:moveTo>
                    <a:pt x="29490" y="87178"/>
                  </a:moveTo>
                  <a:lnTo>
                    <a:pt x="29615" y="87199"/>
                  </a:lnTo>
                  <a:lnTo>
                    <a:pt x="29490" y="87220"/>
                  </a:lnTo>
                  <a:lnTo>
                    <a:pt x="29386" y="87199"/>
                  </a:lnTo>
                  <a:lnTo>
                    <a:pt x="29490" y="87178"/>
                  </a:lnTo>
                  <a:close/>
                  <a:moveTo>
                    <a:pt x="33593" y="87115"/>
                  </a:moveTo>
                  <a:lnTo>
                    <a:pt x="33197" y="87261"/>
                  </a:lnTo>
                  <a:lnTo>
                    <a:pt x="32801" y="87220"/>
                  </a:lnTo>
                  <a:lnTo>
                    <a:pt x="33176" y="87115"/>
                  </a:lnTo>
                  <a:close/>
                  <a:moveTo>
                    <a:pt x="24575" y="87032"/>
                  </a:moveTo>
                  <a:lnTo>
                    <a:pt x="25117" y="87240"/>
                  </a:lnTo>
                  <a:lnTo>
                    <a:pt x="24513" y="87282"/>
                  </a:lnTo>
                  <a:lnTo>
                    <a:pt x="23992" y="87032"/>
                  </a:lnTo>
                  <a:close/>
                  <a:moveTo>
                    <a:pt x="34426" y="87115"/>
                  </a:moveTo>
                  <a:lnTo>
                    <a:pt x="35009" y="87136"/>
                  </a:lnTo>
                  <a:lnTo>
                    <a:pt x="34467" y="87365"/>
                  </a:lnTo>
                  <a:lnTo>
                    <a:pt x="33884" y="87324"/>
                  </a:lnTo>
                  <a:lnTo>
                    <a:pt x="34426" y="87115"/>
                  </a:lnTo>
                  <a:close/>
                  <a:moveTo>
                    <a:pt x="28261" y="87282"/>
                  </a:moveTo>
                  <a:lnTo>
                    <a:pt x="28657" y="87365"/>
                  </a:lnTo>
                  <a:lnTo>
                    <a:pt x="28261" y="87428"/>
                  </a:lnTo>
                  <a:lnTo>
                    <a:pt x="27866" y="87324"/>
                  </a:lnTo>
                  <a:lnTo>
                    <a:pt x="28261" y="87282"/>
                  </a:lnTo>
                  <a:close/>
                  <a:moveTo>
                    <a:pt x="30740" y="87303"/>
                  </a:moveTo>
                  <a:lnTo>
                    <a:pt x="31135" y="87344"/>
                  </a:lnTo>
                  <a:lnTo>
                    <a:pt x="30740" y="87449"/>
                  </a:lnTo>
                  <a:lnTo>
                    <a:pt x="30323" y="87365"/>
                  </a:lnTo>
                  <a:lnTo>
                    <a:pt x="30740" y="87303"/>
                  </a:lnTo>
                  <a:close/>
                  <a:moveTo>
                    <a:pt x="27012" y="87386"/>
                  </a:moveTo>
                  <a:lnTo>
                    <a:pt x="27574" y="87532"/>
                  </a:lnTo>
                  <a:lnTo>
                    <a:pt x="26991" y="87636"/>
                  </a:lnTo>
                  <a:lnTo>
                    <a:pt x="26450" y="87428"/>
                  </a:lnTo>
                  <a:lnTo>
                    <a:pt x="27012" y="87386"/>
                  </a:lnTo>
                  <a:close/>
                  <a:moveTo>
                    <a:pt x="31968" y="87428"/>
                  </a:moveTo>
                  <a:lnTo>
                    <a:pt x="32551" y="87490"/>
                  </a:lnTo>
                  <a:lnTo>
                    <a:pt x="31989" y="87678"/>
                  </a:lnTo>
                  <a:lnTo>
                    <a:pt x="31406" y="87574"/>
                  </a:lnTo>
                  <a:lnTo>
                    <a:pt x="31968" y="87428"/>
                  </a:lnTo>
                  <a:close/>
                  <a:moveTo>
                    <a:pt x="29490" y="87511"/>
                  </a:moveTo>
                  <a:lnTo>
                    <a:pt x="30073" y="87615"/>
                  </a:lnTo>
                  <a:lnTo>
                    <a:pt x="29490" y="87761"/>
                  </a:lnTo>
                  <a:lnTo>
                    <a:pt x="28928" y="87615"/>
                  </a:lnTo>
                  <a:lnTo>
                    <a:pt x="29490" y="87511"/>
                  </a:lnTo>
                  <a:close/>
                  <a:moveTo>
                    <a:pt x="2021" y="86845"/>
                  </a:moveTo>
                  <a:lnTo>
                    <a:pt x="6457" y="86886"/>
                  </a:lnTo>
                  <a:lnTo>
                    <a:pt x="3958" y="87782"/>
                  </a:lnTo>
                  <a:lnTo>
                    <a:pt x="2021" y="86845"/>
                  </a:lnTo>
                  <a:close/>
                  <a:moveTo>
                    <a:pt x="25762" y="87490"/>
                  </a:moveTo>
                  <a:lnTo>
                    <a:pt x="26429" y="87740"/>
                  </a:lnTo>
                  <a:lnTo>
                    <a:pt x="25700" y="87865"/>
                  </a:lnTo>
                  <a:lnTo>
                    <a:pt x="25033" y="87532"/>
                  </a:lnTo>
                  <a:lnTo>
                    <a:pt x="25762" y="87490"/>
                  </a:lnTo>
                  <a:close/>
                  <a:moveTo>
                    <a:pt x="33239" y="87553"/>
                  </a:moveTo>
                  <a:lnTo>
                    <a:pt x="33947" y="87615"/>
                  </a:lnTo>
                  <a:lnTo>
                    <a:pt x="33280" y="87928"/>
                  </a:lnTo>
                  <a:lnTo>
                    <a:pt x="32572" y="87782"/>
                  </a:lnTo>
                  <a:lnTo>
                    <a:pt x="33239" y="87553"/>
                  </a:lnTo>
                  <a:close/>
                  <a:moveTo>
                    <a:pt x="28241" y="87719"/>
                  </a:moveTo>
                  <a:lnTo>
                    <a:pt x="28928" y="87907"/>
                  </a:lnTo>
                  <a:lnTo>
                    <a:pt x="28220" y="88094"/>
                  </a:lnTo>
                  <a:lnTo>
                    <a:pt x="27532" y="87844"/>
                  </a:lnTo>
                  <a:lnTo>
                    <a:pt x="28241" y="87719"/>
                  </a:lnTo>
                  <a:close/>
                  <a:moveTo>
                    <a:pt x="30740" y="87740"/>
                  </a:moveTo>
                  <a:lnTo>
                    <a:pt x="31448" y="87865"/>
                  </a:lnTo>
                  <a:lnTo>
                    <a:pt x="30760" y="88115"/>
                  </a:lnTo>
                  <a:lnTo>
                    <a:pt x="30052" y="87928"/>
                  </a:lnTo>
                  <a:lnTo>
                    <a:pt x="30740" y="87740"/>
                  </a:lnTo>
                  <a:close/>
                  <a:moveTo>
                    <a:pt x="52544" y="87282"/>
                  </a:moveTo>
                  <a:lnTo>
                    <a:pt x="56980" y="87303"/>
                  </a:lnTo>
                  <a:lnTo>
                    <a:pt x="55023" y="88198"/>
                  </a:lnTo>
                  <a:lnTo>
                    <a:pt x="52544" y="87282"/>
                  </a:lnTo>
                  <a:close/>
                  <a:moveTo>
                    <a:pt x="13746" y="86949"/>
                  </a:moveTo>
                  <a:lnTo>
                    <a:pt x="23305" y="87032"/>
                  </a:lnTo>
                  <a:lnTo>
                    <a:pt x="23950" y="87344"/>
                  </a:lnTo>
                  <a:lnTo>
                    <a:pt x="10580" y="88386"/>
                  </a:lnTo>
                  <a:lnTo>
                    <a:pt x="13746" y="86949"/>
                  </a:lnTo>
                  <a:close/>
                  <a:moveTo>
                    <a:pt x="26970" y="87928"/>
                  </a:moveTo>
                  <a:lnTo>
                    <a:pt x="27741" y="88219"/>
                  </a:lnTo>
                  <a:lnTo>
                    <a:pt x="26929" y="88427"/>
                  </a:lnTo>
                  <a:lnTo>
                    <a:pt x="26158" y="88073"/>
                  </a:lnTo>
                  <a:lnTo>
                    <a:pt x="26970" y="87928"/>
                  </a:lnTo>
                  <a:close/>
                  <a:moveTo>
                    <a:pt x="32010" y="87969"/>
                  </a:moveTo>
                  <a:lnTo>
                    <a:pt x="32822" y="88136"/>
                  </a:lnTo>
                  <a:lnTo>
                    <a:pt x="32052" y="88469"/>
                  </a:lnTo>
                  <a:lnTo>
                    <a:pt x="31239" y="88261"/>
                  </a:lnTo>
                  <a:lnTo>
                    <a:pt x="32010" y="87969"/>
                  </a:lnTo>
                  <a:close/>
                  <a:moveTo>
                    <a:pt x="29490" y="88073"/>
                  </a:moveTo>
                  <a:lnTo>
                    <a:pt x="30281" y="88282"/>
                  </a:lnTo>
                  <a:lnTo>
                    <a:pt x="29490" y="88573"/>
                  </a:lnTo>
                  <a:lnTo>
                    <a:pt x="28699" y="88282"/>
                  </a:lnTo>
                  <a:lnTo>
                    <a:pt x="29490" y="88073"/>
                  </a:lnTo>
                  <a:close/>
                  <a:moveTo>
                    <a:pt x="35696" y="87136"/>
                  </a:moveTo>
                  <a:lnTo>
                    <a:pt x="45255" y="87220"/>
                  </a:lnTo>
                  <a:lnTo>
                    <a:pt x="48400" y="88698"/>
                  </a:lnTo>
                  <a:lnTo>
                    <a:pt x="35051" y="87428"/>
                  </a:lnTo>
                  <a:lnTo>
                    <a:pt x="35696" y="87136"/>
                  </a:lnTo>
                  <a:close/>
                  <a:moveTo>
                    <a:pt x="7311" y="86907"/>
                  </a:moveTo>
                  <a:lnTo>
                    <a:pt x="13059" y="86949"/>
                  </a:lnTo>
                  <a:lnTo>
                    <a:pt x="9726" y="88469"/>
                  </a:lnTo>
                  <a:lnTo>
                    <a:pt x="6019" y="88761"/>
                  </a:lnTo>
                  <a:lnTo>
                    <a:pt x="4333" y="87948"/>
                  </a:lnTo>
                  <a:lnTo>
                    <a:pt x="7311" y="86907"/>
                  </a:lnTo>
                  <a:close/>
                  <a:moveTo>
                    <a:pt x="3937" y="88094"/>
                  </a:moveTo>
                  <a:lnTo>
                    <a:pt x="5436" y="88802"/>
                  </a:lnTo>
                  <a:lnTo>
                    <a:pt x="3916" y="88927"/>
                  </a:lnTo>
                  <a:lnTo>
                    <a:pt x="2771" y="88511"/>
                  </a:lnTo>
                  <a:lnTo>
                    <a:pt x="3937" y="88094"/>
                  </a:lnTo>
                  <a:close/>
                  <a:moveTo>
                    <a:pt x="28199" y="88407"/>
                  </a:moveTo>
                  <a:lnTo>
                    <a:pt x="29053" y="88719"/>
                  </a:lnTo>
                  <a:lnTo>
                    <a:pt x="28178" y="89031"/>
                  </a:lnTo>
                  <a:lnTo>
                    <a:pt x="27324" y="88636"/>
                  </a:lnTo>
                  <a:lnTo>
                    <a:pt x="28199" y="88407"/>
                  </a:lnTo>
                  <a:close/>
                  <a:moveTo>
                    <a:pt x="30760" y="88427"/>
                  </a:moveTo>
                  <a:lnTo>
                    <a:pt x="31656" y="88656"/>
                  </a:lnTo>
                  <a:lnTo>
                    <a:pt x="30802" y="89052"/>
                  </a:lnTo>
                  <a:lnTo>
                    <a:pt x="29907" y="88719"/>
                  </a:lnTo>
                  <a:lnTo>
                    <a:pt x="30760" y="88427"/>
                  </a:lnTo>
                  <a:close/>
                  <a:moveTo>
                    <a:pt x="45942" y="87220"/>
                  </a:moveTo>
                  <a:lnTo>
                    <a:pt x="51690" y="87261"/>
                  </a:lnTo>
                  <a:lnTo>
                    <a:pt x="54648" y="88365"/>
                  </a:lnTo>
                  <a:lnTo>
                    <a:pt x="52961" y="89135"/>
                  </a:lnTo>
                  <a:lnTo>
                    <a:pt x="49233" y="88781"/>
                  </a:lnTo>
                  <a:lnTo>
                    <a:pt x="45942" y="87220"/>
                  </a:lnTo>
                  <a:close/>
                  <a:moveTo>
                    <a:pt x="2354" y="88656"/>
                  </a:moveTo>
                  <a:lnTo>
                    <a:pt x="3229" y="88969"/>
                  </a:lnTo>
                  <a:lnTo>
                    <a:pt x="917" y="89156"/>
                  </a:lnTo>
                  <a:lnTo>
                    <a:pt x="2354" y="88656"/>
                  </a:lnTo>
                  <a:close/>
                  <a:moveTo>
                    <a:pt x="55043" y="88511"/>
                  </a:moveTo>
                  <a:lnTo>
                    <a:pt x="56189" y="88948"/>
                  </a:lnTo>
                  <a:lnTo>
                    <a:pt x="55064" y="89344"/>
                  </a:lnTo>
                  <a:lnTo>
                    <a:pt x="53523" y="89198"/>
                  </a:lnTo>
                  <a:lnTo>
                    <a:pt x="55043" y="88511"/>
                  </a:lnTo>
                  <a:close/>
                  <a:moveTo>
                    <a:pt x="8956" y="88823"/>
                  </a:moveTo>
                  <a:lnTo>
                    <a:pt x="7519" y="89469"/>
                  </a:lnTo>
                  <a:lnTo>
                    <a:pt x="6540" y="89011"/>
                  </a:lnTo>
                  <a:lnTo>
                    <a:pt x="8956" y="88823"/>
                  </a:lnTo>
                  <a:close/>
                  <a:moveTo>
                    <a:pt x="56626" y="89094"/>
                  </a:moveTo>
                  <a:lnTo>
                    <a:pt x="58042" y="89635"/>
                  </a:lnTo>
                  <a:lnTo>
                    <a:pt x="55751" y="89406"/>
                  </a:lnTo>
                  <a:lnTo>
                    <a:pt x="56626" y="89094"/>
                  </a:lnTo>
                  <a:close/>
                  <a:moveTo>
                    <a:pt x="29490" y="88886"/>
                  </a:moveTo>
                  <a:lnTo>
                    <a:pt x="30427" y="89219"/>
                  </a:lnTo>
                  <a:lnTo>
                    <a:pt x="29469" y="89656"/>
                  </a:lnTo>
                  <a:lnTo>
                    <a:pt x="28553" y="89219"/>
                  </a:lnTo>
                  <a:lnTo>
                    <a:pt x="29490" y="88886"/>
                  </a:lnTo>
                  <a:close/>
                  <a:moveTo>
                    <a:pt x="50004" y="89156"/>
                  </a:moveTo>
                  <a:lnTo>
                    <a:pt x="52419" y="89385"/>
                  </a:lnTo>
                  <a:lnTo>
                    <a:pt x="51441" y="89844"/>
                  </a:lnTo>
                  <a:lnTo>
                    <a:pt x="50004" y="89156"/>
                  </a:lnTo>
                  <a:close/>
                  <a:moveTo>
                    <a:pt x="5957" y="89052"/>
                  </a:moveTo>
                  <a:lnTo>
                    <a:pt x="7186" y="89635"/>
                  </a:lnTo>
                  <a:lnTo>
                    <a:pt x="6561" y="89906"/>
                  </a:lnTo>
                  <a:lnTo>
                    <a:pt x="4541" y="89156"/>
                  </a:lnTo>
                  <a:lnTo>
                    <a:pt x="5957" y="89052"/>
                  </a:lnTo>
                  <a:close/>
                  <a:moveTo>
                    <a:pt x="53002" y="89448"/>
                  </a:moveTo>
                  <a:lnTo>
                    <a:pt x="54419" y="89573"/>
                  </a:lnTo>
                  <a:lnTo>
                    <a:pt x="52398" y="90302"/>
                  </a:lnTo>
                  <a:lnTo>
                    <a:pt x="51774" y="89989"/>
                  </a:lnTo>
                  <a:lnTo>
                    <a:pt x="53002" y="89448"/>
                  </a:lnTo>
                  <a:close/>
                  <a:moveTo>
                    <a:pt x="24471" y="87594"/>
                  </a:moveTo>
                  <a:lnTo>
                    <a:pt x="25200" y="87948"/>
                  </a:lnTo>
                  <a:lnTo>
                    <a:pt x="9747" y="90531"/>
                  </a:lnTo>
                  <a:lnTo>
                    <a:pt x="7852" y="89635"/>
                  </a:lnTo>
                  <a:lnTo>
                    <a:pt x="9810" y="88740"/>
                  </a:lnTo>
                  <a:lnTo>
                    <a:pt x="24471" y="87594"/>
                  </a:lnTo>
                  <a:close/>
                  <a:moveTo>
                    <a:pt x="3874" y="89219"/>
                  </a:moveTo>
                  <a:lnTo>
                    <a:pt x="6186" y="90093"/>
                  </a:lnTo>
                  <a:lnTo>
                    <a:pt x="4999" y="90614"/>
                  </a:lnTo>
                  <a:lnTo>
                    <a:pt x="813" y="89469"/>
                  </a:lnTo>
                  <a:lnTo>
                    <a:pt x="3874" y="89219"/>
                  </a:lnTo>
                  <a:close/>
                  <a:moveTo>
                    <a:pt x="7519" y="89802"/>
                  </a:moveTo>
                  <a:lnTo>
                    <a:pt x="9247" y="90614"/>
                  </a:lnTo>
                  <a:lnTo>
                    <a:pt x="8685" y="90718"/>
                  </a:lnTo>
                  <a:lnTo>
                    <a:pt x="6936" y="90052"/>
                  </a:lnTo>
                  <a:lnTo>
                    <a:pt x="7519" y="89802"/>
                  </a:lnTo>
                  <a:close/>
                  <a:moveTo>
                    <a:pt x="34530" y="87678"/>
                  </a:moveTo>
                  <a:lnTo>
                    <a:pt x="49170" y="89073"/>
                  </a:lnTo>
                  <a:lnTo>
                    <a:pt x="51086" y="89989"/>
                  </a:lnTo>
                  <a:lnTo>
                    <a:pt x="49191" y="90864"/>
                  </a:lnTo>
                  <a:lnTo>
                    <a:pt x="33780" y="88011"/>
                  </a:lnTo>
                  <a:lnTo>
                    <a:pt x="34530" y="87678"/>
                  </a:lnTo>
                  <a:close/>
                  <a:moveTo>
                    <a:pt x="55106" y="89635"/>
                  </a:moveTo>
                  <a:lnTo>
                    <a:pt x="58146" y="89927"/>
                  </a:lnTo>
                  <a:lnTo>
                    <a:pt x="53940" y="91031"/>
                  </a:lnTo>
                  <a:lnTo>
                    <a:pt x="52773" y="90468"/>
                  </a:lnTo>
                  <a:lnTo>
                    <a:pt x="55106" y="89635"/>
                  </a:lnTo>
                  <a:close/>
                  <a:moveTo>
                    <a:pt x="6561" y="90218"/>
                  </a:moveTo>
                  <a:lnTo>
                    <a:pt x="8123" y="90802"/>
                  </a:lnTo>
                  <a:lnTo>
                    <a:pt x="6603" y="91051"/>
                  </a:lnTo>
                  <a:lnTo>
                    <a:pt x="5436" y="90739"/>
                  </a:lnTo>
                  <a:lnTo>
                    <a:pt x="6561" y="90218"/>
                  </a:lnTo>
                  <a:close/>
                  <a:moveTo>
                    <a:pt x="51441" y="90156"/>
                  </a:moveTo>
                  <a:lnTo>
                    <a:pt x="52003" y="90427"/>
                  </a:lnTo>
                  <a:lnTo>
                    <a:pt x="50253" y="91051"/>
                  </a:lnTo>
                  <a:lnTo>
                    <a:pt x="49691" y="90947"/>
                  </a:lnTo>
                  <a:lnTo>
                    <a:pt x="51441" y="90156"/>
                  </a:lnTo>
                  <a:close/>
                  <a:moveTo>
                    <a:pt x="52378" y="90614"/>
                  </a:moveTo>
                  <a:lnTo>
                    <a:pt x="53502" y="91135"/>
                  </a:lnTo>
                  <a:lnTo>
                    <a:pt x="52336" y="91447"/>
                  </a:lnTo>
                  <a:lnTo>
                    <a:pt x="50816" y="91156"/>
                  </a:lnTo>
                  <a:lnTo>
                    <a:pt x="52378" y="90614"/>
                  </a:lnTo>
                  <a:close/>
                  <a:moveTo>
                    <a:pt x="5041" y="90927"/>
                  </a:moveTo>
                  <a:lnTo>
                    <a:pt x="5936" y="91176"/>
                  </a:lnTo>
                  <a:lnTo>
                    <a:pt x="3645" y="91551"/>
                  </a:lnTo>
                  <a:lnTo>
                    <a:pt x="3645" y="91551"/>
                  </a:lnTo>
                  <a:lnTo>
                    <a:pt x="5041" y="90927"/>
                  </a:lnTo>
                  <a:close/>
                  <a:moveTo>
                    <a:pt x="53898" y="91322"/>
                  </a:moveTo>
                  <a:lnTo>
                    <a:pt x="55272" y="91989"/>
                  </a:lnTo>
                  <a:lnTo>
                    <a:pt x="55272" y="91989"/>
                  </a:lnTo>
                  <a:lnTo>
                    <a:pt x="53002" y="91572"/>
                  </a:lnTo>
                  <a:lnTo>
                    <a:pt x="53898" y="91322"/>
                  </a:lnTo>
                  <a:close/>
                  <a:moveTo>
                    <a:pt x="9706" y="90843"/>
                  </a:moveTo>
                  <a:lnTo>
                    <a:pt x="12163" y="92009"/>
                  </a:lnTo>
                  <a:lnTo>
                    <a:pt x="12163" y="92009"/>
                  </a:lnTo>
                  <a:lnTo>
                    <a:pt x="9227" y="90906"/>
                  </a:lnTo>
                  <a:lnTo>
                    <a:pt x="9706" y="90843"/>
                  </a:lnTo>
                  <a:close/>
                  <a:moveTo>
                    <a:pt x="25658" y="88157"/>
                  </a:moveTo>
                  <a:lnTo>
                    <a:pt x="26491" y="88552"/>
                  </a:lnTo>
                  <a:lnTo>
                    <a:pt x="12934" y="92051"/>
                  </a:lnTo>
                  <a:lnTo>
                    <a:pt x="10205" y="90760"/>
                  </a:lnTo>
                  <a:lnTo>
                    <a:pt x="25658" y="88157"/>
                  </a:lnTo>
                  <a:close/>
                  <a:moveTo>
                    <a:pt x="49233" y="91156"/>
                  </a:moveTo>
                  <a:lnTo>
                    <a:pt x="49691" y="91239"/>
                  </a:lnTo>
                  <a:lnTo>
                    <a:pt x="46755" y="92301"/>
                  </a:lnTo>
                  <a:lnTo>
                    <a:pt x="49233" y="91156"/>
                  </a:lnTo>
                  <a:close/>
                  <a:moveTo>
                    <a:pt x="33322" y="88219"/>
                  </a:moveTo>
                  <a:lnTo>
                    <a:pt x="48733" y="91072"/>
                  </a:lnTo>
                  <a:lnTo>
                    <a:pt x="45963" y="92322"/>
                  </a:lnTo>
                  <a:lnTo>
                    <a:pt x="32489" y="88594"/>
                  </a:lnTo>
                  <a:lnTo>
                    <a:pt x="33322" y="88219"/>
                  </a:lnTo>
                  <a:close/>
                  <a:moveTo>
                    <a:pt x="8664" y="91010"/>
                  </a:moveTo>
                  <a:lnTo>
                    <a:pt x="12080" y="92280"/>
                  </a:lnTo>
                  <a:lnTo>
                    <a:pt x="11517" y="92426"/>
                  </a:lnTo>
                  <a:lnTo>
                    <a:pt x="7269" y="91239"/>
                  </a:lnTo>
                  <a:lnTo>
                    <a:pt x="8664" y="91010"/>
                  </a:lnTo>
                  <a:close/>
                  <a:moveTo>
                    <a:pt x="50274" y="91343"/>
                  </a:moveTo>
                  <a:lnTo>
                    <a:pt x="51670" y="91614"/>
                  </a:lnTo>
                  <a:lnTo>
                    <a:pt x="47379" y="92718"/>
                  </a:lnTo>
                  <a:lnTo>
                    <a:pt x="46838" y="92572"/>
                  </a:lnTo>
                  <a:lnTo>
                    <a:pt x="50274" y="91343"/>
                  </a:lnTo>
                  <a:close/>
                  <a:moveTo>
                    <a:pt x="6582" y="91364"/>
                  </a:moveTo>
                  <a:lnTo>
                    <a:pt x="10976" y="92572"/>
                  </a:lnTo>
                  <a:lnTo>
                    <a:pt x="9477" y="92947"/>
                  </a:lnTo>
                  <a:lnTo>
                    <a:pt x="3583" y="91864"/>
                  </a:lnTo>
                  <a:lnTo>
                    <a:pt x="6582" y="91364"/>
                  </a:lnTo>
                  <a:close/>
                  <a:moveTo>
                    <a:pt x="52336" y="91739"/>
                  </a:moveTo>
                  <a:lnTo>
                    <a:pt x="55356" y="92301"/>
                  </a:lnTo>
                  <a:lnTo>
                    <a:pt x="49420" y="93280"/>
                  </a:lnTo>
                  <a:lnTo>
                    <a:pt x="47942" y="92884"/>
                  </a:lnTo>
                  <a:lnTo>
                    <a:pt x="52336" y="91739"/>
                  </a:lnTo>
                  <a:close/>
                  <a:moveTo>
                    <a:pt x="26887" y="88740"/>
                  </a:moveTo>
                  <a:lnTo>
                    <a:pt x="27782" y="89177"/>
                  </a:lnTo>
                  <a:lnTo>
                    <a:pt x="15891" y="93384"/>
                  </a:lnTo>
                  <a:lnTo>
                    <a:pt x="15287" y="93176"/>
                  </a:lnTo>
                  <a:lnTo>
                    <a:pt x="13350" y="92259"/>
                  </a:lnTo>
                  <a:lnTo>
                    <a:pt x="26887" y="88740"/>
                  </a:lnTo>
                  <a:close/>
                  <a:moveTo>
                    <a:pt x="12538" y="92468"/>
                  </a:moveTo>
                  <a:lnTo>
                    <a:pt x="15099" y="93405"/>
                  </a:lnTo>
                  <a:lnTo>
                    <a:pt x="12080" y="92572"/>
                  </a:lnTo>
                  <a:lnTo>
                    <a:pt x="12538" y="92468"/>
                  </a:lnTo>
                  <a:close/>
                  <a:moveTo>
                    <a:pt x="32073" y="88781"/>
                  </a:moveTo>
                  <a:lnTo>
                    <a:pt x="45568" y="92509"/>
                  </a:lnTo>
                  <a:lnTo>
                    <a:pt x="43610" y="93405"/>
                  </a:lnTo>
                  <a:lnTo>
                    <a:pt x="43006" y="93613"/>
                  </a:lnTo>
                  <a:lnTo>
                    <a:pt x="31177" y="89198"/>
                  </a:lnTo>
                  <a:lnTo>
                    <a:pt x="32073" y="88781"/>
                  </a:lnTo>
                  <a:close/>
                  <a:moveTo>
                    <a:pt x="46359" y="92738"/>
                  </a:moveTo>
                  <a:lnTo>
                    <a:pt x="46817" y="92863"/>
                  </a:lnTo>
                  <a:lnTo>
                    <a:pt x="43797" y="93655"/>
                  </a:lnTo>
                  <a:lnTo>
                    <a:pt x="43797" y="93655"/>
                  </a:lnTo>
                  <a:lnTo>
                    <a:pt x="46359" y="92738"/>
                  </a:lnTo>
                  <a:close/>
                  <a:moveTo>
                    <a:pt x="11517" y="92718"/>
                  </a:moveTo>
                  <a:lnTo>
                    <a:pt x="15037" y="93696"/>
                  </a:lnTo>
                  <a:lnTo>
                    <a:pt x="14496" y="93884"/>
                  </a:lnTo>
                  <a:lnTo>
                    <a:pt x="10143" y="93072"/>
                  </a:lnTo>
                  <a:lnTo>
                    <a:pt x="11517" y="92718"/>
                  </a:lnTo>
                  <a:close/>
                  <a:moveTo>
                    <a:pt x="47379" y="93030"/>
                  </a:moveTo>
                  <a:lnTo>
                    <a:pt x="48754" y="93405"/>
                  </a:lnTo>
                  <a:lnTo>
                    <a:pt x="44381" y="94134"/>
                  </a:lnTo>
                  <a:lnTo>
                    <a:pt x="43860" y="93925"/>
                  </a:lnTo>
                  <a:lnTo>
                    <a:pt x="47379" y="93030"/>
                  </a:lnTo>
                  <a:close/>
                  <a:moveTo>
                    <a:pt x="56189" y="92447"/>
                  </a:moveTo>
                  <a:lnTo>
                    <a:pt x="56272" y="92468"/>
                  </a:lnTo>
                  <a:lnTo>
                    <a:pt x="59209" y="93863"/>
                  </a:lnTo>
                  <a:lnTo>
                    <a:pt x="53190" y="94321"/>
                  </a:lnTo>
                  <a:lnTo>
                    <a:pt x="50087" y="93467"/>
                  </a:lnTo>
                  <a:lnTo>
                    <a:pt x="56189" y="92447"/>
                  </a:lnTo>
                  <a:close/>
                  <a:moveTo>
                    <a:pt x="15516" y="93821"/>
                  </a:moveTo>
                  <a:lnTo>
                    <a:pt x="16641" y="94134"/>
                  </a:lnTo>
                  <a:lnTo>
                    <a:pt x="17120" y="94363"/>
                  </a:lnTo>
                  <a:lnTo>
                    <a:pt x="15079" y="93988"/>
                  </a:lnTo>
                  <a:lnTo>
                    <a:pt x="15516" y="93821"/>
                  </a:lnTo>
                  <a:close/>
                  <a:moveTo>
                    <a:pt x="28157" y="89344"/>
                  </a:moveTo>
                  <a:lnTo>
                    <a:pt x="29136" y="89802"/>
                  </a:lnTo>
                  <a:lnTo>
                    <a:pt x="18931" y="94467"/>
                  </a:lnTo>
                  <a:lnTo>
                    <a:pt x="18307" y="94300"/>
                  </a:lnTo>
                  <a:lnTo>
                    <a:pt x="16307" y="93551"/>
                  </a:lnTo>
                  <a:lnTo>
                    <a:pt x="28157" y="89344"/>
                  </a:lnTo>
                  <a:close/>
                  <a:moveTo>
                    <a:pt x="43360" y="94050"/>
                  </a:moveTo>
                  <a:lnTo>
                    <a:pt x="43818" y="94217"/>
                  </a:lnTo>
                  <a:lnTo>
                    <a:pt x="41757" y="94571"/>
                  </a:lnTo>
                  <a:lnTo>
                    <a:pt x="42236" y="94363"/>
                  </a:lnTo>
                  <a:lnTo>
                    <a:pt x="43360" y="94050"/>
                  </a:lnTo>
                  <a:close/>
                  <a:moveTo>
                    <a:pt x="9497" y="93259"/>
                  </a:moveTo>
                  <a:lnTo>
                    <a:pt x="13954" y="94071"/>
                  </a:lnTo>
                  <a:lnTo>
                    <a:pt x="12496" y="94592"/>
                  </a:lnTo>
                  <a:lnTo>
                    <a:pt x="6519" y="94009"/>
                  </a:lnTo>
                  <a:lnTo>
                    <a:pt x="9497" y="93259"/>
                  </a:lnTo>
                  <a:close/>
                  <a:moveTo>
                    <a:pt x="30802" y="89365"/>
                  </a:moveTo>
                  <a:lnTo>
                    <a:pt x="42590" y="93780"/>
                  </a:lnTo>
                  <a:lnTo>
                    <a:pt x="40569" y="94488"/>
                  </a:lnTo>
                  <a:lnTo>
                    <a:pt x="39945" y="94654"/>
                  </a:lnTo>
                  <a:lnTo>
                    <a:pt x="29823" y="89823"/>
                  </a:lnTo>
                  <a:lnTo>
                    <a:pt x="30802" y="89365"/>
                  </a:lnTo>
                  <a:close/>
                  <a:moveTo>
                    <a:pt x="49400" y="93571"/>
                  </a:moveTo>
                  <a:lnTo>
                    <a:pt x="52357" y="94404"/>
                  </a:lnTo>
                  <a:lnTo>
                    <a:pt x="46359" y="94863"/>
                  </a:lnTo>
                  <a:lnTo>
                    <a:pt x="44922" y="94342"/>
                  </a:lnTo>
                  <a:lnTo>
                    <a:pt x="49400" y="93571"/>
                  </a:lnTo>
                  <a:close/>
                  <a:moveTo>
                    <a:pt x="14516" y="94175"/>
                  </a:moveTo>
                  <a:lnTo>
                    <a:pt x="18098" y="94842"/>
                  </a:lnTo>
                  <a:lnTo>
                    <a:pt x="17599" y="95071"/>
                  </a:lnTo>
                  <a:lnTo>
                    <a:pt x="13183" y="94654"/>
                  </a:lnTo>
                  <a:lnTo>
                    <a:pt x="14516" y="94175"/>
                  </a:lnTo>
                  <a:close/>
                  <a:moveTo>
                    <a:pt x="18452" y="95008"/>
                  </a:moveTo>
                  <a:lnTo>
                    <a:pt x="18869" y="95196"/>
                  </a:lnTo>
                  <a:lnTo>
                    <a:pt x="18161" y="95133"/>
                  </a:lnTo>
                  <a:lnTo>
                    <a:pt x="18452" y="95008"/>
                  </a:lnTo>
                  <a:close/>
                  <a:moveTo>
                    <a:pt x="44360" y="94425"/>
                  </a:moveTo>
                  <a:lnTo>
                    <a:pt x="45693" y="94925"/>
                  </a:lnTo>
                  <a:lnTo>
                    <a:pt x="41278" y="95279"/>
                  </a:lnTo>
                  <a:lnTo>
                    <a:pt x="40757" y="95029"/>
                  </a:lnTo>
                  <a:lnTo>
                    <a:pt x="44360" y="94425"/>
                  </a:lnTo>
                  <a:close/>
                  <a:moveTo>
                    <a:pt x="19244" y="95050"/>
                  </a:moveTo>
                  <a:lnTo>
                    <a:pt x="19744" y="95154"/>
                  </a:lnTo>
                  <a:lnTo>
                    <a:pt x="20243" y="95342"/>
                  </a:lnTo>
                  <a:lnTo>
                    <a:pt x="20243" y="95342"/>
                  </a:lnTo>
                  <a:lnTo>
                    <a:pt x="19723" y="95279"/>
                  </a:lnTo>
                  <a:lnTo>
                    <a:pt x="19244" y="95050"/>
                  </a:lnTo>
                  <a:close/>
                  <a:moveTo>
                    <a:pt x="40424" y="95175"/>
                  </a:moveTo>
                  <a:lnTo>
                    <a:pt x="40694" y="95321"/>
                  </a:lnTo>
                  <a:lnTo>
                    <a:pt x="39986" y="95383"/>
                  </a:lnTo>
                  <a:lnTo>
                    <a:pt x="40424" y="95175"/>
                  </a:lnTo>
                  <a:close/>
                  <a:moveTo>
                    <a:pt x="39632" y="95217"/>
                  </a:moveTo>
                  <a:lnTo>
                    <a:pt x="39153" y="95446"/>
                  </a:lnTo>
                  <a:lnTo>
                    <a:pt x="38612" y="95487"/>
                  </a:lnTo>
                  <a:lnTo>
                    <a:pt x="38612" y="95487"/>
                  </a:lnTo>
                  <a:lnTo>
                    <a:pt x="39112" y="95300"/>
                  </a:lnTo>
                  <a:lnTo>
                    <a:pt x="39632" y="95217"/>
                  </a:lnTo>
                  <a:close/>
                  <a:moveTo>
                    <a:pt x="12538" y="94883"/>
                  </a:moveTo>
                  <a:lnTo>
                    <a:pt x="17057" y="95321"/>
                  </a:lnTo>
                  <a:lnTo>
                    <a:pt x="15662" y="95966"/>
                  </a:lnTo>
                  <a:lnTo>
                    <a:pt x="9664" y="95904"/>
                  </a:lnTo>
                  <a:lnTo>
                    <a:pt x="12538" y="94883"/>
                  </a:lnTo>
                  <a:close/>
                  <a:moveTo>
                    <a:pt x="17640" y="95383"/>
                  </a:moveTo>
                  <a:lnTo>
                    <a:pt x="19639" y="95571"/>
                  </a:lnTo>
                  <a:lnTo>
                    <a:pt x="20535" y="96008"/>
                  </a:lnTo>
                  <a:lnTo>
                    <a:pt x="16349" y="95966"/>
                  </a:lnTo>
                  <a:lnTo>
                    <a:pt x="17640" y="95383"/>
                  </a:lnTo>
                  <a:close/>
                  <a:moveTo>
                    <a:pt x="20473" y="95654"/>
                  </a:moveTo>
                  <a:lnTo>
                    <a:pt x="21285" y="95716"/>
                  </a:lnTo>
                  <a:lnTo>
                    <a:pt x="22055" y="96008"/>
                  </a:lnTo>
                  <a:lnTo>
                    <a:pt x="21222" y="96008"/>
                  </a:lnTo>
                  <a:lnTo>
                    <a:pt x="20473" y="95654"/>
                  </a:lnTo>
                  <a:close/>
                  <a:moveTo>
                    <a:pt x="22409" y="95841"/>
                  </a:moveTo>
                  <a:lnTo>
                    <a:pt x="22930" y="95883"/>
                  </a:lnTo>
                  <a:lnTo>
                    <a:pt x="23430" y="96029"/>
                  </a:lnTo>
                  <a:lnTo>
                    <a:pt x="22909" y="96008"/>
                  </a:lnTo>
                  <a:lnTo>
                    <a:pt x="22409" y="95841"/>
                  </a:lnTo>
                  <a:close/>
                  <a:moveTo>
                    <a:pt x="29469" y="89969"/>
                  </a:moveTo>
                  <a:lnTo>
                    <a:pt x="39528" y="94758"/>
                  </a:lnTo>
                  <a:lnTo>
                    <a:pt x="37446" y="95300"/>
                  </a:lnTo>
                  <a:lnTo>
                    <a:pt x="34259" y="95821"/>
                  </a:lnTo>
                  <a:lnTo>
                    <a:pt x="31031" y="96091"/>
                  </a:lnTo>
                  <a:lnTo>
                    <a:pt x="27803" y="96050"/>
                  </a:lnTo>
                  <a:lnTo>
                    <a:pt x="24596" y="95758"/>
                  </a:lnTo>
                  <a:lnTo>
                    <a:pt x="21431" y="95154"/>
                  </a:lnTo>
                  <a:lnTo>
                    <a:pt x="19348" y="94592"/>
                  </a:lnTo>
                  <a:lnTo>
                    <a:pt x="29469" y="89969"/>
                  </a:lnTo>
                  <a:close/>
                  <a:moveTo>
                    <a:pt x="36446" y="95946"/>
                  </a:moveTo>
                  <a:lnTo>
                    <a:pt x="35946" y="96133"/>
                  </a:lnTo>
                  <a:lnTo>
                    <a:pt x="35405" y="96112"/>
                  </a:lnTo>
                  <a:lnTo>
                    <a:pt x="35925" y="95987"/>
                  </a:lnTo>
                  <a:lnTo>
                    <a:pt x="36446" y="95946"/>
                  </a:lnTo>
                  <a:close/>
                  <a:moveTo>
                    <a:pt x="38383" y="95800"/>
                  </a:moveTo>
                  <a:lnTo>
                    <a:pt x="37633" y="96133"/>
                  </a:lnTo>
                  <a:lnTo>
                    <a:pt x="36800" y="96133"/>
                  </a:lnTo>
                  <a:lnTo>
                    <a:pt x="37571" y="95862"/>
                  </a:lnTo>
                  <a:lnTo>
                    <a:pt x="38383" y="95800"/>
                  </a:lnTo>
                  <a:close/>
                  <a:moveTo>
                    <a:pt x="41215" y="95571"/>
                  </a:moveTo>
                  <a:lnTo>
                    <a:pt x="42506" y="96175"/>
                  </a:lnTo>
                  <a:lnTo>
                    <a:pt x="38299" y="96154"/>
                  </a:lnTo>
                  <a:lnTo>
                    <a:pt x="39216" y="95737"/>
                  </a:lnTo>
                  <a:lnTo>
                    <a:pt x="41215" y="95571"/>
                  </a:lnTo>
                  <a:close/>
                  <a:moveTo>
                    <a:pt x="46317" y="95175"/>
                  </a:moveTo>
                  <a:lnTo>
                    <a:pt x="49191" y="96237"/>
                  </a:lnTo>
                  <a:lnTo>
                    <a:pt x="43193" y="96175"/>
                  </a:lnTo>
                  <a:lnTo>
                    <a:pt x="41798" y="95529"/>
                  </a:lnTo>
                  <a:lnTo>
                    <a:pt x="46317" y="95175"/>
                  </a:lnTo>
                  <a:close/>
                  <a:moveTo>
                    <a:pt x="53169" y="94634"/>
                  </a:moveTo>
                  <a:lnTo>
                    <a:pt x="59292" y="96320"/>
                  </a:lnTo>
                  <a:lnTo>
                    <a:pt x="50045" y="96237"/>
                  </a:lnTo>
                  <a:lnTo>
                    <a:pt x="47005" y="95113"/>
                  </a:lnTo>
                  <a:lnTo>
                    <a:pt x="53169" y="94634"/>
                  </a:lnTo>
                  <a:close/>
                  <a:moveTo>
                    <a:pt x="25637" y="96320"/>
                  </a:moveTo>
                  <a:lnTo>
                    <a:pt x="26158" y="96341"/>
                  </a:lnTo>
                  <a:lnTo>
                    <a:pt x="26679" y="96425"/>
                  </a:lnTo>
                  <a:lnTo>
                    <a:pt x="26158" y="96466"/>
                  </a:lnTo>
                  <a:lnTo>
                    <a:pt x="25637" y="96320"/>
                  </a:lnTo>
                  <a:close/>
                  <a:moveTo>
                    <a:pt x="33218" y="96383"/>
                  </a:moveTo>
                  <a:lnTo>
                    <a:pt x="32697" y="96529"/>
                  </a:lnTo>
                  <a:lnTo>
                    <a:pt x="32177" y="96466"/>
                  </a:lnTo>
                  <a:lnTo>
                    <a:pt x="32676" y="96383"/>
                  </a:lnTo>
                  <a:close/>
                  <a:moveTo>
                    <a:pt x="24513" y="96320"/>
                  </a:moveTo>
                  <a:lnTo>
                    <a:pt x="25304" y="96529"/>
                  </a:lnTo>
                  <a:lnTo>
                    <a:pt x="24471" y="96612"/>
                  </a:lnTo>
                  <a:lnTo>
                    <a:pt x="23701" y="96320"/>
                  </a:lnTo>
                  <a:close/>
                  <a:moveTo>
                    <a:pt x="29428" y="96508"/>
                  </a:moveTo>
                  <a:lnTo>
                    <a:pt x="29948" y="96550"/>
                  </a:lnTo>
                  <a:lnTo>
                    <a:pt x="29428" y="96633"/>
                  </a:lnTo>
                  <a:lnTo>
                    <a:pt x="28907" y="96550"/>
                  </a:lnTo>
                  <a:lnTo>
                    <a:pt x="29428" y="96508"/>
                  </a:lnTo>
                  <a:close/>
                  <a:moveTo>
                    <a:pt x="35155" y="96404"/>
                  </a:moveTo>
                  <a:lnTo>
                    <a:pt x="34363" y="96695"/>
                  </a:lnTo>
                  <a:lnTo>
                    <a:pt x="33530" y="96612"/>
                  </a:lnTo>
                  <a:lnTo>
                    <a:pt x="34322" y="96404"/>
                  </a:lnTo>
                  <a:close/>
                  <a:moveTo>
                    <a:pt x="22847" y="96300"/>
                  </a:moveTo>
                  <a:lnTo>
                    <a:pt x="23784" y="96654"/>
                  </a:lnTo>
                  <a:lnTo>
                    <a:pt x="22763" y="96737"/>
                  </a:lnTo>
                  <a:lnTo>
                    <a:pt x="21847" y="96300"/>
                  </a:lnTo>
                  <a:close/>
                  <a:moveTo>
                    <a:pt x="37008" y="96425"/>
                  </a:moveTo>
                  <a:lnTo>
                    <a:pt x="36071" y="96841"/>
                  </a:lnTo>
                  <a:lnTo>
                    <a:pt x="35051" y="96758"/>
                  </a:lnTo>
                  <a:lnTo>
                    <a:pt x="35988" y="96425"/>
                  </a:lnTo>
                  <a:close/>
                  <a:moveTo>
                    <a:pt x="27782" y="96633"/>
                  </a:moveTo>
                  <a:lnTo>
                    <a:pt x="28595" y="96779"/>
                  </a:lnTo>
                  <a:lnTo>
                    <a:pt x="27762" y="96924"/>
                  </a:lnTo>
                  <a:lnTo>
                    <a:pt x="26970" y="96695"/>
                  </a:lnTo>
                  <a:lnTo>
                    <a:pt x="27782" y="96633"/>
                  </a:lnTo>
                  <a:close/>
                  <a:moveTo>
                    <a:pt x="31052" y="96654"/>
                  </a:moveTo>
                  <a:lnTo>
                    <a:pt x="31864" y="96737"/>
                  </a:lnTo>
                  <a:lnTo>
                    <a:pt x="31073" y="96945"/>
                  </a:lnTo>
                  <a:lnTo>
                    <a:pt x="30261" y="96799"/>
                  </a:lnTo>
                  <a:lnTo>
                    <a:pt x="31052" y="96654"/>
                  </a:lnTo>
                  <a:close/>
                  <a:moveTo>
                    <a:pt x="26116" y="96758"/>
                  </a:moveTo>
                  <a:lnTo>
                    <a:pt x="27095" y="97029"/>
                  </a:lnTo>
                  <a:lnTo>
                    <a:pt x="26075" y="97195"/>
                  </a:lnTo>
                  <a:lnTo>
                    <a:pt x="25117" y="96841"/>
                  </a:lnTo>
                  <a:lnTo>
                    <a:pt x="26116" y="96758"/>
                  </a:lnTo>
                  <a:close/>
                  <a:moveTo>
                    <a:pt x="32718" y="96820"/>
                  </a:moveTo>
                  <a:lnTo>
                    <a:pt x="33718" y="96924"/>
                  </a:lnTo>
                  <a:lnTo>
                    <a:pt x="32760" y="97258"/>
                  </a:lnTo>
                  <a:lnTo>
                    <a:pt x="31739" y="97070"/>
                  </a:lnTo>
                  <a:lnTo>
                    <a:pt x="32718" y="96820"/>
                  </a:lnTo>
                  <a:close/>
                  <a:moveTo>
                    <a:pt x="29428" y="96945"/>
                  </a:moveTo>
                  <a:lnTo>
                    <a:pt x="30406" y="97112"/>
                  </a:lnTo>
                  <a:lnTo>
                    <a:pt x="29407" y="97383"/>
                  </a:lnTo>
                  <a:lnTo>
                    <a:pt x="28428" y="97112"/>
                  </a:lnTo>
                  <a:lnTo>
                    <a:pt x="29428" y="96945"/>
                  </a:lnTo>
                  <a:close/>
                  <a:moveTo>
                    <a:pt x="24429" y="96904"/>
                  </a:moveTo>
                  <a:lnTo>
                    <a:pt x="25512" y="97299"/>
                  </a:lnTo>
                  <a:lnTo>
                    <a:pt x="24346" y="97487"/>
                  </a:lnTo>
                  <a:lnTo>
                    <a:pt x="23305" y="96987"/>
                  </a:lnTo>
                  <a:lnTo>
                    <a:pt x="24429" y="96904"/>
                  </a:lnTo>
                  <a:close/>
                  <a:moveTo>
                    <a:pt x="15724" y="96258"/>
                  </a:moveTo>
                  <a:lnTo>
                    <a:pt x="21160" y="96300"/>
                  </a:lnTo>
                  <a:lnTo>
                    <a:pt x="22201" y="96779"/>
                  </a:lnTo>
                  <a:lnTo>
                    <a:pt x="12954" y="97507"/>
                  </a:lnTo>
                  <a:lnTo>
                    <a:pt x="15724" y="96258"/>
                  </a:lnTo>
                  <a:close/>
                  <a:moveTo>
                    <a:pt x="34405" y="96987"/>
                  </a:moveTo>
                  <a:lnTo>
                    <a:pt x="35530" y="97091"/>
                  </a:lnTo>
                  <a:lnTo>
                    <a:pt x="34467" y="97570"/>
                  </a:lnTo>
                  <a:lnTo>
                    <a:pt x="33322" y="97362"/>
                  </a:lnTo>
                  <a:lnTo>
                    <a:pt x="34405" y="96987"/>
                  </a:lnTo>
                  <a:close/>
                  <a:moveTo>
                    <a:pt x="37695" y="96425"/>
                  </a:moveTo>
                  <a:lnTo>
                    <a:pt x="43131" y="96466"/>
                  </a:lnTo>
                  <a:lnTo>
                    <a:pt x="45880" y="97799"/>
                  </a:lnTo>
                  <a:lnTo>
                    <a:pt x="36654" y="96904"/>
                  </a:lnTo>
                  <a:lnTo>
                    <a:pt x="37695" y="96425"/>
                  </a:lnTo>
                  <a:close/>
                  <a:moveTo>
                    <a:pt x="27762" y="97216"/>
                  </a:moveTo>
                  <a:lnTo>
                    <a:pt x="28845" y="97528"/>
                  </a:lnTo>
                  <a:lnTo>
                    <a:pt x="27720" y="97820"/>
                  </a:lnTo>
                  <a:lnTo>
                    <a:pt x="26616" y="97403"/>
                  </a:lnTo>
                  <a:lnTo>
                    <a:pt x="27762" y="97216"/>
                  </a:lnTo>
                  <a:close/>
                  <a:moveTo>
                    <a:pt x="31073" y="97237"/>
                  </a:moveTo>
                  <a:lnTo>
                    <a:pt x="32197" y="97445"/>
                  </a:lnTo>
                  <a:lnTo>
                    <a:pt x="31094" y="97841"/>
                  </a:lnTo>
                  <a:lnTo>
                    <a:pt x="29969" y="97528"/>
                  </a:lnTo>
                  <a:lnTo>
                    <a:pt x="31073" y="97237"/>
                  </a:lnTo>
                  <a:close/>
                  <a:moveTo>
                    <a:pt x="8852" y="96195"/>
                  </a:moveTo>
                  <a:lnTo>
                    <a:pt x="15037" y="96237"/>
                  </a:lnTo>
                  <a:lnTo>
                    <a:pt x="12101" y="97591"/>
                  </a:lnTo>
                  <a:lnTo>
                    <a:pt x="4270" y="98195"/>
                  </a:lnTo>
                  <a:lnTo>
                    <a:pt x="3812" y="97986"/>
                  </a:lnTo>
                  <a:lnTo>
                    <a:pt x="8852" y="96195"/>
                  </a:lnTo>
                  <a:close/>
                  <a:moveTo>
                    <a:pt x="50837" y="96529"/>
                  </a:moveTo>
                  <a:lnTo>
                    <a:pt x="58959" y="96612"/>
                  </a:lnTo>
                  <a:lnTo>
                    <a:pt x="55377" y="98236"/>
                  </a:lnTo>
                  <a:lnTo>
                    <a:pt x="50837" y="96529"/>
                  </a:lnTo>
                  <a:close/>
                  <a:moveTo>
                    <a:pt x="26054" y="97507"/>
                  </a:moveTo>
                  <a:lnTo>
                    <a:pt x="27241" y="97945"/>
                  </a:lnTo>
                  <a:lnTo>
                    <a:pt x="25971" y="98257"/>
                  </a:lnTo>
                  <a:lnTo>
                    <a:pt x="24804" y="97716"/>
                  </a:lnTo>
                  <a:lnTo>
                    <a:pt x="26054" y="97507"/>
                  </a:lnTo>
                  <a:close/>
                  <a:moveTo>
                    <a:pt x="3416" y="98111"/>
                  </a:moveTo>
                  <a:lnTo>
                    <a:pt x="3687" y="98257"/>
                  </a:lnTo>
                  <a:lnTo>
                    <a:pt x="2875" y="98320"/>
                  </a:lnTo>
                  <a:lnTo>
                    <a:pt x="2875" y="98320"/>
                  </a:lnTo>
                  <a:lnTo>
                    <a:pt x="3416" y="98111"/>
                  </a:lnTo>
                  <a:close/>
                  <a:moveTo>
                    <a:pt x="32781" y="97549"/>
                  </a:moveTo>
                  <a:lnTo>
                    <a:pt x="34009" y="97778"/>
                  </a:lnTo>
                  <a:lnTo>
                    <a:pt x="32843" y="98320"/>
                  </a:lnTo>
                  <a:lnTo>
                    <a:pt x="31594" y="97986"/>
                  </a:lnTo>
                  <a:lnTo>
                    <a:pt x="32781" y="97549"/>
                  </a:lnTo>
                  <a:close/>
                  <a:moveTo>
                    <a:pt x="29407" y="97674"/>
                  </a:moveTo>
                  <a:lnTo>
                    <a:pt x="30636" y="98007"/>
                  </a:lnTo>
                  <a:lnTo>
                    <a:pt x="29407" y="98445"/>
                  </a:lnTo>
                  <a:lnTo>
                    <a:pt x="28199" y="97986"/>
                  </a:lnTo>
                  <a:lnTo>
                    <a:pt x="29407" y="97674"/>
                  </a:lnTo>
                  <a:close/>
                  <a:moveTo>
                    <a:pt x="43797" y="96487"/>
                  </a:moveTo>
                  <a:lnTo>
                    <a:pt x="49983" y="96529"/>
                  </a:lnTo>
                  <a:lnTo>
                    <a:pt x="55002" y="98403"/>
                  </a:lnTo>
                  <a:lnTo>
                    <a:pt x="54544" y="98611"/>
                  </a:lnTo>
                  <a:lnTo>
                    <a:pt x="46734" y="97862"/>
                  </a:lnTo>
                  <a:lnTo>
                    <a:pt x="43797" y="96487"/>
                  </a:lnTo>
                  <a:close/>
                  <a:moveTo>
                    <a:pt x="55397" y="98549"/>
                  </a:moveTo>
                  <a:lnTo>
                    <a:pt x="55939" y="98757"/>
                  </a:lnTo>
                  <a:lnTo>
                    <a:pt x="55127" y="98674"/>
                  </a:lnTo>
                  <a:lnTo>
                    <a:pt x="55397" y="98549"/>
                  </a:lnTo>
                  <a:close/>
                  <a:moveTo>
                    <a:pt x="27699" y="98111"/>
                  </a:moveTo>
                  <a:lnTo>
                    <a:pt x="28990" y="98590"/>
                  </a:lnTo>
                  <a:lnTo>
                    <a:pt x="27657" y="99069"/>
                  </a:lnTo>
                  <a:lnTo>
                    <a:pt x="26387" y="98465"/>
                  </a:lnTo>
                  <a:lnTo>
                    <a:pt x="27699" y="98111"/>
                  </a:lnTo>
                  <a:close/>
                  <a:moveTo>
                    <a:pt x="31115" y="98153"/>
                  </a:moveTo>
                  <a:lnTo>
                    <a:pt x="32427" y="98507"/>
                  </a:lnTo>
                  <a:lnTo>
                    <a:pt x="31156" y="99090"/>
                  </a:lnTo>
                  <a:lnTo>
                    <a:pt x="29823" y="98611"/>
                  </a:lnTo>
                  <a:lnTo>
                    <a:pt x="31115" y="98153"/>
                  </a:lnTo>
                  <a:close/>
                  <a:moveTo>
                    <a:pt x="58105" y="99257"/>
                  </a:moveTo>
                  <a:lnTo>
                    <a:pt x="58875" y="99319"/>
                  </a:lnTo>
                  <a:lnTo>
                    <a:pt x="58542" y="99423"/>
                  </a:lnTo>
                  <a:lnTo>
                    <a:pt x="58105" y="99257"/>
                  </a:lnTo>
                  <a:close/>
                  <a:moveTo>
                    <a:pt x="11330" y="97945"/>
                  </a:moveTo>
                  <a:lnTo>
                    <a:pt x="7436" y="99715"/>
                  </a:lnTo>
                  <a:lnTo>
                    <a:pt x="4791" y="98445"/>
                  </a:lnTo>
                  <a:lnTo>
                    <a:pt x="11330" y="97945"/>
                  </a:lnTo>
                  <a:close/>
                  <a:moveTo>
                    <a:pt x="29407" y="98757"/>
                  </a:moveTo>
                  <a:lnTo>
                    <a:pt x="30781" y="99257"/>
                  </a:lnTo>
                  <a:lnTo>
                    <a:pt x="29386" y="99902"/>
                  </a:lnTo>
                  <a:lnTo>
                    <a:pt x="28032" y="99236"/>
                  </a:lnTo>
                  <a:lnTo>
                    <a:pt x="29407" y="98757"/>
                  </a:lnTo>
                  <a:close/>
                  <a:moveTo>
                    <a:pt x="4208" y="98507"/>
                  </a:moveTo>
                  <a:lnTo>
                    <a:pt x="7082" y="99861"/>
                  </a:lnTo>
                  <a:lnTo>
                    <a:pt x="6915" y="99944"/>
                  </a:lnTo>
                  <a:lnTo>
                    <a:pt x="3229" y="98570"/>
                  </a:lnTo>
                  <a:lnTo>
                    <a:pt x="4208" y="98507"/>
                  </a:lnTo>
                  <a:close/>
                  <a:moveTo>
                    <a:pt x="47484" y="98236"/>
                  </a:moveTo>
                  <a:lnTo>
                    <a:pt x="54023" y="98861"/>
                  </a:lnTo>
                  <a:lnTo>
                    <a:pt x="51357" y="100069"/>
                  </a:lnTo>
                  <a:lnTo>
                    <a:pt x="47484" y="98236"/>
                  </a:lnTo>
                  <a:close/>
                  <a:moveTo>
                    <a:pt x="22722" y="97029"/>
                  </a:moveTo>
                  <a:lnTo>
                    <a:pt x="23846" y="97570"/>
                  </a:lnTo>
                  <a:lnTo>
                    <a:pt x="8394" y="100173"/>
                  </a:lnTo>
                  <a:lnTo>
                    <a:pt x="7769" y="99882"/>
                  </a:lnTo>
                  <a:lnTo>
                    <a:pt x="12184" y="97862"/>
                  </a:lnTo>
                  <a:lnTo>
                    <a:pt x="22722" y="97029"/>
                  </a:lnTo>
                  <a:close/>
                  <a:moveTo>
                    <a:pt x="7436" y="100027"/>
                  </a:moveTo>
                  <a:lnTo>
                    <a:pt x="7894" y="100257"/>
                  </a:lnTo>
                  <a:lnTo>
                    <a:pt x="7769" y="100277"/>
                  </a:lnTo>
                  <a:lnTo>
                    <a:pt x="7290" y="100090"/>
                  </a:lnTo>
                  <a:lnTo>
                    <a:pt x="7436" y="100027"/>
                  </a:lnTo>
                  <a:close/>
                  <a:moveTo>
                    <a:pt x="54585" y="98924"/>
                  </a:moveTo>
                  <a:lnTo>
                    <a:pt x="55585" y="99007"/>
                  </a:lnTo>
                  <a:lnTo>
                    <a:pt x="51878" y="100319"/>
                  </a:lnTo>
                  <a:lnTo>
                    <a:pt x="51690" y="100236"/>
                  </a:lnTo>
                  <a:lnTo>
                    <a:pt x="54585" y="98924"/>
                  </a:lnTo>
                  <a:close/>
                  <a:moveTo>
                    <a:pt x="2542" y="98632"/>
                  </a:moveTo>
                  <a:lnTo>
                    <a:pt x="6540" y="100132"/>
                  </a:lnTo>
                  <a:lnTo>
                    <a:pt x="5790" y="100465"/>
                  </a:lnTo>
                  <a:lnTo>
                    <a:pt x="750" y="99069"/>
                  </a:lnTo>
                  <a:lnTo>
                    <a:pt x="1813" y="98695"/>
                  </a:lnTo>
                  <a:lnTo>
                    <a:pt x="2542" y="98632"/>
                  </a:lnTo>
                  <a:close/>
                  <a:moveTo>
                    <a:pt x="6915" y="100257"/>
                  </a:moveTo>
                  <a:lnTo>
                    <a:pt x="7206" y="100361"/>
                  </a:lnTo>
                  <a:lnTo>
                    <a:pt x="6394" y="100506"/>
                  </a:lnTo>
                  <a:lnTo>
                    <a:pt x="6915" y="100257"/>
                  </a:lnTo>
                  <a:close/>
                  <a:moveTo>
                    <a:pt x="36113" y="97153"/>
                  </a:moveTo>
                  <a:lnTo>
                    <a:pt x="46651" y="98153"/>
                  </a:lnTo>
                  <a:lnTo>
                    <a:pt x="51003" y="100236"/>
                  </a:lnTo>
                  <a:lnTo>
                    <a:pt x="50378" y="100527"/>
                  </a:lnTo>
                  <a:lnTo>
                    <a:pt x="34967" y="97674"/>
                  </a:lnTo>
                  <a:lnTo>
                    <a:pt x="36113" y="97153"/>
                  </a:lnTo>
                  <a:close/>
                  <a:moveTo>
                    <a:pt x="8352" y="100465"/>
                  </a:moveTo>
                  <a:lnTo>
                    <a:pt x="8539" y="100569"/>
                  </a:lnTo>
                  <a:lnTo>
                    <a:pt x="8310" y="100486"/>
                  </a:lnTo>
                  <a:lnTo>
                    <a:pt x="8352" y="100465"/>
                  </a:lnTo>
                  <a:close/>
                  <a:moveTo>
                    <a:pt x="51357" y="100402"/>
                  </a:moveTo>
                  <a:lnTo>
                    <a:pt x="51482" y="100465"/>
                  </a:lnTo>
                  <a:lnTo>
                    <a:pt x="51003" y="100631"/>
                  </a:lnTo>
                  <a:lnTo>
                    <a:pt x="50878" y="100611"/>
                  </a:lnTo>
                  <a:lnTo>
                    <a:pt x="51357" y="100402"/>
                  </a:lnTo>
                  <a:close/>
                  <a:moveTo>
                    <a:pt x="56251" y="99069"/>
                  </a:moveTo>
                  <a:lnTo>
                    <a:pt x="56980" y="99153"/>
                  </a:lnTo>
                  <a:lnTo>
                    <a:pt x="58042" y="99548"/>
                  </a:lnTo>
                  <a:lnTo>
                    <a:pt x="52982" y="100860"/>
                  </a:lnTo>
                  <a:lnTo>
                    <a:pt x="52253" y="100506"/>
                  </a:lnTo>
                  <a:lnTo>
                    <a:pt x="56251" y="99069"/>
                  </a:lnTo>
                  <a:close/>
                  <a:moveTo>
                    <a:pt x="51857" y="100631"/>
                  </a:moveTo>
                  <a:lnTo>
                    <a:pt x="52378" y="100881"/>
                  </a:lnTo>
                  <a:lnTo>
                    <a:pt x="51565" y="100736"/>
                  </a:lnTo>
                  <a:lnTo>
                    <a:pt x="51857" y="100631"/>
                  </a:lnTo>
                  <a:close/>
                  <a:moveTo>
                    <a:pt x="50462" y="100819"/>
                  </a:moveTo>
                  <a:lnTo>
                    <a:pt x="50233" y="100902"/>
                  </a:lnTo>
                  <a:lnTo>
                    <a:pt x="50420" y="100819"/>
                  </a:lnTo>
                  <a:close/>
                  <a:moveTo>
                    <a:pt x="4270" y="101152"/>
                  </a:moveTo>
                  <a:lnTo>
                    <a:pt x="3854" y="101360"/>
                  </a:lnTo>
                  <a:lnTo>
                    <a:pt x="3499" y="101277"/>
                  </a:lnTo>
                  <a:lnTo>
                    <a:pt x="4270" y="101152"/>
                  </a:lnTo>
                  <a:close/>
                  <a:moveTo>
                    <a:pt x="54502" y="101569"/>
                  </a:moveTo>
                  <a:lnTo>
                    <a:pt x="55272" y="101714"/>
                  </a:lnTo>
                  <a:lnTo>
                    <a:pt x="54918" y="101777"/>
                  </a:lnTo>
                  <a:lnTo>
                    <a:pt x="54502" y="101569"/>
                  </a:lnTo>
                  <a:close/>
                  <a:moveTo>
                    <a:pt x="24304" y="97799"/>
                  </a:moveTo>
                  <a:lnTo>
                    <a:pt x="25533" y="98382"/>
                  </a:lnTo>
                  <a:lnTo>
                    <a:pt x="12059" y="101881"/>
                  </a:lnTo>
                  <a:lnTo>
                    <a:pt x="11663" y="101714"/>
                  </a:lnTo>
                  <a:lnTo>
                    <a:pt x="8852" y="100381"/>
                  </a:lnTo>
                  <a:lnTo>
                    <a:pt x="24304" y="97799"/>
                  </a:lnTo>
                  <a:close/>
                  <a:moveTo>
                    <a:pt x="7748" y="100569"/>
                  </a:moveTo>
                  <a:lnTo>
                    <a:pt x="11538" y="101985"/>
                  </a:lnTo>
                  <a:lnTo>
                    <a:pt x="11559" y="102006"/>
                  </a:lnTo>
                  <a:lnTo>
                    <a:pt x="11455" y="102027"/>
                  </a:lnTo>
                  <a:lnTo>
                    <a:pt x="6769" y="100736"/>
                  </a:lnTo>
                  <a:lnTo>
                    <a:pt x="7748" y="100569"/>
                  </a:lnTo>
                  <a:close/>
                  <a:moveTo>
                    <a:pt x="34509" y="97882"/>
                  </a:moveTo>
                  <a:lnTo>
                    <a:pt x="49920" y="100736"/>
                  </a:lnTo>
                  <a:lnTo>
                    <a:pt x="47088" y="102027"/>
                  </a:lnTo>
                  <a:lnTo>
                    <a:pt x="46692" y="102152"/>
                  </a:lnTo>
                  <a:lnTo>
                    <a:pt x="33280" y="98445"/>
                  </a:lnTo>
                  <a:lnTo>
                    <a:pt x="34509" y="97882"/>
                  </a:lnTo>
                  <a:close/>
                  <a:moveTo>
                    <a:pt x="51024" y="100923"/>
                  </a:moveTo>
                  <a:lnTo>
                    <a:pt x="52003" y="101110"/>
                  </a:lnTo>
                  <a:lnTo>
                    <a:pt x="47296" y="102318"/>
                  </a:lnTo>
                  <a:lnTo>
                    <a:pt x="47192" y="102297"/>
                  </a:lnTo>
                  <a:lnTo>
                    <a:pt x="47213" y="102277"/>
                  </a:lnTo>
                  <a:lnTo>
                    <a:pt x="51024" y="100923"/>
                  </a:lnTo>
                  <a:close/>
                  <a:moveTo>
                    <a:pt x="6103" y="100860"/>
                  </a:moveTo>
                  <a:lnTo>
                    <a:pt x="10893" y="102172"/>
                  </a:lnTo>
                  <a:lnTo>
                    <a:pt x="9810" y="102464"/>
                  </a:lnTo>
                  <a:lnTo>
                    <a:pt x="4333" y="101444"/>
                  </a:lnTo>
                  <a:lnTo>
                    <a:pt x="5374" y="100965"/>
                  </a:lnTo>
                  <a:lnTo>
                    <a:pt x="6103" y="100860"/>
                  </a:lnTo>
                  <a:close/>
                  <a:moveTo>
                    <a:pt x="52669" y="101235"/>
                  </a:moveTo>
                  <a:lnTo>
                    <a:pt x="53398" y="101360"/>
                  </a:lnTo>
                  <a:lnTo>
                    <a:pt x="54419" y="101860"/>
                  </a:lnTo>
                  <a:lnTo>
                    <a:pt x="48921" y="102776"/>
                  </a:lnTo>
                  <a:lnTo>
                    <a:pt x="47858" y="102485"/>
                  </a:lnTo>
                  <a:lnTo>
                    <a:pt x="52669" y="101235"/>
                  </a:lnTo>
                  <a:close/>
                  <a:moveTo>
                    <a:pt x="25950" y="98570"/>
                  </a:moveTo>
                  <a:lnTo>
                    <a:pt x="27262" y="99194"/>
                  </a:lnTo>
                  <a:lnTo>
                    <a:pt x="15849" y="103255"/>
                  </a:lnTo>
                  <a:lnTo>
                    <a:pt x="15454" y="103130"/>
                  </a:lnTo>
                  <a:lnTo>
                    <a:pt x="12538" y="102048"/>
                  </a:lnTo>
                  <a:lnTo>
                    <a:pt x="25950" y="98570"/>
                  </a:lnTo>
                  <a:close/>
                  <a:moveTo>
                    <a:pt x="11455" y="102339"/>
                  </a:moveTo>
                  <a:lnTo>
                    <a:pt x="13392" y="102860"/>
                  </a:lnTo>
                  <a:lnTo>
                    <a:pt x="14225" y="103276"/>
                  </a:lnTo>
                  <a:lnTo>
                    <a:pt x="10497" y="102589"/>
                  </a:lnTo>
                  <a:lnTo>
                    <a:pt x="11455" y="102339"/>
                  </a:lnTo>
                  <a:close/>
                  <a:moveTo>
                    <a:pt x="3874" y="101652"/>
                  </a:moveTo>
                  <a:lnTo>
                    <a:pt x="9143" y="102631"/>
                  </a:lnTo>
                  <a:lnTo>
                    <a:pt x="6436" y="103339"/>
                  </a:lnTo>
                  <a:lnTo>
                    <a:pt x="1292" y="102839"/>
                  </a:lnTo>
                  <a:lnTo>
                    <a:pt x="3874" y="101652"/>
                  </a:lnTo>
                  <a:close/>
                  <a:moveTo>
                    <a:pt x="14995" y="103318"/>
                  </a:moveTo>
                  <a:lnTo>
                    <a:pt x="15349" y="103422"/>
                  </a:lnTo>
                  <a:lnTo>
                    <a:pt x="15370" y="103422"/>
                  </a:lnTo>
                  <a:lnTo>
                    <a:pt x="15287" y="103443"/>
                  </a:lnTo>
                  <a:lnTo>
                    <a:pt x="14995" y="103318"/>
                  </a:lnTo>
                  <a:close/>
                  <a:moveTo>
                    <a:pt x="32864" y="98632"/>
                  </a:moveTo>
                  <a:lnTo>
                    <a:pt x="46213" y="102318"/>
                  </a:lnTo>
                  <a:lnTo>
                    <a:pt x="43298" y="103360"/>
                  </a:lnTo>
                  <a:lnTo>
                    <a:pt x="42881" y="103485"/>
                  </a:lnTo>
                  <a:lnTo>
                    <a:pt x="31531" y="99236"/>
                  </a:lnTo>
                  <a:lnTo>
                    <a:pt x="32864" y="98632"/>
                  </a:lnTo>
                  <a:close/>
                  <a:moveTo>
                    <a:pt x="47296" y="102631"/>
                  </a:moveTo>
                  <a:lnTo>
                    <a:pt x="48254" y="102901"/>
                  </a:lnTo>
                  <a:lnTo>
                    <a:pt x="44506" y="103526"/>
                  </a:lnTo>
                  <a:lnTo>
                    <a:pt x="44506" y="103526"/>
                  </a:lnTo>
                  <a:lnTo>
                    <a:pt x="45359" y="103130"/>
                  </a:lnTo>
                  <a:lnTo>
                    <a:pt x="47296" y="102631"/>
                  </a:lnTo>
                  <a:close/>
                  <a:moveTo>
                    <a:pt x="43735" y="103547"/>
                  </a:moveTo>
                  <a:lnTo>
                    <a:pt x="43443" y="103693"/>
                  </a:lnTo>
                  <a:lnTo>
                    <a:pt x="43360" y="103651"/>
                  </a:lnTo>
                  <a:lnTo>
                    <a:pt x="43381" y="103651"/>
                  </a:lnTo>
                  <a:lnTo>
                    <a:pt x="43735" y="103547"/>
                  </a:lnTo>
                  <a:close/>
                  <a:moveTo>
                    <a:pt x="54877" y="102068"/>
                  </a:moveTo>
                  <a:lnTo>
                    <a:pt x="57459" y="103297"/>
                  </a:lnTo>
                  <a:lnTo>
                    <a:pt x="52294" y="103714"/>
                  </a:lnTo>
                  <a:lnTo>
                    <a:pt x="49587" y="102964"/>
                  </a:lnTo>
                  <a:lnTo>
                    <a:pt x="54877" y="102068"/>
                  </a:lnTo>
                  <a:close/>
                  <a:moveTo>
                    <a:pt x="9831" y="102756"/>
                  </a:moveTo>
                  <a:lnTo>
                    <a:pt x="14704" y="103651"/>
                  </a:lnTo>
                  <a:lnTo>
                    <a:pt x="13662" y="104026"/>
                  </a:lnTo>
                  <a:lnTo>
                    <a:pt x="7269" y="103422"/>
                  </a:lnTo>
                  <a:lnTo>
                    <a:pt x="9831" y="102756"/>
                  </a:lnTo>
                  <a:close/>
                  <a:moveTo>
                    <a:pt x="15266" y="103755"/>
                  </a:moveTo>
                  <a:lnTo>
                    <a:pt x="16349" y="104276"/>
                  </a:lnTo>
                  <a:lnTo>
                    <a:pt x="16349" y="104276"/>
                  </a:lnTo>
                  <a:lnTo>
                    <a:pt x="14350" y="104088"/>
                  </a:lnTo>
                  <a:lnTo>
                    <a:pt x="15266" y="103755"/>
                  </a:lnTo>
                  <a:close/>
                  <a:moveTo>
                    <a:pt x="48921" y="103068"/>
                  </a:moveTo>
                  <a:lnTo>
                    <a:pt x="51461" y="103776"/>
                  </a:lnTo>
                  <a:lnTo>
                    <a:pt x="45047" y="104276"/>
                  </a:lnTo>
                  <a:lnTo>
                    <a:pt x="44006" y="103901"/>
                  </a:lnTo>
                  <a:lnTo>
                    <a:pt x="48921" y="103068"/>
                  </a:lnTo>
                  <a:close/>
                  <a:moveTo>
                    <a:pt x="27637" y="99382"/>
                  </a:moveTo>
                  <a:lnTo>
                    <a:pt x="29053" y="100048"/>
                  </a:lnTo>
                  <a:lnTo>
                    <a:pt x="19764" y="104297"/>
                  </a:lnTo>
                  <a:lnTo>
                    <a:pt x="19348" y="104213"/>
                  </a:lnTo>
                  <a:lnTo>
                    <a:pt x="16349" y="103380"/>
                  </a:lnTo>
                  <a:lnTo>
                    <a:pt x="27637" y="99382"/>
                  </a:lnTo>
                  <a:close/>
                  <a:moveTo>
                    <a:pt x="31156" y="99403"/>
                  </a:moveTo>
                  <a:lnTo>
                    <a:pt x="42381" y="103609"/>
                  </a:lnTo>
                  <a:lnTo>
                    <a:pt x="39382" y="104380"/>
                  </a:lnTo>
                  <a:lnTo>
                    <a:pt x="38966" y="104443"/>
                  </a:lnTo>
                  <a:lnTo>
                    <a:pt x="29740" y="100048"/>
                  </a:lnTo>
                  <a:lnTo>
                    <a:pt x="31156" y="99403"/>
                  </a:lnTo>
                  <a:close/>
                  <a:moveTo>
                    <a:pt x="16349" y="103964"/>
                  </a:moveTo>
                  <a:lnTo>
                    <a:pt x="17265" y="104130"/>
                  </a:lnTo>
                  <a:lnTo>
                    <a:pt x="18140" y="104463"/>
                  </a:lnTo>
                  <a:lnTo>
                    <a:pt x="17203" y="104359"/>
                  </a:lnTo>
                  <a:lnTo>
                    <a:pt x="16349" y="103964"/>
                  </a:lnTo>
                  <a:close/>
                  <a:moveTo>
                    <a:pt x="43443" y="104005"/>
                  </a:moveTo>
                  <a:lnTo>
                    <a:pt x="44360" y="104338"/>
                  </a:lnTo>
                  <a:lnTo>
                    <a:pt x="42360" y="104505"/>
                  </a:lnTo>
                  <a:lnTo>
                    <a:pt x="43443" y="104005"/>
                  </a:lnTo>
                  <a:close/>
                  <a:moveTo>
                    <a:pt x="18911" y="104422"/>
                  </a:moveTo>
                  <a:lnTo>
                    <a:pt x="19265" y="104505"/>
                  </a:lnTo>
                  <a:lnTo>
                    <a:pt x="19285" y="104505"/>
                  </a:lnTo>
                  <a:lnTo>
                    <a:pt x="19202" y="104547"/>
                  </a:lnTo>
                  <a:lnTo>
                    <a:pt x="18911" y="104422"/>
                  </a:lnTo>
                  <a:close/>
                  <a:moveTo>
                    <a:pt x="42381" y="104172"/>
                  </a:moveTo>
                  <a:lnTo>
                    <a:pt x="41507" y="104567"/>
                  </a:lnTo>
                  <a:lnTo>
                    <a:pt x="40569" y="104630"/>
                  </a:lnTo>
                  <a:lnTo>
                    <a:pt x="41444" y="104318"/>
                  </a:lnTo>
                  <a:lnTo>
                    <a:pt x="42381" y="104172"/>
                  </a:lnTo>
                  <a:close/>
                  <a:moveTo>
                    <a:pt x="39799" y="104609"/>
                  </a:moveTo>
                  <a:lnTo>
                    <a:pt x="39507" y="104713"/>
                  </a:lnTo>
                  <a:lnTo>
                    <a:pt x="39424" y="104672"/>
                  </a:lnTo>
                  <a:lnTo>
                    <a:pt x="39445" y="104672"/>
                  </a:lnTo>
                  <a:lnTo>
                    <a:pt x="39799" y="104609"/>
                  </a:lnTo>
                  <a:close/>
                  <a:moveTo>
                    <a:pt x="17973" y="104734"/>
                  </a:moveTo>
                  <a:lnTo>
                    <a:pt x="18661" y="104797"/>
                  </a:lnTo>
                  <a:lnTo>
                    <a:pt x="18369" y="104922"/>
                  </a:lnTo>
                  <a:lnTo>
                    <a:pt x="17973" y="104734"/>
                  </a:lnTo>
                  <a:close/>
                  <a:moveTo>
                    <a:pt x="40736" y="104922"/>
                  </a:moveTo>
                  <a:lnTo>
                    <a:pt x="40340" y="105109"/>
                  </a:lnTo>
                  <a:lnTo>
                    <a:pt x="40049" y="104963"/>
                  </a:lnTo>
                  <a:lnTo>
                    <a:pt x="40736" y="104922"/>
                  </a:lnTo>
                  <a:close/>
                  <a:moveTo>
                    <a:pt x="6457" y="103630"/>
                  </a:moveTo>
                  <a:lnTo>
                    <a:pt x="13017" y="104255"/>
                  </a:lnTo>
                  <a:lnTo>
                    <a:pt x="10372" y="105192"/>
                  </a:lnTo>
                  <a:lnTo>
                    <a:pt x="709" y="105109"/>
                  </a:lnTo>
                  <a:lnTo>
                    <a:pt x="6457" y="103630"/>
                  </a:lnTo>
                  <a:close/>
                  <a:moveTo>
                    <a:pt x="13704" y="104318"/>
                  </a:moveTo>
                  <a:lnTo>
                    <a:pt x="17120" y="104651"/>
                  </a:lnTo>
                  <a:lnTo>
                    <a:pt x="18036" y="105088"/>
                  </a:lnTo>
                  <a:lnTo>
                    <a:pt x="17640" y="105255"/>
                  </a:lnTo>
                  <a:lnTo>
                    <a:pt x="11226" y="105192"/>
                  </a:lnTo>
                  <a:lnTo>
                    <a:pt x="13704" y="104318"/>
                  </a:lnTo>
                  <a:close/>
                  <a:moveTo>
                    <a:pt x="18369" y="105234"/>
                  </a:moveTo>
                  <a:lnTo>
                    <a:pt x="18411" y="105255"/>
                  </a:lnTo>
                  <a:lnTo>
                    <a:pt x="18327" y="105255"/>
                  </a:lnTo>
                  <a:lnTo>
                    <a:pt x="18369" y="105234"/>
                  </a:lnTo>
                  <a:close/>
                  <a:moveTo>
                    <a:pt x="19223" y="104859"/>
                  </a:moveTo>
                  <a:lnTo>
                    <a:pt x="20348" y="105276"/>
                  </a:lnTo>
                  <a:lnTo>
                    <a:pt x="19098" y="105276"/>
                  </a:lnTo>
                  <a:lnTo>
                    <a:pt x="18723" y="105088"/>
                  </a:lnTo>
                  <a:lnTo>
                    <a:pt x="19223" y="104859"/>
                  </a:lnTo>
                  <a:close/>
                  <a:moveTo>
                    <a:pt x="20306" y="104963"/>
                  </a:moveTo>
                  <a:lnTo>
                    <a:pt x="21243" y="105046"/>
                  </a:lnTo>
                  <a:lnTo>
                    <a:pt x="22139" y="105296"/>
                  </a:lnTo>
                  <a:lnTo>
                    <a:pt x="21201" y="105276"/>
                  </a:lnTo>
                  <a:lnTo>
                    <a:pt x="20306" y="104963"/>
                  </a:lnTo>
                  <a:close/>
                  <a:moveTo>
                    <a:pt x="22909" y="105192"/>
                  </a:moveTo>
                  <a:lnTo>
                    <a:pt x="23263" y="105234"/>
                  </a:lnTo>
                  <a:lnTo>
                    <a:pt x="23638" y="105296"/>
                  </a:lnTo>
                  <a:lnTo>
                    <a:pt x="23263" y="105296"/>
                  </a:lnTo>
                  <a:lnTo>
                    <a:pt x="22909" y="105192"/>
                  </a:lnTo>
                  <a:close/>
                  <a:moveTo>
                    <a:pt x="29386" y="100215"/>
                  </a:moveTo>
                  <a:lnTo>
                    <a:pt x="38466" y="104526"/>
                  </a:lnTo>
                  <a:lnTo>
                    <a:pt x="35405" y="105046"/>
                  </a:lnTo>
                  <a:lnTo>
                    <a:pt x="31364" y="105359"/>
                  </a:lnTo>
                  <a:lnTo>
                    <a:pt x="27324" y="105338"/>
                  </a:lnTo>
                  <a:lnTo>
                    <a:pt x="23305" y="104942"/>
                  </a:lnTo>
                  <a:lnTo>
                    <a:pt x="20243" y="104380"/>
                  </a:lnTo>
                  <a:lnTo>
                    <a:pt x="29386" y="100215"/>
                  </a:lnTo>
                  <a:close/>
                  <a:moveTo>
                    <a:pt x="35800" y="105317"/>
                  </a:moveTo>
                  <a:lnTo>
                    <a:pt x="35446" y="105401"/>
                  </a:lnTo>
                  <a:lnTo>
                    <a:pt x="35071" y="105401"/>
                  </a:lnTo>
                  <a:lnTo>
                    <a:pt x="35425" y="105338"/>
                  </a:lnTo>
                  <a:lnTo>
                    <a:pt x="35800" y="105317"/>
                  </a:lnTo>
                  <a:close/>
                  <a:moveTo>
                    <a:pt x="38404" y="105109"/>
                  </a:moveTo>
                  <a:lnTo>
                    <a:pt x="37508" y="105421"/>
                  </a:lnTo>
                  <a:lnTo>
                    <a:pt x="36550" y="105421"/>
                  </a:lnTo>
                  <a:lnTo>
                    <a:pt x="37466" y="105171"/>
                  </a:lnTo>
                  <a:lnTo>
                    <a:pt x="38404" y="105109"/>
                  </a:lnTo>
                  <a:close/>
                  <a:moveTo>
                    <a:pt x="39486" y="105026"/>
                  </a:moveTo>
                  <a:lnTo>
                    <a:pt x="39986" y="105255"/>
                  </a:lnTo>
                  <a:lnTo>
                    <a:pt x="39611" y="105442"/>
                  </a:lnTo>
                  <a:lnTo>
                    <a:pt x="38362" y="105421"/>
                  </a:lnTo>
                  <a:lnTo>
                    <a:pt x="39486" y="105026"/>
                  </a:lnTo>
                  <a:close/>
                  <a:moveTo>
                    <a:pt x="40320" y="105421"/>
                  </a:moveTo>
                  <a:lnTo>
                    <a:pt x="40361" y="105442"/>
                  </a:lnTo>
                  <a:lnTo>
                    <a:pt x="40299" y="105442"/>
                  </a:lnTo>
                  <a:lnTo>
                    <a:pt x="40320" y="105421"/>
                  </a:lnTo>
                  <a:close/>
                  <a:moveTo>
                    <a:pt x="45005" y="104588"/>
                  </a:moveTo>
                  <a:lnTo>
                    <a:pt x="47484" y="105505"/>
                  </a:lnTo>
                  <a:lnTo>
                    <a:pt x="41048" y="105442"/>
                  </a:lnTo>
                  <a:lnTo>
                    <a:pt x="40674" y="105276"/>
                  </a:lnTo>
                  <a:lnTo>
                    <a:pt x="41590" y="104859"/>
                  </a:lnTo>
                  <a:lnTo>
                    <a:pt x="45005" y="104588"/>
                  </a:lnTo>
                  <a:close/>
                  <a:moveTo>
                    <a:pt x="52274" y="104005"/>
                  </a:moveTo>
                  <a:lnTo>
                    <a:pt x="58001" y="105588"/>
                  </a:lnTo>
                  <a:lnTo>
                    <a:pt x="48317" y="105505"/>
                  </a:lnTo>
                  <a:lnTo>
                    <a:pt x="45693" y="104526"/>
                  </a:lnTo>
                  <a:lnTo>
                    <a:pt x="52274" y="104005"/>
                  </a:lnTo>
                  <a:close/>
                  <a:moveTo>
                    <a:pt x="27324" y="105630"/>
                  </a:moveTo>
                  <a:lnTo>
                    <a:pt x="27678" y="105650"/>
                  </a:lnTo>
                  <a:lnTo>
                    <a:pt x="27303" y="105692"/>
                  </a:lnTo>
                  <a:lnTo>
                    <a:pt x="26949" y="105630"/>
                  </a:lnTo>
                  <a:close/>
                  <a:moveTo>
                    <a:pt x="31385" y="105650"/>
                  </a:moveTo>
                  <a:lnTo>
                    <a:pt x="31739" y="105671"/>
                  </a:lnTo>
                  <a:lnTo>
                    <a:pt x="31385" y="105713"/>
                  </a:lnTo>
                  <a:lnTo>
                    <a:pt x="31010" y="105692"/>
                  </a:lnTo>
                  <a:lnTo>
                    <a:pt x="31385" y="105650"/>
                  </a:lnTo>
                  <a:close/>
                  <a:moveTo>
                    <a:pt x="25283" y="105609"/>
                  </a:moveTo>
                  <a:lnTo>
                    <a:pt x="26200" y="105775"/>
                  </a:lnTo>
                  <a:lnTo>
                    <a:pt x="25242" y="105859"/>
                  </a:lnTo>
                  <a:lnTo>
                    <a:pt x="24346" y="105609"/>
                  </a:lnTo>
                  <a:close/>
                  <a:moveTo>
                    <a:pt x="33426" y="105671"/>
                  </a:moveTo>
                  <a:lnTo>
                    <a:pt x="34363" y="105692"/>
                  </a:lnTo>
                  <a:lnTo>
                    <a:pt x="33447" y="105921"/>
                  </a:lnTo>
                  <a:lnTo>
                    <a:pt x="32489" y="105838"/>
                  </a:lnTo>
                  <a:lnTo>
                    <a:pt x="33426" y="105671"/>
                  </a:lnTo>
                  <a:close/>
                  <a:moveTo>
                    <a:pt x="23222" y="105588"/>
                  </a:moveTo>
                  <a:lnTo>
                    <a:pt x="24409" y="105921"/>
                  </a:lnTo>
                  <a:lnTo>
                    <a:pt x="23159" y="106025"/>
                  </a:lnTo>
                  <a:lnTo>
                    <a:pt x="21993" y="105588"/>
                  </a:lnTo>
                  <a:close/>
                  <a:moveTo>
                    <a:pt x="29344" y="105817"/>
                  </a:moveTo>
                  <a:lnTo>
                    <a:pt x="30281" y="105900"/>
                  </a:lnTo>
                  <a:lnTo>
                    <a:pt x="29344" y="106067"/>
                  </a:lnTo>
                  <a:lnTo>
                    <a:pt x="28407" y="105900"/>
                  </a:lnTo>
                  <a:lnTo>
                    <a:pt x="29344" y="105817"/>
                  </a:lnTo>
                  <a:close/>
                  <a:moveTo>
                    <a:pt x="36717" y="105692"/>
                  </a:moveTo>
                  <a:lnTo>
                    <a:pt x="35530" y="106129"/>
                  </a:lnTo>
                  <a:lnTo>
                    <a:pt x="34280" y="106004"/>
                  </a:lnTo>
                  <a:lnTo>
                    <a:pt x="35467" y="105692"/>
                  </a:lnTo>
                  <a:close/>
                  <a:moveTo>
                    <a:pt x="21139" y="105567"/>
                  </a:moveTo>
                  <a:lnTo>
                    <a:pt x="22472" y="106067"/>
                  </a:lnTo>
                  <a:lnTo>
                    <a:pt x="21035" y="106192"/>
                  </a:lnTo>
                  <a:lnTo>
                    <a:pt x="19723" y="105567"/>
                  </a:lnTo>
                  <a:close/>
                  <a:moveTo>
                    <a:pt x="38987" y="105713"/>
                  </a:moveTo>
                  <a:lnTo>
                    <a:pt x="37654" y="106317"/>
                  </a:lnTo>
                  <a:lnTo>
                    <a:pt x="36217" y="106192"/>
                  </a:lnTo>
                  <a:lnTo>
                    <a:pt x="37550" y="105713"/>
                  </a:lnTo>
                  <a:close/>
                  <a:moveTo>
                    <a:pt x="27303" y="105984"/>
                  </a:moveTo>
                  <a:lnTo>
                    <a:pt x="28511" y="106213"/>
                  </a:lnTo>
                  <a:lnTo>
                    <a:pt x="27283" y="106421"/>
                  </a:lnTo>
                  <a:lnTo>
                    <a:pt x="26075" y="106088"/>
                  </a:lnTo>
                  <a:lnTo>
                    <a:pt x="27303" y="105984"/>
                  </a:lnTo>
                  <a:close/>
                  <a:moveTo>
                    <a:pt x="31385" y="106025"/>
                  </a:moveTo>
                  <a:lnTo>
                    <a:pt x="32614" y="106129"/>
                  </a:lnTo>
                  <a:lnTo>
                    <a:pt x="31406" y="106442"/>
                  </a:lnTo>
                  <a:lnTo>
                    <a:pt x="30177" y="106213"/>
                  </a:lnTo>
                  <a:lnTo>
                    <a:pt x="31385" y="106025"/>
                  </a:lnTo>
                  <a:close/>
                  <a:moveTo>
                    <a:pt x="19036" y="105546"/>
                  </a:moveTo>
                  <a:lnTo>
                    <a:pt x="20452" y="106234"/>
                  </a:lnTo>
                  <a:lnTo>
                    <a:pt x="15308" y="106629"/>
                  </a:lnTo>
                  <a:lnTo>
                    <a:pt x="17703" y="105546"/>
                  </a:lnTo>
                  <a:close/>
                  <a:moveTo>
                    <a:pt x="25221" y="106150"/>
                  </a:moveTo>
                  <a:lnTo>
                    <a:pt x="26595" y="106525"/>
                  </a:lnTo>
                  <a:lnTo>
                    <a:pt x="25158" y="106775"/>
                  </a:lnTo>
                  <a:lnTo>
                    <a:pt x="23805" y="106254"/>
                  </a:lnTo>
                  <a:lnTo>
                    <a:pt x="25221" y="106150"/>
                  </a:lnTo>
                  <a:close/>
                  <a:moveTo>
                    <a:pt x="33468" y="106213"/>
                  </a:moveTo>
                  <a:lnTo>
                    <a:pt x="34884" y="106359"/>
                  </a:lnTo>
                  <a:lnTo>
                    <a:pt x="33509" y="106837"/>
                  </a:lnTo>
                  <a:lnTo>
                    <a:pt x="32073" y="106567"/>
                  </a:lnTo>
                  <a:lnTo>
                    <a:pt x="33468" y="106213"/>
                  </a:lnTo>
                  <a:close/>
                  <a:moveTo>
                    <a:pt x="40986" y="105734"/>
                  </a:moveTo>
                  <a:lnTo>
                    <a:pt x="43360" y="106879"/>
                  </a:lnTo>
                  <a:lnTo>
                    <a:pt x="38237" y="106379"/>
                  </a:lnTo>
                  <a:lnTo>
                    <a:pt x="39674" y="105734"/>
                  </a:lnTo>
                  <a:close/>
                  <a:moveTo>
                    <a:pt x="29344" y="106359"/>
                  </a:moveTo>
                  <a:lnTo>
                    <a:pt x="30740" y="106608"/>
                  </a:lnTo>
                  <a:lnTo>
                    <a:pt x="29344" y="106983"/>
                  </a:lnTo>
                  <a:lnTo>
                    <a:pt x="27928" y="106588"/>
                  </a:lnTo>
                  <a:lnTo>
                    <a:pt x="29344" y="106359"/>
                  </a:lnTo>
                  <a:close/>
                  <a:moveTo>
                    <a:pt x="23117" y="106317"/>
                  </a:moveTo>
                  <a:lnTo>
                    <a:pt x="24596" y="106858"/>
                  </a:lnTo>
                  <a:lnTo>
                    <a:pt x="23013" y="107129"/>
                  </a:lnTo>
                  <a:lnTo>
                    <a:pt x="21555" y="106442"/>
                  </a:lnTo>
                  <a:lnTo>
                    <a:pt x="23117" y="106317"/>
                  </a:lnTo>
                  <a:close/>
                  <a:moveTo>
                    <a:pt x="35571" y="106421"/>
                  </a:moveTo>
                  <a:lnTo>
                    <a:pt x="37133" y="106567"/>
                  </a:lnTo>
                  <a:lnTo>
                    <a:pt x="35655" y="107233"/>
                  </a:lnTo>
                  <a:lnTo>
                    <a:pt x="34072" y="106942"/>
                  </a:lnTo>
                  <a:lnTo>
                    <a:pt x="35571" y="106421"/>
                  </a:lnTo>
                  <a:close/>
                  <a:moveTo>
                    <a:pt x="10414" y="105484"/>
                  </a:moveTo>
                  <a:lnTo>
                    <a:pt x="17015" y="105546"/>
                  </a:lnTo>
                  <a:lnTo>
                    <a:pt x="14454" y="106713"/>
                  </a:lnTo>
                  <a:lnTo>
                    <a:pt x="4832" y="107462"/>
                  </a:lnTo>
                  <a:lnTo>
                    <a:pt x="10414" y="105484"/>
                  </a:lnTo>
                  <a:close/>
                  <a:moveTo>
                    <a:pt x="27262" y="106713"/>
                  </a:moveTo>
                  <a:lnTo>
                    <a:pt x="28782" y="107129"/>
                  </a:lnTo>
                  <a:lnTo>
                    <a:pt x="27220" y="107525"/>
                  </a:lnTo>
                  <a:lnTo>
                    <a:pt x="25700" y="106962"/>
                  </a:lnTo>
                  <a:lnTo>
                    <a:pt x="27262" y="106713"/>
                  </a:lnTo>
                  <a:close/>
                  <a:moveTo>
                    <a:pt x="31427" y="106733"/>
                  </a:moveTo>
                  <a:lnTo>
                    <a:pt x="32968" y="107025"/>
                  </a:lnTo>
                  <a:lnTo>
                    <a:pt x="31448" y="107566"/>
                  </a:lnTo>
                  <a:lnTo>
                    <a:pt x="29886" y="107129"/>
                  </a:lnTo>
                  <a:lnTo>
                    <a:pt x="31427" y="106733"/>
                  </a:lnTo>
                  <a:close/>
                  <a:moveTo>
                    <a:pt x="41673" y="105734"/>
                  </a:moveTo>
                  <a:lnTo>
                    <a:pt x="48275" y="105796"/>
                  </a:lnTo>
                  <a:lnTo>
                    <a:pt x="53835" y="107879"/>
                  </a:lnTo>
                  <a:lnTo>
                    <a:pt x="44214" y="106962"/>
                  </a:lnTo>
                  <a:lnTo>
                    <a:pt x="41673" y="105734"/>
                  </a:lnTo>
                  <a:close/>
                  <a:moveTo>
                    <a:pt x="25138" y="107067"/>
                  </a:moveTo>
                  <a:lnTo>
                    <a:pt x="26720" y="107650"/>
                  </a:lnTo>
                  <a:lnTo>
                    <a:pt x="25033" y="108108"/>
                  </a:lnTo>
                  <a:lnTo>
                    <a:pt x="23451" y="107337"/>
                  </a:lnTo>
                  <a:lnTo>
                    <a:pt x="25138" y="107067"/>
                  </a:lnTo>
                  <a:close/>
                  <a:moveTo>
                    <a:pt x="33530" y="107129"/>
                  </a:moveTo>
                  <a:lnTo>
                    <a:pt x="35196" y="107441"/>
                  </a:lnTo>
                  <a:lnTo>
                    <a:pt x="33614" y="108170"/>
                  </a:lnTo>
                  <a:lnTo>
                    <a:pt x="31927" y="107712"/>
                  </a:lnTo>
                  <a:lnTo>
                    <a:pt x="33530" y="107129"/>
                  </a:lnTo>
                  <a:close/>
                  <a:moveTo>
                    <a:pt x="29323" y="107275"/>
                  </a:moveTo>
                  <a:lnTo>
                    <a:pt x="30969" y="107733"/>
                  </a:lnTo>
                  <a:lnTo>
                    <a:pt x="29323" y="108316"/>
                  </a:lnTo>
                  <a:lnTo>
                    <a:pt x="27699" y="107712"/>
                  </a:lnTo>
                  <a:lnTo>
                    <a:pt x="29323" y="107275"/>
                  </a:lnTo>
                  <a:close/>
                  <a:moveTo>
                    <a:pt x="27199" y="107837"/>
                  </a:moveTo>
                  <a:lnTo>
                    <a:pt x="28907" y="108462"/>
                  </a:lnTo>
                  <a:lnTo>
                    <a:pt x="27137" y="109087"/>
                  </a:lnTo>
                  <a:lnTo>
                    <a:pt x="25450" y="108295"/>
                  </a:lnTo>
                  <a:lnTo>
                    <a:pt x="27199" y="107837"/>
                  </a:lnTo>
                  <a:close/>
                  <a:moveTo>
                    <a:pt x="31448" y="107879"/>
                  </a:moveTo>
                  <a:lnTo>
                    <a:pt x="33197" y="108358"/>
                  </a:lnTo>
                  <a:lnTo>
                    <a:pt x="31510" y="109128"/>
                  </a:lnTo>
                  <a:lnTo>
                    <a:pt x="29740" y="108483"/>
                  </a:lnTo>
                  <a:lnTo>
                    <a:pt x="31448" y="107879"/>
                  </a:lnTo>
                  <a:close/>
                  <a:moveTo>
                    <a:pt x="20972" y="106483"/>
                  </a:moveTo>
                  <a:lnTo>
                    <a:pt x="22513" y="107212"/>
                  </a:lnTo>
                  <a:lnTo>
                    <a:pt x="9143" y="109462"/>
                  </a:lnTo>
                  <a:lnTo>
                    <a:pt x="9143" y="109462"/>
                  </a:lnTo>
                  <a:lnTo>
                    <a:pt x="14537" y="106983"/>
                  </a:lnTo>
                  <a:lnTo>
                    <a:pt x="20972" y="106483"/>
                  </a:lnTo>
                  <a:close/>
                  <a:moveTo>
                    <a:pt x="37716" y="106629"/>
                  </a:moveTo>
                  <a:lnTo>
                    <a:pt x="44131" y="107233"/>
                  </a:lnTo>
                  <a:lnTo>
                    <a:pt x="49483" y="109795"/>
                  </a:lnTo>
                  <a:lnTo>
                    <a:pt x="36154" y="107316"/>
                  </a:lnTo>
                  <a:lnTo>
                    <a:pt x="37716" y="106629"/>
                  </a:lnTo>
                  <a:close/>
                  <a:moveTo>
                    <a:pt x="29323" y="108629"/>
                  </a:moveTo>
                  <a:lnTo>
                    <a:pt x="31135" y="109295"/>
                  </a:lnTo>
                  <a:lnTo>
                    <a:pt x="29303" y="110128"/>
                  </a:lnTo>
                  <a:lnTo>
                    <a:pt x="27512" y="109274"/>
                  </a:lnTo>
                  <a:lnTo>
                    <a:pt x="29323" y="108629"/>
                  </a:lnTo>
                  <a:close/>
                  <a:moveTo>
                    <a:pt x="3708" y="1"/>
                  </a:moveTo>
                  <a:lnTo>
                    <a:pt x="27574" y="8914"/>
                  </a:lnTo>
                  <a:lnTo>
                    <a:pt x="25825" y="9706"/>
                  </a:lnTo>
                  <a:lnTo>
                    <a:pt x="1" y="2562"/>
                  </a:lnTo>
                  <a:lnTo>
                    <a:pt x="1" y="2875"/>
                  </a:lnTo>
                  <a:lnTo>
                    <a:pt x="25408" y="9893"/>
                  </a:lnTo>
                  <a:lnTo>
                    <a:pt x="23763" y="10664"/>
                  </a:lnTo>
                  <a:lnTo>
                    <a:pt x="8956" y="7915"/>
                  </a:lnTo>
                  <a:lnTo>
                    <a:pt x="1" y="3666"/>
                  </a:lnTo>
                  <a:lnTo>
                    <a:pt x="1" y="3978"/>
                  </a:lnTo>
                  <a:lnTo>
                    <a:pt x="7852" y="7706"/>
                  </a:lnTo>
                  <a:lnTo>
                    <a:pt x="7852" y="7706"/>
                  </a:lnTo>
                  <a:lnTo>
                    <a:pt x="1" y="6269"/>
                  </a:lnTo>
                  <a:lnTo>
                    <a:pt x="1" y="6561"/>
                  </a:lnTo>
                  <a:lnTo>
                    <a:pt x="8873" y="8206"/>
                  </a:lnTo>
                  <a:lnTo>
                    <a:pt x="14496" y="10872"/>
                  </a:lnTo>
                  <a:lnTo>
                    <a:pt x="4582" y="9935"/>
                  </a:lnTo>
                  <a:lnTo>
                    <a:pt x="1" y="8227"/>
                  </a:lnTo>
                  <a:lnTo>
                    <a:pt x="1" y="8519"/>
                  </a:lnTo>
                  <a:lnTo>
                    <a:pt x="3458" y="9810"/>
                  </a:lnTo>
                  <a:lnTo>
                    <a:pt x="1" y="9477"/>
                  </a:lnTo>
                  <a:lnTo>
                    <a:pt x="1" y="9768"/>
                  </a:lnTo>
                  <a:lnTo>
                    <a:pt x="4520" y="10205"/>
                  </a:lnTo>
                  <a:lnTo>
                    <a:pt x="10351" y="12392"/>
                  </a:lnTo>
                  <a:lnTo>
                    <a:pt x="396" y="12309"/>
                  </a:lnTo>
                  <a:lnTo>
                    <a:pt x="1" y="12205"/>
                  </a:lnTo>
                  <a:lnTo>
                    <a:pt x="1" y="12600"/>
                  </a:lnTo>
                  <a:lnTo>
                    <a:pt x="355" y="12600"/>
                  </a:lnTo>
                  <a:lnTo>
                    <a:pt x="6353" y="14246"/>
                  </a:lnTo>
                  <a:lnTo>
                    <a:pt x="1479" y="14641"/>
                  </a:lnTo>
                  <a:lnTo>
                    <a:pt x="1" y="13933"/>
                  </a:lnTo>
                  <a:lnTo>
                    <a:pt x="1" y="14266"/>
                  </a:lnTo>
                  <a:lnTo>
                    <a:pt x="917" y="14683"/>
                  </a:lnTo>
                  <a:lnTo>
                    <a:pt x="1" y="14745"/>
                  </a:lnTo>
                  <a:lnTo>
                    <a:pt x="1" y="15037"/>
                  </a:lnTo>
                  <a:lnTo>
                    <a:pt x="1438" y="14933"/>
                  </a:lnTo>
                  <a:lnTo>
                    <a:pt x="4083" y="16203"/>
                  </a:lnTo>
                  <a:lnTo>
                    <a:pt x="3354" y="16328"/>
                  </a:lnTo>
                  <a:lnTo>
                    <a:pt x="1" y="15703"/>
                  </a:lnTo>
                  <a:lnTo>
                    <a:pt x="1" y="15995"/>
                  </a:lnTo>
                  <a:lnTo>
                    <a:pt x="2521" y="16453"/>
                  </a:lnTo>
                  <a:lnTo>
                    <a:pt x="1" y="16891"/>
                  </a:lnTo>
                  <a:lnTo>
                    <a:pt x="1" y="17182"/>
                  </a:lnTo>
                  <a:lnTo>
                    <a:pt x="3354" y="16620"/>
                  </a:lnTo>
                  <a:lnTo>
                    <a:pt x="5978" y="17099"/>
                  </a:lnTo>
                  <a:lnTo>
                    <a:pt x="6061" y="17140"/>
                  </a:lnTo>
                  <a:lnTo>
                    <a:pt x="938" y="18473"/>
                  </a:lnTo>
                  <a:lnTo>
                    <a:pt x="1" y="18119"/>
                  </a:lnTo>
                  <a:lnTo>
                    <a:pt x="1" y="18432"/>
                  </a:lnTo>
                  <a:lnTo>
                    <a:pt x="438" y="18598"/>
                  </a:lnTo>
                  <a:lnTo>
                    <a:pt x="1" y="18702"/>
                  </a:lnTo>
                  <a:lnTo>
                    <a:pt x="1" y="19098"/>
                  </a:lnTo>
                  <a:lnTo>
                    <a:pt x="2417" y="19327"/>
                  </a:lnTo>
                  <a:lnTo>
                    <a:pt x="2500" y="19369"/>
                  </a:lnTo>
                  <a:lnTo>
                    <a:pt x="1" y="20243"/>
                  </a:lnTo>
                  <a:lnTo>
                    <a:pt x="1" y="20556"/>
                  </a:lnTo>
                  <a:lnTo>
                    <a:pt x="2916" y="19515"/>
                  </a:lnTo>
                  <a:lnTo>
                    <a:pt x="3687" y="19806"/>
                  </a:lnTo>
                  <a:lnTo>
                    <a:pt x="1" y="21493"/>
                  </a:lnTo>
                  <a:lnTo>
                    <a:pt x="1" y="22139"/>
                  </a:lnTo>
                  <a:lnTo>
                    <a:pt x="5436" y="23638"/>
                  </a:lnTo>
                  <a:lnTo>
                    <a:pt x="1" y="24055"/>
                  </a:lnTo>
                  <a:lnTo>
                    <a:pt x="1" y="24534"/>
                  </a:lnTo>
                  <a:lnTo>
                    <a:pt x="2083" y="25533"/>
                  </a:lnTo>
                  <a:lnTo>
                    <a:pt x="1" y="25138"/>
                  </a:lnTo>
                  <a:lnTo>
                    <a:pt x="1" y="25429"/>
                  </a:lnTo>
                  <a:lnTo>
                    <a:pt x="2458" y="25887"/>
                  </a:lnTo>
                  <a:lnTo>
                    <a:pt x="1" y="26304"/>
                  </a:lnTo>
                  <a:lnTo>
                    <a:pt x="1" y="26595"/>
                  </a:lnTo>
                  <a:lnTo>
                    <a:pt x="3187" y="26054"/>
                  </a:lnTo>
                  <a:lnTo>
                    <a:pt x="5124" y="26970"/>
                  </a:lnTo>
                  <a:lnTo>
                    <a:pt x="480" y="28178"/>
                  </a:lnTo>
                  <a:lnTo>
                    <a:pt x="376" y="28157"/>
                  </a:lnTo>
                  <a:lnTo>
                    <a:pt x="1" y="28032"/>
                  </a:lnTo>
                  <a:lnTo>
                    <a:pt x="1" y="28595"/>
                  </a:lnTo>
                  <a:lnTo>
                    <a:pt x="417" y="28491"/>
                  </a:lnTo>
                  <a:lnTo>
                    <a:pt x="2417" y="29240"/>
                  </a:lnTo>
                  <a:lnTo>
                    <a:pt x="1" y="30094"/>
                  </a:lnTo>
                  <a:lnTo>
                    <a:pt x="1" y="30407"/>
                  </a:lnTo>
                  <a:lnTo>
                    <a:pt x="2833" y="29407"/>
                  </a:lnTo>
                  <a:lnTo>
                    <a:pt x="4041" y="29844"/>
                  </a:lnTo>
                  <a:lnTo>
                    <a:pt x="1792" y="30886"/>
                  </a:lnTo>
                  <a:lnTo>
                    <a:pt x="1" y="30865"/>
                  </a:lnTo>
                  <a:lnTo>
                    <a:pt x="1" y="31156"/>
                  </a:lnTo>
                  <a:lnTo>
                    <a:pt x="1167" y="31156"/>
                  </a:lnTo>
                  <a:lnTo>
                    <a:pt x="334" y="31552"/>
                  </a:lnTo>
                  <a:lnTo>
                    <a:pt x="1" y="31448"/>
                  </a:lnTo>
                  <a:lnTo>
                    <a:pt x="1" y="32010"/>
                  </a:lnTo>
                  <a:lnTo>
                    <a:pt x="355" y="31864"/>
                  </a:lnTo>
                  <a:lnTo>
                    <a:pt x="4541" y="33010"/>
                  </a:lnTo>
                  <a:lnTo>
                    <a:pt x="1" y="33385"/>
                  </a:lnTo>
                  <a:lnTo>
                    <a:pt x="1" y="33655"/>
                  </a:lnTo>
                  <a:lnTo>
                    <a:pt x="5374" y="33239"/>
                  </a:lnTo>
                  <a:lnTo>
                    <a:pt x="8893" y="34218"/>
                  </a:lnTo>
                  <a:lnTo>
                    <a:pt x="3208" y="35176"/>
                  </a:lnTo>
                  <a:lnTo>
                    <a:pt x="292" y="34634"/>
                  </a:lnTo>
                  <a:lnTo>
                    <a:pt x="1" y="34488"/>
                  </a:lnTo>
                  <a:lnTo>
                    <a:pt x="1" y="34863"/>
                  </a:lnTo>
                  <a:lnTo>
                    <a:pt x="209" y="34905"/>
                  </a:lnTo>
                  <a:lnTo>
                    <a:pt x="1396" y="35467"/>
                  </a:lnTo>
                  <a:lnTo>
                    <a:pt x="1" y="35696"/>
                  </a:lnTo>
                  <a:lnTo>
                    <a:pt x="1" y="36009"/>
                  </a:lnTo>
                  <a:lnTo>
                    <a:pt x="1854" y="35696"/>
                  </a:lnTo>
                  <a:lnTo>
                    <a:pt x="4187" y="36800"/>
                  </a:lnTo>
                  <a:lnTo>
                    <a:pt x="1229" y="37571"/>
                  </a:lnTo>
                  <a:lnTo>
                    <a:pt x="1" y="37446"/>
                  </a:lnTo>
                  <a:lnTo>
                    <a:pt x="1" y="37737"/>
                  </a:lnTo>
                  <a:lnTo>
                    <a:pt x="396" y="37779"/>
                  </a:lnTo>
                  <a:lnTo>
                    <a:pt x="1" y="37883"/>
                  </a:lnTo>
                  <a:lnTo>
                    <a:pt x="1" y="38237"/>
                  </a:lnTo>
                  <a:lnTo>
                    <a:pt x="2333" y="39112"/>
                  </a:lnTo>
                  <a:lnTo>
                    <a:pt x="1" y="39945"/>
                  </a:lnTo>
                  <a:lnTo>
                    <a:pt x="1" y="40424"/>
                  </a:lnTo>
                  <a:lnTo>
                    <a:pt x="3166" y="40465"/>
                  </a:lnTo>
                  <a:lnTo>
                    <a:pt x="1105" y="41403"/>
                  </a:lnTo>
                  <a:lnTo>
                    <a:pt x="1" y="41090"/>
                  </a:lnTo>
                  <a:lnTo>
                    <a:pt x="1" y="41382"/>
                  </a:lnTo>
                  <a:lnTo>
                    <a:pt x="709" y="41590"/>
                  </a:lnTo>
                  <a:lnTo>
                    <a:pt x="1" y="41902"/>
                  </a:lnTo>
                  <a:lnTo>
                    <a:pt x="1" y="42215"/>
                  </a:lnTo>
                  <a:lnTo>
                    <a:pt x="1125" y="41694"/>
                  </a:lnTo>
                  <a:lnTo>
                    <a:pt x="3645" y="42402"/>
                  </a:lnTo>
                  <a:lnTo>
                    <a:pt x="1" y="42694"/>
                  </a:lnTo>
                  <a:lnTo>
                    <a:pt x="1" y="42965"/>
                  </a:lnTo>
                  <a:lnTo>
                    <a:pt x="4457" y="42631"/>
                  </a:lnTo>
                  <a:lnTo>
                    <a:pt x="8394" y="43714"/>
                  </a:lnTo>
                  <a:lnTo>
                    <a:pt x="3125" y="44589"/>
                  </a:lnTo>
                  <a:lnTo>
                    <a:pt x="1" y="44006"/>
                  </a:lnTo>
                  <a:lnTo>
                    <a:pt x="1" y="44318"/>
                  </a:lnTo>
                  <a:lnTo>
                    <a:pt x="2292" y="44735"/>
                  </a:lnTo>
                  <a:lnTo>
                    <a:pt x="542" y="45026"/>
                  </a:lnTo>
                  <a:lnTo>
                    <a:pt x="1" y="44776"/>
                  </a:lnTo>
                  <a:lnTo>
                    <a:pt x="1" y="45089"/>
                  </a:lnTo>
                  <a:lnTo>
                    <a:pt x="42" y="45110"/>
                  </a:lnTo>
                  <a:lnTo>
                    <a:pt x="1" y="45110"/>
                  </a:lnTo>
                  <a:lnTo>
                    <a:pt x="1" y="45401"/>
                  </a:lnTo>
                  <a:lnTo>
                    <a:pt x="501" y="45318"/>
                  </a:lnTo>
                  <a:lnTo>
                    <a:pt x="3250" y="46630"/>
                  </a:lnTo>
                  <a:lnTo>
                    <a:pt x="1958" y="46963"/>
                  </a:lnTo>
                  <a:lnTo>
                    <a:pt x="1" y="46776"/>
                  </a:lnTo>
                  <a:lnTo>
                    <a:pt x="1" y="47067"/>
                  </a:lnTo>
                  <a:lnTo>
                    <a:pt x="1146" y="47171"/>
                  </a:lnTo>
                  <a:lnTo>
                    <a:pt x="1" y="47463"/>
                  </a:lnTo>
                  <a:lnTo>
                    <a:pt x="1" y="47775"/>
                  </a:lnTo>
                  <a:lnTo>
                    <a:pt x="1979" y="47255"/>
                  </a:lnTo>
                  <a:lnTo>
                    <a:pt x="5186" y="47567"/>
                  </a:lnTo>
                  <a:lnTo>
                    <a:pt x="5665" y="47796"/>
                  </a:lnTo>
                  <a:lnTo>
                    <a:pt x="2687" y="48837"/>
                  </a:lnTo>
                  <a:lnTo>
                    <a:pt x="1" y="47838"/>
                  </a:lnTo>
                  <a:lnTo>
                    <a:pt x="1" y="48150"/>
                  </a:lnTo>
                  <a:lnTo>
                    <a:pt x="2250" y="48983"/>
                  </a:lnTo>
                  <a:lnTo>
                    <a:pt x="1021" y="49441"/>
                  </a:lnTo>
                  <a:lnTo>
                    <a:pt x="1" y="49421"/>
                  </a:lnTo>
                  <a:lnTo>
                    <a:pt x="1" y="49712"/>
                  </a:lnTo>
                  <a:lnTo>
                    <a:pt x="209" y="49712"/>
                  </a:lnTo>
                  <a:lnTo>
                    <a:pt x="1" y="49795"/>
                  </a:lnTo>
                  <a:lnTo>
                    <a:pt x="1" y="50087"/>
                  </a:lnTo>
                  <a:lnTo>
                    <a:pt x="1063" y="49733"/>
                  </a:lnTo>
                  <a:lnTo>
                    <a:pt x="4291" y="49754"/>
                  </a:lnTo>
                  <a:lnTo>
                    <a:pt x="4770" y="49920"/>
                  </a:lnTo>
                  <a:lnTo>
                    <a:pt x="1896" y="51232"/>
                  </a:lnTo>
                  <a:lnTo>
                    <a:pt x="1" y="50712"/>
                  </a:lnTo>
                  <a:lnTo>
                    <a:pt x="1" y="51024"/>
                  </a:lnTo>
                  <a:lnTo>
                    <a:pt x="1479" y="51420"/>
                  </a:lnTo>
                  <a:lnTo>
                    <a:pt x="271" y="51982"/>
                  </a:lnTo>
                  <a:lnTo>
                    <a:pt x="1" y="52003"/>
                  </a:lnTo>
                  <a:lnTo>
                    <a:pt x="1" y="52419"/>
                  </a:lnTo>
                  <a:lnTo>
                    <a:pt x="355" y="52253"/>
                  </a:lnTo>
                  <a:lnTo>
                    <a:pt x="3562" y="52003"/>
                  </a:lnTo>
                  <a:lnTo>
                    <a:pt x="7894" y="53211"/>
                  </a:lnTo>
                  <a:lnTo>
                    <a:pt x="3041" y="54023"/>
                  </a:lnTo>
                  <a:lnTo>
                    <a:pt x="1" y="53461"/>
                  </a:lnTo>
                  <a:lnTo>
                    <a:pt x="1" y="53752"/>
                  </a:lnTo>
                  <a:lnTo>
                    <a:pt x="2208" y="54148"/>
                  </a:lnTo>
                  <a:lnTo>
                    <a:pt x="1" y="54523"/>
                  </a:lnTo>
                  <a:lnTo>
                    <a:pt x="1" y="54814"/>
                  </a:lnTo>
                  <a:lnTo>
                    <a:pt x="3041" y="54315"/>
                  </a:lnTo>
                  <a:lnTo>
                    <a:pt x="7477" y="55127"/>
                  </a:lnTo>
                  <a:lnTo>
                    <a:pt x="2729" y="56356"/>
                  </a:lnTo>
                  <a:lnTo>
                    <a:pt x="1" y="55064"/>
                  </a:lnTo>
                  <a:lnTo>
                    <a:pt x="1" y="55377"/>
                  </a:lnTo>
                  <a:lnTo>
                    <a:pt x="1917" y="56293"/>
                  </a:lnTo>
                  <a:lnTo>
                    <a:pt x="1" y="56106"/>
                  </a:lnTo>
                  <a:lnTo>
                    <a:pt x="1" y="56397"/>
                  </a:lnTo>
                  <a:lnTo>
                    <a:pt x="1896" y="56564"/>
                  </a:lnTo>
                  <a:lnTo>
                    <a:pt x="1" y="57064"/>
                  </a:lnTo>
                  <a:lnTo>
                    <a:pt x="1" y="57355"/>
                  </a:lnTo>
                  <a:lnTo>
                    <a:pt x="2708" y="56668"/>
                  </a:lnTo>
                  <a:lnTo>
                    <a:pt x="5145" y="57813"/>
                  </a:lnTo>
                  <a:lnTo>
                    <a:pt x="2604" y="58709"/>
                  </a:lnTo>
                  <a:lnTo>
                    <a:pt x="1" y="57751"/>
                  </a:lnTo>
                  <a:lnTo>
                    <a:pt x="1" y="58063"/>
                  </a:lnTo>
                  <a:lnTo>
                    <a:pt x="1771" y="58730"/>
                  </a:lnTo>
                  <a:lnTo>
                    <a:pt x="1" y="58709"/>
                  </a:lnTo>
                  <a:lnTo>
                    <a:pt x="1" y="59000"/>
                  </a:lnTo>
                  <a:lnTo>
                    <a:pt x="1771" y="59000"/>
                  </a:lnTo>
                  <a:lnTo>
                    <a:pt x="1" y="59625"/>
                  </a:lnTo>
                  <a:lnTo>
                    <a:pt x="1" y="59938"/>
                  </a:lnTo>
                  <a:lnTo>
                    <a:pt x="2604" y="59021"/>
                  </a:lnTo>
                  <a:lnTo>
                    <a:pt x="5124" y="59958"/>
                  </a:lnTo>
                  <a:lnTo>
                    <a:pt x="2666" y="61083"/>
                  </a:lnTo>
                  <a:lnTo>
                    <a:pt x="1" y="60354"/>
                  </a:lnTo>
                  <a:lnTo>
                    <a:pt x="1" y="60646"/>
                  </a:lnTo>
                  <a:lnTo>
                    <a:pt x="1854" y="61166"/>
                  </a:lnTo>
                  <a:lnTo>
                    <a:pt x="1" y="61312"/>
                  </a:lnTo>
                  <a:lnTo>
                    <a:pt x="1" y="61604"/>
                  </a:lnTo>
                  <a:lnTo>
                    <a:pt x="1875" y="61437"/>
                  </a:lnTo>
                  <a:lnTo>
                    <a:pt x="1875" y="61437"/>
                  </a:lnTo>
                  <a:lnTo>
                    <a:pt x="1" y="62291"/>
                  </a:lnTo>
                  <a:lnTo>
                    <a:pt x="1" y="62624"/>
                  </a:lnTo>
                  <a:lnTo>
                    <a:pt x="2687" y="61395"/>
                  </a:lnTo>
                  <a:lnTo>
                    <a:pt x="7415" y="62687"/>
                  </a:lnTo>
                  <a:lnTo>
                    <a:pt x="2979" y="63436"/>
                  </a:lnTo>
                  <a:lnTo>
                    <a:pt x="1" y="62895"/>
                  </a:lnTo>
                  <a:lnTo>
                    <a:pt x="1" y="63186"/>
                  </a:lnTo>
                  <a:lnTo>
                    <a:pt x="2146" y="63582"/>
                  </a:lnTo>
                  <a:lnTo>
                    <a:pt x="1" y="63936"/>
                  </a:lnTo>
                  <a:lnTo>
                    <a:pt x="1" y="64228"/>
                  </a:lnTo>
                  <a:lnTo>
                    <a:pt x="2979" y="63728"/>
                  </a:lnTo>
                  <a:lnTo>
                    <a:pt x="7810" y="64623"/>
                  </a:lnTo>
                  <a:lnTo>
                    <a:pt x="3458" y="65748"/>
                  </a:lnTo>
                  <a:lnTo>
                    <a:pt x="251" y="65456"/>
                  </a:lnTo>
                  <a:lnTo>
                    <a:pt x="1" y="65332"/>
                  </a:lnTo>
                  <a:lnTo>
                    <a:pt x="1" y="65706"/>
                  </a:lnTo>
                  <a:lnTo>
                    <a:pt x="167" y="65727"/>
                  </a:lnTo>
                  <a:lnTo>
                    <a:pt x="1354" y="66290"/>
                  </a:lnTo>
                  <a:lnTo>
                    <a:pt x="1" y="66644"/>
                  </a:lnTo>
                  <a:lnTo>
                    <a:pt x="1" y="66956"/>
                  </a:lnTo>
                  <a:lnTo>
                    <a:pt x="1771" y="66498"/>
                  </a:lnTo>
                  <a:lnTo>
                    <a:pt x="4624" y="67851"/>
                  </a:lnTo>
                  <a:lnTo>
                    <a:pt x="4124" y="68018"/>
                  </a:lnTo>
                  <a:lnTo>
                    <a:pt x="917" y="67997"/>
                  </a:lnTo>
                  <a:lnTo>
                    <a:pt x="1" y="67664"/>
                  </a:lnTo>
                  <a:lnTo>
                    <a:pt x="1" y="67976"/>
                  </a:lnTo>
                  <a:lnTo>
                    <a:pt x="1" y="68268"/>
                  </a:lnTo>
                  <a:lnTo>
                    <a:pt x="855" y="68289"/>
                  </a:lnTo>
                  <a:lnTo>
                    <a:pt x="2083" y="68747"/>
                  </a:lnTo>
                  <a:lnTo>
                    <a:pt x="1" y="69476"/>
                  </a:lnTo>
                  <a:lnTo>
                    <a:pt x="1" y="69788"/>
                  </a:lnTo>
                  <a:lnTo>
                    <a:pt x="2521" y="68893"/>
                  </a:lnTo>
                  <a:lnTo>
                    <a:pt x="5478" y="69997"/>
                  </a:lnTo>
                  <a:lnTo>
                    <a:pt x="4999" y="70226"/>
                  </a:lnTo>
                  <a:lnTo>
                    <a:pt x="1792" y="70476"/>
                  </a:lnTo>
                  <a:lnTo>
                    <a:pt x="1" y="69976"/>
                  </a:lnTo>
                  <a:lnTo>
                    <a:pt x="1" y="70267"/>
                  </a:lnTo>
                  <a:lnTo>
                    <a:pt x="959" y="70538"/>
                  </a:lnTo>
                  <a:lnTo>
                    <a:pt x="1" y="70621"/>
                  </a:lnTo>
                  <a:lnTo>
                    <a:pt x="1" y="70913"/>
                  </a:lnTo>
                  <a:lnTo>
                    <a:pt x="1771" y="70767"/>
                  </a:lnTo>
                  <a:lnTo>
                    <a:pt x="3041" y="71121"/>
                  </a:lnTo>
                  <a:lnTo>
                    <a:pt x="271" y="72371"/>
                  </a:lnTo>
                  <a:lnTo>
                    <a:pt x="1" y="72329"/>
                  </a:lnTo>
                  <a:lnTo>
                    <a:pt x="1" y="72808"/>
                  </a:lnTo>
                  <a:lnTo>
                    <a:pt x="313" y="72683"/>
                  </a:lnTo>
                  <a:lnTo>
                    <a:pt x="2063" y="72995"/>
                  </a:lnTo>
                  <a:lnTo>
                    <a:pt x="1" y="73349"/>
                  </a:lnTo>
                  <a:lnTo>
                    <a:pt x="1" y="73641"/>
                  </a:lnTo>
                  <a:lnTo>
                    <a:pt x="2896" y="73162"/>
                  </a:lnTo>
                  <a:lnTo>
                    <a:pt x="8144" y="74120"/>
                  </a:lnTo>
                  <a:lnTo>
                    <a:pt x="4187" y="75141"/>
                  </a:lnTo>
                  <a:lnTo>
                    <a:pt x="1" y="74745"/>
                  </a:lnTo>
                  <a:lnTo>
                    <a:pt x="1" y="75036"/>
                  </a:lnTo>
                  <a:lnTo>
                    <a:pt x="3375" y="75370"/>
                  </a:lnTo>
                  <a:lnTo>
                    <a:pt x="855" y="76015"/>
                  </a:lnTo>
                  <a:lnTo>
                    <a:pt x="1" y="75619"/>
                  </a:lnTo>
                  <a:lnTo>
                    <a:pt x="1" y="75932"/>
                  </a:lnTo>
                  <a:lnTo>
                    <a:pt x="417" y="76119"/>
                  </a:lnTo>
                  <a:lnTo>
                    <a:pt x="1" y="76244"/>
                  </a:lnTo>
                  <a:lnTo>
                    <a:pt x="1" y="76536"/>
                  </a:lnTo>
                  <a:lnTo>
                    <a:pt x="813" y="76328"/>
                  </a:lnTo>
                  <a:lnTo>
                    <a:pt x="2854" y="77286"/>
                  </a:lnTo>
                  <a:lnTo>
                    <a:pt x="1" y="77265"/>
                  </a:lnTo>
                  <a:lnTo>
                    <a:pt x="1" y="77556"/>
                  </a:lnTo>
                  <a:lnTo>
                    <a:pt x="3479" y="77577"/>
                  </a:lnTo>
                  <a:lnTo>
                    <a:pt x="4083" y="77890"/>
                  </a:lnTo>
                  <a:lnTo>
                    <a:pt x="2437" y="78473"/>
                  </a:lnTo>
                  <a:lnTo>
                    <a:pt x="1" y="77556"/>
                  </a:lnTo>
                  <a:lnTo>
                    <a:pt x="1" y="77869"/>
                  </a:lnTo>
                  <a:lnTo>
                    <a:pt x="2021" y="78618"/>
                  </a:lnTo>
                  <a:lnTo>
                    <a:pt x="1" y="79327"/>
                  </a:lnTo>
                  <a:lnTo>
                    <a:pt x="1" y="79910"/>
                  </a:lnTo>
                  <a:lnTo>
                    <a:pt x="42" y="79910"/>
                  </a:lnTo>
                  <a:lnTo>
                    <a:pt x="1" y="79930"/>
                  </a:lnTo>
                  <a:lnTo>
                    <a:pt x="1" y="80222"/>
                  </a:lnTo>
                  <a:lnTo>
                    <a:pt x="875" y="80139"/>
                  </a:lnTo>
                  <a:lnTo>
                    <a:pt x="3812" y="80951"/>
                  </a:lnTo>
                  <a:lnTo>
                    <a:pt x="1459" y="82034"/>
                  </a:lnTo>
                  <a:lnTo>
                    <a:pt x="1" y="81763"/>
                  </a:lnTo>
                  <a:lnTo>
                    <a:pt x="1" y="82055"/>
                  </a:lnTo>
                  <a:lnTo>
                    <a:pt x="1000" y="82242"/>
                  </a:lnTo>
                  <a:lnTo>
                    <a:pt x="1" y="82700"/>
                  </a:lnTo>
                  <a:lnTo>
                    <a:pt x="1" y="83054"/>
                  </a:lnTo>
                  <a:lnTo>
                    <a:pt x="2812" y="82575"/>
                  </a:lnTo>
                  <a:lnTo>
                    <a:pt x="8477" y="83637"/>
                  </a:lnTo>
                  <a:lnTo>
                    <a:pt x="4936" y="84533"/>
                  </a:lnTo>
                  <a:lnTo>
                    <a:pt x="1" y="84075"/>
                  </a:lnTo>
                  <a:lnTo>
                    <a:pt x="1" y="84366"/>
                  </a:lnTo>
                  <a:lnTo>
                    <a:pt x="4124" y="84762"/>
                  </a:lnTo>
                  <a:lnTo>
                    <a:pt x="1" y="85824"/>
                  </a:lnTo>
                  <a:lnTo>
                    <a:pt x="1" y="86220"/>
                  </a:lnTo>
                  <a:lnTo>
                    <a:pt x="709" y="86553"/>
                  </a:lnTo>
                  <a:lnTo>
                    <a:pt x="1" y="86553"/>
                  </a:lnTo>
                  <a:lnTo>
                    <a:pt x="1" y="86845"/>
                  </a:lnTo>
                  <a:lnTo>
                    <a:pt x="1334" y="86845"/>
                  </a:lnTo>
                  <a:lnTo>
                    <a:pt x="3562" y="87907"/>
                  </a:lnTo>
                  <a:lnTo>
                    <a:pt x="2354" y="88344"/>
                  </a:lnTo>
                  <a:lnTo>
                    <a:pt x="1" y="87469"/>
                  </a:lnTo>
                  <a:lnTo>
                    <a:pt x="1" y="87782"/>
                  </a:lnTo>
                  <a:lnTo>
                    <a:pt x="1938" y="88490"/>
                  </a:lnTo>
                  <a:lnTo>
                    <a:pt x="1" y="89177"/>
                  </a:lnTo>
                  <a:lnTo>
                    <a:pt x="1" y="89531"/>
                  </a:lnTo>
                  <a:lnTo>
                    <a:pt x="4603" y="90802"/>
                  </a:lnTo>
                  <a:lnTo>
                    <a:pt x="2646" y="91697"/>
                  </a:lnTo>
                  <a:lnTo>
                    <a:pt x="1" y="91197"/>
                  </a:lnTo>
                  <a:lnTo>
                    <a:pt x="1" y="91510"/>
                  </a:lnTo>
                  <a:lnTo>
                    <a:pt x="1896" y="91843"/>
                  </a:lnTo>
                  <a:lnTo>
                    <a:pt x="1" y="92176"/>
                  </a:lnTo>
                  <a:lnTo>
                    <a:pt x="1" y="92468"/>
                  </a:lnTo>
                  <a:lnTo>
                    <a:pt x="1521" y="92197"/>
                  </a:lnTo>
                  <a:lnTo>
                    <a:pt x="1521" y="92197"/>
                  </a:lnTo>
                  <a:lnTo>
                    <a:pt x="1" y="92905"/>
                  </a:lnTo>
                  <a:lnTo>
                    <a:pt x="1" y="93217"/>
                  </a:lnTo>
                  <a:lnTo>
                    <a:pt x="2625" y="92030"/>
                  </a:lnTo>
                  <a:lnTo>
                    <a:pt x="2729" y="92009"/>
                  </a:lnTo>
                  <a:lnTo>
                    <a:pt x="8810" y="93134"/>
                  </a:lnTo>
                  <a:lnTo>
                    <a:pt x="5686" y="93946"/>
                  </a:lnTo>
                  <a:lnTo>
                    <a:pt x="1" y="93384"/>
                  </a:lnTo>
                  <a:lnTo>
                    <a:pt x="1" y="93676"/>
                  </a:lnTo>
                  <a:lnTo>
                    <a:pt x="4853" y="94155"/>
                  </a:lnTo>
                  <a:lnTo>
                    <a:pt x="1" y="95404"/>
                  </a:lnTo>
                  <a:lnTo>
                    <a:pt x="1" y="95716"/>
                  </a:lnTo>
                  <a:lnTo>
                    <a:pt x="5707" y="94238"/>
                  </a:lnTo>
                  <a:lnTo>
                    <a:pt x="11851" y="94821"/>
                  </a:lnTo>
                  <a:lnTo>
                    <a:pt x="8810" y="95904"/>
                  </a:lnTo>
                  <a:lnTo>
                    <a:pt x="1" y="95821"/>
                  </a:lnTo>
                  <a:lnTo>
                    <a:pt x="1" y="96112"/>
                  </a:lnTo>
                  <a:lnTo>
                    <a:pt x="8019" y="96175"/>
                  </a:lnTo>
                  <a:lnTo>
                    <a:pt x="3437" y="97799"/>
                  </a:lnTo>
                  <a:lnTo>
                    <a:pt x="1" y="96175"/>
                  </a:lnTo>
                  <a:lnTo>
                    <a:pt x="1" y="96487"/>
                  </a:lnTo>
                  <a:lnTo>
                    <a:pt x="3041" y="97945"/>
                  </a:lnTo>
                  <a:lnTo>
                    <a:pt x="2271" y="98216"/>
                  </a:lnTo>
                  <a:lnTo>
                    <a:pt x="1" y="97383"/>
                  </a:lnTo>
                  <a:lnTo>
                    <a:pt x="1" y="97695"/>
                  </a:lnTo>
                  <a:lnTo>
                    <a:pt x="1854" y="98361"/>
                  </a:lnTo>
                  <a:lnTo>
                    <a:pt x="1750" y="98403"/>
                  </a:lnTo>
                  <a:lnTo>
                    <a:pt x="1" y="98549"/>
                  </a:lnTo>
                  <a:lnTo>
                    <a:pt x="1" y="98840"/>
                  </a:lnTo>
                  <a:lnTo>
                    <a:pt x="709" y="98778"/>
                  </a:lnTo>
                  <a:lnTo>
                    <a:pt x="251" y="98944"/>
                  </a:lnTo>
                  <a:lnTo>
                    <a:pt x="1" y="98861"/>
                  </a:lnTo>
                  <a:lnTo>
                    <a:pt x="1" y="99340"/>
                  </a:lnTo>
                  <a:lnTo>
                    <a:pt x="271" y="99236"/>
                  </a:lnTo>
                  <a:lnTo>
                    <a:pt x="5374" y="100652"/>
                  </a:lnTo>
                  <a:lnTo>
                    <a:pt x="5291" y="100694"/>
                  </a:lnTo>
                  <a:lnTo>
                    <a:pt x="2666" y="101131"/>
                  </a:lnTo>
                  <a:lnTo>
                    <a:pt x="1" y="100652"/>
                  </a:lnTo>
                  <a:lnTo>
                    <a:pt x="1" y="100944"/>
                  </a:lnTo>
                  <a:lnTo>
                    <a:pt x="1833" y="101277"/>
                  </a:lnTo>
                  <a:lnTo>
                    <a:pt x="1" y="101569"/>
                  </a:lnTo>
                  <a:lnTo>
                    <a:pt x="1" y="101881"/>
                  </a:lnTo>
                  <a:lnTo>
                    <a:pt x="2666" y="101423"/>
                  </a:lnTo>
                  <a:lnTo>
                    <a:pt x="3375" y="101569"/>
                  </a:lnTo>
                  <a:lnTo>
                    <a:pt x="709" y="102776"/>
                  </a:lnTo>
                  <a:lnTo>
                    <a:pt x="1" y="102714"/>
                  </a:lnTo>
                  <a:lnTo>
                    <a:pt x="1" y="103006"/>
                  </a:lnTo>
                  <a:lnTo>
                    <a:pt x="167" y="103026"/>
                  </a:lnTo>
                  <a:lnTo>
                    <a:pt x="1" y="103110"/>
                  </a:lnTo>
                  <a:lnTo>
                    <a:pt x="1" y="103422"/>
                  </a:lnTo>
                  <a:lnTo>
                    <a:pt x="750" y="103089"/>
                  </a:lnTo>
                  <a:lnTo>
                    <a:pt x="5603" y="103547"/>
                  </a:lnTo>
                  <a:lnTo>
                    <a:pt x="1" y="105005"/>
                  </a:lnTo>
                  <a:lnTo>
                    <a:pt x="1" y="105401"/>
                  </a:lnTo>
                  <a:lnTo>
                    <a:pt x="9581" y="105484"/>
                  </a:lnTo>
                  <a:lnTo>
                    <a:pt x="3708" y="107566"/>
                  </a:lnTo>
                  <a:lnTo>
                    <a:pt x="1" y="107858"/>
                  </a:lnTo>
                  <a:lnTo>
                    <a:pt x="1" y="108150"/>
                  </a:lnTo>
                  <a:lnTo>
                    <a:pt x="2646" y="107941"/>
                  </a:lnTo>
                  <a:lnTo>
                    <a:pt x="1" y="108878"/>
                  </a:lnTo>
                  <a:lnTo>
                    <a:pt x="1" y="109170"/>
                  </a:lnTo>
                  <a:lnTo>
                    <a:pt x="3770" y="107837"/>
                  </a:lnTo>
                  <a:lnTo>
                    <a:pt x="13683" y="107067"/>
                  </a:lnTo>
                  <a:lnTo>
                    <a:pt x="8040" y="109649"/>
                  </a:lnTo>
                  <a:lnTo>
                    <a:pt x="1" y="110982"/>
                  </a:lnTo>
                  <a:lnTo>
                    <a:pt x="1" y="111273"/>
                  </a:lnTo>
                  <a:lnTo>
                    <a:pt x="7019" y="110107"/>
                  </a:lnTo>
                  <a:lnTo>
                    <a:pt x="1" y="113294"/>
                  </a:lnTo>
                  <a:lnTo>
                    <a:pt x="1" y="113627"/>
                  </a:lnTo>
                  <a:lnTo>
                    <a:pt x="8123" y="109920"/>
                  </a:lnTo>
                  <a:lnTo>
                    <a:pt x="22972" y="107421"/>
                  </a:lnTo>
                  <a:lnTo>
                    <a:pt x="24596" y="108212"/>
                  </a:lnTo>
                  <a:lnTo>
                    <a:pt x="1" y="114585"/>
                  </a:lnTo>
                  <a:lnTo>
                    <a:pt x="1" y="114876"/>
                  </a:lnTo>
                  <a:lnTo>
                    <a:pt x="25013" y="108399"/>
                  </a:lnTo>
                  <a:lnTo>
                    <a:pt x="26741" y="109232"/>
                  </a:lnTo>
                  <a:lnTo>
                    <a:pt x="1" y="118708"/>
                  </a:lnTo>
                  <a:lnTo>
                    <a:pt x="1" y="119021"/>
                  </a:lnTo>
                  <a:lnTo>
                    <a:pt x="27116" y="109420"/>
                  </a:lnTo>
                  <a:lnTo>
                    <a:pt x="28969" y="110295"/>
                  </a:lnTo>
                  <a:lnTo>
                    <a:pt x="8227" y="119750"/>
                  </a:lnTo>
                  <a:lnTo>
                    <a:pt x="8914" y="119750"/>
                  </a:lnTo>
                  <a:lnTo>
                    <a:pt x="29303" y="110461"/>
                  </a:lnTo>
                  <a:lnTo>
                    <a:pt x="48837" y="119750"/>
                  </a:lnTo>
                  <a:lnTo>
                    <a:pt x="49504" y="119750"/>
                  </a:lnTo>
                  <a:lnTo>
                    <a:pt x="29657" y="110295"/>
                  </a:lnTo>
                  <a:lnTo>
                    <a:pt x="31510" y="109441"/>
                  </a:lnTo>
                  <a:lnTo>
                    <a:pt x="59125" y="119750"/>
                  </a:lnTo>
                  <a:lnTo>
                    <a:pt x="59458" y="119750"/>
                  </a:lnTo>
                  <a:lnTo>
                    <a:pt x="59458" y="119562"/>
                  </a:lnTo>
                  <a:lnTo>
                    <a:pt x="31885" y="109274"/>
                  </a:lnTo>
                  <a:lnTo>
                    <a:pt x="33634" y="108483"/>
                  </a:lnTo>
                  <a:lnTo>
                    <a:pt x="59458" y="115626"/>
                  </a:lnTo>
                  <a:lnTo>
                    <a:pt x="59458" y="115314"/>
                  </a:lnTo>
                  <a:lnTo>
                    <a:pt x="34051" y="108295"/>
                  </a:lnTo>
                  <a:lnTo>
                    <a:pt x="35696" y="107546"/>
                  </a:lnTo>
                  <a:lnTo>
                    <a:pt x="50503" y="110274"/>
                  </a:lnTo>
                  <a:lnTo>
                    <a:pt x="59458" y="114543"/>
                  </a:lnTo>
                  <a:lnTo>
                    <a:pt x="59458" y="114210"/>
                  </a:lnTo>
                  <a:lnTo>
                    <a:pt x="51607" y="110482"/>
                  </a:lnTo>
                  <a:lnTo>
                    <a:pt x="59458" y="111919"/>
                  </a:lnTo>
                  <a:lnTo>
                    <a:pt x="59458" y="111627"/>
                  </a:lnTo>
                  <a:lnTo>
                    <a:pt x="50587" y="110003"/>
                  </a:lnTo>
                  <a:lnTo>
                    <a:pt x="44985" y="107316"/>
                  </a:lnTo>
                  <a:lnTo>
                    <a:pt x="54877" y="108274"/>
                  </a:lnTo>
                  <a:lnTo>
                    <a:pt x="59458" y="109982"/>
                  </a:lnTo>
                  <a:lnTo>
                    <a:pt x="59458" y="109670"/>
                  </a:lnTo>
                  <a:lnTo>
                    <a:pt x="56001" y="108379"/>
                  </a:lnTo>
                  <a:lnTo>
                    <a:pt x="56001" y="108379"/>
                  </a:lnTo>
                  <a:lnTo>
                    <a:pt x="59458" y="108712"/>
                  </a:lnTo>
                  <a:lnTo>
                    <a:pt x="59458" y="108420"/>
                  </a:lnTo>
                  <a:lnTo>
                    <a:pt x="54960" y="107983"/>
                  </a:lnTo>
                  <a:lnTo>
                    <a:pt x="49129" y="105796"/>
                  </a:lnTo>
                  <a:lnTo>
                    <a:pt x="49129" y="105796"/>
                  </a:lnTo>
                  <a:lnTo>
                    <a:pt x="59084" y="105880"/>
                  </a:lnTo>
                  <a:lnTo>
                    <a:pt x="59458" y="105984"/>
                  </a:lnTo>
                  <a:lnTo>
                    <a:pt x="59458" y="105609"/>
                  </a:lnTo>
                  <a:lnTo>
                    <a:pt x="59125" y="105588"/>
                  </a:lnTo>
                  <a:lnTo>
                    <a:pt x="53127" y="103943"/>
                  </a:lnTo>
                  <a:lnTo>
                    <a:pt x="57980" y="103547"/>
                  </a:lnTo>
                  <a:lnTo>
                    <a:pt x="59458" y="104255"/>
                  </a:lnTo>
                  <a:lnTo>
                    <a:pt x="59458" y="103943"/>
                  </a:lnTo>
                  <a:lnTo>
                    <a:pt x="58563" y="103505"/>
                  </a:lnTo>
                  <a:lnTo>
                    <a:pt x="59458" y="103443"/>
                  </a:lnTo>
                  <a:lnTo>
                    <a:pt x="59458" y="103151"/>
                  </a:lnTo>
                  <a:lnTo>
                    <a:pt x="58042" y="103255"/>
                  </a:lnTo>
                  <a:lnTo>
                    <a:pt x="55377" y="101985"/>
                  </a:lnTo>
                  <a:lnTo>
                    <a:pt x="56105" y="101860"/>
                  </a:lnTo>
                  <a:lnTo>
                    <a:pt x="59458" y="102485"/>
                  </a:lnTo>
                  <a:lnTo>
                    <a:pt x="59458" y="102193"/>
                  </a:lnTo>
                  <a:lnTo>
                    <a:pt x="56939" y="101735"/>
                  </a:lnTo>
                  <a:lnTo>
                    <a:pt x="59458" y="101298"/>
                  </a:lnTo>
                  <a:lnTo>
                    <a:pt x="59458" y="101006"/>
                  </a:lnTo>
                  <a:lnTo>
                    <a:pt x="56105" y="101569"/>
                  </a:lnTo>
                  <a:lnTo>
                    <a:pt x="53481" y="101090"/>
                  </a:lnTo>
                  <a:lnTo>
                    <a:pt x="53398" y="101048"/>
                  </a:lnTo>
                  <a:lnTo>
                    <a:pt x="58521" y="99715"/>
                  </a:lnTo>
                  <a:lnTo>
                    <a:pt x="59458" y="100069"/>
                  </a:lnTo>
                  <a:lnTo>
                    <a:pt x="59458" y="99757"/>
                  </a:lnTo>
                  <a:lnTo>
                    <a:pt x="59021" y="99590"/>
                  </a:lnTo>
                  <a:lnTo>
                    <a:pt x="59458" y="99486"/>
                  </a:lnTo>
                  <a:lnTo>
                    <a:pt x="59458" y="99090"/>
                  </a:lnTo>
                  <a:lnTo>
                    <a:pt x="57043" y="98861"/>
                  </a:lnTo>
                  <a:lnTo>
                    <a:pt x="56959" y="98820"/>
                  </a:lnTo>
                  <a:lnTo>
                    <a:pt x="59458" y="97945"/>
                  </a:lnTo>
                  <a:lnTo>
                    <a:pt x="59458" y="97632"/>
                  </a:lnTo>
                  <a:lnTo>
                    <a:pt x="56543" y="98674"/>
                  </a:lnTo>
                  <a:lnTo>
                    <a:pt x="55772" y="98382"/>
                  </a:lnTo>
                  <a:lnTo>
                    <a:pt x="59458" y="96695"/>
                  </a:lnTo>
                  <a:lnTo>
                    <a:pt x="59458" y="96071"/>
                  </a:lnTo>
                  <a:lnTo>
                    <a:pt x="54023" y="94550"/>
                  </a:lnTo>
                  <a:lnTo>
                    <a:pt x="59458" y="94134"/>
                  </a:lnTo>
                  <a:lnTo>
                    <a:pt x="59458" y="93655"/>
                  </a:lnTo>
                  <a:lnTo>
                    <a:pt x="57376" y="92676"/>
                  </a:lnTo>
                  <a:lnTo>
                    <a:pt x="59458" y="93051"/>
                  </a:lnTo>
                  <a:lnTo>
                    <a:pt x="59458" y="92759"/>
                  </a:lnTo>
                  <a:lnTo>
                    <a:pt x="57022" y="92301"/>
                  </a:lnTo>
                  <a:lnTo>
                    <a:pt x="59458" y="91905"/>
                  </a:lnTo>
                  <a:lnTo>
                    <a:pt x="59458" y="91593"/>
                  </a:lnTo>
                  <a:lnTo>
                    <a:pt x="56272" y="92134"/>
                  </a:lnTo>
                  <a:lnTo>
                    <a:pt x="54335" y="91218"/>
                  </a:lnTo>
                  <a:lnTo>
                    <a:pt x="58979" y="90010"/>
                  </a:lnTo>
                  <a:lnTo>
                    <a:pt x="59084" y="90031"/>
                  </a:lnTo>
                  <a:lnTo>
                    <a:pt x="59458" y="90156"/>
                  </a:lnTo>
                  <a:lnTo>
                    <a:pt x="59458" y="89594"/>
                  </a:lnTo>
                  <a:lnTo>
                    <a:pt x="59042" y="89698"/>
                  </a:lnTo>
                  <a:lnTo>
                    <a:pt x="57043" y="88948"/>
                  </a:lnTo>
                  <a:lnTo>
                    <a:pt x="59458" y="88094"/>
                  </a:lnTo>
                  <a:lnTo>
                    <a:pt x="59458" y="87782"/>
                  </a:lnTo>
                  <a:lnTo>
                    <a:pt x="56626" y="88802"/>
                  </a:lnTo>
                  <a:lnTo>
                    <a:pt x="55418" y="88344"/>
                  </a:lnTo>
                  <a:lnTo>
                    <a:pt x="57667" y="87324"/>
                  </a:lnTo>
                  <a:lnTo>
                    <a:pt x="59458" y="87324"/>
                  </a:lnTo>
                  <a:lnTo>
                    <a:pt x="59458" y="87032"/>
                  </a:lnTo>
                  <a:lnTo>
                    <a:pt x="58292" y="87032"/>
                  </a:lnTo>
                  <a:lnTo>
                    <a:pt x="59125" y="86636"/>
                  </a:lnTo>
                  <a:lnTo>
                    <a:pt x="59458" y="86741"/>
                  </a:lnTo>
                  <a:lnTo>
                    <a:pt x="59458" y="86178"/>
                  </a:lnTo>
                  <a:lnTo>
                    <a:pt x="59104" y="86345"/>
                  </a:lnTo>
                  <a:lnTo>
                    <a:pt x="54918" y="85179"/>
                  </a:lnTo>
                  <a:lnTo>
                    <a:pt x="59458" y="84825"/>
                  </a:lnTo>
                  <a:lnTo>
                    <a:pt x="59458" y="84533"/>
                  </a:lnTo>
                  <a:lnTo>
                    <a:pt x="54106" y="84949"/>
                  </a:lnTo>
                  <a:lnTo>
                    <a:pt x="50587" y="83971"/>
                  </a:lnTo>
                  <a:lnTo>
                    <a:pt x="56251" y="83013"/>
                  </a:lnTo>
                  <a:lnTo>
                    <a:pt x="59167" y="83554"/>
                  </a:lnTo>
                  <a:lnTo>
                    <a:pt x="59458" y="83700"/>
                  </a:lnTo>
                  <a:lnTo>
                    <a:pt x="59458" y="83325"/>
                  </a:lnTo>
                  <a:lnTo>
                    <a:pt x="59250" y="83283"/>
                  </a:lnTo>
                  <a:lnTo>
                    <a:pt x="58063" y="82721"/>
                  </a:lnTo>
                  <a:lnTo>
                    <a:pt x="59458" y="82492"/>
                  </a:lnTo>
                  <a:lnTo>
                    <a:pt x="59458" y="82200"/>
                  </a:lnTo>
                  <a:lnTo>
                    <a:pt x="57626" y="82492"/>
                  </a:lnTo>
                  <a:lnTo>
                    <a:pt x="55272" y="81388"/>
                  </a:lnTo>
                  <a:lnTo>
                    <a:pt x="58251" y="80618"/>
                  </a:lnTo>
                  <a:lnTo>
                    <a:pt x="59458" y="80743"/>
                  </a:lnTo>
                  <a:lnTo>
                    <a:pt x="59458" y="80451"/>
                  </a:lnTo>
                  <a:lnTo>
                    <a:pt x="59063" y="80409"/>
                  </a:lnTo>
                  <a:lnTo>
                    <a:pt x="59458" y="80305"/>
                  </a:lnTo>
                  <a:lnTo>
                    <a:pt x="59458" y="79951"/>
                  </a:lnTo>
                  <a:lnTo>
                    <a:pt x="57126" y="79077"/>
                  </a:lnTo>
                  <a:lnTo>
                    <a:pt x="59458" y="78244"/>
                  </a:lnTo>
                  <a:lnTo>
                    <a:pt x="59458" y="77765"/>
                  </a:lnTo>
                  <a:lnTo>
                    <a:pt x="56314" y="77723"/>
                  </a:lnTo>
                  <a:lnTo>
                    <a:pt x="58355" y="76807"/>
                  </a:lnTo>
                  <a:lnTo>
                    <a:pt x="59458" y="77098"/>
                  </a:lnTo>
                  <a:lnTo>
                    <a:pt x="59458" y="76807"/>
                  </a:lnTo>
                  <a:lnTo>
                    <a:pt x="58771" y="76619"/>
                  </a:lnTo>
                  <a:lnTo>
                    <a:pt x="59458" y="76286"/>
                  </a:lnTo>
                  <a:lnTo>
                    <a:pt x="59458" y="75974"/>
                  </a:lnTo>
                  <a:lnTo>
                    <a:pt x="58334" y="76494"/>
                  </a:lnTo>
                  <a:lnTo>
                    <a:pt x="55814" y="75786"/>
                  </a:lnTo>
                  <a:lnTo>
                    <a:pt x="59458" y="75515"/>
                  </a:lnTo>
                  <a:lnTo>
                    <a:pt x="59458" y="75224"/>
                  </a:lnTo>
                  <a:lnTo>
                    <a:pt x="55002" y="75578"/>
                  </a:lnTo>
                  <a:lnTo>
                    <a:pt x="51066" y="74474"/>
                  </a:lnTo>
                  <a:lnTo>
                    <a:pt x="56335" y="73599"/>
                  </a:lnTo>
                  <a:lnTo>
                    <a:pt x="59458" y="74183"/>
                  </a:lnTo>
                  <a:lnTo>
                    <a:pt x="59458" y="73870"/>
                  </a:lnTo>
                  <a:lnTo>
                    <a:pt x="57168" y="73454"/>
                  </a:lnTo>
                  <a:lnTo>
                    <a:pt x="58917" y="73162"/>
                  </a:lnTo>
                  <a:lnTo>
                    <a:pt x="59458" y="73412"/>
                  </a:lnTo>
                  <a:lnTo>
                    <a:pt x="59458" y="73100"/>
                  </a:lnTo>
                  <a:lnTo>
                    <a:pt x="59417" y="73079"/>
                  </a:lnTo>
                  <a:lnTo>
                    <a:pt x="59458" y="73079"/>
                  </a:lnTo>
                  <a:lnTo>
                    <a:pt x="59458" y="72787"/>
                  </a:lnTo>
                  <a:lnTo>
                    <a:pt x="58959" y="72870"/>
                  </a:lnTo>
                  <a:lnTo>
                    <a:pt x="56230" y="71558"/>
                  </a:lnTo>
                  <a:lnTo>
                    <a:pt x="57501" y="71225"/>
                  </a:lnTo>
                  <a:lnTo>
                    <a:pt x="59458" y="71413"/>
                  </a:lnTo>
                  <a:lnTo>
                    <a:pt x="59458" y="71121"/>
                  </a:lnTo>
                  <a:lnTo>
                    <a:pt x="58313" y="71017"/>
                  </a:lnTo>
                  <a:lnTo>
                    <a:pt x="59458" y="70725"/>
                  </a:lnTo>
                  <a:lnTo>
                    <a:pt x="59458" y="70413"/>
                  </a:lnTo>
                  <a:lnTo>
                    <a:pt x="57480" y="70934"/>
                  </a:lnTo>
                  <a:lnTo>
                    <a:pt x="54273" y="70621"/>
                  </a:lnTo>
                  <a:lnTo>
                    <a:pt x="53815" y="70413"/>
                  </a:lnTo>
                  <a:lnTo>
                    <a:pt x="56772" y="69351"/>
                  </a:lnTo>
                  <a:lnTo>
                    <a:pt x="59458" y="70351"/>
                  </a:lnTo>
                  <a:lnTo>
                    <a:pt x="59458" y="70038"/>
                  </a:lnTo>
                  <a:lnTo>
                    <a:pt x="57209" y="69205"/>
                  </a:lnTo>
                  <a:lnTo>
                    <a:pt x="58459" y="68768"/>
                  </a:lnTo>
                  <a:lnTo>
                    <a:pt x="59458" y="68768"/>
                  </a:lnTo>
                  <a:lnTo>
                    <a:pt x="59458" y="68476"/>
                  </a:lnTo>
                  <a:lnTo>
                    <a:pt x="59250" y="68476"/>
                  </a:lnTo>
                  <a:lnTo>
                    <a:pt x="59458" y="68393"/>
                  </a:lnTo>
                  <a:lnTo>
                    <a:pt x="59458" y="68101"/>
                  </a:lnTo>
                  <a:lnTo>
                    <a:pt x="58396" y="68476"/>
                  </a:lnTo>
                  <a:lnTo>
                    <a:pt x="55189" y="68435"/>
                  </a:lnTo>
                  <a:lnTo>
                    <a:pt x="54710" y="68268"/>
                  </a:lnTo>
                  <a:lnTo>
                    <a:pt x="57563" y="66956"/>
                  </a:lnTo>
                  <a:lnTo>
                    <a:pt x="59458" y="67477"/>
                  </a:lnTo>
                  <a:lnTo>
                    <a:pt x="59458" y="67164"/>
                  </a:lnTo>
                  <a:lnTo>
                    <a:pt x="57980" y="66769"/>
                  </a:lnTo>
                  <a:lnTo>
                    <a:pt x="59188" y="66227"/>
                  </a:lnTo>
                  <a:lnTo>
                    <a:pt x="59458" y="66206"/>
                  </a:lnTo>
                  <a:lnTo>
                    <a:pt x="59458" y="65769"/>
                  </a:lnTo>
                  <a:lnTo>
                    <a:pt x="59104" y="65935"/>
                  </a:lnTo>
                  <a:lnTo>
                    <a:pt x="55897" y="66185"/>
                  </a:lnTo>
                  <a:lnTo>
                    <a:pt x="51565" y="64998"/>
                  </a:lnTo>
                  <a:lnTo>
                    <a:pt x="56418" y="64165"/>
                  </a:lnTo>
                  <a:lnTo>
                    <a:pt x="59458" y="64728"/>
                  </a:lnTo>
                  <a:lnTo>
                    <a:pt x="59458" y="64436"/>
                  </a:lnTo>
                  <a:lnTo>
                    <a:pt x="57251" y="64040"/>
                  </a:lnTo>
                  <a:lnTo>
                    <a:pt x="59458" y="63665"/>
                  </a:lnTo>
                  <a:lnTo>
                    <a:pt x="59458" y="63374"/>
                  </a:lnTo>
                  <a:lnTo>
                    <a:pt x="56418" y="63874"/>
                  </a:lnTo>
                  <a:lnTo>
                    <a:pt x="52003" y="63061"/>
                  </a:lnTo>
                  <a:lnTo>
                    <a:pt x="56730" y="61833"/>
                  </a:lnTo>
                  <a:lnTo>
                    <a:pt x="59458" y="63145"/>
                  </a:lnTo>
                  <a:lnTo>
                    <a:pt x="59458" y="62812"/>
                  </a:lnTo>
                  <a:lnTo>
                    <a:pt x="57542" y="61916"/>
                  </a:lnTo>
                  <a:lnTo>
                    <a:pt x="59458" y="62083"/>
                  </a:lnTo>
                  <a:lnTo>
                    <a:pt x="59458" y="61791"/>
                  </a:lnTo>
                  <a:lnTo>
                    <a:pt x="57584" y="61625"/>
                  </a:lnTo>
                  <a:lnTo>
                    <a:pt x="59458" y="61125"/>
                  </a:lnTo>
                  <a:lnTo>
                    <a:pt x="59458" y="60833"/>
                  </a:lnTo>
                  <a:lnTo>
                    <a:pt x="56751" y="61520"/>
                  </a:lnTo>
                  <a:lnTo>
                    <a:pt x="54335" y="60375"/>
                  </a:lnTo>
                  <a:lnTo>
                    <a:pt x="56855" y="59479"/>
                  </a:lnTo>
                  <a:lnTo>
                    <a:pt x="59458" y="60437"/>
                  </a:lnTo>
                  <a:lnTo>
                    <a:pt x="59458" y="60125"/>
                  </a:lnTo>
                  <a:lnTo>
                    <a:pt x="57688" y="59479"/>
                  </a:lnTo>
                  <a:lnTo>
                    <a:pt x="59458" y="59479"/>
                  </a:lnTo>
                  <a:lnTo>
                    <a:pt x="59458" y="59188"/>
                  </a:lnTo>
                  <a:lnTo>
                    <a:pt x="57688" y="59188"/>
                  </a:lnTo>
                  <a:lnTo>
                    <a:pt x="59458" y="58563"/>
                  </a:lnTo>
                  <a:lnTo>
                    <a:pt x="59458" y="58251"/>
                  </a:lnTo>
                  <a:lnTo>
                    <a:pt x="56876" y="59167"/>
                  </a:lnTo>
                  <a:lnTo>
                    <a:pt x="54356" y="58230"/>
                  </a:lnTo>
                  <a:lnTo>
                    <a:pt x="56793" y="57105"/>
                  </a:lnTo>
                  <a:lnTo>
                    <a:pt x="59458" y="57834"/>
                  </a:lnTo>
                  <a:lnTo>
                    <a:pt x="59458" y="57543"/>
                  </a:lnTo>
                  <a:lnTo>
                    <a:pt x="57605" y="57043"/>
                  </a:lnTo>
                  <a:lnTo>
                    <a:pt x="59458" y="56897"/>
                  </a:lnTo>
                  <a:lnTo>
                    <a:pt x="59458" y="56605"/>
                  </a:lnTo>
                  <a:lnTo>
                    <a:pt x="57584" y="56751"/>
                  </a:lnTo>
                  <a:lnTo>
                    <a:pt x="59458" y="55897"/>
                  </a:lnTo>
                  <a:lnTo>
                    <a:pt x="59458" y="55585"/>
                  </a:lnTo>
                  <a:lnTo>
                    <a:pt x="56772" y="56793"/>
                  </a:lnTo>
                  <a:lnTo>
                    <a:pt x="52065" y="55502"/>
                  </a:lnTo>
                  <a:lnTo>
                    <a:pt x="56501" y="54752"/>
                  </a:lnTo>
                  <a:lnTo>
                    <a:pt x="59458" y="55293"/>
                  </a:lnTo>
                  <a:lnTo>
                    <a:pt x="59458" y="55002"/>
                  </a:lnTo>
                  <a:lnTo>
                    <a:pt x="57334" y="54606"/>
                  </a:lnTo>
                  <a:lnTo>
                    <a:pt x="59458" y="54252"/>
                  </a:lnTo>
                  <a:lnTo>
                    <a:pt x="59458" y="53961"/>
                  </a:lnTo>
                  <a:lnTo>
                    <a:pt x="56501" y="54460"/>
                  </a:lnTo>
                  <a:lnTo>
                    <a:pt x="51649" y="53565"/>
                  </a:lnTo>
                  <a:lnTo>
                    <a:pt x="56001" y="52440"/>
                  </a:lnTo>
                  <a:lnTo>
                    <a:pt x="59209" y="52753"/>
                  </a:lnTo>
                  <a:lnTo>
                    <a:pt x="59458" y="52857"/>
                  </a:lnTo>
                  <a:lnTo>
                    <a:pt x="59458" y="52482"/>
                  </a:lnTo>
                  <a:lnTo>
                    <a:pt x="59292" y="52461"/>
                  </a:lnTo>
                  <a:lnTo>
                    <a:pt x="58105" y="51899"/>
                  </a:lnTo>
                  <a:lnTo>
                    <a:pt x="59458" y="51545"/>
                  </a:lnTo>
                  <a:lnTo>
                    <a:pt x="59458" y="51253"/>
                  </a:lnTo>
                  <a:lnTo>
                    <a:pt x="57709" y="51691"/>
                  </a:lnTo>
                  <a:lnTo>
                    <a:pt x="54856" y="50337"/>
                  </a:lnTo>
                  <a:lnTo>
                    <a:pt x="55335" y="50170"/>
                  </a:lnTo>
                  <a:lnTo>
                    <a:pt x="58542" y="50191"/>
                  </a:lnTo>
                  <a:lnTo>
                    <a:pt x="59458" y="50524"/>
                  </a:lnTo>
                  <a:lnTo>
                    <a:pt x="59458" y="50233"/>
                  </a:lnTo>
                  <a:lnTo>
                    <a:pt x="59396" y="50212"/>
                  </a:lnTo>
                  <a:lnTo>
                    <a:pt x="59458" y="50212"/>
                  </a:lnTo>
                  <a:lnTo>
                    <a:pt x="59458" y="49920"/>
                  </a:lnTo>
                  <a:lnTo>
                    <a:pt x="58605" y="49900"/>
                  </a:lnTo>
                  <a:lnTo>
                    <a:pt x="57376" y="49441"/>
                  </a:lnTo>
                  <a:lnTo>
                    <a:pt x="59458" y="48712"/>
                  </a:lnTo>
                  <a:lnTo>
                    <a:pt x="59458" y="48400"/>
                  </a:lnTo>
                  <a:lnTo>
                    <a:pt x="56939" y="49296"/>
                  </a:lnTo>
                  <a:lnTo>
                    <a:pt x="53981" y="48192"/>
                  </a:lnTo>
                  <a:lnTo>
                    <a:pt x="54460" y="47984"/>
                  </a:lnTo>
                  <a:lnTo>
                    <a:pt x="57667" y="47713"/>
                  </a:lnTo>
                  <a:lnTo>
                    <a:pt x="59458" y="48213"/>
                  </a:lnTo>
                  <a:lnTo>
                    <a:pt x="59458" y="47921"/>
                  </a:lnTo>
                  <a:lnTo>
                    <a:pt x="58521" y="47650"/>
                  </a:lnTo>
                  <a:lnTo>
                    <a:pt x="59458" y="47588"/>
                  </a:lnTo>
                  <a:lnTo>
                    <a:pt x="59458" y="47296"/>
                  </a:lnTo>
                  <a:lnTo>
                    <a:pt x="57688" y="47421"/>
                  </a:lnTo>
                  <a:lnTo>
                    <a:pt x="56418" y="47067"/>
                  </a:lnTo>
                  <a:lnTo>
                    <a:pt x="59188" y="45818"/>
                  </a:lnTo>
                  <a:lnTo>
                    <a:pt x="59458" y="45859"/>
                  </a:lnTo>
                  <a:lnTo>
                    <a:pt x="59458" y="45380"/>
                  </a:lnTo>
                  <a:lnTo>
                    <a:pt x="59146" y="45505"/>
                  </a:lnTo>
                  <a:lnTo>
                    <a:pt x="57397" y="45193"/>
                  </a:lnTo>
                  <a:lnTo>
                    <a:pt x="59458" y="44839"/>
                  </a:lnTo>
                  <a:lnTo>
                    <a:pt x="59458" y="44547"/>
                  </a:lnTo>
                  <a:lnTo>
                    <a:pt x="56564" y="45026"/>
                  </a:lnTo>
                  <a:lnTo>
                    <a:pt x="51316" y="44068"/>
                  </a:lnTo>
                  <a:lnTo>
                    <a:pt x="55272" y="43048"/>
                  </a:lnTo>
                  <a:lnTo>
                    <a:pt x="59458" y="43444"/>
                  </a:lnTo>
                  <a:lnTo>
                    <a:pt x="59458" y="43152"/>
                  </a:lnTo>
                  <a:lnTo>
                    <a:pt x="56085" y="42840"/>
                  </a:lnTo>
                  <a:lnTo>
                    <a:pt x="58605" y="42173"/>
                  </a:lnTo>
                  <a:lnTo>
                    <a:pt x="59458" y="42569"/>
                  </a:lnTo>
                  <a:lnTo>
                    <a:pt x="59458" y="42256"/>
                  </a:lnTo>
                  <a:lnTo>
                    <a:pt x="59042" y="42069"/>
                  </a:lnTo>
                  <a:lnTo>
                    <a:pt x="59458" y="41965"/>
                  </a:lnTo>
                  <a:lnTo>
                    <a:pt x="59458" y="41652"/>
                  </a:lnTo>
                  <a:lnTo>
                    <a:pt x="58646" y="41861"/>
                  </a:lnTo>
                  <a:lnTo>
                    <a:pt x="56605" y="40903"/>
                  </a:lnTo>
                  <a:lnTo>
                    <a:pt x="59458" y="40924"/>
                  </a:lnTo>
                  <a:lnTo>
                    <a:pt x="59458" y="40632"/>
                  </a:lnTo>
                  <a:lnTo>
                    <a:pt x="56001" y="40611"/>
                  </a:lnTo>
                  <a:lnTo>
                    <a:pt x="55377" y="40320"/>
                  </a:lnTo>
                  <a:lnTo>
                    <a:pt x="57022" y="39716"/>
                  </a:lnTo>
                  <a:lnTo>
                    <a:pt x="59458" y="40632"/>
                  </a:lnTo>
                  <a:lnTo>
                    <a:pt x="59458" y="40320"/>
                  </a:lnTo>
                  <a:lnTo>
                    <a:pt x="57459" y="39570"/>
                  </a:lnTo>
                  <a:lnTo>
                    <a:pt x="59458" y="38862"/>
                  </a:lnTo>
                  <a:lnTo>
                    <a:pt x="59458" y="38279"/>
                  </a:lnTo>
                  <a:lnTo>
                    <a:pt x="59458" y="37987"/>
                  </a:lnTo>
                  <a:lnTo>
                    <a:pt x="58584" y="38050"/>
                  </a:lnTo>
                  <a:lnTo>
                    <a:pt x="55647" y="37237"/>
                  </a:lnTo>
                  <a:lnTo>
                    <a:pt x="58001" y="36154"/>
                  </a:lnTo>
                  <a:lnTo>
                    <a:pt x="59458" y="36425"/>
                  </a:lnTo>
                  <a:lnTo>
                    <a:pt x="59458" y="36134"/>
                  </a:lnTo>
                  <a:lnTo>
                    <a:pt x="58459" y="35946"/>
                  </a:lnTo>
                  <a:lnTo>
                    <a:pt x="59458" y="35488"/>
                  </a:lnTo>
                  <a:lnTo>
                    <a:pt x="59458" y="35134"/>
                  </a:lnTo>
                  <a:lnTo>
                    <a:pt x="56647" y="35613"/>
                  </a:lnTo>
                  <a:lnTo>
                    <a:pt x="50982" y="34572"/>
                  </a:lnTo>
                  <a:lnTo>
                    <a:pt x="54523" y="33655"/>
                  </a:lnTo>
                  <a:lnTo>
                    <a:pt x="59458" y="34114"/>
                  </a:lnTo>
                  <a:lnTo>
                    <a:pt x="59458" y="33822"/>
                  </a:lnTo>
                  <a:lnTo>
                    <a:pt x="55335" y="33426"/>
                  </a:lnTo>
                  <a:lnTo>
                    <a:pt x="59458" y="32364"/>
                  </a:lnTo>
                  <a:lnTo>
                    <a:pt x="59458" y="31968"/>
                  </a:lnTo>
                  <a:lnTo>
                    <a:pt x="58750" y="31635"/>
                  </a:lnTo>
                  <a:lnTo>
                    <a:pt x="59458" y="31635"/>
                  </a:lnTo>
                  <a:lnTo>
                    <a:pt x="59458" y="31344"/>
                  </a:lnTo>
                  <a:lnTo>
                    <a:pt x="58126" y="31344"/>
                  </a:lnTo>
                  <a:lnTo>
                    <a:pt x="55897" y="30282"/>
                  </a:lnTo>
                  <a:lnTo>
                    <a:pt x="57105" y="29844"/>
                  </a:lnTo>
                  <a:lnTo>
                    <a:pt x="59458" y="30719"/>
                  </a:lnTo>
                  <a:lnTo>
                    <a:pt x="59458" y="30407"/>
                  </a:lnTo>
                  <a:lnTo>
                    <a:pt x="57542" y="29698"/>
                  </a:lnTo>
                  <a:lnTo>
                    <a:pt x="59458" y="29011"/>
                  </a:lnTo>
                  <a:lnTo>
                    <a:pt x="59458" y="28657"/>
                  </a:lnTo>
                  <a:lnTo>
                    <a:pt x="54856" y="27387"/>
                  </a:lnTo>
                  <a:lnTo>
                    <a:pt x="56814" y="26491"/>
                  </a:lnTo>
                  <a:lnTo>
                    <a:pt x="59458" y="26991"/>
                  </a:lnTo>
                  <a:lnTo>
                    <a:pt x="59458" y="26700"/>
                  </a:lnTo>
                  <a:lnTo>
                    <a:pt x="57563" y="26345"/>
                  </a:lnTo>
                  <a:lnTo>
                    <a:pt x="59458" y="26033"/>
                  </a:lnTo>
                  <a:lnTo>
                    <a:pt x="59458" y="25721"/>
                  </a:lnTo>
                  <a:lnTo>
                    <a:pt x="57938" y="25991"/>
                  </a:lnTo>
                  <a:lnTo>
                    <a:pt x="59458" y="25283"/>
                  </a:lnTo>
                  <a:lnTo>
                    <a:pt x="59458" y="24971"/>
                  </a:lnTo>
                  <a:lnTo>
                    <a:pt x="56834" y="26179"/>
                  </a:lnTo>
                  <a:lnTo>
                    <a:pt x="56730" y="26179"/>
                  </a:lnTo>
                  <a:lnTo>
                    <a:pt x="50649" y="25054"/>
                  </a:lnTo>
                  <a:lnTo>
                    <a:pt x="53773" y="24263"/>
                  </a:lnTo>
                  <a:lnTo>
                    <a:pt x="59458" y="24804"/>
                  </a:lnTo>
                  <a:lnTo>
                    <a:pt x="59458" y="24513"/>
                  </a:lnTo>
                  <a:lnTo>
                    <a:pt x="54606" y="24034"/>
                  </a:lnTo>
                  <a:lnTo>
                    <a:pt x="59458" y="22784"/>
                  </a:lnTo>
                  <a:lnTo>
                    <a:pt x="59458" y="22493"/>
                  </a:lnTo>
                  <a:lnTo>
                    <a:pt x="53752" y="23950"/>
                  </a:lnTo>
                  <a:lnTo>
                    <a:pt x="47609" y="23367"/>
                  </a:lnTo>
                  <a:lnTo>
                    <a:pt x="50649" y="22284"/>
                  </a:lnTo>
                  <a:lnTo>
                    <a:pt x="59458" y="22368"/>
                  </a:lnTo>
                  <a:lnTo>
                    <a:pt x="59458" y="22076"/>
                  </a:lnTo>
                  <a:lnTo>
                    <a:pt x="51441" y="22014"/>
                  </a:lnTo>
                  <a:lnTo>
                    <a:pt x="56022" y="20389"/>
                  </a:lnTo>
                  <a:lnTo>
                    <a:pt x="59458" y="22014"/>
                  </a:lnTo>
                  <a:lnTo>
                    <a:pt x="59458" y="21701"/>
                  </a:lnTo>
                  <a:lnTo>
                    <a:pt x="56418" y="20243"/>
                  </a:lnTo>
                  <a:lnTo>
                    <a:pt x="57188" y="19973"/>
                  </a:lnTo>
                  <a:lnTo>
                    <a:pt x="59458" y="20806"/>
                  </a:lnTo>
                  <a:lnTo>
                    <a:pt x="59458" y="20514"/>
                  </a:lnTo>
                  <a:lnTo>
                    <a:pt x="57626" y="19827"/>
                  </a:lnTo>
                  <a:lnTo>
                    <a:pt x="57709" y="19785"/>
                  </a:lnTo>
                  <a:lnTo>
                    <a:pt x="59458" y="19640"/>
                  </a:lnTo>
                  <a:lnTo>
                    <a:pt x="59458" y="19369"/>
                  </a:lnTo>
                  <a:lnTo>
                    <a:pt x="58771" y="19410"/>
                  </a:lnTo>
                  <a:lnTo>
                    <a:pt x="59209" y="19265"/>
                  </a:lnTo>
                  <a:lnTo>
                    <a:pt x="59458" y="19327"/>
                  </a:lnTo>
                  <a:lnTo>
                    <a:pt x="59458" y="18869"/>
                  </a:lnTo>
                  <a:lnTo>
                    <a:pt x="59188" y="18952"/>
                  </a:lnTo>
                  <a:lnTo>
                    <a:pt x="54085" y="17536"/>
                  </a:lnTo>
                  <a:lnTo>
                    <a:pt x="54169" y="17494"/>
                  </a:lnTo>
                  <a:lnTo>
                    <a:pt x="56793" y="17057"/>
                  </a:lnTo>
                  <a:lnTo>
                    <a:pt x="59458" y="17557"/>
                  </a:lnTo>
                  <a:lnTo>
                    <a:pt x="59458" y="17245"/>
                  </a:lnTo>
                  <a:lnTo>
                    <a:pt x="57647" y="16911"/>
                  </a:lnTo>
                  <a:lnTo>
                    <a:pt x="59458" y="16620"/>
                  </a:lnTo>
                  <a:lnTo>
                    <a:pt x="59458" y="16328"/>
                  </a:lnTo>
                  <a:lnTo>
                    <a:pt x="56814" y="16766"/>
                  </a:lnTo>
                  <a:lnTo>
                    <a:pt x="56085" y="16620"/>
                  </a:lnTo>
                  <a:lnTo>
                    <a:pt x="58750" y="15412"/>
                  </a:lnTo>
                  <a:lnTo>
                    <a:pt x="59458" y="15474"/>
                  </a:lnTo>
                  <a:lnTo>
                    <a:pt x="59458" y="15183"/>
                  </a:lnTo>
                  <a:lnTo>
                    <a:pt x="59292" y="15162"/>
                  </a:lnTo>
                  <a:lnTo>
                    <a:pt x="59458" y="15099"/>
                  </a:lnTo>
                  <a:lnTo>
                    <a:pt x="59458" y="14766"/>
                  </a:lnTo>
                  <a:lnTo>
                    <a:pt x="58709" y="15120"/>
                  </a:lnTo>
                  <a:lnTo>
                    <a:pt x="53856" y="14641"/>
                  </a:lnTo>
                  <a:lnTo>
                    <a:pt x="59458" y="13204"/>
                  </a:lnTo>
                  <a:lnTo>
                    <a:pt x="59458" y="12788"/>
                  </a:lnTo>
                  <a:lnTo>
                    <a:pt x="49899" y="12705"/>
                  </a:lnTo>
                  <a:lnTo>
                    <a:pt x="55751" y="10643"/>
                  </a:lnTo>
                  <a:lnTo>
                    <a:pt x="59458" y="10330"/>
                  </a:lnTo>
                  <a:lnTo>
                    <a:pt x="59458" y="10039"/>
                  </a:lnTo>
                  <a:lnTo>
                    <a:pt x="56814" y="10268"/>
                  </a:lnTo>
                  <a:lnTo>
                    <a:pt x="59458" y="9331"/>
                  </a:lnTo>
                  <a:lnTo>
                    <a:pt x="59458" y="9018"/>
                  </a:lnTo>
                  <a:lnTo>
                    <a:pt x="55689" y="10351"/>
                  </a:lnTo>
                  <a:lnTo>
                    <a:pt x="45776" y="11143"/>
                  </a:lnTo>
                  <a:lnTo>
                    <a:pt x="45776" y="11143"/>
                  </a:lnTo>
                  <a:lnTo>
                    <a:pt x="51441" y="8539"/>
                  </a:lnTo>
                  <a:lnTo>
                    <a:pt x="59458" y="7206"/>
                  </a:lnTo>
                  <a:lnTo>
                    <a:pt x="59458" y="6915"/>
                  </a:lnTo>
                  <a:lnTo>
                    <a:pt x="52461" y="8081"/>
                  </a:lnTo>
                  <a:lnTo>
                    <a:pt x="59458" y="4895"/>
                  </a:lnTo>
                  <a:lnTo>
                    <a:pt x="59458" y="4562"/>
                  </a:lnTo>
                  <a:lnTo>
                    <a:pt x="51336" y="8269"/>
                  </a:lnTo>
                  <a:lnTo>
                    <a:pt x="36508" y="10768"/>
                  </a:lnTo>
                  <a:lnTo>
                    <a:pt x="34863" y="9976"/>
                  </a:lnTo>
                  <a:lnTo>
                    <a:pt x="59458" y="3604"/>
                  </a:lnTo>
                  <a:lnTo>
                    <a:pt x="59458" y="3312"/>
                  </a:lnTo>
                  <a:lnTo>
                    <a:pt x="34447" y="9789"/>
                  </a:lnTo>
                  <a:lnTo>
                    <a:pt x="32718" y="8956"/>
                  </a:lnTo>
                  <a:lnTo>
                    <a:pt x="57980" y="1"/>
                  </a:lnTo>
                  <a:lnTo>
                    <a:pt x="57105" y="1"/>
                  </a:lnTo>
                  <a:lnTo>
                    <a:pt x="32343" y="8789"/>
                  </a:lnTo>
                  <a:lnTo>
                    <a:pt x="30490" y="7894"/>
                  </a:lnTo>
                  <a:lnTo>
                    <a:pt x="47817" y="1"/>
                  </a:lnTo>
                  <a:lnTo>
                    <a:pt x="47109" y="1"/>
                  </a:lnTo>
                  <a:lnTo>
                    <a:pt x="30157" y="7727"/>
                  </a:lnTo>
                  <a:lnTo>
                    <a:pt x="13912" y="1"/>
                  </a:lnTo>
                  <a:lnTo>
                    <a:pt x="13246" y="1"/>
                  </a:lnTo>
                  <a:lnTo>
                    <a:pt x="29802" y="7894"/>
                  </a:lnTo>
                  <a:lnTo>
                    <a:pt x="27949" y="8748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 rot="5400000">
              <a:off x="1565984" y="108583"/>
              <a:ext cx="595500" cy="2145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1" name="Google Shape;1001;p48"/>
          <p:cNvSpPr txBox="1"/>
          <p:nvPr>
            <p:ph idx="1" type="subTitle"/>
          </p:nvPr>
        </p:nvSpPr>
        <p:spPr>
          <a:xfrm>
            <a:off x="790750" y="1559913"/>
            <a:ext cx="2188500" cy="18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log file</a:t>
            </a:r>
            <a:endParaRPr/>
          </a:p>
        </p:txBody>
      </p:sp>
      <p:pic>
        <p:nvPicPr>
          <p:cNvPr id="1002" name="Google Shape;1002;p48"/>
          <p:cNvPicPr preferRelativeResize="0"/>
          <p:nvPr/>
        </p:nvPicPr>
        <p:blipFill rotWithShape="1">
          <a:blip r:embed="rId3">
            <a:alphaModFix/>
          </a:blip>
          <a:srcRect b="13827" l="0" r="0" t="43885"/>
          <a:stretch/>
        </p:blipFill>
        <p:spPr>
          <a:xfrm>
            <a:off x="3137600" y="1507575"/>
            <a:ext cx="5293301" cy="16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850" y="3012213"/>
            <a:ext cx="77343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48"/>
          <p:cNvSpPr/>
          <p:nvPr/>
        </p:nvSpPr>
        <p:spPr>
          <a:xfrm>
            <a:off x="3651675" y="2090113"/>
            <a:ext cx="4734900" cy="458400"/>
          </a:xfrm>
          <a:prstGeom prst="rect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49"/>
          <p:cNvSpPr/>
          <p:nvPr/>
        </p:nvSpPr>
        <p:spPr>
          <a:xfrm>
            <a:off x="2653912" y="435700"/>
            <a:ext cx="4664663" cy="20740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ichroma"/>
              </a:rPr>
              <a:t>Implement the SIMD to Rocket chip</a:t>
            </a:r>
          </a:p>
        </p:txBody>
      </p:sp>
      <p:grpSp>
        <p:nvGrpSpPr>
          <p:cNvPr id="1010" name="Google Shape;1010;p49"/>
          <p:cNvGrpSpPr/>
          <p:nvPr/>
        </p:nvGrpSpPr>
        <p:grpSpPr>
          <a:xfrm>
            <a:off x="790744" y="912080"/>
            <a:ext cx="2145940" cy="595516"/>
            <a:chOff x="790744" y="883767"/>
            <a:chExt cx="2145940" cy="595516"/>
          </a:xfrm>
        </p:grpSpPr>
        <p:sp>
          <p:nvSpPr>
            <p:cNvPr id="1011" name="Google Shape;1011;p49"/>
            <p:cNvSpPr/>
            <p:nvPr/>
          </p:nvSpPr>
          <p:spPr>
            <a:xfrm rot="5400000">
              <a:off x="1566037" y="108474"/>
              <a:ext cx="595333" cy="2145920"/>
            </a:xfrm>
            <a:custGeom>
              <a:rect b="b" l="l" r="r" t="t"/>
              <a:pathLst>
                <a:path extrusionOk="0" h="119750" w="59459">
                  <a:moveTo>
                    <a:pt x="30157" y="8060"/>
                  </a:moveTo>
                  <a:lnTo>
                    <a:pt x="31968" y="8914"/>
                  </a:lnTo>
                  <a:lnTo>
                    <a:pt x="30136" y="9560"/>
                  </a:lnTo>
                  <a:lnTo>
                    <a:pt x="28345" y="8893"/>
                  </a:lnTo>
                  <a:lnTo>
                    <a:pt x="30157" y="8060"/>
                  </a:lnTo>
                  <a:close/>
                  <a:moveTo>
                    <a:pt x="27970" y="9060"/>
                  </a:moveTo>
                  <a:lnTo>
                    <a:pt x="29719" y="9706"/>
                  </a:lnTo>
                  <a:lnTo>
                    <a:pt x="28011" y="10310"/>
                  </a:lnTo>
                  <a:lnTo>
                    <a:pt x="26262" y="9831"/>
                  </a:lnTo>
                  <a:lnTo>
                    <a:pt x="27970" y="9060"/>
                  </a:lnTo>
                  <a:close/>
                  <a:moveTo>
                    <a:pt x="32322" y="9102"/>
                  </a:moveTo>
                  <a:lnTo>
                    <a:pt x="34030" y="9893"/>
                  </a:lnTo>
                  <a:lnTo>
                    <a:pt x="32260" y="10351"/>
                  </a:lnTo>
                  <a:lnTo>
                    <a:pt x="30573" y="9726"/>
                  </a:lnTo>
                  <a:lnTo>
                    <a:pt x="32322" y="9102"/>
                  </a:lnTo>
                  <a:close/>
                  <a:moveTo>
                    <a:pt x="30136" y="9872"/>
                  </a:moveTo>
                  <a:lnTo>
                    <a:pt x="31781" y="10476"/>
                  </a:lnTo>
                  <a:lnTo>
                    <a:pt x="30136" y="10913"/>
                  </a:lnTo>
                  <a:lnTo>
                    <a:pt x="28490" y="10455"/>
                  </a:lnTo>
                  <a:lnTo>
                    <a:pt x="30136" y="9872"/>
                  </a:lnTo>
                  <a:close/>
                  <a:moveTo>
                    <a:pt x="25846" y="10018"/>
                  </a:moveTo>
                  <a:lnTo>
                    <a:pt x="27532" y="10497"/>
                  </a:lnTo>
                  <a:lnTo>
                    <a:pt x="25929" y="11059"/>
                  </a:lnTo>
                  <a:lnTo>
                    <a:pt x="24263" y="10747"/>
                  </a:lnTo>
                  <a:lnTo>
                    <a:pt x="25846" y="10018"/>
                  </a:lnTo>
                  <a:close/>
                  <a:moveTo>
                    <a:pt x="34426" y="10101"/>
                  </a:moveTo>
                  <a:lnTo>
                    <a:pt x="36009" y="10851"/>
                  </a:lnTo>
                  <a:lnTo>
                    <a:pt x="34322" y="11122"/>
                  </a:lnTo>
                  <a:lnTo>
                    <a:pt x="32739" y="10539"/>
                  </a:lnTo>
                  <a:lnTo>
                    <a:pt x="34426" y="10101"/>
                  </a:lnTo>
                  <a:close/>
                  <a:moveTo>
                    <a:pt x="28011" y="10622"/>
                  </a:moveTo>
                  <a:lnTo>
                    <a:pt x="29573" y="11059"/>
                  </a:lnTo>
                  <a:lnTo>
                    <a:pt x="28053" y="11455"/>
                  </a:lnTo>
                  <a:lnTo>
                    <a:pt x="26491" y="11163"/>
                  </a:lnTo>
                  <a:lnTo>
                    <a:pt x="28011" y="10622"/>
                  </a:lnTo>
                  <a:close/>
                  <a:moveTo>
                    <a:pt x="32239" y="10664"/>
                  </a:moveTo>
                  <a:lnTo>
                    <a:pt x="33759" y="11226"/>
                  </a:lnTo>
                  <a:lnTo>
                    <a:pt x="32197" y="11476"/>
                  </a:lnTo>
                  <a:lnTo>
                    <a:pt x="30698" y="11059"/>
                  </a:lnTo>
                  <a:lnTo>
                    <a:pt x="32239" y="10664"/>
                  </a:lnTo>
                  <a:close/>
                  <a:moveTo>
                    <a:pt x="9976" y="8394"/>
                  </a:moveTo>
                  <a:lnTo>
                    <a:pt x="23305" y="10872"/>
                  </a:lnTo>
                  <a:lnTo>
                    <a:pt x="21764" y="11580"/>
                  </a:lnTo>
                  <a:lnTo>
                    <a:pt x="15329" y="10955"/>
                  </a:lnTo>
                  <a:lnTo>
                    <a:pt x="9976" y="8394"/>
                  </a:lnTo>
                  <a:close/>
                  <a:moveTo>
                    <a:pt x="50337" y="8727"/>
                  </a:moveTo>
                  <a:lnTo>
                    <a:pt x="44922" y="11205"/>
                  </a:lnTo>
                  <a:lnTo>
                    <a:pt x="38487" y="11705"/>
                  </a:lnTo>
                  <a:lnTo>
                    <a:pt x="36967" y="10976"/>
                  </a:lnTo>
                  <a:lnTo>
                    <a:pt x="50337" y="8727"/>
                  </a:lnTo>
                  <a:close/>
                  <a:moveTo>
                    <a:pt x="23805" y="10955"/>
                  </a:moveTo>
                  <a:lnTo>
                    <a:pt x="25387" y="11247"/>
                  </a:lnTo>
                  <a:lnTo>
                    <a:pt x="23909" y="11767"/>
                  </a:lnTo>
                  <a:lnTo>
                    <a:pt x="22326" y="11622"/>
                  </a:lnTo>
                  <a:lnTo>
                    <a:pt x="23805" y="10955"/>
                  </a:lnTo>
                  <a:close/>
                  <a:moveTo>
                    <a:pt x="30136" y="11205"/>
                  </a:moveTo>
                  <a:lnTo>
                    <a:pt x="31531" y="11601"/>
                  </a:lnTo>
                  <a:lnTo>
                    <a:pt x="30115" y="11830"/>
                  </a:lnTo>
                  <a:lnTo>
                    <a:pt x="28720" y="11580"/>
                  </a:lnTo>
                  <a:lnTo>
                    <a:pt x="30136" y="11205"/>
                  </a:lnTo>
                  <a:close/>
                  <a:moveTo>
                    <a:pt x="36467" y="11059"/>
                  </a:moveTo>
                  <a:lnTo>
                    <a:pt x="37904" y="11747"/>
                  </a:lnTo>
                  <a:lnTo>
                    <a:pt x="36342" y="11871"/>
                  </a:lnTo>
                  <a:lnTo>
                    <a:pt x="34863" y="11330"/>
                  </a:lnTo>
                  <a:lnTo>
                    <a:pt x="36467" y="11059"/>
                  </a:lnTo>
                  <a:close/>
                  <a:moveTo>
                    <a:pt x="25950" y="11351"/>
                  </a:moveTo>
                  <a:lnTo>
                    <a:pt x="27387" y="11622"/>
                  </a:lnTo>
                  <a:lnTo>
                    <a:pt x="26012" y="11976"/>
                  </a:lnTo>
                  <a:lnTo>
                    <a:pt x="24575" y="11851"/>
                  </a:lnTo>
                  <a:lnTo>
                    <a:pt x="25950" y="11351"/>
                  </a:lnTo>
                  <a:close/>
                  <a:moveTo>
                    <a:pt x="34301" y="11434"/>
                  </a:moveTo>
                  <a:lnTo>
                    <a:pt x="35655" y="11934"/>
                  </a:lnTo>
                  <a:lnTo>
                    <a:pt x="34238" y="12038"/>
                  </a:lnTo>
                  <a:lnTo>
                    <a:pt x="32864" y="11663"/>
                  </a:lnTo>
                  <a:lnTo>
                    <a:pt x="34301" y="11434"/>
                  </a:lnTo>
                  <a:close/>
                  <a:moveTo>
                    <a:pt x="28053" y="11747"/>
                  </a:moveTo>
                  <a:lnTo>
                    <a:pt x="29282" y="11976"/>
                  </a:lnTo>
                  <a:lnTo>
                    <a:pt x="28074" y="12184"/>
                  </a:lnTo>
                  <a:lnTo>
                    <a:pt x="26845" y="12059"/>
                  </a:lnTo>
                  <a:lnTo>
                    <a:pt x="28053" y="11747"/>
                  </a:lnTo>
                  <a:close/>
                  <a:moveTo>
                    <a:pt x="32197" y="11788"/>
                  </a:moveTo>
                  <a:lnTo>
                    <a:pt x="33385" y="12121"/>
                  </a:lnTo>
                  <a:lnTo>
                    <a:pt x="32177" y="12205"/>
                  </a:lnTo>
                  <a:lnTo>
                    <a:pt x="30948" y="11976"/>
                  </a:lnTo>
                  <a:lnTo>
                    <a:pt x="32197" y="11788"/>
                  </a:lnTo>
                  <a:close/>
                  <a:moveTo>
                    <a:pt x="30115" y="12121"/>
                  </a:moveTo>
                  <a:lnTo>
                    <a:pt x="31052" y="12288"/>
                  </a:lnTo>
                  <a:lnTo>
                    <a:pt x="30115" y="12371"/>
                  </a:lnTo>
                  <a:lnTo>
                    <a:pt x="29178" y="12288"/>
                  </a:lnTo>
                  <a:lnTo>
                    <a:pt x="30115" y="12121"/>
                  </a:lnTo>
                  <a:close/>
                  <a:moveTo>
                    <a:pt x="5624" y="10310"/>
                  </a:moveTo>
                  <a:lnTo>
                    <a:pt x="15245" y="11247"/>
                  </a:lnTo>
                  <a:lnTo>
                    <a:pt x="17786" y="12455"/>
                  </a:lnTo>
                  <a:lnTo>
                    <a:pt x="11184" y="12392"/>
                  </a:lnTo>
                  <a:lnTo>
                    <a:pt x="5624" y="10310"/>
                  </a:lnTo>
                  <a:close/>
                  <a:moveTo>
                    <a:pt x="16099" y="11309"/>
                  </a:moveTo>
                  <a:lnTo>
                    <a:pt x="21222" y="11809"/>
                  </a:lnTo>
                  <a:lnTo>
                    <a:pt x="19806" y="12455"/>
                  </a:lnTo>
                  <a:lnTo>
                    <a:pt x="18473" y="12455"/>
                  </a:lnTo>
                  <a:lnTo>
                    <a:pt x="16099" y="11309"/>
                  </a:lnTo>
                  <a:close/>
                  <a:moveTo>
                    <a:pt x="21805" y="11871"/>
                  </a:moveTo>
                  <a:lnTo>
                    <a:pt x="23263" y="11996"/>
                  </a:lnTo>
                  <a:lnTo>
                    <a:pt x="21910" y="12475"/>
                  </a:lnTo>
                  <a:lnTo>
                    <a:pt x="20493" y="12475"/>
                  </a:lnTo>
                  <a:lnTo>
                    <a:pt x="21805" y="11871"/>
                  </a:lnTo>
                  <a:close/>
                  <a:moveTo>
                    <a:pt x="23930" y="12080"/>
                  </a:moveTo>
                  <a:lnTo>
                    <a:pt x="25179" y="12184"/>
                  </a:lnTo>
                  <a:lnTo>
                    <a:pt x="23992" y="12496"/>
                  </a:lnTo>
                  <a:lnTo>
                    <a:pt x="22763" y="12496"/>
                  </a:lnTo>
                  <a:lnTo>
                    <a:pt x="23930" y="12080"/>
                  </a:lnTo>
                  <a:close/>
                  <a:moveTo>
                    <a:pt x="26033" y="12267"/>
                  </a:moveTo>
                  <a:lnTo>
                    <a:pt x="26970" y="12371"/>
                  </a:lnTo>
                  <a:lnTo>
                    <a:pt x="26054" y="12517"/>
                  </a:lnTo>
                  <a:lnTo>
                    <a:pt x="25117" y="12517"/>
                  </a:lnTo>
                  <a:lnTo>
                    <a:pt x="26033" y="12267"/>
                  </a:lnTo>
                  <a:close/>
                  <a:moveTo>
                    <a:pt x="28074" y="12475"/>
                  </a:moveTo>
                  <a:lnTo>
                    <a:pt x="28449" y="12496"/>
                  </a:lnTo>
                  <a:lnTo>
                    <a:pt x="28095" y="12538"/>
                  </a:lnTo>
                  <a:lnTo>
                    <a:pt x="27720" y="12538"/>
                  </a:lnTo>
                  <a:lnTo>
                    <a:pt x="28074" y="12475"/>
                  </a:lnTo>
                  <a:close/>
                  <a:moveTo>
                    <a:pt x="32156" y="12496"/>
                  </a:moveTo>
                  <a:lnTo>
                    <a:pt x="32510" y="12580"/>
                  </a:lnTo>
                  <a:lnTo>
                    <a:pt x="32510" y="12580"/>
                  </a:lnTo>
                  <a:lnTo>
                    <a:pt x="32156" y="12559"/>
                  </a:lnTo>
                  <a:lnTo>
                    <a:pt x="31781" y="12538"/>
                  </a:lnTo>
                  <a:lnTo>
                    <a:pt x="32156" y="12496"/>
                  </a:lnTo>
                  <a:close/>
                  <a:moveTo>
                    <a:pt x="34218" y="12330"/>
                  </a:moveTo>
                  <a:lnTo>
                    <a:pt x="35113" y="12600"/>
                  </a:lnTo>
                  <a:lnTo>
                    <a:pt x="34197" y="12580"/>
                  </a:lnTo>
                  <a:lnTo>
                    <a:pt x="33260" y="12413"/>
                  </a:lnTo>
                  <a:lnTo>
                    <a:pt x="34218" y="12330"/>
                  </a:lnTo>
                  <a:close/>
                  <a:moveTo>
                    <a:pt x="36300" y="12163"/>
                  </a:moveTo>
                  <a:lnTo>
                    <a:pt x="37466" y="12600"/>
                  </a:lnTo>
                  <a:lnTo>
                    <a:pt x="36238" y="12600"/>
                  </a:lnTo>
                  <a:lnTo>
                    <a:pt x="35051" y="12267"/>
                  </a:lnTo>
                  <a:lnTo>
                    <a:pt x="36300" y="12163"/>
                  </a:lnTo>
                  <a:close/>
                  <a:moveTo>
                    <a:pt x="38445" y="11996"/>
                  </a:moveTo>
                  <a:lnTo>
                    <a:pt x="39757" y="12621"/>
                  </a:lnTo>
                  <a:lnTo>
                    <a:pt x="38320" y="12621"/>
                  </a:lnTo>
                  <a:lnTo>
                    <a:pt x="36987" y="12121"/>
                  </a:lnTo>
                  <a:lnTo>
                    <a:pt x="38445" y="11996"/>
                  </a:lnTo>
                  <a:close/>
                  <a:moveTo>
                    <a:pt x="44151" y="11559"/>
                  </a:moveTo>
                  <a:lnTo>
                    <a:pt x="41757" y="12642"/>
                  </a:lnTo>
                  <a:lnTo>
                    <a:pt x="40444" y="12642"/>
                  </a:lnTo>
                  <a:lnTo>
                    <a:pt x="39008" y="11955"/>
                  </a:lnTo>
                  <a:lnTo>
                    <a:pt x="44151" y="11559"/>
                  </a:lnTo>
                  <a:close/>
                  <a:moveTo>
                    <a:pt x="54648" y="10726"/>
                  </a:moveTo>
                  <a:lnTo>
                    <a:pt x="49046" y="12705"/>
                  </a:lnTo>
                  <a:lnTo>
                    <a:pt x="42444" y="12642"/>
                  </a:lnTo>
                  <a:lnTo>
                    <a:pt x="45005" y="11476"/>
                  </a:lnTo>
                  <a:lnTo>
                    <a:pt x="54648" y="10726"/>
                  </a:lnTo>
                  <a:close/>
                  <a:moveTo>
                    <a:pt x="19181" y="12746"/>
                  </a:moveTo>
                  <a:lnTo>
                    <a:pt x="19140" y="12767"/>
                  </a:lnTo>
                  <a:lnTo>
                    <a:pt x="19098" y="12746"/>
                  </a:lnTo>
                  <a:close/>
                  <a:moveTo>
                    <a:pt x="24388" y="12788"/>
                  </a:moveTo>
                  <a:lnTo>
                    <a:pt x="24034" y="12850"/>
                  </a:lnTo>
                  <a:lnTo>
                    <a:pt x="23659" y="12892"/>
                  </a:lnTo>
                  <a:lnTo>
                    <a:pt x="24034" y="12788"/>
                  </a:lnTo>
                  <a:close/>
                  <a:moveTo>
                    <a:pt x="41132" y="12934"/>
                  </a:moveTo>
                  <a:lnTo>
                    <a:pt x="41090" y="12954"/>
                  </a:lnTo>
                  <a:lnTo>
                    <a:pt x="41048" y="12934"/>
                  </a:lnTo>
                  <a:close/>
                  <a:moveTo>
                    <a:pt x="36196" y="12892"/>
                  </a:moveTo>
                  <a:lnTo>
                    <a:pt x="36571" y="12996"/>
                  </a:lnTo>
                  <a:lnTo>
                    <a:pt x="36196" y="12954"/>
                  </a:lnTo>
                  <a:lnTo>
                    <a:pt x="35821" y="12892"/>
                  </a:lnTo>
                  <a:close/>
                  <a:moveTo>
                    <a:pt x="21951" y="12767"/>
                  </a:moveTo>
                  <a:lnTo>
                    <a:pt x="22909" y="12788"/>
                  </a:lnTo>
                  <a:lnTo>
                    <a:pt x="21993" y="13017"/>
                  </a:lnTo>
                  <a:lnTo>
                    <a:pt x="21076" y="13079"/>
                  </a:lnTo>
                  <a:lnTo>
                    <a:pt x="21951" y="12767"/>
                  </a:lnTo>
                  <a:close/>
                  <a:moveTo>
                    <a:pt x="19869" y="12746"/>
                  </a:moveTo>
                  <a:lnTo>
                    <a:pt x="21118" y="12767"/>
                  </a:lnTo>
                  <a:lnTo>
                    <a:pt x="19973" y="13163"/>
                  </a:lnTo>
                  <a:lnTo>
                    <a:pt x="19473" y="12934"/>
                  </a:lnTo>
                  <a:lnTo>
                    <a:pt x="19869" y="12746"/>
                  </a:lnTo>
                  <a:close/>
                  <a:moveTo>
                    <a:pt x="37321" y="12892"/>
                  </a:moveTo>
                  <a:lnTo>
                    <a:pt x="38279" y="12913"/>
                  </a:lnTo>
                  <a:lnTo>
                    <a:pt x="39153" y="13246"/>
                  </a:lnTo>
                  <a:lnTo>
                    <a:pt x="39153" y="13246"/>
                  </a:lnTo>
                  <a:lnTo>
                    <a:pt x="38216" y="13142"/>
                  </a:lnTo>
                  <a:lnTo>
                    <a:pt x="37321" y="12892"/>
                  </a:lnTo>
                  <a:close/>
                  <a:moveTo>
                    <a:pt x="19140" y="13079"/>
                  </a:moveTo>
                  <a:lnTo>
                    <a:pt x="19410" y="13225"/>
                  </a:lnTo>
                  <a:lnTo>
                    <a:pt x="18723" y="13267"/>
                  </a:lnTo>
                  <a:lnTo>
                    <a:pt x="19140" y="13079"/>
                  </a:lnTo>
                  <a:close/>
                  <a:moveTo>
                    <a:pt x="39112" y="12913"/>
                  </a:moveTo>
                  <a:lnTo>
                    <a:pt x="40361" y="12934"/>
                  </a:lnTo>
                  <a:lnTo>
                    <a:pt x="40757" y="13100"/>
                  </a:lnTo>
                  <a:lnTo>
                    <a:pt x="40236" y="13329"/>
                  </a:lnTo>
                  <a:lnTo>
                    <a:pt x="39112" y="12913"/>
                  </a:lnTo>
                  <a:close/>
                  <a:moveTo>
                    <a:pt x="41090" y="13267"/>
                  </a:moveTo>
                  <a:lnTo>
                    <a:pt x="41507" y="13454"/>
                  </a:lnTo>
                  <a:lnTo>
                    <a:pt x="40819" y="13392"/>
                  </a:lnTo>
                  <a:lnTo>
                    <a:pt x="41090" y="13267"/>
                  </a:lnTo>
                  <a:close/>
                  <a:moveTo>
                    <a:pt x="19952" y="13475"/>
                  </a:moveTo>
                  <a:lnTo>
                    <a:pt x="20035" y="13517"/>
                  </a:lnTo>
                  <a:lnTo>
                    <a:pt x="20014" y="13517"/>
                  </a:lnTo>
                  <a:lnTo>
                    <a:pt x="19660" y="13579"/>
                  </a:lnTo>
                  <a:lnTo>
                    <a:pt x="19952" y="13475"/>
                  </a:lnTo>
                  <a:close/>
                  <a:moveTo>
                    <a:pt x="11976" y="12684"/>
                  </a:moveTo>
                  <a:lnTo>
                    <a:pt x="18411" y="12746"/>
                  </a:lnTo>
                  <a:lnTo>
                    <a:pt x="18786" y="12934"/>
                  </a:lnTo>
                  <a:lnTo>
                    <a:pt x="17869" y="13350"/>
                  </a:lnTo>
                  <a:lnTo>
                    <a:pt x="14454" y="13621"/>
                  </a:lnTo>
                  <a:lnTo>
                    <a:pt x="11976" y="12684"/>
                  </a:lnTo>
                  <a:close/>
                  <a:moveTo>
                    <a:pt x="40257" y="13642"/>
                  </a:moveTo>
                  <a:lnTo>
                    <a:pt x="40549" y="13767"/>
                  </a:lnTo>
                  <a:lnTo>
                    <a:pt x="40195" y="13683"/>
                  </a:lnTo>
                  <a:lnTo>
                    <a:pt x="40174" y="13683"/>
                  </a:lnTo>
                  <a:lnTo>
                    <a:pt x="40257" y="13642"/>
                  </a:lnTo>
                  <a:close/>
                  <a:moveTo>
                    <a:pt x="41819" y="12934"/>
                  </a:moveTo>
                  <a:lnTo>
                    <a:pt x="48233" y="12996"/>
                  </a:lnTo>
                  <a:lnTo>
                    <a:pt x="45755" y="13871"/>
                  </a:lnTo>
                  <a:lnTo>
                    <a:pt x="42340" y="13538"/>
                  </a:lnTo>
                  <a:lnTo>
                    <a:pt x="41444" y="13121"/>
                  </a:lnTo>
                  <a:lnTo>
                    <a:pt x="41819" y="12934"/>
                  </a:lnTo>
                  <a:close/>
                  <a:moveTo>
                    <a:pt x="18890" y="13558"/>
                  </a:moveTo>
                  <a:lnTo>
                    <a:pt x="18015" y="13871"/>
                  </a:lnTo>
                  <a:lnTo>
                    <a:pt x="17099" y="14017"/>
                  </a:lnTo>
                  <a:lnTo>
                    <a:pt x="17953" y="13621"/>
                  </a:lnTo>
                  <a:lnTo>
                    <a:pt x="18890" y="13558"/>
                  </a:lnTo>
                  <a:close/>
                  <a:moveTo>
                    <a:pt x="1459" y="12600"/>
                  </a:moveTo>
                  <a:lnTo>
                    <a:pt x="11143" y="12684"/>
                  </a:lnTo>
                  <a:lnTo>
                    <a:pt x="13767" y="13663"/>
                  </a:lnTo>
                  <a:lnTo>
                    <a:pt x="7186" y="14183"/>
                  </a:lnTo>
                  <a:lnTo>
                    <a:pt x="1459" y="12600"/>
                  </a:lnTo>
                  <a:close/>
                  <a:moveTo>
                    <a:pt x="17099" y="13683"/>
                  </a:moveTo>
                  <a:lnTo>
                    <a:pt x="16016" y="14183"/>
                  </a:lnTo>
                  <a:lnTo>
                    <a:pt x="15099" y="13850"/>
                  </a:lnTo>
                  <a:lnTo>
                    <a:pt x="17099" y="13683"/>
                  </a:lnTo>
                  <a:close/>
                  <a:moveTo>
                    <a:pt x="41319" y="13746"/>
                  </a:moveTo>
                  <a:lnTo>
                    <a:pt x="42256" y="13829"/>
                  </a:lnTo>
                  <a:lnTo>
                    <a:pt x="43110" y="14225"/>
                  </a:lnTo>
                  <a:lnTo>
                    <a:pt x="42194" y="14058"/>
                  </a:lnTo>
                  <a:lnTo>
                    <a:pt x="41319" y="13746"/>
                  </a:lnTo>
                  <a:close/>
                  <a:moveTo>
                    <a:pt x="43110" y="13912"/>
                  </a:moveTo>
                  <a:lnTo>
                    <a:pt x="45109" y="14100"/>
                  </a:lnTo>
                  <a:lnTo>
                    <a:pt x="44193" y="14433"/>
                  </a:lnTo>
                  <a:lnTo>
                    <a:pt x="43110" y="13912"/>
                  </a:lnTo>
                  <a:close/>
                  <a:moveTo>
                    <a:pt x="49087" y="12996"/>
                  </a:moveTo>
                  <a:lnTo>
                    <a:pt x="58750" y="13079"/>
                  </a:lnTo>
                  <a:lnTo>
                    <a:pt x="53002" y="14558"/>
                  </a:lnTo>
                  <a:lnTo>
                    <a:pt x="46442" y="13933"/>
                  </a:lnTo>
                  <a:lnTo>
                    <a:pt x="49087" y="12996"/>
                  </a:lnTo>
                  <a:close/>
                  <a:moveTo>
                    <a:pt x="16016" y="14516"/>
                  </a:moveTo>
                  <a:lnTo>
                    <a:pt x="16099" y="14537"/>
                  </a:lnTo>
                  <a:lnTo>
                    <a:pt x="15724" y="14641"/>
                  </a:lnTo>
                  <a:lnTo>
                    <a:pt x="15724" y="14641"/>
                  </a:lnTo>
                  <a:lnTo>
                    <a:pt x="16016" y="14516"/>
                  </a:lnTo>
                  <a:close/>
                  <a:moveTo>
                    <a:pt x="44172" y="14745"/>
                  </a:moveTo>
                  <a:lnTo>
                    <a:pt x="44464" y="14870"/>
                  </a:lnTo>
                  <a:lnTo>
                    <a:pt x="44464" y="14870"/>
                  </a:lnTo>
                  <a:lnTo>
                    <a:pt x="44110" y="14787"/>
                  </a:lnTo>
                  <a:lnTo>
                    <a:pt x="44089" y="14766"/>
                  </a:lnTo>
                  <a:lnTo>
                    <a:pt x="44172" y="14745"/>
                  </a:lnTo>
                  <a:close/>
                  <a:moveTo>
                    <a:pt x="14412" y="13912"/>
                  </a:moveTo>
                  <a:lnTo>
                    <a:pt x="15454" y="14287"/>
                  </a:lnTo>
                  <a:lnTo>
                    <a:pt x="10539" y="15120"/>
                  </a:lnTo>
                  <a:lnTo>
                    <a:pt x="7998" y="14412"/>
                  </a:lnTo>
                  <a:lnTo>
                    <a:pt x="14412" y="13912"/>
                  </a:lnTo>
                  <a:close/>
                  <a:moveTo>
                    <a:pt x="45797" y="14162"/>
                  </a:moveTo>
                  <a:lnTo>
                    <a:pt x="52190" y="14787"/>
                  </a:lnTo>
                  <a:lnTo>
                    <a:pt x="49649" y="15433"/>
                  </a:lnTo>
                  <a:lnTo>
                    <a:pt x="44755" y="14537"/>
                  </a:lnTo>
                  <a:lnTo>
                    <a:pt x="45797" y="14162"/>
                  </a:lnTo>
                  <a:close/>
                  <a:moveTo>
                    <a:pt x="14975" y="14662"/>
                  </a:moveTo>
                  <a:lnTo>
                    <a:pt x="14121" y="15058"/>
                  </a:lnTo>
                  <a:lnTo>
                    <a:pt x="12163" y="15558"/>
                  </a:lnTo>
                  <a:lnTo>
                    <a:pt x="11205" y="15308"/>
                  </a:lnTo>
                  <a:lnTo>
                    <a:pt x="14975" y="14662"/>
                  </a:lnTo>
                  <a:close/>
                  <a:moveTo>
                    <a:pt x="45234" y="14912"/>
                  </a:moveTo>
                  <a:lnTo>
                    <a:pt x="48983" y="15620"/>
                  </a:lnTo>
                  <a:lnTo>
                    <a:pt x="48025" y="15849"/>
                  </a:lnTo>
                  <a:lnTo>
                    <a:pt x="46067" y="15329"/>
                  </a:lnTo>
                  <a:lnTo>
                    <a:pt x="45234" y="14912"/>
                  </a:lnTo>
                  <a:close/>
                  <a:moveTo>
                    <a:pt x="7165" y="14475"/>
                  </a:moveTo>
                  <a:lnTo>
                    <a:pt x="9872" y="15224"/>
                  </a:lnTo>
                  <a:lnTo>
                    <a:pt x="4582" y="16120"/>
                  </a:lnTo>
                  <a:lnTo>
                    <a:pt x="2000" y="14891"/>
                  </a:lnTo>
                  <a:lnTo>
                    <a:pt x="7165" y="14475"/>
                  </a:lnTo>
                  <a:close/>
                  <a:moveTo>
                    <a:pt x="53044" y="14850"/>
                  </a:moveTo>
                  <a:lnTo>
                    <a:pt x="58188" y="15349"/>
                  </a:lnTo>
                  <a:lnTo>
                    <a:pt x="55585" y="16536"/>
                  </a:lnTo>
                  <a:lnTo>
                    <a:pt x="50316" y="15558"/>
                  </a:lnTo>
                  <a:lnTo>
                    <a:pt x="53044" y="14850"/>
                  </a:lnTo>
                  <a:close/>
                  <a:moveTo>
                    <a:pt x="4541" y="16412"/>
                  </a:moveTo>
                  <a:lnTo>
                    <a:pt x="4978" y="16620"/>
                  </a:lnTo>
                  <a:lnTo>
                    <a:pt x="4187" y="16474"/>
                  </a:lnTo>
                  <a:lnTo>
                    <a:pt x="4541" y="16412"/>
                  </a:lnTo>
                  <a:close/>
                  <a:moveTo>
                    <a:pt x="10539" y="15412"/>
                  </a:moveTo>
                  <a:lnTo>
                    <a:pt x="11601" y="15703"/>
                  </a:lnTo>
                  <a:lnTo>
                    <a:pt x="6790" y="16953"/>
                  </a:lnTo>
                  <a:lnTo>
                    <a:pt x="6061" y="16828"/>
                  </a:lnTo>
                  <a:lnTo>
                    <a:pt x="5041" y="16328"/>
                  </a:lnTo>
                  <a:lnTo>
                    <a:pt x="10539" y="15412"/>
                  </a:lnTo>
                  <a:close/>
                  <a:moveTo>
                    <a:pt x="55626" y="16849"/>
                  </a:moveTo>
                  <a:lnTo>
                    <a:pt x="55960" y="16911"/>
                  </a:lnTo>
                  <a:lnTo>
                    <a:pt x="55189" y="17036"/>
                  </a:lnTo>
                  <a:lnTo>
                    <a:pt x="55626" y="16849"/>
                  </a:lnTo>
                  <a:close/>
                  <a:moveTo>
                    <a:pt x="12163" y="15870"/>
                  </a:moveTo>
                  <a:lnTo>
                    <a:pt x="12267" y="15891"/>
                  </a:lnTo>
                  <a:lnTo>
                    <a:pt x="12246" y="15912"/>
                  </a:lnTo>
                  <a:lnTo>
                    <a:pt x="8435" y="17265"/>
                  </a:lnTo>
                  <a:lnTo>
                    <a:pt x="7456" y="17078"/>
                  </a:lnTo>
                  <a:lnTo>
                    <a:pt x="12163" y="15870"/>
                  </a:lnTo>
                  <a:close/>
                  <a:moveTo>
                    <a:pt x="49649" y="15745"/>
                  </a:moveTo>
                  <a:lnTo>
                    <a:pt x="55127" y="16745"/>
                  </a:lnTo>
                  <a:lnTo>
                    <a:pt x="54085" y="17224"/>
                  </a:lnTo>
                  <a:lnTo>
                    <a:pt x="53377" y="17349"/>
                  </a:lnTo>
                  <a:lnTo>
                    <a:pt x="48587" y="16016"/>
                  </a:lnTo>
                  <a:lnTo>
                    <a:pt x="49649" y="15745"/>
                  </a:lnTo>
                  <a:close/>
                  <a:moveTo>
                    <a:pt x="9227" y="17286"/>
                  </a:moveTo>
                  <a:lnTo>
                    <a:pt x="9039" y="17370"/>
                  </a:lnTo>
                  <a:lnTo>
                    <a:pt x="8998" y="17370"/>
                  </a:lnTo>
                  <a:lnTo>
                    <a:pt x="9227" y="17286"/>
                  </a:lnTo>
                  <a:close/>
                  <a:moveTo>
                    <a:pt x="7082" y="17307"/>
                  </a:moveTo>
                  <a:lnTo>
                    <a:pt x="7894" y="17453"/>
                  </a:lnTo>
                  <a:lnTo>
                    <a:pt x="7602" y="17557"/>
                  </a:lnTo>
                  <a:lnTo>
                    <a:pt x="7082" y="17307"/>
                  </a:lnTo>
                  <a:close/>
                  <a:moveTo>
                    <a:pt x="48025" y="16162"/>
                  </a:moveTo>
                  <a:lnTo>
                    <a:pt x="52690" y="17453"/>
                  </a:lnTo>
                  <a:lnTo>
                    <a:pt x="51711" y="17619"/>
                  </a:lnTo>
                  <a:lnTo>
                    <a:pt x="47921" y="16203"/>
                  </a:lnTo>
                  <a:lnTo>
                    <a:pt x="47900" y="16182"/>
                  </a:lnTo>
                  <a:lnTo>
                    <a:pt x="48025" y="16162"/>
                  </a:lnTo>
                  <a:close/>
                  <a:moveTo>
                    <a:pt x="50920" y="17640"/>
                  </a:moveTo>
                  <a:lnTo>
                    <a:pt x="51149" y="17724"/>
                  </a:lnTo>
                  <a:lnTo>
                    <a:pt x="51107" y="17724"/>
                  </a:lnTo>
                  <a:lnTo>
                    <a:pt x="50920" y="17640"/>
                  </a:lnTo>
                  <a:close/>
                  <a:moveTo>
                    <a:pt x="8456" y="17557"/>
                  </a:moveTo>
                  <a:lnTo>
                    <a:pt x="8581" y="17578"/>
                  </a:lnTo>
                  <a:lnTo>
                    <a:pt x="8123" y="17786"/>
                  </a:lnTo>
                  <a:lnTo>
                    <a:pt x="7977" y="17724"/>
                  </a:lnTo>
                  <a:lnTo>
                    <a:pt x="8456" y="17557"/>
                  </a:lnTo>
                  <a:close/>
                  <a:moveTo>
                    <a:pt x="53065" y="17682"/>
                  </a:moveTo>
                  <a:lnTo>
                    <a:pt x="52544" y="17932"/>
                  </a:lnTo>
                  <a:lnTo>
                    <a:pt x="52253" y="17828"/>
                  </a:lnTo>
                  <a:lnTo>
                    <a:pt x="53065" y="17682"/>
                  </a:lnTo>
                  <a:close/>
                  <a:moveTo>
                    <a:pt x="28095" y="12829"/>
                  </a:moveTo>
                  <a:lnTo>
                    <a:pt x="32135" y="12850"/>
                  </a:lnTo>
                  <a:lnTo>
                    <a:pt x="36154" y="13246"/>
                  </a:lnTo>
                  <a:lnTo>
                    <a:pt x="39216" y="13808"/>
                  </a:lnTo>
                  <a:lnTo>
                    <a:pt x="30073" y="17973"/>
                  </a:lnTo>
                  <a:lnTo>
                    <a:pt x="20993" y="13663"/>
                  </a:lnTo>
                  <a:lnTo>
                    <a:pt x="24075" y="13142"/>
                  </a:lnTo>
                  <a:lnTo>
                    <a:pt x="28095" y="12829"/>
                  </a:lnTo>
                  <a:close/>
                  <a:moveTo>
                    <a:pt x="51690" y="17911"/>
                  </a:moveTo>
                  <a:lnTo>
                    <a:pt x="52169" y="18098"/>
                  </a:lnTo>
                  <a:lnTo>
                    <a:pt x="52024" y="18161"/>
                  </a:lnTo>
                  <a:lnTo>
                    <a:pt x="51565" y="17932"/>
                  </a:lnTo>
                  <a:lnTo>
                    <a:pt x="51690" y="17911"/>
                  </a:lnTo>
                  <a:close/>
                  <a:moveTo>
                    <a:pt x="20493" y="13746"/>
                  </a:moveTo>
                  <a:lnTo>
                    <a:pt x="29719" y="18140"/>
                  </a:lnTo>
                  <a:lnTo>
                    <a:pt x="28303" y="18786"/>
                  </a:lnTo>
                  <a:lnTo>
                    <a:pt x="17078" y="14600"/>
                  </a:lnTo>
                  <a:lnTo>
                    <a:pt x="20077" y="13808"/>
                  </a:lnTo>
                  <a:lnTo>
                    <a:pt x="20493" y="13746"/>
                  </a:lnTo>
                  <a:close/>
                  <a:moveTo>
                    <a:pt x="39716" y="13892"/>
                  </a:moveTo>
                  <a:lnTo>
                    <a:pt x="40132" y="13975"/>
                  </a:lnTo>
                  <a:lnTo>
                    <a:pt x="43131" y="14808"/>
                  </a:lnTo>
                  <a:lnTo>
                    <a:pt x="31823" y="18806"/>
                  </a:lnTo>
                  <a:lnTo>
                    <a:pt x="30406" y="18140"/>
                  </a:lnTo>
                  <a:lnTo>
                    <a:pt x="39716" y="13892"/>
                  </a:lnTo>
                  <a:close/>
                  <a:moveTo>
                    <a:pt x="917" y="18765"/>
                  </a:moveTo>
                  <a:lnTo>
                    <a:pt x="1354" y="18931"/>
                  </a:lnTo>
                  <a:lnTo>
                    <a:pt x="584" y="18869"/>
                  </a:lnTo>
                  <a:lnTo>
                    <a:pt x="917" y="18765"/>
                  </a:lnTo>
                  <a:close/>
                  <a:moveTo>
                    <a:pt x="6478" y="17328"/>
                  </a:moveTo>
                  <a:lnTo>
                    <a:pt x="7227" y="17682"/>
                  </a:lnTo>
                  <a:lnTo>
                    <a:pt x="3208" y="19119"/>
                  </a:lnTo>
                  <a:lnTo>
                    <a:pt x="2479" y="19056"/>
                  </a:lnTo>
                  <a:lnTo>
                    <a:pt x="1417" y="18640"/>
                  </a:lnTo>
                  <a:lnTo>
                    <a:pt x="6478" y="17328"/>
                  </a:lnTo>
                  <a:close/>
                  <a:moveTo>
                    <a:pt x="7581" y="17869"/>
                  </a:moveTo>
                  <a:lnTo>
                    <a:pt x="7769" y="17953"/>
                  </a:lnTo>
                  <a:lnTo>
                    <a:pt x="4874" y="19285"/>
                  </a:lnTo>
                  <a:lnTo>
                    <a:pt x="3895" y="19181"/>
                  </a:lnTo>
                  <a:lnTo>
                    <a:pt x="7581" y="17869"/>
                  </a:lnTo>
                  <a:close/>
                  <a:moveTo>
                    <a:pt x="30073" y="18307"/>
                  </a:moveTo>
                  <a:lnTo>
                    <a:pt x="31448" y="18952"/>
                  </a:lnTo>
                  <a:lnTo>
                    <a:pt x="30052" y="19431"/>
                  </a:lnTo>
                  <a:lnTo>
                    <a:pt x="28699" y="18931"/>
                  </a:lnTo>
                  <a:lnTo>
                    <a:pt x="30073" y="18307"/>
                  </a:lnTo>
                  <a:close/>
                  <a:moveTo>
                    <a:pt x="16578" y="14725"/>
                  </a:moveTo>
                  <a:lnTo>
                    <a:pt x="27928" y="18952"/>
                  </a:lnTo>
                  <a:lnTo>
                    <a:pt x="26595" y="19556"/>
                  </a:lnTo>
                  <a:lnTo>
                    <a:pt x="13246" y="15870"/>
                  </a:lnTo>
                  <a:lnTo>
                    <a:pt x="16182" y="14829"/>
                  </a:lnTo>
                  <a:lnTo>
                    <a:pt x="16578" y="14725"/>
                  </a:lnTo>
                  <a:close/>
                  <a:moveTo>
                    <a:pt x="53669" y="17724"/>
                  </a:moveTo>
                  <a:lnTo>
                    <a:pt x="58709" y="19119"/>
                  </a:lnTo>
                  <a:lnTo>
                    <a:pt x="57647" y="19494"/>
                  </a:lnTo>
                  <a:lnTo>
                    <a:pt x="56918" y="19556"/>
                  </a:lnTo>
                  <a:lnTo>
                    <a:pt x="52919" y="18078"/>
                  </a:lnTo>
                  <a:lnTo>
                    <a:pt x="53669" y="17724"/>
                  </a:lnTo>
                  <a:close/>
                  <a:moveTo>
                    <a:pt x="43610" y="14933"/>
                  </a:moveTo>
                  <a:lnTo>
                    <a:pt x="44027" y="15058"/>
                  </a:lnTo>
                  <a:lnTo>
                    <a:pt x="46942" y="16141"/>
                  </a:lnTo>
                  <a:lnTo>
                    <a:pt x="33509" y="19619"/>
                  </a:lnTo>
                  <a:lnTo>
                    <a:pt x="32197" y="18994"/>
                  </a:lnTo>
                  <a:lnTo>
                    <a:pt x="43610" y="14933"/>
                  </a:lnTo>
                  <a:close/>
                  <a:moveTo>
                    <a:pt x="3520" y="19431"/>
                  </a:moveTo>
                  <a:lnTo>
                    <a:pt x="4333" y="19515"/>
                  </a:lnTo>
                  <a:lnTo>
                    <a:pt x="4062" y="19640"/>
                  </a:lnTo>
                  <a:lnTo>
                    <a:pt x="3520" y="19431"/>
                  </a:lnTo>
                  <a:close/>
                  <a:moveTo>
                    <a:pt x="52544" y="18244"/>
                  </a:moveTo>
                  <a:lnTo>
                    <a:pt x="56230" y="19619"/>
                  </a:lnTo>
                  <a:lnTo>
                    <a:pt x="55252" y="19702"/>
                  </a:lnTo>
                  <a:lnTo>
                    <a:pt x="52378" y="18328"/>
                  </a:lnTo>
                  <a:lnTo>
                    <a:pt x="52544" y="18244"/>
                  </a:lnTo>
                  <a:close/>
                  <a:moveTo>
                    <a:pt x="8102" y="18119"/>
                  </a:moveTo>
                  <a:lnTo>
                    <a:pt x="11976" y="19952"/>
                  </a:lnTo>
                  <a:lnTo>
                    <a:pt x="5457" y="19327"/>
                  </a:lnTo>
                  <a:lnTo>
                    <a:pt x="8102" y="18119"/>
                  </a:lnTo>
                  <a:close/>
                  <a:moveTo>
                    <a:pt x="28324" y="19098"/>
                  </a:moveTo>
                  <a:lnTo>
                    <a:pt x="29636" y="19598"/>
                  </a:lnTo>
                  <a:lnTo>
                    <a:pt x="28345" y="20035"/>
                  </a:lnTo>
                  <a:lnTo>
                    <a:pt x="27033" y="19681"/>
                  </a:lnTo>
                  <a:lnTo>
                    <a:pt x="28324" y="19098"/>
                  </a:lnTo>
                  <a:close/>
                  <a:moveTo>
                    <a:pt x="31802" y="19119"/>
                  </a:moveTo>
                  <a:lnTo>
                    <a:pt x="33072" y="19723"/>
                  </a:lnTo>
                  <a:lnTo>
                    <a:pt x="31760" y="20077"/>
                  </a:lnTo>
                  <a:lnTo>
                    <a:pt x="30490" y="19598"/>
                  </a:lnTo>
                  <a:lnTo>
                    <a:pt x="31802" y="19119"/>
                  </a:lnTo>
                  <a:close/>
                  <a:moveTo>
                    <a:pt x="56584" y="19869"/>
                  </a:moveTo>
                  <a:lnTo>
                    <a:pt x="56043" y="20077"/>
                  </a:lnTo>
                  <a:lnTo>
                    <a:pt x="55772" y="19931"/>
                  </a:lnTo>
                  <a:lnTo>
                    <a:pt x="56584" y="19869"/>
                  </a:lnTo>
                  <a:close/>
                  <a:moveTo>
                    <a:pt x="52024" y="18473"/>
                  </a:moveTo>
                  <a:lnTo>
                    <a:pt x="54669" y="19744"/>
                  </a:lnTo>
                  <a:lnTo>
                    <a:pt x="48129" y="20264"/>
                  </a:lnTo>
                  <a:lnTo>
                    <a:pt x="52024" y="18473"/>
                  </a:lnTo>
                  <a:close/>
                  <a:moveTo>
                    <a:pt x="12767" y="16037"/>
                  </a:moveTo>
                  <a:lnTo>
                    <a:pt x="26200" y="19744"/>
                  </a:lnTo>
                  <a:lnTo>
                    <a:pt x="24950" y="20306"/>
                  </a:lnTo>
                  <a:lnTo>
                    <a:pt x="9539" y="17474"/>
                  </a:lnTo>
                  <a:lnTo>
                    <a:pt x="12371" y="16182"/>
                  </a:lnTo>
                  <a:lnTo>
                    <a:pt x="12767" y="16037"/>
                  </a:lnTo>
                  <a:close/>
                  <a:moveTo>
                    <a:pt x="47400" y="16307"/>
                  </a:moveTo>
                  <a:lnTo>
                    <a:pt x="47796" y="16474"/>
                  </a:lnTo>
                  <a:lnTo>
                    <a:pt x="50607" y="17807"/>
                  </a:lnTo>
                  <a:lnTo>
                    <a:pt x="35155" y="20389"/>
                  </a:lnTo>
                  <a:lnTo>
                    <a:pt x="33926" y="19806"/>
                  </a:lnTo>
                  <a:lnTo>
                    <a:pt x="47400" y="16307"/>
                  </a:lnTo>
                  <a:close/>
                  <a:moveTo>
                    <a:pt x="30052" y="19744"/>
                  </a:moveTo>
                  <a:lnTo>
                    <a:pt x="31260" y="20202"/>
                  </a:lnTo>
                  <a:lnTo>
                    <a:pt x="30052" y="20514"/>
                  </a:lnTo>
                  <a:lnTo>
                    <a:pt x="28845" y="20181"/>
                  </a:lnTo>
                  <a:lnTo>
                    <a:pt x="30052" y="19744"/>
                  </a:lnTo>
                  <a:close/>
                  <a:moveTo>
                    <a:pt x="26616" y="19869"/>
                  </a:moveTo>
                  <a:lnTo>
                    <a:pt x="27866" y="20223"/>
                  </a:lnTo>
                  <a:lnTo>
                    <a:pt x="26679" y="20639"/>
                  </a:lnTo>
                  <a:lnTo>
                    <a:pt x="25450" y="20410"/>
                  </a:lnTo>
                  <a:lnTo>
                    <a:pt x="26616" y="19869"/>
                  </a:lnTo>
                  <a:close/>
                  <a:moveTo>
                    <a:pt x="33489" y="19931"/>
                  </a:moveTo>
                  <a:lnTo>
                    <a:pt x="34655" y="20473"/>
                  </a:lnTo>
                  <a:lnTo>
                    <a:pt x="33405" y="20681"/>
                  </a:lnTo>
                  <a:lnTo>
                    <a:pt x="32239" y="20243"/>
                  </a:lnTo>
                  <a:lnTo>
                    <a:pt x="33489" y="19931"/>
                  </a:lnTo>
                  <a:close/>
                  <a:moveTo>
                    <a:pt x="28366" y="20348"/>
                  </a:moveTo>
                  <a:lnTo>
                    <a:pt x="29490" y="20660"/>
                  </a:lnTo>
                  <a:lnTo>
                    <a:pt x="28386" y="20952"/>
                  </a:lnTo>
                  <a:lnTo>
                    <a:pt x="27262" y="20743"/>
                  </a:lnTo>
                  <a:lnTo>
                    <a:pt x="28366" y="20348"/>
                  </a:lnTo>
                  <a:close/>
                  <a:moveTo>
                    <a:pt x="31739" y="20368"/>
                  </a:moveTo>
                  <a:lnTo>
                    <a:pt x="32843" y="20785"/>
                  </a:lnTo>
                  <a:lnTo>
                    <a:pt x="31718" y="20972"/>
                  </a:lnTo>
                  <a:lnTo>
                    <a:pt x="30615" y="20660"/>
                  </a:lnTo>
                  <a:lnTo>
                    <a:pt x="31739" y="20368"/>
                  </a:lnTo>
                  <a:close/>
                  <a:moveTo>
                    <a:pt x="9081" y="17682"/>
                  </a:moveTo>
                  <a:lnTo>
                    <a:pt x="24492" y="20514"/>
                  </a:lnTo>
                  <a:lnTo>
                    <a:pt x="23346" y="21056"/>
                  </a:lnTo>
                  <a:lnTo>
                    <a:pt x="12809" y="20035"/>
                  </a:lnTo>
                  <a:lnTo>
                    <a:pt x="8456" y="17953"/>
                  </a:lnTo>
                  <a:lnTo>
                    <a:pt x="9081" y="17682"/>
                  </a:lnTo>
                  <a:close/>
                  <a:moveTo>
                    <a:pt x="51066" y="18015"/>
                  </a:moveTo>
                  <a:lnTo>
                    <a:pt x="51690" y="18307"/>
                  </a:lnTo>
                  <a:lnTo>
                    <a:pt x="47296" y="20327"/>
                  </a:lnTo>
                  <a:lnTo>
                    <a:pt x="36737" y="21160"/>
                  </a:lnTo>
                  <a:lnTo>
                    <a:pt x="35613" y="20618"/>
                  </a:lnTo>
                  <a:lnTo>
                    <a:pt x="51066" y="18015"/>
                  </a:lnTo>
                  <a:close/>
                  <a:moveTo>
                    <a:pt x="24992" y="20618"/>
                  </a:moveTo>
                  <a:lnTo>
                    <a:pt x="26137" y="20827"/>
                  </a:lnTo>
                  <a:lnTo>
                    <a:pt x="25054" y="21201"/>
                  </a:lnTo>
                  <a:lnTo>
                    <a:pt x="23930" y="21097"/>
                  </a:lnTo>
                  <a:lnTo>
                    <a:pt x="24992" y="20618"/>
                  </a:lnTo>
                  <a:close/>
                  <a:moveTo>
                    <a:pt x="30052" y="20806"/>
                  </a:moveTo>
                  <a:lnTo>
                    <a:pt x="31031" y="21097"/>
                  </a:lnTo>
                  <a:lnTo>
                    <a:pt x="30052" y="21264"/>
                  </a:lnTo>
                  <a:lnTo>
                    <a:pt x="29053" y="21077"/>
                  </a:lnTo>
                  <a:lnTo>
                    <a:pt x="30052" y="20806"/>
                  </a:lnTo>
                  <a:close/>
                  <a:moveTo>
                    <a:pt x="35113" y="20702"/>
                  </a:moveTo>
                  <a:lnTo>
                    <a:pt x="36175" y="21201"/>
                  </a:lnTo>
                  <a:lnTo>
                    <a:pt x="35030" y="21285"/>
                  </a:lnTo>
                  <a:lnTo>
                    <a:pt x="33947" y="20889"/>
                  </a:lnTo>
                  <a:lnTo>
                    <a:pt x="35113" y="20702"/>
                  </a:lnTo>
                  <a:close/>
                  <a:moveTo>
                    <a:pt x="26720" y="20931"/>
                  </a:moveTo>
                  <a:lnTo>
                    <a:pt x="27720" y="21118"/>
                  </a:lnTo>
                  <a:lnTo>
                    <a:pt x="26741" y="21368"/>
                  </a:lnTo>
                  <a:lnTo>
                    <a:pt x="25741" y="21285"/>
                  </a:lnTo>
                  <a:lnTo>
                    <a:pt x="26720" y="20931"/>
                  </a:lnTo>
                  <a:close/>
                  <a:moveTo>
                    <a:pt x="33385" y="20993"/>
                  </a:moveTo>
                  <a:lnTo>
                    <a:pt x="34343" y="21347"/>
                  </a:lnTo>
                  <a:lnTo>
                    <a:pt x="33343" y="21431"/>
                  </a:lnTo>
                  <a:lnTo>
                    <a:pt x="32364" y="21160"/>
                  </a:lnTo>
                  <a:lnTo>
                    <a:pt x="33385" y="20993"/>
                  </a:lnTo>
                  <a:close/>
                  <a:moveTo>
                    <a:pt x="28386" y="21243"/>
                  </a:moveTo>
                  <a:lnTo>
                    <a:pt x="29199" y="21389"/>
                  </a:lnTo>
                  <a:lnTo>
                    <a:pt x="28407" y="21535"/>
                  </a:lnTo>
                  <a:lnTo>
                    <a:pt x="27595" y="21451"/>
                  </a:lnTo>
                  <a:lnTo>
                    <a:pt x="28386" y="21243"/>
                  </a:lnTo>
                  <a:close/>
                  <a:moveTo>
                    <a:pt x="31698" y="21264"/>
                  </a:moveTo>
                  <a:lnTo>
                    <a:pt x="32489" y="21493"/>
                  </a:lnTo>
                  <a:lnTo>
                    <a:pt x="31677" y="21556"/>
                  </a:lnTo>
                  <a:lnTo>
                    <a:pt x="30885" y="21410"/>
                  </a:lnTo>
                  <a:lnTo>
                    <a:pt x="31698" y="21264"/>
                  </a:lnTo>
                  <a:close/>
                  <a:moveTo>
                    <a:pt x="4083" y="19952"/>
                  </a:moveTo>
                  <a:lnTo>
                    <a:pt x="8623" y="21660"/>
                  </a:lnTo>
                  <a:lnTo>
                    <a:pt x="501" y="21576"/>
                  </a:lnTo>
                  <a:lnTo>
                    <a:pt x="4083" y="19952"/>
                  </a:lnTo>
                  <a:close/>
                  <a:moveTo>
                    <a:pt x="30052" y="21556"/>
                  </a:moveTo>
                  <a:lnTo>
                    <a:pt x="30573" y="21639"/>
                  </a:lnTo>
                  <a:lnTo>
                    <a:pt x="30032" y="21680"/>
                  </a:lnTo>
                  <a:lnTo>
                    <a:pt x="29511" y="21639"/>
                  </a:lnTo>
                  <a:lnTo>
                    <a:pt x="30052" y="21556"/>
                  </a:lnTo>
                  <a:close/>
                  <a:moveTo>
                    <a:pt x="4916" y="19577"/>
                  </a:moveTo>
                  <a:lnTo>
                    <a:pt x="12746" y="20327"/>
                  </a:lnTo>
                  <a:lnTo>
                    <a:pt x="15662" y="21701"/>
                  </a:lnTo>
                  <a:lnTo>
                    <a:pt x="15662" y="21701"/>
                  </a:lnTo>
                  <a:lnTo>
                    <a:pt x="9477" y="21660"/>
                  </a:lnTo>
                  <a:lnTo>
                    <a:pt x="4457" y="19785"/>
                  </a:lnTo>
                  <a:lnTo>
                    <a:pt x="4916" y="19577"/>
                  </a:lnTo>
                  <a:close/>
                  <a:moveTo>
                    <a:pt x="13579" y="20410"/>
                  </a:moveTo>
                  <a:lnTo>
                    <a:pt x="22826" y="21285"/>
                  </a:lnTo>
                  <a:lnTo>
                    <a:pt x="21785" y="21764"/>
                  </a:lnTo>
                  <a:lnTo>
                    <a:pt x="16349" y="21722"/>
                  </a:lnTo>
                  <a:lnTo>
                    <a:pt x="13579" y="20410"/>
                  </a:lnTo>
                  <a:close/>
                  <a:moveTo>
                    <a:pt x="23388" y="21347"/>
                  </a:moveTo>
                  <a:lnTo>
                    <a:pt x="24409" y="21431"/>
                  </a:lnTo>
                  <a:lnTo>
                    <a:pt x="23471" y="21785"/>
                  </a:lnTo>
                  <a:lnTo>
                    <a:pt x="22472" y="21764"/>
                  </a:lnTo>
                  <a:lnTo>
                    <a:pt x="23388" y="21347"/>
                  </a:lnTo>
                  <a:close/>
                  <a:moveTo>
                    <a:pt x="25096" y="21514"/>
                  </a:moveTo>
                  <a:lnTo>
                    <a:pt x="25929" y="21576"/>
                  </a:lnTo>
                  <a:lnTo>
                    <a:pt x="25138" y="21785"/>
                  </a:lnTo>
                  <a:lnTo>
                    <a:pt x="24325" y="21785"/>
                  </a:lnTo>
                  <a:lnTo>
                    <a:pt x="25096" y="21514"/>
                  </a:lnTo>
                  <a:close/>
                  <a:moveTo>
                    <a:pt x="26762" y="21660"/>
                  </a:moveTo>
                  <a:lnTo>
                    <a:pt x="27303" y="21722"/>
                  </a:lnTo>
                  <a:lnTo>
                    <a:pt x="26783" y="21805"/>
                  </a:lnTo>
                  <a:lnTo>
                    <a:pt x="26262" y="21805"/>
                  </a:lnTo>
                  <a:lnTo>
                    <a:pt x="26762" y="21660"/>
                  </a:lnTo>
                  <a:close/>
                  <a:moveTo>
                    <a:pt x="33322" y="21722"/>
                  </a:moveTo>
                  <a:lnTo>
                    <a:pt x="33822" y="21868"/>
                  </a:lnTo>
                  <a:lnTo>
                    <a:pt x="33301" y="21847"/>
                  </a:lnTo>
                  <a:lnTo>
                    <a:pt x="32781" y="21764"/>
                  </a:lnTo>
                  <a:lnTo>
                    <a:pt x="33322" y="21722"/>
                  </a:lnTo>
                  <a:close/>
                  <a:moveTo>
                    <a:pt x="34988" y="21576"/>
                  </a:moveTo>
                  <a:lnTo>
                    <a:pt x="35759" y="21868"/>
                  </a:lnTo>
                  <a:lnTo>
                    <a:pt x="34946" y="21868"/>
                  </a:lnTo>
                  <a:lnTo>
                    <a:pt x="34155" y="21660"/>
                  </a:lnTo>
                  <a:lnTo>
                    <a:pt x="34988" y="21576"/>
                  </a:lnTo>
                  <a:close/>
                  <a:moveTo>
                    <a:pt x="36696" y="21451"/>
                  </a:moveTo>
                  <a:lnTo>
                    <a:pt x="37612" y="21889"/>
                  </a:lnTo>
                  <a:lnTo>
                    <a:pt x="36613" y="21889"/>
                  </a:lnTo>
                  <a:lnTo>
                    <a:pt x="35675" y="21535"/>
                  </a:lnTo>
                  <a:lnTo>
                    <a:pt x="36696" y="21451"/>
                  </a:lnTo>
                  <a:close/>
                  <a:moveTo>
                    <a:pt x="46526" y="20681"/>
                  </a:moveTo>
                  <a:lnTo>
                    <a:pt x="43735" y="21951"/>
                  </a:lnTo>
                  <a:lnTo>
                    <a:pt x="38299" y="21889"/>
                  </a:lnTo>
                  <a:lnTo>
                    <a:pt x="37279" y="21410"/>
                  </a:lnTo>
                  <a:lnTo>
                    <a:pt x="46526" y="20681"/>
                  </a:lnTo>
                  <a:close/>
                  <a:moveTo>
                    <a:pt x="55189" y="19994"/>
                  </a:moveTo>
                  <a:lnTo>
                    <a:pt x="55647" y="20202"/>
                  </a:lnTo>
                  <a:lnTo>
                    <a:pt x="50607" y="21993"/>
                  </a:lnTo>
                  <a:lnTo>
                    <a:pt x="44422" y="21951"/>
                  </a:lnTo>
                  <a:lnTo>
                    <a:pt x="47359" y="20598"/>
                  </a:lnTo>
                  <a:lnTo>
                    <a:pt x="55189" y="19994"/>
                  </a:lnTo>
                  <a:close/>
                  <a:moveTo>
                    <a:pt x="24055" y="22076"/>
                  </a:moveTo>
                  <a:lnTo>
                    <a:pt x="23534" y="22201"/>
                  </a:lnTo>
                  <a:lnTo>
                    <a:pt x="23013" y="22243"/>
                  </a:lnTo>
                  <a:lnTo>
                    <a:pt x="23513" y="22076"/>
                  </a:lnTo>
                  <a:close/>
                  <a:moveTo>
                    <a:pt x="36029" y="22159"/>
                  </a:moveTo>
                  <a:lnTo>
                    <a:pt x="36550" y="22180"/>
                  </a:lnTo>
                  <a:lnTo>
                    <a:pt x="37050" y="22368"/>
                  </a:lnTo>
                  <a:lnTo>
                    <a:pt x="37050" y="22368"/>
                  </a:lnTo>
                  <a:lnTo>
                    <a:pt x="36529" y="22305"/>
                  </a:lnTo>
                  <a:lnTo>
                    <a:pt x="36029" y="22159"/>
                  </a:lnTo>
                  <a:close/>
                  <a:moveTo>
                    <a:pt x="22659" y="22055"/>
                  </a:moveTo>
                  <a:lnTo>
                    <a:pt x="21910" y="22326"/>
                  </a:lnTo>
                  <a:lnTo>
                    <a:pt x="21076" y="22389"/>
                  </a:lnTo>
                  <a:lnTo>
                    <a:pt x="21847" y="22055"/>
                  </a:lnTo>
                  <a:close/>
                  <a:moveTo>
                    <a:pt x="38237" y="22180"/>
                  </a:moveTo>
                  <a:lnTo>
                    <a:pt x="38987" y="22534"/>
                  </a:lnTo>
                  <a:lnTo>
                    <a:pt x="38174" y="22472"/>
                  </a:lnTo>
                  <a:lnTo>
                    <a:pt x="37404" y="22180"/>
                  </a:lnTo>
                  <a:close/>
                  <a:moveTo>
                    <a:pt x="16953" y="22014"/>
                  </a:moveTo>
                  <a:lnTo>
                    <a:pt x="21160" y="22055"/>
                  </a:lnTo>
                  <a:lnTo>
                    <a:pt x="20243" y="22472"/>
                  </a:lnTo>
                  <a:lnTo>
                    <a:pt x="18244" y="22618"/>
                  </a:lnTo>
                  <a:lnTo>
                    <a:pt x="16953" y="22014"/>
                  </a:lnTo>
                  <a:close/>
                  <a:moveTo>
                    <a:pt x="38924" y="22201"/>
                  </a:moveTo>
                  <a:lnTo>
                    <a:pt x="43110" y="22222"/>
                  </a:lnTo>
                  <a:lnTo>
                    <a:pt x="41819" y="22826"/>
                  </a:lnTo>
                  <a:lnTo>
                    <a:pt x="39820" y="22618"/>
                  </a:lnTo>
                  <a:lnTo>
                    <a:pt x="38924" y="22201"/>
                  </a:lnTo>
                  <a:close/>
                  <a:moveTo>
                    <a:pt x="20847" y="22701"/>
                  </a:moveTo>
                  <a:lnTo>
                    <a:pt x="20348" y="22888"/>
                  </a:lnTo>
                  <a:lnTo>
                    <a:pt x="19827" y="22972"/>
                  </a:lnTo>
                  <a:lnTo>
                    <a:pt x="20306" y="22743"/>
                  </a:lnTo>
                  <a:lnTo>
                    <a:pt x="20847" y="22701"/>
                  </a:lnTo>
                  <a:close/>
                  <a:moveTo>
                    <a:pt x="19473" y="22805"/>
                  </a:moveTo>
                  <a:lnTo>
                    <a:pt x="19056" y="23013"/>
                  </a:lnTo>
                  <a:lnTo>
                    <a:pt x="18765" y="22868"/>
                  </a:lnTo>
                  <a:lnTo>
                    <a:pt x="19473" y="22805"/>
                  </a:lnTo>
                  <a:close/>
                  <a:moveTo>
                    <a:pt x="10268" y="21951"/>
                  </a:moveTo>
                  <a:lnTo>
                    <a:pt x="16287" y="22014"/>
                  </a:lnTo>
                  <a:lnTo>
                    <a:pt x="17661" y="22659"/>
                  </a:lnTo>
                  <a:lnTo>
                    <a:pt x="13142" y="23034"/>
                  </a:lnTo>
                  <a:lnTo>
                    <a:pt x="10268" y="21951"/>
                  </a:lnTo>
                  <a:close/>
                  <a:moveTo>
                    <a:pt x="39216" y="22868"/>
                  </a:moveTo>
                  <a:lnTo>
                    <a:pt x="39757" y="22909"/>
                  </a:lnTo>
                  <a:lnTo>
                    <a:pt x="40236" y="23138"/>
                  </a:lnTo>
                  <a:lnTo>
                    <a:pt x="39716" y="23034"/>
                  </a:lnTo>
                  <a:lnTo>
                    <a:pt x="39216" y="22868"/>
                  </a:lnTo>
                  <a:close/>
                  <a:moveTo>
                    <a:pt x="40590" y="22992"/>
                  </a:moveTo>
                  <a:lnTo>
                    <a:pt x="41298" y="23055"/>
                  </a:lnTo>
                  <a:lnTo>
                    <a:pt x="41007" y="23180"/>
                  </a:lnTo>
                  <a:lnTo>
                    <a:pt x="40590" y="22992"/>
                  </a:lnTo>
                  <a:close/>
                  <a:moveTo>
                    <a:pt x="43797" y="22243"/>
                  </a:moveTo>
                  <a:lnTo>
                    <a:pt x="49795" y="22284"/>
                  </a:lnTo>
                  <a:lnTo>
                    <a:pt x="46921" y="23305"/>
                  </a:lnTo>
                  <a:lnTo>
                    <a:pt x="42402" y="22868"/>
                  </a:lnTo>
                  <a:lnTo>
                    <a:pt x="43797" y="22243"/>
                  </a:lnTo>
                  <a:close/>
                  <a:moveTo>
                    <a:pt x="167" y="21868"/>
                  </a:moveTo>
                  <a:lnTo>
                    <a:pt x="9414" y="21951"/>
                  </a:lnTo>
                  <a:lnTo>
                    <a:pt x="12455" y="23076"/>
                  </a:lnTo>
                  <a:lnTo>
                    <a:pt x="6290" y="23576"/>
                  </a:lnTo>
                  <a:lnTo>
                    <a:pt x="167" y="21868"/>
                  </a:lnTo>
                  <a:close/>
                  <a:moveTo>
                    <a:pt x="18182" y="22909"/>
                  </a:moveTo>
                  <a:lnTo>
                    <a:pt x="18702" y="23159"/>
                  </a:lnTo>
                  <a:lnTo>
                    <a:pt x="15099" y="23763"/>
                  </a:lnTo>
                  <a:lnTo>
                    <a:pt x="13787" y="23263"/>
                  </a:lnTo>
                  <a:lnTo>
                    <a:pt x="18182" y="22909"/>
                  </a:lnTo>
                  <a:close/>
                  <a:moveTo>
                    <a:pt x="41881" y="23117"/>
                  </a:moveTo>
                  <a:lnTo>
                    <a:pt x="46276" y="23534"/>
                  </a:lnTo>
                  <a:lnTo>
                    <a:pt x="44943" y="24013"/>
                  </a:lnTo>
                  <a:lnTo>
                    <a:pt x="41361" y="23347"/>
                  </a:lnTo>
                  <a:lnTo>
                    <a:pt x="41881" y="23117"/>
                  </a:lnTo>
                  <a:close/>
                  <a:moveTo>
                    <a:pt x="17703" y="23617"/>
                  </a:moveTo>
                  <a:lnTo>
                    <a:pt x="17224" y="23846"/>
                  </a:lnTo>
                  <a:lnTo>
                    <a:pt x="16099" y="24138"/>
                  </a:lnTo>
                  <a:lnTo>
                    <a:pt x="15641" y="23971"/>
                  </a:lnTo>
                  <a:lnTo>
                    <a:pt x="17703" y="23617"/>
                  </a:lnTo>
                  <a:close/>
                  <a:moveTo>
                    <a:pt x="42340" y="23826"/>
                  </a:moveTo>
                  <a:lnTo>
                    <a:pt x="44401" y="24200"/>
                  </a:lnTo>
                  <a:lnTo>
                    <a:pt x="43943" y="24367"/>
                  </a:lnTo>
                  <a:lnTo>
                    <a:pt x="42819" y="24055"/>
                  </a:lnTo>
                  <a:lnTo>
                    <a:pt x="42340" y="23826"/>
                  </a:lnTo>
                  <a:close/>
                  <a:moveTo>
                    <a:pt x="13100" y="23326"/>
                  </a:moveTo>
                  <a:lnTo>
                    <a:pt x="14537" y="23867"/>
                  </a:lnTo>
                  <a:lnTo>
                    <a:pt x="10060" y="24617"/>
                  </a:lnTo>
                  <a:lnTo>
                    <a:pt x="7102" y="23784"/>
                  </a:lnTo>
                  <a:lnTo>
                    <a:pt x="13100" y="23326"/>
                  </a:lnTo>
                  <a:close/>
                  <a:moveTo>
                    <a:pt x="46963" y="23596"/>
                  </a:moveTo>
                  <a:lnTo>
                    <a:pt x="52940" y="24180"/>
                  </a:lnTo>
                  <a:lnTo>
                    <a:pt x="49983" y="24929"/>
                  </a:lnTo>
                  <a:lnTo>
                    <a:pt x="45505" y="24117"/>
                  </a:lnTo>
                  <a:lnTo>
                    <a:pt x="46963" y="23596"/>
                  </a:lnTo>
                  <a:close/>
                  <a:moveTo>
                    <a:pt x="15079" y="24055"/>
                  </a:moveTo>
                  <a:lnTo>
                    <a:pt x="15599" y="24263"/>
                  </a:lnTo>
                  <a:lnTo>
                    <a:pt x="12080" y="25179"/>
                  </a:lnTo>
                  <a:lnTo>
                    <a:pt x="10726" y="24784"/>
                  </a:lnTo>
                  <a:lnTo>
                    <a:pt x="15079" y="24055"/>
                  </a:lnTo>
                  <a:close/>
                  <a:moveTo>
                    <a:pt x="15683" y="24534"/>
                  </a:moveTo>
                  <a:lnTo>
                    <a:pt x="13100" y="25450"/>
                  </a:lnTo>
                  <a:lnTo>
                    <a:pt x="12642" y="25325"/>
                  </a:lnTo>
                  <a:lnTo>
                    <a:pt x="15683" y="24534"/>
                  </a:lnTo>
                  <a:close/>
                  <a:moveTo>
                    <a:pt x="44964" y="24305"/>
                  </a:moveTo>
                  <a:lnTo>
                    <a:pt x="49316" y="25117"/>
                  </a:lnTo>
                  <a:lnTo>
                    <a:pt x="47942" y="25471"/>
                  </a:lnTo>
                  <a:lnTo>
                    <a:pt x="44422" y="24492"/>
                  </a:lnTo>
                  <a:lnTo>
                    <a:pt x="44964" y="24305"/>
                  </a:lnTo>
                  <a:close/>
                  <a:moveTo>
                    <a:pt x="6269" y="23867"/>
                  </a:moveTo>
                  <a:lnTo>
                    <a:pt x="9372" y="24721"/>
                  </a:lnTo>
                  <a:lnTo>
                    <a:pt x="3291" y="25742"/>
                  </a:lnTo>
                  <a:lnTo>
                    <a:pt x="3187" y="25721"/>
                  </a:lnTo>
                  <a:lnTo>
                    <a:pt x="271" y="24325"/>
                  </a:lnTo>
                  <a:lnTo>
                    <a:pt x="6269" y="23867"/>
                  </a:lnTo>
                  <a:close/>
                  <a:moveTo>
                    <a:pt x="44360" y="24784"/>
                  </a:moveTo>
                  <a:lnTo>
                    <a:pt x="47379" y="25617"/>
                  </a:lnTo>
                  <a:lnTo>
                    <a:pt x="46921" y="25742"/>
                  </a:lnTo>
                  <a:lnTo>
                    <a:pt x="44360" y="24784"/>
                  </a:lnTo>
                  <a:close/>
                  <a:moveTo>
                    <a:pt x="10039" y="24908"/>
                  </a:moveTo>
                  <a:lnTo>
                    <a:pt x="11517" y="25325"/>
                  </a:lnTo>
                  <a:lnTo>
                    <a:pt x="7123" y="26450"/>
                  </a:lnTo>
                  <a:lnTo>
                    <a:pt x="4124" y="25908"/>
                  </a:lnTo>
                  <a:lnTo>
                    <a:pt x="10039" y="24908"/>
                  </a:lnTo>
                  <a:close/>
                  <a:moveTo>
                    <a:pt x="49983" y="25242"/>
                  </a:moveTo>
                  <a:lnTo>
                    <a:pt x="55897" y="26325"/>
                  </a:lnTo>
                  <a:lnTo>
                    <a:pt x="52877" y="26824"/>
                  </a:lnTo>
                  <a:lnTo>
                    <a:pt x="48504" y="25617"/>
                  </a:lnTo>
                  <a:lnTo>
                    <a:pt x="49983" y="25242"/>
                  </a:lnTo>
                  <a:close/>
                  <a:moveTo>
                    <a:pt x="12080" y="25471"/>
                  </a:moveTo>
                  <a:lnTo>
                    <a:pt x="12621" y="25617"/>
                  </a:lnTo>
                  <a:lnTo>
                    <a:pt x="9185" y="26845"/>
                  </a:lnTo>
                  <a:lnTo>
                    <a:pt x="7790" y="26575"/>
                  </a:lnTo>
                  <a:lnTo>
                    <a:pt x="12080" y="25471"/>
                  </a:lnTo>
                  <a:close/>
                  <a:moveTo>
                    <a:pt x="4187" y="26200"/>
                  </a:moveTo>
                  <a:lnTo>
                    <a:pt x="6457" y="26637"/>
                  </a:lnTo>
                  <a:lnTo>
                    <a:pt x="5561" y="26866"/>
                  </a:lnTo>
                  <a:lnTo>
                    <a:pt x="4187" y="26200"/>
                  </a:lnTo>
                  <a:close/>
                  <a:moveTo>
                    <a:pt x="12705" y="25887"/>
                  </a:moveTo>
                  <a:lnTo>
                    <a:pt x="10226" y="27033"/>
                  </a:lnTo>
                  <a:lnTo>
                    <a:pt x="9768" y="26949"/>
                  </a:lnTo>
                  <a:lnTo>
                    <a:pt x="12705" y="25887"/>
                  </a:lnTo>
                  <a:close/>
                  <a:moveTo>
                    <a:pt x="47942" y="25762"/>
                  </a:moveTo>
                  <a:lnTo>
                    <a:pt x="52190" y="26949"/>
                  </a:lnTo>
                  <a:lnTo>
                    <a:pt x="50795" y="27179"/>
                  </a:lnTo>
                  <a:lnTo>
                    <a:pt x="47400" y="25908"/>
                  </a:lnTo>
                  <a:lnTo>
                    <a:pt x="47942" y="25762"/>
                  </a:lnTo>
                  <a:close/>
                  <a:moveTo>
                    <a:pt x="55814" y="26637"/>
                  </a:moveTo>
                  <a:lnTo>
                    <a:pt x="54439" y="27262"/>
                  </a:lnTo>
                  <a:lnTo>
                    <a:pt x="53544" y="27012"/>
                  </a:lnTo>
                  <a:lnTo>
                    <a:pt x="55814" y="26637"/>
                  </a:lnTo>
                  <a:close/>
                  <a:moveTo>
                    <a:pt x="47296" y="26179"/>
                  </a:moveTo>
                  <a:lnTo>
                    <a:pt x="50233" y="27283"/>
                  </a:lnTo>
                  <a:lnTo>
                    <a:pt x="49754" y="27366"/>
                  </a:lnTo>
                  <a:lnTo>
                    <a:pt x="47296" y="26179"/>
                  </a:lnTo>
                  <a:close/>
                  <a:moveTo>
                    <a:pt x="7144" y="26762"/>
                  </a:moveTo>
                  <a:lnTo>
                    <a:pt x="8643" y="27033"/>
                  </a:lnTo>
                  <a:lnTo>
                    <a:pt x="7082" y="27595"/>
                  </a:lnTo>
                  <a:lnTo>
                    <a:pt x="5978" y="27054"/>
                  </a:lnTo>
                  <a:lnTo>
                    <a:pt x="7144" y="26762"/>
                  </a:lnTo>
                  <a:close/>
                  <a:moveTo>
                    <a:pt x="52857" y="27137"/>
                  </a:moveTo>
                  <a:lnTo>
                    <a:pt x="54023" y="27449"/>
                  </a:lnTo>
                  <a:lnTo>
                    <a:pt x="52898" y="27970"/>
                  </a:lnTo>
                  <a:lnTo>
                    <a:pt x="51336" y="27387"/>
                  </a:lnTo>
                  <a:lnTo>
                    <a:pt x="52857" y="27137"/>
                  </a:lnTo>
                  <a:close/>
                  <a:moveTo>
                    <a:pt x="9227" y="27137"/>
                  </a:moveTo>
                  <a:lnTo>
                    <a:pt x="9768" y="27241"/>
                  </a:lnTo>
                  <a:lnTo>
                    <a:pt x="8019" y="28032"/>
                  </a:lnTo>
                  <a:lnTo>
                    <a:pt x="7456" y="27762"/>
                  </a:lnTo>
                  <a:lnTo>
                    <a:pt x="9227" y="27137"/>
                  </a:lnTo>
                  <a:close/>
                  <a:moveTo>
                    <a:pt x="28428" y="22097"/>
                  </a:moveTo>
                  <a:lnTo>
                    <a:pt x="31656" y="22139"/>
                  </a:lnTo>
                  <a:lnTo>
                    <a:pt x="34863" y="22451"/>
                  </a:lnTo>
                  <a:lnTo>
                    <a:pt x="38050" y="23034"/>
                  </a:lnTo>
                  <a:lnTo>
                    <a:pt x="40111" y="23596"/>
                  </a:lnTo>
                  <a:lnTo>
                    <a:pt x="29990" y="28220"/>
                  </a:lnTo>
                  <a:lnTo>
                    <a:pt x="19952" y="23430"/>
                  </a:lnTo>
                  <a:lnTo>
                    <a:pt x="22014" y="22888"/>
                  </a:lnTo>
                  <a:lnTo>
                    <a:pt x="25200" y="22368"/>
                  </a:lnTo>
                  <a:lnTo>
                    <a:pt x="28428" y="22097"/>
                  </a:lnTo>
                  <a:close/>
                  <a:moveTo>
                    <a:pt x="50774" y="27491"/>
                  </a:moveTo>
                  <a:lnTo>
                    <a:pt x="52523" y="28136"/>
                  </a:lnTo>
                  <a:lnTo>
                    <a:pt x="51940" y="28407"/>
                  </a:lnTo>
                  <a:lnTo>
                    <a:pt x="50212" y="27574"/>
                  </a:lnTo>
                  <a:lnTo>
                    <a:pt x="50774" y="27491"/>
                  </a:lnTo>
                  <a:close/>
                  <a:moveTo>
                    <a:pt x="5540" y="27158"/>
                  </a:moveTo>
                  <a:lnTo>
                    <a:pt x="6707" y="27720"/>
                  </a:lnTo>
                  <a:lnTo>
                    <a:pt x="4374" y="28553"/>
                  </a:lnTo>
                  <a:lnTo>
                    <a:pt x="1313" y="28261"/>
                  </a:lnTo>
                  <a:lnTo>
                    <a:pt x="5540" y="27158"/>
                  </a:lnTo>
                  <a:close/>
                  <a:moveTo>
                    <a:pt x="7061" y="27907"/>
                  </a:moveTo>
                  <a:lnTo>
                    <a:pt x="7685" y="28199"/>
                  </a:lnTo>
                  <a:lnTo>
                    <a:pt x="6457" y="28740"/>
                  </a:lnTo>
                  <a:lnTo>
                    <a:pt x="5041" y="28615"/>
                  </a:lnTo>
                  <a:lnTo>
                    <a:pt x="7061" y="27907"/>
                  </a:lnTo>
                  <a:close/>
                  <a:moveTo>
                    <a:pt x="19515" y="23555"/>
                  </a:moveTo>
                  <a:lnTo>
                    <a:pt x="29636" y="28366"/>
                  </a:lnTo>
                  <a:lnTo>
                    <a:pt x="28657" y="28824"/>
                  </a:lnTo>
                  <a:lnTo>
                    <a:pt x="16870" y="24429"/>
                  </a:lnTo>
                  <a:lnTo>
                    <a:pt x="18890" y="23701"/>
                  </a:lnTo>
                  <a:lnTo>
                    <a:pt x="19515" y="23555"/>
                  </a:lnTo>
                  <a:close/>
                  <a:moveTo>
                    <a:pt x="40549" y="23721"/>
                  </a:moveTo>
                  <a:lnTo>
                    <a:pt x="41153" y="23888"/>
                  </a:lnTo>
                  <a:lnTo>
                    <a:pt x="43152" y="24638"/>
                  </a:lnTo>
                  <a:lnTo>
                    <a:pt x="31302" y="28845"/>
                  </a:lnTo>
                  <a:lnTo>
                    <a:pt x="30323" y="28386"/>
                  </a:lnTo>
                  <a:lnTo>
                    <a:pt x="40549" y="23721"/>
                  </a:lnTo>
                  <a:close/>
                  <a:moveTo>
                    <a:pt x="54460" y="27574"/>
                  </a:moveTo>
                  <a:lnTo>
                    <a:pt x="58646" y="28740"/>
                  </a:lnTo>
                  <a:lnTo>
                    <a:pt x="55606" y="28970"/>
                  </a:lnTo>
                  <a:lnTo>
                    <a:pt x="53273" y="28116"/>
                  </a:lnTo>
                  <a:lnTo>
                    <a:pt x="54460" y="27574"/>
                  </a:lnTo>
                  <a:close/>
                  <a:moveTo>
                    <a:pt x="8019" y="28345"/>
                  </a:moveTo>
                  <a:lnTo>
                    <a:pt x="9456" y="29032"/>
                  </a:lnTo>
                  <a:lnTo>
                    <a:pt x="7040" y="28803"/>
                  </a:lnTo>
                  <a:lnTo>
                    <a:pt x="8019" y="28345"/>
                  </a:lnTo>
                  <a:close/>
                  <a:moveTo>
                    <a:pt x="1417" y="28553"/>
                  </a:moveTo>
                  <a:lnTo>
                    <a:pt x="3729" y="28782"/>
                  </a:lnTo>
                  <a:lnTo>
                    <a:pt x="2854" y="29094"/>
                  </a:lnTo>
                  <a:lnTo>
                    <a:pt x="1417" y="28553"/>
                  </a:lnTo>
                  <a:close/>
                  <a:moveTo>
                    <a:pt x="52898" y="28282"/>
                  </a:moveTo>
                  <a:lnTo>
                    <a:pt x="54918" y="29032"/>
                  </a:lnTo>
                  <a:lnTo>
                    <a:pt x="53502" y="29136"/>
                  </a:lnTo>
                  <a:lnTo>
                    <a:pt x="52294" y="28553"/>
                  </a:lnTo>
                  <a:lnTo>
                    <a:pt x="52898" y="28282"/>
                  </a:lnTo>
                  <a:close/>
                  <a:moveTo>
                    <a:pt x="29990" y="28532"/>
                  </a:moveTo>
                  <a:lnTo>
                    <a:pt x="30927" y="28990"/>
                  </a:lnTo>
                  <a:lnTo>
                    <a:pt x="29969" y="29324"/>
                  </a:lnTo>
                  <a:lnTo>
                    <a:pt x="29053" y="28970"/>
                  </a:lnTo>
                  <a:lnTo>
                    <a:pt x="29990" y="28532"/>
                  </a:lnTo>
                  <a:close/>
                  <a:moveTo>
                    <a:pt x="51940" y="28720"/>
                  </a:moveTo>
                  <a:lnTo>
                    <a:pt x="52919" y="29178"/>
                  </a:lnTo>
                  <a:lnTo>
                    <a:pt x="50503" y="29386"/>
                  </a:lnTo>
                  <a:lnTo>
                    <a:pt x="51940" y="28720"/>
                  </a:lnTo>
                  <a:close/>
                  <a:moveTo>
                    <a:pt x="16453" y="24575"/>
                  </a:moveTo>
                  <a:lnTo>
                    <a:pt x="28282" y="28990"/>
                  </a:lnTo>
                  <a:lnTo>
                    <a:pt x="27387" y="29407"/>
                  </a:lnTo>
                  <a:lnTo>
                    <a:pt x="13892" y="25679"/>
                  </a:lnTo>
                  <a:lnTo>
                    <a:pt x="15849" y="24784"/>
                  </a:lnTo>
                  <a:lnTo>
                    <a:pt x="16453" y="24575"/>
                  </a:lnTo>
                  <a:close/>
                  <a:moveTo>
                    <a:pt x="43589" y="24804"/>
                  </a:moveTo>
                  <a:lnTo>
                    <a:pt x="44172" y="25013"/>
                  </a:lnTo>
                  <a:lnTo>
                    <a:pt x="46109" y="25950"/>
                  </a:lnTo>
                  <a:lnTo>
                    <a:pt x="32572" y="29449"/>
                  </a:lnTo>
                  <a:lnTo>
                    <a:pt x="31677" y="29011"/>
                  </a:lnTo>
                  <a:lnTo>
                    <a:pt x="43589" y="24804"/>
                  </a:lnTo>
                  <a:close/>
                  <a:moveTo>
                    <a:pt x="58542" y="29032"/>
                  </a:moveTo>
                  <a:lnTo>
                    <a:pt x="57105" y="29532"/>
                  </a:lnTo>
                  <a:lnTo>
                    <a:pt x="56251" y="29219"/>
                  </a:lnTo>
                  <a:lnTo>
                    <a:pt x="58542" y="29032"/>
                  </a:lnTo>
                  <a:close/>
                  <a:moveTo>
                    <a:pt x="4395" y="28845"/>
                  </a:moveTo>
                  <a:lnTo>
                    <a:pt x="5936" y="28990"/>
                  </a:lnTo>
                  <a:lnTo>
                    <a:pt x="4416" y="29678"/>
                  </a:lnTo>
                  <a:lnTo>
                    <a:pt x="3270" y="29240"/>
                  </a:lnTo>
                  <a:lnTo>
                    <a:pt x="4395" y="28845"/>
                  </a:lnTo>
                  <a:close/>
                  <a:moveTo>
                    <a:pt x="28678" y="29136"/>
                  </a:moveTo>
                  <a:lnTo>
                    <a:pt x="29553" y="29469"/>
                  </a:lnTo>
                  <a:lnTo>
                    <a:pt x="28699" y="29761"/>
                  </a:lnTo>
                  <a:lnTo>
                    <a:pt x="27824" y="29532"/>
                  </a:lnTo>
                  <a:lnTo>
                    <a:pt x="28678" y="29136"/>
                  </a:lnTo>
                  <a:close/>
                  <a:moveTo>
                    <a:pt x="31281" y="29157"/>
                  </a:moveTo>
                  <a:lnTo>
                    <a:pt x="32135" y="29553"/>
                  </a:lnTo>
                  <a:lnTo>
                    <a:pt x="31260" y="29782"/>
                  </a:lnTo>
                  <a:lnTo>
                    <a:pt x="30406" y="29469"/>
                  </a:lnTo>
                  <a:lnTo>
                    <a:pt x="31281" y="29157"/>
                  </a:lnTo>
                  <a:close/>
                  <a:moveTo>
                    <a:pt x="13496" y="25866"/>
                  </a:moveTo>
                  <a:lnTo>
                    <a:pt x="26970" y="29594"/>
                  </a:lnTo>
                  <a:lnTo>
                    <a:pt x="26137" y="29969"/>
                  </a:lnTo>
                  <a:lnTo>
                    <a:pt x="10726" y="27116"/>
                  </a:lnTo>
                  <a:lnTo>
                    <a:pt x="13496" y="25866"/>
                  </a:lnTo>
                  <a:close/>
                  <a:moveTo>
                    <a:pt x="46526" y="26137"/>
                  </a:moveTo>
                  <a:lnTo>
                    <a:pt x="49254" y="27449"/>
                  </a:lnTo>
                  <a:lnTo>
                    <a:pt x="33801" y="30032"/>
                  </a:lnTo>
                  <a:lnTo>
                    <a:pt x="32989" y="29636"/>
                  </a:lnTo>
                  <a:lnTo>
                    <a:pt x="46526" y="26137"/>
                  </a:lnTo>
                  <a:close/>
                  <a:moveTo>
                    <a:pt x="55564" y="29261"/>
                  </a:moveTo>
                  <a:lnTo>
                    <a:pt x="56689" y="29698"/>
                  </a:lnTo>
                  <a:lnTo>
                    <a:pt x="55522" y="30094"/>
                  </a:lnTo>
                  <a:lnTo>
                    <a:pt x="54023" y="29386"/>
                  </a:lnTo>
                  <a:lnTo>
                    <a:pt x="55564" y="29261"/>
                  </a:lnTo>
                  <a:close/>
                  <a:moveTo>
                    <a:pt x="29969" y="29615"/>
                  </a:moveTo>
                  <a:lnTo>
                    <a:pt x="30760" y="29928"/>
                  </a:lnTo>
                  <a:lnTo>
                    <a:pt x="29969" y="30115"/>
                  </a:lnTo>
                  <a:lnTo>
                    <a:pt x="29178" y="29907"/>
                  </a:lnTo>
                  <a:lnTo>
                    <a:pt x="29969" y="29615"/>
                  </a:lnTo>
                  <a:close/>
                  <a:moveTo>
                    <a:pt x="27408" y="29719"/>
                  </a:moveTo>
                  <a:lnTo>
                    <a:pt x="28220" y="29948"/>
                  </a:lnTo>
                  <a:lnTo>
                    <a:pt x="27449" y="30219"/>
                  </a:lnTo>
                  <a:lnTo>
                    <a:pt x="26637" y="30073"/>
                  </a:lnTo>
                  <a:lnTo>
                    <a:pt x="27408" y="29719"/>
                  </a:lnTo>
                  <a:close/>
                  <a:moveTo>
                    <a:pt x="32551" y="29761"/>
                  </a:moveTo>
                  <a:lnTo>
                    <a:pt x="33301" y="30115"/>
                  </a:lnTo>
                  <a:lnTo>
                    <a:pt x="32489" y="30261"/>
                  </a:lnTo>
                  <a:lnTo>
                    <a:pt x="31718" y="29969"/>
                  </a:lnTo>
                  <a:lnTo>
                    <a:pt x="32551" y="29761"/>
                  </a:lnTo>
                  <a:close/>
                  <a:moveTo>
                    <a:pt x="28699" y="30073"/>
                  </a:moveTo>
                  <a:lnTo>
                    <a:pt x="29407" y="30261"/>
                  </a:lnTo>
                  <a:lnTo>
                    <a:pt x="28720" y="30448"/>
                  </a:lnTo>
                  <a:lnTo>
                    <a:pt x="28011" y="30323"/>
                  </a:lnTo>
                  <a:lnTo>
                    <a:pt x="28699" y="30073"/>
                  </a:lnTo>
                  <a:close/>
                  <a:moveTo>
                    <a:pt x="31239" y="30094"/>
                  </a:moveTo>
                  <a:lnTo>
                    <a:pt x="31927" y="30344"/>
                  </a:lnTo>
                  <a:lnTo>
                    <a:pt x="31219" y="30469"/>
                  </a:lnTo>
                  <a:lnTo>
                    <a:pt x="30531" y="30282"/>
                  </a:lnTo>
                  <a:lnTo>
                    <a:pt x="31239" y="30094"/>
                  </a:lnTo>
                  <a:close/>
                  <a:moveTo>
                    <a:pt x="10268" y="27324"/>
                  </a:moveTo>
                  <a:lnTo>
                    <a:pt x="25679" y="30177"/>
                  </a:lnTo>
                  <a:lnTo>
                    <a:pt x="24929" y="30531"/>
                  </a:lnTo>
                  <a:lnTo>
                    <a:pt x="10310" y="29115"/>
                  </a:lnTo>
                  <a:lnTo>
                    <a:pt x="8373" y="28199"/>
                  </a:lnTo>
                  <a:lnTo>
                    <a:pt x="10268" y="27324"/>
                  </a:lnTo>
                  <a:close/>
                  <a:moveTo>
                    <a:pt x="49712" y="27657"/>
                  </a:moveTo>
                  <a:lnTo>
                    <a:pt x="51607" y="28553"/>
                  </a:lnTo>
                  <a:lnTo>
                    <a:pt x="49649" y="29449"/>
                  </a:lnTo>
                  <a:lnTo>
                    <a:pt x="34988" y="30615"/>
                  </a:lnTo>
                  <a:lnTo>
                    <a:pt x="34259" y="30261"/>
                  </a:lnTo>
                  <a:lnTo>
                    <a:pt x="49712" y="27657"/>
                  </a:lnTo>
                  <a:close/>
                  <a:moveTo>
                    <a:pt x="26179" y="30282"/>
                  </a:moveTo>
                  <a:lnTo>
                    <a:pt x="26908" y="30407"/>
                  </a:lnTo>
                  <a:lnTo>
                    <a:pt x="26220" y="30636"/>
                  </a:lnTo>
                  <a:lnTo>
                    <a:pt x="25512" y="30573"/>
                  </a:lnTo>
                  <a:lnTo>
                    <a:pt x="26179" y="30282"/>
                  </a:lnTo>
                  <a:close/>
                  <a:moveTo>
                    <a:pt x="29969" y="30427"/>
                  </a:moveTo>
                  <a:lnTo>
                    <a:pt x="30531" y="30573"/>
                  </a:lnTo>
                  <a:lnTo>
                    <a:pt x="29969" y="30677"/>
                  </a:lnTo>
                  <a:lnTo>
                    <a:pt x="29386" y="30573"/>
                  </a:lnTo>
                  <a:lnTo>
                    <a:pt x="29969" y="30427"/>
                  </a:lnTo>
                  <a:close/>
                  <a:moveTo>
                    <a:pt x="33759" y="30344"/>
                  </a:moveTo>
                  <a:lnTo>
                    <a:pt x="34426" y="30656"/>
                  </a:lnTo>
                  <a:lnTo>
                    <a:pt x="33718" y="30698"/>
                  </a:lnTo>
                  <a:lnTo>
                    <a:pt x="33030" y="30448"/>
                  </a:lnTo>
                  <a:lnTo>
                    <a:pt x="33759" y="30344"/>
                  </a:lnTo>
                  <a:close/>
                  <a:moveTo>
                    <a:pt x="27470" y="30511"/>
                  </a:moveTo>
                  <a:lnTo>
                    <a:pt x="28053" y="30615"/>
                  </a:lnTo>
                  <a:lnTo>
                    <a:pt x="27491" y="30761"/>
                  </a:lnTo>
                  <a:lnTo>
                    <a:pt x="26908" y="30719"/>
                  </a:lnTo>
                  <a:lnTo>
                    <a:pt x="27470" y="30511"/>
                  </a:lnTo>
                  <a:close/>
                  <a:moveTo>
                    <a:pt x="32468" y="30552"/>
                  </a:moveTo>
                  <a:lnTo>
                    <a:pt x="33030" y="30761"/>
                  </a:lnTo>
                  <a:lnTo>
                    <a:pt x="32447" y="30802"/>
                  </a:lnTo>
                  <a:lnTo>
                    <a:pt x="31885" y="30656"/>
                  </a:lnTo>
                  <a:lnTo>
                    <a:pt x="32468" y="30552"/>
                  </a:lnTo>
                  <a:close/>
                  <a:moveTo>
                    <a:pt x="28720" y="30740"/>
                  </a:moveTo>
                  <a:lnTo>
                    <a:pt x="29136" y="30823"/>
                  </a:lnTo>
                  <a:lnTo>
                    <a:pt x="28740" y="30886"/>
                  </a:lnTo>
                  <a:lnTo>
                    <a:pt x="28324" y="30844"/>
                  </a:lnTo>
                  <a:lnTo>
                    <a:pt x="28720" y="30740"/>
                  </a:lnTo>
                  <a:close/>
                  <a:moveTo>
                    <a:pt x="31198" y="30761"/>
                  </a:moveTo>
                  <a:lnTo>
                    <a:pt x="31594" y="30865"/>
                  </a:lnTo>
                  <a:lnTo>
                    <a:pt x="31198" y="30906"/>
                  </a:lnTo>
                  <a:lnTo>
                    <a:pt x="30802" y="30823"/>
                  </a:lnTo>
                  <a:lnTo>
                    <a:pt x="31198" y="30761"/>
                  </a:lnTo>
                  <a:close/>
                  <a:moveTo>
                    <a:pt x="4437" y="29990"/>
                  </a:moveTo>
                  <a:lnTo>
                    <a:pt x="6915" y="30927"/>
                  </a:lnTo>
                  <a:lnTo>
                    <a:pt x="6915" y="30927"/>
                  </a:lnTo>
                  <a:lnTo>
                    <a:pt x="2479" y="30886"/>
                  </a:lnTo>
                  <a:lnTo>
                    <a:pt x="4437" y="29990"/>
                  </a:lnTo>
                  <a:close/>
                  <a:moveTo>
                    <a:pt x="6519" y="29053"/>
                  </a:moveTo>
                  <a:lnTo>
                    <a:pt x="10226" y="29407"/>
                  </a:lnTo>
                  <a:lnTo>
                    <a:pt x="13517" y="30969"/>
                  </a:lnTo>
                  <a:lnTo>
                    <a:pt x="7769" y="30927"/>
                  </a:lnTo>
                  <a:lnTo>
                    <a:pt x="4812" y="29823"/>
                  </a:lnTo>
                  <a:lnTo>
                    <a:pt x="6519" y="29053"/>
                  </a:lnTo>
                  <a:close/>
                  <a:moveTo>
                    <a:pt x="29969" y="30969"/>
                  </a:moveTo>
                  <a:lnTo>
                    <a:pt x="30073" y="30990"/>
                  </a:lnTo>
                  <a:lnTo>
                    <a:pt x="29969" y="31010"/>
                  </a:lnTo>
                  <a:lnTo>
                    <a:pt x="29844" y="30990"/>
                  </a:lnTo>
                  <a:lnTo>
                    <a:pt x="29969" y="30969"/>
                  </a:lnTo>
                  <a:close/>
                  <a:moveTo>
                    <a:pt x="11059" y="29490"/>
                  </a:moveTo>
                  <a:lnTo>
                    <a:pt x="24409" y="30761"/>
                  </a:lnTo>
                  <a:lnTo>
                    <a:pt x="23763" y="31052"/>
                  </a:lnTo>
                  <a:lnTo>
                    <a:pt x="14204" y="30990"/>
                  </a:lnTo>
                  <a:lnTo>
                    <a:pt x="11059" y="29490"/>
                  </a:lnTo>
                  <a:close/>
                  <a:moveTo>
                    <a:pt x="24992" y="30823"/>
                  </a:moveTo>
                  <a:lnTo>
                    <a:pt x="25575" y="30865"/>
                  </a:lnTo>
                  <a:lnTo>
                    <a:pt x="25033" y="31073"/>
                  </a:lnTo>
                  <a:lnTo>
                    <a:pt x="24450" y="31073"/>
                  </a:lnTo>
                  <a:lnTo>
                    <a:pt x="24992" y="30823"/>
                  </a:lnTo>
                  <a:close/>
                  <a:moveTo>
                    <a:pt x="26262" y="30948"/>
                  </a:moveTo>
                  <a:lnTo>
                    <a:pt x="26679" y="30969"/>
                  </a:lnTo>
                  <a:lnTo>
                    <a:pt x="26283" y="31073"/>
                  </a:lnTo>
                  <a:lnTo>
                    <a:pt x="25866" y="31073"/>
                  </a:lnTo>
                  <a:lnTo>
                    <a:pt x="26262" y="30948"/>
                  </a:lnTo>
                  <a:close/>
                  <a:moveTo>
                    <a:pt x="27512" y="31052"/>
                  </a:moveTo>
                  <a:lnTo>
                    <a:pt x="27637" y="31073"/>
                  </a:lnTo>
                  <a:lnTo>
                    <a:pt x="27512" y="31094"/>
                  </a:lnTo>
                  <a:lnTo>
                    <a:pt x="27408" y="31094"/>
                  </a:lnTo>
                  <a:lnTo>
                    <a:pt x="27512" y="31052"/>
                  </a:lnTo>
                  <a:close/>
                  <a:moveTo>
                    <a:pt x="32406" y="31094"/>
                  </a:moveTo>
                  <a:lnTo>
                    <a:pt x="32531" y="31135"/>
                  </a:lnTo>
                  <a:lnTo>
                    <a:pt x="32406" y="31135"/>
                  </a:lnTo>
                  <a:lnTo>
                    <a:pt x="32302" y="31115"/>
                  </a:lnTo>
                  <a:lnTo>
                    <a:pt x="32406" y="31094"/>
                  </a:lnTo>
                  <a:close/>
                  <a:moveTo>
                    <a:pt x="33676" y="31010"/>
                  </a:moveTo>
                  <a:lnTo>
                    <a:pt x="34051" y="31135"/>
                  </a:lnTo>
                  <a:lnTo>
                    <a:pt x="33655" y="31135"/>
                  </a:lnTo>
                  <a:lnTo>
                    <a:pt x="33260" y="31031"/>
                  </a:lnTo>
                  <a:lnTo>
                    <a:pt x="33676" y="31010"/>
                  </a:lnTo>
                  <a:close/>
                  <a:moveTo>
                    <a:pt x="34946" y="30906"/>
                  </a:moveTo>
                  <a:lnTo>
                    <a:pt x="35488" y="31156"/>
                  </a:lnTo>
                  <a:lnTo>
                    <a:pt x="34905" y="31156"/>
                  </a:lnTo>
                  <a:lnTo>
                    <a:pt x="34343" y="30948"/>
                  </a:lnTo>
                  <a:lnTo>
                    <a:pt x="34946" y="30906"/>
                  </a:lnTo>
                  <a:close/>
                  <a:moveTo>
                    <a:pt x="48879" y="29803"/>
                  </a:moveTo>
                  <a:lnTo>
                    <a:pt x="45713" y="31240"/>
                  </a:lnTo>
                  <a:lnTo>
                    <a:pt x="36175" y="31156"/>
                  </a:lnTo>
                  <a:lnTo>
                    <a:pt x="35530" y="30844"/>
                  </a:lnTo>
                  <a:lnTo>
                    <a:pt x="48879" y="29803"/>
                  </a:lnTo>
                  <a:close/>
                  <a:moveTo>
                    <a:pt x="53440" y="29428"/>
                  </a:moveTo>
                  <a:lnTo>
                    <a:pt x="55127" y="30240"/>
                  </a:lnTo>
                  <a:lnTo>
                    <a:pt x="52169" y="31302"/>
                  </a:lnTo>
                  <a:lnTo>
                    <a:pt x="46401" y="31240"/>
                  </a:lnTo>
                  <a:lnTo>
                    <a:pt x="49733" y="29719"/>
                  </a:lnTo>
                  <a:lnTo>
                    <a:pt x="53440" y="29428"/>
                  </a:lnTo>
                  <a:close/>
                  <a:moveTo>
                    <a:pt x="55502" y="30407"/>
                  </a:moveTo>
                  <a:lnTo>
                    <a:pt x="57438" y="31344"/>
                  </a:lnTo>
                  <a:lnTo>
                    <a:pt x="53002" y="31302"/>
                  </a:lnTo>
                  <a:lnTo>
                    <a:pt x="55502" y="30407"/>
                  </a:lnTo>
                  <a:close/>
                  <a:moveTo>
                    <a:pt x="25200" y="31365"/>
                  </a:moveTo>
                  <a:lnTo>
                    <a:pt x="25075" y="31385"/>
                  </a:lnTo>
                  <a:lnTo>
                    <a:pt x="24971" y="31406"/>
                  </a:lnTo>
                  <a:lnTo>
                    <a:pt x="24971" y="31406"/>
                  </a:lnTo>
                  <a:lnTo>
                    <a:pt x="25075" y="31365"/>
                  </a:lnTo>
                  <a:close/>
                  <a:moveTo>
                    <a:pt x="34842" y="31448"/>
                  </a:moveTo>
                  <a:lnTo>
                    <a:pt x="34946" y="31489"/>
                  </a:lnTo>
                  <a:lnTo>
                    <a:pt x="34946" y="31489"/>
                  </a:lnTo>
                  <a:lnTo>
                    <a:pt x="34842" y="31469"/>
                  </a:lnTo>
                  <a:lnTo>
                    <a:pt x="34738" y="31448"/>
                  </a:lnTo>
                  <a:close/>
                  <a:moveTo>
                    <a:pt x="24221" y="31344"/>
                  </a:moveTo>
                  <a:lnTo>
                    <a:pt x="23846" y="31489"/>
                  </a:lnTo>
                  <a:lnTo>
                    <a:pt x="23451" y="31510"/>
                  </a:lnTo>
                  <a:lnTo>
                    <a:pt x="23451" y="31510"/>
                  </a:lnTo>
                  <a:lnTo>
                    <a:pt x="23825" y="31344"/>
                  </a:lnTo>
                  <a:close/>
                  <a:moveTo>
                    <a:pt x="36092" y="31448"/>
                  </a:moveTo>
                  <a:lnTo>
                    <a:pt x="36467" y="31635"/>
                  </a:lnTo>
                  <a:lnTo>
                    <a:pt x="36071" y="31594"/>
                  </a:lnTo>
                  <a:lnTo>
                    <a:pt x="35696" y="31448"/>
                  </a:lnTo>
                  <a:close/>
                  <a:moveTo>
                    <a:pt x="22784" y="31864"/>
                  </a:moveTo>
                  <a:lnTo>
                    <a:pt x="22680" y="31906"/>
                  </a:lnTo>
                  <a:lnTo>
                    <a:pt x="22576" y="31927"/>
                  </a:lnTo>
                  <a:lnTo>
                    <a:pt x="22576" y="31927"/>
                  </a:lnTo>
                  <a:lnTo>
                    <a:pt x="22680" y="31864"/>
                  </a:lnTo>
                  <a:close/>
                  <a:moveTo>
                    <a:pt x="37237" y="31989"/>
                  </a:moveTo>
                  <a:lnTo>
                    <a:pt x="37341" y="32031"/>
                  </a:lnTo>
                  <a:lnTo>
                    <a:pt x="37237" y="32010"/>
                  </a:lnTo>
                  <a:lnTo>
                    <a:pt x="37112" y="31989"/>
                  </a:lnTo>
                  <a:close/>
                  <a:moveTo>
                    <a:pt x="14829" y="31281"/>
                  </a:moveTo>
                  <a:lnTo>
                    <a:pt x="23138" y="31344"/>
                  </a:lnTo>
                  <a:lnTo>
                    <a:pt x="22597" y="31594"/>
                  </a:lnTo>
                  <a:lnTo>
                    <a:pt x="16495" y="32073"/>
                  </a:lnTo>
                  <a:lnTo>
                    <a:pt x="14829" y="31281"/>
                  </a:lnTo>
                  <a:close/>
                  <a:moveTo>
                    <a:pt x="36779" y="31448"/>
                  </a:moveTo>
                  <a:lnTo>
                    <a:pt x="45089" y="31531"/>
                  </a:lnTo>
                  <a:lnTo>
                    <a:pt x="43423" y="32302"/>
                  </a:lnTo>
                  <a:lnTo>
                    <a:pt x="37321" y="31698"/>
                  </a:lnTo>
                  <a:lnTo>
                    <a:pt x="36779" y="31448"/>
                  </a:lnTo>
                  <a:close/>
                  <a:moveTo>
                    <a:pt x="8560" y="31219"/>
                  </a:moveTo>
                  <a:lnTo>
                    <a:pt x="14141" y="31260"/>
                  </a:lnTo>
                  <a:lnTo>
                    <a:pt x="15912" y="32114"/>
                  </a:lnTo>
                  <a:lnTo>
                    <a:pt x="11809" y="32447"/>
                  </a:lnTo>
                  <a:lnTo>
                    <a:pt x="8560" y="31219"/>
                  </a:lnTo>
                  <a:close/>
                  <a:moveTo>
                    <a:pt x="21826" y="31948"/>
                  </a:moveTo>
                  <a:lnTo>
                    <a:pt x="21472" y="32114"/>
                  </a:lnTo>
                  <a:lnTo>
                    <a:pt x="17848" y="32718"/>
                  </a:lnTo>
                  <a:lnTo>
                    <a:pt x="17015" y="32322"/>
                  </a:lnTo>
                  <a:lnTo>
                    <a:pt x="21826" y="31948"/>
                  </a:lnTo>
                  <a:close/>
                  <a:moveTo>
                    <a:pt x="45776" y="31531"/>
                  </a:moveTo>
                  <a:lnTo>
                    <a:pt x="51357" y="31573"/>
                  </a:lnTo>
                  <a:lnTo>
                    <a:pt x="48088" y="32739"/>
                  </a:lnTo>
                  <a:lnTo>
                    <a:pt x="43985" y="32343"/>
                  </a:lnTo>
                  <a:lnTo>
                    <a:pt x="45776" y="31531"/>
                  </a:lnTo>
                  <a:close/>
                  <a:moveTo>
                    <a:pt x="38070" y="32073"/>
                  </a:moveTo>
                  <a:lnTo>
                    <a:pt x="42881" y="32531"/>
                  </a:lnTo>
                  <a:lnTo>
                    <a:pt x="42048" y="32906"/>
                  </a:lnTo>
                  <a:lnTo>
                    <a:pt x="38445" y="32239"/>
                  </a:lnTo>
                  <a:lnTo>
                    <a:pt x="38070" y="32073"/>
                  </a:lnTo>
                  <a:close/>
                  <a:moveTo>
                    <a:pt x="1854" y="31177"/>
                  </a:moveTo>
                  <a:lnTo>
                    <a:pt x="7706" y="31219"/>
                  </a:lnTo>
                  <a:lnTo>
                    <a:pt x="11143" y="32489"/>
                  </a:lnTo>
                  <a:lnTo>
                    <a:pt x="5395" y="32947"/>
                  </a:lnTo>
                  <a:lnTo>
                    <a:pt x="771" y="31677"/>
                  </a:lnTo>
                  <a:lnTo>
                    <a:pt x="1854" y="31177"/>
                  </a:lnTo>
                  <a:close/>
                  <a:moveTo>
                    <a:pt x="20452" y="32572"/>
                  </a:moveTo>
                  <a:lnTo>
                    <a:pt x="20348" y="32614"/>
                  </a:lnTo>
                  <a:lnTo>
                    <a:pt x="18598" y="33072"/>
                  </a:lnTo>
                  <a:lnTo>
                    <a:pt x="18307" y="32926"/>
                  </a:lnTo>
                  <a:lnTo>
                    <a:pt x="20452" y="32572"/>
                  </a:lnTo>
                  <a:close/>
                  <a:moveTo>
                    <a:pt x="39445" y="32718"/>
                  </a:moveTo>
                  <a:lnTo>
                    <a:pt x="41590" y="33114"/>
                  </a:lnTo>
                  <a:lnTo>
                    <a:pt x="41298" y="33260"/>
                  </a:lnTo>
                  <a:lnTo>
                    <a:pt x="39549" y="32781"/>
                  </a:lnTo>
                  <a:lnTo>
                    <a:pt x="39445" y="32718"/>
                  </a:lnTo>
                  <a:close/>
                  <a:moveTo>
                    <a:pt x="16432" y="32364"/>
                  </a:moveTo>
                  <a:lnTo>
                    <a:pt x="17349" y="32801"/>
                  </a:lnTo>
                  <a:lnTo>
                    <a:pt x="14183" y="33322"/>
                  </a:lnTo>
                  <a:lnTo>
                    <a:pt x="12455" y="32677"/>
                  </a:lnTo>
                  <a:lnTo>
                    <a:pt x="16432" y="32364"/>
                  </a:lnTo>
                  <a:close/>
                  <a:moveTo>
                    <a:pt x="52211" y="31594"/>
                  </a:moveTo>
                  <a:lnTo>
                    <a:pt x="58063" y="31635"/>
                  </a:lnTo>
                  <a:lnTo>
                    <a:pt x="59146" y="32156"/>
                  </a:lnTo>
                  <a:lnTo>
                    <a:pt x="54502" y="33364"/>
                  </a:lnTo>
                  <a:lnTo>
                    <a:pt x="48775" y="32801"/>
                  </a:lnTo>
                  <a:lnTo>
                    <a:pt x="52211" y="31594"/>
                  </a:lnTo>
                  <a:close/>
                  <a:moveTo>
                    <a:pt x="43464" y="32593"/>
                  </a:moveTo>
                  <a:lnTo>
                    <a:pt x="47442" y="32968"/>
                  </a:lnTo>
                  <a:lnTo>
                    <a:pt x="45693" y="33593"/>
                  </a:lnTo>
                  <a:lnTo>
                    <a:pt x="42548" y="33010"/>
                  </a:lnTo>
                  <a:lnTo>
                    <a:pt x="43464" y="32593"/>
                  </a:lnTo>
                  <a:close/>
                  <a:moveTo>
                    <a:pt x="17807" y="33010"/>
                  </a:moveTo>
                  <a:lnTo>
                    <a:pt x="18161" y="33176"/>
                  </a:lnTo>
                  <a:lnTo>
                    <a:pt x="15599" y="33843"/>
                  </a:lnTo>
                  <a:lnTo>
                    <a:pt x="14725" y="33530"/>
                  </a:lnTo>
                  <a:lnTo>
                    <a:pt x="17807" y="33010"/>
                  </a:lnTo>
                  <a:close/>
                  <a:moveTo>
                    <a:pt x="11767" y="32739"/>
                  </a:moveTo>
                  <a:lnTo>
                    <a:pt x="13621" y="33426"/>
                  </a:lnTo>
                  <a:lnTo>
                    <a:pt x="9560" y="34093"/>
                  </a:lnTo>
                  <a:lnTo>
                    <a:pt x="6207" y="33176"/>
                  </a:lnTo>
                  <a:lnTo>
                    <a:pt x="11767" y="32739"/>
                  </a:lnTo>
                  <a:close/>
                  <a:moveTo>
                    <a:pt x="42090" y="33218"/>
                  </a:moveTo>
                  <a:lnTo>
                    <a:pt x="45151" y="33780"/>
                  </a:lnTo>
                  <a:lnTo>
                    <a:pt x="44297" y="34093"/>
                  </a:lnTo>
                  <a:lnTo>
                    <a:pt x="41736" y="33385"/>
                  </a:lnTo>
                  <a:lnTo>
                    <a:pt x="42090" y="33218"/>
                  </a:lnTo>
                  <a:close/>
                  <a:moveTo>
                    <a:pt x="18390" y="33426"/>
                  </a:moveTo>
                  <a:lnTo>
                    <a:pt x="16370" y="34134"/>
                  </a:lnTo>
                  <a:lnTo>
                    <a:pt x="16057" y="34030"/>
                  </a:lnTo>
                  <a:lnTo>
                    <a:pt x="18390" y="33426"/>
                  </a:lnTo>
                  <a:close/>
                  <a:moveTo>
                    <a:pt x="41486" y="33614"/>
                  </a:moveTo>
                  <a:lnTo>
                    <a:pt x="43818" y="34259"/>
                  </a:lnTo>
                  <a:lnTo>
                    <a:pt x="43506" y="34363"/>
                  </a:lnTo>
                  <a:lnTo>
                    <a:pt x="41486" y="33614"/>
                  </a:lnTo>
                  <a:close/>
                  <a:moveTo>
                    <a:pt x="48129" y="33031"/>
                  </a:moveTo>
                  <a:lnTo>
                    <a:pt x="53669" y="33572"/>
                  </a:lnTo>
                  <a:lnTo>
                    <a:pt x="50316" y="34447"/>
                  </a:lnTo>
                  <a:lnTo>
                    <a:pt x="46276" y="33697"/>
                  </a:lnTo>
                  <a:lnTo>
                    <a:pt x="48129" y="33031"/>
                  </a:lnTo>
                  <a:close/>
                  <a:moveTo>
                    <a:pt x="14162" y="33635"/>
                  </a:moveTo>
                  <a:lnTo>
                    <a:pt x="15099" y="33968"/>
                  </a:lnTo>
                  <a:lnTo>
                    <a:pt x="11996" y="34780"/>
                  </a:lnTo>
                  <a:lnTo>
                    <a:pt x="10226" y="34280"/>
                  </a:lnTo>
                  <a:lnTo>
                    <a:pt x="14162" y="33635"/>
                  </a:lnTo>
                  <a:close/>
                  <a:moveTo>
                    <a:pt x="45713" y="33884"/>
                  </a:moveTo>
                  <a:lnTo>
                    <a:pt x="49649" y="34613"/>
                  </a:lnTo>
                  <a:lnTo>
                    <a:pt x="47858" y="35072"/>
                  </a:lnTo>
                  <a:lnTo>
                    <a:pt x="44776" y="34218"/>
                  </a:lnTo>
                  <a:lnTo>
                    <a:pt x="45713" y="33884"/>
                  </a:lnTo>
                  <a:close/>
                  <a:moveTo>
                    <a:pt x="15578" y="34155"/>
                  </a:moveTo>
                  <a:lnTo>
                    <a:pt x="15953" y="34280"/>
                  </a:lnTo>
                  <a:lnTo>
                    <a:pt x="13454" y="35176"/>
                  </a:lnTo>
                  <a:lnTo>
                    <a:pt x="12559" y="34926"/>
                  </a:lnTo>
                  <a:lnTo>
                    <a:pt x="15578" y="34155"/>
                  </a:lnTo>
                  <a:close/>
                  <a:moveTo>
                    <a:pt x="1313" y="35113"/>
                  </a:moveTo>
                  <a:lnTo>
                    <a:pt x="2375" y="35301"/>
                  </a:lnTo>
                  <a:lnTo>
                    <a:pt x="1896" y="35384"/>
                  </a:lnTo>
                  <a:lnTo>
                    <a:pt x="1313" y="35113"/>
                  </a:lnTo>
                  <a:close/>
                  <a:moveTo>
                    <a:pt x="16203" y="34509"/>
                  </a:moveTo>
                  <a:lnTo>
                    <a:pt x="14246" y="35405"/>
                  </a:lnTo>
                  <a:lnTo>
                    <a:pt x="13933" y="35321"/>
                  </a:lnTo>
                  <a:lnTo>
                    <a:pt x="16203" y="34509"/>
                  </a:lnTo>
                  <a:close/>
                  <a:moveTo>
                    <a:pt x="44297" y="34384"/>
                  </a:moveTo>
                  <a:lnTo>
                    <a:pt x="47296" y="35217"/>
                  </a:lnTo>
                  <a:lnTo>
                    <a:pt x="46421" y="35446"/>
                  </a:lnTo>
                  <a:lnTo>
                    <a:pt x="43922" y="34530"/>
                  </a:lnTo>
                  <a:lnTo>
                    <a:pt x="44297" y="34384"/>
                  </a:lnTo>
                  <a:close/>
                  <a:moveTo>
                    <a:pt x="43672" y="34738"/>
                  </a:moveTo>
                  <a:lnTo>
                    <a:pt x="45922" y="35571"/>
                  </a:lnTo>
                  <a:lnTo>
                    <a:pt x="45609" y="35655"/>
                  </a:lnTo>
                  <a:lnTo>
                    <a:pt x="43672" y="34738"/>
                  </a:lnTo>
                  <a:close/>
                  <a:moveTo>
                    <a:pt x="58542" y="35592"/>
                  </a:moveTo>
                  <a:lnTo>
                    <a:pt x="57959" y="35863"/>
                  </a:lnTo>
                  <a:lnTo>
                    <a:pt x="57480" y="35759"/>
                  </a:lnTo>
                  <a:lnTo>
                    <a:pt x="58542" y="35592"/>
                  </a:lnTo>
                  <a:close/>
                  <a:moveTo>
                    <a:pt x="9539" y="34405"/>
                  </a:moveTo>
                  <a:lnTo>
                    <a:pt x="11434" y="34926"/>
                  </a:lnTo>
                  <a:lnTo>
                    <a:pt x="7456" y="35946"/>
                  </a:lnTo>
                  <a:lnTo>
                    <a:pt x="4041" y="35321"/>
                  </a:lnTo>
                  <a:lnTo>
                    <a:pt x="9539" y="34405"/>
                  </a:lnTo>
                  <a:close/>
                  <a:moveTo>
                    <a:pt x="50316" y="34738"/>
                  </a:moveTo>
                  <a:lnTo>
                    <a:pt x="55814" y="35759"/>
                  </a:lnTo>
                  <a:lnTo>
                    <a:pt x="52378" y="36321"/>
                  </a:lnTo>
                  <a:lnTo>
                    <a:pt x="48421" y="35238"/>
                  </a:lnTo>
                  <a:lnTo>
                    <a:pt x="50316" y="34738"/>
                  </a:lnTo>
                  <a:close/>
                  <a:moveTo>
                    <a:pt x="11996" y="35072"/>
                  </a:moveTo>
                  <a:lnTo>
                    <a:pt x="12975" y="35342"/>
                  </a:lnTo>
                  <a:lnTo>
                    <a:pt x="9955" y="36425"/>
                  </a:lnTo>
                  <a:lnTo>
                    <a:pt x="8144" y="36071"/>
                  </a:lnTo>
                  <a:lnTo>
                    <a:pt x="11996" y="35072"/>
                  </a:lnTo>
                  <a:close/>
                  <a:moveTo>
                    <a:pt x="3208" y="35467"/>
                  </a:moveTo>
                  <a:lnTo>
                    <a:pt x="6790" y="36134"/>
                  </a:lnTo>
                  <a:lnTo>
                    <a:pt x="4624" y="36696"/>
                  </a:lnTo>
                  <a:lnTo>
                    <a:pt x="2354" y="35613"/>
                  </a:lnTo>
                  <a:lnTo>
                    <a:pt x="3208" y="35467"/>
                  </a:lnTo>
                  <a:close/>
                  <a:moveTo>
                    <a:pt x="13454" y="35488"/>
                  </a:moveTo>
                  <a:lnTo>
                    <a:pt x="13829" y="35592"/>
                  </a:lnTo>
                  <a:lnTo>
                    <a:pt x="11413" y="36696"/>
                  </a:lnTo>
                  <a:lnTo>
                    <a:pt x="10518" y="36529"/>
                  </a:lnTo>
                  <a:lnTo>
                    <a:pt x="13454" y="35488"/>
                  </a:lnTo>
                  <a:close/>
                  <a:moveTo>
                    <a:pt x="47858" y="35384"/>
                  </a:moveTo>
                  <a:lnTo>
                    <a:pt x="51711" y="36446"/>
                  </a:lnTo>
                  <a:lnTo>
                    <a:pt x="49879" y="36738"/>
                  </a:lnTo>
                  <a:lnTo>
                    <a:pt x="46880" y="35634"/>
                  </a:lnTo>
                  <a:lnTo>
                    <a:pt x="47858" y="35384"/>
                  </a:lnTo>
                  <a:close/>
                  <a:moveTo>
                    <a:pt x="46401" y="35759"/>
                  </a:moveTo>
                  <a:lnTo>
                    <a:pt x="49316" y="36842"/>
                  </a:lnTo>
                  <a:lnTo>
                    <a:pt x="48400" y="36987"/>
                  </a:lnTo>
                  <a:lnTo>
                    <a:pt x="46005" y="35842"/>
                  </a:lnTo>
                  <a:lnTo>
                    <a:pt x="46401" y="35759"/>
                  </a:lnTo>
                  <a:close/>
                  <a:moveTo>
                    <a:pt x="56647" y="35905"/>
                  </a:moveTo>
                  <a:lnTo>
                    <a:pt x="57501" y="36071"/>
                  </a:lnTo>
                  <a:lnTo>
                    <a:pt x="55210" y="37112"/>
                  </a:lnTo>
                  <a:lnTo>
                    <a:pt x="53044" y="36508"/>
                  </a:lnTo>
                  <a:lnTo>
                    <a:pt x="56647" y="35905"/>
                  </a:lnTo>
                  <a:close/>
                  <a:moveTo>
                    <a:pt x="7477" y="36259"/>
                  </a:moveTo>
                  <a:lnTo>
                    <a:pt x="9414" y="36613"/>
                  </a:lnTo>
                  <a:lnTo>
                    <a:pt x="6561" y="37612"/>
                  </a:lnTo>
                  <a:lnTo>
                    <a:pt x="5020" y="36883"/>
                  </a:lnTo>
                  <a:lnTo>
                    <a:pt x="7477" y="36259"/>
                  </a:lnTo>
                  <a:close/>
                  <a:moveTo>
                    <a:pt x="4582" y="37008"/>
                  </a:moveTo>
                  <a:lnTo>
                    <a:pt x="6186" y="37758"/>
                  </a:lnTo>
                  <a:lnTo>
                    <a:pt x="5520" y="37987"/>
                  </a:lnTo>
                  <a:lnTo>
                    <a:pt x="2063" y="37654"/>
                  </a:lnTo>
                  <a:lnTo>
                    <a:pt x="4582" y="37008"/>
                  </a:lnTo>
                  <a:close/>
                  <a:moveTo>
                    <a:pt x="52357" y="36633"/>
                  </a:moveTo>
                  <a:lnTo>
                    <a:pt x="54793" y="37300"/>
                  </a:lnTo>
                  <a:lnTo>
                    <a:pt x="53252" y="38008"/>
                  </a:lnTo>
                  <a:lnTo>
                    <a:pt x="50420" y="36946"/>
                  </a:lnTo>
                  <a:lnTo>
                    <a:pt x="52357" y="36633"/>
                  </a:lnTo>
                  <a:close/>
                  <a:moveTo>
                    <a:pt x="6540" y="37925"/>
                  </a:moveTo>
                  <a:lnTo>
                    <a:pt x="6936" y="38112"/>
                  </a:lnTo>
                  <a:lnTo>
                    <a:pt x="6936" y="38112"/>
                  </a:lnTo>
                  <a:lnTo>
                    <a:pt x="6207" y="38050"/>
                  </a:lnTo>
                  <a:lnTo>
                    <a:pt x="6540" y="37925"/>
                  </a:lnTo>
                  <a:close/>
                  <a:moveTo>
                    <a:pt x="9976" y="36717"/>
                  </a:moveTo>
                  <a:lnTo>
                    <a:pt x="10955" y="36904"/>
                  </a:lnTo>
                  <a:lnTo>
                    <a:pt x="8060" y="38216"/>
                  </a:lnTo>
                  <a:lnTo>
                    <a:pt x="7790" y="38195"/>
                  </a:lnTo>
                  <a:lnTo>
                    <a:pt x="6936" y="37800"/>
                  </a:lnTo>
                  <a:lnTo>
                    <a:pt x="9976" y="36717"/>
                  </a:lnTo>
                  <a:close/>
                  <a:moveTo>
                    <a:pt x="55231" y="37425"/>
                  </a:moveTo>
                  <a:lnTo>
                    <a:pt x="57751" y="38112"/>
                  </a:lnTo>
                  <a:lnTo>
                    <a:pt x="54273" y="38383"/>
                  </a:lnTo>
                  <a:lnTo>
                    <a:pt x="53627" y="38154"/>
                  </a:lnTo>
                  <a:lnTo>
                    <a:pt x="55231" y="37425"/>
                  </a:lnTo>
                  <a:close/>
                  <a:moveTo>
                    <a:pt x="28761" y="31385"/>
                  </a:moveTo>
                  <a:lnTo>
                    <a:pt x="31177" y="31406"/>
                  </a:lnTo>
                  <a:lnTo>
                    <a:pt x="33572" y="31635"/>
                  </a:lnTo>
                  <a:lnTo>
                    <a:pt x="35946" y="32073"/>
                  </a:lnTo>
                  <a:lnTo>
                    <a:pt x="38279" y="32718"/>
                  </a:lnTo>
                  <a:lnTo>
                    <a:pt x="40549" y="33572"/>
                  </a:lnTo>
                  <a:lnTo>
                    <a:pt x="40569" y="33593"/>
                  </a:lnTo>
                  <a:lnTo>
                    <a:pt x="29907" y="38466"/>
                  </a:lnTo>
                  <a:lnTo>
                    <a:pt x="19306" y="33405"/>
                  </a:lnTo>
                  <a:lnTo>
                    <a:pt x="19327" y="33405"/>
                  </a:lnTo>
                  <a:lnTo>
                    <a:pt x="21618" y="32593"/>
                  </a:lnTo>
                  <a:lnTo>
                    <a:pt x="23950" y="31989"/>
                  </a:lnTo>
                  <a:lnTo>
                    <a:pt x="26345" y="31573"/>
                  </a:lnTo>
                  <a:lnTo>
                    <a:pt x="28761" y="31385"/>
                  </a:lnTo>
                  <a:close/>
                  <a:moveTo>
                    <a:pt x="53252" y="38320"/>
                  </a:moveTo>
                  <a:lnTo>
                    <a:pt x="53606" y="38445"/>
                  </a:lnTo>
                  <a:lnTo>
                    <a:pt x="52857" y="38508"/>
                  </a:lnTo>
                  <a:lnTo>
                    <a:pt x="53252" y="38320"/>
                  </a:lnTo>
                  <a:close/>
                  <a:moveTo>
                    <a:pt x="49858" y="37050"/>
                  </a:moveTo>
                  <a:lnTo>
                    <a:pt x="52877" y="38175"/>
                  </a:lnTo>
                  <a:lnTo>
                    <a:pt x="52024" y="38570"/>
                  </a:lnTo>
                  <a:lnTo>
                    <a:pt x="51753" y="38591"/>
                  </a:lnTo>
                  <a:lnTo>
                    <a:pt x="48858" y="37217"/>
                  </a:lnTo>
                  <a:lnTo>
                    <a:pt x="49858" y="37050"/>
                  </a:lnTo>
                  <a:close/>
                  <a:moveTo>
                    <a:pt x="18973" y="33572"/>
                  </a:moveTo>
                  <a:lnTo>
                    <a:pt x="29553" y="38612"/>
                  </a:lnTo>
                  <a:lnTo>
                    <a:pt x="29011" y="38862"/>
                  </a:lnTo>
                  <a:lnTo>
                    <a:pt x="17099" y="34405"/>
                  </a:lnTo>
                  <a:lnTo>
                    <a:pt x="18973" y="33572"/>
                  </a:lnTo>
                  <a:close/>
                  <a:moveTo>
                    <a:pt x="40923" y="33739"/>
                  </a:moveTo>
                  <a:lnTo>
                    <a:pt x="42756" y="34634"/>
                  </a:lnTo>
                  <a:lnTo>
                    <a:pt x="30781" y="38883"/>
                  </a:lnTo>
                  <a:lnTo>
                    <a:pt x="30240" y="38612"/>
                  </a:lnTo>
                  <a:lnTo>
                    <a:pt x="40923" y="33739"/>
                  </a:lnTo>
                  <a:close/>
                  <a:moveTo>
                    <a:pt x="1250" y="37862"/>
                  </a:moveTo>
                  <a:lnTo>
                    <a:pt x="4874" y="38216"/>
                  </a:lnTo>
                  <a:lnTo>
                    <a:pt x="2771" y="38966"/>
                  </a:lnTo>
                  <a:lnTo>
                    <a:pt x="396" y="38091"/>
                  </a:lnTo>
                  <a:lnTo>
                    <a:pt x="1250" y="37862"/>
                  </a:lnTo>
                  <a:close/>
                  <a:moveTo>
                    <a:pt x="29907" y="38779"/>
                  </a:moveTo>
                  <a:lnTo>
                    <a:pt x="30386" y="39008"/>
                  </a:lnTo>
                  <a:lnTo>
                    <a:pt x="29907" y="39195"/>
                  </a:lnTo>
                  <a:lnTo>
                    <a:pt x="29407" y="39008"/>
                  </a:lnTo>
                  <a:lnTo>
                    <a:pt x="29907" y="38779"/>
                  </a:lnTo>
                  <a:close/>
                  <a:moveTo>
                    <a:pt x="16724" y="34593"/>
                  </a:moveTo>
                  <a:lnTo>
                    <a:pt x="28636" y="39028"/>
                  </a:lnTo>
                  <a:lnTo>
                    <a:pt x="28157" y="39258"/>
                  </a:lnTo>
                  <a:lnTo>
                    <a:pt x="14683" y="35530"/>
                  </a:lnTo>
                  <a:lnTo>
                    <a:pt x="16724" y="34593"/>
                  </a:lnTo>
                  <a:close/>
                  <a:moveTo>
                    <a:pt x="43131" y="34801"/>
                  </a:moveTo>
                  <a:lnTo>
                    <a:pt x="45172" y="35780"/>
                  </a:lnTo>
                  <a:lnTo>
                    <a:pt x="31635" y="39278"/>
                  </a:lnTo>
                  <a:lnTo>
                    <a:pt x="31156" y="39049"/>
                  </a:lnTo>
                  <a:lnTo>
                    <a:pt x="43131" y="34801"/>
                  </a:lnTo>
                  <a:close/>
                  <a:moveTo>
                    <a:pt x="58563" y="38341"/>
                  </a:moveTo>
                  <a:lnTo>
                    <a:pt x="59396" y="38570"/>
                  </a:lnTo>
                  <a:lnTo>
                    <a:pt x="57022" y="39424"/>
                  </a:lnTo>
                  <a:lnTo>
                    <a:pt x="54918" y="38633"/>
                  </a:lnTo>
                  <a:lnTo>
                    <a:pt x="58563" y="38341"/>
                  </a:lnTo>
                  <a:close/>
                  <a:moveTo>
                    <a:pt x="29032" y="39174"/>
                  </a:moveTo>
                  <a:lnTo>
                    <a:pt x="29469" y="39341"/>
                  </a:lnTo>
                  <a:lnTo>
                    <a:pt x="29032" y="39487"/>
                  </a:lnTo>
                  <a:lnTo>
                    <a:pt x="28595" y="39362"/>
                  </a:lnTo>
                  <a:lnTo>
                    <a:pt x="29032" y="39174"/>
                  </a:lnTo>
                  <a:close/>
                  <a:moveTo>
                    <a:pt x="30760" y="39195"/>
                  </a:moveTo>
                  <a:lnTo>
                    <a:pt x="31198" y="39403"/>
                  </a:lnTo>
                  <a:lnTo>
                    <a:pt x="30740" y="39507"/>
                  </a:lnTo>
                  <a:lnTo>
                    <a:pt x="30323" y="39341"/>
                  </a:lnTo>
                  <a:lnTo>
                    <a:pt x="30760" y="39195"/>
                  </a:lnTo>
                  <a:close/>
                  <a:moveTo>
                    <a:pt x="14266" y="35717"/>
                  </a:moveTo>
                  <a:lnTo>
                    <a:pt x="27741" y="39445"/>
                  </a:lnTo>
                  <a:lnTo>
                    <a:pt x="27324" y="39632"/>
                  </a:lnTo>
                  <a:lnTo>
                    <a:pt x="11913" y="36779"/>
                  </a:lnTo>
                  <a:lnTo>
                    <a:pt x="14266" y="35717"/>
                  </a:lnTo>
                  <a:close/>
                  <a:moveTo>
                    <a:pt x="45568" y="35967"/>
                  </a:moveTo>
                  <a:lnTo>
                    <a:pt x="47921" y="37071"/>
                  </a:lnTo>
                  <a:lnTo>
                    <a:pt x="32447" y="39674"/>
                  </a:lnTo>
                  <a:lnTo>
                    <a:pt x="32031" y="39466"/>
                  </a:lnTo>
                  <a:lnTo>
                    <a:pt x="45568" y="35967"/>
                  </a:lnTo>
                  <a:close/>
                  <a:moveTo>
                    <a:pt x="5561" y="38279"/>
                  </a:moveTo>
                  <a:lnTo>
                    <a:pt x="7519" y="38466"/>
                  </a:lnTo>
                  <a:lnTo>
                    <a:pt x="4770" y="39716"/>
                  </a:lnTo>
                  <a:lnTo>
                    <a:pt x="3187" y="39133"/>
                  </a:lnTo>
                  <a:lnTo>
                    <a:pt x="5561" y="38279"/>
                  </a:lnTo>
                  <a:close/>
                  <a:moveTo>
                    <a:pt x="29886" y="39507"/>
                  </a:moveTo>
                  <a:lnTo>
                    <a:pt x="30261" y="39632"/>
                  </a:lnTo>
                  <a:lnTo>
                    <a:pt x="29886" y="39737"/>
                  </a:lnTo>
                  <a:lnTo>
                    <a:pt x="29532" y="39632"/>
                  </a:lnTo>
                  <a:lnTo>
                    <a:pt x="29886" y="39507"/>
                  </a:lnTo>
                  <a:close/>
                  <a:moveTo>
                    <a:pt x="28178" y="39549"/>
                  </a:moveTo>
                  <a:lnTo>
                    <a:pt x="28553" y="39653"/>
                  </a:lnTo>
                  <a:lnTo>
                    <a:pt x="28199" y="39799"/>
                  </a:lnTo>
                  <a:lnTo>
                    <a:pt x="27824" y="39716"/>
                  </a:lnTo>
                  <a:lnTo>
                    <a:pt x="28178" y="39549"/>
                  </a:lnTo>
                  <a:close/>
                  <a:moveTo>
                    <a:pt x="31594" y="39591"/>
                  </a:moveTo>
                  <a:lnTo>
                    <a:pt x="31948" y="39757"/>
                  </a:lnTo>
                  <a:lnTo>
                    <a:pt x="31573" y="39820"/>
                  </a:lnTo>
                  <a:lnTo>
                    <a:pt x="31219" y="39695"/>
                  </a:lnTo>
                  <a:lnTo>
                    <a:pt x="31594" y="39591"/>
                  </a:lnTo>
                  <a:close/>
                  <a:moveTo>
                    <a:pt x="29053" y="39799"/>
                  </a:moveTo>
                  <a:lnTo>
                    <a:pt x="29323" y="39882"/>
                  </a:lnTo>
                  <a:lnTo>
                    <a:pt x="29053" y="39945"/>
                  </a:lnTo>
                  <a:lnTo>
                    <a:pt x="28782" y="39903"/>
                  </a:lnTo>
                  <a:lnTo>
                    <a:pt x="29053" y="39799"/>
                  </a:lnTo>
                  <a:close/>
                  <a:moveTo>
                    <a:pt x="30740" y="39820"/>
                  </a:moveTo>
                  <a:lnTo>
                    <a:pt x="31010" y="39924"/>
                  </a:lnTo>
                  <a:lnTo>
                    <a:pt x="30719" y="39966"/>
                  </a:lnTo>
                  <a:lnTo>
                    <a:pt x="30448" y="39882"/>
                  </a:lnTo>
                  <a:lnTo>
                    <a:pt x="30740" y="39820"/>
                  </a:lnTo>
                  <a:close/>
                  <a:moveTo>
                    <a:pt x="11455" y="36987"/>
                  </a:moveTo>
                  <a:lnTo>
                    <a:pt x="26866" y="39841"/>
                  </a:lnTo>
                  <a:lnTo>
                    <a:pt x="26533" y="39986"/>
                  </a:lnTo>
                  <a:lnTo>
                    <a:pt x="8623" y="38279"/>
                  </a:lnTo>
                  <a:lnTo>
                    <a:pt x="11455" y="36987"/>
                  </a:lnTo>
                  <a:close/>
                  <a:moveTo>
                    <a:pt x="48358" y="37300"/>
                  </a:moveTo>
                  <a:lnTo>
                    <a:pt x="51170" y="38633"/>
                  </a:lnTo>
                  <a:lnTo>
                    <a:pt x="33260" y="40049"/>
                  </a:lnTo>
                  <a:lnTo>
                    <a:pt x="32906" y="39882"/>
                  </a:lnTo>
                  <a:lnTo>
                    <a:pt x="48358" y="37300"/>
                  </a:lnTo>
                  <a:close/>
                  <a:moveTo>
                    <a:pt x="27366" y="39924"/>
                  </a:moveTo>
                  <a:lnTo>
                    <a:pt x="27657" y="39986"/>
                  </a:lnTo>
                  <a:lnTo>
                    <a:pt x="27387" y="40070"/>
                  </a:lnTo>
                  <a:lnTo>
                    <a:pt x="27095" y="40049"/>
                  </a:lnTo>
                  <a:lnTo>
                    <a:pt x="27366" y="39924"/>
                  </a:lnTo>
                  <a:close/>
                  <a:moveTo>
                    <a:pt x="29886" y="40028"/>
                  </a:moveTo>
                  <a:lnTo>
                    <a:pt x="30052" y="40070"/>
                  </a:lnTo>
                  <a:lnTo>
                    <a:pt x="29886" y="40111"/>
                  </a:lnTo>
                  <a:lnTo>
                    <a:pt x="29719" y="40070"/>
                  </a:lnTo>
                  <a:lnTo>
                    <a:pt x="29886" y="40028"/>
                  </a:lnTo>
                  <a:close/>
                  <a:moveTo>
                    <a:pt x="32406" y="39966"/>
                  </a:moveTo>
                  <a:lnTo>
                    <a:pt x="32676" y="40091"/>
                  </a:lnTo>
                  <a:lnTo>
                    <a:pt x="32385" y="40111"/>
                  </a:lnTo>
                  <a:lnTo>
                    <a:pt x="32114" y="40028"/>
                  </a:lnTo>
                  <a:lnTo>
                    <a:pt x="32406" y="39966"/>
                  </a:lnTo>
                  <a:close/>
                  <a:moveTo>
                    <a:pt x="54231" y="38674"/>
                  </a:moveTo>
                  <a:lnTo>
                    <a:pt x="56605" y="39570"/>
                  </a:lnTo>
                  <a:lnTo>
                    <a:pt x="55002" y="40132"/>
                  </a:lnTo>
                  <a:lnTo>
                    <a:pt x="52274" y="38841"/>
                  </a:lnTo>
                  <a:lnTo>
                    <a:pt x="54231" y="38674"/>
                  </a:lnTo>
                  <a:close/>
                  <a:moveTo>
                    <a:pt x="28220" y="40091"/>
                  </a:moveTo>
                  <a:lnTo>
                    <a:pt x="28386" y="40111"/>
                  </a:lnTo>
                  <a:lnTo>
                    <a:pt x="28241" y="40153"/>
                  </a:lnTo>
                  <a:lnTo>
                    <a:pt x="28074" y="40153"/>
                  </a:lnTo>
                  <a:lnTo>
                    <a:pt x="28220" y="40091"/>
                  </a:lnTo>
                  <a:close/>
                  <a:moveTo>
                    <a:pt x="2750" y="39278"/>
                  </a:moveTo>
                  <a:lnTo>
                    <a:pt x="4416" y="39882"/>
                  </a:lnTo>
                  <a:lnTo>
                    <a:pt x="3791" y="40174"/>
                  </a:lnTo>
                  <a:lnTo>
                    <a:pt x="292" y="40153"/>
                  </a:lnTo>
                  <a:lnTo>
                    <a:pt x="2750" y="39278"/>
                  </a:lnTo>
                  <a:close/>
                  <a:moveTo>
                    <a:pt x="4791" y="40028"/>
                  </a:moveTo>
                  <a:lnTo>
                    <a:pt x="5207" y="40195"/>
                  </a:lnTo>
                  <a:lnTo>
                    <a:pt x="4457" y="40174"/>
                  </a:lnTo>
                  <a:lnTo>
                    <a:pt x="4791" y="40028"/>
                  </a:lnTo>
                  <a:close/>
                  <a:moveTo>
                    <a:pt x="31552" y="40111"/>
                  </a:moveTo>
                  <a:lnTo>
                    <a:pt x="31698" y="40174"/>
                  </a:lnTo>
                  <a:lnTo>
                    <a:pt x="31552" y="40195"/>
                  </a:lnTo>
                  <a:lnTo>
                    <a:pt x="31385" y="40153"/>
                  </a:lnTo>
                  <a:lnTo>
                    <a:pt x="31552" y="40111"/>
                  </a:lnTo>
                  <a:close/>
                  <a:moveTo>
                    <a:pt x="7935" y="38591"/>
                  </a:moveTo>
                  <a:lnTo>
                    <a:pt x="11392" y="40236"/>
                  </a:lnTo>
                  <a:lnTo>
                    <a:pt x="6061" y="40195"/>
                  </a:lnTo>
                  <a:lnTo>
                    <a:pt x="5166" y="39861"/>
                  </a:lnTo>
                  <a:lnTo>
                    <a:pt x="7935" y="38591"/>
                  </a:lnTo>
                  <a:close/>
                  <a:moveTo>
                    <a:pt x="8560" y="38570"/>
                  </a:moveTo>
                  <a:lnTo>
                    <a:pt x="25991" y="40236"/>
                  </a:lnTo>
                  <a:lnTo>
                    <a:pt x="25741" y="40361"/>
                  </a:lnTo>
                  <a:lnTo>
                    <a:pt x="12080" y="40236"/>
                  </a:lnTo>
                  <a:lnTo>
                    <a:pt x="8560" y="38570"/>
                  </a:lnTo>
                  <a:close/>
                  <a:moveTo>
                    <a:pt x="26741" y="40299"/>
                  </a:moveTo>
                  <a:lnTo>
                    <a:pt x="26595" y="40361"/>
                  </a:lnTo>
                  <a:lnTo>
                    <a:pt x="26429" y="40361"/>
                  </a:lnTo>
                  <a:lnTo>
                    <a:pt x="26574" y="40299"/>
                  </a:lnTo>
                  <a:close/>
                  <a:moveTo>
                    <a:pt x="33197" y="40340"/>
                  </a:moveTo>
                  <a:lnTo>
                    <a:pt x="33343" y="40424"/>
                  </a:lnTo>
                  <a:lnTo>
                    <a:pt x="33176" y="40424"/>
                  </a:lnTo>
                  <a:lnTo>
                    <a:pt x="33030" y="40361"/>
                  </a:lnTo>
                  <a:lnTo>
                    <a:pt x="33197" y="40340"/>
                  </a:lnTo>
                  <a:close/>
                  <a:moveTo>
                    <a:pt x="51253" y="38924"/>
                  </a:moveTo>
                  <a:lnTo>
                    <a:pt x="47692" y="40528"/>
                  </a:lnTo>
                  <a:lnTo>
                    <a:pt x="34030" y="40424"/>
                  </a:lnTo>
                  <a:lnTo>
                    <a:pt x="33780" y="40299"/>
                  </a:lnTo>
                  <a:lnTo>
                    <a:pt x="51253" y="38924"/>
                  </a:lnTo>
                  <a:close/>
                  <a:moveTo>
                    <a:pt x="51857" y="38966"/>
                  </a:moveTo>
                  <a:lnTo>
                    <a:pt x="54606" y="40278"/>
                  </a:lnTo>
                  <a:lnTo>
                    <a:pt x="53731" y="40590"/>
                  </a:lnTo>
                  <a:lnTo>
                    <a:pt x="48379" y="40549"/>
                  </a:lnTo>
                  <a:lnTo>
                    <a:pt x="51857" y="38966"/>
                  </a:lnTo>
                  <a:close/>
                  <a:moveTo>
                    <a:pt x="54981" y="40445"/>
                  </a:moveTo>
                  <a:lnTo>
                    <a:pt x="55314" y="40590"/>
                  </a:lnTo>
                  <a:lnTo>
                    <a:pt x="54564" y="40590"/>
                  </a:lnTo>
                  <a:lnTo>
                    <a:pt x="54981" y="40445"/>
                  </a:lnTo>
                  <a:close/>
                  <a:moveTo>
                    <a:pt x="12684" y="40528"/>
                  </a:moveTo>
                  <a:lnTo>
                    <a:pt x="25117" y="40632"/>
                  </a:lnTo>
                  <a:lnTo>
                    <a:pt x="24971" y="40715"/>
                  </a:lnTo>
                  <a:lnTo>
                    <a:pt x="14745" y="41507"/>
                  </a:lnTo>
                  <a:lnTo>
                    <a:pt x="12684" y="40528"/>
                  </a:lnTo>
                  <a:close/>
                  <a:moveTo>
                    <a:pt x="34655" y="40715"/>
                  </a:moveTo>
                  <a:lnTo>
                    <a:pt x="47067" y="40819"/>
                  </a:lnTo>
                  <a:lnTo>
                    <a:pt x="45005" y="41777"/>
                  </a:lnTo>
                  <a:lnTo>
                    <a:pt x="34801" y="40799"/>
                  </a:lnTo>
                  <a:lnTo>
                    <a:pt x="34655" y="40715"/>
                  </a:lnTo>
                  <a:close/>
                  <a:moveTo>
                    <a:pt x="6852" y="40486"/>
                  </a:moveTo>
                  <a:lnTo>
                    <a:pt x="12017" y="40528"/>
                  </a:lnTo>
                  <a:lnTo>
                    <a:pt x="14162" y="41569"/>
                  </a:lnTo>
                  <a:lnTo>
                    <a:pt x="10497" y="41861"/>
                  </a:lnTo>
                  <a:lnTo>
                    <a:pt x="6852" y="40486"/>
                  </a:lnTo>
                  <a:close/>
                  <a:moveTo>
                    <a:pt x="47754" y="40819"/>
                  </a:moveTo>
                  <a:lnTo>
                    <a:pt x="52919" y="40861"/>
                  </a:lnTo>
                  <a:lnTo>
                    <a:pt x="49254" y="42173"/>
                  </a:lnTo>
                  <a:lnTo>
                    <a:pt x="45588" y="41819"/>
                  </a:lnTo>
                  <a:lnTo>
                    <a:pt x="47754" y="40819"/>
                  </a:lnTo>
                  <a:close/>
                  <a:moveTo>
                    <a:pt x="3833" y="40465"/>
                  </a:moveTo>
                  <a:lnTo>
                    <a:pt x="5999" y="40486"/>
                  </a:lnTo>
                  <a:lnTo>
                    <a:pt x="9810" y="41902"/>
                  </a:lnTo>
                  <a:lnTo>
                    <a:pt x="4499" y="42319"/>
                  </a:lnTo>
                  <a:lnTo>
                    <a:pt x="1542" y="41507"/>
                  </a:lnTo>
                  <a:lnTo>
                    <a:pt x="3833" y="40465"/>
                  </a:lnTo>
                  <a:close/>
                  <a:moveTo>
                    <a:pt x="24159" y="41069"/>
                  </a:moveTo>
                  <a:lnTo>
                    <a:pt x="16495" y="42340"/>
                  </a:lnTo>
                  <a:lnTo>
                    <a:pt x="15266" y="41757"/>
                  </a:lnTo>
                  <a:lnTo>
                    <a:pt x="24159" y="41069"/>
                  </a:lnTo>
                  <a:close/>
                  <a:moveTo>
                    <a:pt x="35592" y="41153"/>
                  </a:moveTo>
                  <a:lnTo>
                    <a:pt x="44485" y="42007"/>
                  </a:lnTo>
                  <a:lnTo>
                    <a:pt x="43235" y="42569"/>
                  </a:lnTo>
                  <a:lnTo>
                    <a:pt x="35592" y="41153"/>
                  </a:lnTo>
                  <a:close/>
                  <a:moveTo>
                    <a:pt x="53773" y="40882"/>
                  </a:moveTo>
                  <a:lnTo>
                    <a:pt x="55918" y="40903"/>
                  </a:lnTo>
                  <a:lnTo>
                    <a:pt x="58209" y="41986"/>
                  </a:lnTo>
                  <a:lnTo>
                    <a:pt x="55252" y="42756"/>
                  </a:lnTo>
                  <a:lnTo>
                    <a:pt x="49920" y="42236"/>
                  </a:lnTo>
                  <a:lnTo>
                    <a:pt x="53773" y="40882"/>
                  </a:lnTo>
                  <a:close/>
                  <a:moveTo>
                    <a:pt x="14704" y="41819"/>
                  </a:moveTo>
                  <a:lnTo>
                    <a:pt x="15995" y="42423"/>
                  </a:lnTo>
                  <a:lnTo>
                    <a:pt x="13267" y="42881"/>
                  </a:lnTo>
                  <a:lnTo>
                    <a:pt x="11143" y="42090"/>
                  </a:lnTo>
                  <a:lnTo>
                    <a:pt x="14704" y="41819"/>
                  </a:lnTo>
                  <a:close/>
                  <a:moveTo>
                    <a:pt x="22618" y="41611"/>
                  </a:moveTo>
                  <a:lnTo>
                    <a:pt x="17661" y="42902"/>
                  </a:lnTo>
                  <a:lnTo>
                    <a:pt x="16953" y="42569"/>
                  </a:lnTo>
                  <a:lnTo>
                    <a:pt x="22618" y="41611"/>
                  </a:lnTo>
                  <a:close/>
                  <a:moveTo>
                    <a:pt x="37133" y="41736"/>
                  </a:moveTo>
                  <a:lnTo>
                    <a:pt x="42777" y="42777"/>
                  </a:lnTo>
                  <a:lnTo>
                    <a:pt x="42069" y="43110"/>
                  </a:lnTo>
                  <a:lnTo>
                    <a:pt x="37133" y="41736"/>
                  </a:lnTo>
                  <a:close/>
                  <a:moveTo>
                    <a:pt x="45047" y="42069"/>
                  </a:moveTo>
                  <a:lnTo>
                    <a:pt x="48608" y="42402"/>
                  </a:lnTo>
                  <a:lnTo>
                    <a:pt x="46463" y="43173"/>
                  </a:lnTo>
                  <a:lnTo>
                    <a:pt x="43735" y="42652"/>
                  </a:lnTo>
                  <a:lnTo>
                    <a:pt x="45047" y="42069"/>
                  </a:lnTo>
                  <a:close/>
                  <a:moveTo>
                    <a:pt x="21118" y="42298"/>
                  </a:moveTo>
                  <a:lnTo>
                    <a:pt x="18411" y="43256"/>
                  </a:lnTo>
                  <a:lnTo>
                    <a:pt x="18057" y="43089"/>
                  </a:lnTo>
                  <a:lnTo>
                    <a:pt x="21118" y="42298"/>
                  </a:lnTo>
                  <a:close/>
                  <a:moveTo>
                    <a:pt x="38633" y="42444"/>
                  </a:moveTo>
                  <a:lnTo>
                    <a:pt x="41673" y="43298"/>
                  </a:lnTo>
                  <a:lnTo>
                    <a:pt x="41319" y="43444"/>
                  </a:lnTo>
                  <a:lnTo>
                    <a:pt x="38633" y="42444"/>
                  </a:lnTo>
                  <a:close/>
                  <a:moveTo>
                    <a:pt x="19681" y="43110"/>
                  </a:moveTo>
                  <a:lnTo>
                    <a:pt x="18890" y="43485"/>
                  </a:lnTo>
                  <a:lnTo>
                    <a:pt x="18786" y="43444"/>
                  </a:lnTo>
                  <a:lnTo>
                    <a:pt x="19681" y="43110"/>
                  </a:lnTo>
                  <a:close/>
                  <a:moveTo>
                    <a:pt x="16453" y="42652"/>
                  </a:moveTo>
                  <a:lnTo>
                    <a:pt x="17224" y="43006"/>
                  </a:lnTo>
                  <a:lnTo>
                    <a:pt x="15079" y="43568"/>
                  </a:lnTo>
                  <a:lnTo>
                    <a:pt x="13808" y="43089"/>
                  </a:lnTo>
                  <a:lnTo>
                    <a:pt x="16453" y="42652"/>
                  </a:lnTo>
                  <a:close/>
                  <a:moveTo>
                    <a:pt x="10455" y="42152"/>
                  </a:moveTo>
                  <a:lnTo>
                    <a:pt x="12705" y="42985"/>
                  </a:lnTo>
                  <a:lnTo>
                    <a:pt x="9060" y="43589"/>
                  </a:lnTo>
                  <a:lnTo>
                    <a:pt x="5311" y="42548"/>
                  </a:lnTo>
                  <a:lnTo>
                    <a:pt x="10455" y="42152"/>
                  </a:lnTo>
                  <a:close/>
                  <a:moveTo>
                    <a:pt x="40049" y="43298"/>
                  </a:moveTo>
                  <a:lnTo>
                    <a:pt x="40944" y="43631"/>
                  </a:lnTo>
                  <a:lnTo>
                    <a:pt x="40840" y="43673"/>
                  </a:lnTo>
                  <a:lnTo>
                    <a:pt x="40049" y="43298"/>
                  </a:lnTo>
                  <a:close/>
                  <a:moveTo>
                    <a:pt x="43277" y="42881"/>
                  </a:moveTo>
                  <a:lnTo>
                    <a:pt x="45901" y="43360"/>
                  </a:lnTo>
                  <a:lnTo>
                    <a:pt x="44630" y="43818"/>
                  </a:lnTo>
                  <a:lnTo>
                    <a:pt x="42506" y="43214"/>
                  </a:lnTo>
                  <a:lnTo>
                    <a:pt x="43277" y="42881"/>
                  </a:lnTo>
                  <a:close/>
                  <a:moveTo>
                    <a:pt x="49275" y="42465"/>
                  </a:moveTo>
                  <a:lnTo>
                    <a:pt x="54419" y="42965"/>
                  </a:lnTo>
                  <a:lnTo>
                    <a:pt x="50649" y="43943"/>
                  </a:lnTo>
                  <a:lnTo>
                    <a:pt x="47025" y="43277"/>
                  </a:lnTo>
                  <a:lnTo>
                    <a:pt x="49275" y="42465"/>
                  </a:lnTo>
                  <a:close/>
                  <a:moveTo>
                    <a:pt x="17619" y="43214"/>
                  </a:moveTo>
                  <a:lnTo>
                    <a:pt x="18036" y="43402"/>
                  </a:lnTo>
                  <a:lnTo>
                    <a:pt x="16287" y="44006"/>
                  </a:lnTo>
                  <a:lnTo>
                    <a:pt x="15558" y="43735"/>
                  </a:lnTo>
                  <a:lnTo>
                    <a:pt x="17619" y="43214"/>
                  </a:lnTo>
                  <a:close/>
                  <a:moveTo>
                    <a:pt x="42090" y="43402"/>
                  </a:moveTo>
                  <a:lnTo>
                    <a:pt x="44151" y="43985"/>
                  </a:lnTo>
                  <a:lnTo>
                    <a:pt x="43423" y="44235"/>
                  </a:lnTo>
                  <a:lnTo>
                    <a:pt x="41694" y="43589"/>
                  </a:lnTo>
                  <a:lnTo>
                    <a:pt x="42090" y="43402"/>
                  </a:lnTo>
                  <a:close/>
                  <a:moveTo>
                    <a:pt x="18390" y="43568"/>
                  </a:moveTo>
                  <a:lnTo>
                    <a:pt x="18536" y="43652"/>
                  </a:lnTo>
                  <a:lnTo>
                    <a:pt x="17078" y="44318"/>
                  </a:lnTo>
                  <a:lnTo>
                    <a:pt x="16703" y="44172"/>
                  </a:lnTo>
                  <a:lnTo>
                    <a:pt x="18390" y="43568"/>
                  </a:lnTo>
                  <a:close/>
                  <a:moveTo>
                    <a:pt x="13246" y="43194"/>
                  </a:moveTo>
                  <a:lnTo>
                    <a:pt x="14600" y="43693"/>
                  </a:lnTo>
                  <a:lnTo>
                    <a:pt x="11934" y="44381"/>
                  </a:lnTo>
                  <a:lnTo>
                    <a:pt x="9726" y="43777"/>
                  </a:lnTo>
                  <a:lnTo>
                    <a:pt x="13246" y="43194"/>
                  </a:lnTo>
                  <a:close/>
                  <a:moveTo>
                    <a:pt x="41319" y="43756"/>
                  </a:moveTo>
                  <a:lnTo>
                    <a:pt x="43006" y="44381"/>
                  </a:lnTo>
                  <a:lnTo>
                    <a:pt x="42631" y="44526"/>
                  </a:lnTo>
                  <a:lnTo>
                    <a:pt x="41173" y="43839"/>
                  </a:lnTo>
                  <a:lnTo>
                    <a:pt x="41319" y="43756"/>
                  </a:lnTo>
                  <a:close/>
                  <a:moveTo>
                    <a:pt x="46484" y="43464"/>
                  </a:moveTo>
                  <a:lnTo>
                    <a:pt x="49983" y="44110"/>
                  </a:lnTo>
                  <a:lnTo>
                    <a:pt x="47775" y="44672"/>
                  </a:lnTo>
                  <a:lnTo>
                    <a:pt x="45109" y="43943"/>
                  </a:lnTo>
                  <a:lnTo>
                    <a:pt x="46484" y="43464"/>
                  </a:lnTo>
                  <a:close/>
                  <a:moveTo>
                    <a:pt x="15079" y="43860"/>
                  </a:moveTo>
                  <a:lnTo>
                    <a:pt x="15870" y="44172"/>
                  </a:lnTo>
                  <a:lnTo>
                    <a:pt x="13787" y="44901"/>
                  </a:lnTo>
                  <a:lnTo>
                    <a:pt x="12475" y="44547"/>
                  </a:lnTo>
                  <a:lnTo>
                    <a:pt x="15079" y="43860"/>
                  </a:lnTo>
                  <a:close/>
                  <a:moveTo>
                    <a:pt x="44651" y="44110"/>
                  </a:moveTo>
                  <a:lnTo>
                    <a:pt x="47213" y="44818"/>
                  </a:lnTo>
                  <a:lnTo>
                    <a:pt x="45901" y="45172"/>
                  </a:lnTo>
                  <a:lnTo>
                    <a:pt x="43839" y="44402"/>
                  </a:lnTo>
                  <a:lnTo>
                    <a:pt x="44651" y="44110"/>
                  </a:lnTo>
                  <a:close/>
                  <a:moveTo>
                    <a:pt x="16287" y="44318"/>
                  </a:moveTo>
                  <a:lnTo>
                    <a:pt x="16703" y="44485"/>
                  </a:lnTo>
                  <a:lnTo>
                    <a:pt x="15016" y="45235"/>
                  </a:lnTo>
                  <a:lnTo>
                    <a:pt x="14266" y="45047"/>
                  </a:lnTo>
                  <a:lnTo>
                    <a:pt x="16287" y="44318"/>
                  </a:lnTo>
                  <a:close/>
                  <a:moveTo>
                    <a:pt x="9060" y="43902"/>
                  </a:moveTo>
                  <a:lnTo>
                    <a:pt x="11372" y="44526"/>
                  </a:lnTo>
                  <a:lnTo>
                    <a:pt x="7790" y="45464"/>
                  </a:lnTo>
                  <a:lnTo>
                    <a:pt x="3958" y="44756"/>
                  </a:lnTo>
                  <a:lnTo>
                    <a:pt x="9060" y="43902"/>
                  </a:lnTo>
                  <a:close/>
                  <a:moveTo>
                    <a:pt x="43423" y="44547"/>
                  </a:moveTo>
                  <a:lnTo>
                    <a:pt x="45422" y="45297"/>
                  </a:lnTo>
                  <a:lnTo>
                    <a:pt x="44672" y="45484"/>
                  </a:lnTo>
                  <a:lnTo>
                    <a:pt x="43006" y="44693"/>
                  </a:lnTo>
                  <a:lnTo>
                    <a:pt x="43423" y="44547"/>
                  </a:lnTo>
                  <a:close/>
                  <a:moveTo>
                    <a:pt x="50649" y="44235"/>
                  </a:moveTo>
                  <a:lnTo>
                    <a:pt x="55731" y="45172"/>
                  </a:lnTo>
                  <a:lnTo>
                    <a:pt x="51899" y="45818"/>
                  </a:lnTo>
                  <a:lnTo>
                    <a:pt x="48337" y="44839"/>
                  </a:lnTo>
                  <a:lnTo>
                    <a:pt x="50649" y="44235"/>
                  </a:lnTo>
                  <a:close/>
                  <a:moveTo>
                    <a:pt x="11913" y="44693"/>
                  </a:moveTo>
                  <a:lnTo>
                    <a:pt x="13308" y="45068"/>
                  </a:lnTo>
                  <a:lnTo>
                    <a:pt x="10705" y="45984"/>
                  </a:lnTo>
                  <a:lnTo>
                    <a:pt x="8477" y="45589"/>
                  </a:lnTo>
                  <a:lnTo>
                    <a:pt x="11913" y="44693"/>
                  </a:lnTo>
                  <a:close/>
                  <a:moveTo>
                    <a:pt x="47775" y="44985"/>
                  </a:moveTo>
                  <a:lnTo>
                    <a:pt x="51211" y="45943"/>
                  </a:lnTo>
                  <a:lnTo>
                    <a:pt x="48962" y="46317"/>
                  </a:lnTo>
                  <a:lnTo>
                    <a:pt x="46380" y="45339"/>
                  </a:lnTo>
                  <a:lnTo>
                    <a:pt x="47775" y="44985"/>
                  </a:lnTo>
                  <a:close/>
                  <a:moveTo>
                    <a:pt x="13808" y="45214"/>
                  </a:moveTo>
                  <a:lnTo>
                    <a:pt x="14620" y="45422"/>
                  </a:lnTo>
                  <a:lnTo>
                    <a:pt x="12621" y="46338"/>
                  </a:lnTo>
                  <a:lnTo>
                    <a:pt x="11288" y="46109"/>
                  </a:lnTo>
                  <a:lnTo>
                    <a:pt x="13808" y="45214"/>
                  </a:lnTo>
                  <a:close/>
                  <a:moveTo>
                    <a:pt x="3125" y="44881"/>
                  </a:moveTo>
                  <a:lnTo>
                    <a:pt x="7123" y="45630"/>
                  </a:lnTo>
                  <a:lnTo>
                    <a:pt x="3687" y="46526"/>
                  </a:lnTo>
                  <a:lnTo>
                    <a:pt x="1000" y="45235"/>
                  </a:lnTo>
                  <a:lnTo>
                    <a:pt x="3125" y="44881"/>
                  </a:lnTo>
                  <a:close/>
                  <a:moveTo>
                    <a:pt x="45901" y="45464"/>
                  </a:moveTo>
                  <a:lnTo>
                    <a:pt x="48400" y="46401"/>
                  </a:lnTo>
                  <a:lnTo>
                    <a:pt x="47067" y="46630"/>
                  </a:lnTo>
                  <a:lnTo>
                    <a:pt x="45068" y="45693"/>
                  </a:lnTo>
                  <a:lnTo>
                    <a:pt x="45901" y="45464"/>
                  </a:lnTo>
                  <a:close/>
                  <a:moveTo>
                    <a:pt x="56564" y="45339"/>
                  </a:moveTo>
                  <a:lnTo>
                    <a:pt x="58688" y="45714"/>
                  </a:lnTo>
                  <a:lnTo>
                    <a:pt x="55981" y="46963"/>
                  </a:lnTo>
                  <a:lnTo>
                    <a:pt x="52544" y="46005"/>
                  </a:lnTo>
                  <a:lnTo>
                    <a:pt x="56564" y="45339"/>
                  </a:lnTo>
                  <a:close/>
                  <a:moveTo>
                    <a:pt x="3645" y="46838"/>
                  </a:moveTo>
                  <a:lnTo>
                    <a:pt x="4437" y="47192"/>
                  </a:lnTo>
                  <a:lnTo>
                    <a:pt x="4437" y="47192"/>
                  </a:lnTo>
                  <a:lnTo>
                    <a:pt x="2812" y="47046"/>
                  </a:lnTo>
                  <a:lnTo>
                    <a:pt x="3645" y="46838"/>
                  </a:lnTo>
                  <a:close/>
                  <a:moveTo>
                    <a:pt x="7810" y="45755"/>
                  </a:moveTo>
                  <a:lnTo>
                    <a:pt x="10164" y="46193"/>
                  </a:lnTo>
                  <a:lnTo>
                    <a:pt x="6686" y="47421"/>
                  </a:lnTo>
                  <a:lnTo>
                    <a:pt x="5270" y="47275"/>
                  </a:lnTo>
                  <a:lnTo>
                    <a:pt x="4083" y="46713"/>
                  </a:lnTo>
                  <a:lnTo>
                    <a:pt x="7810" y="45755"/>
                  </a:lnTo>
                  <a:close/>
                  <a:moveTo>
                    <a:pt x="56022" y="47255"/>
                  </a:moveTo>
                  <a:lnTo>
                    <a:pt x="56855" y="47484"/>
                  </a:lnTo>
                  <a:lnTo>
                    <a:pt x="55231" y="47630"/>
                  </a:lnTo>
                  <a:lnTo>
                    <a:pt x="56022" y="47255"/>
                  </a:lnTo>
                  <a:close/>
                  <a:moveTo>
                    <a:pt x="10726" y="46297"/>
                  </a:moveTo>
                  <a:lnTo>
                    <a:pt x="12142" y="46547"/>
                  </a:lnTo>
                  <a:lnTo>
                    <a:pt x="9643" y="47692"/>
                  </a:lnTo>
                  <a:lnTo>
                    <a:pt x="7373" y="47484"/>
                  </a:lnTo>
                  <a:lnTo>
                    <a:pt x="10726" y="46297"/>
                  </a:lnTo>
                  <a:close/>
                  <a:moveTo>
                    <a:pt x="51878" y="46109"/>
                  </a:moveTo>
                  <a:lnTo>
                    <a:pt x="55585" y="47151"/>
                  </a:lnTo>
                  <a:lnTo>
                    <a:pt x="54377" y="47692"/>
                  </a:lnTo>
                  <a:lnTo>
                    <a:pt x="52961" y="47796"/>
                  </a:lnTo>
                  <a:lnTo>
                    <a:pt x="49504" y="46505"/>
                  </a:lnTo>
                  <a:lnTo>
                    <a:pt x="51878" y="46109"/>
                  </a:lnTo>
                  <a:close/>
                  <a:moveTo>
                    <a:pt x="48941" y="46609"/>
                  </a:moveTo>
                  <a:lnTo>
                    <a:pt x="52274" y="47859"/>
                  </a:lnTo>
                  <a:lnTo>
                    <a:pt x="50004" y="48025"/>
                  </a:lnTo>
                  <a:lnTo>
                    <a:pt x="47525" y="46838"/>
                  </a:lnTo>
                  <a:lnTo>
                    <a:pt x="48941" y="46609"/>
                  </a:lnTo>
                  <a:close/>
                  <a:moveTo>
                    <a:pt x="6727" y="47713"/>
                  </a:moveTo>
                  <a:lnTo>
                    <a:pt x="9122" y="47942"/>
                  </a:lnTo>
                  <a:lnTo>
                    <a:pt x="7852" y="48504"/>
                  </a:lnTo>
                  <a:lnTo>
                    <a:pt x="6415" y="47817"/>
                  </a:lnTo>
                  <a:lnTo>
                    <a:pt x="6727" y="47713"/>
                  </a:lnTo>
                  <a:close/>
                  <a:moveTo>
                    <a:pt x="29074" y="40674"/>
                  </a:moveTo>
                  <a:lnTo>
                    <a:pt x="30677" y="40694"/>
                  </a:lnTo>
                  <a:lnTo>
                    <a:pt x="32281" y="40840"/>
                  </a:lnTo>
                  <a:lnTo>
                    <a:pt x="33864" y="41132"/>
                  </a:lnTo>
                  <a:lnTo>
                    <a:pt x="35425" y="41569"/>
                  </a:lnTo>
                  <a:lnTo>
                    <a:pt x="36925" y="42131"/>
                  </a:lnTo>
                  <a:lnTo>
                    <a:pt x="40486" y="43818"/>
                  </a:lnTo>
                  <a:lnTo>
                    <a:pt x="29823" y="48692"/>
                  </a:lnTo>
                  <a:lnTo>
                    <a:pt x="19223" y="43652"/>
                  </a:lnTo>
                  <a:lnTo>
                    <a:pt x="22826" y="42007"/>
                  </a:lnTo>
                  <a:lnTo>
                    <a:pt x="24325" y="41465"/>
                  </a:lnTo>
                  <a:lnTo>
                    <a:pt x="25887" y="41069"/>
                  </a:lnTo>
                  <a:lnTo>
                    <a:pt x="27470" y="40799"/>
                  </a:lnTo>
                  <a:lnTo>
                    <a:pt x="29074" y="40674"/>
                  </a:lnTo>
                  <a:close/>
                  <a:moveTo>
                    <a:pt x="52919" y="48088"/>
                  </a:moveTo>
                  <a:lnTo>
                    <a:pt x="53232" y="48213"/>
                  </a:lnTo>
                  <a:lnTo>
                    <a:pt x="51774" y="48879"/>
                  </a:lnTo>
                  <a:lnTo>
                    <a:pt x="50524" y="48275"/>
                  </a:lnTo>
                  <a:lnTo>
                    <a:pt x="52919" y="48088"/>
                  </a:lnTo>
                  <a:close/>
                  <a:moveTo>
                    <a:pt x="18869" y="43798"/>
                  </a:moveTo>
                  <a:lnTo>
                    <a:pt x="29469" y="48858"/>
                  </a:lnTo>
                  <a:lnTo>
                    <a:pt x="29365" y="48900"/>
                  </a:lnTo>
                  <a:lnTo>
                    <a:pt x="17453" y="44443"/>
                  </a:lnTo>
                  <a:lnTo>
                    <a:pt x="18869" y="43798"/>
                  </a:lnTo>
                  <a:close/>
                  <a:moveTo>
                    <a:pt x="40840" y="43985"/>
                  </a:moveTo>
                  <a:lnTo>
                    <a:pt x="42236" y="44651"/>
                  </a:lnTo>
                  <a:lnTo>
                    <a:pt x="30261" y="48900"/>
                  </a:lnTo>
                  <a:lnTo>
                    <a:pt x="30157" y="48858"/>
                  </a:lnTo>
                  <a:lnTo>
                    <a:pt x="40840" y="43985"/>
                  </a:lnTo>
                  <a:close/>
                  <a:moveTo>
                    <a:pt x="29823" y="49025"/>
                  </a:moveTo>
                  <a:lnTo>
                    <a:pt x="29865" y="49046"/>
                  </a:lnTo>
                  <a:lnTo>
                    <a:pt x="29823" y="49067"/>
                  </a:lnTo>
                  <a:lnTo>
                    <a:pt x="29761" y="49046"/>
                  </a:lnTo>
                  <a:lnTo>
                    <a:pt x="29823" y="49025"/>
                  </a:lnTo>
                  <a:close/>
                  <a:moveTo>
                    <a:pt x="17078" y="44631"/>
                  </a:moveTo>
                  <a:lnTo>
                    <a:pt x="28990" y="49067"/>
                  </a:lnTo>
                  <a:lnTo>
                    <a:pt x="28949" y="49087"/>
                  </a:lnTo>
                  <a:lnTo>
                    <a:pt x="15454" y="45359"/>
                  </a:lnTo>
                  <a:lnTo>
                    <a:pt x="17078" y="44631"/>
                  </a:lnTo>
                  <a:close/>
                  <a:moveTo>
                    <a:pt x="42610" y="44839"/>
                  </a:moveTo>
                  <a:lnTo>
                    <a:pt x="44235" y="45609"/>
                  </a:lnTo>
                  <a:lnTo>
                    <a:pt x="30698" y="49108"/>
                  </a:lnTo>
                  <a:lnTo>
                    <a:pt x="30636" y="49087"/>
                  </a:lnTo>
                  <a:lnTo>
                    <a:pt x="42610" y="44839"/>
                  </a:lnTo>
                  <a:close/>
                  <a:moveTo>
                    <a:pt x="30240" y="49212"/>
                  </a:moveTo>
                  <a:lnTo>
                    <a:pt x="30261" y="49233"/>
                  </a:lnTo>
                  <a:lnTo>
                    <a:pt x="30240" y="49233"/>
                  </a:lnTo>
                  <a:lnTo>
                    <a:pt x="30240" y="49212"/>
                  </a:lnTo>
                  <a:close/>
                  <a:moveTo>
                    <a:pt x="15058" y="45547"/>
                  </a:moveTo>
                  <a:lnTo>
                    <a:pt x="28532" y="49275"/>
                  </a:lnTo>
                  <a:lnTo>
                    <a:pt x="28532" y="49296"/>
                  </a:lnTo>
                  <a:lnTo>
                    <a:pt x="13100" y="46442"/>
                  </a:lnTo>
                  <a:lnTo>
                    <a:pt x="15058" y="45547"/>
                  </a:lnTo>
                  <a:close/>
                  <a:moveTo>
                    <a:pt x="44630" y="45797"/>
                  </a:moveTo>
                  <a:lnTo>
                    <a:pt x="46567" y="46713"/>
                  </a:lnTo>
                  <a:lnTo>
                    <a:pt x="31094" y="49316"/>
                  </a:lnTo>
                  <a:lnTo>
                    <a:pt x="31094" y="49296"/>
                  </a:lnTo>
                  <a:lnTo>
                    <a:pt x="44630" y="45797"/>
                  </a:lnTo>
                  <a:close/>
                  <a:moveTo>
                    <a:pt x="12642" y="46651"/>
                  </a:moveTo>
                  <a:lnTo>
                    <a:pt x="27720" y="49441"/>
                  </a:lnTo>
                  <a:lnTo>
                    <a:pt x="10226" y="47754"/>
                  </a:lnTo>
                  <a:lnTo>
                    <a:pt x="12642" y="46651"/>
                  </a:lnTo>
                  <a:close/>
                  <a:moveTo>
                    <a:pt x="2687" y="49150"/>
                  </a:moveTo>
                  <a:lnTo>
                    <a:pt x="3499" y="49462"/>
                  </a:lnTo>
                  <a:lnTo>
                    <a:pt x="1854" y="49441"/>
                  </a:lnTo>
                  <a:lnTo>
                    <a:pt x="2687" y="49150"/>
                  </a:lnTo>
                  <a:close/>
                  <a:moveTo>
                    <a:pt x="6019" y="47963"/>
                  </a:moveTo>
                  <a:lnTo>
                    <a:pt x="7519" y="48671"/>
                  </a:lnTo>
                  <a:lnTo>
                    <a:pt x="5770" y="49462"/>
                  </a:lnTo>
                  <a:lnTo>
                    <a:pt x="4333" y="49462"/>
                  </a:lnTo>
                  <a:lnTo>
                    <a:pt x="3104" y="49004"/>
                  </a:lnTo>
                  <a:lnTo>
                    <a:pt x="6019" y="47963"/>
                  </a:lnTo>
                  <a:close/>
                  <a:moveTo>
                    <a:pt x="47025" y="46921"/>
                  </a:moveTo>
                  <a:lnTo>
                    <a:pt x="49420" y="48088"/>
                  </a:lnTo>
                  <a:lnTo>
                    <a:pt x="31885" y="49462"/>
                  </a:lnTo>
                  <a:lnTo>
                    <a:pt x="47025" y="46921"/>
                  </a:lnTo>
                  <a:close/>
                  <a:moveTo>
                    <a:pt x="7852" y="48837"/>
                  </a:moveTo>
                  <a:lnTo>
                    <a:pt x="9247" y="49504"/>
                  </a:lnTo>
                  <a:lnTo>
                    <a:pt x="6457" y="49483"/>
                  </a:lnTo>
                  <a:lnTo>
                    <a:pt x="7852" y="48837"/>
                  </a:lnTo>
                  <a:close/>
                  <a:moveTo>
                    <a:pt x="9685" y="48004"/>
                  </a:moveTo>
                  <a:lnTo>
                    <a:pt x="26887" y="49650"/>
                  </a:lnTo>
                  <a:lnTo>
                    <a:pt x="9935" y="49504"/>
                  </a:lnTo>
                  <a:lnTo>
                    <a:pt x="8206" y="48671"/>
                  </a:lnTo>
                  <a:lnTo>
                    <a:pt x="9685" y="48004"/>
                  </a:lnTo>
                  <a:close/>
                  <a:moveTo>
                    <a:pt x="49962" y="48338"/>
                  </a:moveTo>
                  <a:lnTo>
                    <a:pt x="51441" y="49025"/>
                  </a:lnTo>
                  <a:lnTo>
                    <a:pt x="49670" y="49837"/>
                  </a:lnTo>
                  <a:lnTo>
                    <a:pt x="32718" y="49691"/>
                  </a:lnTo>
                  <a:lnTo>
                    <a:pt x="49962" y="48338"/>
                  </a:lnTo>
                  <a:close/>
                  <a:moveTo>
                    <a:pt x="51774" y="49191"/>
                  </a:moveTo>
                  <a:lnTo>
                    <a:pt x="53169" y="49858"/>
                  </a:lnTo>
                  <a:lnTo>
                    <a:pt x="50358" y="49837"/>
                  </a:lnTo>
                  <a:lnTo>
                    <a:pt x="51774" y="49191"/>
                  </a:lnTo>
                  <a:close/>
                  <a:moveTo>
                    <a:pt x="53627" y="48358"/>
                  </a:moveTo>
                  <a:lnTo>
                    <a:pt x="56522" y="49441"/>
                  </a:lnTo>
                  <a:lnTo>
                    <a:pt x="55272" y="49879"/>
                  </a:lnTo>
                  <a:lnTo>
                    <a:pt x="53856" y="49879"/>
                  </a:lnTo>
                  <a:lnTo>
                    <a:pt x="52128" y="49046"/>
                  </a:lnTo>
                  <a:lnTo>
                    <a:pt x="53627" y="48358"/>
                  </a:lnTo>
                  <a:close/>
                  <a:moveTo>
                    <a:pt x="56939" y="49608"/>
                  </a:moveTo>
                  <a:lnTo>
                    <a:pt x="57751" y="49900"/>
                  </a:lnTo>
                  <a:lnTo>
                    <a:pt x="56126" y="49879"/>
                  </a:lnTo>
                  <a:lnTo>
                    <a:pt x="56939" y="49608"/>
                  </a:lnTo>
                  <a:close/>
                  <a:moveTo>
                    <a:pt x="10559" y="49795"/>
                  </a:moveTo>
                  <a:lnTo>
                    <a:pt x="26075" y="49920"/>
                  </a:lnTo>
                  <a:lnTo>
                    <a:pt x="12996" y="50962"/>
                  </a:lnTo>
                  <a:lnTo>
                    <a:pt x="10559" y="49795"/>
                  </a:lnTo>
                  <a:close/>
                  <a:moveTo>
                    <a:pt x="33530" y="49983"/>
                  </a:moveTo>
                  <a:lnTo>
                    <a:pt x="49046" y="50129"/>
                  </a:lnTo>
                  <a:lnTo>
                    <a:pt x="46588" y="51232"/>
                  </a:lnTo>
                  <a:lnTo>
                    <a:pt x="33530" y="49983"/>
                  </a:lnTo>
                  <a:close/>
                  <a:moveTo>
                    <a:pt x="5832" y="49754"/>
                  </a:moveTo>
                  <a:lnTo>
                    <a:pt x="9872" y="49795"/>
                  </a:lnTo>
                  <a:lnTo>
                    <a:pt x="12434" y="51003"/>
                  </a:lnTo>
                  <a:lnTo>
                    <a:pt x="9185" y="51274"/>
                  </a:lnTo>
                  <a:lnTo>
                    <a:pt x="5520" y="49900"/>
                  </a:lnTo>
                  <a:lnTo>
                    <a:pt x="5832" y="49754"/>
                  </a:lnTo>
                  <a:close/>
                  <a:moveTo>
                    <a:pt x="49733" y="50129"/>
                  </a:moveTo>
                  <a:lnTo>
                    <a:pt x="53794" y="50149"/>
                  </a:lnTo>
                  <a:lnTo>
                    <a:pt x="54085" y="50295"/>
                  </a:lnTo>
                  <a:lnTo>
                    <a:pt x="50420" y="51607"/>
                  </a:lnTo>
                  <a:lnTo>
                    <a:pt x="47171" y="51295"/>
                  </a:lnTo>
                  <a:lnTo>
                    <a:pt x="49733" y="50129"/>
                  </a:lnTo>
                  <a:close/>
                  <a:moveTo>
                    <a:pt x="5145" y="50066"/>
                  </a:moveTo>
                  <a:lnTo>
                    <a:pt x="8498" y="51316"/>
                  </a:lnTo>
                  <a:lnTo>
                    <a:pt x="3604" y="51711"/>
                  </a:lnTo>
                  <a:lnTo>
                    <a:pt x="2333" y="51357"/>
                  </a:lnTo>
                  <a:lnTo>
                    <a:pt x="5145" y="50066"/>
                  </a:lnTo>
                  <a:close/>
                  <a:moveTo>
                    <a:pt x="1917" y="51545"/>
                  </a:moveTo>
                  <a:lnTo>
                    <a:pt x="2750" y="51774"/>
                  </a:lnTo>
                  <a:lnTo>
                    <a:pt x="1125" y="51899"/>
                  </a:lnTo>
                  <a:lnTo>
                    <a:pt x="1125" y="51899"/>
                  </a:lnTo>
                  <a:lnTo>
                    <a:pt x="1917" y="51545"/>
                  </a:lnTo>
                  <a:close/>
                  <a:moveTo>
                    <a:pt x="25304" y="50274"/>
                  </a:moveTo>
                  <a:lnTo>
                    <a:pt x="15141" y="51982"/>
                  </a:lnTo>
                  <a:lnTo>
                    <a:pt x="13517" y="51212"/>
                  </a:lnTo>
                  <a:lnTo>
                    <a:pt x="25304" y="50274"/>
                  </a:lnTo>
                  <a:close/>
                  <a:moveTo>
                    <a:pt x="54460" y="50483"/>
                  </a:moveTo>
                  <a:lnTo>
                    <a:pt x="57272" y="51816"/>
                  </a:lnTo>
                  <a:lnTo>
                    <a:pt x="55981" y="52149"/>
                  </a:lnTo>
                  <a:lnTo>
                    <a:pt x="51086" y="51670"/>
                  </a:lnTo>
                  <a:lnTo>
                    <a:pt x="54460" y="50483"/>
                  </a:lnTo>
                  <a:close/>
                  <a:moveTo>
                    <a:pt x="34322" y="50358"/>
                  </a:moveTo>
                  <a:lnTo>
                    <a:pt x="46067" y="51482"/>
                  </a:lnTo>
                  <a:lnTo>
                    <a:pt x="44443" y="52232"/>
                  </a:lnTo>
                  <a:lnTo>
                    <a:pt x="34322" y="50358"/>
                  </a:lnTo>
                  <a:close/>
                  <a:moveTo>
                    <a:pt x="57667" y="52003"/>
                  </a:moveTo>
                  <a:lnTo>
                    <a:pt x="58459" y="52378"/>
                  </a:lnTo>
                  <a:lnTo>
                    <a:pt x="56834" y="52232"/>
                  </a:lnTo>
                  <a:lnTo>
                    <a:pt x="57667" y="52003"/>
                  </a:lnTo>
                  <a:close/>
                  <a:moveTo>
                    <a:pt x="12954" y="51253"/>
                  </a:moveTo>
                  <a:lnTo>
                    <a:pt x="14641" y="52065"/>
                  </a:lnTo>
                  <a:lnTo>
                    <a:pt x="12350" y="52461"/>
                  </a:lnTo>
                  <a:lnTo>
                    <a:pt x="9831" y="51503"/>
                  </a:lnTo>
                  <a:lnTo>
                    <a:pt x="12954" y="51253"/>
                  </a:lnTo>
                  <a:close/>
                  <a:moveTo>
                    <a:pt x="24554" y="50712"/>
                  </a:moveTo>
                  <a:lnTo>
                    <a:pt x="16703" y="52732"/>
                  </a:lnTo>
                  <a:lnTo>
                    <a:pt x="15599" y="52211"/>
                  </a:lnTo>
                  <a:lnTo>
                    <a:pt x="24554" y="50712"/>
                  </a:lnTo>
                  <a:close/>
                  <a:moveTo>
                    <a:pt x="46651" y="51545"/>
                  </a:moveTo>
                  <a:lnTo>
                    <a:pt x="49754" y="51836"/>
                  </a:lnTo>
                  <a:lnTo>
                    <a:pt x="47213" y="52732"/>
                  </a:lnTo>
                  <a:lnTo>
                    <a:pt x="44922" y="52315"/>
                  </a:lnTo>
                  <a:lnTo>
                    <a:pt x="46651" y="51545"/>
                  </a:lnTo>
                  <a:close/>
                  <a:moveTo>
                    <a:pt x="35051" y="50795"/>
                  </a:moveTo>
                  <a:lnTo>
                    <a:pt x="43964" y="52440"/>
                  </a:lnTo>
                  <a:lnTo>
                    <a:pt x="42860" y="52940"/>
                  </a:lnTo>
                  <a:lnTo>
                    <a:pt x="35051" y="50795"/>
                  </a:lnTo>
                  <a:close/>
                  <a:moveTo>
                    <a:pt x="9143" y="51566"/>
                  </a:moveTo>
                  <a:lnTo>
                    <a:pt x="11788" y="52544"/>
                  </a:lnTo>
                  <a:lnTo>
                    <a:pt x="8581" y="53086"/>
                  </a:lnTo>
                  <a:lnTo>
                    <a:pt x="4416" y="51940"/>
                  </a:lnTo>
                  <a:lnTo>
                    <a:pt x="9143" y="51566"/>
                  </a:lnTo>
                  <a:close/>
                  <a:moveTo>
                    <a:pt x="15099" y="52295"/>
                  </a:moveTo>
                  <a:lnTo>
                    <a:pt x="16266" y="52836"/>
                  </a:lnTo>
                  <a:lnTo>
                    <a:pt x="14579" y="53294"/>
                  </a:lnTo>
                  <a:lnTo>
                    <a:pt x="12892" y="52649"/>
                  </a:lnTo>
                  <a:lnTo>
                    <a:pt x="15099" y="52295"/>
                  </a:lnTo>
                  <a:close/>
                  <a:moveTo>
                    <a:pt x="23825" y="51191"/>
                  </a:moveTo>
                  <a:lnTo>
                    <a:pt x="17890" y="53294"/>
                  </a:lnTo>
                  <a:lnTo>
                    <a:pt x="17120" y="52919"/>
                  </a:lnTo>
                  <a:lnTo>
                    <a:pt x="23825" y="51191"/>
                  </a:lnTo>
                  <a:close/>
                  <a:moveTo>
                    <a:pt x="50441" y="51899"/>
                  </a:moveTo>
                  <a:lnTo>
                    <a:pt x="55168" y="52357"/>
                  </a:lnTo>
                  <a:lnTo>
                    <a:pt x="50982" y="53440"/>
                  </a:lnTo>
                  <a:lnTo>
                    <a:pt x="47775" y="52857"/>
                  </a:lnTo>
                  <a:lnTo>
                    <a:pt x="50441" y="51899"/>
                  </a:lnTo>
                  <a:close/>
                  <a:moveTo>
                    <a:pt x="35759" y="51295"/>
                  </a:moveTo>
                  <a:lnTo>
                    <a:pt x="42444" y="53128"/>
                  </a:lnTo>
                  <a:lnTo>
                    <a:pt x="41673" y="53482"/>
                  </a:lnTo>
                  <a:lnTo>
                    <a:pt x="35759" y="51295"/>
                  </a:lnTo>
                  <a:close/>
                  <a:moveTo>
                    <a:pt x="44464" y="52524"/>
                  </a:moveTo>
                  <a:lnTo>
                    <a:pt x="46671" y="52940"/>
                  </a:lnTo>
                  <a:lnTo>
                    <a:pt x="44985" y="53544"/>
                  </a:lnTo>
                  <a:lnTo>
                    <a:pt x="43298" y="53065"/>
                  </a:lnTo>
                  <a:lnTo>
                    <a:pt x="44464" y="52524"/>
                  </a:lnTo>
                  <a:close/>
                  <a:moveTo>
                    <a:pt x="23159" y="51732"/>
                  </a:moveTo>
                  <a:lnTo>
                    <a:pt x="18786" y="53731"/>
                  </a:lnTo>
                  <a:lnTo>
                    <a:pt x="18265" y="53461"/>
                  </a:lnTo>
                  <a:lnTo>
                    <a:pt x="23159" y="51732"/>
                  </a:lnTo>
                  <a:close/>
                  <a:moveTo>
                    <a:pt x="16682" y="53044"/>
                  </a:moveTo>
                  <a:lnTo>
                    <a:pt x="17494" y="53440"/>
                  </a:lnTo>
                  <a:lnTo>
                    <a:pt x="16203" y="53898"/>
                  </a:lnTo>
                  <a:lnTo>
                    <a:pt x="15058" y="53461"/>
                  </a:lnTo>
                  <a:lnTo>
                    <a:pt x="16682" y="53044"/>
                  </a:lnTo>
                  <a:close/>
                  <a:moveTo>
                    <a:pt x="36425" y="51836"/>
                  </a:moveTo>
                  <a:lnTo>
                    <a:pt x="41298" y="53669"/>
                  </a:lnTo>
                  <a:lnTo>
                    <a:pt x="40757" y="53898"/>
                  </a:lnTo>
                  <a:lnTo>
                    <a:pt x="36425" y="51836"/>
                  </a:lnTo>
                  <a:close/>
                  <a:moveTo>
                    <a:pt x="12330" y="52753"/>
                  </a:moveTo>
                  <a:lnTo>
                    <a:pt x="14100" y="53419"/>
                  </a:lnTo>
                  <a:lnTo>
                    <a:pt x="11851" y="54002"/>
                  </a:lnTo>
                  <a:lnTo>
                    <a:pt x="9247" y="53273"/>
                  </a:lnTo>
                  <a:lnTo>
                    <a:pt x="12330" y="52753"/>
                  </a:lnTo>
                  <a:close/>
                  <a:moveTo>
                    <a:pt x="42881" y="53253"/>
                  </a:moveTo>
                  <a:lnTo>
                    <a:pt x="44506" y="53711"/>
                  </a:lnTo>
                  <a:lnTo>
                    <a:pt x="43339" y="54106"/>
                  </a:lnTo>
                  <a:lnTo>
                    <a:pt x="42048" y="53627"/>
                  </a:lnTo>
                  <a:lnTo>
                    <a:pt x="42881" y="53253"/>
                  </a:lnTo>
                  <a:close/>
                  <a:moveTo>
                    <a:pt x="47234" y="53044"/>
                  </a:moveTo>
                  <a:lnTo>
                    <a:pt x="50316" y="53607"/>
                  </a:lnTo>
                  <a:lnTo>
                    <a:pt x="47692" y="54294"/>
                  </a:lnTo>
                  <a:lnTo>
                    <a:pt x="45464" y="53669"/>
                  </a:lnTo>
                  <a:lnTo>
                    <a:pt x="47234" y="53044"/>
                  </a:lnTo>
                  <a:close/>
                  <a:moveTo>
                    <a:pt x="17869" y="53607"/>
                  </a:moveTo>
                  <a:lnTo>
                    <a:pt x="18452" y="53877"/>
                  </a:lnTo>
                  <a:lnTo>
                    <a:pt x="17432" y="54356"/>
                  </a:lnTo>
                  <a:lnTo>
                    <a:pt x="16620" y="54044"/>
                  </a:lnTo>
                  <a:lnTo>
                    <a:pt x="17869" y="53607"/>
                  </a:lnTo>
                  <a:close/>
                  <a:moveTo>
                    <a:pt x="41673" y="53794"/>
                  </a:moveTo>
                  <a:lnTo>
                    <a:pt x="42923" y="54273"/>
                  </a:lnTo>
                  <a:lnTo>
                    <a:pt x="42111" y="54544"/>
                  </a:lnTo>
                  <a:lnTo>
                    <a:pt x="41090" y="54065"/>
                  </a:lnTo>
                  <a:lnTo>
                    <a:pt x="41673" y="53794"/>
                  </a:lnTo>
                  <a:close/>
                  <a:moveTo>
                    <a:pt x="14558" y="53586"/>
                  </a:moveTo>
                  <a:lnTo>
                    <a:pt x="15787" y="54044"/>
                  </a:lnTo>
                  <a:lnTo>
                    <a:pt x="14141" y="54627"/>
                  </a:lnTo>
                  <a:lnTo>
                    <a:pt x="12413" y="54148"/>
                  </a:lnTo>
                  <a:lnTo>
                    <a:pt x="14558" y="53586"/>
                  </a:lnTo>
                  <a:close/>
                  <a:moveTo>
                    <a:pt x="44985" y="53836"/>
                  </a:moveTo>
                  <a:lnTo>
                    <a:pt x="47130" y="54440"/>
                  </a:lnTo>
                  <a:lnTo>
                    <a:pt x="45401" y="54877"/>
                  </a:lnTo>
                  <a:lnTo>
                    <a:pt x="43756" y="54273"/>
                  </a:lnTo>
                  <a:lnTo>
                    <a:pt x="44985" y="53836"/>
                  </a:lnTo>
                  <a:close/>
                  <a:moveTo>
                    <a:pt x="8560" y="53377"/>
                  </a:moveTo>
                  <a:lnTo>
                    <a:pt x="11288" y="54148"/>
                  </a:lnTo>
                  <a:lnTo>
                    <a:pt x="8123" y="54960"/>
                  </a:lnTo>
                  <a:lnTo>
                    <a:pt x="3895" y="54169"/>
                  </a:lnTo>
                  <a:lnTo>
                    <a:pt x="8560" y="53377"/>
                  </a:lnTo>
                  <a:close/>
                  <a:moveTo>
                    <a:pt x="16203" y="54190"/>
                  </a:moveTo>
                  <a:lnTo>
                    <a:pt x="17057" y="54523"/>
                  </a:lnTo>
                  <a:lnTo>
                    <a:pt x="15808" y="55085"/>
                  </a:lnTo>
                  <a:lnTo>
                    <a:pt x="14620" y="54752"/>
                  </a:lnTo>
                  <a:lnTo>
                    <a:pt x="16203" y="54190"/>
                  </a:lnTo>
                  <a:close/>
                  <a:moveTo>
                    <a:pt x="43339" y="54419"/>
                  </a:moveTo>
                  <a:lnTo>
                    <a:pt x="44922" y="55002"/>
                  </a:lnTo>
                  <a:lnTo>
                    <a:pt x="43714" y="55314"/>
                  </a:lnTo>
                  <a:lnTo>
                    <a:pt x="42485" y="54731"/>
                  </a:lnTo>
                  <a:lnTo>
                    <a:pt x="43339" y="54419"/>
                  </a:lnTo>
                  <a:close/>
                  <a:moveTo>
                    <a:pt x="51003" y="53731"/>
                  </a:moveTo>
                  <a:lnTo>
                    <a:pt x="55647" y="54606"/>
                  </a:lnTo>
                  <a:lnTo>
                    <a:pt x="51399" y="55314"/>
                  </a:lnTo>
                  <a:lnTo>
                    <a:pt x="48254" y="54440"/>
                  </a:lnTo>
                  <a:lnTo>
                    <a:pt x="51003" y="53731"/>
                  </a:lnTo>
                  <a:close/>
                  <a:moveTo>
                    <a:pt x="11851" y="54294"/>
                  </a:moveTo>
                  <a:lnTo>
                    <a:pt x="13662" y="54794"/>
                  </a:lnTo>
                  <a:lnTo>
                    <a:pt x="11476" y="55564"/>
                  </a:lnTo>
                  <a:lnTo>
                    <a:pt x="8810" y="55085"/>
                  </a:lnTo>
                  <a:lnTo>
                    <a:pt x="11851" y="54294"/>
                  </a:lnTo>
                  <a:close/>
                  <a:moveTo>
                    <a:pt x="47692" y="54585"/>
                  </a:moveTo>
                  <a:lnTo>
                    <a:pt x="50712" y="55418"/>
                  </a:lnTo>
                  <a:lnTo>
                    <a:pt x="48046" y="55877"/>
                  </a:lnTo>
                  <a:lnTo>
                    <a:pt x="45880" y="55064"/>
                  </a:lnTo>
                  <a:lnTo>
                    <a:pt x="47692" y="54585"/>
                  </a:lnTo>
                  <a:close/>
                  <a:moveTo>
                    <a:pt x="14141" y="54939"/>
                  </a:moveTo>
                  <a:lnTo>
                    <a:pt x="15391" y="55273"/>
                  </a:lnTo>
                  <a:lnTo>
                    <a:pt x="13808" y="56002"/>
                  </a:lnTo>
                  <a:lnTo>
                    <a:pt x="12038" y="55668"/>
                  </a:lnTo>
                  <a:lnTo>
                    <a:pt x="14141" y="54939"/>
                  </a:lnTo>
                  <a:close/>
                  <a:moveTo>
                    <a:pt x="45380" y="55189"/>
                  </a:moveTo>
                  <a:lnTo>
                    <a:pt x="47484" y="55960"/>
                  </a:lnTo>
                  <a:lnTo>
                    <a:pt x="45713" y="56272"/>
                  </a:lnTo>
                  <a:lnTo>
                    <a:pt x="44131" y="55523"/>
                  </a:lnTo>
                  <a:lnTo>
                    <a:pt x="45380" y="55189"/>
                  </a:lnTo>
                  <a:close/>
                  <a:moveTo>
                    <a:pt x="8144" y="55252"/>
                  </a:moveTo>
                  <a:lnTo>
                    <a:pt x="10913" y="55772"/>
                  </a:lnTo>
                  <a:lnTo>
                    <a:pt x="7852" y="56855"/>
                  </a:lnTo>
                  <a:lnTo>
                    <a:pt x="3562" y="56439"/>
                  </a:lnTo>
                  <a:lnTo>
                    <a:pt x="8144" y="55252"/>
                  </a:lnTo>
                  <a:close/>
                  <a:moveTo>
                    <a:pt x="11497" y="55877"/>
                  </a:moveTo>
                  <a:lnTo>
                    <a:pt x="13350" y="56210"/>
                  </a:lnTo>
                  <a:lnTo>
                    <a:pt x="11226" y="57168"/>
                  </a:lnTo>
                  <a:lnTo>
                    <a:pt x="8539" y="56918"/>
                  </a:lnTo>
                  <a:lnTo>
                    <a:pt x="11497" y="55877"/>
                  </a:lnTo>
                  <a:close/>
                  <a:moveTo>
                    <a:pt x="51378" y="55606"/>
                  </a:moveTo>
                  <a:lnTo>
                    <a:pt x="55960" y="56876"/>
                  </a:lnTo>
                  <a:lnTo>
                    <a:pt x="51649" y="57209"/>
                  </a:lnTo>
                  <a:lnTo>
                    <a:pt x="48587" y="56085"/>
                  </a:lnTo>
                  <a:lnTo>
                    <a:pt x="51378" y="55606"/>
                  </a:lnTo>
                  <a:close/>
                  <a:moveTo>
                    <a:pt x="48025" y="56168"/>
                  </a:moveTo>
                  <a:lnTo>
                    <a:pt x="50962" y="57272"/>
                  </a:lnTo>
                  <a:lnTo>
                    <a:pt x="48254" y="57480"/>
                  </a:lnTo>
                  <a:lnTo>
                    <a:pt x="46172" y="56481"/>
                  </a:lnTo>
                  <a:lnTo>
                    <a:pt x="48025" y="56168"/>
                  </a:lnTo>
                  <a:close/>
                  <a:moveTo>
                    <a:pt x="3520" y="56730"/>
                  </a:moveTo>
                  <a:lnTo>
                    <a:pt x="7206" y="57084"/>
                  </a:lnTo>
                  <a:lnTo>
                    <a:pt x="5520" y="57688"/>
                  </a:lnTo>
                  <a:lnTo>
                    <a:pt x="3520" y="56730"/>
                  </a:lnTo>
                  <a:close/>
                  <a:moveTo>
                    <a:pt x="18786" y="54044"/>
                  </a:moveTo>
                  <a:lnTo>
                    <a:pt x="26679" y="57793"/>
                  </a:lnTo>
                  <a:lnTo>
                    <a:pt x="17807" y="54481"/>
                  </a:lnTo>
                  <a:lnTo>
                    <a:pt x="18786" y="54044"/>
                  </a:lnTo>
                  <a:close/>
                  <a:moveTo>
                    <a:pt x="40757" y="54231"/>
                  </a:moveTo>
                  <a:lnTo>
                    <a:pt x="41715" y="54689"/>
                  </a:lnTo>
                  <a:lnTo>
                    <a:pt x="32822" y="57855"/>
                  </a:lnTo>
                  <a:lnTo>
                    <a:pt x="40757" y="54231"/>
                  </a:lnTo>
                  <a:close/>
                  <a:moveTo>
                    <a:pt x="17432" y="54669"/>
                  </a:moveTo>
                  <a:lnTo>
                    <a:pt x="26574" y="58063"/>
                  </a:lnTo>
                  <a:lnTo>
                    <a:pt x="16245" y="55210"/>
                  </a:lnTo>
                  <a:lnTo>
                    <a:pt x="17432" y="54669"/>
                  </a:lnTo>
                  <a:close/>
                  <a:moveTo>
                    <a:pt x="55981" y="57168"/>
                  </a:moveTo>
                  <a:lnTo>
                    <a:pt x="53960" y="58084"/>
                  </a:lnTo>
                  <a:lnTo>
                    <a:pt x="52294" y="57459"/>
                  </a:lnTo>
                  <a:lnTo>
                    <a:pt x="55981" y="57168"/>
                  </a:lnTo>
                  <a:close/>
                  <a:moveTo>
                    <a:pt x="42090" y="54856"/>
                  </a:moveTo>
                  <a:lnTo>
                    <a:pt x="43277" y="55439"/>
                  </a:lnTo>
                  <a:lnTo>
                    <a:pt x="32906" y="58126"/>
                  </a:lnTo>
                  <a:lnTo>
                    <a:pt x="42090" y="54856"/>
                  </a:lnTo>
                  <a:close/>
                  <a:moveTo>
                    <a:pt x="15828" y="55398"/>
                  </a:moveTo>
                  <a:lnTo>
                    <a:pt x="26491" y="58355"/>
                  </a:lnTo>
                  <a:lnTo>
                    <a:pt x="14308" y="56085"/>
                  </a:lnTo>
                  <a:lnTo>
                    <a:pt x="15828" y="55398"/>
                  </a:lnTo>
                  <a:close/>
                  <a:moveTo>
                    <a:pt x="43693" y="55627"/>
                  </a:moveTo>
                  <a:lnTo>
                    <a:pt x="45214" y="56356"/>
                  </a:lnTo>
                  <a:lnTo>
                    <a:pt x="32989" y="58396"/>
                  </a:lnTo>
                  <a:lnTo>
                    <a:pt x="32989" y="58396"/>
                  </a:lnTo>
                  <a:lnTo>
                    <a:pt x="43693" y="55627"/>
                  </a:lnTo>
                  <a:close/>
                  <a:moveTo>
                    <a:pt x="13850" y="56314"/>
                  </a:moveTo>
                  <a:lnTo>
                    <a:pt x="26450" y="58626"/>
                  </a:lnTo>
                  <a:lnTo>
                    <a:pt x="26450" y="58626"/>
                  </a:lnTo>
                  <a:lnTo>
                    <a:pt x="11809" y="57230"/>
                  </a:lnTo>
                  <a:lnTo>
                    <a:pt x="13850" y="56314"/>
                  </a:lnTo>
                  <a:close/>
                  <a:moveTo>
                    <a:pt x="45672" y="56564"/>
                  </a:moveTo>
                  <a:lnTo>
                    <a:pt x="47692" y="57522"/>
                  </a:lnTo>
                  <a:lnTo>
                    <a:pt x="33030" y="58688"/>
                  </a:lnTo>
                  <a:lnTo>
                    <a:pt x="45672" y="56564"/>
                  </a:lnTo>
                  <a:close/>
                  <a:moveTo>
                    <a:pt x="7894" y="57147"/>
                  </a:moveTo>
                  <a:lnTo>
                    <a:pt x="10705" y="57418"/>
                  </a:lnTo>
                  <a:lnTo>
                    <a:pt x="7769" y="58751"/>
                  </a:lnTo>
                  <a:lnTo>
                    <a:pt x="5894" y="57855"/>
                  </a:lnTo>
                  <a:lnTo>
                    <a:pt x="7894" y="57147"/>
                  </a:lnTo>
                  <a:close/>
                  <a:moveTo>
                    <a:pt x="5499" y="58001"/>
                  </a:moveTo>
                  <a:lnTo>
                    <a:pt x="7123" y="58771"/>
                  </a:lnTo>
                  <a:lnTo>
                    <a:pt x="7123" y="58771"/>
                  </a:lnTo>
                  <a:lnTo>
                    <a:pt x="3416" y="58730"/>
                  </a:lnTo>
                  <a:lnTo>
                    <a:pt x="5499" y="58001"/>
                  </a:lnTo>
                  <a:close/>
                  <a:moveTo>
                    <a:pt x="11288" y="57480"/>
                  </a:moveTo>
                  <a:lnTo>
                    <a:pt x="26408" y="58917"/>
                  </a:lnTo>
                  <a:lnTo>
                    <a:pt x="8435" y="58771"/>
                  </a:lnTo>
                  <a:lnTo>
                    <a:pt x="11288" y="57480"/>
                  </a:lnTo>
                  <a:close/>
                  <a:moveTo>
                    <a:pt x="30198" y="49962"/>
                  </a:moveTo>
                  <a:lnTo>
                    <a:pt x="31010" y="50045"/>
                  </a:lnTo>
                  <a:lnTo>
                    <a:pt x="31781" y="50191"/>
                  </a:lnTo>
                  <a:lnTo>
                    <a:pt x="32551" y="50399"/>
                  </a:lnTo>
                  <a:lnTo>
                    <a:pt x="33301" y="50670"/>
                  </a:lnTo>
                  <a:lnTo>
                    <a:pt x="40403" y="54065"/>
                  </a:lnTo>
                  <a:lnTo>
                    <a:pt x="29740" y="58938"/>
                  </a:lnTo>
                  <a:lnTo>
                    <a:pt x="19140" y="53898"/>
                  </a:lnTo>
                  <a:lnTo>
                    <a:pt x="26304" y="50628"/>
                  </a:lnTo>
                  <a:lnTo>
                    <a:pt x="27053" y="50358"/>
                  </a:lnTo>
                  <a:lnTo>
                    <a:pt x="27824" y="50149"/>
                  </a:lnTo>
                  <a:lnTo>
                    <a:pt x="28615" y="50024"/>
                  </a:lnTo>
                  <a:lnTo>
                    <a:pt x="29407" y="49962"/>
                  </a:lnTo>
                  <a:close/>
                  <a:moveTo>
                    <a:pt x="48213" y="57772"/>
                  </a:moveTo>
                  <a:lnTo>
                    <a:pt x="51045" y="59125"/>
                  </a:lnTo>
                  <a:lnTo>
                    <a:pt x="33051" y="58980"/>
                  </a:lnTo>
                  <a:lnTo>
                    <a:pt x="48213" y="57772"/>
                  </a:lnTo>
                  <a:close/>
                  <a:moveTo>
                    <a:pt x="51607" y="57501"/>
                  </a:moveTo>
                  <a:lnTo>
                    <a:pt x="53586" y="58251"/>
                  </a:lnTo>
                  <a:lnTo>
                    <a:pt x="51690" y="59125"/>
                  </a:lnTo>
                  <a:lnTo>
                    <a:pt x="48796" y="57730"/>
                  </a:lnTo>
                  <a:lnTo>
                    <a:pt x="51607" y="57501"/>
                  </a:lnTo>
                  <a:close/>
                  <a:moveTo>
                    <a:pt x="53981" y="58396"/>
                  </a:moveTo>
                  <a:lnTo>
                    <a:pt x="56043" y="59167"/>
                  </a:lnTo>
                  <a:lnTo>
                    <a:pt x="52336" y="59146"/>
                  </a:lnTo>
                  <a:lnTo>
                    <a:pt x="53981" y="58396"/>
                  </a:lnTo>
                  <a:close/>
                  <a:moveTo>
                    <a:pt x="3416" y="59021"/>
                  </a:moveTo>
                  <a:lnTo>
                    <a:pt x="7123" y="59063"/>
                  </a:lnTo>
                  <a:lnTo>
                    <a:pt x="5499" y="59792"/>
                  </a:lnTo>
                  <a:lnTo>
                    <a:pt x="3416" y="59021"/>
                  </a:lnTo>
                  <a:close/>
                  <a:moveTo>
                    <a:pt x="52336" y="59438"/>
                  </a:moveTo>
                  <a:lnTo>
                    <a:pt x="56043" y="59459"/>
                  </a:lnTo>
                  <a:lnTo>
                    <a:pt x="53960" y="60188"/>
                  </a:lnTo>
                  <a:lnTo>
                    <a:pt x="52336" y="59438"/>
                  </a:lnTo>
                  <a:close/>
                  <a:moveTo>
                    <a:pt x="8435" y="59063"/>
                  </a:moveTo>
                  <a:lnTo>
                    <a:pt x="26408" y="59209"/>
                  </a:lnTo>
                  <a:lnTo>
                    <a:pt x="11247" y="60417"/>
                  </a:lnTo>
                  <a:lnTo>
                    <a:pt x="8435" y="59063"/>
                  </a:lnTo>
                  <a:close/>
                  <a:moveTo>
                    <a:pt x="7769" y="59084"/>
                  </a:moveTo>
                  <a:lnTo>
                    <a:pt x="10684" y="60458"/>
                  </a:lnTo>
                  <a:lnTo>
                    <a:pt x="7852" y="60687"/>
                  </a:lnTo>
                  <a:lnTo>
                    <a:pt x="5874" y="59938"/>
                  </a:lnTo>
                  <a:lnTo>
                    <a:pt x="7769" y="59084"/>
                  </a:lnTo>
                  <a:close/>
                  <a:moveTo>
                    <a:pt x="33051" y="59271"/>
                  </a:moveTo>
                  <a:lnTo>
                    <a:pt x="51045" y="59417"/>
                  </a:lnTo>
                  <a:lnTo>
                    <a:pt x="48192" y="60708"/>
                  </a:lnTo>
                  <a:lnTo>
                    <a:pt x="33051" y="59271"/>
                  </a:lnTo>
                  <a:close/>
                  <a:moveTo>
                    <a:pt x="5499" y="60104"/>
                  </a:moveTo>
                  <a:lnTo>
                    <a:pt x="7186" y="60729"/>
                  </a:lnTo>
                  <a:lnTo>
                    <a:pt x="3499" y="61021"/>
                  </a:lnTo>
                  <a:lnTo>
                    <a:pt x="3499" y="61021"/>
                  </a:lnTo>
                  <a:lnTo>
                    <a:pt x="5499" y="60104"/>
                  </a:lnTo>
                  <a:close/>
                  <a:moveTo>
                    <a:pt x="51690" y="59438"/>
                  </a:moveTo>
                  <a:lnTo>
                    <a:pt x="53565" y="60333"/>
                  </a:lnTo>
                  <a:lnTo>
                    <a:pt x="51565" y="61041"/>
                  </a:lnTo>
                  <a:lnTo>
                    <a:pt x="48754" y="60771"/>
                  </a:lnTo>
                  <a:lnTo>
                    <a:pt x="51690" y="59438"/>
                  </a:lnTo>
                  <a:close/>
                  <a:moveTo>
                    <a:pt x="53940" y="60500"/>
                  </a:moveTo>
                  <a:lnTo>
                    <a:pt x="55939" y="61458"/>
                  </a:lnTo>
                  <a:lnTo>
                    <a:pt x="52253" y="61104"/>
                  </a:lnTo>
                  <a:lnTo>
                    <a:pt x="53940" y="60500"/>
                  </a:lnTo>
                  <a:close/>
                  <a:moveTo>
                    <a:pt x="26429" y="59500"/>
                  </a:moveTo>
                  <a:lnTo>
                    <a:pt x="13787" y="61625"/>
                  </a:lnTo>
                  <a:lnTo>
                    <a:pt x="11788" y="60667"/>
                  </a:lnTo>
                  <a:lnTo>
                    <a:pt x="26429" y="59500"/>
                  </a:lnTo>
                  <a:close/>
                  <a:moveTo>
                    <a:pt x="33030" y="59563"/>
                  </a:moveTo>
                  <a:lnTo>
                    <a:pt x="47650" y="60958"/>
                  </a:lnTo>
                  <a:lnTo>
                    <a:pt x="45630" y="61895"/>
                  </a:lnTo>
                  <a:lnTo>
                    <a:pt x="33030" y="59563"/>
                  </a:lnTo>
                  <a:close/>
                  <a:moveTo>
                    <a:pt x="11205" y="60708"/>
                  </a:moveTo>
                  <a:lnTo>
                    <a:pt x="13288" y="61708"/>
                  </a:lnTo>
                  <a:lnTo>
                    <a:pt x="11434" y="62020"/>
                  </a:lnTo>
                  <a:lnTo>
                    <a:pt x="8498" y="60916"/>
                  </a:lnTo>
                  <a:lnTo>
                    <a:pt x="11205" y="60708"/>
                  </a:lnTo>
                  <a:close/>
                  <a:moveTo>
                    <a:pt x="48233" y="61021"/>
                  </a:moveTo>
                  <a:lnTo>
                    <a:pt x="50920" y="61270"/>
                  </a:lnTo>
                  <a:lnTo>
                    <a:pt x="47963" y="62312"/>
                  </a:lnTo>
                  <a:lnTo>
                    <a:pt x="46130" y="61979"/>
                  </a:lnTo>
                  <a:lnTo>
                    <a:pt x="48233" y="61021"/>
                  </a:lnTo>
                  <a:close/>
                  <a:moveTo>
                    <a:pt x="26470" y="59792"/>
                  </a:moveTo>
                  <a:lnTo>
                    <a:pt x="15766" y="62562"/>
                  </a:lnTo>
                  <a:lnTo>
                    <a:pt x="14246" y="61833"/>
                  </a:lnTo>
                  <a:lnTo>
                    <a:pt x="26470" y="59792"/>
                  </a:lnTo>
                  <a:close/>
                  <a:moveTo>
                    <a:pt x="7810" y="60979"/>
                  </a:moveTo>
                  <a:lnTo>
                    <a:pt x="10872" y="62124"/>
                  </a:lnTo>
                  <a:lnTo>
                    <a:pt x="8081" y="62582"/>
                  </a:lnTo>
                  <a:lnTo>
                    <a:pt x="3520" y="61312"/>
                  </a:lnTo>
                  <a:lnTo>
                    <a:pt x="7810" y="60979"/>
                  </a:lnTo>
                  <a:close/>
                  <a:moveTo>
                    <a:pt x="32968" y="59833"/>
                  </a:moveTo>
                  <a:lnTo>
                    <a:pt x="45172" y="62104"/>
                  </a:lnTo>
                  <a:lnTo>
                    <a:pt x="43631" y="62791"/>
                  </a:lnTo>
                  <a:lnTo>
                    <a:pt x="32968" y="59833"/>
                  </a:lnTo>
                  <a:close/>
                  <a:moveTo>
                    <a:pt x="51607" y="61333"/>
                  </a:moveTo>
                  <a:lnTo>
                    <a:pt x="55918" y="61749"/>
                  </a:lnTo>
                  <a:lnTo>
                    <a:pt x="51316" y="62937"/>
                  </a:lnTo>
                  <a:lnTo>
                    <a:pt x="48546" y="62416"/>
                  </a:lnTo>
                  <a:lnTo>
                    <a:pt x="51607" y="61333"/>
                  </a:lnTo>
                  <a:close/>
                  <a:moveTo>
                    <a:pt x="13746" y="61916"/>
                  </a:moveTo>
                  <a:lnTo>
                    <a:pt x="15329" y="62687"/>
                  </a:lnTo>
                  <a:lnTo>
                    <a:pt x="14079" y="62999"/>
                  </a:lnTo>
                  <a:lnTo>
                    <a:pt x="11976" y="62228"/>
                  </a:lnTo>
                  <a:lnTo>
                    <a:pt x="13746" y="61916"/>
                  </a:lnTo>
                  <a:close/>
                  <a:moveTo>
                    <a:pt x="45651" y="62187"/>
                  </a:moveTo>
                  <a:lnTo>
                    <a:pt x="47421" y="62520"/>
                  </a:lnTo>
                  <a:lnTo>
                    <a:pt x="45318" y="63270"/>
                  </a:lnTo>
                  <a:lnTo>
                    <a:pt x="44068" y="62916"/>
                  </a:lnTo>
                  <a:lnTo>
                    <a:pt x="45651" y="62187"/>
                  </a:lnTo>
                  <a:close/>
                  <a:moveTo>
                    <a:pt x="26554" y="60063"/>
                  </a:moveTo>
                  <a:lnTo>
                    <a:pt x="17369" y="63332"/>
                  </a:lnTo>
                  <a:lnTo>
                    <a:pt x="16182" y="62749"/>
                  </a:lnTo>
                  <a:lnTo>
                    <a:pt x="26554" y="60063"/>
                  </a:lnTo>
                  <a:close/>
                  <a:moveTo>
                    <a:pt x="32906" y="60125"/>
                  </a:moveTo>
                  <a:lnTo>
                    <a:pt x="43214" y="62978"/>
                  </a:lnTo>
                  <a:lnTo>
                    <a:pt x="42027" y="63520"/>
                  </a:lnTo>
                  <a:lnTo>
                    <a:pt x="32906" y="60125"/>
                  </a:lnTo>
                  <a:close/>
                  <a:moveTo>
                    <a:pt x="11413" y="62312"/>
                  </a:moveTo>
                  <a:lnTo>
                    <a:pt x="13579" y="63124"/>
                  </a:lnTo>
                  <a:lnTo>
                    <a:pt x="11767" y="63603"/>
                  </a:lnTo>
                  <a:lnTo>
                    <a:pt x="8748" y="62770"/>
                  </a:lnTo>
                  <a:lnTo>
                    <a:pt x="11413" y="62312"/>
                  </a:lnTo>
                  <a:close/>
                  <a:moveTo>
                    <a:pt x="15745" y="62874"/>
                  </a:moveTo>
                  <a:lnTo>
                    <a:pt x="16974" y="63457"/>
                  </a:lnTo>
                  <a:lnTo>
                    <a:pt x="16120" y="63770"/>
                  </a:lnTo>
                  <a:lnTo>
                    <a:pt x="14558" y="63186"/>
                  </a:lnTo>
                  <a:lnTo>
                    <a:pt x="15745" y="62874"/>
                  </a:lnTo>
                  <a:close/>
                  <a:moveTo>
                    <a:pt x="48004" y="62624"/>
                  </a:moveTo>
                  <a:lnTo>
                    <a:pt x="50649" y="63103"/>
                  </a:lnTo>
                  <a:lnTo>
                    <a:pt x="47629" y="63895"/>
                  </a:lnTo>
                  <a:lnTo>
                    <a:pt x="45797" y="63395"/>
                  </a:lnTo>
                  <a:lnTo>
                    <a:pt x="48004" y="62624"/>
                  </a:lnTo>
                  <a:close/>
                  <a:moveTo>
                    <a:pt x="26658" y="60333"/>
                  </a:moveTo>
                  <a:lnTo>
                    <a:pt x="18702" y="63957"/>
                  </a:lnTo>
                  <a:lnTo>
                    <a:pt x="17744" y="63499"/>
                  </a:lnTo>
                  <a:lnTo>
                    <a:pt x="26658" y="60333"/>
                  </a:lnTo>
                  <a:close/>
                  <a:moveTo>
                    <a:pt x="43652" y="63103"/>
                  </a:moveTo>
                  <a:lnTo>
                    <a:pt x="44839" y="63436"/>
                  </a:lnTo>
                  <a:lnTo>
                    <a:pt x="43256" y="63999"/>
                  </a:lnTo>
                  <a:lnTo>
                    <a:pt x="42402" y="63665"/>
                  </a:lnTo>
                  <a:lnTo>
                    <a:pt x="43652" y="63103"/>
                  </a:lnTo>
                  <a:close/>
                  <a:moveTo>
                    <a:pt x="32801" y="60396"/>
                  </a:moveTo>
                  <a:lnTo>
                    <a:pt x="41652" y="63707"/>
                  </a:lnTo>
                  <a:lnTo>
                    <a:pt x="40674" y="64144"/>
                  </a:lnTo>
                  <a:lnTo>
                    <a:pt x="32801" y="60396"/>
                  </a:lnTo>
                  <a:close/>
                  <a:moveTo>
                    <a:pt x="14058" y="63311"/>
                  </a:moveTo>
                  <a:lnTo>
                    <a:pt x="15703" y="63915"/>
                  </a:lnTo>
                  <a:lnTo>
                    <a:pt x="14475" y="64353"/>
                  </a:lnTo>
                  <a:lnTo>
                    <a:pt x="12330" y="63749"/>
                  </a:lnTo>
                  <a:lnTo>
                    <a:pt x="14058" y="63311"/>
                  </a:lnTo>
                  <a:close/>
                  <a:moveTo>
                    <a:pt x="17349" y="63645"/>
                  </a:moveTo>
                  <a:lnTo>
                    <a:pt x="18369" y="64124"/>
                  </a:lnTo>
                  <a:lnTo>
                    <a:pt x="17786" y="64394"/>
                  </a:lnTo>
                  <a:lnTo>
                    <a:pt x="16557" y="63915"/>
                  </a:lnTo>
                  <a:lnTo>
                    <a:pt x="17349" y="63645"/>
                  </a:lnTo>
                  <a:close/>
                  <a:moveTo>
                    <a:pt x="8060" y="62874"/>
                  </a:moveTo>
                  <a:lnTo>
                    <a:pt x="11205" y="63749"/>
                  </a:lnTo>
                  <a:lnTo>
                    <a:pt x="8477" y="64457"/>
                  </a:lnTo>
                  <a:lnTo>
                    <a:pt x="3812" y="63603"/>
                  </a:lnTo>
                  <a:lnTo>
                    <a:pt x="8060" y="62874"/>
                  </a:lnTo>
                  <a:close/>
                  <a:moveTo>
                    <a:pt x="42027" y="63853"/>
                  </a:moveTo>
                  <a:lnTo>
                    <a:pt x="42839" y="64144"/>
                  </a:lnTo>
                  <a:lnTo>
                    <a:pt x="41590" y="64582"/>
                  </a:lnTo>
                  <a:lnTo>
                    <a:pt x="41007" y="64311"/>
                  </a:lnTo>
                  <a:lnTo>
                    <a:pt x="42027" y="63853"/>
                  </a:lnTo>
                  <a:close/>
                  <a:moveTo>
                    <a:pt x="45339" y="63561"/>
                  </a:moveTo>
                  <a:lnTo>
                    <a:pt x="47067" y="64040"/>
                  </a:lnTo>
                  <a:lnTo>
                    <a:pt x="44901" y="64603"/>
                  </a:lnTo>
                  <a:lnTo>
                    <a:pt x="43672" y="64144"/>
                  </a:lnTo>
                  <a:lnTo>
                    <a:pt x="45339" y="63561"/>
                  </a:lnTo>
                  <a:close/>
                  <a:moveTo>
                    <a:pt x="51336" y="63228"/>
                  </a:moveTo>
                  <a:lnTo>
                    <a:pt x="55585" y="64019"/>
                  </a:lnTo>
                  <a:lnTo>
                    <a:pt x="50899" y="64811"/>
                  </a:lnTo>
                  <a:lnTo>
                    <a:pt x="48171" y="64061"/>
                  </a:lnTo>
                  <a:lnTo>
                    <a:pt x="51336" y="63228"/>
                  </a:lnTo>
                  <a:close/>
                  <a:moveTo>
                    <a:pt x="16120" y="64082"/>
                  </a:moveTo>
                  <a:lnTo>
                    <a:pt x="17411" y="64561"/>
                  </a:lnTo>
                  <a:lnTo>
                    <a:pt x="16578" y="64936"/>
                  </a:lnTo>
                  <a:lnTo>
                    <a:pt x="14975" y="64478"/>
                  </a:lnTo>
                  <a:lnTo>
                    <a:pt x="16120" y="64082"/>
                  </a:lnTo>
                  <a:close/>
                  <a:moveTo>
                    <a:pt x="11767" y="63895"/>
                  </a:moveTo>
                  <a:lnTo>
                    <a:pt x="13996" y="64519"/>
                  </a:lnTo>
                  <a:lnTo>
                    <a:pt x="12226" y="65144"/>
                  </a:lnTo>
                  <a:lnTo>
                    <a:pt x="9143" y="64582"/>
                  </a:lnTo>
                  <a:lnTo>
                    <a:pt x="11767" y="63895"/>
                  </a:lnTo>
                  <a:close/>
                  <a:moveTo>
                    <a:pt x="43256" y="64290"/>
                  </a:moveTo>
                  <a:lnTo>
                    <a:pt x="44401" y="64728"/>
                  </a:lnTo>
                  <a:lnTo>
                    <a:pt x="42777" y="65144"/>
                  </a:lnTo>
                  <a:lnTo>
                    <a:pt x="41965" y="64769"/>
                  </a:lnTo>
                  <a:lnTo>
                    <a:pt x="43256" y="64290"/>
                  </a:lnTo>
                  <a:close/>
                  <a:moveTo>
                    <a:pt x="47609" y="64207"/>
                  </a:moveTo>
                  <a:lnTo>
                    <a:pt x="50233" y="64915"/>
                  </a:lnTo>
                  <a:lnTo>
                    <a:pt x="47130" y="65436"/>
                  </a:lnTo>
                  <a:lnTo>
                    <a:pt x="45380" y="64790"/>
                  </a:lnTo>
                  <a:lnTo>
                    <a:pt x="47609" y="64207"/>
                  </a:lnTo>
                  <a:close/>
                  <a:moveTo>
                    <a:pt x="14496" y="64665"/>
                  </a:moveTo>
                  <a:lnTo>
                    <a:pt x="16182" y="65123"/>
                  </a:lnTo>
                  <a:lnTo>
                    <a:pt x="14995" y="65665"/>
                  </a:lnTo>
                  <a:lnTo>
                    <a:pt x="12788" y="65248"/>
                  </a:lnTo>
                  <a:lnTo>
                    <a:pt x="14496" y="64665"/>
                  </a:lnTo>
                  <a:close/>
                  <a:moveTo>
                    <a:pt x="44880" y="64915"/>
                  </a:moveTo>
                  <a:lnTo>
                    <a:pt x="46567" y="65540"/>
                  </a:lnTo>
                  <a:lnTo>
                    <a:pt x="44360" y="65894"/>
                  </a:lnTo>
                  <a:lnTo>
                    <a:pt x="43193" y="65352"/>
                  </a:lnTo>
                  <a:lnTo>
                    <a:pt x="44880" y="64915"/>
                  </a:lnTo>
                  <a:close/>
                  <a:moveTo>
                    <a:pt x="1021" y="65811"/>
                  </a:moveTo>
                  <a:lnTo>
                    <a:pt x="2625" y="65977"/>
                  </a:lnTo>
                  <a:lnTo>
                    <a:pt x="1792" y="66185"/>
                  </a:lnTo>
                  <a:lnTo>
                    <a:pt x="1021" y="65811"/>
                  </a:lnTo>
                  <a:close/>
                  <a:moveTo>
                    <a:pt x="8477" y="64748"/>
                  </a:moveTo>
                  <a:lnTo>
                    <a:pt x="11684" y="65352"/>
                  </a:lnTo>
                  <a:lnTo>
                    <a:pt x="9018" y="66290"/>
                  </a:lnTo>
                  <a:lnTo>
                    <a:pt x="4291" y="65831"/>
                  </a:lnTo>
                  <a:lnTo>
                    <a:pt x="8477" y="64748"/>
                  </a:lnTo>
                  <a:close/>
                  <a:moveTo>
                    <a:pt x="18702" y="64290"/>
                  </a:moveTo>
                  <a:lnTo>
                    <a:pt x="23055" y="66352"/>
                  </a:lnTo>
                  <a:lnTo>
                    <a:pt x="23055" y="66352"/>
                  </a:lnTo>
                  <a:lnTo>
                    <a:pt x="18161" y="64540"/>
                  </a:lnTo>
                  <a:lnTo>
                    <a:pt x="18702" y="64290"/>
                  </a:lnTo>
                  <a:close/>
                  <a:moveTo>
                    <a:pt x="40674" y="64457"/>
                  </a:moveTo>
                  <a:lnTo>
                    <a:pt x="41194" y="64728"/>
                  </a:lnTo>
                  <a:lnTo>
                    <a:pt x="36300" y="66456"/>
                  </a:lnTo>
                  <a:lnTo>
                    <a:pt x="36300" y="66456"/>
                  </a:lnTo>
                  <a:lnTo>
                    <a:pt x="40674" y="64457"/>
                  </a:lnTo>
                  <a:close/>
                  <a:moveTo>
                    <a:pt x="50878" y="65102"/>
                  </a:moveTo>
                  <a:lnTo>
                    <a:pt x="55043" y="66248"/>
                  </a:lnTo>
                  <a:lnTo>
                    <a:pt x="50316" y="66623"/>
                  </a:lnTo>
                  <a:lnTo>
                    <a:pt x="47671" y="65644"/>
                  </a:lnTo>
                  <a:lnTo>
                    <a:pt x="50878" y="65102"/>
                  </a:lnTo>
                  <a:close/>
                  <a:moveTo>
                    <a:pt x="12246" y="65456"/>
                  </a:moveTo>
                  <a:lnTo>
                    <a:pt x="14537" y="65873"/>
                  </a:lnTo>
                  <a:lnTo>
                    <a:pt x="12829" y="66644"/>
                  </a:lnTo>
                  <a:lnTo>
                    <a:pt x="9706" y="66352"/>
                  </a:lnTo>
                  <a:lnTo>
                    <a:pt x="12246" y="65456"/>
                  </a:lnTo>
                  <a:close/>
                  <a:moveTo>
                    <a:pt x="58334" y="66290"/>
                  </a:moveTo>
                  <a:lnTo>
                    <a:pt x="57542" y="66644"/>
                  </a:lnTo>
                  <a:lnTo>
                    <a:pt x="56709" y="66414"/>
                  </a:lnTo>
                  <a:lnTo>
                    <a:pt x="58334" y="66290"/>
                  </a:lnTo>
                  <a:close/>
                  <a:moveTo>
                    <a:pt x="17807" y="64707"/>
                  </a:moveTo>
                  <a:lnTo>
                    <a:pt x="23701" y="66914"/>
                  </a:lnTo>
                  <a:lnTo>
                    <a:pt x="17015" y="65061"/>
                  </a:lnTo>
                  <a:lnTo>
                    <a:pt x="17807" y="64707"/>
                  </a:lnTo>
                  <a:close/>
                  <a:moveTo>
                    <a:pt x="47109" y="65727"/>
                  </a:moveTo>
                  <a:lnTo>
                    <a:pt x="49649" y="66685"/>
                  </a:lnTo>
                  <a:lnTo>
                    <a:pt x="46526" y="66935"/>
                  </a:lnTo>
                  <a:lnTo>
                    <a:pt x="44818" y="66123"/>
                  </a:lnTo>
                  <a:lnTo>
                    <a:pt x="47109" y="65727"/>
                  </a:lnTo>
                  <a:close/>
                  <a:moveTo>
                    <a:pt x="41569" y="64894"/>
                  </a:moveTo>
                  <a:lnTo>
                    <a:pt x="42340" y="65269"/>
                  </a:lnTo>
                  <a:lnTo>
                    <a:pt x="35634" y="66998"/>
                  </a:lnTo>
                  <a:lnTo>
                    <a:pt x="35634" y="66998"/>
                  </a:lnTo>
                  <a:lnTo>
                    <a:pt x="41569" y="64894"/>
                  </a:lnTo>
                  <a:close/>
                  <a:moveTo>
                    <a:pt x="16599" y="65248"/>
                  </a:moveTo>
                  <a:lnTo>
                    <a:pt x="24409" y="67393"/>
                  </a:lnTo>
                  <a:lnTo>
                    <a:pt x="15495" y="65748"/>
                  </a:lnTo>
                  <a:lnTo>
                    <a:pt x="16599" y="65248"/>
                  </a:lnTo>
                  <a:close/>
                  <a:moveTo>
                    <a:pt x="42756" y="65456"/>
                  </a:moveTo>
                  <a:lnTo>
                    <a:pt x="43860" y="65977"/>
                  </a:lnTo>
                  <a:lnTo>
                    <a:pt x="34926" y="67497"/>
                  </a:lnTo>
                  <a:lnTo>
                    <a:pt x="42756" y="65456"/>
                  </a:lnTo>
                  <a:close/>
                  <a:moveTo>
                    <a:pt x="3479" y="66040"/>
                  </a:moveTo>
                  <a:lnTo>
                    <a:pt x="8373" y="66519"/>
                  </a:lnTo>
                  <a:lnTo>
                    <a:pt x="4999" y="67706"/>
                  </a:lnTo>
                  <a:lnTo>
                    <a:pt x="2208" y="66373"/>
                  </a:lnTo>
                  <a:lnTo>
                    <a:pt x="3479" y="66040"/>
                  </a:lnTo>
                  <a:close/>
                  <a:moveTo>
                    <a:pt x="15037" y="65956"/>
                  </a:moveTo>
                  <a:lnTo>
                    <a:pt x="25158" y="67831"/>
                  </a:lnTo>
                  <a:lnTo>
                    <a:pt x="13392" y="66706"/>
                  </a:lnTo>
                  <a:lnTo>
                    <a:pt x="15037" y="65956"/>
                  </a:lnTo>
                  <a:close/>
                  <a:moveTo>
                    <a:pt x="44318" y="66206"/>
                  </a:moveTo>
                  <a:lnTo>
                    <a:pt x="45942" y="66977"/>
                  </a:lnTo>
                  <a:lnTo>
                    <a:pt x="34176" y="67914"/>
                  </a:lnTo>
                  <a:lnTo>
                    <a:pt x="44318" y="66206"/>
                  </a:lnTo>
                  <a:close/>
                  <a:moveTo>
                    <a:pt x="9060" y="66581"/>
                  </a:moveTo>
                  <a:lnTo>
                    <a:pt x="12288" y="66893"/>
                  </a:lnTo>
                  <a:lnTo>
                    <a:pt x="9726" y="68060"/>
                  </a:lnTo>
                  <a:lnTo>
                    <a:pt x="5665" y="68039"/>
                  </a:lnTo>
                  <a:lnTo>
                    <a:pt x="5374" y="67893"/>
                  </a:lnTo>
                  <a:lnTo>
                    <a:pt x="9060" y="66581"/>
                  </a:lnTo>
                  <a:close/>
                  <a:moveTo>
                    <a:pt x="55876" y="66477"/>
                  </a:moveTo>
                  <a:lnTo>
                    <a:pt x="57147" y="66831"/>
                  </a:lnTo>
                  <a:lnTo>
                    <a:pt x="54314" y="68122"/>
                  </a:lnTo>
                  <a:lnTo>
                    <a:pt x="50962" y="66873"/>
                  </a:lnTo>
                  <a:lnTo>
                    <a:pt x="55876" y="66477"/>
                  </a:lnTo>
                  <a:close/>
                  <a:moveTo>
                    <a:pt x="12871" y="66956"/>
                  </a:moveTo>
                  <a:lnTo>
                    <a:pt x="25929" y="68205"/>
                  </a:lnTo>
                  <a:lnTo>
                    <a:pt x="25929" y="68205"/>
                  </a:lnTo>
                  <a:lnTo>
                    <a:pt x="10414" y="68081"/>
                  </a:lnTo>
                  <a:lnTo>
                    <a:pt x="12871" y="66956"/>
                  </a:lnTo>
                  <a:close/>
                  <a:moveTo>
                    <a:pt x="29740" y="59250"/>
                  </a:moveTo>
                  <a:lnTo>
                    <a:pt x="40320" y="64311"/>
                  </a:lnTo>
                  <a:lnTo>
                    <a:pt x="33155" y="67581"/>
                  </a:lnTo>
                  <a:lnTo>
                    <a:pt x="32406" y="67831"/>
                  </a:lnTo>
                  <a:lnTo>
                    <a:pt x="31635" y="68039"/>
                  </a:lnTo>
                  <a:lnTo>
                    <a:pt x="30844" y="68164"/>
                  </a:lnTo>
                  <a:lnTo>
                    <a:pt x="30052" y="68226"/>
                  </a:lnTo>
                  <a:lnTo>
                    <a:pt x="29261" y="68226"/>
                  </a:lnTo>
                  <a:lnTo>
                    <a:pt x="28470" y="68143"/>
                  </a:lnTo>
                  <a:lnTo>
                    <a:pt x="27678" y="67997"/>
                  </a:lnTo>
                  <a:lnTo>
                    <a:pt x="26908" y="67789"/>
                  </a:lnTo>
                  <a:lnTo>
                    <a:pt x="26158" y="67518"/>
                  </a:lnTo>
                  <a:lnTo>
                    <a:pt x="19056" y="64124"/>
                  </a:lnTo>
                  <a:lnTo>
                    <a:pt x="29740" y="59250"/>
                  </a:lnTo>
                  <a:close/>
                  <a:moveTo>
                    <a:pt x="46463" y="67227"/>
                  </a:moveTo>
                  <a:lnTo>
                    <a:pt x="48900" y="68393"/>
                  </a:lnTo>
                  <a:lnTo>
                    <a:pt x="48900" y="68393"/>
                  </a:lnTo>
                  <a:lnTo>
                    <a:pt x="33385" y="68268"/>
                  </a:lnTo>
                  <a:lnTo>
                    <a:pt x="46463" y="67227"/>
                  </a:lnTo>
                  <a:close/>
                  <a:moveTo>
                    <a:pt x="50274" y="66914"/>
                  </a:moveTo>
                  <a:lnTo>
                    <a:pt x="53940" y="68289"/>
                  </a:lnTo>
                  <a:lnTo>
                    <a:pt x="53648" y="68435"/>
                  </a:lnTo>
                  <a:lnTo>
                    <a:pt x="49587" y="68393"/>
                  </a:lnTo>
                  <a:lnTo>
                    <a:pt x="47046" y="67185"/>
                  </a:lnTo>
                  <a:lnTo>
                    <a:pt x="50274" y="66914"/>
                  </a:lnTo>
                  <a:close/>
                  <a:moveTo>
                    <a:pt x="1708" y="68289"/>
                  </a:moveTo>
                  <a:lnTo>
                    <a:pt x="3333" y="68310"/>
                  </a:lnTo>
                  <a:lnTo>
                    <a:pt x="2521" y="68601"/>
                  </a:lnTo>
                  <a:lnTo>
                    <a:pt x="1708" y="68289"/>
                  </a:lnTo>
                  <a:close/>
                  <a:moveTo>
                    <a:pt x="6290" y="68330"/>
                  </a:moveTo>
                  <a:lnTo>
                    <a:pt x="9102" y="68351"/>
                  </a:lnTo>
                  <a:lnTo>
                    <a:pt x="7685" y="68997"/>
                  </a:lnTo>
                  <a:lnTo>
                    <a:pt x="6290" y="68330"/>
                  </a:lnTo>
                  <a:close/>
                  <a:moveTo>
                    <a:pt x="57605" y="68747"/>
                  </a:moveTo>
                  <a:lnTo>
                    <a:pt x="56793" y="69039"/>
                  </a:lnTo>
                  <a:lnTo>
                    <a:pt x="55981" y="68747"/>
                  </a:lnTo>
                  <a:close/>
                  <a:moveTo>
                    <a:pt x="29657" y="69122"/>
                  </a:moveTo>
                  <a:lnTo>
                    <a:pt x="29698" y="69143"/>
                  </a:lnTo>
                  <a:lnTo>
                    <a:pt x="29657" y="69184"/>
                  </a:lnTo>
                  <a:lnTo>
                    <a:pt x="29594" y="69143"/>
                  </a:lnTo>
                  <a:lnTo>
                    <a:pt x="29657" y="69122"/>
                  </a:lnTo>
                  <a:close/>
                  <a:moveTo>
                    <a:pt x="50212" y="68684"/>
                  </a:moveTo>
                  <a:lnTo>
                    <a:pt x="53023" y="68705"/>
                  </a:lnTo>
                  <a:lnTo>
                    <a:pt x="51607" y="69351"/>
                  </a:lnTo>
                  <a:lnTo>
                    <a:pt x="50212" y="68684"/>
                  </a:lnTo>
                  <a:close/>
                  <a:moveTo>
                    <a:pt x="4187" y="68310"/>
                  </a:moveTo>
                  <a:lnTo>
                    <a:pt x="5603" y="68330"/>
                  </a:lnTo>
                  <a:lnTo>
                    <a:pt x="7352" y="69143"/>
                  </a:lnTo>
                  <a:lnTo>
                    <a:pt x="5853" y="69830"/>
                  </a:lnTo>
                  <a:lnTo>
                    <a:pt x="2937" y="68747"/>
                  </a:lnTo>
                  <a:lnTo>
                    <a:pt x="4187" y="68310"/>
                  </a:lnTo>
                  <a:close/>
                  <a:moveTo>
                    <a:pt x="9789" y="68351"/>
                  </a:moveTo>
                  <a:lnTo>
                    <a:pt x="26741" y="68497"/>
                  </a:lnTo>
                  <a:lnTo>
                    <a:pt x="9518" y="69851"/>
                  </a:lnTo>
                  <a:lnTo>
                    <a:pt x="8040" y="69163"/>
                  </a:lnTo>
                  <a:lnTo>
                    <a:pt x="9789" y="68351"/>
                  </a:lnTo>
                  <a:close/>
                  <a:moveTo>
                    <a:pt x="7685" y="69309"/>
                  </a:moveTo>
                  <a:lnTo>
                    <a:pt x="8935" y="69913"/>
                  </a:lnTo>
                  <a:lnTo>
                    <a:pt x="6540" y="70101"/>
                  </a:lnTo>
                  <a:lnTo>
                    <a:pt x="6228" y="69976"/>
                  </a:lnTo>
                  <a:lnTo>
                    <a:pt x="7685" y="69309"/>
                  </a:lnTo>
                  <a:close/>
                  <a:moveTo>
                    <a:pt x="32572" y="68539"/>
                  </a:moveTo>
                  <a:lnTo>
                    <a:pt x="49525" y="68684"/>
                  </a:lnTo>
                  <a:lnTo>
                    <a:pt x="51253" y="69518"/>
                  </a:lnTo>
                  <a:lnTo>
                    <a:pt x="49774" y="70184"/>
                  </a:lnTo>
                  <a:lnTo>
                    <a:pt x="32572" y="68539"/>
                  </a:lnTo>
                  <a:close/>
                  <a:moveTo>
                    <a:pt x="55127" y="68726"/>
                  </a:moveTo>
                  <a:lnTo>
                    <a:pt x="56355" y="69184"/>
                  </a:lnTo>
                  <a:lnTo>
                    <a:pt x="53440" y="70226"/>
                  </a:lnTo>
                  <a:lnTo>
                    <a:pt x="51940" y="69518"/>
                  </a:lnTo>
                  <a:lnTo>
                    <a:pt x="53711" y="68726"/>
                  </a:lnTo>
                  <a:close/>
                  <a:moveTo>
                    <a:pt x="51607" y="69684"/>
                  </a:moveTo>
                  <a:lnTo>
                    <a:pt x="53044" y="70371"/>
                  </a:lnTo>
                  <a:lnTo>
                    <a:pt x="52732" y="70476"/>
                  </a:lnTo>
                  <a:lnTo>
                    <a:pt x="50358" y="70246"/>
                  </a:lnTo>
                  <a:lnTo>
                    <a:pt x="51607" y="69684"/>
                  </a:lnTo>
                  <a:close/>
                  <a:moveTo>
                    <a:pt x="4228" y="70559"/>
                  </a:moveTo>
                  <a:lnTo>
                    <a:pt x="3458" y="70934"/>
                  </a:lnTo>
                  <a:lnTo>
                    <a:pt x="2625" y="70705"/>
                  </a:lnTo>
                  <a:lnTo>
                    <a:pt x="4228" y="70559"/>
                  </a:lnTo>
                  <a:close/>
                  <a:moveTo>
                    <a:pt x="27574" y="68726"/>
                  </a:moveTo>
                  <a:lnTo>
                    <a:pt x="12455" y="71267"/>
                  </a:lnTo>
                  <a:lnTo>
                    <a:pt x="10039" y="70101"/>
                  </a:lnTo>
                  <a:lnTo>
                    <a:pt x="27574" y="68726"/>
                  </a:lnTo>
                  <a:close/>
                  <a:moveTo>
                    <a:pt x="55023" y="70996"/>
                  </a:moveTo>
                  <a:lnTo>
                    <a:pt x="56647" y="71142"/>
                  </a:lnTo>
                  <a:lnTo>
                    <a:pt x="55814" y="71371"/>
                  </a:lnTo>
                  <a:lnTo>
                    <a:pt x="55023" y="70996"/>
                  </a:lnTo>
                  <a:close/>
                  <a:moveTo>
                    <a:pt x="31739" y="68747"/>
                  </a:moveTo>
                  <a:lnTo>
                    <a:pt x="49254" y="70434"/>
                  </a:lnTo>
                  <a:lnTo>
                    <a:pt x="46817" y="71538"/>
                  </a:lnTo>
                  <a:lnTo>
                    <a:pt x="31739" y="68747"/>
                  </a:lnTo>
                  <a:close/>
                  <a:moveTo>
                    <a:pt x="9456" y="70163"/>
                  </a:moveTo>
                  <a:lnTo>
                    <a:pt x="11955" y="71350"/>
                  </a:lnTo>
                  <a:lnTo>
                    <a:pt x="10518" y="71579"/>
                  </a:lnTo>
                  <a:lnTo>
                    <a:pt x="7186" y="70330"/>
                  </a:lnTo>
                  <a:lnTo>
                    <a:pt x="9456" y="70163"/>
                  </a:lnTo>
                  <a:close/>
                  <a:moveTo>
                    <a:pt x="49816" y="70496"/>
                  </a:moveTo>
                  <a:lnTo>
                    <a:pt x="52086" y="70705"/>
                  </a:lnTo>
                  <a:lnTo>
                    <a:pt x="48733" y="71892"/>
                  </a:lnTo>
                  <a:lnTo>
                    <a:pt x="47317" y="71642"/>
                  </a:lnTo>
                  <a:lnTo>
                    <a:pt x="49816" y="70496"/>
                  </a:lnTo>
                  <a:close/>
                  <a:moveTo>
                    <a:pt x="6498" y="70392"/>
                  </a:moveTo>
                  <a:lnTo>
                    <a:pt x="9955" y="71683"/>
                  </a:lnTo>
                  <a:lnTo>
                    <a:pt x="7581" y="72079"/>
                  </a:lnTo>
                  <a:lnTo>
                    <a:pt x="3874" y="71059"/>
                  </a:lnTo>
                  <a:lnTo>
                    <a:pt x="5082" y="70496"/>
                  </a:lnTo>
                  <a:lnTo>
                    <a:pt x="6498" y="70392"/>
                  </a:lnTo>
                  <a:close/>
                  <a:moveTo>
                    <a:pt x="28366" y="68893"/>
                  </a:moveTo>
                  <a:lnTo>
                    <a:pt x="14829" y="72391"/>
                  </a:lnTo>
                  <a:lnTo>
                    <a:pt x="12913" y="71475"/>
                  </a:lnTo>
                  <a:lnTo>
                    <a:pt x="28366" y="68893"/>
                  </a:lnTo>
                  <a:close/>
                  <a:moveTo>
                    <a:pt x="52773" y="70767"/>
                  </a:moveTo>
                  <a:lnTo>
                    <a:pt x="54190" y="70913"/>
                  </a:lnTo>
                  <a:lnTo>
                    <a:pt x="55377" y="71475"/>
                  </a:lnTo>
                  <a:lnTo>
                    <a:pt x="51649" y="72433"/>
                  </a:lnTo>
                  <a:lnTo>
                    <a:pt x="49295" y="71996"/>
                  </a:lnTo>
                  <a:lnTo>
                    <a:pt x="52773" y="70767"/>
                  </a:lnTo>
                  <a:close/>
                  <a:moveTo>
                    <a:pt x="30948" y="68914"/>
                  </a:moveTo>
                  <a:lnTo>
                    <a:pt x="46359" y="71746"/>
                  </a:lnTo>
                  <a:lnTo>
                    <a:pt x="44422" y="72641"/>
                  </a:lnTo>
                  <a:lnTo>
                    <a:pt x="30927" y="68914"/>
                  </a:lnTo>
                  <a:close/>
                  <a:moveTo>
                    <a:pt x="12413" y="71558"/>
                  </a:moveTo>
                  <a:lnTo>
                    <a:pt x="14391" y="72516"/>
                  </a:lnTo>
                  <a:lnTo>
                    <a:pt x="13579" y="72725"/>
                  </a:lnTo>
                  <a:lnTo>
                    <a:pt x="11059" y="71788"/>
                  </a:lnTo>
                  <a:lnTo>
                    <a:pt x="12413" y="71558"/>
                  </a:lnTo>
                  <a:close/>
                  <a:moveTo>
                    <a:pt x="3479" y="71246"/>
                  </a:moveTo>
                  <a:lnTo>
                    <a:pt x="6915" y="72183"/>
                  </a:lnTo>
                  <a:lnTo>
                    <a:pt x="2896" y="72870"/>
                  </a:lnTo>
                  <a:lnTo>
                    <a:pt x="771" y="72475"/>
                  </a:lnTo>
                  <a:lnTo>
                    <a:pt x="3479" y="71246"/>
                  </a:lnTo>
                  <a:close/>
                  <a:moveTo>
                    <a:pt x="46859" y="71850"/>
                  </a:moveTo>
                  <a:lnTo>
                    <a:pt x="48192" y="72100"/>
                  </a:lnTo>
                  <a:lnTo>
                    <a:pt x="45672" y="72975"/>
                  </a:lnTo>
                  <a:lnTo>
                    <a:pt x="44839" y="72766"/>
                  </a:lnTo>
                  <a:lnTo>
                    <a:pt x="46859" y="71850"/>
                  </a:lnTo>
                  <a:close/>
                  <a:moveTo>
                    <a:pt x="10497" y="71871"/>
                  </a:moveTo>
                  <a:lnTo>
                    <a:pt x="13079" y="72850"/>
                  </a:lnTo>
                  <a:lnTo>
                    <a:pt x="11684" y="73204"/>
                  </a:lnTo>
                  <a:lnTo>
                    <a:pt x="8248" y="72267"/>
                  </a:lnTo>
                  <a:lnTo>
                    <a:pt x="10497" y="71871"/>
                  </a:lnTo>
                  <a:close/>
                  <a:moveTo>
                    <a:pt x="55793" y="71663"/>
                  </a:moveTo>
                  <a:lnTo>
                    <a:pt x="58459" y="72954"/>
                  </a:lnTo>
                  <a:lnTo>
                    <a:pt x="56335" y="73308"/>
                  </a:lnTo>
                  <a:lnTo>
                    <a:pt x="52336" y="72558"/>
                  </a:lnTo>
                  <a:lnTo>
                    <a:pt x="55793" y="71663"/>
                  </a:lnTo>
                  <a:close/>
                  <a:moveTo>
                    <a:pt x="28782" y="69080"/>
                  </a:moveTo>
                  <a:lnTo>
                    <a:pt x="28824" y="69101"/>
                  </a:lnTo>
                  <a:lnTo>
                    <a:pt x="16849" y="73349"/>
                  </a:lnTo>
                  <a:lnTo>
                    <a:pt x="15245" y="72579"/>
                  </a:lnTo>
                  <a:lnTo>
                    <a:pt x="28782" y="69080"/>
                  </a:lnTo>
                  <a:close/>
                  <a:moveTo>
                    <a:pt x="48754" y="72204"/>
                  </a:moveTo>
                  <a:lnTo>
                    <a:pt x="50982" y="72621"/>
                  </a:lnTo>
                  <a:lnTo>
                    <a:pt x="47546" y="73495"/>
                  </a:lnTo>
                  <a:lnTo>
                    <a:pt x="46151" y="73120"/>
                  </a:lnTo>
                  <a:lnTo>
                    <a:pt x="48754" y="72204"/>
                  </a:lnTo>
                  <a:close/>
                  <a:moveTo>
                    <a:pt x="30531" y="69101"/>
                  </a:moveTo>
                  <a:lnTo>
                    <a:pt x="44006" y="72829"/>
                  </a:lnTo>
                  <a:lnTo>
                    <a:pt x="42381" y="73579"/>
                  </a:lnTo>
                  <a:lnTo>
                    <a:pt x="30469" y="69122"/>
                  </a:lnTo>
                  <a:lnTo>
                    <a:pt x="30531" y="69101"/>
                  </a:lnTo>
                  <a:close/>
                  <a:moveTo>
                    <a:pt x="14808" y="72704"/>
                  </a:moveTo>
                  <a:lnTo>
                    <a:pt x="16453" y="73495"/>
                  </a:lnTo>
                  <a:lnTo>
                    <a:pt x="16037" y="73641"/>
                  </a:lnTo>
                  <a:lnTo>
                    <a:pt x="14037" y="72891"/>
                  </a:lnTo>
                  <a:lnTo>
                    <a:pt x="14808" y="72704"/>
                  </a:lnTo>
                  <a:close/>
                  <a:moveTo>
                    <a:pt x="44443" y="72954"/>
                  </a:moveTo>
                  <a:lnTo>
                    <a:pt x="45193" y="73162"/>
                  </a:lnTo>
                  <a:lnTo>
                    <a:pt x="43173" y="73870"/>
                  </a:lnTo>
                  <a:lnTo>
                    <a:pt x="42756" y="73704"/>
                  </a:lnTo>
                  <a:lnTo>
                    <a:pt x="44443" y="72954"/>
                  </a:lnTo>
                  <a:close/>
                  <a:moveTo>
                    <a:pt x="7581" y="72371"/>
                  </a:moveTo>
                  <a:lnTo>
                    <a:pt x="11122" y="73349"/>
                  </a:lnTo>
                  <a:lnTo>
                    <a:pt x="8810" y="73953"/>
                  </a:lnTo>
                  <a:lnTo>
                    <a:pt x="3729" y="73016"/>
                  </a:lnTo>
                  <a:lnTo>
                    <a:pt x="7581" y="72371"/>
                  </a:lnTo>
                  <a:close/>
                  <a:moveTo>
                    <a:pt x="13558" y="73016"/>
                  </a:moveTo>
                  <a:lnTo>
                    <a:pt x="15620" y="73787"/>
                  </a:lnTo>
                  <a:lnTo>
                    <a:pt x="14829" y="74078"/>
                  </a:lnTo>
                  <a:lnTo>
                    <a:pt x="12246" y="73370"/>
                  </a:lnTo>
                  <a:lnTo>
                    <a:pt x="13558" y="73016"/>
                  </a:lnTo>
                  <a:close/>
                  <a:moveTo>
                    <a:pt x="29199" y="69288"/>
                  </a:moveTo>
                  <a:lnTo>
                    <a:pt x="29303" y="69330"/>
                  </a:lnTo>
                  <a:lnTo>
                    <a:pt x="18619" y="74203"/>
                  </a:lnTo>
                  <a:lnTo>
                    <a:pt x="17224" y="73537"/>
                  </a:lnTo>
                  <a:lnTo>
                    <a:pt x="29199" y="69288"/>
                  </a:lnTo>
                  <a:close/>
                  <a:moveTo>
                    <a:pt x="51670" y="72746"/>
                  </a:moveTo>
                  <a:lnTo>
                    <a:pt x="55502" y="73454"/>
                  </a:lnTo>
                  <a:lnTo>
                    <a:pt x="50420" y="74307"/>
                  </a:lnTo>
                  <a:lnTo>
                    <a:pt x="48108" y="73662"/>
                  </a:lnTo>
                  <a:lnTo>
                    <a:pt x="51670" y="72746"/>
                  </a:lnTo>
                  <a:close/>
                  <a:moveTo>
                    <a:pt x="45672" y="73287"/>
                  </a:moveTo>
                  <a:lnTo>
                    <a:pt x="46984" y="73641"/>
                  </a:lnTo>
                  <a:lnTo>
                    <a:pt x="44401" y="74328"/>
                  </a:lnTo>
                  <a:lnTo>
                    <a:pt x="43610" y="74016"/>
                  </a:lnTo>
                  <a:lnTo>
                    <a:pt x="45672" y="73287"/>
                  </a:lnTo>
                  <a:close/>
                  <a:moveTo>
                    <a:pt x="30094" y="69288"/>
                  </a:moveTo>
                  <a:lnTo>
                    <a:pt x="42006" y="73745"/>
                  </a:lnTo>
                  <a:lnTo>
                    <a:pt x="40590" y="74391"/>
                  </a:lnTo>
                  <a:lnTo>
                    <a:pt x="29990" y="69330"/>
                  </a:lnTo>
                  <a:lnTo>
                    <a:pt x="30094" y="69288"/>
                  </a:lnTo>
                  <a:close/>
                  <a:moveTo>
                    <a:pt x="16828" y="73662"/>
                  </a:moveTo>
                  <a:lnTo>
                    <a:pt x="18286" y="74370"/>
                  </a:lnTo>
                  <a:lnTo>
                    <a:pt x="18140" y="74432"/>
                  </a:lnTo>
                  <a:lnTo>
                    <a:pt x="16474" y="73808"/>
                  </a:lnTo>
                  <a:lnTo>
                    <a:pt x="16828" y="73662"/>
                  </a:lnTo>
                  <a:close/>
                  <a:moveTo>
                    <a:pt x="42381" y="73891"/>
                  </a:moveTo>
                  <a:lnTo>
                    <a:pt x="42756" y="74016"/>
                  </a:lnTo>
                  <a:lnTo>
                    <a:pt x="41069" y="74620"/>
                  </a:lnTo>
                  <a:lnTo>
                    <a:pt x="40923" y="74557"/>
                  </a:lnTo>
                  <a:lnTo>
                    <a:pt x="42381" y="73891"/>
                  </a:lnTo>
                  <a:close/>
                  <a:moveTo>
                    <a:pt x="11684" y="73516"/>
                  </a:moveTo>
                  <a:lnTo>
                    <a:pt x="14350" y="74245"/>
                  </a:lnTo>
                  <a:lnTo>
                    <a:pt x="12975" y="74724"/>
                  </a:lnTo>
                  <a:lnTo>
                    <a:pt x="9477" y="74078"/>
                  </a:lnTo>
                  <a:lnTo>
                    <a:pt x="11684" y="73516"/>
                  </a:lnTo>
                  <a:close/>
                  <a:moveTo>
                    <a:pt x="16037" y="73953"/>
                  </a:moveTo>
                  <a:lnTo>
                    <a:pt x="17765" y="74599"/>
                  </a:lnTo>
                  <a:lnTo>
                    <a:pt x="17369" y="74786"/>
                  </a:lnTo>
                  <a:lnTo>
                    <a:pt x="15308" y="74203"/>
                  </a:lnTo>
                  <a:lnTo>
                    <a:pt x="16037" y="73953"/>
                  </a:lnTo>
                  <a:close/>
                  <a:moveTo>
                    <a:pt x="18619" y="74516"/>
                  </a:moveTo>
                  <a:lnTo>
                    <a:pt x="19410" y="74911"/>
                  </a:lnTo>
                  <a:lnTo>
                    <a:pt x="19410" y="74911"/>
                  </a:lnTo>
                  <a:lnTo>
                    <a:pt x="18536" y="74578"/>
                  </a:lnTo>
                  <a:lnTo>
                    <a:pt x="18619" y="74516"/>
                  </a:lnTo>
                  <a:close/>
                  <a:moveTo>
                    <a:pt x="43173" y="74183"/>
                  </a:moveTo>
                  <a:lnTo>
                    <a:pt x="43902" y="74453"/>
                  </a:lnTo>
                  <a:lnTo>
                    <a:pt x="41840" y="74974"/>
                  </a:lnTo>
                  <a:lnTo>
                    <a:pt x="41444" y="74786"/>
                  </a:lnTo>
                  <a:lnTo>
                    <a:pt x="43173" y="74183"/>
                  </a:lnTo>
                  <a:close/>
                  <a:moveTo>
                    <a:pt x="47546" y="73808"/>
                  </a:moveTo>
                  <a:lnTo>
                    <a:pt x="49733" y="74412"/>
                  </a:lnTo>
                  <a:lnTo>
                    <a:pt x="46213" y="74995"/>
                  </a:lnTo>
                  <a:lnTo>
                    <a:pt x="44860" y="74495"/>
                  </a:lnTo>
                  <a:lnTo>
                    <a:pt x="47546" y="73808"/>
                  </a:lnTo>
                  <a:close/>
                  <a:moveTo>
                    <a:pt x="40590" y="74703"/>
                  </a:moveTo>
                  <a:lnTo>
                    <a:pt x="40674" y="74745"/>
                  </a:lnTo>
                  <a:lnTo>
                    <a:pt x="39778" y="75078"/>
                  </a:lnTo>
                  <a:lnTo>
                    <a:pt x="39778" y="75078"/>
                  </a:lnTo>
                  <a:lnTo>
                    <a:pt x="40590" y="74703"/>
                  </a:lnTo>
                  <a:close/>
                  <a:moveTo>
                    <a:pt x="14829" y="74370"/>
                  </a:moveTo>
                  <a:lnTo>
                    <a:pt x="16953" y="74974"/>
                  </a:lnTo>
                  <a:lnTo>
                    <a:pt x="16182" y="75328"/>
                  </a:lnTo>
                  <a:lnTo>
                    <a:pt x="13558" y="74828"/>
                  </a:lnTo>
                  <a:lnTo>
                    <a:pt x="14829" y="74370"/>
                  </a:lnTo>
                  <a:close/>
                  <a:moveTo>
                    <a:pt x="44381" y="74620"/>
                  </a:moveTo>
                  <a:lnTo>
                    <a:pt x="45651" y="75099"/>
                  </a:lnTo>
                  <a:lnTo>
                    <a:pt x="43006" y="75536"/>
                  </a:lnTo>
                  <a:lnTo>
                    <a:pt x="42236" y="75182"/>
                  </a:lnTo>
                  <a:lnTo>
                    <a:pt x="44381" y="74620"/>
                  </a:lnTo>
                  <a:close/>
                  <a:moveTo>
                    <a:pt x="8810" y="74245"/>
                  </a:moveTo>
                  <a:lnTo>
                    <a:pt x="12434" y="74911"/>
                  </a:lnTo>
                  <a:lnTo>
                    <a:pt x="10185" y="75724"/>
                  </a:lnTo>
                  <a:lnTo>
                    <a:pt x="5041" y="75224"/>
                  </a:lnTo>
                  <a:lnTo>
                    <a:pt x="8810" y="74245"/>
                  </a:lnTo>
                  <a:close/>
                  <a:moveTo>
                    <a:pt x="18161" y="74745"/>
                  </a:moveTo>
                  <a:lnTo>
                    <a:pt x="20827" y="75744"/>
                  </a:lnTo>
                  <a:lnTo>
                    <a:pt x="17807" y="74891"/>
                  </a:lnTo>
                  <a:lnTo>
                    <a:pt x="18161" y="74745"/>
                  </a:lnTo>
                  <a:close/>
                  <a:moveTo>
                    <a:pt x="41048" y="74932"/>
                  </a:moveTo>
                  <a:lnTo>
                    <a:pt x="41402" y="75099"/>
                  </a:lnTo>
                  <a:lnTo>
                    <a:pt x="38341" y="75890"/>
                  </a:lnTo>
                  <a:lnTo>
                    <a:pt x="38341" y="75890"/>
                  </a:lnTo>
                  <a:lnTo>
                    <a:pt x="41048" y="74932"/>
                  </a:lnTo>
                  <a:close/>
                  <a:moveTo>
                    <a:pt x="50399" y="74599"/>
                  </a:moveTo>
                  <a:lnTo>
                    <a:pt x="54148" y="75640"/>
                  </a:lnTo>
                  <a:lnTo>
                    <a:pt x="49004" y="76036"/>
                  </a:lnTo>
                  <a:lnTo>
                    <a:pt x="46755" y="75203"/>
                  </a:lnTo>
                  <a:lnTo>
                    <a:pt x="50399" y="74599"/>
                  </a:lnTo>
                  <a:close/>
                  <a:moveTo>
                    <a:pt x="13017" y="75036"/>
                  </a:moveTo>
                  <a:lnTo>
                    <a:pt x="15724" y="75536"/>
                  </a:lnTo>
                  <a:lnTo>
                    <a:pt x="14412" y="76119"/>
                  </a:lnTo>
                  <a:lnTo>
                    <a:pt x="10872" y="75786"/>
                  </a:lnTo>
                  <a:lnTo>
                    <a:pt x="13017" y="75036"/>
                  </a:lnTo>
                  <a:close/>
                  <a:moveTo>
                    <a:pt x="46192" y="75307"/>
                  </a:moveTo>
                  <a:lnTo>
                    <a:pt x="48317" y="76098"/>
                  </a:lnTo>
                  <a:lnTo>
                    <a:pt x="44776" y="76369"/>
                  </a:lnTo>
                  <a:lnTo>
                    <a:pt x="43464" y="75765"/>
                  </a:lnTo>
                  <a:lnTo>
                    <a:pt x="46192" y="75307"/>
                  </a:lnTo>
                  <a:close/>
                  <a:moveTo>
                    <a:pt x="17390" y="75078"/>
                  </a:moveTo>
                  <a:lnTo>
                    <a:pt x="22326" y="76453"/>
                  </a:lnTo>
                  <a:lnTo>
                    <a:pt x="16682" y="75411"/>
                  </a:lnTo>
                  <a:lnTo>
                    <a:pt x="17390" y="75078"/>
                  </a:lnTo>
                  <a:close/>
                  <a:moveTo>
                    <a:pt x="41819" y="75286"/>
                  </a:moveTo>
                  <a:lnTo>
                    <a:pt x="42506" y="75619"/>
                  </a:lnTo>
                  <a:lnTo>
                    <a:pt x="36862" y="76577"/>
                  </a:lnTo>
                  <a:lnTo>
                    <a:pt x="41819" y="75286"/>
                  </a:lnTo>
                  <a:close/>
                  <a:moveTo>
                    <a:pt x="16224" y="75619"/>
                  </a:moveTo>
                  <a:lnTo>
                    <a:pt x="23867" y="77036"/>
                  </a:lnTo>
                  <a:lnTo>
                    <a:pt x="14995" y="76182"/>
                  </a:lnTo>
                  <a:lnTo>
                    <a:pt x="16224" y="75619"/>
                  </a:lnTo>
                  <a:close/>
                  <a:moveTo>
                    <a:pt x="42964" y="75849"/>
                  </a:moveTo>
                  <a:lnTo>
                    <a:pt x="44193" y="76432"/>
                  </a:lnTo>
                  <a:lnTo>
                    <a:pt x="35301" y="77119"/>
                  </a:lnTo>
                  <a:lnTo>
                    <a:pt x="42964" y="75849"/>
                  </a:lnTo>
                  <a:close/>
                  <a:moveTo>
                    <a:pt x="4228" y="75453"/>
                  </a:moveTo>
                  <a:lnTo>
                    <a:pt x="9539" y="75953"/>
                  </a:lnTo>
                  <a:lnTo>
                    <a:pt x="5686" y="77306"/>
                  </a:lnTo>
                  <a:lnTo>
                    <a:pt x="3541" y="77286"/>
                  </a:lnTo>
                  <a:lnTo>
                    <a:pt x="1250" y="76203"/>
                  </a:lnTo>
                  <a:lnTo>
                    <a:pt x="4228" y="75453"/>
                  </a:lnTo>
                  <a:close/>
                  <a:moveTo>
                    <a:pt x="10205" y="76015"/>
                  </a:moveTo>
                  <a:lnTo>
                    <a:pt x="13892" y="76369"/>
                  </a:lnTo>
                  <a:lnTo>
                    <a:pt x="11705" y="77369"/>
                  </a:lnTo>
                  <a:lnTo>
                    <a:pt x="6540" y="77327"/>
                  </a:lnTo>
                  <a:lnTo>
                    <a:pt x="10205" y="76015"/>
                  </a:lnTo>
                  <a:close/>
                  <a:moveTo>
                    <a:pt x="14454" y="76432"/>
                  </a:moveTo>
                  <a:lnTo>
                    <a:pt x="24659" y="77411"/>
                  </a:lnTo>
                  <a:lnTo>
                    <a:pt x="24804" y="77473"/>
                  </a:lnTo>
                  <a:lnTo>
                    <a:pt x="24804" y="77473"/>
                  </a:lnTo>
                  <a:lnTo>
                    <a:pt x="12392" y="77369"/>
                  </a:lnTo>
                  <a:lnTo>
                    <a:pt x="14454" y="76432"/>
                  </a:lnTo>
                  <a:close/>
                  <a:moveTo>
                    <a:pt x="29636" y="69497"/>
                  </a:moveTo>
                  <a:lnTo>
                    <a:pt x="40236" y="74537"/>
                  </a:lnTo>
                  <a:lnTo>
                    <a:pt x="36654" y="76182"/>
                  </a:lnTo>
                  <a:lnTo>
                    <a:pt x="35134" y="76723"/>
                  </a:lnTo>
                  <a:lnTo>
                    <a:pt x="33572" y="77119"/>
                  </a:lnTo>
                  <a:lnTo>
                    <a:pt x="31989" y="77390"/>
                  </a:lnTo>
                  <a:lnTo>
                    <a:pt x="30386" y="77515"/>
                  </a:lnTo>
                  <a:lnTo>
                    <a:pt x="28782" y="77494"/>
                  </a:lnTo>
                  <a:lnTo>
                    <a:pt x="27178" y="77348"/>
                  </a:lnTo>
                  <a:lnTo>
                    <a:pt x="25596" y="77056"/>
                  </a:lnTo>
                  <a:lnTo>
                    <a:pt x="24034" y="76619"/>
                  </a:lnTo>
                  <a:lnTo>
                    <a:pt x="22534" y="76057"/>
                  </a:lnTo>
                  <a:lnTo>
                    <a:pt x="18973" y="74370"/>
                  </a:lnTo>
                  <a:lnTo>
                    <a:pt x="29636" y="69497"/>
                  </a:lnTo>
                  <a:close/>
                  <a:moveTo>
                    <a:pt x="44714" y="76682"/>
                  </a:moveTo>
                  <a:lnTo>
                    <a:pt x="46776" y="77660"/>
                  </a:lnTo>
                  <a:lnTo>
                    <a:pt x="46776" y="77660"/>
                  </a:lnTo>
                  <a:lnTo>
                    <a:pt x="34343" y="77556"/>
                  </a:lnTo>
                  <a:lnTo>
                    <a:pt x="34488" y="77473"/>
                  </a:lnTo>
                  <a:lnTo>
                    <a:pt x="44714" y="76682"/>
                  </a:lnTo>
                  <a:close/>
                  <a:moveTo>
                    <a:pt x="48962" y="76328"/>
                  </a:moveTo>
                  <a:lnTo>
                    <a:pt x="52628" y="77702"/>
                  </a:lnTo>
                  <a:lnTo>
                    <a:pt x="47463" y="77660"/>
                  </a:lnTo>
                  <a:lnTo>
                    <a:pt x="45297" y="76619"/>
                  </a:lnTo>
                  <a:lnTo>
                    <a:pt x="48962" y="76328"/>
                  </a:lnTo>
                  <a:close/>
                  <a:moveTo>
                    <a:pt x="54960" y="75869"/>
                  </a:moveTo>
                  <a:lnTo>
                    <a:pt x="57917" y="76682"/>
                  </a:lnTo>
                  <a:lnTo>
                    <a:pt x="55626" y="77723"/>
                  </a:lnTo>
                  <a:lnTo>
                    <a:pt x="53461" y="77702"/>
                  </a:lnTo>
                  <a:lnTo>
                    <a:pt x="49649" y="76286"/>
                  </a:lnTo>
                  <a:lnTo>
                    <a:pt x="54960" y="75869"/>
                  </a:lnTo>
                  <a:close/>
                  <a:moveTo>
                    <a:pt x="4895" y="77598"/>
                  </a:moveTo>
                  <a:lnTo>
                    <a:pt x="4478" y="77744"/>
                  </a:lnTo>
                  <a:lnTo>
                    <a:pt x="4166" y="77598"/>
                  </a:lnTo>
                  <a:close/>
                  <a:moveTo>
                    <a:pt x="26283" y="77765"/>
                  </a:moveTo>
                  <a:lnTo>
                    <a:pt x="26429" y="77827"/>
                  </a:lnTo>
                  <a:lnTo>
                    <a:pt x="26262" y="77848"/>
                  </a:lnTo>
                  <a:lnTo>
                    <a:pt x="26116" y="77765"/>
                  </a:lnTo>
                  <a:close/>
                  <a:moveTo>
                    <a:pt x="33030" y="77827"/>
                  </a:moveTo>
                  <a:lnTo>
                    <a:pt x="32885" y="77890"/>
                  </a:lnTo>
                  <a:lnTo>
                    <a:pt x="32718" y="77890"/>
                  </a:lnTo>
                  <a:lnTo>
                    <a:pt x="32885" y="77827"/>
                  </a:lnTo>
                  <a:close/>
                  <a:moveTo>
                    <a:pt x="27928" y="77994"/>
                  </a:moveTo>
                  <a:lnTo>
                    <a:pt x="28074" y="78056"/>
                  </a:lnTo>
                  <a:lnTo>
                    <a:pt x="27907" y="78077"/>
                  </a:lnTo>
                  <a:lnTo>
                    <a:pt x="27762" y="78014"/>
                  </a:lnTo>
                  <a:lnTo>
                    <a:pt x="27928" y="77994"/>
                  </a:lnTo>
                  <a:close/>
                  <a:moveTo>
                    <a:pt x="31239" y="78035"/>
                  </a:moveTo>
                  <a:lnTo>
                    <a:pt x="31385" y="78056"/>
                  </a:lnTo>
                  <a:lnTo>
                    <a:pt x="31239" y="78098"/>
                  </a:lnTo>
                  <a:lnTo>
                    <a:pt x="31073" y="78077"/>
                  </a:lnTo>
                  <a:lnTo>
                    <a:pt x="31239" y="78035"/>
                  </a:lnTo>
                  <a:close/>
                  <a:moveTo>
                    <a:pt x="29573" y="78098"/>
                  </a:moveTo>
                  <a:lnTo>
                    <a:pt x="29740" y="78119"/>
                  </a:lnTo>
                  <a:lnTo>
                    <a:pt x="29573" y="78160"/>
                  </a:lnTo>
                  <a:lnTo>
                    <a:pt x="29407" y="78119"/>
                  </a:lnTo>
                  <a:lnTo>
                    <a:pt x="29573" y="78098"/>
                  </a:lnTo>
                  <a:close/>
                  <a:moveTo>
                    <a:pt x="55002" y="78014"/>
                  </a:moveTo>
                  <a:lnTo>
                    <a:pt x="54669" y="78160"/>
                  </a:lnTo>
                  <a:lnTo>
                    <a:pt x="54252" y="78014"/>
                  </a:lnTo>
                  <a:close/>
                  <a:moveTo>
                    <a:pt x="27074" y="78077"/>
                  </a:moveTo>
                  <a:lnTo>
                    <a:pt x="27345" y="78160"/>
                  </a:lnTo>
                  <a:lnTo>
                    <a:pt x="27053" y="78223"/>
                  </a:lnTo>
                  <a:lnTo>
                    <a:pt x="26783" y="78098"/>
                  </a:lnTo>
                  <a:lnTo>
                    <a:pt x="27074" y="78077"/>
                  </a:lnTo>
                  <a:close/>
                  <a:moveTo>
                    <a:pt x="32073" y="78119"/>
                  </a:moveTo>
                  <a:lnTo>
                    <a:pt x="32364" y="78139"/>
                  </a:lnTo>
                  <a:lnTo>
                    <a:pt x="32093" y="78264"/>
                  </a:lnTo>
                  <a:lnTo>
                    <a:pt x="31802" y="78202"/>
                  </a:lnTo>
                  <a:lnTo>
                    <a:pt x="32073" y="78119"/>
                  </a:lnTo>
                  <a:close/>
                  <a:moveTo>
                    <a:pt x="28740" y="78223"/>
                  </a:moveTo>
                  <a:lnTo>
                    <a:pt x="29011" y="78306"/>
                  </a:lnTo>
                  <a:lnTo>
                    <a:pt x="28740" y="78389"/>
                  </a:lnTo>
                  <a:lnTo>
                    <a:pt x="28449" y="78285"/>
                  </a:lnTo>
                  <a:lnTo>
                    <a:pt x="28740" y="78223"/>
                  </a:lnTo>
                  <a:close/>
                  <a:moveTo>
                    <a:pt x="30406" y="78244"/>
                  </a:moveTo>
                  <a:lnTo>
                    <a:pt x="30698" y="78285"/>
                  </a:lnTo>
                  <a:lnTo>
                    <a:pt x="30406" y="78389"/>
                  </a:lnTo>
                  <a:lnTo>
                    <a:pt x="30136" y="78306"/>
                  </a:lnTo>
                  <a:lnTo>
                    <a:pt x="30406" y="78244"/>
                  </a:lnTo>
                  <a:close/>
                  <a:moveTo>
                    <a:pt x="27887" y="78369"/>
                  </a:moveTo>
                  <a:lnTo>
                    <a:pt x="28241" y="78514"/>
                  </a:lnTo>
                  <a:lnTo>
                    <a:pt x="27866" y="78598"/>
                  </a:lnTo>
                  <a:lnTo>
                    <a:pt x="27512" y="78431"/>
                  </a:lnTo>
                  <a:lnTo>
                    <a:pt x="27887" y="78369"/>
                  </a:lnTo>
                  <a:close/>
                  <a:moveTo>
                    <a:pt x="31260" y="78410"/>
                  </a:moveTo>
                  <a:lnTo>
                    <a:pt x="31635" y="78473"/>
                  </a:lnTo>
                  <a:lnTo>
                    <a:pt x="31281" y="78639"/>
                  </a:lnTo>
                  <a:lnTo>
                    <a:pt x="30906" y="78535"/>
                  </a:lnTo>
                  <a:lnTo>
                    <a:pt x="31260" y="78410"/>
                  </a:lnTo>
                  <a:close/>
                  <a:moveTo>
                    <a:pt x="29573" y="78452"/>
                  </a:moveTo>
                  <a:lnTo>
                    <a:pt x="29948" y="78556"/>
                  </a:lnTo>
                  <a:lnTo>
                    <a:pt x="29573" y="78702"/>
                  </a:lnTo>
                  <a:lnTo>
                    <a:pt x="29199" y="78556"/>
                  </a:lnTo>
                  <a:lnTo>
                    <a:pt x="29573" y="78452"/>
                  </a:lnTo>
                  <a:close/>
                  <a:moveTo>
                    <a:pt x="55689" y="78014"/>
                  </a:moveTo>
                  <a:lnTo>
                    <a:pt x="59167" y="78035"/>
                  </a:lnTo>
                  <a:lnTo>
                    <a:pt x="56709" y="78910"/>
                  </a:lnTo>
                  <a:lnTo>
                    <a:pt x="55064" y="78306"/>
                  </a:lnTo>
                  <a:lnTo>
                    <a:pt x="55689" y="78014"/>
                  </a:lnTo>
                  <a:close/>
                  <a:moveTo>
                    <a:pt x="28720" y="78681"/>
                  </a:moveTo>
                  <a:lnTo>
                    <a:pt x="29136" y="78848"/>
                  </a:lnTo>
                  <a:lnTo>
                    <a:pt x="28699" y="78993"/>
                  </a:lnTo>
                  <a:lnTo>
                    <a:pt x="28261" y="78806"/>
                  </a:lnTo>
                  <a:lnTo>
                    <a:pt x="28720" y="78681"/>
                  </a:lnTo>
                  <a:close/>
                  <a:moveTo>
                    <a:pt x="30427" y="78702"/>
                  </a:moveTo>
                  <a:lnTo>
                    <a:pt x="30865" y="78827"/>
                  </a:lnTo>
                  <a:lnTo>
                    <a:pt x="30427" y="79014"/>
                  </a:lnTo>
                  <a:lnTo>
                    <a:pt x="29990" y="78848"/>
                  </a:lnTo>
                  <a:lnTo>
                    <a:pt x="30427" y="78702"/>
                  </a:lnTo>
                  <a:close/>
                  <a:moveTo>
                    <a:pt x="5749" y="77598"/>
                  </a:moveTo>
                  <a:lnTo>
                    <a:pt x="11080" y="77640"/>
                  </a:lnTo>
                  <a:lnTo>
                    <a:pt x="7602" y="79243"/>
                  </a:lnTo>
                  <a:lnTo>
                    <a:pt x="4853" y="77910"/>
                  </a:lnTo>
                  <a:lnTo>
                    <a:pt x="5749" y="77598"/>
                  </a:lnTo>
                  <a:close/>
                  <a:moveTo>
                    <a:pt x="11767" y="77660"/>
                  </a:moveTo>
                  <a:lnTo>
                    <a:pt x="25429" y="77765"/>
                  </a:lnTo>
                  <a:lnTo>
                    <a:pt x="25679" y="77890"/>
                  </a:lnTo>
                  <a:lnTo>
                    <a:pt x="8227" y="79264"/>
                  </a:lnTo>
                  <a:lnTo>
                    <a:pt x="11767" y="77660"/>
                  </a:lnTo>
                  <a:close/>
                  <a:moveTo>
                    <a:pt x="29573" y="78993"/>
                  </a:moveTo>
                  <a:lnTo>
                    <a:pt x="30073" y="79181"/>
                  </a:lnTo>
                  <a:lnTo>
                    <a:pt x="29573" y="79410"/>
                  </a:lnTo>
                  <a:lnTo>
                    <a:pt x="29074" y="79181"/>
                  </a:lnTo>
                  <a:lnTo>
                    <a:pt x="29573" y="78993"/>
                  </a:lnTo>
                  <a:close/>
                  <a:moveTo>
                    <a:pt x="4457" y="78056"/>
                  </a:moveTo>
                  <a:lnTo>
                    <a:pt x="7186" y="79347"/>
                  </a:lnTo>
                  <a:lnTo>
                    <a:pt x="5228" y="79514"/>
                  </a:lnTo>
                  <a:lnTo>
                    <a:pt x="2854" y="78618"/>
                  </a:lnTo>
                  <a:lnTo>
                    <a:pt x="4457" y="78056"/>
                  </a:lnTo>
                  <a:close/>
                  <a:moveTo>
                    <a:pt x="48067" y="77952"/>
                  </a:moveTo>
                  <a:lnTo>
                    <a:pt x="53419" y="77994"/>
                  </a:lnTo>
                  <a:lnTo>
                    <a:pt x="54294" y="78327"/>
                  </a:lnTo>
                  <a:lnTo>
                    <a:pt x="51524" y="79597"/>
                  </a:lnTo>
                  <a:lnTo>
                    <a:pt x="48067" y="77952"/>
                  </a:lnTo>
                  <a:close/>
                  <a:moveTo>
                    <a:pt x="33718" y="77827"/>
                  </a:moveTo>
                  <a:lnTo>
                    <a:pt x="47379" y="77952"/>
                  </a:lnTo>
                  <a:lnTo>
                    <a:pt x="50899" y="79618"/>
                  </a:lnTo>
                  <a:lnTo>
                    <a:pt x="33468" y="77952"/>
                  </a:lnTo>
                  <a:lnTo>
                    <a:pt x="33718" y="77827"/>
                  </a:lnTo>
                  <a:close/>
                  <a:moveTo>
                    <a:pt x="2437" y="78785"/>
                  </a:moveTo>
                  <a:lnTo>
                    <a:pt x="4541" y="79556"/>
                  </a:lnTo>
                  <a:lnTo>
                    <a:pt x="896" y="79847"/>
                  </a:lnTo>
                  <a:lnTo>
                    <a:pt x="63" y="79618"/>
                  </a:lnTo>
                  <a:lnTo>
                    <a:pt x="2437" y="78785"/>
                  </a:lnTo>
                  <a:close/>
                  <a:moveTo>
                    <a:pt x="6603" y="79701"/>
                  </a:moveTo>
                  <a:lnTo>
                    <a:pt x="6207" y="79868"/>
                  </a:lnTo>
                  <a:lnTo>
                    <a:pt x="5874" y="79743"/>
                  </a:lnTo>
                  <a:lnTo>
                    <a:pt x="6603" y="79701"/>
                  </a:lnTo>
                  <a:close/>
                  <a:moveTo>
                    <a:pt x="54689" y="78473"/>
                  </a:moveTo>
                  <a:lnTo>
                    <a:pt x="56272" y="79077"/>
                  </a:lnTo>
                  <a:lnTo>
                    <a:pt x="53898" y="79910"/>
                  </a:lnTo>
                  <a:lnTo>
                    <a:pt x="51940" y="79722"/>
                  </a:lnTo>
                  <a:lnTo>
                    <a:pt x="54689" y="78473"/>
                  </a:lnTo>
                  <a:close/>
                  <a:moveTo>
                    <a:pt x="52523" y="80076"/>
                  </a:moveTo>
                  <a:lnTo>
                    <a:pt x="53252" y="80139"/>
                  </a:lnTo>
                  <a:lnTo>
                    <a:pt x="52919" y="80264"/>
                  </a:lnTo>
                  <a:lnTo>
                    <a:pt x="52523" y="80076"/>
                  </a:lnTo>
                  <a:close/>
                  <a:moveTo>
                    <a:pt x="56709" y="79222"/>
                  </a:moveTo>
                  <a:lnTo>
                    <a:pt x="59063" y="80097"/>
                  </a:lnTo>
                  <a:lnTo>
                    <a:pt x="58209" y="80326"/>
                  </a:lnTo>
                  <a:lnTo>
                    <a:pt x="54585" y="79972"/>
                  </a:lnTo>
                  <a:lnTo>
                    <a:pt x="56709" y="79222"/>
                  </a:lnTo>
                  <a:close/>
                  <a:moveTo>
                    <a:pt x="5186" y="79806"/>
                  </a:moveTo>
                  <a:lnTo>
                    <a:pt x="5832" y="80035"/>
                  </a:lnTo>
                  <a:lnTo>
                    <a:pt x="4228" y="80763"/>
                  </a:lnTo>
                  <a:lnTo>
                    <a:pt x="1708" y="80076"/>
                  </a:lnTo>
                  <a:lnTo>
                    <a:pt x="5186" y="79806"/>
                  </a:lnTo>
                  <a:close/>
                  <a:moveTo>
                    <a:pt x="26220" y="78139"/>
                  </a:moveTo>
                  <a:lnTo>
                    <a:pt x="26554" y="78306"/>
                  </a:lnTo>
                  <a:lnTo>
                    <a:pt x="11101" y="80888"/>
                  </a:lnTo>
                  <a:lnTo>
                    <a:pt x="8289" y="79556"/>
                  </a:lnTo>
                  <a:lnTo>
                    <a:pt x="26220" y="78139"/>
                  </a:lnTo>
                  <a:close/>
                  <a:moveTo>
                    <a:pt x="7706" y="79597"/>
                  </a:moveTo>
                  <a:lnTo>
                    <a:pt x="10601" y="80972"/>
                  </a:lnTo>
                  <a:lnTo>
                    <a:pt x="9601" y="81138"/>
                  </a:lnTo>
                  <a:lnTo>
                    <a:pt x="6582" y="80014"/>
                  </a:lnTo>
                  <a:lnTo>
                    <a:pt x="7456" y="79618"/>
                  </a:lnTo>
                  <a:lnTo>
                    <a:pt x="7706" y="79597"/>
                  </a:lnTo>
                  <a:close/>
                  <a:moveTo>
                    <a:pt x="32926" y="78202"/>
                  </a:moveTo>
                  <a:lnTo>
                    <a:pt x="50837" y="79910"/>
                  </a:lnTo>
                  <a:lnTo>
                    <a:pt x="48004" y="81201"/>
                  </a:lnTo>
                  <a:lnTo>
                    <a:pt x="32593" y="78348"/>
                  </a:lnTo>
                  <a:lnTo>
                    <a:pt x="32926" y="78202"/>
                  </a:lnTo>
                  <a:close/>
                  <a:moveTo>
                    <a:pt x="53940" y="80201"/>
                  </a:moveTo>
                  <a:lnTo>
                    <a:pt x="57397" y="80534"/>
                  </a:lnTo>
                  <a:lnTo>
                    <a:pt x="54877" y="81201"/>
                  </a:lnTo>
                  <a:lnTo>
                    <a:pt x="53294" y="80430"/>
                  </a:lnTo>
                  <a:lnTo>
                    <a:pt x="53940" y="80201"/>
                  </a:lnTo>
                  <a:close/>
                  <a:moveTo>
                    <a:pt x="51420" y="79972"/>
                  </a:moveTo>
                  <a:lnTo>
                    <a:pt x="51670" y="79993"/>
                  </a:lnTo>
                  <a:lnTo>
                    <a:pt x="52523" y="80389"/>
                  </a:lnTo>
                  <a:lnTo>
                    <a:pt x="49483" y="81472"/>
                  </a:lnTo>
                  <a:lnTo>
                    <a:pt x="48504" y="81284"/>
                  </a:lnTo>
                  <a:lnTo>
                    <a:pt x="51420" y="79972"/>
                  </a:lnTo>
                  <a:close/>
                  <a:moveTo>
                    <a:pt x="6207" y="80180"/>
                  </a:moveTo>
                  <a:lnTo>
                    <a:pt x="9039" y="81242"/>
                  </a:lnTo>
                  <a:lnTo>
                    <a:pt x="7102" y="81576"/>
                  </a:lnTo>
                  <a:lnTo>
                    <a:pt x="4666" y="80888"/>
                  </a:lnTo>
                  <a:lnTo>
                    <a:pt x="6207" y="80180"/>
                  </a:lnTo>
                  <a:close/>
                  <a:moveTo>
                    <a:pt x="52898" y="80576"/>
                  </a:moveTo>
                  <a:lnTo>
                    <a:pt x="54439" y="81305"/>
                  </a:lnTo>
                  <a:lnTo>
                    <a:pt x="52003" y="81930"/>
                  </a:lnTo>
                  <a:lnTo>
                    <a:pt x="50066" y="81576"/>
                  </a:lnTo>
                  <a:lnTo>
                    <a:pt x="52898" y="80576"/>
                  </a:lnTo>
                  <a:close/>
                  <a:moveTo>
                    <a:pt x="27012" y="78514"/>
                  </a:moveTo>
                  <a:lnTo>
                    <a:pt x="27428" y="78723"/>
                  </a:lnTo>
                  <a:lnTo>
                    <a:pt x="13892" y="82221"/>
                  </a:lnTo>
                  <a:lnTo>
                    <a:pt x="11559" y="81118"/>
                  </a:lnTo>
                  <a:lnTo>
                    <a:pt x="27012" y="78514"/>
                  </a:lnTo>
                  <a:close/>
                  <a:moveTo>
                    <a:pt x="4249" y="81076"/>
                  </a:moveTo>
                  <a:lnTo>
                    <a:pt x="6415" y="81680"/>
                  </a:lnTo>
                  <a:lnTo>
                    <a:pt x="2812" y="82284"/>
                  </a:lnTo>
                  <a:lnTo>
                    <a:pt x="1958" y="82117"/>
                  </a:lnTo>
                  <a:lnTo>
                    <a:pt x="4249" y="81076"/>
                  </a:lnTo>
                  <a:close/>
                  <a:moveTo>
                    <a:pt x="11059" y="81201"/>
                  </a:moveTo>
                  <a:lnTo>
                    <a:pt x="13454" y="82346"/>
                  </a:lnTo>
                  <a:lnTo>
                    <a:pt x="13059" y="82430"/>
                  </a:lnTo>
                  <a:lnTo>
                    <a:pt x="10143" y="81347"/>
                  </a:lnTo>
                  <a:lnTo>
                    <a:pt x="11059" y="81201"/>
                  </a:lnTo>
                  <a:close/>
                  <a:moveTo>
                    <a:pt x="32135" y="78556"/>
                  </a:moveTo>
                  <a:lnTo>
                    <a:pt x="47546" y="81409"/>
                  </a:lnTo>
                  <a:lnTo>
                    <a:pt x="45193" y="82492"/>
                  </a:lnTo>
                  <a:lnTo>
                    <a:pt x="31718" y="78743"/>
                  </a:lnTo>
                  <a:lnTo>
                    <a:pt x="32135" y="78556"/>
                  </a:lnTo>
                  <a:close/>
                  <a:moveTo>
                    <a:pt x="1500" y="82346"/>
                  </a:moveTo>
                  <a:lnTo>
                    <a:pt x="1979" y="82430"/>
                  </a:lnTo>
                  <a:lnTo>
                    <a:pt x="917" y="82596"/>
                  </a:lnTo>
                  <a:lnTo>
                    <a:pt x="1500" y="82346"/>
                  </a:lnTo>
                  <a:close/>
                  <a:moveTo>
                    <a:pt x="48046" y="81513"/>
                  </a:moveTo>
                  <a:lnTo>
                    <a:pt x="48941" y="81680"/>
                  </a:lnTo>
                  <a:lnTo>
                    <a:pt x="46005" y="82700"/>
                  </a:lnTo>
                  <a:lnTo>
                    <a:pt x="45630" y="82596"/>
                  </a:lnTo>
                  <a:lnTo>
                    <a:pt x="48046" y="81513"/>
                  </a:lnTo>
                  <a:close/>
                  <a:moveTo>
                    <a:pt x="54835" y="81492"/>
                  </a:moveTo>
                  <a:lnTo>
                    <a:pt x="57126" y="82575"/>
                  </a:lnTo>
                  <a:lnTo>
                    <a:pt x="56251" y="82721"/>
                  </a:lnTo>
                  <a:lnTo>
                    <a:pt x="52669" y="82055"/>
                  </a:lnTo>
                  <a:lnTo>
                    <a:pt x="54835" y="81492"/>
                  </a:lnTo>
                  <a:close/>
                  <a:moveTo>
                    <a:pt x="9581" y="81451"/>
                  </a:moveTo>
                  <a:lnTo>
                    <a:pt x="12580" y="82555"/>
                  </a:lnTo>
                  <a:lnTo>
                    <a:pt x="11601" y="82825"/>
                  </a:lnTo>
                  <a:lnTo>
                    <a:pt x="7748" y="81742"/>
                  </a:lnTo>
                  <a:lnTo>
                    <a:pt x="9581" y="81451"/>
                  </a:lnTo>
                  <a:close/>
                  <a:moveTo>
                    <a:pt x="57584" y="82804"/>
                  </a:moveTo>
                  <a:lnTo>
                    <a:pt x="58167" y="83075"/>
                  </a:lnTo>
                  <a:lnTo>
                    <a:pt x="58167" y="83075"/>
                  </a:lnTo>
                  <a:lnTo>
                    <a:pt x="57084" y="82888"/>
                  </a:lnTo>
                  <a:lnTo>
                    <a:pt x="57584" y="82804"/>
                  </a:lnTo>
                  <a:close/>
                  <a:moveTo>
                    <a:pt x="49504" y="81784"/>
                  </a:moveTo>
                  <a:lnTo>
                    <a:pt x="51336" y="82117"/>
                  </a:lnTo>
                  <a:lnTo>
                    <a:pt x="47463" y="83117"/>
                  </a:lnTo>
                  <a:lnTo>
                    <a:pt x="46505" y="82846"/>
                  </a:lnTo>
                  <a:lnTo>
                    <a:pt x="49504" y="81784"/>
                  </a:lnTo>
                  <a:close/>
                  <a:moveTo>
                    <a:pt x="27824" y="78910"/>
                  </a:moveTo>
                  <a:lnTo>
                    <a:pt x="28303" y="79139"/>
                  </a:lnTo>
                  <a:lnTo>
                    <a:pt x="16328" y="83388"/>
                  </a:lnTo>
                  <a:lnTo>
                    <a:pt x="14287" y="82430"/>
                  </a:lnTo>
                  <a:lnTo>
                    <a:pt x="27824" y="78910"/>
                  </a:lnTo>
                  <a:close/>
                  <a:moveTo>
                    <a:pt x="7082" y="81867"/>
                  </a:moveTo>
                  <a:lnTo>
                    <a:pt x="11038" y="82971"/>
                  </a:lnTo>
                  <a:lnTo>
                    <a:pt x="9143" y="83450"/>
                  </a:lnTo>
                  <a:lnTo>
                    <a:pt x="3645" y="82450"/>
                  </a:lnTo>
                  <a:lnTo>
                    <a:pt x="7082" y="81867"/>
                  </a:lnTo>
                  <a:close/>
                  <a:moveTo>
                    <a:pt x="13850" y="82534"/>
                  </a:moveTo>
                  <a:lnTo>
                    <a:pt x="15787" y="83450"/>
                  </a:lnTo>
                  <a:lnTo>
                    <a:pt x="13538" y="82617"/>
                  </a:lnTo>
                  <a:lnTo>
                    <a:pt x="13850" y="82534"/>
                  </a:lnTo>
                  <a:close/>
                  <a:moveTo>
                    <a:pt x="31302" y="78931"/>
                  </a:moveTo>
                  <a:lnTo>
                    <a:pt x="44776" y="82679"/>
                  </a:lnTo>
                  <a:lnTo>
                    <a:pt x="42735" y="83617"/>
                  </a:lnTo>
                  <a:lnTo>
                    <a:pt x="30823" y="79160"/>
                  </a:lnTo>
                  <a:lnTo>
                    <a:pt x="31302" y="78931"/>
                  </a:lnTo>
                  <a:close/>
                  <a:moveTo>
                    <a:pt x="45214" y="82784"/>
                  </a:moveTo>
                  <a:lnTo>
                    <a:pt x="45526" y="82888"/>
                  </a:lnTo>
                  <a:lnTo>
                    <a:pt x="43256" y="83679"/>
                  </a:lnTo>
                  <a:lnTo>
                    <a:pt x="45214" y="82784"/>
                  </a:lnTo>
                  <a:close/>
                  <a:moveTo>
                    <a:pt x="52003" y="82242"/>
                  </a:moveTo>
                  <a:lnTo>
                    <a:pt x="55418" y="82867"/>
                  </a:lnTo>
                  <a:lnTo>
                    <a:pt x="49920" y="83783"/>
                  </a:lnTo>
                  <a:lnTo>
                    <a:pt x="48025" y="83263"/>
                  </a:lnTo>
                  <a:lnTo>
                    <a:pt x="52003" y="82242"/>
                  </a:lnTo>
                  <a:close/>
                  <a:moveTo>
                    <a:pt x="13059" y="82742"/>
                  </a:moveTo>
                  <a:lnTo>
                    <a:pt x="15537" y="83679"/>
                  </a:lnTo>
                  <a:lnTo>
                    <a:pt x="15162" y="83804"/>
                  </a:lnTo>
                  <a:lnTo>
                    <a:pt x="12163" y="82971"/>
                  </a:lnTo>
                  <a:lnTo>
                    <a:pt x="13059" y="82742"/>
                  </a:lnTo>
                  <a:close/>
                  <a:moveTo>
                    <a:pt x="46026" y="83013"/>
                  </a:moveTo>
                  <a:lnTo>
                    <a:pt x="46900" y="83263"/>
                  </a:lnTo>
                  <a:lnTo>
                    <a:pt x="43881" y="84033"/>
                  </a:lnTo>
                  <a:lnTo>
                    <a:pt x="43527" y="83908"/>
                  </a:lnTo>
                  <a:lnTo>
                    <a:pt x="46026" y="83013"/>
                  </a:lnTo>
                  <a:close/>
                  <a:moveTo>
                    <a:pt x="11601" y="83117"/>
                  </a:moveTo>
                  <a:lnTo>
                    <a:pt x="14683" y="83971"/>
                  </a:lnTo>
                  <a:lnTo>
                    <a:pt x="13746" y="84304"/>
                  </a:lnTo>
                  <a:lnTo>
                    <a:pt x="9810" y="83575"/>
                  </a:lnTo>
                  <a:lnTo>
                    <a:pt x="11601" y="83117"/>
                  </a:lnTo>
                  <a:close/>
                  <a:moveTo>
                    <a:pt x="28678" y="79306"/>
                  </a:moveTo>
                  <a:lnTo>
                    <a:pt x="29219" y="79576"/>
                  </a:lnTo>
                  <a:lnTo>
                    <a:pt x="18536" y="84450"/>
                  </a:lnTo>
                  <a:lnTo>
                    <a:pt x="16703" y="83575"/>
                  </a:lnTo>
                  <a:lnTo>
                    <a:pt x="28678" y="79306"/>
                  </a:lnTo>
                  <a:close/>
                  <a:moveTo>
                    <a:pt x="15953" y="83825"/>
                  </a:moveTo>
                  <a:lnTo>
                    <a:pt x="17973" y="84575"/>
                  </a:lnTo>
                  <a:lnTo>
                    <a:pt x="17973" y="84575"/>
                  </a:lnTo>
                  <a:lnTo>
                    <a:pt x="15662" y="83929"/>
                  </a:lnTo>
                  <a:lnTo>
                    <a:pt x="15953" y="83825"/>
                  </a:lnTo>
                  <a:close/>
                  <a:moveTo>
                    <a:pt x="47463" y="83408"/>
                  </a:moveTo>
                  <a:lnTo>
                    <a:pt x="49233" y="83908"/>
                  </a:lnTo>
                  <a:lnTo>
                    <a:pt x="45297" y="84575"/>
                  </a:lnTo>
                  <a:lnTo>
                    <a:pt x="44360" y="84221"/>
                  </a:lnTo>
                  <a:lnTo>
                    <a:pt x="47463" y="83408"/>
                  </a:lnTo>
                  <a:close/>
                  <a:moveTo>
                    <a:pt x="30448" y="79327"/>
                  </a:moveTo>
                  <a:lnTo>
                    <a:pt x="42360" y="83783"/>
                  </a:lnTo>
                  <a:lnTo>
                    <a:pt x="40507" y="84616"/>
                  </a:lnTo>
                  <a:lnTo>
                    <a:pt x="29907" y="79576"/>
                  </a:lnTo>
                  <a:lnTo>
                    <a:pt x="30448" y="79327"/>
                  </a:lnTo>
                  <a:close/>
                  <a:moveTo>
                    <a:pt x="43089" y="84054"/>
                  </a:moveTo>
                  <a:lnTo>
                    <a:pt x="43402" y="84158"/>
                  </a:lnTo>
                  <a:lnTo>
                    <a:pt x="41069" y="84762"/>
                  </a:lnTo>
                  <a:lnTo>
                    <a:pt x="43089" y="84054"/>
                  </a:lnTo>
                  <a:close/>
                  <a:moveTo>
                    <a:pt x="15183" y="84096"/>
                  </a:moveTo>
                  <a:lnTo>
                    <a:pt x="17724" y="84804"/>
                  </a:lnTo>
                  <a:lnTo>
                    <a:pt x="17369" y="84970"/>
                  </a:lnTo>
                  <a:lnTo>
                    <a:pt x="14308" y="84408"/>
                  </a:lnTo>
                  <a:lnTo>
                    <a:pt x="15183" y="84096"/>
                  </a:lnTo>
                  <a:close/>
                  <a:moveTo>
                    <a:pt x="9143" y="83742"/>
                  </a:moveTo>
                  <a:lnTo>
                    <a:pt x="13204" y="84491"/>
                  </a:lnTo>
                  <a:lnTo>
                    <a:pt x="11351" y="85158"/>
                  </a:lnTo>
                  <a:lnTo>
                    <a:pt x="5790" y="84616"/>
                  </a:lnTo>
                  <a:lnTo>
                    <a:pt x="9143" y="83742"/>
                  </a:lnTo>
                  <a:close/>
                  <a:moveTo>
                    <a:pt x="43881" y="84346"/>
                  </a:moveTo>
                  <a:lnTo>
                    <a:pt x="44735" y="84658"/>
                  </a:lnTo>
                  <a:lnTo>
                    <a:pt x="41652" y="85179"/>
                  </a:lnTo>
                  <a:lnTo>
                    <a:pt x="41298" y="85012"/>
                  </a:lnTo>
                  <a:lnTo>
                    <a:pt x="43881" y="84346"/>
                  </a:lnTo>
                  <a:close/>
                  <a:moveTo>
                    <a:pt x="49899" y="84096"/>
                  </a:moveTo>
                  <a:lnTo>
                    <a:pt x="53252" y="85012"/>
                  </a:lnTo>
                  <a:lnTo>
                    <a:pt x="47692" y="85449"/>
                  </a:lnTo>
                  <a:lnTo>
                    <a:pt x="45838" y="84762"/>
                  </a:lnTo>
                  <a:lnTo>
                    <a:pt x="49899" y="84096"/>
                  </a:lnTo>
                  <a:close/>
                  <a:moveTo>
                    <a:pt x="18161" y="84929"/>
                  </a:moveTo>
                  <a:lnTo>
                    <a:pt x="19910" y="85408"/>
                  </a:lnTo>
                  <a:lnTo>
                    <a:pt x="20014" y="85470"/>
                  </a:lnTo>
                  <a:lnTo>
                    <a:pt x="20014" y="85470"/>
                  </a:lnTo>
                  <a:lnTo>
                    <a:pt x="17869" y="85074"/>
                  </a:lnTo>
                  <a:lnTo>
                    <a:pt x="18161" y="84929"/>
                  </a:lnTo>
                  <a:close/>
                  <a:moveTo>
                    <a:pt x="13767" y="84595"/>
                  </a:moveTo>
                  <a:lnTo>
                    <a:pt x="16911" y="85179"/>
                  </a:lnTo>
                  <a:lnTo>
                    <a:pt x="15995" y="85595"/>
                  </a:lnTo>
                  <a:lnTo>
                    <a:pt x="12017" y="85220"/>
                  </a:lnTo>
                  <a:lnTo>
                    <a:pt x="13767" y="84595"/>
                  </a:lnTo>
                  <a:close/>
                  <a:moveTo>
                    <a:pt x="40861" y="85116"/>
                  </a:moveTo>
                  <a:lnTo>
                    <a:pt x="41153" y="85262"/>
                  </a:lnTo>
                  <a:lnTo>
                    <a:pt x="39008" y="85616"/>
                  </a:lnTo>
                  <a:lnTo>
                    <a:pt x="39132" y="85574"/>
                  </a:lnTo>
                  <a:lnTo>
                    <a:pt x="40861" y="85116"/>
                  </a:lnTo>
                  <a:close/>
                  <a:moveTo>
                    <a:pt x="45276" y="84866"/>
                  </a:moveTo>
                  <a:lnTo>
                    <a:pt x="47005" y="85512"/>
                  </a:lnTo>
                  <a:lnTo>
                    <a:pt x="43027" y="85824"/>
                  </a:lnTo>
                  <a:lnTo>
                    <a:pt x="42111" y="85387"/>
                  </a:lnTo>
                  <a:lnTo>
                    <a:pt x="45276" y="84866"/>
                  </a:lnTo>
                  <a:close/>
                  <a:moveTo>
                    <a:pt x="17411" y="85283"/>
                  </a:moveTo>
                  <a:lnTo>
                    <a:pt x="21014" y="85949"/>
                  </a:lnTo>
                  <a:lnTo>
                    <a:pt x="21389" y="86116"/>
                  </a:lnTo>
                  <a:lnTo>
                    <a:pt x="21389" y="86116"/>
                  </a:lnTo>
                  <a:lnTo>
                    <a:pt x="16578" y="85658"/>
                  </a:lnTo>
                  <a:lnTo>
                    <a:pt x="17411" y="85283"/>
                  </a:lnTo>
                  <a:close/>
                  <a:moveTo>
                    <a:pt x="22118" y="86157"/>
                  </a:moveTo>
                  <a:lnTo>
                    <a:pt x="22243" y="86178"/>
                  </a:lnTo>
                  <a:lnTo>
                    <a:pt x="22347" y="86220"/>
                  </a:lnTo>
                  <a:lnTo>
                    <a:pt x="22347" y="86220"/>
                  </a:lnTo>
                  <a:lnTo>
                    <a:pt x="22222" y="86199"/>
                  </a:lnTo>
                  <a:lnTo>
                    <a:pt x="22118" y="86157"/>
                  </a:lnTo>
                  <a:close/>
                  <a:moveTo>
                    <a:pt x="41611" y="85470"/>
                  </a:moveTo>
                  <a:lnTo>
                    <a:pt x="42444" y="85866"/>
                  </a:lnTo>
                  <a:lnTo>
                    <a:pt x="37633" y="86262"/>
                  </a:lnTo>
                  <a:lnTo>
                    <a:pt x="37987" y="86095"/>
                  </a:lnTo>
                  <a:lnTo>
                    <a:pt x="41611" y="85470"/>
                  </a:lnTo>
                  <a:close/>
                  <a:moveTo>
                    <a:pt x="36883" y="86262"/>
                  </a:moveTo>
                  <a:lnTo>
                    <a:pt x="36779" y="86324"/>
                  </a:lnTo>
                  <a:lnTo>
                    <a:pt x="36675" y="86324"/>
                  </a:lnTo>
                  <a:lnTo>
                    <a:pt x="36779" y="86282"/>
                  </a:lnTo>
                  <a:lnTo>
                    <a:pt x="36883" y="86262"/>
                  </a:lnTo>
                  <a:close/>
                  <a:moveTo>
                    <a:pt x="4957" y="84845"/>
                  </a:moveTo>
                  <a:lnTo>
                    <a:pt x="10705" y="85387"/>
                  </a:lnTo>
                  <a:lnTo>
                    <a:pt x="7248" y="86616"/>
                  </a:lnTo>
                  <a:lnTo>
                    <a:pt x="1396" y="86553"/>
                  </a:lnTo>
                  <a:lnTo>
                    <a:pt x="313" y="86032"/>
                  </a:lnTo>
                  <a:lnTo>
                    <a:pt x="4957" y="84845"/>
                  </a:lnTo>
                  <a:close/>
                  <a:moveTo>
                    <a:pt x="11372" y="85449"/>
                  </a:moveTo>
                  <a:lnTo>
                    <a:pt x="15474" y="85845"/>
                  </a:lnTo>
                  <a:lnTo>
                    <a:pt x="13683" y="86657"/>
                  </a:lnTo>
                  <a:lnTo>
                    <a:pt x="8102" y="86616"/>
                  </a:lnTo>
                  <a:lnTo>
                    <a:pt x="11372" y="85449"/>
                  </a:lnTo>
                  <a:close/>
                  <a:moveTo>
                    <a:pt x="16057" y="85907"/>
                  </a:moveTo>
                  <a:lnTo>
                    <a:pt x="22159" y="86491"/>
                  </a:lnTo>
                  <a:lnTo>
                    <a:pt x="22680" y="86741"/>
                  </a:lnTo>
                  <a:lnTo>
                    <a:pt x="14371" y="86657"/>
                  </a:lnTo>
                  <a:lnTo>
                    <a:pt x="16057" y="85907"/>
                  </a:lnTo>
                  <a:close/>
                  <a:moveTo>
                    <a:pt x="22992" y="86574"/>
                  </a:moveTo>
                  <a:lnTo>
                    <a:pt x="23388" y="86595"/>
                  </a:lnTo>
                  <a:lnTo>
                    <a:pt x="23763" y="86741"/>
                  </a:lnTo>
                  <a:lnTo>
                    <a:pt x="23367" y="86741"/>
                  </a:lnTo>
                  <a:lnTo>
                    <a:pt x="22992" y="86574"/>
                  </a:lnTo>
                  <a:close/>
                  <a:moveTo>
                    <a:pt x="24617" y="86720"/>
                  </a:moveTo>
                  <a:lnTo>
                    <a:pt x="24742" y="86761"/>
                  </a:lnTo>
                  <a:lnTo>
                    <a:pt x="24742" y="86761"/>
                  </a:lnTo>
                  <a:lnTo>
                    <a:pt x="24617" y="86741"/>
                  </a:lnTo>
                  <a:lnTo>
                    <a:pt x="24513" y="86720"/>
                  </a:lnTo>
                  <a:close/>
                  <a:moveTo>
                    <a:pt x="29553" y="79743"/>
                  </a:moveTo>
                  <a:lnTo>
                    <a:pt x="40153" y="84783"/>
                  </a:lnTo>
                  <a:lnTo>
                    <a:pt x="40132" y="84804"/>
                  </a:lnTo>
                  <a:lnTo>
                    <a:pt x="37841" y="85595"/>
                  </a:lnTo>
                  <a:lnTo>
                    <a:pt x="35509" y="86220"/>
                  </a:lnTo>
                  <a:lnTo>
                    <a:pt x="33114" y="86616"/>
                  </a:lnTo>
                  <a:lnTo>
                    <a:pt x="30719" y="86803"/>
                  </a:lnTo>
                  <a:lnTo>
                    <a:pt x="28303" y="86782"/>
                  </a:lnTo>
                  <a:lnTo>
                    <a:pt x="25887" y="86553"/>
                  </a:lnTo>
                  <a:lnTo>
                    <a:pt x="23513" y="86116"/>
                  </a:lnTo>
                  <a:lnTo>
                    <a:pt x="21181" y="85470"/>
                  </a:lnTo>
                  <a:lnTo>
                    <a:pt x="18911" y="84616"/>
                  </a:lnTo>
                  <a:lnTo>
                    <a:pt x="18890" y="84616"/>
                  </a:lnTo>
                  <a:lnTo>
                    <a:pt x="29553" y="79743"/>
                  </a:lnTo>
                  <a:close/>
                  <a:moveTo>
                    <a:pt x="34488" y="86782"/>
                  </a:moveTo>
                  <a:lnTo>
                    <a:pt x="34384" y="86824"/>
                  </a:lnTo>
                  <a:lnTo>
                    <a:pt x="34259" y="86824"/>
                  </a:lnTo>
                  <a:lnTo>
                    <a:pt x="34384" y="86803"/>
                  </a:lnTo>
                  <a:lnTo>
                    <a:pt x="34488" y="86782"/>
                  </a:lnTo>
                  <a:close/>
                  <a:moveTo>
                    <a:pt x="36009" y="86678"/>
                  </a:moveTo>
                  <a:lnTo>
                    <a:pt x="35634" y="86845"/>
                  </a:lnTo>
                  <a:lnTo>
                    <a:pt x="35238" y="86845"/>
                  </a:lnTo>
                  <a:lnTo>
                    <a:pt x="35613" y="86699"/>
                  </a:lnTo>
                  <a:lnTo>
                    <a:pt x="36009" y="86678"/>
                  </a:lnTo>
                  <a:close/>
                  <a:moveTo>
                    <a:pt x="42964" y="86116"/>
                  </a:moveTo>
                  <a:lnTo>
                    <a:pt x="44630" y="86907"/>
                  </a:lnTo>
                  <a:lnTo>
                    <a:pt x="36321" y="86845"/>
                  </a:lnTo>
                  <a:lnTo>
                    <a:pt x="36862" y="86616"/>
                  </a:lnTo>
                  <a:lnTo>
                    <a:pt x="42964" y="86116"/>
                  </a:lnTo>
                  <a:close/>
                  <a:moveTo>
                    <a:pt x="47650" y="85762"/>
                  </a:moveTo>
                  <a:lnTo>
                    <a:pt x="50899" y="86970"/>
                  </a:lnTo>
                  <a:lnTo>
                    <a:pt x="45318" y="86928"/>
                  </a:lnTo>
                  <a:lnTo>
                    <a:pt x="43548" y="86074"/>
                  </a:lnTo>
                  <a:lnTo>
                    <a:pt x="47650" y="85762"/>
                  </a:lnTo>
                  <a:close/>
                  <a:moveTo>
                    <a:pt x="54065" y="85241"/>
                  </a:moveTo>
                  <a:lnTo>
                    <a:pt x="58688" y="86532"/>
                  </a:lnTo>
                  <a:lnTo>
                    <a:pt x="57605" y="87032"/>
                  </a:lnTo>
                  <a:lnTo>
                    <a:pt x="51753" y="86970"/>
                  </a:lnTo>
                  <a:lnTo>
                    <a:pt x="48337" y="85699"/>
                  </a:lnTo>
                  <a:lnTo>
                    <a:pt x="54065" y="85241"/>
                  </a:lnTo>
                  <a:close/>
                  <a:moveTo>
                    <a:pt x="27053" y="87053"/>
                  </a:moveTo>
                  <a:lnTo>
                    <a:pt x="27158" y="87074"/>
                  </a:lnTo>
                  <a:lnTo>
                    <a:pt x="27053" y="87095"/>
                  </a:lnTo>
                  <a:lnTo>
                    <a:pt x="26929" y="87053"/>
                  </a:lnTo>
                  <a:close/>
                  <a:moveTo>
                    <a:pt x="32073" y="87095"/>
                  </a:moveTo>
                  <a:lnTo>
                    <a:pt x="31948" y="87136"/>
                  </a:lnTo>
                  <a:lnTo>
                    <a:pt x="31843" y="87115"/>
                  </a:lnTo>
                  <a:lnTo>
                    <a:pt x="31948" y="87095"/>
                  </a:lnTo>
                  <a:close/>
                  <a:moveTo>
                    <a:pt x="25825" y="87053"/>
                  </a:moveTo>
                  <a:lnTo>
                    <a:pt x="26200" y="87157"/>
                  </a:lnTo>
                  <a:lnTo>
                    <a:pt x="25804" y="87199"/>
                  </a:lnTo>
                  <a:lnTo>
                    <a:pt x="25408" y="87053"/>
                  </a:lnTo>
                  <a:close/>
                  <a:moveTo>
                    <a:pt x="29490" y="87178"/>
                  </a:moveTo>
                  <a:lnTo>
                    <a:pt x="29615" y="87199"/>
                  </a:lnTo>
                  <a:lnTo>
                    <a:pt x="29490" y="87220"/>
                  </a:lnTo>
                  <a:lnTo>
                    <a:pt x="29386" y="87199"/>
                  </a:lnTo>
                  <a:lnTo>
                    <a:pt x="29490" y="87178"/>
                  </a:lnTo>
                  <a:close/>
                  <a:moveTo>
                    <a:pt x="33593" y="87115"/>
                  </a:moveTo>
                  <a:lnTo>
                    <a:pt x="33197" y="87261"/>
                  </a:lnTo>
                  <a:lnTo>
                    <a:pt x="32801" y="87220"/>
                  </a:lnTo>
                  <a:lnTo>
                    <a:pt x="33176" y="87115"/>
                  </a:lnTo>
                  <a:close/>
                  <a:moveTo>
                    <a:pt x="24575" y="87032"/>
                  </a:moveTo>
                  <a:lnTo>
                    <a:pt x="25117" y="87240"/>
                  </a:lnTo>
                  <a:lnTo>
                    <a:pt x="24513" y="87282"/>
                  </a:lnTo>
                  <a:lnTo>
                    <a:pt x="23992" y="87032"/>
                  </a:lnTo>
                  <a:close/>
                  <a:moveTo>
                    <a:pt x="34426" y="87115"/>
                  </a:moveTo>
                  <a:lnTo>
                    <a:pt x="35009" y="87136"/>
                  </a:lnTo>
                  <a:lnTo>
                    <a:pt x="34467" y="87365"/>
                  </a:lnTo>
                  <a:lnTo>
                    <a:pt x="33884" y="87324"/>
                  </a:lnTo>
                  <a:lnTo>
                    <a:pt x="34426" y="87115"/>
                  </a:lnTo>
                  <a:close/>
                  <a:moveTo>
                    <a:pt x="28261" y="87282"/>
                  </a:moveTo>
                  <a:lnTo>
                    <a:pt x="28657" y="87365"/>
                  </a:lnTo>
                  <a:lnTo>
                    <a:pt x="28261" y="87428"/>
                  </a:lnTo>
                  <a:lnTo>
                    <a:pt x="27866" y="87324"/>
                  </a:lnTo>
                  <a:lnTo>
                    <a:pt x="28261" y="87282"/>
                  </a:lnTo>
                  <a:close/>
                  <a:moveTo>
                    <a:pt x="30740" y="87303"/>
                  </a:moveTo>
                  <a:lnTo>
                    <a:pt x="31135" y="87344"/>
                  </a:lnTo>
                  <a:lnTo>
                    <a:pt x="30740" y="87449"/>
                  </a:lnTo>
                  <a:lnTo>
                    <a:pt x="30323" y="87365"/>
                  </a:lnTo>
                  <a:lnTo>
                    <a:pt x="30740" y="87303"/>
                  </a:lnTo>
                  <a:close/>
                  <a:moveTo>
                    <a:pt x="27012" y="87386"/>
                  </a:moveTo>
                  <a:lnTo>
                    <a:pt x="27574" y="87532"/>
                  </a:lnTo>
                  <a:lnTo>
                    <a:pt x="26991" y="87636"/>
                  </a:lnTo>
                  <a:lnTo>
                    <a:pt x="26450" y="87428"/>
                  </a:lnTo>
                  <a:lnTo>
                    <a:pt x="27012" y="87386"/>
                  </a:lnTo>
                  <a:close/>
                  <a:moveTo>
                    <a:pt x="31968" y="87428"/>
                  </a:moveTo>
                  <a:lnTo>
                    <a:pt x="32551" y="87490"/>
                  </a:lnTo>
                  <a:lnTo>
                    <a:pt x="31989" y="87678"/>
                  </a:lnTo>
                  <a:lnTo>
                    <a:pt x="31406" y="87574"/>
                  </a:lnTo>
                  <a:lnTo>
                    <a:pt x="31968" y="87428"/>
                  </a:lnTo>
                  <a:close/>
                  <a:moveTo>
                    <a:pt x="29490" y="87511"/>
                  </a:moveTo>
                  <a:lnTo>
                    <a:pt x="30073" y="87615"/>
                  </a:lnTo>
                  <a:lnTo>
                    <a:pt x="29490" y="87761"/>
                  </a:lnTo>
                  <a:lnTo>
                    <a:pt x="28928" y="87615"/>
                  </a:lnTo>
                  <a:lnTo>
                    <a:pt x="29490" y="87511"/>
                  </a:lnTo>
                  <a:close/>
                  <a:moveTo>
                    <a:pt x="2021" y="86845"/>
                  </a:moveTo>
                  <a:lnTo>
                    <a:pt x="6457" y="86886"/>
                  </a:lnTo>
                  <a:lnTo>
                    <a:pt x="3958" y="87782"/>
                  </a:lnTo>
                  <a:lnTo>
                    <a:pt x="2021" y="86845"/>
                  </a:lnTo>
                  <a:close/>
                  <a:moveTo>
                    <a:pt x="25762" y="87490"/>
                  </a:moveTo>
                  <a:lnTo>
                    <a:pt x="26429" y="87740"/>
                  </a:lnTo>
                  <a:lnTo>
                    <a:pt x="25700" y="87865"/>
                  </a:lnTo>
                  <a:lnTo>
                    <a:pt x="25033" y="87532"/>
                  </a:lnTo>
                  <a:lnTo>
                    <a:pt x="25762" y="87490"/>
                  </a:lnTo>
                  <a:close/>
                  <a:moveTo>
                    <a:pt x="33239" y="87553"/>
                  </a:moveTo>
                  <a:lnTo>
                    <a:pt x="33947" y="87615"/>
                  </a:lnTo>
                  <a:lnTo>
                    <a:pt x="33280" y="87928"/>
                  </a:lnTo>
                  <a:lnTo>
                    <a:pt x="32572" y="87782"/>
                  </a:lnTo>
                  <a:lnTo>
                    <a:pt x="33239" y="87553"/>
                  </a:lnTo>
                  <a:close/>
                  <a:moveTo>
                    <a:pt x="28241" y="87719"/>
                  </a:moveTo>
                  <a:lnTo>
                    <a:pt x="28928" y="87907"/>
                  </a:lnTo>
                  <a:lnTo>
                    <a:pt x="28220" y="88094"/>
                  </a:lnTo>
                  <a:lnTo>
                    <a:pt x="27532" y="87844"/>
                  </a:lnTo>
                  <a:lnTo>
                    <a:pt x="28241" y="87719"/>
                  </a:lnTo>
                  <a:close/>
                  <a:moveTo>
                    <a:pt x="30740" y="87740"/>
                  </a:moveTo>
                  <a:lnTo>
                    <a:pt x="31448" y="87865"/>
                  </a:lnTo>
                  <a:lnTo>
                    <a:pt x="30760" y="88115"/>
                  </a:lnTo>
                  <a:lnTo>
                    <a:pt x="30052" y="87928"/>
                  </a:lnTo>
                  <a:lnTo>
                    <a:pt x="30740" y="87740"/>
                  </a:lnTo>
                  <a:close/>
                  <a:moveTo>
                    <a:pt x="52544" y="87282"/>
                  </a:moveTo>
                  <a:lnTo>
                    <a:pt x="56980" y="87303"/>
                  </a:lnTo>
                  <a:lnTo>
                    <a:pt x="55023" y="88198"/>
                  </a:lnTo>
                  <a:lnTo>
                    <a:pt x="52544" y="87282"/>
                  </a:lnTo>
                  <a:close/>
                  <a:moveTo>
                    <a:pt x="13746" y="86949"/>
                  </a:moveTo>
                  <a:lnTo>
                    <a:pt x="23305" y="87032"/>
                  </a:lnTo>
                  <a:lnTo>
                    <a:pt x="23950" y="87344"/>
                  </a:lnTo>
                  <a:lnTo>
                    <a:pt x="10580" y="88386"/>
                  </a:lnTo>
                  <a:lnTo>
                    <a:pt x="13746" y="86949"/>
                  </a:lnTo>
                  <a:close/>
                  <a:moveTo>
                    <a:pt x="26970" y="87928"/>
                  </a:moveTo>
                  <a:lnTo>
                    <a:pt x="27741" y="88219"/>
                  </a:lnTo>
                  <a:lnTo>
                    <a:pt x="26929" y="88427"/>
                  </a:lnTo>
                  <a:lnTo>
                    <a:pt x="26158" y="88073"/>
                  </a:lnTo>
                  <a:lnTo>
                    <a:pt x="26970" y="87928"/>
                  </a:lnTo>
                  <a:close/>
                  <a:moveTo>
                    <a:pt x="32010" y="87969"/>
                  </a:moveTo>
                  <a:lnTo>
                    <a:pt x="32822" y="88136"/>
                  </a:lnTo>
                  <a:lnTo>
                    <a:pt x="32052" y="88469"/>
                  </a:lnTo>
                  <a:lnTo>
                    <a:pt x="31239" y="88261"/>
                  </a:lnTo>
                  <a:lnTo>
                    <a:pt x="32010" y="87969"/>
                  </a:lnTo>
                  <a:close/>
                  <a:moveTo>
                    <a:pt x="29490" y="88073"/>
                  </a:moveTo>
                  <a:lnTo>
                    <a:pt x="30281" y="88282"/>
                  </a:lnTo>
                  <a:lnTo>
                    <a:pt x="29490" y="88573"/>
                  </a:lnTo>
                  <a:lnTo>
                    <a:pt x="28699" y="88282"/>
                  </a:lnTo>
                  <a:lnTo>
                    <a:pt x="29490" y="88073"/>
                  </a:lnTo>
                  <a:close/>
                  <a:moveTo>
                    <a:pt x="35696" y="87136"/>
                  </a:moveTo>
                  <a:lnTo>
                    <a:pt x="45255" y="87220"/>
                  </a:lnTo>
                  <a:lnTo>
                    <a:pt x="48400" y="88698"/>
                  </a:lnTo>
                  <a:lnTo>
                    <a:pt x="35051" y="87428"/>
                  </a:lnTo>
                  <a:lnTo>
                    <a:pt x="35696" y="87136"/>
                  </a:lnTo>
                  <a:close/>
                  <a:moveTo>
                    <a:pt x="7311" y="86907"/>
                  </a:moveTo>
                  <a:lnTo>
                    <a:pt x="13059" y="86949"/>
                  </a:lnTo>
                  <a:lnTo>
                    <a:pt x="9726" y="88469"/>
                  </a:lnTo>
                  <a:lnTo>
                    <a:pt x="6019" y="88761"/>
                  </a:lnTo>
                  <a:lnTo>
                    <a:pt x="4333" y="87948"/>
                  </a:lnTo>
                  <a:lnTo>
                    <a:pt x="7311" y="86907"/>
                  </a:lnTo>
                  <a:close/>
                  <a:moveTo>
                    <a:pt x="3937" y="88094"/>
                  </a:moveTo>
                  <a:lnTo>
                    <a:pt x="5436" y="88802"/>
                  </a:lnTo>
                  <a:lnTo>
                    <a:pt x="3916" y="88927"/>
                  </a:lnTo>
                  <a:lnTo>
                    <a:pt x="2771" y="88511"/>
                  </a:lnTo>
                  <a:lnTo>
                    <a:pt x="3937" y="88094"/>
                  </a:lnTo>
                  <a:close/>
                  <a:moveTo>
                    <a:pt x="28199" y="88407"/>
                  </a:moveTo>
                  <a:lnTo>
                    <a:pt x="29053" y="88719"/>
                  </a:lnTo>
                  <a:lnTo>
                    <a:pt x="28178" y="89031"/>
                  </a:lnTo>
                  <a:lnTo>
                    <a:pt x="27324" y="88636"/>
                  </a:lnTo>
                  <a:lnTo>
                    <a:pt x="28199" y="88407"/>
                  </a:lnTo>
                  <a:close/>
                  <a:moveTo>
                    <a:pt x="30760" y="88427"/>
                  </a:moveTo>
                  <a:lnTo>
                    <a:pt x="31656" y="88656"/>
                  </a:lnTo>
                  <a:lnTo>
                    <a:pt x="30802" y="89052"/>
                  </a:lnTo>
                  <a:lnTo>
                    <a:pt x="29907" y="88719"/>
                  </a:lnTo>
                  <a:lnTo>
                    <a:pt x="30760" y="88427"/>
                  </a:lnTo>
                  <a:close/>
                  <a:moveTo>
                    <a:pt x="45942" y="87220"/>
                  </a:moveTo>
                  <a:lnTo>
                    <a:pt x="51690" y="87261"/>
                  </a:lnTo>
                  <a:lnTo>
                    <a:pt x="54648" y="88365"/>
                  </a:lnTo>
                  <a:lnTo>
                    <a:pt x="52961" y="89135"/>
                  </a:lnTo>
                  <a:lnTo>
                    <a:pt x="49233" y="88781"/>
                  </a:lnTo>
                  <a:lnTo>
                    <a:pt x="45942" y="87220"/>
                  </a:lnTo>
                  <a:close/>
                  <a:moveTo>
                    <a:pt x="2354" y="88656"/>
                  </a:moveTo>
                  <a:lnTo>
                    <a:pt x="3229" y="88969"/>
                  </a:lnTo>
                  <a:lnTo>
                    <a:pt x="917" y="89156"/>
                  </a:lnTo>
                  <a:lnTo>
                    <a:pt x="2354" y="88656"/>
                  </a:lnTo>
                  <a:close/>
                  <a:moveTo>
                    <a:pt x="55043" y="88511"/>
                  </a:moveTo>
                  <a:lnTo>
                    <a:pt x="56189" y="88948"/>
                  </a:lnTo>
                  <a:lnTo>
                    <a:pt x="55064" y="89344"/>
                  </a:lnTo>
                  <a:lnTo>
                    <a:pt x="53523" y="89198"/>
                  </a:lnTo>
                  <a:lnTo>
                    <a:pt x="55043" y="88511"/>
                  </a:lnTo>
                  <a:close/>
                  <a:moveTo>
                    <a:pt x="8956" y="88823"/>
                  </a:moveTo>
                  <a:lnTo>
                    <a:pt x="7519" y="89469"/>
                  </a:lnTo>
                  <a:lnTo>
                    <a:pt x="6540" y="89011"/>
                  </a:lnTo>
                  <a:lnTo>
                    <a:pt x="8956" y="88823"/>
                  </a:lnTo>
                  <a:close/>
                  <a:moveTo>
                    <a:pt x="56626" y="89094"/>
                  </a:moveTo>
                  <a:lnTo>
                    <a:pt x="58042" y="89635"/>
                  </a:lnTo>
                  <a:lnTo>
                    <a:pt x="55751" y="89406"/>
                  </a:lnTo>
                  <a:lnTo>
                    <a:pt x="56626" y="89094"/>
                  </a:lnTo>
                  <a:close/>
                  <a:moveTo>
                    <a:pt x="29490" y="88886"/>
                  </a:moveTo>
                  <a:lnTo>
                    <a:pt x="30427" y="89219"/>
                  </a:lnTo>
                  <a:lnTo>
                    <a:pt x="29469" y="89656"/>
                  </a:lnTo>
                  <a:lnTo>
                    <a:pt x="28553" y="89219"/>
                  </a:lnTo>
                  <a:lnTo>
                    <a:pt x="29490" y="88886"/>
                  </a:lnTo>
                  <a:close/>
                  <a:moveTo>
                    <a:pt x="50004" y="89156"/>
                  </a:moveTo>
                  <a:lnTo>
                    <a:pt x="52419" y="89385"/>
                  </a:lnTo>
                  <a:lnTo>
                    <a:pt x="51441" y="89844"/>
                  </a:lnTo>
                  <a:lnTo>
                    <a:pt x="50004" y="89156"/>
                  </a:lnTo>
                  <a:close/>
                  <a:moveTo>
                    <a:pt x="5957" y="89052"/>
                  </a:moveTo>
                  <a:lnTo>
                    <a:pt x="7186" y="89635"/>
                  </a:lnTo>
                  <a:lnTo>
                    <a:pt x="6561" y="89906"/>
                  </a:lnTo>
                  <a:lnTo>
                    <a:pt x="4541" y="89156"/>
                  </a:lnTo>
                  <a:lnTo>
                    <a:pt x="5957" y="89052"/>
                  </a:lnTo>
                  <a:close/>
                  <a:moveTo>
                    <a:pt x="53002" y="89448"/>
                  </a:moveTo>
                  <a:lnTo>
                    <a:pt x="54419" y="89573"/>
                  </a:lnTo>
                  <a:lnTo>
                    <a:pt x="52398" y="90302"/>
                  </a:lnTo>
                  <a:lnTo>
                    <a:pt x="51774" y="89989"/>
                  </a:lnTo>
                  <a:lnTo>
                    <a:pt x="53002" y="89448"/>
                  </a:lnTo>
                  <a:close/>
                  <a:moveTo>
                    <a:pt x="24471" y="87594"/>
                  </a:moveTo>
                  <a:lnTo>
                    <a:pt x="25200" y="87948"/>
                  </a:lnTo>
                  <a:lnTo>
                    <a:pt x="9747" y="90531"/>
                  </a:lnTo>
                  <a:lnTo>
                    <a:pt x="7852" y="89635"/>
                  </a:lnTo>
                  <a:lnTo>
                    <a:pt x="9810" y="88740"/>
                  </a:lnTo>
                  <a:lnTo>
                    <a:pt x="24471" y="87594"/>
                  </a:lnTo>
                  <a:close/>
                  <a:moveTo>
                    <a:pt x="3874" y="89219"/>
                  </a:moveTo>
                  <a:lnTo>
                    <a:pt x="6186" y="90093"/>
                  </a:lnTo>
                  <a:lnTo>
                    <a:pt x="4999" y="90614"/>
                  </a:lnTo>
                  <a:lnTo>
                    <a:pt x="813" y="89469"/>
                  </a:lnTo>
                  <a:lnTo>
                    <a:pt x="3874" y="89219"/>
                  </a:lnTo>
                  <a:close/>
                  <a:moveTo>
                    <a:pt x="7519" y="89802"/>
                  </a:moveTo>
                  <a:lnTo>
                    <a:pt x="9247" y="90614"/>
                  </a:lnTo>
                  <a:lnTo>
                    <a:pt x="8685" y="90718"/>
                  </a:lnTo>
                  <a:lnTo>
                    <a:pt x="6936" y="90052"/>
                  </a:lnTo>
                  <a:lnTo>
                    <a:pt x="7519" y="89802"/>
                  </a:lnTo>
                  <a:close/>
                  <a:moveTo>
                    <a:pt x="34530" y="87678"/>
                  </a:moveTo>
                  <a:lnTo>
                    <a:pt x="49170" y="89073"/>
                  </a:lnTo>
                  <a:lnTo>
                    <a:pt x="51086" y="89989"/>
                  </a:lnTo>
                  <a:lnTo>
                    <a:pt x="49191" y="90864"/>
                  </a:lnTo>
                  <a:lnTo>
                    <a:pt x="33780" y="88011"/>
                  </a:lnTo>
                  <a:lnTo>
                    <a:pt x="34530" y="87678"/>
                  </a:lnTo>
                  <a:close/>
                  <a:moveTo>
                    <a:pt x="55106" y="89635"/>
                  </a:moveTo>
                  <a:lnTo>
                    <a:pt x="58146" y="89927"/>
                  </a:lnTo>
                  <a:lnTo>
                    <a:pt x="53940" y="91031"/>
                  </a:lnTo>
                  <a:lnTo>
                    <a:pt x="52773" y="90468"/>
                  </a:lnTo>
                  <a:lnTo>
                    <a:pt x="55106" y="89635"/>
                  </a:lnTo>
                  <a:close/>
                  <a:moveTo>
                    <a:pt x="6561" y="90218"/>
                  </a:moveTo>
                  <a:lnTo>
                    <a:pt x="8123" y="90802"/>
                  </a:lnTo>
                  <a:lnTo>
                    <a:pt x="6603" y="91051"/>
                  </a:lnTo>
                  <a:lnTo>
                    <a:pt x="5436" y="90739"/>
                  </a:lnTo>
                  <a:lnTo>
                    <a:pt x="6561" y="90218"/>
                  </a:lnTo>
                  <a:close/>
                  <a:moveTo>
                    <a:pt x="51441" y="90156"/>
                  </a:moveTo>
                  <a:lnTo>
                    <a:pt x="52003" y="90427"/>
                  </a:lnTo>
                  <a:lnTo>
                    <a:pt x="50253" y="91051"/>
                  </a:lnTo>
                  <a:lnTo>
                    <a:pt x="49691" y="90947"/>
                  </a:lnTo>
                  <a:lnTo>
                    <a:pt x="51441" y="90156"/>
                  </a:lnTo>
                  <a:close/>
                  <a:moveTo>
                    <a:pt x="52378" y="90614"/>
                  </a:moveTo>
                  <a:lnTo>
                    <a:pt x="53502" y="91135"/>
                  </a:lnTo>
                  <a:lnTo>
                    <a:pt x="52336" y="91447"/>
                  </a:lnTo>
                  <a:lnTo>
                    <a:pt x="50816" y="91156"/>
                  </a:lnTo>
                  <a:lnTo>
                    <a:pt x="52378" y="90614"/>
                  </a:lnTo>
                  <a:close/>
                  <a:moveTo>
                    <a:pt x="5041" y="90927"/>
                  </a:moveTo>
                  <a:lnTo>
                    <a:pt x="5936" y="91176"/>
                  </a:lnTo>
                  <a:lnTo>
                    <a:pt x="3645" y="91551"/>
                  </a:lnTo>
                  <a:lnTo>
                    <a:pt x="3645" y="91551"/>
                  </a:lnTo>
                  <a:lnTo>
                    <a:pt x="5041" y="90927"/>
                  </a:lnTo>
                  <a:close/>
                  <a:moveTo>
                    <a:pt x="53898" y="91322"/>
                  </a:moveTo>
                  <a:lnTo>
                    <a:pt x="55272" y="91989"/>
                  </a:lnTo>
                  <a:lnTo>
                    <a:pt x="55272" y="91989"/>
                  </a:lnTo>
                  <a:lnTo>
                    <a:pt x="53002" y="91572"/>
                  </a:lnTo>
                  <a:lnTo>
                    <a:pt x="53898" y="91322"/>
                  </a:lnTo>
                  <a:close/>
                  <a:moveTo>
                    <a:pt x="9706" y="90843"/>
                  </a:moveTo>
                  <a:lnTo>
                    <a:pt x="12163" y="92009"/>
                  </a:lnTo>
                  <a:lnTo>
                    <a:pt x="12163" y="92009"/>
                  </a:lnTo>
                  <a:lnTo>
                    <a:pt x="9227" y="90906"/>
                  </a:lnTo>
                  <a:lnTo>
                    <a:pt x="9706" y="90843"/>
                  </a:lnTo>
                  <a:close/>
                  <a:moveTo>
                    <a:pt x="25658" y="88157"/>
                  </a:moveTo>
                  <a:lnTo>
                    <a:pt x="26491" y="88552"/>
                  </a:lnTo>
                  <a:lnTo>
                    <a:pt x="12934" y="92051"/>
                  </a:lnTo>
                  <a:lnTo>
                    <a:pt x="10205" y="90760"/>
                  </a:lnTo>
                  <a:lnTo>
                    <a:pt x="25658" y="88157"/>
                  </a:lnTo>
                  <a:close/>
                  <a:moveTo>
                    <a:pt x="49233" y="91156"/>
                  </a:moveTo>
                  <a:lnTo>
                    <a:pt x="49691" y="91239"/>
                  </a:lnTo>
                  <a:lnTo>
                    <a:pt x="46755" y="92301"/>
                  </a:lnTo>
                  <a:lnTo>
                    <a:pt x="49233" y="91156"/>
                  </a:lnTo>
                  <a:close/>
                  <a:moveTo>
                    <a:pt x="33322" y="88219"/>
                  </a:moveTo>
                  <a:lnTo>
                    <a:pt x="48733" y="91072"/>
                  </a:lnTo>
                  <a:lnTo>
                    <a:pt x="45963" y="92322"/>
                  </a:lnTo>
                  <a:lnTo>
                    <a:pt x="32489" y="88594"/>
                  </a:lnTo>
                  <a:lnTo>
                    <a:pt x="33322" y="88219"/>
                  </a:lnTo>
                  <a:close/>
                  <a:moveTo>
                    <a:pt x="8664" y="91010"/>
                  </a:moveTo>
                  <a:lnTo>
                    <a:pt x="12080" y="92280"/>
                  </a:lnTo>
                  <a:lnTo>
                    <a:pt x="11517" y="92426"/>
                  </a:lnTo>
                  <a:lnTo>
                    <a:pt x="7269" y="91239"/>
                  </a:lnTo>
                  <a:lnTo>
                    <a:pt x="8664" y="91010"/>
                  </a:lnTo>
                  <a:close/>
                  <a:moveTo>
                    <a:pt x="50274" y="91343"/>
                  </a:moveTo>
                  <a:lnTo>
                    <a:pt x="51670" y="91614"/>
                  </a:lnTo>
                  <a:lnTo>
                    <a:pt x="47379" y="92718"/>
                  </a:lnTo>
                  <a:lnTo>
                    <a:pt x="46838" y="92572"/>
                  </a:lnTo>
                  <a:lnTo>
                    <a:pt x="50274" y="91343"/>
                  </a:lnTo>
                  <a:close/>
                  <a:moveTo>
                    <a:pt x="6582" y="91364"/>
                  </a:moveTo>
                  <a:lnTo>
                    <a:pt x="10976" y="92572"/>
                  </a:lnTo>
                  <a:lnTo>
                    <a:pt x="9477" y="92947"/>
                  </a:lnTo>
                  <a:lnTo>
                    <a:pt x="3583" y="91864"/>
                  </a:lnTo>
                  <a:lnTo>
                    <a:pt x="6582" y="91364"/>
                  </a:lnTo>
                  <a:close/>
                  <a:moveTo>
                    <a:pt x="52336" y="91739"/>
                  </a:moveTo>
                  <a:lnTo>
                    <a:pt x="55356" y="92301"/>
                  </a:lnTo>
                  <a:lnTo>
                    <a:pt x="49420" y="93280"/>
                  </a:lnTo>
                  <a:lnTo>
                    <a:pt x="47942" y="92884"/>
                  </a:lnTo>
                  <a:lnTo>
                    <a:pt x="52336" y="91739"/>
                  </a:lnTo>
                  <a:close/>
                  <a:moveTo>
                    <a:pt x="26887" y="88740"/>
                  </a:moveTo>
                  <a:lnTo>
                    <a:pt x="27782" y="89177"/>
                  </a:lnTo>
                  <a:lnTo>
                    <a:pt x="15891" y="93384"/>
                  </a:lnTo>
                  <a:lnTo>
                    <a:pt x="15287" y="93176"/>
                  </a:lnTo>
                  <a:lnTo>
                    <a:pt x="13350" y="92259"/>
                  </a:lnTo>
                  <a:lnTo>
                    <a:pt x="26887" y="88740"/>
                  </a:lnTo>
                  <a:close/>
                  <a:moveTo>
                    <a:pt x="12538" y="92468"/>
                  </a:moveTo>
                  <a:lnTo>
                    <a:pt x="15099" y="93405"/>
                  </a:lnTo>
                  <a:lnTo>
                    <a:pt x="12080" y="92572"/>
                  </a:lnTo>
                  <a:lnTo>
                    <a:pt x="12538" y="92468"/>
                  </a:lnTo>
                  <a:close/>
                  <a:moveTo>
                    <a:pt x="32073" y="88781"/>
                  </a:moveTo>
                  <a:lnTo>
                    <a:pt x="45568" y="92509"/>
                  </a:lnTo>
                  <a:lnTo>
                    <a:pt x="43610" y="93405"/>
                  </a:lnTo>
                  <a:lnTo>
                    <a:pt x="43006" y="93613"/>
                  </a:lnTo>
                  <a:lnTo>
                    <a:pt x="31177" y="89198"/>
                  </a:lnTo>
                  <a:lnTo>
                    <a:pt x="32073" y="88781"/>
                  </a:lnTo>
                  <a:close/>
                  <a:moveTo>
                    <a:pt x="46359" y="92738"/>
                  </a:moveTo>
                  <a:lnTo>
                    <a:pt x="46817" y="92863"/>
                  </a:lnTo>
                  <a:lnTo>
                    <a:pt x="43797" y="93655"/>
                  </a:lnTo>
                  <a:lnTo>
                    <a:pt x="43797" y="93655"/>
                  </a:lnTo>
                  <a:lnTo>
                    <a:pt x="46359" y="92738"/>
                  </a:lnTo>
                  <a:close/>
                  <a:moveTo>
                    <a:pt x="11517" y="92718"/>
                  </a:moveTo>
                  <a:lnTo>
                    <a:pt x="15037" y="93696"/>
                  </a:lnTo>
                  <a:lnTo>
                    <a:pt x="14496" y="93884"/>
                  </a:lnTo>
                  <a:lnTo>
                    <a:pt x="10143" y="93072"/>
                  </a:lnTo>
                  <a:lnTo>
                    <a:pt x="11517" y="92718"/>
                  </a:lnTo>
                  <a:close/>
                  <a:moveTo>
                    <a:pt x="47379" y="93030"/>
                  </a:moveTo>
                  <a:lnTo>
                    <a:pt x="48754" y="93405"/>
                  </a:lnTo>
                  <a:lnTo>
                    <a:pt x="44381" y="94134"/>
                  </a:lnTo>
                  <a:lnTo>
                    <a:pt x="43860" y="93925"/>
                  </a:lnTo>
                  <a:lnTo>
                    <a:pt x="47379" y="93030"/>
                  </a:lnTo>
                  <a:close/>
                  <a:moveTo>
                    <a:pt x="56189" y="92447"/>
                  </a:moveTo>
                  <a:lnTo>
                    <a:pt x="56272" y="92468"/>
                  </a:lnTo>
                  <a:lnTo>
                    <a:pt x="59209" y="93863"/>
                  </a:lnTo>
                  <a:lnTo>
                    <a:pt x="53190" y="94321"/>
                  </a:lnTo>
                  <a:lnTo>
                    <a:pt x="50087" y="93467"/>
                  </a:lnTo>
                  <a:lnTo>
                    <a:pt x="56189" y="92447"/>
                  </a:lnTo>
                  <a:close/>
                  <a:moveTo>
                    <a:pt x="15516" y="93821"/>
                  </a:moveTo>
                  <a:lnTo>
                    <a:pt x="16641" y="94134"/>
                  </a:lnTo>
                  <a:lnTo>
                    <a:pt x="17120" y="94363"/>
                  </a:lnTo>
                  <a:lnTo>
                    <a:pt x="15079" y="93988"/>
                  </a:lnTo>
                  <a:lnTo>
                    <a:pt x="15516" y="93821"/>
                  </a:lnTo>
                  <a:close/>
                  <a:moveTo>
                    <a:pt x="28157" y="89344"/>
                  </a:moveTo>
                  <a:lnTo>
                    <a:pt x="29136" y="89802"/>
                  </a:lnTo>
                  <a:lnTo>
                    <a:pt x="18931" y="94467"/>
                  </a:lnTo>
                  <a:lnTo>
                    <a:pt x="18307" y="94300"/>
                  </a:lnTo>
                  <a:lnTo>
                    <a:pt x="16307" y="93551"/>
                  </a:lnTo>
                  <a:lnTo>
                    <a:pt x="28157" y="89344"/>
                  </a:lnTo>
                  <a:close/>
                  <a:moveTo>
                    <a:pt x="43360" y="94050"/>
                  </a:moveTo>
                  <a:lnTo>
                    <a:pt x="43818" y="94217"/>
                  </a:lnTo>
                  <a:lnTo>
                    <a:pt x="41757" y="94571"/>
                  </a:lnTo>
                  <a:lnTo>
                    <a:pt x="42236" y="94363"/>
                  </a:lnTo>
                  <a:lnTo>
                    <a:pt x="43360" y="94050"/>
                  </a:lnTo>
                  <a:close/>
                  <a:moveTo>
                    <a:pt x="9497" y="93259"/>
                  </a:moveTo>
                  <a:lnTo>
                    <a:pt x="13954" y="94071"/>
                  </a:lnTo>
                  <a:lnTo>
                    <a:pt x="12496" y="94592"/>
                  </a:lnTo>
                  <a:lnTo>
                    <a:pt x="6519" y="94009"/>
                  </a:lnTo>
                  <a:lnTo>
                    <a:pt x="9497" y="93259"/>
                  </a:lnTo>
                  <a:close/>
                  <a:moveTo>
                    <a:pt x="30802" y="89365"/>
                  </a:moveTo>
                  <a:lnTo>
                    <a:pt x="42590" y="93780"/>
                  </a:lnTo>
                  <a:lnTo>
                    <a:pt x="40569" y="94488"/>
                  </a:lnTo>
                  <a:lnTo>
                    <a:pt x="39945" y="94654"/>
                  </a:lnTo>
                  <a:lnTo>
                    <a:pt x="29823" y="89823"/>
                  </a:lnTo>
                  <a:lnTo>
                    <a:pt x="30802" y="89365"/>
                  </a:lnTo>
                  <a:close/>
                  <a:moveTo>
                    <a:pt x="49400" y="93571"/>
                  </a:moveTo>
                  <a:lnTo>
                    <a:pt x="52357" y="94404"/>
                  </a:lnTo>
                  <a:lnTo>
                    <a:pt x="46359" y="94863"/>
                  </a:lnTo>
                  <a:lnTo>
                    <a:pt x="44922" y="94342"/>
                  </a:lnTo>
                  <a:lnTo>
                    <a:pt x="49400" y="93571"/>
                  </a:lnTo>
                  <a:close/>
                  <a:moveTo>
                    <a:pt x="14516" y="94175"/>
                  </a:moveTo>
                  <a:lnTo>
                    <a:pt x="18098" y="94842"/>
                  </a:lnTo>
                  <a:lnTo>
                    <a:pt x="17599" y="95071"/>
                  </a:lnTo>
                  <a:lnTo>
                    <a:pt x="13183" y="94654"/>
                  </a:lnTo>
                  <a:lnTo>
                    <a:pt x="14516" y="94175"/>
                  </a:lnTo>
                  <a:close/>
                  <a:moveTo>
                    <a:pt x="18452" y="95008"/>
                  </a:moveTo>
                  <a:lnTo>
                    <a:pt x="18869" y="95196"/>
                  </a:lnTo>
                  <a:lnTo>
                    <a:pt x="18161" y="95133"/>
                  </a:lnTo>
                  <a:lnTo>
                    <a:pt x="18452" y="95008"/>
                  </a:lnTo>
                  <a:close/>
                  <a:moveTo>
                    <a:pt x="44360" y="94425"/>
                  </a:moveTo>
                  <a:lnTo>
                    <a:pt x="45693" y="94925"/>
                  </a:lnTo>
                  <a:lnTo>
                    <a:pt x="41278" y="95279"/>
                  </a:lnTo>
                  <a:lnTo>
                    <a:pt x="40757" y="95029"/>
                  </a:lnTo>
                  <a:lnTo>
                    <a:pt x="44360" y="94425"/>
                  </a:lnTo>
                  <a:close/>
                  <a:moveTo>
                    <a:pt x="19244" y="95050"/>
                  </a:moveTo>
                  <a:lnTo>
                    <a:pt x="19744" y="95154"/>
                  </a:lnTo>
                  <a:lnTo>
                    <a:pt x="20243" y="95342"/>
                  </a:lnTo>
                  <a:lnTo>
                    <a:pt x="20243" y="95342"/>
                  </a:lnTo>
                  <a:lnTo>
                    <a:pt x="19723" y="95279"/>
                  </a:lnTo>
                  <a:lnTo>
                    <a:pt x="19244" y="95050"/>
                  </a:lnTo>
                  <a:close/>
                  <a:moveTo>
                    <a:pt x="40424" y="95175"/>
                  </a:moveTo>
                  <a:lnTo>
                    <a:pt x="40694" y="95321"/>
                  </a:lnTo>
                  <a:lnTo>
                    <a:pt x="39986" y="95383"/>
                  </a:lnTo>
                  <a:lnTo>
                    <a:pt x="40424" y="95175"/>
                  </a:lnTo>
                  <a:close/>
                  <a:moveTo>
                    <a:pt x="39632" y="95217"/>
                  </a:moveTo>
                  <a:lnTo>
                    <a:pt x="39153" y="95446"/>
                  </a:lnTo>
                  <a:lnTo>
                    <a:pt x="38612" y="95487"/>
                  </a:lnTo>
                  <a:lnTo>
                    <a:pt x="38612" y="95487"/>
                  </a:lnTo>
                  <a:lnTo>
                    <a:pt x="39112" y="95300"/>
                  </a:lnTo>
                  <a:lnTo>
                    <a:pt x="39632" y="95217"/>
                  </a:lnTo>
                  <a:close/>
                  <a:moveTo>
                    <a:pt x="12538" y="94883"/>
                  </a:moveTo>
                  <a:lnTo>
                    <a:pt x="17057" y="95321"/>
                  </a:lnTo>
                  <a:lnTo>
                    <a:pt x="15662" y="95966"/>
                  </a:lnTo>
                  <a:lnTo>
                    <a:pt x="9664" y="95904"/>
                  </a:lnTo>
                  <a:lnTo>
                    <a:pt x="12538" y="94883"/>
                  </a:lnTo>
                  <a:close/>
                  <a:moveTo>
                    <a:pt x="17640" y="95383"/>
                  </a:moveTo>
                  <a:lnTo>
                    <a:pt x="19639" y="95571"/>
                  </a:lnTo>
                  <a:lnTo>
                    <a:pt x="20535" y="96008"/>
                  </a:lnTo>
                  <a:lnTo>
                    <a:pt x="16349" y="95966"/>
                  </a:lnTo>
                  <a:lnTo>
                    <a:pt x="17640" y="95383"/>
                  </a:lnTo>
                  <a:close/>
                  <a:moveTo>
                    <a:pt x="20473" y="95654"/>
                  </a:moveTo>
                  <a:lnTo>
                    <a:pt x="21285" y="95716"/>
                  </a:lnTo>
                  <a:lnTo>
                    <a:pt x="22055" y="96008"/>
                  </a:lnTo>
                  <a:lnTo>
                    <a:pt x="21222" y="96008"/>
                  </a:lnTo>
                  <a:lnTo>
                    <a:pt x="20473" y="95654"/>
                  </a:lnTo>
                  <a:close/>
                  <a:moveTo>
                    <a:pt x="22409" y="95841"/>
                  </a:moveTo>
                  <a:lnTo>
                    <a:pt x="22930" y="95883"/>
                  </a:lnTo>
                  <a:lnTo>
                    <a:pt x="23430" y="96029"/>
                  </a:lnTo>
                  <a:lnTo>
                    <a:pt x="22909" y="96008"/>
                  </a:lnTo>
                  <a:lnTo>
                    <a:pt x="22409" y="95841"/>
                  </a:lnTo>
                  <a:close/>
                  <a:moveTo>
                    <a:pt x="29469" y="89969"/>
                  </a:moveTo>
                  <a:lnTo>
                    <a:pt x="39528" y="94758"/>
                  </a:lnTo>
                  <a:lnTo>
                    <a:pt x="37446" y="95300"/>
                  </a:lnTo>
                  <a:lnTo>
                    <a:pt x="34259" y="95821"/>
                  </a:lnTo>
                  <a:lnTo>
                    <a:pt x="31031" y="96091"/>
                  </a:lnTo>
                  <a:lnTo>
                    <a:pt x="27803" y="96050"/>
                  </a:lnTo>
                  <a:lnTo>
                    <a:pt x="24596" y="95758"/>
                  </a:lnTo>
                  <a:lnTo>
                    <a:pt x="21431" y="95154"/>
                  </a:lnTo>
                  <a:lnTo>
                    <a:pt x="19348" y="94592"/>
                  </a:lnTo>
                  <a:lnTo>
                    <a:pt x="29469" y="89969"/>
                  </a:lnTo>
                  <a:close/>
                  <a:moveTo>
                    <a:pt x="36446" y="95946"/>
                  </a:moveTo>
                  <a:lnTo>
                    <a:pt x="35946" y="96133"/>
                  </a:lnTo>
                  <a:lnTo>
                    <a:pt x="35405" y="96112"/>
                  </a:lnTo>
                  <a:lnTo>
                    <a:pt x="35925" y="95987"/>
                  </a:lnTo>
                  <a:lnTo>
                    <a:pt x="36446" y="95946"/>
                  </a:lnTo>
                  <a:close/>
                  <a:moveTo>
                    <a:pt x="38383" y="95800"/>
                  </a:moveTo>
                  <a:lnTo>
                    <a:pt x="37633" y="96133"/>
                  </a:lnTo>
                  <a:lnTo>
                    <a:pt x="36800" y="96133"/>
                  </a:lnTo>
                  <a:lnTo>
                    <a:pt x="37571" y="95862"/>
                  </a:lnTo>
                  <a:lnTo>
                    <a:pt x="38383" y="95800"/>
                  </a:lnTo>
                  <a:close/>
                  <a:moveTo>
                    <a:pt x="41215" y="95571"/>
                  </a:moveTo>
                  <a:lnTo>
                    <a:pt x="42506" y="96175"/>
                  </a:lnTo>
                  <a:lnTo>
                    <a:pt x="38299" y="96154"/>
                  </a:lnTo>
                  <a:lnTo>
                    <a:pt x="39216" y="95737"/>
                  </a:lnTo>
                  <a:lnTo>
                    <a:pt x="41215" y="95571"/>
                  </a:lnTo>
                  <a:close/>
                  <a:moveTo>
                    <a:pt x="46317" y="95175"/>
                  </a:moveTo>
                  <a:lnTo>
                    <a:pt x="49191" y="96237"/>
                  </a:lnTo>
                  <a:lnTo>
                    <a:pt x="43193" y="96175"/>
                  </a:lnTo>
                  <a:lnTo>
                    <a:pt x="41798" y="95529"/>
                  </a:lnTo>
                  <a:lnTo>
                    <a:pt x="46317" y="95175"/>
                  </a:lnTo>
                  <a:close/>
                  <a:moveTo>
                    <a:pt x="53169" y="94634"/>
                  </a:moveTo>
                  <a:lnTo>
                    <a:pt x="59292" y="96320"/>
                  </a:lnTo>
                  <a:lnTo>
                    <a:pt x="50045" y="96237"/>
                  </a:lnTo>
                  <a:lnTo>
                    <a:pt x="47005" y="95113"/>
                  </a:lnTo>
                  <a:lnTo>
                    <a:pt x="53169" y="94634"/>
                  </a:lnTo>
                  <a:close/>
                  <a:moveTo>
                    <a:pt x="25637" y="96320"/>
                  </a:moveTo>
                  <a:lnTo>
                    <a:pt x="26158" y="96341"/>
                  </a:lnTo>
                  <a:lnTo>
                    <a:pt x="26679" y="96425"/>
                  </a:lnTo>
                  <a:lnTo>
                    <a:pt x="26158" y="96466"/>
                  </a:lnTo>
                  <a:lnTo>
                    <a:pt x="25637" y="96320"/>
                  </a:lnTo>
                  <a:close/>
                  <a:moveTo>
                    <a:pt x="33218" y="96383"/>
                  </a:moveTo>
                  <a:lnTo>
                    <a:pt x="32697" y="96529"/>
                  </a:lnTo>
                  <a:lnTo>
                    <a:pt x="32177" y="96466"/>
                  </a:lnTo>
                  <a:lnTo>
                    <a:pt x="32676" y="96383"/>
                  </a:lnTo>
                  <a:close/>
                  <a:moveTo>
                    <a:pt x="24513" y="96320"/>
                  </a:moveTo>
                  <a:lnTo>
                    <a:pt x="25304" y="96529"/>
                  </a:lnTo>
                  <a:lnTo>
                    <a:pt x="24471" y="96612"/>
                  </a:lnTo>
                  <a:lnTo>
                    <a:pt x="23701" y="96320"/>
                  </a:lnTo>
                  <a:close/>
                  <a:moveTo>
                    <a:pt x="29428" y="96508"/>
                  </a:moveTo>
                  <a:lnTo>
                    <a:pt x="29948" y="96550"/>
                  </a:lnTo>
                  <a:lnTo>
                    <a:pt x="29428" y="96633"/>
                  </a:lnTo>
                  <a:lnTo>
                    <a:pt x="28907" y="96550"/>
                  </a:lnTo>
                  <a:lnTo>
                    <a:pt x="29428" y="96508"/>
                  </a:lnTo>
                  <a:close/>
                  <a:moveTo>
                    <a:pt x="35155" y="96404"/>
                  </a:moveTo>
                  <a:lnTo>
                    <a:pt x="34363" y="96695"/>
                  </a:lnTo>
                  <a:lnTo>
                    <a:pt x="33530" y="96612"/>
                  </a:lnTo>
                  <a:lnTo>
                    <a:pt x="34322" y="96404"/>
                  </a:lnTo>
                  <a:close/>
                  <a:moveTo>
                    <a:pt x="22847" y="96300"/>
                  </a:moveTo>
                  <a:lnTo>
                    <a:pt x="23784" y="96654"/>
                  </a:lnTo>
                  <a:lnTo>
                    <a:pt x="22763" y="96737"/>
                  </a:lnTo>
                  <a:lnTo>
                    <a:pt x="21847" y="96300"/>
                  </a:lnTo>
                  <a:close/>
                  <a:moveTo>
                    <a:pt x="37008" y="96425"/>
                  </a:moveTo>
                  <a:lnTo>
                    <a:pt x="36071" y="96841"/>
                  </a:lnTo>
                  <a:lnTo>
                    <a:pt x="35051" y="96758"/>
                  </a:lnTo>
                  <a:lnTo>
                    <a:pt x="35988" y="96425"/>
                  </a:lnTo>
                  <a:close/>
                  <a:moveTo>
                    <a:pt x="27782" y="96633"/>
                  </a:moveTo>
                  <a:lnTo>
                    <a:pt x="28595" y="96779"/>
                  </a:lnTo>
                  <a:lnTo>
                    <a:pt x="27762" y="96924"/>
                  </a:lnTo>
                  <a:lnTo>
                    <a:pt x="26970" y="96695"/>
                  </a:lnTo>
                  <a:lnTo>
                    <a:pt x="27782" y="96633"/>
                  </a:lnTo>
                  <a:close/>
                  <a:moveTo>
                    <a:pt x="31052" y="96654"/>
                  </a:moveTo>
                  <a:lnTo>
                    <a:pt x="31864" y="96737"/>
                  </a:lnTo>
                  <a:lnTo>
                    <a:pt x="31073" y="96945"/>
                  </a:lnTo>
                  <a:lnTo>
                    <a:pt x="30261" y="96799"/>
                  </a:lnTo>
                  <a:lnTo>
                    <a:pt x="31052" y="96654"/>
                  </a:lnTo>
                  <a:close/>
                  <a:moveTo>
                    <a:pt x="26116" y="96758"/>
                  </a:moveTo>
                  <a:lnTo>
                    <a:pt x="27095" y="97029"/>
                  </a:lnTo>
                  <a:lnTo>
                    <a:pt x="26075" y="97195"/>
                  </a:lnTo>
                  <a:lnTo>
                    <a:pt x="25117" y="96841"/>
                  </a:lnTo>
                  <a:lnTo>
                    <a:pt x="26116" y="96758"/>
                  </a:lnTo>
                  <a:close/>
                  <a:moveTo>
                    <a:pt x="32718" y="96820"/>
                  </a:moveTo>
                  <a:lnTo>
                    <a:pt x="33718" y="96924"/>
                  </a:lnTo>
                  <a:lnTo>
                    <a:pt x="32760" y="97258"/>
                  </a:lnTo>
                  <a:lnTo>
                    <a:pt x="31739" y="97070"/>
                  </a:lnTo>
                  <a:lnTo>
                    <a:pt x="32718" y="96820"/>
                  </a:lnTo>
                  <a:close/>
                  <a:moveTo>
                    <a:pt x="29428" y="96945"/>
                  </a:moveTo>
                  <a:lnTo>
                    <a:pt x="30406" y="97112"/>
                  </a:lnTo>
                  <a:lnTo>
                    <a:pt x="29407" y="97383"/>
                  </a:lnTo>
                  <a:lnTo>
                    <a:pt x="28428" y="97112"/>
                  </a:lnTo>
                  <a:lnTo>
                    <a:pt x="29428" y="96945"/>
                  </a:lnTo>
                  <a:close/>
                  <a:moveTo>
                    <a:pt x="24429" y="96904"/>
                  </a:moveTo>
                  <a:lnTo>
                    <a:pt x="25512" y="97299"/>
                  </a:lnTo>
                  <a:lnTo>
                    <a:pt x="24346" y="97487"/>
                  </a:lnTo>
                  <a:lnTo>
                    <a:pt x="23305" y="96987"/>
                  </a:lnTo>
                  <a:lnTo>
                    <a:pt x="24429" y="96904"/>
                  </a:lnTo>
                  <a:close/>
                  <a:moveTo>
                    <a:pt x="15724" y="96258"/>
                  </a:moveTo>
                  <a:lnTo>
                    <a:pt x="21160" y="96300"/>
                  </a:lnTo>
                  <a:lnTo>
                    <a:pt x="22201" y="96779"/>
                  </a:lnTo>
                  <a:lnTo>
                    <a:pt x="12954" y="97507"/>
                  </a:lnTo>
                  <a:lnTo>
                    <a:pt x="15724" y="96258"/>
                  </a:lnTo>
                  <a:close/>
                  <a:moveTo>
                    <a:pt x="34405" y="96987"/>
                  </a:moveTo>
                  <a:lnTo>
                    <a:pt x="35530" y="97091"/>
                  </a:lnTo>
                  <a:lnTo>
                    <a:pt x="34467" y="97570"/>
                  </a:lnTo>
                  <a:lnTo>
                    <a:pt x="33322" y="97362"/>
                  </a:lnTo>
                  <a:lnTo>
                    <a:pt x="34405" y="96987"/>
                  </a:lnTo>
                  <a:close/>
                  <a:moveTo>
                    <a:pt x="37695" y="96425"/>
                  </a:moveTo>
                  <a:lnTo>
                    <a:pt x="43131" y="96466"/>
                  </a:lnTo>
                  <a:lnTo>
                    <a:pt x="45880" y="97799"/>
                  </a:lnTo>
                  <a:lnTo>
                    <a:pt x="36654" y="96904"/>
                  </a:lnTo>
                  <a:lnTo>
                    <a:pt x="37695" y="96425"/>
                  </a:lnTo>
                  <a:close/>
                  <a:moveTo>
                    <a:pt x="27762" y="97216"/>
                  </a:moveTo>
                  <a:lnTo>
                    <a:pt x="28845" y="97528"/>
                  </a:lnTo>
                  <a:lnTo>
                    <a:pt x="27720" y="97820"/>
                  </a:lnTo>
                  <a:lnTo>
                    <a:pt x="26616" y="97403"/>
                  </a:lnTo>
                  <a:lnTo>
                    <a:pt x="27762" y="97216"/>
                  </a:lnTo>
                  <a:close/>
                  <a:moveTo>
                    <a:pt x="31073" y="97237"/>
                  </a:moveTo>
                  <a:lnTo>
                    <a:pt x="32197" y="97445"/>
                  </a:lnTo>
                  <a:lnTo>
                    <a:pt x="31094" y="97841"/>
                  </a:lnTo>
                  <a:lnTo>
                    <a:pt x="29969" y="97528"/>
                  </a:lnTo>
                  <a:lnTo>
                    <a:pt x="31073" y="97237"/>
                  </a:lnTo>
                  <a:close/>
                  <a:moveTo>
                    <a:pt x="8852" y="96195"/>
                  </a:moveTo>
                  <a:lnTo>
                    <a:pt x="15037" y="96237"/>
                  </a:lnTo>
                  <a:lnTo>
                    <a:pt x="12101" y="97591"/>
                  </a:lnTo>
                  <a:lnTo>
                    <a:pt x="4270" y="98195"/>
                  </a:lnTo>
                  <a:lnTo>
                    <a:pt x="3812" y="97986"/>
                  </a:lnTo>
                  <a:lnTo>
                    <a:pt x="8852" y="96195"/>
                  </a:lnTo>
                  <a:close/>
                  <a:moveTo>
                    <a:pt x="50837" y="96529"/>
                  </a:moveTo>
                  <a:lnTo>
                    <a:pt x="58959" y="96612"/>
                  </a:lnTo>
                  <a:lnTo>
                    <a:pt x="55377" y="98236"/>
                  </a:lnTo>
                  <a:lnTo>
                    <a:pt x="50837" y="96529"/>
                  </a:lnTo>
                  <a:close/>
                  <a:moveTo>
                    <a:pt x="26054" y="97507"/>
                  </a:moveTo>
                  <a:lnTo>
                    <a:pt x="27241" y="97945"/>
                  </a:lnTo>
                  <a:lnTo>
                    <a:pt x="25971" y="98257"/>
                  </a:lnTo>
                  <a:lnTo>
                    <a:pt x="24804" y="97716"/>
                  </a:lnTo>
                  <a:lnTo>
                    <a:pt x="26054" y="97507"/>
                  </a:lnTo>
                  <a:close/>
                  <a:moveTo>
                    <a:pt x="3416" y="98111"/>
                  </a:moveTo>
                  <a:lnTo>
                    <a:pt x="3687" y="98257"/>
                  </a:lnTo>
                  <a:lnTo>
                    <a:pt x="2875" y="98320"/>
                  </a:lnTo>
                  <a:lnTo>
                    <a:pt x="2875" y="98320"/>
                  </a:lnTo>
                  <a:lnTo>
                    <a:pt x="3416" y="98111"/>
                  </a:lnTo>
                  <a:close/>
                  <a:moveTo>
                    <a:pt x="32781" y="97549"/>
                  </a:moveTo>
                  <a:lnTo>
                    <a:pt x="34009" y="97778"/>
                  </a:lnTo>
                  <a:lnTo>
                    <a:pt x="32843" y="98320"/>
                  </a:lnTo>
                  <a:lnTo>
                    <a:pt x="31594" y="97986"/>
                  </a:lnTo>
                  <a:lnTo>
                    <a:pt x="32781" y="97549"/>
                  </a:lnTo>
                  <a:close/>
                  <a:moveTo>
                    <a:pt x="29407" y="97674"/>
                  </a:moveTo>
                  <a:lnTo>
                    <a:pt x="30636" y="98007"/>
                  </a:lnTo>
                  <a:lnTo>
                    <a:pt x="29407" y="98445"/>
                  </a:lnTo>
                  <a:lnTo>
                    <a:pt x="28199" y="97986"/>
                  </a:lnTo>
                  <a:lnTo>
                    <a:pt x="29407" y="97674"/>
                  </a:lnTo>
                  <a:close/>
                  <a:moveTo>
                    <a:pt x="43797" y="96487"/>
                  </a:moveTo>
                  <a:lnTo>
                    <a:pt x="49983" y="96529"/>
                  </a:lnTo>
                  <a:lnTo>
                    <a:pt x="55002" y="98403"/>
                  </a:lnTo>
                  <a:lnTo>
                    <a:pt x="54544" y="98611"/>
                  </a:lnTo>
                  <a:lnTo>
                    <a:pt x="46734" y="97862"/>
                  </a:lnTo>
                  <a:lnTo>
                    <a:pt x="43797" y="96487"/>
                  </a:lnTo>
                  <a:close/>
                  <a:moveTo>
                    <a:pt x="55397" y="98549"/>
                  </a:moveTo>
                  <a:lnTo>
                    <a:pt x="55939" y="98757"/>
                  </a:lnTo>
                  <a:lnTo>
                    <a:pt x="55127" y="98674"/>
                  </a:lnTo>
                  <a:lnTo>
                    <a:pt x="55397" y="98549"/>
                  </a:lnTo>
                  <a:close/>
                  <a:moveTo>
                    <a:pt x="27699" y="98111"/>
                  </a:moveTo>
                  <a:lnTo>
                    <a:pt x="28990" y="98590"/>
                  </a:lnTo>
                  <a:lnTo>
                    <a:pt x="27657" y="99069"/>
                  </a:lnTo>
                  <a:lnTo>
                    <a:pt x="26387" y="98465"/>
                  </a:lnTo>
                  <a:lnTo>
                    <a:pt x="27699" y="98111"/>
                  </a:lnTo>
                  <a:close/>
                  <a:moveTo>
                    <a:pt x="31115" y="98153"/>
                  </a:moveTo>
                  <a:lnTo>
                    <a:pt x="32427" y="98507"/>
                  </a:lnTo>
                  <a:lnTo>
                    <a:pt x="31156" y="99090"/>
                  </a:lnTo>
                  <a:lnTo>
                    <a:pt x="29823" y="98611"/>
                  </a:lnTo>
                  <a:lnTo>
                    <a:pt x="31115" y="98153"/>
                  </a:lnTo>
                  <a:close/>
                  <a:moveTo>
                    <a:pt x="58105" y="99257"/>
                  </a:moveTo>
                  <a:lnTo>
                    <a:pt x="58875" y="99319"/>
                  </a:lnTo>
                  <a:lnTo>
                    <a:pt x="58542" y="99423"/>
                  </a:lnTo>
                  <a:lnTo>
                    <a:pt x="58105" y="99257"/>
                  </a:lnTo>
                  <a:close/>
                  <a:moveTo>
                    <a:pt x="11330" y="97945"/>
                  </a:moveTo>
                  <a:lnTo>
                    <a:pt x="7436" y="99715"/>
                  </a:lnTo>
                  <a:lnTo>
                    <a:pt x="4791" y="98445"/>
                  </a:lnTo>
                  <a:lnTo>
                    <a:pt x="11330" y="97945"/>
                  </a:lnTo>
                  <a:close/>
                  <a:moveTo>
                    <a:pt x="29407" y="98757"/>
                  </a:moveTo>
                  <a:lnTo>
                    <a:pt x="30781" y="99257"/>
                  </a:lnTo>
                  <a:lnTo>
                    <a:pt x="29386" y="99902"/>
                  </a:lnTo>
                  <a:lnTo>
                    <a:pt x="28032" y="99236"/>
                  </a:lnTo>
                  <a:lnTo>
                    <a:pt x="29407" y="98757"/>
                  </a:lnTo>
                  <a:close/>
                  <a:moveTo>
                    <a:pt x="4208" y="98507"/>
                  </a:moveTo>
                  <a:lnTo>
                    <a:pt x="7082" y="99861"/>
                  </a:lnTo>
                  <a:lnTo>
                    <a:pt x="6915" y="99944"/>
                  </a:lnTo>
                  <a:lnTo>
                    <a:pt x="3229" y="98570"/>
                  </a:lnTo>
                  <a:lnTo>
                    <a:pt x="4208" y="98507"/>
                  </a:lnTo>
                  <a:close/>
                  <a:moveTo>
                    <a:pt x="47484" y="98236"/>
                  </a:moveTo>
                  <a:lnTo>
                    <a:pt x="54023" y="98861"/>
                  </a:lnTo>
                  <a:lnTo>
                    <a:pt x="51357" y="100069"/>
                  </a:lnTo>
                  <a:lnTo>
                    <a:pt x="47484" y="98236"/>
                  </a:lnTo>
                  <a:close/>
                  <a:moveTo>
                    <a:pt x="22722" y="97029"/>
                  </a:moveTo>
                  <a:lnTo>
                    <a:pt x="23846" y="97570"/>
                  </a:lnTo>
                  <a:lnTo>
                    <a:pt x="8394" y="100173"/>
                  </a:lnTo>
                  <a:lnTo>
                    <a:pt x="7769" y="99882"/>
                  </a:lnTo>
                  <a:lnTo>
                    <a:pt x="12184" y="97862"/>
                  </a:lnTo>
                  <a:lnTo>
                    <a:pt x="22722" y="97029"/>
                  </a:lnTo>
                  <a:close/>
                  <a:moveTo>
                    <a:pt x="7436" y="100027"/>
                  </a:moveTo>
                  <a:lnTo>
                    <a:pt x="7894" y="100257"/>
                  </a:lnTo>
                  <a:lnTo>
                    <a:pt x="7769" y="100277"/>
                  </a:lnTo>
                  <a:lnTo>
                    <a:pt x="7290" y="100090"/>
                  </a:lnTo>
                  <a:lnTo>
                    <a:pt x="7436" y="100027"/>
                  </a:lnTo>
                  <a:close/>
                  <a:moveTo>
                    <a:pt x="54585" y="98924"/>
                  </a:moveTo>
                  <a:lnTo>
                    <a:pt x="55585" y="99007"/>
                  </a:lnTo>
                  <a:lnTo>
                    <a:pt x="51878" y="100319"/>
                  </a:lnTo>
                  <a:lnTo>
                    <a:pt x="51690" y="100236"/>
                  </a:lnTo>
                  <a:lnTo>
                    <a:pt x="54585" y="98924"/>
                  </a:lnTo>
                  <a:close/>
                  <a:moveTo>
                    <a:pt x="2542" y="98632"/>
                  </a:moveTo>
                  <a:lnTo>
                    <a:pt x="6540" y="100132"/>
                  </a:lnTo>
                  <a:lnTo>
                    <a:pt x="5790" y="100465"/>
                  </a:lnTo>
                  <a:lnTo>
                    <a:pt x="750" y="99069"/>
                  </a:lnTo>
                  <a:lnTo>
                    <a:pt x="1813" y="98695"/>
                  </a:lnTo>
                  <a:lnTo>
                    <a:pt x="2542" y="98632"/>
                  </a:lnTo>
                  <a:close/>
                  <a:moveTo>
                    <a:pt x="6915" y="100257"/>
                  </a:moveTo>
                  <a:lnTo>
                    <a:pt x="7206" y="100361"/>
                  </a:lnTo>
                  <a:lnTo>
                    <a:pt x="6394" y="100506"/>
                  </a:lnTo>
                  <a:lnTo>
                    <a:pt x="6915" y="100257"/>
                  </a:lnTo>
                  <a:close/>
                  <a:moveTo>
                    <a:pt x="36113" y="97153"/>
                  </a:moveTo>
                  <a:lnTo>
                    <a:pt x="46651" y="98153"/>
                  </a:lnTo>
                  <a:lnTo>
                    <a:pt x="51003" y="100236"/>
                  </a:lnTo>
                  <a:lnTo>
                    <a:pt x="50378" y="100527"/>
                  </a:lnTo>
                  <a:lnTo>
                    <a:pt x="34967" y="97674"/>
                  </a:lnTo>
                  <a:lnTo>
                    <a:pt x="36113" y="97153"/>
                  </a:lnTo>
                  <a:close/>
                  <a:moveTo>
                    <a:pt x="8352" y="100465"/>
                  </a:moveTo>
                  <a:lnTo>
                    <a:pt x="8539" y="100569"/>
                  </a:lnTo>
                  <a:lnTo>
                    <a:pt x="8310" y="100486"/>
                  </a:lnTo>
                  <a:lnTo>
                    <a:pt x="8352" y="100465"/>
                  </a:lnTo>
                  <a:close/>
                  <a:moveTo>
                    <a:pt x="51357" y="100402"/>
                  </a:moveTo>
                  <a:lnTo>
                    <a:pt x="51482" y="100465"/>
                  </a:lnTo>
                  <a:lnTo>
                    <a:pt x="51003" y="100631"/>
                  </a:lnTo>
                  <a:lnTo>
                    <a:pt x="50878" y="100611"/>
                  </a:lnTo>
                  <a:lnTo>
                    <a:pt x="51357" y="100402"/>
                  </a:lnTo>
                  <a:close/>
                  <a:moveTo>
                    <a:pt x="56251" y="99069"/>
                  </a:moveTo>
                  <a:lnTo>
                    <a:pt x="56980" y="99153"/>
                  </a:lnTo>
                  <a:lnTo>
                    <a:pt x="58042" y="99548"/>
                  </a:lnTo>
                  <a:lnTo>
                    <a:pt x="52982" y="100860"/>
                  </a:lnTo>
                  <a:lnTo>
                    <a:pt x="52253" y="100506"/>
                  </a:lnTo>
                  <a:lnTo>
                    <a:pt x="56251" y="99069"/>
                  </a:lnTo>
                  <a:close/>
                  <a:moveTo>
                    <a:pt x="51857" y="100631"/>
                  </a:moveTo>
                  <a:lnTo>
                    <a:pt x="52378" y="100881"/>
                  </a:lnTo>
                  <a:lnTo>
                    <a:pt x="51565" y="100736"/>
                  </a:lnTo>
                  <a:lnTo>
                    <a:pt x="51857" y="100631"/>
                  </a:lnTo>
                  <a:close/>
                  <a:moveTo>
                    <a:pt x="50462" y="100819"/>
                  </a:moveTo>
                  <a:lnTo>
                    <a:pt x="50233" y="100902"/>
                  </a:lnTo>
                  <a:lnTo>
                    <a:pt x="50420" y="100819"/>
                  </a:lnTo>
                  <a:close/>
                  <a:moveTo>
                    <a:pt x="4270" y="101152"/>
                  </a:moveTo>
                  <a:lnTo>
                    <a:pt x="3854" y="101360"/>
                  </a:lnTo>
                  <a:lnTo>
                    <a:pt x="3499" y="101277"/>
                  </a:lnTo>
                  <a:lnTo>
                    <a:pt x="4270" y="101152"/>
                  </a:lnTo>
                  <a:close/>
                  <a:moveTo>
                    <a:pt x="54502" y="101569"/>
                  </a:moveTo>
                  <a:lnTo>
                    <a:pt x="55272" y="101714"/>
                  </a:lnTo>
                  <a:lnTo>
                    <a:pt x="54918" y="101777"/>
                  </a:lnTo>
                  <a:lnTo>
                    <a:pt x="54502" y="101569"/>
                  </a:lnTo>
                  <a:close/>
                  <a:moveTo>
                    <a:pt x="24304" y="97799"/>
                  </a:moveTo>
                  <a:lnTo>
                    <a:pt x="25533" y="98382"/>
                  </a:lnTo>
                  <a:lnTo>
                    <a:pt x="12059" y="101881"/>
                  </a:lnTo>
                  <a:lnTo>
                    <a:pt x="11663" y="101714"/>
                  </a:lnTo>
                  <a:lnTo>
                    <a:pt x="8852" y="100381"/>
                  </a:lnTo>
                  <a:lnTo>
                    <a:pt x="24304" y="97799"/>
                  </a:lnTo>
                  <a:close/>
                  <a:moveTo>
                    <a:pt x="7748" y="100569"/>
                  </a:moveTo>
                  <a:lnTo>
                    <a:pt x="11538" y="101985"/>
                  </a:lnTo>
                  <a:lnTo>
                    <a:pt x="11559" y="102006"/>
                  </a:lnTo>
                  <a:lnTo>
                    <a:pt x="11455" y="102027"/>
                  </a:lnTo>
                  <a:lnTo>
                    <a:pt x="6769" y="100736"/>
                  </a:lnTo>
                  <a:lnTo>
                    <a:pt x="7748" y="100569"/>
                  </a:lnTo>
                  <a:close/>
                  <a:moveTo>
                    <a:pt x="34509" y="97882"/>
                  </a:moveTo>
                  <a:lnTo>
                    <a:pt x="49920" y="100736"/>
                  </a:lnTo>
                  <a:lnTo>
                    <a:pt x="47088" y="102027"/>
                  </a:lnTo>
                  <a:lnTo>
                    <a:pt x="46692" y="102152"/>
                  </a:lnTo>
                  <a:lnTo>
                    <a:pt x="33280" y="98445"/>
                  </a:lnTo>
                  <a:lnTo>
                    <a:pt x="34509" y="97882"/>
                  </a:lnTo>
                  <a:close/>
                  <a:moveTo>
                    <a:pt x="51024" y="100923"/>
                  </a:moveTo>
                  <a:lnTo>
                    <a:pt x="52003" y="101110"/>
                  </a:lnTo>
                  <a:lnTo>
                    <a:pt x="47296" y="102318"/>
                  </a:lnTo>
                  <a:lnTo>
                    <a:pt x="47192" y="102297"/>
                  </a:lnTo>
                  <a:lnTo>
                    <a:pt x="47213" y="102277"/>
                  </a:lnTo>
                  <a:lnTo>
                    <a:pt x="51024" y="100923"/>
                  </a:lnTo>
                  <a:close/>
                  <a:moveTo>
                    <a:pt x="6103" y="100860"/>
                  </a:moveTo>
                  <a:lnTo>
                    <a:pt x="10893" y="102172"/>
                  </a:lnTo>
                  <a:lnTo>
                    <a:pt x="9810" y="102464"/>
                  </a:lnTo>
                  <a:lnTo>
                    <a:pt x="4333" y="101444"/>
                  </a:lnTo>
                  <a:lnTo>
                    <a:pt x="5374" y="100965"/>
                  </a:lnTo>
                  <a:lnTo>
                    <a:pt x="6103" y="100860"/>
                  </a:lnTo>
                  <a:close/>
                  <a:moveTo>
                    <a:pt x="52669" y="101235"/>
                  </a:moveTo>
                  <a:lnTo>
                    <a:pt x="53398" y="101360"/>
                  </a:lnTo>
                  <a:lnTo>
                    <a:pt x="54419" y="101860"/>
                  </a:lnTo>
                  <a:lnTo>
                    <a:pt x="48921" y="102776"/>
                  </a:lnTo>
                  <a:lnTo>
                    <a:pt x="47858" y="102485"/>
                  </a:lnTo>
                  <a:lnTo>
                    <a:pt x="52669" y="101235"/>
                  </a:lnTo>
                  <a:close/>
                  <a:moveTo>
                    <a:pt x="25950" y="98570"/>
                  </a:moveTo>
                  <a:lnTo>
                    <a:pt x="27262" y="99194"/>
                  </a:lnTo>
                  <a:lnTo>
                    <a:pt x="15849" y="103255"/>
                  </a:lnTo>
                  <a:lnTo>
                    <a:pt x="15454" y="103130"/>
                  </a:lnTo>
                  <a:lnTo>
                    <a:pt x="12538" y="102048"/>
                  </a:lnTo>
                  <a:lnTo>
                    <a:pt x="25950" y="98570"/>
                  </a:lnTo>
                  <a:close/>
                  <a:moveTo>
                    <a:pt x="11455" y="102339"/>
                  </a:moveTo>
                  <a:lnTo>
                    <a:pt x="13392" y="102860"/>
                  </a:lnTo>
                  <a:lnTo>
                    <a:pt x="14225" y="103276"/>
                  </a:lnTo>
                  <a:lnTo>
                    <a:pt x="10497" y="102589"/>
                  </a:lnTo>
                  <a:lnTo>
                    <a:pt x="11455" y="102339"/>
                  </a:lnTo>
                  <a:close/>
                  <a:moveTo>
                    <a:pt x="3874" y="101652"/>
                  </a:moveTo>
                  <a:lnTo>
                    <a:pt x="9143" y="102631"/>
                  </a:lnTo>
                  <a:lnTo>
                    <a:pt x="6436" y="103339"/>
                  </a:lnTo>
                  <a:lnTo>
                    <a:pt x="1292" y="102839"/>
                  </a:lnTo>
                  <a:lnTo>
                    <a:pt x="3874" y="101652"/>
                  </a:lnTo>
                  <a:close/>
                  <a:moveTo>
                    <a:pt x="14995" y="103318"/>
                  </a:moveTo>
                  <a:lnTo>
                    <a:pt x="15349" y="103422"/>
                  </a:lnTo>
                  <a:lnTo>
                    <a:pt x="15370" y="103422"/>
                  </a:lnTo>
                  <a:lnTo>
                    <a:pt x="15287" y="103443"/>
                  </a:lnTo>
                  <a:lnTo>
                    <a:pt x="14995" y="103318"/>
                  </a:lnTo>
                  <a:close/>
                  <a:moveTo>
                    <a:pt x="32864" y="98632"/>
                  </a:moveTo>
                  <a:lnTo>
                    <a:pt x="46213" y="102318"/>
                  </a:lnTo>
                  <a:lnTo>
                    <a:pt x="43298" y="103360"/>
                  </a:lnTo>
                  <a:lnTo>
                    <a:pt x="42881" y="103485"/>
                  </a:lnTo>
                  <a:lnTo>
                    <a:pt x="31531" y="99236"/>
                  </a:lnTo>
                  <a:lnTo>
                    <a:pt x="32864" y="98632"/>
                  </a:lnTo>
                  <a:close/>
                  <a:moveTo>
                    <a:pt x="47296" y="102631"/>
                  </a:moveTo>
                  <a:lnTo>
                    <a:pt x="48254" y="102901"/>
                  </a:lnTo>
                  <a:lnTo>
                    <a:pt x="44506" y="103526"/>
                  </a:lnTo>
                  <a:lnTo>
                    <a:pt x="44506" y="103526"/>
                  </a:lnTo>
                  <a:lnTo>
                    <a:pt x="45359" y="103130"/>
                  </a:lnTo>
                  <a:lnTo>
                    <a:pt x="47296" y="102631"/>
                  </a:lnTo>
                  <a:close/>
                  <a:moveTo>
                    <a:pt x="43735" y="103547"/>
                  </a:moveTo>
                  <a:lnTo>
                    <a:pt x="43443" y="103693"/>
                  </a:lnTo>
                  <a:lnTo>
                    <a:pt x="43360" y="103651"/>
                  </a:lnTo>
                  <a:lnTo>
                    <a:pt x="43381" y="103651"/>
                  </a:lnTo>
                  <a:lnTo>
                    <a:pt x="43735" y="103547"/>
                  </a:lnTo>
                  <a:close/>
                  <a:moveTo>
                    <a:pt x="54877" y="102068"/>
                  </a:moveTo>
                  <a:lnTo>
                    <a:pt x="57459" y="103297"/>
                  </a:lnTo>
                  <a:lnTo>
                    <a:pt x="52294" y="103714"/>
                  </a:lnTo>
                  <a:lnTo>
                    <a:pt x="49587" y="102964"/>
                  </a:lnTo>
                  <a:lnTo>
                    <a:pt x="54877" y="102068"/>
                  </a:lnTo>
                  <a:close/>
                  <a:moveTo>
                    <a:pt x="9831" y="102756"/>
                  </a:moveTo>
                  <a:lnTo>
                    <a:pt x="14704" y="103651"/>
                  </a:lnTo>
                  <a:lnTo>
                    <a:pt x="13662" y="104026"/>
                  </a:lnTo>
                  <a:lnTo>
                    <a:pt x="7269" y="103422"/>
                  </a:lnTo>
                  <a:lnTo>
                    <a:pt x="9831" y="102756"/>
                  </a:lnTo>
                  <a:close/>
                  <a:moveTo>
                    <a:pt x="15266" y="103755"/>
                  </a:moveTo>
                  <a:lnTo>
                    <a:pt x="16349" y="104276"/>
                  </a:lnTo>
                  <a:lnTo>
                    <a:pt x="16349" y="104276"/>
                  </a:lnTo>
                  <a:lnTo>
                    <a:pt x="14350" y="104088"/>
                  </a:lnTo>
                  <a:lnTo>
                    <a:pt x="15266" y="103755"/>
                  </a:lnTo>
                  <a:close/>
                  <a:moveTo>
                    <a:pt x="48921" y="103068"/>
                  </a:moveTo>
                  <a:lnTo>
                    <a:pt x="51461" y="103776"/>
                  </a:lnTo>
                  <a:lnTo>
                    <a:pt x="45047" y="104276"/>
                  </a:lnTo>
                  <a:lnTo>
                    <a:pt x="44006" y="103901"/>
                  </a:lnTo>
                  <a:lnTo>
                    <a:pt x="48921" y="103068"/>
                  </a:lnTo>
                  <a:close/>
                  <a:moveTo>
                    <a:pt x="27637" y="99382"/>
                  </a:moveTo>
                  <a:lnTo>
                    <a:pt x="29053" y="100048"/>
                  </a:lnTo>
                  <a:lnTo>
                    <a:pt x="19764" y="104297"/>
                  </a:lnTo>
                  <a:lnTo>
                    <a:pt x="19348" y="104213"/>
                  </a:lnTo>
                  <a:lnTo>
                    <a:pt x="16349" y="103380"/>
                  </a:lnTo>
                  <a:lnTo>
                    <a:pt x="27637" y="99382"/>
                  </a:lnTo>
                  <a:close/>
                  <a:moveTo>
                    <a:pt x="31156" y="99403"/>
                  </a:moveTo>
                  <a:lnTo>
                    <a:pt x="42381" y="103609"/>
                  </a:lnTo>
                  <a:lnTo>
                    <a:pt x="39382" y="104380"/>
                  </a:lnTo>
                  <a:lnTo>
                    <a:pt x="38966" y="104443"/>
                  </a:lnTo>
                  <a:lnTo>
                    <a:pt x="29740" y="100048"/>
                  </a:lnTo>
                  <a:lnTo>
                    <a:pt x="31156" y="99403"/>
                  </a:lnTo>
                  <a:close/>
                  <a:moveTo>
                    <a:pt x="16349" y="103964"/>
                  </a:moveTo>
                  <a:lnTo>
                    <a:pt x="17265" y="104130"/>
                  </a:lnTo>
                  <a:lnTo>
                    <a:pt x="18140" y="104463"/>
                  </a:lnTo>
                  <a:lnTo>
                    <a:pt x="17203" y="104359"/>
                  </a:lnTo>
                  <a:lnTo>
                    <a:pt x="16349" y="103964"/>
                  </a:lnTo>
                  <a:close/>
                  <a:moveTo>
                    <a:pt x="43443" y="104005"/>
                  </a:moveTo>
                  <a:lnTo>
                    <a:pt x="44360" y="104338"/>
                  </a:lnTo>
                  <a:lnTo>
                    <a:pt x="42360" y="104505"/>
                  </a:lnTo>
                  <a:lnTo>
                    <a:pt x="43443" y="104005"/>
                  </a:lnTo>
                  <a:close/>
                  <a:moveTo>
                    <a:pt x="18911" y="104422"/>
                  </a:moveTo>
                  <a:lnTo>
                    <a:pt x="19265" y="104505"/>
                  </a:lnTo>
                  <a:lnTo>
                    <a:pt x="19285" y="104505"/>
                  </a:lnTo>
                  <a:lnTo>
                    <a:pt x="19202" y="104547"/>
                  </a:lnTo>
                  <a:lnTo>
                    <a:pt x="18911" y="104422"/>
                  </a:lnTo>
                  <a:close/>
                  <a:moveTo>
                    <a:pt x="42381" y="104172"/>
                  </a:moveTo>
                  <a:lnTo>
                    <a:pt x="41507" y="104567"/>
                  </a:lnTo>
                  <a:lnTo>
                    <a:pt x="40569" y="104630"/>
                  </a:lnTo>
                  <a:lnTo>
                    <a:pt x="41444" y="104318"/>
                  </a:lnTo>
                  <a:lnTo>
                    <a:pt x="42381" y="104172"/>
                  </a:lnTo>
                  <a:close/>
                  <a:moveTo>
                    <a:pt x="39799" y="104609"/>
                  </a:moveTo>
                  <a:lnTo>
                    <a:pt x="39507" y="104713"/>
                  </a:lnTo>
                  <a:lnTo>
                    <a:pt x="39424" y="104672"/>
                  </a:lnTo>
                  <a:lnTo>
                    <a:pt x="39445" y="104672"/>
                  </a:lnTo>
                  <a:lnTo>
                    <a:pt x="39799" y="104609"/>
                  </a:lnTo>
                  <a:close/>
                  <a:moveTo>
                    <a:pt x="17973" y="104734"/>
                  </a:moveTo>
                  <a:lnTo>
                    <a:pt x="18661" y="104797"/>
                  </a:lnTo>
                  <a:lnTo>
                    <a:pt x="18369" y="104922"/>
                  </a:lnTo>
                  <a:lnTo>
                    <a:pt x="17973" y="104734"/>
                  </a:lnTo>
                  <a:close/>
                  <a:moveTo>
                    <a:pt x="40736" y="104922"/>
                  </a:moveTo>
                  <a:lnTo>
                    <a:pt x="40340" y="105109"/>
                  </a:lnTo>
                  <a:lnTo>
                    <a:pt x="40049" y="104963"/>
                  </a:lnTo>
                  <a:lnTo>
                    <a:pt x="40736" y="104922"/>
                  </a:lnTo>
                  <a:close/>
                  <a:moveTo>
                    <a:pt x="6457" y="103630"/>
                  </a:moveTo>
                  <a:lnTo>
                    <a:pt x="13017" y="104255"/>
                  </a:lnTo>
                  <a:lnTo>
                    <a:pt x="10372" y="105192"/>
                  </a:lnTo>
                  <a:lnTo>
                    <a:pt x="709" y="105109"/>
                  </a:lnTo>
                  <a:lnTo>
                    <a:pt x="6457" y="103630"/>
                  </a:lnTo>
                  <a:close/>
                  <a:moveTo>
                    <a:pt x="13704" y="104318"/>
                  </a:moveTo>
                  <a:lnTo>
                    <a:pt x="17120" y="104651"/>
                  </a:lnTo>
                  <a:lnTo>
                    <a:pt x="18036" y="105088"/>
                  </a:lnTo>
                  <a:lnTo>
                    <a:pt x="17640" y="105255"/>
                  </a:lnTo>
                  <a:lnTo>
                    <a:pt x="11226" y="105192"/>
                  </a:lnTo>
                  <a:lnTo>
                    <a:pt x="13704" y="104318"/>
                  </a:lnTo>
                  <a:close/>
                  <a:moveTo>
                    <a:pt x="18369" y="105234"/>
                  </a:moveTo>
                  <a:lnTo>
                    <a:pt x="18411" y="105255"/>
                  </a:lnTo>
                  <a:lnTo>
                    <a:pt x="18327" y="105255"/>
                  </a:lnTo>
                  <a:lnTo>
                    <a:pt x="18369" y="105234"/>
                  </a:lnTo>
                  <a:close/>
                  <a:moveTo>
                    <a:pt x="19223" y="104859"/>
                  </a:moveTo>
                  <a:lnTo>
                    <a:pt x="20348" y="105276"/>
                  </a:lnTo>
                  <a:lnTo>
                    <a:pt x="19098" y="105276"/>
                  </a:lnTo>
                  <a:lnTo>
                    <a:pt x="18723" y="105088"/>
                  </a:lnTo>
                  <a:lnTo>
                    <a:pt x="19223" y="104859"/>
                  </a:lnTo>
                  <a:close/>
                  <a:moveTo>
                    <a:pt x="20306" y="104963"/>
                  </a:moveTo>
                  <a:lnTo>
                    <a:pt x="21243" y="105046"/>
                  </a:lnTo>
                  <a:lnTo>
                    <a:pt x="22139" y="105296"/>
                  </a:lnTo>
                  <a:lnTo>
                    <a:pt x="21201" y="105276"/>
                  </a:lnTo>
                  <a:lnTo>
                    <a:pt x="20306" y="104963"/>
                  </a:lnTo>
                  <a:close/>
                  <a:moveTo>
                    <a:pt x="22909" y="105192"/>
                  </a:moveTo>
                  <a:lnTo>
                    <a:pt x="23263" y="105234"/>
                  </a:lnTo>
                  <a:lnTo>
                    <a:pt x="23638" y="105296"/>
                  </a:lnTo>
                  <a:lnTo>
                    <a:pt x="23263" y="105296"/>
                  </a:lnTo>
                  <a:lnTo>
                    <a:pt x="22909" y="105192"/>
                  </a:lnTo>
                  <a:close/>
                  <a:moveTo>
                    <a:pt x="29386" y="100215"/>
                  </a:moveTo>
                  <a:lnTo>
                    <a:pt x="38466" y="104526"/>
                  </a:lnTo>
                  <a:lnTo>
                    <a:pt x="35405" y="105046"/>
                  </a:lnTo>
                  <a:lnTo>
                    <a:pt x="31364" y="105359"/>
                  </a:lnTo>
                  <a:lnTo>
                    <a:pt x="27324" y="105338"/>
                  </a:lnTo>
                  <a:lnTo>
                    <a:pt x="23305" y="104942"/>
                  </a:lnTo>
                  <a:lnTo>
                    <a:pt x="20243" y="104380"/>
                  </a:lnTo>
                  <a:lnTo>
                    <a:pt x="29386" y="100215"/>
                  </a:lnTo>
                  <a:close/>
                  <a:moveTo>
                    <a:pt x="35800" y="105317"/>
                  </a:moveTo>
                  <a:lnTo>
                    <a:pt x="35446" y="105401"/>
                  </a:lnTo>
                  <a:lnTo>
                    <a:pt x="35071" y="105401"/>
                  </a:lnTo>
                  <a:lnTo>
                    <a:pt x="35425" y="105338"/>
                  </a:lnTo>
                  <a:lnTo>
                    <a:pt x="35800" y="105317"/>
                  </a:lnTo>
                  <a:close/>
                  <a:moveTo>
                    <a:pt x="38404" y="105109"/>
                  </a:moveTo>
                  <a:lnTo>
                    <a:pt x="37508" y="105421"/>
                  </a:lnTo>
                  <a:lnTo>
                    <a:pt x="36550" y="105421"/>
                  </a:lnTo>
                  <a:lnTo>
                    <a:pt x="37466" y="105171"/>
                  </a:lnTo>
                  <a:lnTo>
                    <a:pt x="38404" y="105109"/>
                  </a:lnTo>
                  <a:close/>
                  <a:moveTo>
                    <a:pt x="39486" y="105026"/>
                  </a:moveTo>
                  <a:lnTo>
                    <a:pt x="39986" y="105255"/>
                  </a:lnTo>
                  <a:lnTo>
                    <a:pt x="39611" y="105442"/>
                  </a:lnTo>
                  <a:lnTo>
                    <a:pt x="38362" y="105421"/>
                  </a:lnTo>
                  <a:lnTo>
                    <a:pt x="39486" y="105026"/>
                  </a:lnTo>
                  <a:close/>
                  <a:moveTo>
                    <a:pt x="40320" y="105421"/>
                  </a:moveTo>
                  <a:lnTo>
                    <a:pt x="40361" y="105442"/>
                  </a:lnTo>
                  <a:lnTo>
                    <a:pt x="40299" y="105442"/>
                  </a:lnTo>
                  <a:lnTo>
                    <a:pt x="40320" y="105421"/>
                  </a:lnTo>
                  <a:close/>
                  <a:moveTo>
                    <a:pt x="45005" y="104588"/>
                  </a:moveTo>
                  <a:lnTo>
                    <a:pt x="47484" y="105505"/>
                  </a:lnTo>
                  <a:lnTo>
                    <a:pt x="41048" y="105442"/>
                  </a:lnTo>
                  <a:lnTo>
                    <a:pt x="40674" y="105276"/>
                  </a:lnTo>
                  <a:lnTo>
                    <a:pt x="41590" y="104859"/>
                  </a:lnTo>
                  <a:lnTo>
                    <a:pt x="45005" y="104588"/>
                  </a:lnTo>
                  <a:close/>
                  <a:moveTo>
                    <a:pt x="52274" y="104005"/>
                  </a:moveTo>
                  <a:lnTo>
                    <a:pt x="58001" y="105588"/>
                  </a:lnTo>
                  <a:lnTo>
                    <a:pt x="48317" y="105505"/>
                  </a:lnTo>
                  <a:lnTo>
                    <a:pt x="45693" y="104526"/>
                  </a:lnTo>
                  <a:lnTo>
                    <a:pt x="52274" y="104005"/>
                  </a:lnTo>
                  <a:close/>
                  <a:moveTo>
                    <a:pt x="27324" y="105630"/>
                  </a:moveTo>
                  <a:lnTo>
                    <a:pt x="27678" y="105650"/>
                  </a:lnTo>
                  <a:lnTo>
                    <a:pt x="27303" y="105692"/>
                  </a:lnTo>
                  <a:lnTo>
                    <a:pt x="26949" y="105630"/>
                  </a:lnTo>
                  <a:close/>
                  <a:moveTo>
                    <a:pt x="31385" y="105650"/>
                  </a:moveTo>
                  <a:lnTo>
                    <a:pt x="31739" y="105671"/>
                  </a:lnTo>
                  <a:lnTo>
                    <a:pt x="31385" y="105713"/>
                  </a:lnTo>
                  <a:lnTo>
                    <a:pt x="31010" y="105692"/>
                  </a:lnTo>
                  <a:lnTo>
                    <a:pt x="31385" y="105650"/>
                  </a:lnTo>
                  <a:close/>
                  <a:moveTo>
                    <a:pt x="25283" y="105609"/>
                  </a:moveTo>
                  <a:lnTo>
                    <a:pt x="26200" y="105775"/>
                  </a:lnTo>
                  <a:lnTo>
                    <a:pt x="25242" y="105859"/>
                  </a:lnTo>
                  <a:lnTo>
                    <a:pt x="24346" y="105609"/>
                  </a:lnTo>
                  <a:close/>
                  <a:moveTo>
                    <a:pt x="33426" y="105671"/>
                  </a:moveTo>
                  <a:lnTo>
                    <a:pt x="34363" y="105692"/>
                  </a:lnTo>
                  <a:lnTo>
                    <a:pt x="33447" y="105921"/>
                  </a:lnTo>
                  <a:lnTo>
                    <a:pt x="32489" y="105838"/>
                  </a:lnTo>
                  <a:lnTo>
                    <a:pt x="33426" y="105671"/>
                  </a:lnTo>
                  <a:close/>
                  <a:moveTo>
                    <a:pt x="23222" y="105588"/>
                  </a:moveTo>
                  <a:lnTo>
                    <a:pt x="24409" y="105921"/>
                  </a:lnTo>
                  <a:lnTo>
                    <a:pt x="23159" y="106025"/>
                  </a:lnTo>
                  <a:lnTo>
                    <a:pt x="21993" y="105588"/>
                  </a:lnTo>
                  <a:close/>
                  <a:moveTo>
                    <a:pt x="29344" y="105817"/>
                  </a:moveTo>
                  <a:lnTo>
                    <a:pt x="30281" y="105900"/>
                  </a:lnTo>
                  <a:lnTo>
                    <a:pt x="29344" y="106067"/>
                  </a:lnTo>
                  <a:lnTo>
                    <a:pt x="28407" y="105900"/>
                  </a:lnTo>
                  <a:lnTo>
                    <a:pt x="29344" y="105817"/>
                  </a:lnTo>
                  <a:close/>
                  <a:moveTo>
                    <a:pt x="36717" y="105692"/>
                  </a:moveTo>
                  <a:lnTo>
                    <a:pt x="35530" y="106129"/>
                  </a:lnTo>
                  <a:lnTo>
                    <a:pt x="34280" y="106004"/>
                  </a:lnTo>
                  <a:lnTo>
                    <a:pt x="35467" y="105692"/>
                  </a:lnTo>
                  <a:close/>
                  <a:moveTo>
                    <a:pt x="21139" y="105567"/>
                  </a:moveTo>
                  <a:lnTo>
                    <a:pt x="22472" y="106067"/>
                  </a:lnTo>
                  <a:lnTo>
                    <a:pt x="21035" y="106192"/>
                  </a:lnTo>
                  <a:lnTo>
                    <a:pt x="19723" y="105567"/>
                  </a:lnTo>
                  <a:close/>
                  <a:moveTo>
                    <a:pt x="38987" y="105713"/>
                  </a:moveTo>
                  <a:lnTo>
                    <a:pt x="37654" y="106317"/>
                  </a:lnTo>
                  <a:lnTo>
                    <a:pt x="36217" y="106192"/>
                  </a:lnTo>
                  <a:lnTo>
                    <a:pt x="37550" y="105713"/>
                  </a:lnTo>
                  <a:close/>
                  <a:moveTo>
                    <a:pt x="27303" y="105984"/>
                  </a:moveTo>
                  <a:lnTo>
                    <a:pt x="28511" y="106213"/>
                  </a:lnTo>
                  <a:lnTo>
                    <a:pt x="27283" y="106421"/>
                  </a:lnTo>
                  <a:lnTo>
                    <a:pt x="26075" y="106088"/>
                  </a:lnTo>
                  <a:lnTo>
                    <a:pt x="27303" y="105984"/>
                  </a:lnTo>
                  <a:close/>
                  <a:moveTo>
                    <a:pt x="31385" y="106025"/>
                  </a:moveTo>
                  <a:lnTo>
                    <a:pt x="32614" y="106129"/>
                  </a:lnTo>
                  <a:lnTo>
                    <a:pt x="31406" y="106442"/>
                  </a:lnTo>
                  <a:lnTo>
                    <a:pt x="30177" y="106213"/>
                  </a:lnTo>
                  <a:lnTo>
                    <a:pt x="31385" y="106025"/>
                  </a:lnTo>
                  <a:close/>
                  <a:moveTo>
                    <a:pt x="19036" y="105546"/>
                  </a:moveTo>
                  <a:lnTo>
                    <a:pt x="20452" y="106234"/>
                  </a:lnTo>
                  <a:lnTo>
                    <a:pt x="15308" y="106629"/>
                  </a:lnTo>
                  <a:lnTo>
                    <a:pt x="17703" y="105546"/>
                  </a:lnTo>
                  <a:close/>
                  <a:moveTo>
                    <a:pt x="25221" y="106150"/>
                  </a:moveTo>
                  <a:lnTo>
                    <a:pt x="26595" y="106525"/>
                  </a:lnTo>
                  <a:lnTo>
                    <a:pt x="25158" y="106775"/>
                  </a:lnTo>
                  <a:lnTo>
                    <a:pt x="23805" y="106254"/>
                  </a:lnTo>
                  <a:lnTo>
                    <a:pt x="25221" y="106150"/>
                  </a:lnTo>
                  <a:close/>
                  <a:moveTo>
                    <a:pt x="33468" y="106213"/>
                  </a:moveTo>
                  <a:lnTo>
                    <a:pt x="34884" y="106359"/>
                  </a:lnTo>
                  <a:lnTo>
                    <a:pt x="33509" y="106837"/>
                  </a:lnTo>
                  <a:lnTo>
                    <a:pt x="32073" y="106567"/>
                  </a:lnTo>
                  <a:lnTo>
                    <a:pt x="33468" y="106213"/>
                  </a:lnTo>
                  <a:close/>
                  <a:moveTo>
                    <a:pt x="40986" y="105734"/>
                  </a:moveTo>
                  <a:lnTo>
                    <a:pt x="43360" y="106879"/>
                  </a:lnTo>
                  <a:lnTo>
                    <a:pt x="38237" y="106379"/>
                  </a:lnTo>
                  <a:lnTo>
                    <a:pt x="39674" y="105734"/>
                  </a:lnTo>
                  <a:close/>
                  <a:moveTo>
                    <a:pt x="29344" y="106359"/>
                  </a:moveTo>
                  <a:lnTo>
                    <a:pt x="30740" y="106608"/>
                  </a:lnTo>
                  <a:lnTo>
                    <a:pt x="29344" y="106983"/>
                  </a:lnTo>
                  <a:lnTo>
                    <a:pt x="27928" y="106588"/>
                  </a:lnTo>
                  <a:lnTo>
                    <a:pt x="29344" y="106359"/>
                  </a:lnTo>
                  <a:close/>
                  <a:moveTo>
                    <a:pt x="23117" y="106317"/>
                  </a:moveTo>
                  <a:lnTo>
                    <a:pt x="24596" y="106858"/>
                  </a:lnTo>
                  <a:lnTo>
                    <a:pt x="23013" y="107129"/>
                  </a:lnTo>
                  <a:lnTo>
                    <a:pt x="21555" y="106442"/>
                  </a:lnTo>
                  <a:lnTo>
                    <a:pt x="23117" y="106317"/>
                  </a:lnTo>
                  <a:close/>
                  <a:moveTo>
                    <a:pt x="35571" y="106421"/>
                  </a:moveTo>
                  <a:lnTo>
                    <a:pt x="37133" y="106567"/>
                  </a:lnTo>
                  <a:lnTo>
                    <a:pt x="35655" y="107233"/>
                  </a:lnTo>
                  <a:lnTo>
                    <a:pt x="34072" y="106942"/>
                  </a:lnTo>
                  <a:lnTo>
                    <a:pt x="35571" y="106421"/>
                  </a:lnTo>
                  <a:close/>
                  <a:moveTo>
                    <a:pt x="10414" y="105484"/>
                  </a:moveTo>
                  <a:lnTo>
                    <a:pt x="17015" y="105546"/>
                  </a:lnTo>
                  <a:lnTo>
                    <a:pt x="14454" y="106713"/>
                  </a:lnTo>
                  <a:lnTo>
                    <a:pt x="4832" y="107462"/>
                  </a:lnTo>
                  <a:lnTo>
                    <a:pt x="10414" y="105484"/>
                  </a:lnTo>
                  <a:close/>
                  <a:moveTo>
                    <a:pt x="27262" y="106713"/>
                  </a:moveTo>
                  <a:lnTo>
                    <a:pt x="28782" y="107129"/>
                  </a:lnTo>
                  <a:lnTo>
                    <a:pt x="27220" y="107525"/>
                  </a:lnTo>
                  <a:lnTo>
                    <a:pt x="25700" y="106962"/>
                  </a:lnTo>
                  <a:lnTo>
                    <a:pt x="27262" y="106713"/>
                  </a:lnTo>
                  <a:close/>
                  <a:moveTo>
                    <a:pt x="31427" y="106733"/>
                  </a:moveTo>
                  <a:lnTo>
                    <a:pt x="32968" y="107025"/>
                  </a:lnTo>
                  <a:lnTo>
                    <a:pt x="31448" y="107566"/>
                  </a:lnTo>
                  <a:lnTo>
                    <a:pt x="29886" y="107129"/>
                  </a:lnTo>
                  <a:lnTo>
                    <a:pt x="31427" y="106733"/>
                  </a:lnTo>
                  <a:close/>
                  <a:moveTo>
                    <a:pt x="41673" y="105734"/>
                  </a:moveTo>
                  <a:lnTo>
                    <a:pt x="48275" y="105796"/>
                  </a:lnTo>
                  <a:lnTo>
                    <a:pt x="53835" y="107879"/>
                  </a:lnTo>
                  <a:lnTo>
                    <a:pt x="44214" y="106962"/>
                  </a:lnTo>
                  <a:lnTo>
                    <a:pt x="41673" y="105734"/>
                  </a:lnTo>
                  <a:close/>
                  <a:moveTo>
                    <a:pt x="25138" y="107067"/>
                  </a:moveTo>
                  <a:lnTo>
                    <a:pt x="26720" y="107650"/>
                  </a:lnTo>
                  <a:lnTo>
                    <a:pt x="25033" y="108108"/>
                  </a:lnTo>
                  <a:lnTo>
                    <a:pt x="23451" y="107337"/>
                  </a:lnTo>
                  <a:lnTo>
                    <a:pt x="25138" y="107067"/>
                  </a:lnTo>
                  <a:close/>
                  <a:moveTo>
                    <a:pt x="33530" y="107129"/>
                  </a:moveTo>
                  <a:lnTo>
                    <a:pt x="35196" y="107441"/>
                  </a:lnTo>
                  <a:lnTo>
                    <a:pt x="33614" y="108170"/>
                  </a:lnTo>
                  <a:lnTo>
                    <a:pt x="31927" y="107712"/>
                  </a:lnTo>
                  <a:lnTo>
                    <a:pt x="33530" y="107129"/>
                  </a:lnTo>
                  <a:close/>
                  <a:moveTo>
                    <a:pt x="29323" y="107275"/>
                  </a:moveTo>
                  <a:lnTo>
                    <a:pt x="30969" y="107733"/>
                  </a:lnTo>
                  <a:lnTo>
                    <a:pt x="29323" y="108316"/>
                  </a:lnTo>
                  <a:lnTo>
                    <a:pt x="27699" y="107712"/>
                  </a:lnTo>
                  <a:lnTo>
                    <a:pt x="29323" y="107275"/>
                  </a:lnTo>
                  <a:close/>
                  <a:moveTo>
                    <a:pt x="27199" y="107837"/>
                  </a:moveTo>
                  <a:lnTo>
                    <a:pt x="28907" y="108462"/>
                  </a:lnTo>
                  <a:lnTo>
                    <a:pt x="27137" y="109087"/>
                  </a:lnTo>
                  <a:lnTo>
                    <a:pt x="25450" y="108295"/>
                  </a:lnTo>
                  <a:lnTo>
                    <a:pt x="27199" y="107837"/>
                  </a:lnTo>
                  <a:close/>
                  <a:moveTo>
                    <a:pt x="31448" y="107879"/>
                  </a:moveTo>
                  <a:lnTo>
                    <a:pt x="33197" y="108358"/>
                  </a:lnTo>
                  <a:lnTo>
                    <a:pt x="31510" y="109128"/>
                  </a:lnTo>
                  <a:lnTo>
                    <a:pt x="29740" y="108483"/>
                  </a:lnTo>
                  <a:lnTo>
                    <a:pt x="31448" y="107879"/>
                  </a:lnTo>
                  <a:close/>
                  <a:moveTo>
                    <a:pt x="20972" y="106483"/>
                  </a:moveTo>
                  <a:lnTo>
                    <a:pt x="22513" y="107212"/>
                  </a:lnTo>
                  <a:lnTo>
                    <a:pt x="9143" y="109462"/>
                  </a:lnTo>
                  <a:lnTo>
                    <a:pt x="9143" y="109462"/>
                  </a:lnTo>
                  <a:lnTo>
                    <a:pt x="14537" y="106983"/>
                  </a:lnTo>
                  <a:lnTo>
                    <a:pt x="20972" y="106483"/>
                  </a:lnTo>
                  <a:close/>
                  <a:moveTo>
                    <a:pt x="37716" y="106629"/>
                  </a:moveTo>
                  <a:lnTo>
                    <a:pt x="44131" y="107233"/>
                  </a:lnTo>
                  <a:lnTo>
                    <a:pt x="49483" y="109795"/>
                  </a:lnTo>
                  <a:lnTo>
                    <a:pt x="36154" y="107316"/>
                  </a:lnTo>
                  <a:lnTo>
                    <a:pt x="37716" y="106629"/>
                  </a:lnTo>
                  <a:close/>
                  <a:moveTo>
                    <a:pt x="29323" y="108629"/>
                  </a:moveTo>
                  <a:lnTo>
                    <a:pt x="31135" y="109295"/>
                  </a:lnTo>
                  <a:lnTo>
                    <a:pt x="29303" y="110128"/>
                  </a:lnTo>
                  <a:lnTo>
                    <a:pt x="27512" y="109274"/>
                  </a:lnTo>
                  <a:lnTo>
                    <a:pt x="29323" y="108629"/>
                  </a:lnTo>
                  <a:close/>
                  <a:moveTo>
                    <a:pt x="3708" y="1"/>
                  </a:moveTo>
                  <a:lnTo>
                    <a:pt x="27574" y="8914"/>
                  </a:lnTo>
                  <a:lnTo>
                    <a:pt x="25825" y="9706"/>
                  </a:lnTo>
                  <a:lnTo>
                    <a:pt x="1" y="2562"/>
                  </a:lnTo>
                  <a:lnTo>
                    <a:pt x="1" y="2875"/>
                  </a:lnTo>
                  <a:lnTo>
                    <a:pt x="25408" y="9893"/>
                  </a:lnTo>
                  <a:lnTo>
                    <a:pt x="23763" y="10664"/>
                  </a:lnTo>
                  <a:lnTo>
                    <a:pt x="8956" y="7915"/>
                  </a:lnTo>
                  <a:lnTo>
                    <a:pt x="1" y="3666"/>
                  </a:lnTo>
                  <a:lnTo>
                    <a:pt x="1" y="3978"/>
                  </a:lnTo>
                  <a:lnTo>
                    <a:pt x="7852" y="7706"/>
                  </a:lnTo>
                  <a:lnTo>
                    <a:pt x="7852" y="7706"/>
                  </a:lnTo>
                  <a:lnTo>
                    <a:pt x="1" y="6269"/>
                  </a:lnTo>
                  <a:lnTo>
                    <a:pt x="1" y="6561"/>
                  </a:lnTo>
                  <a:lnTo>
                    <a:pt x="8873" y="8206"/>
                  </a:lnTo>
                  <a:lnTo>
                    <a:pt x="14496" y="10872"/>
                  </a:lnTo>
                  <a:lnTo>
                    <a:pt x="4582" y="9935"/>
                  </a:lnTo>
                  <a:lnTo>
                    <a:pt x="1" y="8227"/>
                  </a:lnTo>
                  <a:lnTo>
                    <a:pt x="1" y="8519"/>
                  </a:lnTo>
                  <a:lnTo>
                    <a:pt x="3458" y="9810"/>
                  </a:lnTo>
                  <a:lnTo>
                    <a:pt x="1" y="9477"/>
                  </a:lnTo>
                  <a:lnTo>
                    <a:pt x="1" y="9768"/>
                  </a:lnTo>
                  <a:lnTo>
                    <a:pt x="4520" y="10205"/>
                  </a:lnTo>
                  <a:lnTo>
                    <a:pt x="10351" y="12392"/>
                  </a:lnTo>
                  <a:lnTo>
                    <a:pt x="396" y="12309"/>
                  </a:lnTo>
                  <a:lnTo>
                    <a:pt x="1" y="12205"/>
                  </a:lnTo>
                  <a:lnTo>
                    <a:pt x="1" y="12600"/>
                  </a:lnTo>
                  <a:lnTo>
                    <a:pt x="355" y="12600"/>
                  </a:lnTo>
                  <a:lnTo>
                    <a:pt x="6353" y="14246"/>
                  </a:lnTo>
                  <a:lnTo>
                    <a:pt x="1479" y="14641"/>
                  </a:lnTo>
                  <a:lnTo>
                    <a:pt x="1" y="13933"/>
                  </a:lnTo>
                  <a:lnTo>
                    <a:pt x="1" y="14266"/>
                  </a:lnTo>
                  <a:lnTo>
                    <a:pt x="917" y="14683"/>
                  </a:lnTo>
                  <a:lnTo>
                    <a:pt x="1" y="14745"/>
                  </a:lnTo>
                  <a:lnTo>
                    <a:pt x="1" y="15037"/>
                  </a:lnTo>
                  <a:lnTo>
                    <a:pt x="1438" y="14933"/>
                  </a:lnTo>
                  <a:lnTo>
                    <a:pt x="4083" y="16203"/>
                  </a:lnTo>
                  <a:lnTo>
                    <a:pt x="3354" y="16328"/>
                  </a:lnTo>
                  <a:lnTo>
                    <a:pt x="1" y="15703"/>
                  </a:lnTo>
                  <a:lnTo>
                    <a:pt x="1" y="15995"/>
                  </a:lnTo>
                  <a:lnTo>
                    <a:pt x="2521" y="16453"/>
                  </a:lnTo>
                  <a:lnTo>
                    <a:pt x="1" y="16891"/>
                  </a:lnTo>
                  <a:lnTo>
                    <a:pt x="1" y="17182"/>
                  </a:lnTo>
                  <a:lnTo>
                    <a:pt x="3354" y="16620"/>
                  </a:lnTo>
                  <a:lnTo>
                    <a:pt x="5978" y="17099"/>
                  </a:lnTo>
                  <a:lnTo>
                    <a:pt x="6061" y="17140"/>
                  </a:lnTo>
                  <a:lnTo>
                    <a:pt x="938" y="18473"/>
                  </a:lnTo>
                  <a:lnTo>
                    <a:pt x="1" y="18119"/>
                  </a:lnTo>
                  <a:lnTo>
                    <a:pt x="1" y="18432"/>
                  </a:lnTo>
                  <a:lnTo>
                    <a:pt x="438" y="18598"/>
                  </a:lnTo>
                  <a:lnTo>
                    <a:pt x="1" y="18702"/>
                  </a:lnTo>
                  <a:lnTo>
                    <a:pt x="1" y="19098"/>
                  </a:lnTo>
                  <a:lnTo>
                    <a:pt x="2417" y="19327"/>
                  </a:lnTo>
                  <a:lnTo>
                    <a:pt x="2500" y="19369"/>
                  </a:lnTo>
                  <a:lnTo>
                    <a:pt x="1" y="20243"/>
                  </a:lnTo>
                  <a:lnTo>
                    <a:pt x="1" y="20556"/>
                  </a:lnTo>
                  <a:lnTo>
                    <a:pt x="2916" y="19515"/>
                  </a:lnTo>
                  <a:lnTo>
                    <a:pt x="3687" y="19806"/>
                  </a:lnTo>
                  <a:lnTo>
                    <a:pt x="1" y="21493"/>
                  </a:lnTo>
                  <a:lnTo>
                    <a:pt x="1" y="22139"/>
                  </a:lnTo>
                  <a:lnTo>
                    <a:pt x="5436" y="23638"/>
                  </a:lnTo>
                  <a:lnTo>
                    <a:pt x="1" y="24055"/>
                  </a:lnTo>
                  <a:lnTo>
                    <a:pt x="1" y="24534"/>
                  </a:lnTo>
                  <a:lnTo>
                    <a:pt x="2083" y="25533"/>
                  </a:lnTo>
                  <a:lnTo>
                    <a:pt x="1" y="25138"/>
                  </a:lnTo>
                  <a:lnTo>
                    <a:pt x="1" y="25429"/>
                  </a:lnTo>
                  <a:lnTo>
                    <a:pt x="2458" y="25887"/>
                  </a:lnTo>
                  <a:lnTo>
                    <a:pt x="1" y="26304"/>
                  </a:lnTo>
                  <a:lnTo>
                    <a:pt x="1" y="26595"/>
                  </a:lnTo>
                  <a:lnTo>
                    <a:pt x="3187" y="26054"/>
                  </a:lnTo>
                  <a:lnTo>
                    <a:pt x="5124" y="26970"/>
                  </a:lnTo>
                  <a:lnTo>
                    <a:pt x="480" y="28178"/>
                  </a:lnTo>
                  <a:lnTo>
                    <a:pt x="376" y="28157"/>
                  </a:lnTo>
                  <a:lnTo>
                    <a:pt x="1" y="28032"/>
                  </a:lnTo>
                  <a:lnTo>
                    <a:pt x="1" y="28595"/>
                  </a:lnTo>
                  <a:lnTo>
                    <a:pt x="417" y="28491"/>
                  </a:lnTo>
                  <a:lnTo>
                    <a:pt x="2417" y="29240"/>
                  </a:lnTo>
                  <a:lnTo>
                    <a:pt x="1" y="30094"/>
                  </a:lnTo>
                  <a:lnTo>
                    <a:pt x="1" y="30407"/>
                  </a:lnTo>
                  <a:lnTo>
                    <a:pt x="2833" y="29407"/>
                  </a:lnTo>
                  <a:lnTo>
                    <a:pt x="4041" y="29844"/>
                  </a:lnTo>
                  <a:lnTo>
                    <a:pt x="1792" y="30886"/>
                  </a:lnTo>
                  <a:lnTo>
                    <a:pt x="1" y="30865"/>
                  </a:lnTo>
                  <a:lnTo>
                    <a:pt x="1" y="31156"/>
                  </a:lnTo>
                  <a:lnTo>
                    <a:pt x="1167" y="31156"/>
                  </a:lnTo>
                  <a:lnTo>
                    <a:pt x="334" y="31552"/>
                  </a:lnTo>
                  <a:lnTo>
                    <a:pt x="1" y="31448"/>
                  </a:lnTo>
                  <a:lnTo>
                    <a:pt x="1" y="32010"/>
                  </a:lnTo>
                  <a:lnTo>
                    <a:pt x="355" y="31864"/>
                  </a:lnTo>
                  <a:lnTo>
                    <a:pt x="4541" y="33010"/>
                  </a:lnTo>
                  <a:lnTo>
                    <a:pt x="1" y="33385"/>
                  </a:lnTo>
                  <a:lnTo>
                    <a:pt x="1" y="33655"/>
                  </a:lnTo>
                  <a:lnTo>
                    <a:pt x="5374" y="33239"/>
                  </a:lnTo>
                  <a:lnTo>
                    <a:pt x="8893" y="34218"/>
                  </a:lnTo>
                  <a:lnTo>
                    <a:pt x="3208" y="35176"/>
                  </a:lnTo>
                  <a:lnTo>
                    <a:pt x="292" y="34634"/>
                  </a:lnTo>
                  <a:lnTo>
                    <a:pt x="1" y="34488"/>
                  </a:lnTo>
                  <a:lnTo>
                    <a:pt x="1" y="34863"/>
                  </a:lnTo>
                  <a:lnTo>
                    <a:pt x="209" y="34905"/>
                  </a:lnTo>
                  <a:lnTo>
                    <a:pt x="1396" y="35467"/>
                  </a:lnTo>
                  <a:lnTo>
                    <a:pt x="1" y="35696"/>
                  </a:lnTo>
                  <a:lnTo>
                    <a:pt x="1" y="36009"/>
                  </a:lnTo>
                  <a:lnTo>
                    <a:pt x="1854" y="35696"/>
                  </a:lnTo>
                  <a:lnTo>
                    <a:pt x="4187" y="36800"/>
                  </a:lnTo>
                  <a:lnTo>
                    <a:pt x="1229" y="37571"/>
                  </a:lnTo>
                  <a:lnTo>
                    <a:pt x="1" y="37446"/>
                  </a:lnTo>
                  <a:lnTo>
                    <a:pt x="1" y="37737"/>
                  </a:lnTo>
                  <a:lnTo>
                    <a:pt x="396" y="37779"/>
                  </a:lnTo>
                  <a:lnTo>
                    <a:pt x="1" y="37883"/>
                  </a:lnTo>
                  <a:lnTo>
                    <a:pt x="1" y="38237"/>
                  </a:lnTo>
                  <a:lnTo>
                    <a:pt x="2333" y="39112"/>
                  </a:lnTo>
                  <a:lnTo>
                    <a:pt x="1" y="39945"/>
                  </a:lnTo>
                  <a:lnTo>
                    <a:pt x="1" y="40424"/>
                  </a:lnTo>
                  <a:lnTo>
                    <a:pt x="3166" y="40465"/>
                  </a:lnTo>
                  <a:lnTo>
                    <a:pt x="1105" y="41403"/>
                  </a:lnTo>
                  <a:lnTo>
                    <a:pt x="1" y="41090"/>
                  </a:lnTo>
                  <a:lnTo>
                    <a:pt x="1" y="41382"/>
                  </a:lnTo>
                  <a:lnTo>
                    <a:pt x="709" y="41590"/>
                  </a:lnTo>
                  <a:lnTo>
                    <a:pt x="1" y="41902"/>
                  </a:lnTo>
                  <a:lnTo>
                    <a:pt x="1" y="42215"/>
                  </a:lnTo>
                  <a:lnTo>
                    <a:pt x="1125" y="41694"/>
                  </a:lnTo>
                  <a:lnTo>
                    <a:pt x="3645" y="42402"/>
                  </a:lnTo>
                  <a:lnTo>
                    <a:pt x="1" y="42694"/>
                  </a:lnTo>
                  <a:lnTo>
                    <a:pt x="1" y="42965"/>
                  </a:lnTo>
                  <a:lnTo>
                    <a:pt x="4457" y="42631"/>
                  </a:lnTo>
                  <a:lnTo>
                    <a:pt x="8394" y="43714"/>
                  </a:lnTo>
                  <a:lnTo>
                    <a:pt x="3125" y="44589"/>
                  </a:lnTo>
                  <a:lnTo>
                    <a:pt x="1" y="44006"/>
                  </a:lnTo>
                  <a:lnTo>
                    <a:pt x="1" y="44318"/>
                  </a:lnTo>
                  <a:lnTo>
                    <a:pt x="2292" y="44735"/>
                  </a:lnTo>
                  <a:lnTo>
                    <a:pt x="542" y="45026"/>
                  </a:lnTo>
                  <a:lnTo>
                    <a:pt x="1" y="44776"/>
                  </a:lnTo>
                  <a:lnTo>
                    <a:pt x="1" y="45089"/>
                  </a:lnTo>
                  <a:lnTo>
                    <a:pt x="42" y="45110"/>
                  </a:lnTo>
                  <a:lnTo>
                    <a:pt x="1" y="45110"/>
                  </a:lnTo>
                  <a:lnTo>
                    <a:pt x="1" y="45401"/>
                  </a:lnTo>
                  <a:lnTo>
                    <a:pt x="501" y="45318"/>
                  </a:lnTo>
                  <a:lnTo>
                    <a:pt x="3250" y="46630"/>
                  </a:lnTo>
                  <a:lnTo>
                    <a:pt x="1958" y="46963"/>
                  </a:lnTo>
                  <a:lnTo>
                    <a:pt x="1" y="46776"/>
                  </a:lnTo>
                  <a:lnTo>
                    <a:pt x="1" y="47067"/>
                  </a:lnTo>
                  <a:lnTo>
                    <a:pt x="1146" y="47171"/>
                  </a:lnTo>
                  <a:lnTo>
                    <a:pt x="1" y="47463"/>
                  </a:lnTo>
                  <a:lnTo>
                    <a:pt x="1" y="47775"/>
                  </a:lnTo>
                  <a:lnTo>
                    <a:pt x="1979" y="47255"/>
                  </a:lnTo>
                  <a:lnTo>
                    <a:pt x="5186" y="47567"/>
                  </a:lnTo>
                  <a:lnTo>
                    <a:pt x="5665" y="47796"/>
                  </a:lnTo>
                  <a:lnTo>
                    <a:pt x="2687" y="48837"/>
                  </a:lnTo>
                  <a:lnTo>
                    <a:pt x="1" y="47838"/>
                  </a:lnTo>
                  <a:lnTo>
                    <a:pt x="1" y="48150"/>
                  </a:lnTo>
                  <a:lnTo>
                    <a:pt x="2250" y="48983"/>
                  </a:lnTo>
                  <a:lnTo>
                    <a:pt x="1021" y="49441"/>
                  </a:lnTo>
                  <a:lnTo>
                    <a:pt x="1" y="49421"/>
                  </a:lnTo>
                  <a:lnTo>
                    <a:pt x="1" y="49712"/>
                  </a:lnTo>
                  <a:lnTo>
                    <a:pt x="209" y="49712"/>
                  </a:lnTo>
                  <a:lnTo>
                    <a:pt x="1" y="49795"/>
                  </a:lnTo>
                  <a:lnTo>
                    <a:pt x="1" y="50087"/>
                  </a:lnTo>
                  <a:lnTo>
                    <a:pt x="1063" y="49733"/>
                  </a:lnTo>
                  <a:lnTo>
                    <a:pt x="4291" y="49754"/>
                  </a:lnTo>
                  <a:lnTo>
                    <a:pt x="4770" y="49920"/>
                  </a:lnTo>
                  <a:lnTo>
                    <a:pt x="1896" y="51232"/>
                  </a:lnTo>
                  <a:lnTo>
                    <a:pt x="1" y="50712"/>
                  </a:lnTo>
                  <a:lnTo>
                    <a:pt x="1" y="51024"/>
                  </a:lnTo>
                  <a:lnTo>
                    <a:pt x="1479" y="51420"/>
                  </a:lnTo>
                  <a:lnTo>
                    <a:pt x="271" y="51982"/>
                  </a:lnTo>
                  <a:lnTo>
                    <a:pt x="1" y="52003"/>
                  </a:lnTo>
                  <a:lnTo>
                    <a:pt x="1" y="52419"/>
                  </a:lnTo>
                  <a:lnTo>
                    <a:pt x="355" y="52253"/>
                  </a:lnTo>
                  <a:lnTo>
                    <a:pt x="3562" y="52003"/>
                  </a:lnTo>
                  <a:lnTo>
                    <a:pt x="7894" y="53211"/>
                  </a:lnTo>
                  <a:lnTo>
                    <a:pt x="3041" y="54023"/>
                  </a:lnTo>
                  <a:lnTo>
                    <a:pt x="1" y="53461"/>
                  </a:lnTo>
                  <a:lnTo>
                    <a:pt x="1" y="53752"/>
                  </a:lnTo>
                  <a:lnTo>
                    <a:pt x="2208" y="54148"/>
                  </a:lnTo>
                  <a:lnTo>
                    <a:pt x="1" y="54523"/>
                  </a:lnTo>
                  <a:lnTo>
                    <a:pt x="1" y="54814"/>
                  </a:lnTo>
                  <a:lnTo>
                    <a:pt x="3041" y="54315"/>
                  </a:lnTo>
                  <a:lnTo>
                    <a:pt x="7477" y="55127"/>
                  </a:lnTo>
                  <a:lnTo>
                    <a:pt x="2729" y="56356"/>
                  </a:lnTo>
                  <a:lnTo>
                    <a:pt x="1" y="55064"/>
                  </a:lnTo>
                  <a:lnTo>
                    <a:pt x="1" y="55377"/>
                  </a:lnTo>
                  <a:lnTo>
                    <a:pt x="1917" y="56293"/>
                  </a:lnTo>
                  <a:lnTo>
                    <a:pt x="1" y="56106"/>
                  </a:lnTo>
                  <a:lnTo>
                    <a:pt x="1" y="56397"/>
                  </a:lnTo>
                  <a:lnTo>
                    <a:pt x="1896" y="56564"/>
                  </a:lnTo>
                  <a:lnTo>
                    <a:pt x="1" y="57064"/>
                  </a:lnTo>
                  <a:lnTo>
                    <a:pt x="1" y="57355"/>
                  </a:lnTo>
                  <a:lnTo>
                    <a:pt x="2708" y="56668"/>
                  </a:lnTo>
                  <a:lnTo>
                    <a:pt x="5145" y="57813"/>
                  </a:lnTo>
                  <a:lnTo>
                    <a:pt x="2604" y="58709"/>
                  </a:lnTo>
                  <a:lnTo>
                    <a:pt x="1" y="57751"/>
                  </a:lnTo>
                  <a:lnTo>
                    <a:pt x="1" y="58063"/>
                  </a:lnTo>
                  <a:lnTo>
                    <a:pt x="1771" y="58730"/>
                  </a:lnTo>
                  <a:lnTo>
                    <a:pt x="1" y="58709"/>
                  </a:lnTo>
                  <a:lnTo>
                    <a:pt x="1" y="59000"/>
                  </a:lnTo>
                  <a:lnTo>
                    <a:pt x="1771" y="59000"/>
                  </a:lnTo>
                  <a:lnTo>
                    <a:pt x="1" y="59625"/>
                  </a:lnTo>
                  <a:lnTo>
                    <a:pt x="1" y="59938"/>
                  </a:lnTo>
                  <a:lnTo>
                    <a:pt x="2604" y="59021"/>
                  </a:lnTo>
                  <a:lnTo>
                    <a:pt x="5124" y="59958"/>
                  </a:lnTo>
                  <a:lnTo>
                    <a:pt x="2666" y="61083"/>
                  </a:lnTo>
                  <a:lnTo>
                    <a:pt x="1" y="60354"/>
                  </a:lnTo>
                  <a:lnTo>
                    <a:pt x="1" y="60646"/>
                  </a:lnTo>
                  <a:lnTo>
                    <a:pt x="1854" y="61166"/>
                  </a:lnTo>
                  <a:lnTo>
                    <a:pt x="1" y="61312"/>
                  </a:lnTo>
                  <a:lnTo>
                    <a:pt x="1" y="61604"/>
                  </a:lnTo>
                  <a:lnTo>
                    <a:pt x="1875" y="61437"/>
                  </a:lnTo>
                  <a:lnTo>
                    <a:pt x="1875" y="61437"/>
                  </a:lnTo>
                  <a:lnTo>
                    <a:pt x="1" y="62291"/>
                  </a:lnTo>
                  <a:lnTo>
                    <a:pt x="1" y="62624"/>
                  </a:lnTo>
                  <a:lnTo>
                    <a:pt x="2687" y="61395"/>
                  </a:lnTo>
                  <a:lnTo>
                    <a:pt x="7415" y="62687"/>
                  </a:lnTo>
                  <a:lnTo>
                    <a:pt x="2979" y="63436"/>
                  </a:lnTo>
                  <a:lnTo>
                    <a:pt x="1" y="62895"/>
                  </a:lnTo>
                  <a:lnTo>
                    <a:pt x="1" y="63186"/>
                  </a:lnTo>
                  <a:lnTo>
                    <a:pt x="2146" y="63582"/>
                  </a:lnTo>
                  <a:lnTo>
                    <a:pt x="1" y="63936"/>
                  </a:lnTo>
                  <a:lnTo>
                    <a:pt x="1" y="64228"/>
                  </a:lnTo>
                  <a:lnTo>
                    <a:pt x="2979" y="63728"/>
                  </a:lnTo>
                  <a:lnTo>
                    <a:pt x="7810" y="64623"/>
                  </a:lnTo>
                  <a:lnTo>
                    <a:pt x="3458" y="65748"/>
                  </a:lnTo>
                  <a:lnTo>
                    <a:pt x="251" y="65456"/>
                  </a:lnTo>
                  <a:lnTo>
                    <a:pt x="1" y="65332"/>
                  </a:lnTo>
                  <a:lnTo>
                    <a:pt x="1" y="65706"/>
                  </a:lnTo>
                  <a:lnTo>
                    <a:pt x="167" y="65727"/>
                  </a:lnTo>
                  <a:lnTo>
                    <a:pt x="1354" y="66290"/>
                  </a:lnTo>
                  <a:lnTo>
                    <a:pt x="1" y="66644"/>
                  </a:lnTo>
                  <a:lnTo>
                    <a:pt x="1" y="66956"/>
                  </a:lnTo>
                  <a:lnTo>
                    <a:pt x="1771" y="66498"/>
                  </a:lnTo>
                  <a:lnTo>
                    <a:pt x="4624" y="67851"/>
                  </a:lnTo>
                  <a:lnTo>
                    <a:pt x="4124" y="68018"/>
                  </a:lnTo>
                  <a:lnTo>
                    <a:pt x="917" y="67997"/>
                  </a:lnTo>
                  <a:lnTo>
                    <a:pt x="1" y="67664"/>
                  </a:lnTo>
                  <a:lnTo>
                    <a:pt x="1" y="67976"/>
                  </a:lnTo>
                  <a:lnTo>
                    <a:pt x="1" y="68268"/>
                  </a:lnTo>
                  <a:lnTo>
                    <a:pt x="855" y="68289"/>
                  </a:lnTo>
                  <a:lnTo>
                    <a:pt x="2083" y="68747"/>
                  </a:lnTo>
                  <a:lnTo>
                    <a:pt x="1" y="69476"/>
                  </a:lnTo>
                  <a:lnTo>
                    <a:pt x="1" y="69788"/>
                  </a:lnTo>
                  <a:lnTo>
                    <a:pt x="2521" y="68893"/>
                  </a:lnTo>
                  <a:lnTo>
                    <a:pt x="5478" y="69997"/>
                  </a:lnTo>
                  <a:lnTo>
                    <a:pt x="4999" y="70226"/>
                  </a:lnTo>
                  <a:lnTo>
                    <a:pt x="1792" y="70476"/>
                  </a:lnTo>
                  <a:lnTo>
                    <a:pt x="1" y="69976"/>
                  </a:lnTo>
                  <a:lnTo>
                    <a:pt x="1" y="70267"/>
                  </a:lnTo>
                  <a:lnTo>
                    <a:pt x="959" y="70538"/>
                  </a:lnTo>
                  <a:lnTo>
                    <a:pt x="1" y="70621"/>
                  </a:lnTo>
                  <a:lnTo>
                    <a:pt x="1" y="70913"/>
                  </a:lnTo>
                  <a:lnTo>
                    <a:pt x="1771" y="70767"/>
                  </a:lnTo>
                  <a:lnTo>
                    <a:pt x="3041" y="71121"/>
                  </a:lnTo>
                  <a:lnTo>
                    <a:pt x="271" y="72371"/>
                  </a:lnTo>
                  <a:lnTo>
                    <a:pt x="1" y="72329"/>
                  </a:lnTo>
                  <a:lnTo>
                    <a:pt x="1" y="72808"/>
                  </a:lnTo>
                  <a:lnTo>
                    <a:pt x="313" y="72683"/>
                  </a:lnTo>
                  <a:lnTo>
                    <a:pt x="2063" y="72995"/>
                  </a:lnTo>
                  <a:lnTo>
                    <a:pt x="1" y="73349"/>
                  </a:lnTo>
                  <a:lnTo>
                    <a:pt x="1" y="73641"/>
                  </a:lnTo>
                  <a:lnTo>
                    <a:pt x="2896" y="73162"/>
                  </a:lnTo>
                  <a:lnTo>
                    <a:pt x="8144" y="74120"/>
                  </a:lnTo>
                  <a:lnTo>
                    <a:pt x="4187" y="75141"/>
                  </a:lnTo>
                  <a:lnTo>
                    <a:pt x="1" y="74745"/>
                  </a:lnTo>
                  <a:lnTo>
                    <a:pt x="1" y="75036"/>
                  </a:lnTo>
                  <a:lnTo>
                    <a:pt x="3375" y="75370"/>
                  </a:lnTo>
                  <a:lnTo>
                    <a:pt x="855" y="76015"/>
                  </a:lnTo>
                  <a:lnTo>
                    <a:pt x="1" y="75619"/>
                  </a:lnTo>
                  <a:lnTo>
                    <a:pt x="1" y="75932"/>
                  </a:lnTo>
                  <a:lnTo>
                    <a:pt x="417" y="76119"/>
                  </a:lnTo>
                  <a:lnTo>
                    <a:pt x="1" y="76244"/>
                  </a:lnTo>
                  <a:lnTo>
                    <a:pt x="1" y="76536"/>
                  </a:lnTo>
                  <a:lnTo>
                    <a:pt x="813" y="76328"/>
                  </a:lnTo>
                  <a:lnTo>
                    <a:pt x="2854" y="77286"/>
                  </a:lnTo>
                  <a:lnTo>
                    <a:pt x="1" y="77265"/>
                  </a:lnTo>
                  <a:lnTo>
                    <a:pt x="1" y="77556"/>
                  </a:lnTo>
                  <a:lnTo>
                    <a:pt x="3479" y="77577"/>
                  </a:lnTo>
                  <a:lnTo>
                    <a:pt x="4083" y="77890"/>
                  </a:lnTo>
                  <a:lnTo>
                    <a:pt x="2437" y="78473"/>
                  </a:lnTo>
                  <a:lnTo>
                    <a:pt x="1" y="77556"/>
                  </a:lnTo>
                  <a:lnTo>
                    <a:pt x="1" y="77869"/>
                  </a:lnTo>
                  <a:lnTo>
                    <a:pt x="2021" y="78618"/>
                  </a:lnTo>
                  <a:lnTo>
                    <a:pt x="1" y="79327"/>
                  </a:lnTo>
                  <a:lnTo>
                    <a:pt x="1" y="79910"/>
                  </a:lnTo>
                  <a:lnTo>
                    <a:pt x="42" y="79910"/>
                  </a:lnTo>
                  <a:lnTo>
                    <a:pt x="1" y="79930"/>
                  </a:lnTo>
                  <a:lnTo>
                    <a:pt x="1" y="80222"/>
                  </a:lnTo>
                  <a:lnTo>
                    <a:pt x="875" y="80139"/>
                  </a:lnTo>
                  <a:lnTo>
                    <a:pt x="3812" y="80951"/>
                  </a:lnTo>
                  <a:lnTo>
                    <a:pt x="1459" y="82034"/>
                  </a:lnTo>
                  <a:lnTo>
                    <a:pt x="1" y="81763"/>
                  </a:lnTo>
                  <a:lnTo>
                    <a:pt x="1" y="82055"/>
                  </a:lnTo>
                  <a:lnTo>
                    <a:pt x="1000" y="82242"/>
                  </a:lnTo>
                  <a:lnTo>
                    <a:pt x="1" y="82700"/>
                  </a:lnTo>
                  <a:lnTo>
                    <a:pt x="1" y="83054"/>
                  </a:lnTo>
                  <a:lnTo>
                    <a:pt x="2812" y="82575"/>
                  </a:lnTo>
                  <a:lnTo>
                    <a:pt x="8477" y="83637"/>
                  </a:lnTo>
                  <a:lnTo>
                    <a:pt x="4936" y="84533"/>
                  </a:lnTo>
                  <a:lnTo>
                    <a:pt x="1" y="84075"/>
                  </a:lnTo>
                  <a:lnTo>
                    <a:pt x="1" y="84366"/>
                  </a:lnTo>
                  <a:lnTo>
                    <a:pt x="4124" y="84762"/>
                  </a:lnTo>
                  <a:lnTo>
                    <a:pt x="1" y="85824"/>
                  </a:lnTo>
                  <a:lnTo>
                    <a:pt x="1" y="86220"/>
                  </a:lnTo>
                  <a:lnTo>
                    <a:pt x="709" y="86553"/>
                  </a:lnTo>
                  <a:lnTo>
                    <a:pt x="1" y="86553"/>
                  </a:lnTo>
                  <a:lnTo>
                    <a:pt x="1" y="86845"/>
                  </a:lnTo>
                  <a:lnTo>
                    <a:pt x="1334" y="86845"/>
                  </a:lnTo>
                  <a:lnTo>
                    <a:pt x="3562" y="87907"/>
                  </a:lnTo>
                  <a:lnTo>
                    <a:pt x="2354" y="88344"/>
                  </a:lnTo>
                  <a:lnTo>
                    <a:pt x="1" y="87469"/>
                  </a:lnTo>
                  <a:lnTo>
                    <a:pt x="1" y="87782"/>
                  </a:lnTo>
                  <a:lnTo>
                    <a:pt x="1938" y="88490"/>
                  </a:lnTo>
                  <a:lnTo>
                    <a:pt x="1" y="89177"/>
                  </a:lnTo>
                  <a:lnTo>
                    <a:pt x="1" y="89531"/>
                  </a:lnTo>
                  <a:lnTo>
                    <a:pt x="4603" y="90802"/>
                  </a:lnTo>
                  <a:lnTo>
                    <a:pt x="2646" y="91697"/>
                  </a:lnTo>
                  <a:lnTo>
                    <a:pt x="1" y="91197"/>
                  </a:lnTo>
                  <a:lnTo>
                    <a:pt x="1" y="91510"/>
                  </a:lnTo>
                  <a:lnTo>
                    <a:pt x="1896" y="91843"/>
                  </a:lnTo>
                  <a:lnTo>
                    <a:pt x="1" y="92176"/>
                  </a:lnTo>
                  <a:lnTo>
                    <a:pt x="1" y="92468"/>
                  </a:lnTo>
                  <a:lnTo>
                    <a:pt x="1521" y="92197"/>
                  </a:lnTo>
                  <a:lnTo>
                    <a:pt x="1521" y="92197"/>
                  </a:lnTo>
                  <a:lnTo>
                    <a:pt x="1" y="92905"/>
                  </a:lnTo>
                  <a:lnTo>
                    <a:pt x="1" y="93217"/>
                  </a:lnTo>
                  <a:lnTo>
                    <a:pt x="2625" y="92030"/>
                  </a:lnTo>
                  <a:lnTo>
                    <a:pt x="2729" y="92009"/>
                  </a:lnTo>
                  <a:lnTo>
                    <a:pt x="8810" y="93134"/>
                  </a:lnTo>
                  <a:lnTo>
                    <a:pt x="5686" y="93946"/>
                  </a:lnTo>
                  <a:lnTo>
                    <a:pt x="1" y="93384"/>
                  </a:lnTo>
                  <a:lnTo>
                    <a:pt x="1" y="93676"/>
                  </a:lnTo>
                  <a:lnTo>
                    <a:pt x="4853" y="94155"/>
                  </a:lnTo>
                  <a:lnTo>
                    <a:pt x="1" y="95404"/>
                  </a:lnTo>
                  <a:lnTo>
                    <a:pt x="1" y="95716"/>
                  </a:lnTo>
                  <a:lnTo>
                    <a:pt x="5707" y="94238"/>
                  </a:lnTo>
                  <a:lnTo>
                    <a:pt x="11851" y="94821"/>
                  </a:lnTo>
                  <a:lnTo>
                    <a:pt x="8810" y="95904"/>
                  </a:lnTo>
                  <a:lnTo>
                    <a:pt x="1" y="95821"/>
                  </a:lnTo>
                  <a:lnTo>
                    <a:pt x="1" y="96112"/>
                  </a:lnTo>
                  <a:lnTo>
                    <a:pt x="8019" y="96175"/>
                  </a:lnTo>
                  <a:lnTo>
                    <a:pt x="3437" y="97799"/>
                  </a:lnTo>
                  <a:lnTo>
                    <a:pt x="1" y="96175"/>
                  </a:lnTo>
                  <a:lnTo>
                    <a:pt x="1" y="96487"/>
                  </a:lnTo>
                  <a:lnTo>
                    <a:pt x="3041" y="97945"/>
                  </a:lnTo>
                  <a:lnTo>
                    <a:pt x="2271" y="98216"/>
                  </a:lnTo>
                  <a:lnTo>
                    <a:pt x="1" y="97383"/>
                  </a:lnTo>
                  <a:lnTo>
                    <a:pt x="1" y="97695"/>
                  </a:lnTo>
                  <a:lnTo>
                    <a:pt x="1854" y="98361"/>
                  </a:lnTo>
                  <a:lnTo>
                    <a:pt x="1750" y="98403"/>
                  </a:lnTo>
                  <a:lnTo>
                    <a:pt x="1" y="98549"/>
                  </a:lnTo>
                  <a:lnTo>
                    <a:pt x="1" y="98840"/>
                  </a:lnTo>
                  <a:lnTo>
                    <a:pt x="709" y="98778"/>
                  </a:lnTo>
                  <a:lnTo>
                    <a:pt x="251" y="98944"/>
                  </a:lnTo>
                  <a:lnTo>
                    <a:pt x="1" y="98861"/>
                  </a:lnTo>
                  <a:lnTo>
                    <a:pt x="1" y="99340"/>
                  </a:lnTo>
                  <a:lnTo>
                    <a:pt x="271" y="99236"/>
                  </a:lnTo>
                  <a:lnTo>
                    <a:pt x="5374" y="100652"/>
                  </a:lnTo>
                  <a:lnTo>
                    <a:pt x="5291" y="100694"/>
                  </a:lnTo>
                  <a:lnTo>
                    <a:pt x="2666" y="101131"/>
                  </a:lnTo>
                  <a:lnTo>
                    <a:pt x="1" y="100652"/>
                  </a:lnTo>
                  <a:lnTo>
                    <a:pt x="1" y="100944"/>
                  </a:lnTo>
                  <a:lnTo>
                    <a:pt x="1833" y="101277"/>
                  </a:lnTo>
                  <a:lnTo>
                    <a:pt x="1" y="101569"/>
                  </a:lnTo>
                  <a:lnTo>
                    <a:pt x="1" y="101881"/>
                  </a:lnTo>
                  <a:lnTo>
                    <a:pt x="2666" y="101423"/>
                  </a:lnTo>
                  <a:lnTo>
                    <a:pt x="3375" y="101569"/>
                  </a:lnTo>
                  <a:lnTo>
                    <a:pt x="709" y="102776"/>
                  </a:lnTo>
                  <a:lnTo>
                    <a:pt x="1" y="102714"/>
                  </a:lnTo>
                  <a:lnTo>
                    <a:pt x="1" y="103006"/>
                  </a:lnTo>
                  <a:lnTo>
                    <a:pt x="167" y="103026"/>
                  </a:lnTo>
                  <a:lnTo>
                    <a:pt x="1" y="103110"/>
                  </a:lnTo>
                  <a:lnTo>
                    <a:pt x="1" y="103422"/>
                  </a:lnTo>
                  <a:lnTo>
                    <a:pt x="750" y="103089"/>
                  </a:lnTo>
                  <a:lnTo>
                    <a:pt x="5603" y="103547"/>
                  </a:lnTo>
                  <a:lnTo>
                    <a:pt x="1" y="105005"/>
                  </a:lnTo>
                  <a:lnTo>
                    <a:pt x="1" y="105401"/>
                  </a:lnTo>
                  <a:lnTo>
                    <a:pt x="9581" y="105484"/>
                  </a:lnTo>
                  <a:lnTo>
                    <a:pt x="3708" y="107566"/>
                  </a:lnTo>
                  <a:lnTo>
                    <a:pt x="1" y="107858"/>
                  </a:lnTo>
                  <a:lnTo>
                    <a:pt x="1" y="108150"/>
                  </a:lnTo>
                  <a:lnTo>
                    <a:pt x="2646" y="107941"/>
                  </a:lnTo>
                  <a:lnTo>
                    <a:pt x="1" y="108878"/>
                  </a:lnTo>
                  <a:lnTo>
                    <a:pt x="1" y="109170"/>
                  </a:lnTo>
                  <a:lnTo>
                    <a:pt x="3770" y="107837"/>
                  </a:lnTo>
                  <a:lnTo>
                    <a:pt x="13683" y="107067"/>
                  </a:lnTo>
                  <a:lnTo>
                    <a:pt x="8040" y="109649"/>
                  </a:lnTo>
                  <a:lnTo>
                    <a:pt x="1" y="110982"/>
                  </a:lnTo>
                  <a:lnTo>
                    <a:pt x="1" y="111273"/>
                  </a:lnTo>
                  <a:lnTo>
                    <a:pt x="7019" y="110107"/>
                  </a:lnTo>
                  <a:lnTo>
                    <a:pt x="1" y="113294"/>
                  </a:lnTo>
                  <a:lnTo>
                    <a:pt x="1" y="113627"/>
                  </a:lnTo>
                  <a:lnTo>
                    <a:pt x="8123" y="109920"/>
                  </a:lnTo>
                  <a:lnTo>
                    <a:pt x="22972" y="107421"/>
                  </a:lnTo>
                  <a:lnTo>
                    <a:pt x="24596" y="108212"/>
                  </a:lnTo>
                  <a:lnTo>
                    <a:pt x="1" y="114585"/>
                  </a:lnTo>
                  <a:lnTo>
                    <a:pt x="1" y="114876"/>
                  </a:lnTo>
                  <a:lnTo>
                    <a:pt x="25013" y="108399"/>
                  </a:lnTo>
                  <a:lnTo>
                    <a:pt x="26741" y="109232"/>
                  </a:lnTo>
                  <a:lnTo>
                    <a:pt x="1" y="118708"/>
                  </a:lnTo>
                  <a:lnTo>
                    <a:pt x="1" y="119021"/>
                  </a:lnTo>
                  <a:lnTo>
                    <a:pt x="27116" y="109420"/>
                  </a:lnTo>
                  <a:lnTo>
                    <a:pt x="28969" y="110295"/>
                  </a:lnTo>
                  <a:lnTo>
                    <a:pt x="8227" y="119750"/>
                  </a:lnTo>
                  <a:lnTo>
                    <a:pt x="8914" y="119750"/>
                  </a:lnTo>
                  <a:lnTo>
                    <a:pt x="29303" y="110461"/>
                  </a:lnTo>
                  <a:lnTo>
                    <a:pt x="48837" y="119750"/>
                  </a:lnTo>
                  <a:lnTo>
                    <a:pt x="49504" y="119750"/>
                  </a:lnTo>
                  <a:lnTo>
                    <a:pt x="29657" y="110295"/>
                  </a:lnTo>
                  <a:lnTo>
                    <a:pt x="31510" y="109441"/>
                  </a:lnTo>
                  <a:lnTo>
                    <a:pt x="59125" y="119750"/>
                  </a:lnTo>
                  <a:lnTo>
                    <a:pt x="59458" y="119750"/>
                  </a:lnTo>
                  <a:lnTo>
                    <a:pt x="59458" y="119562"/>
                  </a:lnTo>
                  <a:lnTo>
                    <a:pt x="31885" y="109274"/>
                  </a:lnTo>
                  <a:lnTo>
                    <a:pt x="33634" y="108483"/>
                  </a:lnTo>
                  <a:lnTo>
                    <a:pt x="59458" y="115626"/>
                  </a:lnTo>
                  <a:lnTo>
                    <a:pt x="59458" y="115314"/>
                  </a:lnTo>
                  <a:lnTo>
                    <a:pt x="34051" y="108295"/>
                  </a:lnTo>
                  <a:lnTo>
                    <a:pt x="35696" y="107546"/>
                  </a:lnTo>
                  <a:lnTo>
                    <a:pt x="50503" y="110274"/>
                  </a:lnTo>
                  <a:lnTo>
                    <a:pt x="59458" y="114543"/>
                  </a:lnTo>
                  <a:lnTo>
                    <a:pt x="59458" y="114210"/>
                  </a:lnTo>
                  <a:lnTo>
                    <a:pt x="51607" y="110482"/>
                  </a:lnTo>
                  <a:lnTo>
                    <a:pt x="59458" y="111919"/>
                  </a:lnTo>
                  <a:lnTo>
                    <a:pt x="59458" y="111627"/>
                  </a:lnTo>
                  <a:lnTo>
                    <a:pt x="50587" y="110003"/>
                  </a:lnTo>
                  <a:lnTo>
                    <a:pt x="44985" y="107316"/>
                  </a:lnTo>
                  <a:lnTo>
                    <a:pt x="54877" y="108274"/>
                  </a:lnTo>
                  <a:lnTo>
                    <a:pt x="59458" y="109982"/>
                  </a:lnTo>
                  <a:lnTo>
                    <a:pt x="59458" y="109670"/>
                  </a:lnTo>
                  <a:lnTo>
                    <a:pt x="56001" y="108379"/>
                  </a:lnTo>
                  <a:lnTo>
                    <a:pt x="56001" y="108379"/>
                  </a:lnTo>
                  <a:lnTo>
                    <a:pt x="59458" y="108712"/>
                  </a:lnTo>
                  <a:lnTo>
                    <a:pt x="59458" y="108420"/>
                  </a:lnTo>
                  <a:lnTo>
                    <a:pt x="54960" y="107983"/>
                  </a:lnTo>
                  <a:lnTo>
                    <a:pt x="49129" y="105796"/>
                  </a:lnTo>
                  <a:lnTo>
                    <a:pt x="49129" y="105796"/>
                  </a:lnTo>
                  <a:lnTo>
                    <a:pt x="59084" y="105880"/>
                  </a:lnTo>
                  <a:lnTo>
                    <a:pt x="59458" y="105984"/>
                  </a:lnTo>
                  <a:lnTo>
                    <a:pt x="59458" y="105609"/>
                  </a:lnTo>
                  <a:lnTo>
                    <a:pt x="59125" y="105588"/>
                  </a:lnTo>
                  <a:lnTo>
                    <a:pt x="53127" y="103943"/>
                  </a:lnTo>
                  <a:lnTo>
                    <a:pt x="57980" y="103547"/>
                  </a:lnTo>
                  <a:lnTo>
                    <a:pt x="59458" y="104255"/>
                  </a:lnTo>
                  <a:lnTo>
                    <a:pt x="59458" y="103943"/>
                  </a:lnTo>
                  <a:lnTo>
                    <a:pt x="58563" y="103505"/>
                  </a:lnTo>
                  <a:lnTo>
                    <a:pt x="59458" y="103443"/>
                  </a:lnTo>
                  <a:lnTo>
                    <a:pt x="59458" y="103151"/>
                  </a:lnTo>
                  <a:lnTo>
                    <a:pt x="58042" y="103255"/>
                  </a:lnTo>
                  <a:lnTo>
                    <a:pt x="55377" y="101985"/>
                  </a:lnTo>
                  <a:lnTo>
                    <a:pt x="56105" y="101860"/>
                  </a:lnTo>
                  <a:lnTo>
                    <a:pt x="59458" y="102485"/>
                  </a:lnTo>
                  <a:lnTo>
                    <a:pt x="59458" y="102193"/>
                  </a:lnTo>
                  <a:lnTo>
                    <a:pt x="56939" y="101735"/>
                  </a:lnTo>
                  <a:lnTo>
                    <a:pt x="59458" y="101298"/>
                  </a:lnTo>
                  <a:lnTo>
                    <a:pt x="59458" y="101006"/>
                  </a:lnTo>
                  <a:lnTo>
                    <a:pt x="56105" y="101569"/>
                  </a:lnTo>
                  <a:lnTo>
                    <a:pt x="53481" y="101090"/>
                  </a:lnTo>
                  <a:lnTo>
                    <a:pt x="53398" y="101048"/>
                  </a:lnTo>
                  <a:lnTo>
                    <a:pt x="58521" y="99715"/>
                  </a:lnTo>
                  <a:lnTo>
                    <a:pt x="59458" y="100069"/>
                  </a:lnTo>
                  <a:lnTo>
                    <a:pt x="59458" y="99757"/>
                  </a:lnTo>
                  <a:lnTo>
                    <a:pt x="59021" y="99590"/>
                  </a:lnTo>
                  <a:lnTo>
                    <a:pt x="59458" y="99486"/>
                  </a:lnTo>
                  <a:lnTo>
                    <a:pt x="59458" y="99090"/>
                  </a:lnTo>
                  <a:lnTo>
                    <a:pt x="57043" y="98861"/>
                  </a:lnTo>
                  <a:lnTo>
                    <a:pt x="56959" y="98820"/>
                  </a:lnTo>
                  <a:lnTo>
                    <a:pt x="59458" y="97945"/>
                  </a:lnTo>
                  <a:lnTo>
                    <a:pt x="59458" y="97632"/>
                  </a:lnTo>
                  <a:lnTo>
                    <a:pt x="56543" y="98674"/>
                  </a:lnTo>
                  <a:lnTo>
                    <a:pt x="55772" y="98382"/>
                  </a:lnTo>
                  <a:lnTo>
                    <a:pt x="59458" y="96695"/>
                  </a:lnTo>
                  <a:lnTo>
                    <a:pt x="59458" y="96071"/>
                  </a:lnTo>
                  <a:lnTo>
                    <a:pt x="54023" y="94550"/>
                  </a:lnTo>
                  <a:lnTo>
                    <a:pt x="59458" y="94134"/>
                  </a:lnTo>
                  <a:lnTo>
                    <a:pt x="59458" y="93655"/>
                  </a:lnTo>
                  <a:lnTo>
                    <a:pt x="57376" y="92676"/>
                  </a:lnTo>
                  <a:lnTo>
                    <a:pt x="59458" y="93051"/>
                  </a:lnTo>
                  <a:lnTo>
                    <a:pt x="59458" y="92759"/>
                  </a:lnTo>
                  <a:lnTo>
                    <a:pt x="57022" y="92301"/>
                  </a:lnTo>
                  <a:lnTo>
                    <a:pt x="59458" y="91905"/>
                  </a:lnTo>
                  <a:lnTo>
                    <a:pt x="59458" y="91593"/>
                  </a:lnTo>
                  <a:lnTo>
                    <a:pt x="56272" y="92134"/>
                  </a:lnTo>
                  <a:lnTo>
                    <a:pt x="54335" y="91218"/>
                  </a:lnTo>
                  <a:lnTo>
                    <a:pt x="58979" y="90010"/>
                  </a:lnTo>
                  <a:lnTo>
                    <a:pt x="59084" y="90031"/>
                  </a:lnTo>
                  <a:lnTo>
                    <a:pt x="59458" y="90156"/>
                  </a:lnTo>
                  <a:lnTo>
                    <a:pt x="59458" y="89594"/>
                  </a:lnTo>
                  <a:lnTo>
                    <a:pt x="59042" y="89698"/>
                  </a:lnTo>
                  <a:lnTo>
                    <a:pt x="57043" y="88948"/>
                  </a:lnTo>
                  <a:lnTo>
                    <a:pt x="59458" y="88094"/>
                  </a:lnTo>
                  <a:lnTo>
                    <a:pt x="59458" y="87782"/>
                  </a:lnTo>
                  <a:lnTo>
                    <a:pt x="56626" y="88802"/>
                  </a:lnTo>
                  <a:lnTo>
                    <a:pt x="55418" y="88344"/>
                  </a:lnTo>
                  <a:lnTo>
                    <a:pt x="57667" y="87324"/>
                  </a:lnTo>
                  <a:lnTo>
                    <a:pt x="59458" y="87324"/>
                  </a:lnTo>
                  <a:lnTo>
                    <a:pt x="59458" y="87032"/>
                  </a:lnTo>
                  <a:lnTo>
                    <a:pt x="58292" y="87032"/>
                  </a:lnTo>
                  <a:lnTo>
                    <a:pt x="59125" y="86636"/>
                  </a:lnTo>
                  <a:lnTo>
                    <a:pt x="59458" y="86741"/>
                  </a:lnTo>
                  <a:lnTo>
                    <a:pt x="59458" y="86178"/>
                  </a:lnTo>
                  <a:lnTo>
                    <a:pt x="59104" y="86345"/>
                  </a:lnTo>
                  <a:lnTo>
                    <a:pt x="54918" y="85179"/>
                  </a:lnTo>
                  <a:lnTo>
                    <a:pt x="59458" y="84825"/>
                  </a:lnTo>
                  <a:lnTo>
                    <a:pt x="59458" y="84533"/>
                  </a:lnTo>
                  <a:lnTo>
                    <a:pt x="54106" y="84949"/>
                  </a:lnTo>
                  <a:lnTo>
                    <a:pt x="50587" y="83971"/>
                  </a:lnTo>
                  <a:lnTo>
                    <a:pt x="56251" y="83013"/>
                  </a:lnTo>
                  <a:lnTo>
                    <a:pt x="59167" y="83554"/>
                  </a:lnTo>
                  <a:lnTo>
                    <a:pt x="59458" y="83700"/>
                  </a:lnTo>
                  <a:lnTo>
                    <a:pt x="59458" y="83325"/>
                  </a:lnTo>
                  <a:lnTo>
                    <a:pt x="59250" y="83283"/>
                  </a:lnTo>
                  <a:lnTo>
                    <a:pt x="58063" y="82721"/>
                  </a:lnTo>
                  <a:lnTo>
                    <a:pt x="59458" y="82492"/>
                  </a:lnTo>
                  <a:lnTo>
                    <a:pt x="59458" y="82200"/>
                  </a:lnTo>
                  <a:lnTo>
                    <a:pt x="57626" y="82492"/>
                  </a:lnTo>
                  <a:lnTo>
                    <a:pt x="55272" y="81388"/>
                  </a:lnTo>
                  <a:lnTo>
                    <a:pt x="58251" y="80618"/>
                  </a:lnTo>
                  <a:lnTo>
                    <a:pt x="59458" y="80743"/>
                  </a:lnTo>
                  <a:lnTo>
                    <a:pt x="59458" y="80451"/>
                  </a:lnTo>
                  <a:lnTo>
                    <a:pt x="59063" y="80409"/>
                  </a:lnTo>
                  <a:lnTo>
                    <a:pt x="59458" y="80305"/>
                  </a:lnTo>
                  <a:lnTo>
                    <a:pt x="59458" y="79951"/>
                  </a:lnTo>
                  <a:lnTo>
                    <a:pt x="57126" y="79077"/>
                  </a:lnTo>
                  <a:lnTo>
                    <a:pt x="59458" y="78244"/>
                  </a:lnTo>
                  <a:lnTo>
                    <a:pt x="59458" y="77765"/>
                  </a:lnTo>
                  <a:lnTo>
                    <a:pt x="56314" y="77723"/>
                  </a:lnTo>
                  <a:lnTo>
                    <a:pt x="58355" y="76807"/>
                  </a:lnTo>
                  <a:lnTo>
                    <a:pt x="59458" y="77098"/>
                  </a:lnTo>
                  <a:lnTo>
                    <a:pt x="59458" y="76807"/>
                  </a:lnTo>
                  <a:lnTo>
                    <a:pt x="58771" y="76619"/>
                  </a:lnTo>
                  <a:lnTo>
                    <a:pt x="59458" y="76286"/>
                  </a:lnTo>
                  <a:lnTo>
                    <a:pt x="59458" y="75974"/>
                  </a:lnTo>
                  <a:lnTo>
                    <a:pt x="58334" y="76494"/>
                  </a:lnTo>
                  <a:lnTo>
                    <a:pt x="55814" y="75786"/>
                  </a:lnTo>
                  <a:lnTo>
                    <a:pt x="59458" y="75515"/>
                  </a:lnTo>
                  <a:lnTo>
                    <a:pt x="59458" y="75224"/>
                  </a:lnTo>
                  <a:lnTo>
                    <a:pt x="55002" y="75578"/>
                  </a:lnTo>
                  <a:lnTo>
                    <a:pt x="51066" y="74474"/>
                  </a:lnTo>
                  <a:lnTo>
                    <a:pt x="56335" y="73599"/>
                  </a:lnTo>
                  <a:lnTo>
                    <a:pt x="59458" y="74183"/>
                  </a:lnTo>
                  <a:lnTo>
                    <a:pt x="59458" y="73870"/>
                  </a:lnTo>
                  <a:lnTo>
                    <a:pt x="57168" y="73454"/>
                  </a:lnTo>
                  <a:lnTo>
                    <a:pt x="58917" y="73162"/>
                  </a:lnTo>
                  <a:lnTo>
                    <a:pt x="59458" y="73412"/>
                  </a:lnTo>
                  <a:lnTo>
                    <a:pt x="59458" y="73100"/>
                  </a:lnTo>
                  <a:lnTo>
                    <a:pt x="59417" y="73079"/>
                  </a:lnTo>
                  <a:lnTo>
                    <a:pt x="59458" y="73079"/>
                  </a:lnTo>
                  <a:lnTo>
                    <a:pt x="59458" y="72787"/>
                  </a:lnTo>
                  <a:lnTo>
                    <a:pt x="58959" y="72870"/>
                  </a:lnTo>
                  <a:lnTo>
                    <a:pt x="56230" y="71558"/>
                  </a:lnTo>
                  <a:lnTo>
                    <a:pt x="57501" y="71225"/>
                  </a:lnTo>
                  <a:lnTo>
                    <a:pt x="59458" y="71413"/>
                  </a:lnTo>
                  <a:lnTo>
                    <a:pt x="59458" y="71121"/>
                  </a:lnTo>
                  <a:lnTo>
                    <a:pt x="58313" y="71017"/>
                  </a:lnTo>
                  <a:lnTo>
                    <a:pt x="59458" y="70725"/>
                  </a:lnTo>
                  <a:lnTo>
                    <a:pt x="59458" y="70413"/>
                  </a:lnTo>
                  <a:lnTo>
                    <a:pt x="57480" y="70934"/>
                  </a:lnTo>
                  <a:lnTo>
                    <a:pt x="54273" y="70621"/>
                  </a:lnTo>
                  <a:lnTo>
                    <a:pt x="53815" y="70413"/>
                  </a:lnTo>
                  <a:lnTo>
                    <a:pt x="56772" y="69351"/>
                  </a:lnTo>
                  <a:lnTo>
                    <a:pt x="59458" y="70351"/>
                  </a:lnTo>
                  <a:lnTo>
                    <a:pt x="59458" y="70038"/>
                  </a:lnTo>
                  <a:lnTo>
                    <a:pt x="57209" y="69205"/>
                  </a:lnTo>
                  <a:lnTo>
                    <a:pt x="58459" y="68768"/>
                  </a:lnTo>
                  <a:lnTo>
                    <a:pt x="59458" y="68768"/>
                  </a:lnTo>
                  <a:lnTo>
                    <a:pt x="59458" y="68476"/>
                  </a:lnTo>
                  <a:lnTo>
                    <a:pt x="59250" y="68476"/>
                  </a:lnTo>
                  <a:lnTo>
                    <a:pt x="59458" y="68393"/>
                  </a:lnTo>
                  <a:lnTo>
                    <a:pt x="59458" y="68101"/>
                  </a:lnTo>
                  <a:lnTo>
                    <a:pt x="58396" y="68476"/>
                  </a:lnTo>
                  <a:lnTo>
                    <a:pt x="55189" y="68435"/>
                  </a:lnTo>
                  <a:lnTo>
                    <a:pt x="54710" y="68268"/>
                  </a:lnTo>
                  <a:lnTo>
                    <a:pt x="57563" y="66956"/>
                  </a:lnTo>
                  <a:lnTo>
                    <a:pt x="59458" y="67477"/>
                  </a:lnTo>
                  <a:lnTo>
                    <a:pt x="59458" y="67164"/>
                  </a:lnTo>
                  <a:lnTo>
                    <a:pt x="57980" y="66769"/>
                  </a:lnTo>
                  <a:lnTo>
                    <a:pt x="59188" y="66227"/>
                  </a:lnTo>
                  <a:lnTo>
                    <a:pt x="59458" y="66206"/>
                  </a:lnTo>
                  <a:lnTo>
                    <a:pt x="59458" y="65769"/>
                  </a:lnTo>
                  <a:lnTo>
                    <a:pt x="59104" y="65935"/>
                  </a:lnTo>
                  <a:lnTo>
                    <a:pt x="55897" y="66185"/>
                  </a:lnTo>
                  <a:lnTo>
                    <a:pt x="51565" y="64998"/>
                  </a:lnTo>
                  <a:lnTo>
                    <a:pt x="56418" y="64165"/>
                  </a:lnTo>
                  <a:lnTo>
                    <a:pt x="59458" y="64728"/>
                  </a:lnTo>
                  <a:lnTo>
                    <a:pt x="59458" y="64436"/>
                  </a:lnTo>
                  <a:lnTo>
                    <a:pt x="57251" y="64040"/>
                  </a:lnTo>
                  <a:lnTo>
                    <a:pt x="59458" y="63665"/>
                  </a:lnTo>
                  <a:lnTo>
                    <a:pt x="59458" y="63374"/>
                  </a:lnTo>
                  <a:lnTo>
                    <a:pt x="56418" y="63874"/>
                  </a:lnTo>
                  <a:lnTo>
                    <a:pt x="52003" y="63061"/>
                  </a:lnTo>
                  <a:lnTo>
                    <a:pt x="56730" y="61833"/>
                  </a:lnTo>
                  <a:lnTo>
                    <a:pt x="59458" y="63145"/>
                  </a:lnTo>
                  <a:lnTo>
                    <a:pt x="59458" y="62812"/>
                  </a:lnTo>
                  <a:lnTo>
                    <a:pt x="57542" y="61916"/>
                  </a:lnTo>
                  <a:lnTo>
                    <a:pt x="59458" y="62083"/>
                  </a:lnTo>
                  <a:lnTo>
                    <a:pt x="59458" y="61791"/>
                  </a:lnTo>
                  <a:lnTo>
                    <a:pt x="57584" y="61625"/>
                  </a:lnTo>
                  <a:lnTo>
                    <a:pt x="59458" y="61125"/>
                  </a:lnTo>
                  <a:lnTo>
                    <a:pt x="59458" y="60833"/>
                  </a:lnTo>
                  <a:lnTo>
                    <a:pt x="56751" y="61520"/>
                  </a:lnTo>
                  <a:lnTo>
                    <a:pt x="54335" y="60375"/>
                  </a:lnTo>
                  <a:lnTo>
                    <a:pt x="56855" y="59479"/>
                  </a:lnTo>
                  <a:lnTo>
                    <a:pt x="59458" y="60437"/>
                  </a:lnTo>
                  <a:lnTo>
                    <a:pt x="59458" y="60125"/>
                  </a:lnTo>
                  <a:lnTo>
                    <a:pt x="57688" y="59479"/>
                  </a:lnTo>
                  <a:lnTo>
                    <a:pt x="59458" y="59479"/>
                  </a:lnTo>
                  <a:lnTo>
                    <a:pt x="59458" y="59188"/>
                  </a:lnTo>
                  <a:lnTo>
                    <a:pt x="57688" y="59188"/>
                  </a:lnTo>
                  <a:lnTo>
                    <a:pt x="59458" y="58563"/>
                  </a:lnTo>
                  <a:lnTo>
                    <a:pt x="59458" y="58251"/>
                  </a:lnTo>
                  <a:lnTo>
                    <a:pt x="56876" y="59167"/>
                  </a:lnTo>
                  <a:lnTo>
                    <a:pt x="54356" y="58230"/>
                  </a:lnTo>
                  <a:lnTo>
                    <a:pt x="56793" y="57105"/>
                  </a:lnTo>
                  <a:lnTo>
                    <a:pt x="59458" y="57834"/>
                  </a:lnTo>
                  <a:lnTo>
                    <a:pt x="59458" y="57543"/>
                  </a:lnTo>
                  <a:lnTo>
                    <a:pt x="57605" y="57043"/>
                  </a:lnTo>
                  <a:lnTo>
                    <a:pt x="59458" y="56897"/>
                  </a:lnTo>
                  <a:lnTo>
                    <a:pt x="59458" y="56605"/>
                  </a:lnTo>
                  <a:lnTo>
                    <a:pt x="57584" y="56751"/>
                  </a:lnTo>
                  <a:lnTo>
                    <a:pt x="59458" y="55897"/>
                  </a:lnTo>
                  <a:lnTo>
                    <a:pt x="59458" y="55585"/>
                  </a:lnTo>
                  <a:lnTo>
                    <a:pt x="56772" y="56793"/>
                  </a:lnTo>
                  <a:lnTo>
                    <a:pt x="52065" y="55502"/>
                  </a:lnTo>
                  <a:lnTo>
                    <a:pt x="56501" y="54752"/>
                  </a:lnTo>
                  <a:lnTo>
                    <a:pt x="59458" y="55293"/>
                  </a:lnTo>
                  <a:lnTo>
                    <a:pt x="59458" y="55002"/>
                  </a:lnTo>
                  <a:lnTo>
                    <a:pt x="57334" y="54606"/>
                  </a:lnTo>
                  <a:lnTo>
                    <a:pt x="59458" y="54252"/>
                  </a:lnTo>
                  <a:lnTo>
                    <a:pt x="59458" y="53961"/>
                  </a:lnTo>
                  <a:lnTo>
                    <a:pt x="56501" y="54460"/>
                  </a:lnTo>
                  <a:lnTo>
                    <a:pt x="51649" y="53565"/>
                  </a:lnTo>
                  <a:lnTo>
                    <a:pt x="56001" y="52440"/>
                  </a:lnTo>
                  <a:lnTo>
                    <a:pt x="59209" y="52753"/>
                  </a:lnTo>
                  <a:lnTo>
                    <a:pt x="59458" y="52857"/>
                  </a:lnTo>
                  <a:lnTo>
                    <a:pt x="59458" y="52482"/>
                  </a:lnTo>
                  <a:lnTo>
                    <a:pt x="59292" y="52461"/>
                  </a:lnTo>
                  <a:lnTo>
                    <a:pt x="58105" y="51899"/>
                  </a:lnTo>
                  <a:lnTo>
                    <a:pt x="59458" y="51545"/>
                  </a:lnTo>
                  <a:lnTo>
                    <a:pt x="59458" y="51253"/>
                  </a:lnTo>
                  <a:lnTo>
                    <a:pt x="57709" y="51691"/>
                  </a:lnTo>
                  <a:lnTo>
                    <a:pt x="54856" y="50337"/>
                  </a:lnTo>
                  <a:lnTo>
                    <a:pt x="55335" y="50170"/>
                  </a:lnTo>
                  <a:lnTo>
                    <a:pt x="58542" y="50191"/>
                  </a:lnTo>
                  <a:lnTo>
                    <a:pt x="59458" y="50524"/>
                  </a:lnTo>
                  <a:lnTo>
                    <a:pt x="59458" y="50233"/>
                  </a:lnTo>
                  <a:lnTo>
                    <a:pt x="59396" y="50212"/>
                  </a:lnTo>
                  <a:lnTo>
                    <a:pt x="59458" y="50212"/>
                  </a:lnTo>
                  <a:lnTo>
                    <a:pt x="59458" y="49920"/>
                  </a:lnTo>
                  <a:lnTo>
                    <a:pt x="58605" y="49900"/>
                  </a:lnTo>
                  <a:lnTo>
                    <a:pt x="57376" y="49441"/>
                  </a:lnTo>
                  <a:lnTo>
                    <a:pt x="59458" y="48712"/>
                  </a:lnTo>
                  <a:lnTo>
                    <a:pt x="59458" y="48400"/>
                  </a:lnTo>
                  <a:lnTo>
                    <a:pt x="56939" y="49296"/>
                  </a:lnTo>
                  <a:lnTo>
                    <a:pt x="53981" y="48192"/>
                  </a:lnTo>
                  <a:lnTo>
                    <a:pt x="54460" y="47984"/>
                  </a:lnTo>
                  <a:lnTo>
                    <a:pt x="57667" y="47713"/>
                  </a:lnTo>
                  <a:lnTo>
                    <a:pt x="59458" y="48213"/>
                  </a:lnTo>
                  <a:lnTo>
                    <a:pt x="59458" y="47921"/>
                  </a:lnTo>
                  <a:lnTo>
                    <a:pt x="58521" y="47650"/>
                  </a:lnTo>
                  <a:lnTo>
                    <a:pt x="59458" y="47588"/>
                  </a:lnTo>
                  <a:lnTo>
                    <a:pt x="59458" y="47296"/>
                  </a:lnTo>
                  <a:lnTo>
                    <a:pt x="57688" y="47421"/>
                  </a:lnTo>
                  <a:lnTo>
                    <a:pt x="56418" y="47067"/>
                  </a:lnTo>
                  <a:lnTo>
                    <a:pt x="59188" y="45818"/>
                  </a:lnTo>
                  <a:lnTo>
                    <a:pt x="59458" y="45859"/>
                  </a:lnTo>
                  <a:lnTo>
                    <a:pt x="59458" y="45380"/>
                  </a:lnTo>
                  <a:lnTo>
                    <a:pt x="59146" y="45505"/>
                  </a:lnTo>
                  <a:lnTo>
                    <a:pt x="57397" y="45193"/>
                  </a:lnTo>
                  <a:lnTo>
                    <a:pt x="59458" y="44839"/>
                  </a:lnTo>
                  <a:lnTo>
                    <a:pt x="59458" y="44547"/>
                  </a:lnTo>
                  <a:lnTo>
                    <a:pt x="56564" y="45026"/>
                  </a:lnTo>
                  <a:lnTo>
                    <a:pt x="51316" y="44068"/>
                  </a:lnTo>
                  <a:lnTo>
                    <a:pt x="55272" y="43048"/>
                  </a:lnTo>
                  <a:lnTo>
                    <a:pt x="59458" y="43444"/>
                  </a:lnTo>
                  <a:lnTo>
                    <a:pt x="59458" y="43152"/>
                  </a:lnTo>
                  <a:lnTo>
                    <a:pt x="56085" y="42840"/>
                  </a:lnTo>
                  <a:lnTo>
                    <a:pt x="58605" y="42173"/>
                  </a:lnTo>
                  <a:lnTo>
                    <a:pt x="59458" y="42569"/>
                  </a:lnTo>
                  <a:lnTo>
                    <a:pt x="59458" y="42256"/>
                  </a:lnTo>
                  <a:lnTo>
                    <a:pt x="59042" y="42069"/>
                  </a:lnTo>
                  <a:lnTo>
                    <a:pt x="59458" y="41965"/>
                  </a:lnTo>
                  <a:lnTo>
                    <a:pt x="59458" y="41652"/>
                  </a:lnTo>
                  <a:lnTo>
                    <a:pt x="58646" y="41861"/>
                  </a:lnTo>
                  <a:lnTo>
                    <a:pt x="56605" y="40903"/>
                  </a:lnTo>
                  <a:lnTo>
                    <a:pt x="59458" y="40924"/>
                  </a:lnTo>
                  <a:lnTo>
                    <a:pt x="59458" y="40632"/>
                  </a:lnTo>
                  <a:lnTo>
                    <a:pt x="56001" y="40611"/>
                  </a:lnTo>
                  <a:lnTo>
                    <a:pt x="55377" y="40320"/>
                  </a:lnTo>
                  <a:lnTo>
                    <a:pt x="57022" y="39716"/>
                  </a:lnTo>
                  <a:lnTo>
                    <a:pt x="59458" y="40632"/>
                  </a:lnTo>
                  <a:lnTo>
                    <a:pt x="59458" y="40320"/>
                  </a:lnTo>
                  <a:lnTo>
                    <a:pt x="57459" y="39570"/>
                  </a:lnTo>
                  <a:lnTo>
                    <a:pt x="59458" y="38862"/>
                  </a:lnTo>
                  <a:lnTo>
                    <a:pt x="59458" y="38279"/>
                  </a:lnTo>
                  <a:lnTo>
                    <a:pt x="59458" y="37987"/>
                  </a:lnTo>
                  <a:lnTo>
                    <a:pt x="58584" y="38050"/>
                  </a:lnTo>
                  <a:lnTo>
                    <a:pt x="55647" y="37237"/>
                  </a:lnTo>
                  <a:lnTo>
                    <a:pt x="58001" y="36154"/>
                  </a:lnTo>
                  <a:lnTo>
                    <a:pt x="59458" y="36425"/>
                  </a:lnTo>
                  <a:lnTo>
                    <a:pt x="59458" y="36134"/>
                  </a:lnTo>
                  <a:lnTo>
                    <a:pt x="58459" y="35946"/>
                  </a:lnTo>
                  <a:lnTo>
                    <a:pt x="59458" y="35488"/>
                  </a:lnTo>
                  <a:lnTo>
                    <a:pt x="59458" y="35134"/>
                  </a:lnTo>
                  <a:lnTo>
                    <a:pt x="56647" y="35613"/>
                  </a:lnTo>
                  <a:lnTo>
                    <a:pt x="50982" y="34572"/>
                  </a:lnTo>
                  <a:lnTo>
                    <a:pt x="54523" y="33655"/>
                  </a:lnTo>
                  <a:lnTo>
                    <a:pt x="59458" y="34114"/>
                  </a:lnTo>
                  <a:lnTo>
                    <a:pt x="59458" y="33822"/>
                  </a:lnTo>
                  <a:lnTo>
                    <a:pt x="55335" y="33426"/>
                  </a:lnTo>
                  <a:lnTo>
                    <a:pt x="59458" y="32364"/>
                  </a:lnTo>
                  <a:lnTo>
                    <a:pt x="59458" y="31968"/>
                  </a:lnTo>
                  <a:lnTo>
                    <a:pt x="58750" y="31635"/>
                  </a:lnTo>
                  <a:lnTo>
                    <a:pt x="59458" y="31635"/>
                  </a:lnTo>
                  <a:lnTo>
                    <a:pt x="59458" y="31344"/>
                  </a:lnTo>
                  <a:lnTo>
                    <a:pt x="58126" y="31344"/>
                  </a:lnTo>
                  <a:lnTo>
                    <a:pt x="55897" y="30282"/>
                  </a:lnTo>
                  <a:lnTo>
                    <a:pt x="57105" y="29844"/>
                  </a:lnTo>
                  <a:lnTo>
                    <a:pt x="59458" y="30719"/>
                  </a:lnTo>
                  <a:lnTo>
                    <a:pt x="59458" y="30407"/>
                  </a:lnTo>
                  <a:lnTo>
                    <a:pt x="57542" y="29698"/>
                  </a:lnTo>
                  <a:lnTo>
                    <a:pt x="59458" y="29011"/>
                  </a:lnTo>
                  <a:lnTo>
                    <a:pt x="59458" y="28657"/>
                  </a:lnTo>
                  <a:lnTo>
                    <a:pt x="54856" y="27387"/>
                  </a:lnTo>
                  <a:lnTo>
                    <a:pt x="56814" y="26491"/>
                  </a:lnTo>
                  <a:lnTo>
                    <a:pt x="59458" y="26991"/>
                  </a:lnTo>
                  <a:lnTo>
                    <a:pt x="59458" y="26700"/>
                  </a:lnTo>
                  <a:lnTo>
                    <a:pt x="57563" y="26345"/>
                  </a:lnTo>
                  <a:lnTo>
                    <a:pt x="59458" y="26033"/>
                  </a:lnTo>
                  <a:lnTo>
                    <a:pt x="59458" y="25721"/>
                  </a:lnTo>
                  <a:lnTo>
                    <a:pt x="57938" y="25991"/>
                  </a:lnTo>
                  <a:lnTo>
                    <a:pt x="59458" y="25283"/>
                  </a:lnTo>
                  <a:lnTo>
                    <a:pt x="59458" y="24971"/>
                  </a:lnTo>
                  <a:lnTo>
                    <a:pt x="56834" y="26179"/>
                  </a:lnTo>
                  <a:lnTo>
                    <a:pt x="56730" y="26179"/>
                  </a:lnTo>
                  <a:lnTo>
                    <a:pt x="50649" y="25054"/>
                  </a:lnTo>
                  <a:lnTo>
                    <a:pt x="53773" y="24263"/>
                  </a:lnTo>
                  <a:lnTo>
                    <a:pt x="59458" y="24804"/>
                  </a:lnTo>
                  <a:lnTo>
                    <a:pt x="59458" y="24513"/>
                  </a:lnTo>
                  <a:lnTo>
                    <a:pt x="54606" y="24034"/>
                  </a:lnTo>
                  <a:lnTo>
                    <a:pt x="59458" y="22784"/>
                  </a:lnTo>
                  <a:lnTo>
                    <a:pt x="59458" y="22493"/>
                  </a:lnTo>
                  <a:lnTo>
                    <a:pt x="53752" y="23950"/>
                  </a:lnTo>
                  <a:lnTo>
                    <a:pt x="47609" y="23367"/>
                  </a:lnTo>
                  <a:lnTo>
                    <a:pt x="50649" y="22284"/>
                  </a:lnTo>
                  <a:lnTo>
                    <a:pt x="59458" y="22368"/>
                  </a:lnTo>
                  <a:lnTo>
                    <a:pt x="59458" y="22076"/>
                  </a:lnTo>
                  <a:lnTo>
                    <a:pt x="51441" y="22014"/>
                  </a:lnTo>
                  <a:lnTo>
                    <a:pt x="56022" y="20389"/>
                  </a:lnTo>
                  <a:lnTo>
                    <a:pt x="59458" y="22014"/>
                  </a:lnTo>
                  <a:lnTo>
                    <a:pt x="59458" y="21701"/>
                  </a:lnTo>
                  <a:lnTo>
                    <a:pt x="56418" y="20243"/>
                  </a:lnTo>
                  <a:lnTo>
                    <a:pt x="57188" y="19973"/>
                  </a:lnTo>
                  <a:lnTo>
                    <a:pt x="59458" y="20806"/>
                  </a:lnTo>
                  <a:lnTo>
                    <a:pt x="59458" y="20514"/>
                  </a:lnTo>
                  <a:lnTo>
                    <a:pt x="57626" y="19827"/>
                  </a:lnTo>
                  <a:lnTo>
                    <a:pt x="57709" y="19785"/>
                  </a:lnTo>
                  <a:lnTo>
                    <a:pt x="59458" y="19640"/>
                  </a:lnTo>
                  <a:lnTo>
                    <a:pt x="59458" y="19369"/>
                  </a:lnTo>
                  <a:lnTo>
                    <a:pt x="58771" y="19410"/>
                  </a:lnTo>
                  <a:lnTo>
                    <a:pt x="59209" y="19265"/>
                  </a:lnTo>
                  <a:lnTo>
                    <a:pt x="59458" y="19327"/>
                  </a:lnTo>
                  <a:lnTo>
                    <a:pt x="59458" y="18869"/>
                  </a:lnTo>
                  <a:lnTo>
                    <a:pt x="59188" y="18952"/>
                  </a:lnTo>
                  <a:lnTo>
                    <a:pt x="54085" y="17536"/>
                  </a:lnTo>
                  <a:lnTo>
                    <a:pt x="54169" y="17494"/>
                  </a:lnTo>
                  <a:lnTo>
                    <a:pt x="56793" y="17057"/>
                  </a:lnTo>
                  <a:lnTo>
                    <a:pt x="59458" y="17557"/>
                  </a:lnTo>
                  <a:lnTo>
                    <a:pt x="59458" y="17245"/>
                  </a:lnTo>
                  <a:lnTo>
                    <a:pt x="57647" y="16911"/>
                  </a:lnTo>
                  <a:lnTo>
                    <a:pt x="59458" y="16620"/>
                  </a:lnTo>
                  <a:lnTo>
                    <a:pt x="59458" y="16328"/>
                  </a:lnTo>
                  <a:lnTo>
                    <a:pt x="56814" y="16766"/>
                  </a:lnTo>
                  <a:lnTo>
                    <a:pt x="56085" y="16620"/>
                  </a:lnTo>
                  <a:lnTo>
                    <a:pt x="58750" y="15412"/>
                  </a:lnTo>
                  <a:lnTo>
                    <a:pt x="59458" y="15474"/>
                  </a:lnTo>
                  <a:lnTo>
                    <a:pt x="59458" y="15183"/>
                  </a:lnTo>
                  <a:lnTo>
                    <a:pt x="59292" y="15162"/>
                  </a:lnTo>
                  <a:lnTo>
                    <a:pt x="59458" y="15099"/>
                  </a:lnTo>
                  <a:lnTo>
                    <a:pt x="59458" y="14766"/>
                  </a:lnTo>
                  <a:lnTo>
                    <a:pt x="58709" y="15120"/>
                  </a:lnTo>
                  <a:lnTo>
                    <a:pt x="53856" y="14641"/>
                  </a:lnTo>
                  <a:lnTo>
                    <a:pt x="59458" y="13204"/>
                  </a:lnTo>
                  <a:lnTo>
                    <a:pt x="59458" y="12788"/>
                  </a:lnTo>
                  <a:lnTo>
                    <a:pt x="49899" y="12705"/>
                  </a:lnTo>
                  <a:lnTo>
                    <a:pt x="55751" y="10643"/>
                  </a:lnTo>
                  <a:lnTo>
                    <a:pt x="59458" y="10330"/>
                  </a:lnTo>
                  <a:lnTo>
                    <a:pt x="59458" y="10039"/>
                  </a:lnTo>
                  <a:lnTo>
                    <a:pt x="56814" y="10268"/>
                  </a:lnTo>
                  <a:lnTo>
                    <a:pt x="59458" y="9331"/>
                  </a:lnTo>
                  <a:lnTo>
                    <a:pt x="59458" y="9018"/>
                  </a:lnTo>
                  <a:lnTo>
                    <a:pt x="55689" y="10351"/>
                  </a:lnTo>
                  <a:lnTo>
                    <a:pt x="45776" y="11143"/>
                  </a:lnTo>
                  <a:lnTo>
                    <a:pt x="45776" y="11143"/>
                  </a:lnTo>
                  <a:lnTo>
                    <a:pt x="51441" y="8539"/>
                  </a:lnTo>
                  <a:lnTo>
                    <a:pt x="59458" y="7206"/>
                  </a:lnTo>
                  <a:lnTo>
                    <a:pt x="59458" y="6915"/>
                  </a:lnTo>
                  <a:lnTo>
                    <a:pt x="52461" y="8081"/>
                  </a:lnTo>
                  <a:lnTo>
                    <a:pt x="59458" y="4895"/>
                  </a:lnTo>
                  <a:lnTo>
                    <a:pt x="59458" y="4562"/>
                  </a:lnTo>
                  <a:lnTo>
                    <a:pt x="51336" y="8269"/>
                  </a:lnTo>
                  <a:lnTo>
                    <a:pt x="36508" y="10768"/>
                  </a:lnTo>
                  <a:lnTo>
                    <a:pt x="34863" y="9976"/>
                  </a:lnTo>
                  <a:lnTo>
                    <a:pt x="59458" y="3604"/>
                  </a:lnTo>
                  <a:lnTo>
                    <a:pt x="59458" y="3312"/>
                  </a:lnTo>
                  <a:lnTo>
                    <a:pt x="34447" y="9789"/>
                  </a:lnTo>
                  <a:lnTo>
                    <a:pt x="32718" y="8956"/>
                  </a:lnTo>
                  <a:lnTo>
                    <a:pt x="57980" y="1"/>
                  </a:lnTo>
                  <a:lnTo>
                    <a:pt x="57105" y="1"/>
                  </a:lnTo>
                  <a:lnTo>
                    <a:pt x="32343" y="8789"/>
                  </a:lnTo>
                  <a:lnTo>
                    <a:pt x="30490" y="7894"/>
                  </a:lnTo>
                  <a:lnTo>
                    <a:pt x="47817" y="1"/>
                  </a:lnTo>
                  <a:lnTo>
                    <a:pt x="47109" y="1"/>
                  </a:lnTo>
                  <a:lnTo>
                    <a:pt x="30157" y="7727"/>
                  </a:lnTo>
                  <a:lnTo>
                    <a:pt x="13912" y="1"/>
                  </a:lnTo>
                  <a:lnTo>
                    <a:pt x="13246" y="1"/>
                  </a:lnTo>
                  <a:lnTo>
                    <a:pt x="29802" y="7894"/>
                  </a:lnTo>
                  <a:lnTo>
                    <a:pt x="27949" y="8748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9"/>
            <p:cNvSpPr/>
            <p:nvPr/>
          </p:nvSpPr>
          <p:spPr>
            <a:xfrm rot="5400000">
              <a:off x="1565984" y="108583"/>
              <a:ext cx="595500" cy="2145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" name="Google Shape;1013;p49"/>
          <p:cNvGrpSpPr/>
          <p:nvPr/>
        </p:nvGrpSpPr>
        <p:grpSpPr>
          <a:xfrm>
            <a:off x="790744" y="3501430"/>
            <a:ext cx="2145940" cy="595516"/>
            <a:chOff x="790744" y="883767"/>
            <a:chExt cx="2145940" cy="595516"/>
          </a:xfrm>
        </p:grpSpPr>
        <p:sp>
          <p:nvSpPr>
            <p:cNvPr id="1014" name="Google Shape;1014;p49"/>
            <p:cNvSpPr/>
            <p:nvPr/>
          </p:nvSpPr>
          <p:spPr>
            <a:xfrm rot="5400000">
              <a:off x="1566037" y="108474"/>
              <a:ext cx="595333" cy="2145920"/>
            </a:xfrm>
            <a:custGeom>
              <a:rect b="b" l="l" r="r" t="t"/>
              <a:pathLst>
                <a:path extrusionOk="0" h="119750" w="59459">
                  <a:moveTo>
                    <a:pt x="30157" y="8060"/>
                  </a:moveTo>
                  <a:lnTo>
                    <a:pt x="31968" y="8914"/>
                  </a:lnTo>
                  <a:lnTo>
                    <a:pt x="30136" y="9560"/>
                  </a:lnTo>
                  <a:lnTo>
                    <a:pt x="28345" y="8893"/>
                  </a:lnTo>
                  <a:lnTo>
                    <a:pt x="30157" y="8060"/>
                  </a:lnTo>
                  <a:close/>
                  <a:moveTo>
                    <a:pt x="27970" y="9060"/>
                  </a:moveTo>
                  <a:lnTo>
                    <a:pt x="29719" y="9706"/>
                  </a:lnTo>
                  <a:lnTo>
                    <a:pt x="28011" y="10310"/>
                  </a:lnTo>
                  <a:lnTo>
                    <a:pt x="26262" y="9831"/>
                  </a:lnTo>
                  <a:lnTo>
                    <a:pt x="27970" y="9060"/>
                  </a:lnTo>
                  <a:close/>
                  <a:moveTo>
                    <a:pt x="32322" y="9102"/>
                  </a:moveTo>
                  <a:lnTo>
                    <a:pt x="34030" y="9893"/>
                  </a:lnTo>
                  <a:lnTo>
                    <a:pt x="32260" y="10351"/>
                  </a:lnTo>
                  <a:lnTo>
                    <a:pt x="30573" y="9726"/>
                  </a:lnTo>
                  <a:lnTo>
                    <a:pt x="32322" y="9102"/>
                  </a:lnTo>
                  <a:close/>
                  <a:moveTo>
                    <a:pt x="30136" y="9872"/>
                  </a:moveTo>
                  <a:lnTo>
                    <a:pt x="31781" y="10476"/>
                  </a:lnTo>
                  <a:lnTo>
                    <a:pt x="30136" y="10913"/>
                  </a:lnTo>
                  <a:lnTo>
                    <a:pt x="28490" y="10455"/>
                  </a:lnTo>
                  <a:lnTo>
                    <a:pt x="30136" y="9872"/>
                  </a:lnTo>
                  <a:close/>
                  <a:moveTo>
                    <a:pt x="25846" y="10018"/>
                  </a:moveTo>
                  <a:lnTo>
                    <a:pt x="27532" y="10497"/>
                  </a:lnTo>
                  <a:lnTo>
                    <a:pt x="25929" y="11059"/>
                  </a:lnTo>
                  <a:lnTo>
                    <a:pt x="24263" y="10747"/>
                  </a:lnTo>
                  <a:lnTo>
                    <a:pt x="25846" y="10018"/>
                  </a:lnTo>
                  <a:close/>
                  <a:moveTo>
                    <a:pt x="34426" y="10101"/>
                  </a:moveTo>
                  <a:lnTo>
                    <a:pt x="36009" y="10851"/>
                  </a:lnTo>
                  <a:lnTo>
                    <a:pt x="34322" y="11122"/>
                  </a:lnTo>
                  <a:lnTo>
                    <a:pt x="32739" y="10539"/>
                  </a:lnTo>
                  <a:lnTo>
                    <a:pt x="34426" y="10101"/>
                  </a:lnTo>
                  <a:close/>
                  <a:moveTo>
                    <a:pt x="28011" y="10622"/>
                  </a:moveTo>
                  <a:lnTo>
                    <a:pt x="29573" y="11059"/>
                  </a:lnTo>
                  <a:lnTo>
                    <a:pt x="28053" y="11455"/>
                  </a:lnTo>
                  <a:lnTo>
                    <a:pt x="26491" y="11163"/>
                  </a:lnTo>
                  <a:lnTo>
                    <a:pt x="28011" y="10622"/>
                  </a:lnTo>
                  <a:close/>
                  <a:moveTo>
                    <a:pt x="32239" y="10664"/>
                  </a:moveTo>
                  <a:lnTo>
                    <a:pt x="33759" y="11226"/>
                  </a:lnTo>
                  <a:lnTo>
                    <a:pt x="32197" y="11476"/>
                  </a:lnTo>
                  <a:lnTo>
                    <a:pt x="30698" y="11059"/>
                  </a:lnTo>
                  <a:lnTo>
                    <a:pt x="32239" y="10664"/>
                  </a:lnTo>
                  <a:close/>
                  <a:moveTo>
                    <a:pt x="9976" y="8394"/>
                  </a:moveTo>
                  <a:lnTo>
                    <a:pt x="23305" y="10872"/>
                  </a:lnTo>
                  <a:lnTo>
                    <a:pt x="21764" y="11580"/>
                  </a:lnTo>
                  <a:lnTo>
                    <a:pt x="15329" y="10955"/>
                  </a:lnTo>
                  <a:lnTo>
                    <a:pt x="9976" y="8394"/>
                  </a:lnTo>
                  <a:close/>
                  <a:moveTo>
                    <a:pt x="50337" y="8727"/>
                  </a:moveTo>
                  <a:lnTo>
                    <a:pt x="44922" y="11205"/>
                  </a:lnTo>
                  <a:lnTo>
                    <a:pt x="38487" y="11705"/>
                  </a:lnTo>
                  <a:lnTo>
                    <a:pt x="36967" y="10976"/>
                  </a:lnTo>
                  <a:lnTo>
                    <a:pt x="50337" y="8727"/>
                  </a:lnTo>
                  <a:close/>
                  <a:moveTo>
                    <a:pt x="23805" y="10955"/>
                  </a:moveTo>
                  <a:lnTo>
                    <a:pt x="25387" y="11247"/>
                  </a:lnTo>
                  <a:lnTo>
                    <a:pt x="23909" y="11767"/>
                  </a:lnTo>
                  <a:lnTo>
                    <a:pt x="22326" y="11622"/>
                  </a:lnTo>
                  <a:lnTo>
                    <a:pt x="23805" y="10955"/>
                  </a:lnTo>
                  <a:close/>
                  <a:moveTo>
                    <a:pt x="30136" y="11205"/>
                  </a:moveTo>
                  <a:lnTo>
                    <a:pt x="31531" y="11601"/>
                  </a:lnTo>
                  <a:lnTo>
                    <a:pt x="30115" y="11830"/>
                  </a:lnTo>
                  <a:lnTo>
                    <a:pt x="28720" y="11580"/>
                  </a:lnTo>
                  <a:lnTo>
                    <a:pt x="30136" y="11205"/>
                  </a:lnTo>
                  <a:close/>
                  <a:moveTo>
                    <a:pt x="36467" y="11059"/>
                  </a:moveTo>
                  <a:lnTo>
                    <a:pt x="37904" y="11747"/>
                  </a:lnTo>
                  <a:lnTo>
                    <a:pt x="36342" y="11871"/>
                  </a:lnTo>
                  <a:lnTo>
                    <a:pt x="34863" y="11330"/>
                  </a:lnTo>
                  <a:lnTo>
                    <a:pt x="36467" y="11059"/>
                  </a:lnTo>
                  <a:close/>
                  <a:moveTo>
                    <a:pt x="25950" y="11351"/>
                  </a:moveTo>
                  <a:lnTo>
                    <a:pt x="27387" y="11622"/>
                  </a:lnTo>
                  <a:lnTo>
                    <a:pt x="26012" y="11976"/>
                  </a:lnTo>
                  <a:lnTo>
                    <a:pt x="24575" y="11851"/>
                  </a:lnTo>
                  <a:lnTo>
                    <a:pt x="25950" y="11351"/>
                  </a:lnTo>
                  <a:close/>
                  <a:moveTo>
                    <a:pt x="34301" y="11434"/>
                  </a:moveTo>
                  <a:lnTo>
                    <a:pt x="35655" y="11934"/>
                  </a:lnTo>
                  <a:lnTo>
                    <a:pt x="34238" y="12038"/>
                  </a:lnTo>
                  <a:lnTo>
                    <a:pt x="32864" y="11663"/>
                  </a:lnTo>
                  <a:lnTo>
                    <a:pt x="34301" y="11434"/>
                  </a:lnTo>
                  <a:close/>
                  <a:moveTo>
                    <a:pt x="28053" y="11747"/>
                  </a:moveTo>
                  <a:lnTo>
                    <a:pt x="29282" y="11976"/>
                  </a:lnTo>
                  <a:lnTo>
                    <a:pt x="28074" y="12184"/>
                  </a:lnTo>
                  <a:lnTo>
                    <a:pt x="26845" y="12059"/>
                  </a:lnTo>
                  <a:lnTo>
                    <a:pt x="28053" y="11747"/>
                  </a:lnTo>
                  <a:close/>
                  <a:moveTo>
                    <a:pt x="32197" y="11788"/>
                  </a:moveTo>
                  <a:lnTo>
                    <a:pt x="33385" y="12121"/>
                  </a:lnTo>
                  <a:lnTo>
                    <a:pt x="32177" y="12205"/>
                  </a:lnTo>
                  <a:lnTo>
                    <a:pt x="30948" y="11976"/>
                  </a:lnTo>
                  <a:lnTo>
                    <a:pt x="32197" y="11788"/>
                  </a:lnTo>
                  <a:close/>
                  <a:moveTo>
                    <a:pt x="30115" y="12121"/>
                  </a:moveTo>
                  <a:lnTo>
                    <a:pt x="31052" y="12288"/>
                  </a:lnTo>
                  <a:lnTo>
                    <a:pt x="30115" y="12371"/>
                  </a:lnTo>
                  <a:lnTo>
                    <a:pt x="29178" y="12288"/>
                  </a:lnTo>
                  <a:lnTo>
                    <a:pt x="30115" y="12121"/>
                  </a:lnTo>
                  <a:close/>
                  <a:moveTo>
                    <a:pt x="5624" y="10310"/>
                  </a:moveTo>
                  <a:lnTo>
                    <a:pt x="15245" y="11247"/>
                  </a:lnTo>
                  <a:lnTo>
                    <a:pt x="17786" y="12455"/>
                  </a:lnTo>
                  <a:lnTo>
                    <a:pt x="11184" y="12392"/>
                  </a:lnTo>
                  <a:lnTo>
                    <a:pt x="5624" y="10310"/>
                  </a:lnTo>
                  <a:close/>
                  <a:moveTo>
                    <a:pt x="16099" y="11309"/>
                  </a:moveTo>
                  <a:lnTo>
                    <a:pt x="21222" y="11809"/>
                  </a:lnTo>
                  <a:lnTo>
                    <a:pt x="19806" y="12455"/>
                  </a:lnTo>
                  <a:lnTo>
                    <a:pt x="18473" y="12455"/>
                  </a:lnTo>
                  <a:lnTo>
                    <a:pt x="16099" y="11309"/>
                  </a:lnTo>
                  <a:close/>
                  <a:moveTo>
                    <a:pt x="21805" y="11871"/>
                  </a:moveTo>
                  <a:lnTo>
                    <a:pt x="23263" y="11996"/>
                  </a:lnTo>
                  <a:lnTo>
                    <a:pt x="21910" y="12475"/>
                  </a:lnTo>
                  <a:lnTo>
                    <a:pt x="20493" y="12475"/>
                  </a:lnTo>
                  <a:lnTo>
                    <a:pt x="21805" y="11871"/>
                  </a:lnTo>
                  <a:close/>
                  <a:moveTo>
                    <a:pt x="23930" y="12080"/>
                  </a:moveTo>
                  <a:lnTo>
                    <a:pt x="25179" y="12184"/>
                  </a:lnTo>
                  <a:lnTo>
                    <a:pt x="23992" y="12496"/>
                  </a:lnTo>
                  <a:lnTo>
                    <a:pt x="22763" y="12496"/>
                  </a:lnTo>
                  <a:lnTo>
                    <a:pt x="23930" y="12080"/>
                  </a:lnTo>
                  <a:close/>
                  <a:moveTo>
                    <a:pt x="26033" y="12267"/>
                  </a:moveTo>
                  <a:lnTo>
                    <a:pt x="26970" y="12371"/>
                  </a:lnTo>
                  <a:lnTo>
                    <a:pt x="26054" y="12517"/>
                  </a:lnTo>
                  <a:lnTo>
                    <a:pt x="25117" y="12517"/>
                  </a:lnTo>
                  <a:lnTo>
                    <a:pt x="26033" y="12267"/>
                  </a:lnTo>
                  <a:close/>
                  <a:moveTo>
                    <a:pt x="28074" y="12475"/>
                  </a:moveTo>
                  <a:lnTo>
                    <a:pt x="28449" y="12496"/>
                  </a:lnTo>
                  <a:lnTo>
                    <a:pt x="28095" y="12538"/>
                  </a:lnTo>
                  <a:lnTo>
                    <a:pt x="27720" y="12538"/>
                  </a:lnTo>
                  <a:lnTo>
                    <a:pt x="28074" y="12475"/>
                  </a:lnTo>
                  <a:close/>
                  <a:moveTo>
                    <a:pt x="32156" y="12496"/>
                  </a:moveTo>
                  <a:lnTo>
                    <a:pt x="32510" y="12580"/>
                  </a:lnTo>
                  <a:lnTo>
                    <a:pt x="32510" y="12580"/>
                  </a:lnTo>
                  <a:lnTo>
                    <a:pt x="32156" y="12559"/>
                  </a:lnTo>
                  <a:lnTo>
                    <a:pt x="31781" y="12538"/>
                  </a:lnTo>
                  <a:lnTo>
                    <a:pt x="32156" y="12496"/>
                  </a:lnTo>
                  <a:close/>
                  <a:moveTo>
                    <a:pt x="34218" y="12330"/>
                  </a:moveTo>
                  <a:lnTo>
                    <a:pt x="35113" y="12600"/>
                  </a:lnTo>
                  <a:lnTo>
                    <a:pt x="34197" y="12580"/>
                  </a:lnTo>
                  <a:lnTo>
                    <a:pt x="33260" y="12413"/>
                  </a:lnTo>
                  <a:lnTo>
                    <a:pt x="34218" y="12330"/>
                  </a:lnTo>
                  <a:close/>
                  <a:moveTo>
                    <a:pt x="36300" y="12163"/>
                  </a:moveTo>
                  <a:lnTo>
                    <a:pt x="37466" y="12600"/>
                  </a:lnTo>
                  <a:lnTo>
                    <a:pt x="36238" y="12600"/>
                  </a:lnTo>
                  <a:lnTo>
                    <a:pt x="35051" y="12267"/>
                  </a:lnTo>
                  <a:lnTo>
                    <a:pt x="36300" y="12163"/>
                  </a:lnTo>
                  <a:close/>
                  <a:moveTo>
                    <a:pt x="38445" y="11996"/>
                  </a:moveTo>
                  <a:lnTo>
                    <a:pt x="39757" y="12621"/>
                  </a:lnTo>
                  <a:lnTo>
                    <a:pt x="38320" y="12621"/>
                  </a:lnTo>
                  <a:lnTo>
                    <a:pt x="36987" y="12121"/>
                  </a:lnTo>
                  <a:lnTo>
                    <a:pt x="38445" y="11996"/>
                  </a:lnTo>
                  <a:close/>
                  <a:moveTo>
                    <a:pt x="44151" y="11559"/>
                  </a:moveTo>
                  <a:lnTo>
                    <a:pt x="41757" y="12642"/>
                  </a:lnTo>
                  <a:lnTo>
                    <a:pt x="40444" y="12642"/>
                  </a:lnTo>
                  <a:lnTo>
                    <a:pt x="39008" y="11955"/>
                  </a:lnTo>
                  <a:lnTo>
                    <a:pt x="44151" y="11559"/>
                  </a:lnTo>
                  <a:close/>
                  <a:moveTo>
                    <a:pt x="54648" y="10726"/>
                  </a:moveTo>
                  <a:lnTo>
                    <a:pt x="49046" y="12705"/>
                  </a:lnTo>
                  <a:lnTo>
                    <a:pt x="42444" y="12642"/>
                  </a:lnTo>
                  <a:lnTo>
                    <a:pt x="45005" y="11476"/>
                  </a:lnTo>
                  <a:lnTo>
                    <a:pt x="54648" y="10726"/>
                  </a:lnTo>
                  <a:close/>
                  <a:moveTo>
                    <a:pt x="19181" y="12746"/>
                  </a:moveTo>
                  <a:lnTo>
                    <a:pt x="19140" y="12767"/>
                  </a:lnTo>
                  <a:lnTo>
                    <a:pt x="19098" y="12746"/>
                  </a:lnTo>
                  <a:close/>
                  <a:moveTo>
                    <a:pt x="24388" y="12788"/>
                  </a:moveTo>
                  <a:lnTo>
                    <a:pt x="24034" y="12850"/>
                  </a:lnTo>
                  <a:lnTo>
                    <a:pt x="23659" y="12892"/>
                  </a:lnTo>
                  <a:lnTo>
                    <a:pt x="24034" y="12788"/>
                  </a:lnTo>
                  <a:close/>
                  <a:moveTo>
                    <a:pt x="41132" y="12934"/>
                  </a:moveTo>
                  <a:lnTo>
                    <a:pt x="41090" y="12954"/>
                  </a:lnTo>
                  <a:lnTo>
                    <a:pt x="41048" y="12934"/>
                  </a:lnTo>
                  <a:close/>
                  <a:moveTo>
                    <a:pt x="36196" y="12892"/>
                  </a:moveTo>
                  <a:lnTo>
                    <a:pt x="36571" y="12996"/>
                  </a:lnTo>
                  <a:lnTo>
                    <a:pt x="36196" y="12954"/>
                  </a:lnTo>
                  <a:lnTo>
                    <a:pt x="35821" y="12892"/>
                  </a:lnTo>
                  <a:close/>
                  <a:moveTo>
                    <a:pt x="21951" y="12767"/>
                  </a:moveTo>
                  <a:lnTo>
                    <a:pt x="22909" y="12788"/>
                  </a:lnTo>
                  <a:lnTo>
                    <a:pt x="21993" y="13017"/>
                  </a:lnTo>
                  <a:lnTo>
                    <a:pt x="21076" y="13079"/>
                  </a:lnTo>
                  <a:lnTo>
                    <a:pt x="21951" y="12767"/>
                  </a:lnTo>
                  <a:close/>
                  <a:moveTo>
                    <a:pt x="19869" y="12746"/>
                  </a:moveTo>
                  <a:lnTo>
                    <a:pt x="21118" y="12767"/>
                  </a:lnTo>
                  <a:lnTo>
                    <a:pt x="19973" y="13163"/>
                  </a:lnTo>
                  <a:lnTo>
                    <a:pt x="19473" y="12934"/>
                  </a:lnTo>
                  <a:lnTo>
                    <a:pt x="19869" y="12746"/>
                  </a:lnTo>
                  <a:close/>
                  <a:moveTo>
                    <a:pt x="37321" y="12892"/>
                  </a:moveTo>
                  <a:lnTo>
                    <a:pt x="38279" y="12913"/>
                  </a:lnTo>
                  <a:lnTo>
                    <a:pt x="39153" y="13246"/>
                  </a:lnTo>
                  <a:lnTo>
                    <a:pt x="39153" y="13246"/>
                  </a:lnTo>
                  <a:lnTo>
                    <a:pt x="38216" y="13142"/>
                  </a:lnTo>
                  <a:lnTo>
                    <a:pt x="37321" y="12892"/>
                  </a:lnTo>
                  <a:close/>
                  <a:moveTo>
                    <a:pt x="19140" y="13079"/>
                  </a:moveTo>
                  <a:lnTo>
                    <a:pt x="19410" y="13225"/>
                  </a:lnTo>
                  <a:lnTo>
                    <a:pt x="18723" y="13267"/>
                  </a:lnTo>
                  <a:lnTo>
                    <a:pt x="19140" y="13079"/>
                  </a:lnTo>
                  <a:close/>
                  <a:moveTo>
                    <a:pt x="39112" y="12913"/>
                  </a:moveTo>
                  <a:lnTo>
                    <a:pt x="40361" y="12934"/>
                  </a:lnTo>
                  <a:lnTo>
                    <a:pt x="40757" y="13100"/>
                  </a:lnTo>
                  <a:lnTo>
                    <a:pt x="40236" y="13329"/>
                  </a:lnTo>
                  <a:lnTo>
                    <a:pt x="39112" y="12913"/>
                  </a:lnTo>
                  <a:close/>
                  <a:moveTo>
                    <a:pt x="41090" y="13267"/>
                  </a:moveTo>
                  <a:lnTo>
                    <a:pt x="41507" y="13454"/>
                  </a:lnTo>
                  <a:lnTo>
                    <a:pt x="40819" y="13392"/>
                  </a:lnTo>
                  <a:lnTo>
                    <a:pt x="41090" y="13267"/>
                  </a:lnTo>
                  <a:close/>
                  <a:moveTo>
                    <a:pt x="19952" y="13475"/>
                  </a:moveTo>
                  <a:lnTo>
                    <a:pt x="20035" y="13517"/>
                  </a:lnTo>
                  <a:lnTo>
                    <a:pt x="20014" y="13517"/>
                  </a:lnTo>
                  <a:lnTo>
                    <a:pt x="19660" y="13579"/>
                  </a:lnTo>
                  <a:lnTo>
                    <a:pt x="19952" y="13475"/>
                  </a:lnTo>
                  <a:close/>
                  <a:moveTo>
                    <a:pt x="11976" y="12684"/>
                  </a:moveTo>
                  <a:lnTo>
                    <a:pt x="18411" y="12746"/>
                  </a:lnTo>
                  <a:lnTo>
                    <a:pt x="18786" y="12934"/>
                  </a:lnTo>
                  <a:lnTo>
                    <a:pt x="17869" y="13350"/>
                  </a:lnTo>
                  <a:lnTo>
                    <a:pt x="14454" y="13621"/>
                  </a:lnTo>
                  <a:lnTo>
                    <a:pt x="11976" y="12684"/>
                  </a:lnTo>
                  <a:close/>
                  <a:moveTo>
                    <a:pt x="40257" y="13642"/>
                  </a:moveTo>
                  <a:lnTo>
                    <a:pt x="40549" y="13767"/>
                  </a:lnTo>
                  <a:lnTo>
                    <a:pt x="40195" y="13683"/>
                  </a:lnTo>
                  <a:lnTo>
                    <a:pt x="40174" y="13683"/>
                  </a:lnTo>
                  <a:lnTo>
                    <a:pt x="40257" y="13642"/>
                  </a:lnTo>
                  <a:close/>
                  <a:moveTo>
                    <a:pt x="41819" y="12934"/>
                  </a:moveTo>
                  <a:lnTo>
                    <a:pt x="48233" y="12996"/>
                  </a:lnTo>
                  <a:lnTo>
                    <a:pt x="45755" y="13871"/>
                  </a:lnTo>
                  <a:lnTo>
                    <a:pt x="42340" y="13538"/>
                  </a:lnTo>
                  <a:lnTo>
                    <a:pt x="41444" y="13121"/>
                  </a:lnTo>
                  <a:lnTo>
                    <a:pt x="41819" y="12934"/>
                  </a:lnTo>
                  <a:close/>
                  <a:moveTo>
                    <a:pt x="18890" y="13558"/>
                  </a:moveTo>
                  <a:lnTo>
                    <a:pt x="18015" y="13871"/>
                  </a:lnTo>
                  <a:lnTo>
                    <a:pt x="17099" y="14017"/>
                  </a:lnTo>
                  <a:lnTo>
                    <a:pt x="17953" y="13621"/>
                  </a:lnTo>
                  <a:lnTo>
                    <a:pt x="18890" y="13558"/>
                  </a:lnTo>
                  <a:close/>
                  <a:moveTo>
                    <a:pt x="1459" y="12600"/>
                  </a:moveTo>
                  <a:lnTo>
                    <a:pt x="11143" y="12684"/>
                  </a:lnTo>
                  <a:lnTo>
                    <a:pt x="13767" y="13663"/>
                  </a:lnTo>
                  <a:lnTo>
                    <a:pt x="7186" y="14183"/>
                  </a:lnTo>
                  <a:lnTo>
                    <a:pt x="1459" y="12600"/>
                  </a:lnTo>
                  <a:close/>
                  <a:moveTo>
                    <a:pt x="17099" y="13683"/>
                  </a:moveTo>
                  <a:lnTo>
                    <a:pt x="16016" y="14183"/>
                  </a:lnTo>
                  <a:lnTo>
                    <a:pt x="15099" y="13850"/>
                  </a:lnTo>
                  <a:lnTo>
                    <a:pt x="17099" y="13683"/>
                  </a:lnTo>
                  <a:close/>
                  <a:moveTo>
                    <a:pt x="41319" y="13746"/>
                  </a:moveTo>
                  <a:lnTo>
                    <a:pt x="42256" y="13829"/>
                  </a:lnTo>
                  <a:lnTo>
                    <a:pt x="43110" y="14225"/>
                  </a:lnTo>
                  <a:lnTo>
                    <a:pt x="42194" y="14058"/>
                  </a:lnTo>
                  <a:lnTo>
                    <a:pt x="41319" y="13746"/>
                  </a:lnTo>
                  <a:close/>
                  <a:moveTo>
                    <a:pt x="43110" y="13912"/>
                  </a:moveTo>
                  <a:lnTo>
                    <a:pt x="45109" y="14100"/>
                  </a:lnTo>
                  <a:lnTo>
                    <a:pt x="44193" y="14433"/>
                  </a:lnTo>
                  <a:lnTo>
                    <a:pt x="43110" y="13912"/>
                  </a:lnTo>
                  <a:close/>
                  <a:moveTo>
                    <a:pt x="49087" y="12996"/>
                  </a:moveTo>
                  <a:lnTo>
                    <a:pt x="58750" y="13079"/>
                  </a:lnTo>
                  <a:lnTo>
                    <a:pt x="53002" y="14558"/>
                  </a:lnTo>
                  <a:lnTo>
                    <a:pt x="46442" y="13933"/>
                  </a:lnTo>
                  <a:lnTo>
                    <a:pt x="49087" y="12996"/>
                  </a:lnTo>
                  <a:close/>
                  <a:moveTo>
                    <a:pt x="16016" y="14516"/>
                  </a:moveTo>
                  <a:lnTo>
                    <a:pt x="16099" y="14537"/>
                  </a:lnTo>
                  <a:lnTo>
                    <a:pt x="15724" y="14641"/>
                  </a:lnTo>
                  <a:lnTo>
                    <a:pt x="15724" y="14641"/>
                  </a:lnTo>
                  <a:lnTo>
                    <a:pt x="16016" y="14516"/>
                  </a:lnTo>
                  <a:close/>
                  <a:moveTo>
                    <a:pt x="44172" y="14745"/>
                  </a:moveTo>
                  <a:lnTo>
                    <a:pt x="44464" y="14870"/>
                  </a:lnTo>
                  <a:lnTo>
                    <a:pt x="44464" y="14870"/>
                  </a:lnTo>
                  <a:lnTo>
                    <a:pt x="44110" y="14787"/>
                  </a:lnTo>
                  <a:lnTo>
                    <a:pt x="44089" y="14766"/>
                  </a:lnTo>
                  <a:lnTo>
                    <a:pt x="44172" y="14745"/>
                  </a:lnTo>
                  <a:close/>
                  <a:moveTo>
                    <a:pt x="14412" y="13912"/>
                  </a:moveTo>
                  <a:lnTo>
                    <a:pt x="15454" y="14287"/>
                  </a:lnTo>
                  <a:lnTo>
                    <a:pt x="10539" y="15120"/>
                  </a:lnTo>
                  <a:lnTo>
                    <a:pt x="7998" y="14412"/>
                  </a:lnTo>
                  <a:lnTo>
                    <a:pt x="14412" y="13912"/>
                  </a:lnTo>
                  <a:close/>
                  <a:moveTo>
                    <a:pt x="45797" y="14162"/>
                  </a:moveTo>
                  <a:lnTo>
                    <a:pt x="52190" y="14787"/>
                  </a:lnTo>
                  <a:lnTo>
                    <a:pt x="49649" y="15433"/>
                  </a:lnTo>
                  <a:lnTo>
                    <a:pt x="44755" y="14537"/>
                  </a:lnTo>
                  <a:lnTo>
                    <a:pt x="45797" y="14162"/>
                  </a:lnTo>
                  <a:close/>
                  <a:moveTo>
                    <a:pt x="14975" y="14662"/>
                  </a:moveTo>
                  <a:lnTo>
                    <a:pt x="14121" y="15058"/>
                  </a:lnTo>
                  <a:lnTo>
                    <a:pt x="12163" y="15558"/>
                  </a:lnTo>
                  <a:lnTo>
                    <a:pt x="11205" y="15308"/>
                  </a:lnTo>
                  <a:lnTo>
                    <a:pt x="14975" y="14662"/>
                  </a:lnTo>
                  <a:close/>
                  <a:moveTo>
                    <a:pt x="45234" y="14912"/>
                  </a:moveTo>
                  <a:lnTo>
                    <a:pt x="48983" y="15620"/>
                  </a:lnTo>
                  <a:lnTo>
                    <a:pt x="48025" y="15849"/>
                  </a:lnTo>
                  <a:lnTo>
                    <a:pt x="46067" y="15329"/>
                  </a:lnTo>
                  <a:lnTo>
                    <a:pt x="45234" y="14912"/>
                  </a:lnTo>
                  <a:close/>
                  <a:moveTo>
                    <a:pt x="7165" y="14475"/>
                  </a:moveTo>
                  <a:lnTo>
                    <a:pt x="9872" y="15224"/>
                  </a:lnTo>
                  <a:lnTo>
                    <a:pt x="4582" y="16120"/>
                  </a:lnTo>
                  <a:lnTo>
                    <a:pt x="2000" y="14891"/>
                  </a:lnTo>
                  <a:lnTo>
                    <a:pt x="7165" y="14475"/>
                  </a:lnTo>
                  <a:close/>
                  <a:moveTo>
                    <a:pt x="53044" y="14850"/>
                  </a:moveTo>
                  <a:lnTo>
                    <a:pt x="58188" y="15349"/>
                  </a:lnTo>
                  <a:lnTo>
                    <a:pt x="55585" y="16536"/>
                  </a:lnTo>
                  <a:lnTo>
                    <a:pt x="50316" y="15558"/>
                  </a:lnTo>
                  <a:lnTo>
                    <a:pt x="53044" y="14850"/>
                  </a:lnTo>
                  <a:close/>
                  <a:moveTo>
                    <a:pt x="4541" y="16412"/>
                  </a:moveTo>
                  <a:lnTo>
                    <a:pt x="4978" y="16620"/>
                  </a:lnTo>
                  <a:lnTo>
                    <a:pt x="4187" y="16474"/>
                  </a:lnTo>
                  <a:lnTo>
                    <a:pt x="4541" y="16412"/>
                  </a:lnTo>
                  <a:close/>
                  <a:moveTo>
                    <a:pt x="10539" y="15412"/>
                  </a:moveTo>
                  <a:lnTo>
                    <a:pt x="11601" y="15703"/>
                  </a:lnTo>
                  <a:lnTo>
                    <a:pt x="6790" y="16953"/>
                  </a:lnTo>
                  <a:lnTo>
                    <a:pt x="6061" y="16828"/>
                  </a:lnTo>
                  <a:lnTo>
                    <a:pt x="5041" y="16328"/>
                  </a:lnTo>
                  <a:lnTo>
                    <a:pt x="10539" y="15412"/>
                  </a:lnTo>
                  <a:close/>
                  <a:moveTo>
                    <a:pt x="55626" y="16849"/>
                  </a:moveTo>
                  <a:lnTo>
                    <a:pt x="55960" y="16911"/>
                  </a:lnTo>
                  <a:lnTo>
                    <a:pt x="55189" y="17036"/>
                  </a:lnTo>
                  <a:lnTo>
                    <a:pt x="55626" y="16849"/>
                  </a:lnTo>
                  <a:close/>
                  <a:moveTo>
                    <a:pt x="12163" y="15870"/>
                  </a:moveTo>
                  <a:lnTo>
                    <a:pt x="12267" y="15891"/>
                  </a:lnTo>
                  <a:lnTo>
                    <a:pt x="12246" y="15912"/>
                  </a:lnTo>
                  <a:lnTo>
                    <a:pt x="8435" y="17265"/>
                  </a:lnTo>
                  <a:lnTo>
                    <a:pt x="7456" y="17078"/>
                  </a:lnTo>
                  <a:lnTo>
                    <a:pt x="12163" y="15870"/>
                  </a:lnTo>
                  <a:close/>
                  <a:moveTo>
                    <a:pt x="49649" y="15745"/>
                  </a:moveTo>
                  <a:lnTo>
                    <a:pt x="55127" y="16745"/>
                  </a:lnTo>
                  <a:lnTo>
                    <a:pt x="54085" y="17224"/>
                  </a:lnTo>
                  <a:lnTo>
                    <a:pt x="53377" y="17349"/>
                  </a:lnTo>
                  <a:lnTo>
                    <a:pt x="48587" y="16016"/>
                  </a:lnTo>
                  <a:lnTo>
                    <a:pt x="49649" y="15745"/>
                  </a:lnTo>
                  <a:close/>
                  <a:moveTo>
                    <a:pt x="9227" y="17286"/>
                  </a:moveTo>
                  <a:lnTo>
                    <a:pt x="9039" y="17370"/>
                  </a:lnTo>
                  <a:lnTo>
                    <a:pt x="8998" y="17370"/>
                  </a:lnTo>
                  <a:lnTo>
                    <a:pt x="9227" y="17286"/>
                  </a:lnTo>
                  <a:close/>
                  <a:moveTo>
                    <a:pt x="7082" y="17307"/>
                  </a:moveTo>
                  <a:lnTo>
                    <a:pt x="7894" y="17453"/>
                  </a:lnTo>
                  <a:lnTo>
                    <a:pt x="7602" y="17557"/>
                  </a:lnTo>
                  <a:lnTo>
                    <a:pt x="7082" y="17307"/>
                  </a:lnTo>
                  <a:close/>
                  <a:moveTo>
                    <a:pt x="48025" y="16162"/>
                  </a:moveTo>
                  <a:lnTo>
                    <a:pt x="52690" y="17453"/>
                  </a:lnTo>
                  <a:lnTo>
                    <a:pt x="51711" y="17619"/>
                  </a:lnTo>
                  <a:lnTo>
                    <a:pt x="47921" y="16203"/>
                  </a:lnTo>
                  <a:lnTo>
                    <a:pt x="47900" y="16182"/>
                  </a:lnTo>
                  <a:lnTo>
                    <a:pt x="48025" y="16162"/>
                  </a:lnTo>
                  <a:close/>
                  <a:moveTo>
                    <a:pt x="50920" y="17640"/>
                  </a:moveTo>
                  <a:lnTo>
                    <a:pt x="51149" y="17724"/>
                  </a:lnTo>
                  <a:lnTo>
                    <a:pt x="51107" y="17724"/>
                  </a:lnTo>
                  <a:lnTo>
                    <a:pt x="50920" y="17640"/>
                  </a:lnTo>
                  <a:close/>
                  <a:moveTo>
                    <a:pt x="8456" y="17557"/>
                  </a:moveTo>
                  <a:lnTo>
                    <a:pt x="8581" y="17578"/>
                  </a:lnTo>
                  <a:lnTo>
                    <a:pt x="8123" y="17786"/>
                  </a:lnTo>
                  <a:lnTo>
                    <a:pt x="7977" y="17724"/>
                  </a:lnTo>
                  <a:lnTo>
                    <a:pt x="8456" y="17557"/>
                  </a:lnTo>
                  <a:close/>
                  <a:moveTo>
                    <a:pt x="53065" y="17682"/>
                  </a:moveTo>
                  <a:lnTo>
                    <a:pt x="52544" y="17932"/>
                  </a:lnTo>
                  <a:lnTo>
                    <a:pt x="52253" y="17828"/>
                  </a:lnTo>
                  <a:lnTo>
                    <a:pt x="53065" y="17682"/>
                  </a:lnTo>
                  <a:close/>
                  <a:moveTo>
                    <a:pt x="28095" y="12829"/>
                  </a:moveTo>
                  <a:lnTo>
                    <a:pt x="32135" y="12850"/>
                  </a:lnTo>
                  <a:lnTo>
                    <a:pt x="36154" y="13246"/>
                  </a:lnTo>
                  <a:lnTo>
                    <a:pt x="39216" y="13808"/>
                  </a:lnTo>
                  <a:lnTo>
                    <a:pt x="30073" y="17973"/>
                  </a:lnTo>
                  <a:lnTo>
                    <a:pt x="20993" y="13663"/>
                  </a:lnTo>
                  <a:lnTo>
                    <a:pt x="24075" y="13142"/>
                  </a:lnTo>
                  <a:lnTo>
                    <a:pt x="28095" y="12829"/>
                  </a:lnTo>
                  <a:close/>
                  <a:moveTo>
                    <a:pt x="51690" y="17911"/>
                  </a:moveTo>
                  <a:lnTo>
                    <a:pt x="52169" y="18098"/>
                  </a:lnTo>
                  <a:lnTo>
                    <a:pt x="52024" y="18161"/>
                  </a:lnTo>
                  <a:lnTo>
                    <a:pt x="51565" y="17932"/>
                  </a:lnTo>
                  <a:lnTo>
                    <a:pt x="51690" y="17911"/>
                  </a:lnTo>
                  <a:close/>
                  <a:moveTo>
                    <a:pt x="20493" y="13746"/>
                  </a:moveTo>
                  <a:lnTo>
                    <a:pt x="29719" y="18140"/>
                  </a:lnTo>
                  <a:lnTo>
                    <a:pt x="28303" y="18786"/>
                  </a:lnTo>
                  <a:lnTo>
                    <a:pt x="17078" y="14600"/>
                  </a:lnTo>
                  <a:lnTo>
                    <a:pt x="20077" y="13808"/>
                  </a:lnTo>
                  <a:lnTo>
                    <a:pt x="20493" y="13746"/>
                  </a:lnTo>
                  <a:close/>
                  <a:moveTo>
                    <a:pt x="39716" y="13892"/>
                  </a:moveTo>
                  <a:lnTo>
                    <a:pt x="40132" y="13975"/>
                  </a:lnTo>
                  <a:lnTo>
                    <a:pt x="43131" y="14808"/>
                  </a:lnTo>
                  <a:lnTo>
                    <a:pt x="31823" y="18806"/>
                  </a:lnTo>
                  <a:lnTo>
                    <a:pt x="30406" y="18140"/>
                  </a:lnTo>
                  <a:lnTo>
                    <a:pt x="39716" y="13892"/>
                  </a:lnTo>
                  <a:close/>
                  <a:moveTo>
                    <a:pt x="917" y="18765"/>
                  </a:moveTo>
                  <a:lnTo>
                    <a:pt x="1354" y="18931"/>
                  </a:lnTo>
                  <a:lnTo>
                    <a:pt x="584" y="18869"/>
                  </a:lnTo>
                  <a:lnTo>
                    <a:pt x="917" y="18765"/>
                  </a:lnTo>
                  <a:close/>
                  <a:moveTo>
                    <a:pt x="6478" y="17328"/>
                  </a:moveTo>
                  <a:lnTo>
                    <a:pt x="7227" y="17682"/>
                  </a:lnTo>
                  <a:lnTo>
                    <a:pt x="3208" y="19119"/>
                  </a:lnTo>
                  <a:lnTo>
                    <a:pt x="2479" y="19056"/>
                  </a:lnTo>
                  <a:lnTo>
                    <a:pt x="1417" y="18640"/>
                  </a:lnTo>
                  <a:lnTo>
                    <a:pt x="6478" y="17328"/>
                  </a:lnTo>
                  <a:close/>
                  <a:moveTo>
                    <a:pt x="7581" y="17869"/>
                  </a:moveTo>
                  <a:lnTo>
                    <a:pt x="7769" y="17953"/>
                  </a:lnTo>
                  <a:lnTo>
                    <a:pt x="4874" y="19285"/>
                  </a:lnTo>
                  <a:lnTo>
                    <a:pt x="3895" y="19181"/>
                  </a:lnTo>
                  <a:lnTo>
                    <a:pt x="7581" y="17869"/>
                  </a:lnTo>
                  <a:close/>
                  <a:moveTo>
                    <a:pt x="30073" y="18307"/>
                  </a:moveTo>
                  <a:lnTo>
                    <a:pt x="31448" y="18952"/>
                  </a:lnTo>
                  <a:lnTo>
                    <a:pt x="30052" y="19431"/>
                  </a:lnTo>
                  <a:lnTo>
                    <a:pt x="28699" y="18931"/>
                  </a:lnTo>
                  <a:lnTo>
                    <a:pt x="30073" y="18307"/>
                  </a:lnTo>
                  <a:close/>
                  <a:moveTo>
                    <a:pt x="16578" y="14725"/>
                  </a:moveTo>
                  <a:lnTo>
                    <a:pt x="27928" y="18952"/>
                  </a:lnTo>
                  <a:lnTo>
                    <a:pt x="26595" y="19556"/>
                  </a:lnTo>
                  <a:lnTo>
                    <a:pt x="13246" y="15870"/>
                  </a:lnTo>
                  <a:lnTo>
                    <a:pt x="16182" y="14829"/>
                  </a:lnTo>
                  <a:lnTo>
                    <a:pt x="16578" y="14725"/>
                  </a:lnTo>
                  <a:close/>
                  <a:moveTo>
                    <a:pt x="53669" y="17724"/>
                  </a:moveTo>
                  <a:lnTo>
                    <a:pt x="58709" y="19119"/>
                  </a:lnTo>
                  <a:lnTo>
                    <a:pt x="57647" y="19494"/>
                  </a:lnTo>
                  <a:lnTo>
                    <a:pt x="56918" y="19556"/>
                  </a:lnTo>
                  <a:lnTo>
                    <a:pt x="52919" y="18078"/>
                  </a:lnTo>
                  <a:lnTo>
                    <a:pt x="53669" y="17724"/>
                  </a:lnTo>
                  <a:close/>
                  <a:moveTo>
                    <a:pt x="43610" y="14933"/>
                  </a:moveTo>
                  <a:lnTo>
                    <a:pt x="44027" y="15058"/>
                  </a:lnTo>
                  <a:lnTo>
                    <a:pt x="46942" y="16141"/>
                  </a:lnTo>
                  <a:lnTo>
                    <a:pt x="33509" y="19619"/>
                  </a:lnTo>
                  <a:lnTo>
                    <a:pt x="32197" y="18994"/>
                  </a:lnTo>
                  <a:lnTo>
                    <a:pt x="43610" y="14933"/>
                  </a:lnTo>
                  <a:close/>
                  <a:moveTo>
                    <a:pt x="3520" y="19431"/>
                  </a:moveTo>
                  <a:lnTo>
                    <a:pt x="4333" y="19515"/>
                  </a:lnTo>
                  <a:lnTo>
                    <a:pt x="4062" y="19640"/>
                  </a:lnTo>
                  <a:lnTo>
                    <a:pt x="3520" y="19431"/>
                  </a:lnTo>
                  <a:close/>
                  <a:moveTo>
                    <a:pt x="52544" y="18244"/>
                  </a:moveTo>
                  <a:lnTo>
                    <a:pt x="56230" y="19619"/>
                  </a:lnTo>
                  <a:lnTo>
                    <a:pt x="55252" y="19702"/>
                  </a:lnTo>
                  <a:lnTo>
                    <a:pt x="52378" y="18328"/>
                  </a:lnTo>
                  <a:lnTo>
                    <a:pt x="52544" y="18244"/>
                  </a:lnTo>
                  <a:close/>
                  <a:moveTo>
                    <a:pt x="8102" y="18119"/>
                  </a:moveTo>
                  <a:lnTo>
                    <a:pt x="11976" y="19952"/>
                  </a:lnTo>
                  <a:lnTo>
                    <a:pt x="5457" y="19327"/>
                  </a:lnTo>
                  <a:lnTo>
                    <a:pt x="8102" y="18119"/>
                  </a:lnTo>
                  <a:close/>
                  <a:moveTo>
                    <a:pt x="28324" y="19098"/>
                  </a:moveTo>
                  <a:lnTo>
                    <a:pt x="29636" y="19598"/>
                  </a:lnTo>
                  <a:lnTo>
                    <a:pt x="28345" y="20035"/>
                  </a:lnTo>
                  <a:lnTo>
                    <a:pt x="27033" y="19681"/>
                  </a:lnTo>
                  <a:lnTo>
                    <a:pt x="28324" y="19098"/>
                  </a:lnTo>
                  <a:close/>
                  <a:moveTo>
                    <a:pt x="31802" y="19119"/>
                  </a:moveTo>
                  <a:lnTo>
                    <a:pt x="33072" y="19723"/>
                  </a:lnTo>
                  <a:lnTo>
                    <a:pt x="31760" y="20077"/>
                  </a:lnTo>
                  <a:lnTo>
                    <a:pt x="30490" y="19598"/>
                  </a:lnTo>
                  <a:lnTo>
                    <a:pt x="31802" y="19119"/>
                  </a:lnTo>
                  <a:close/>
                  <a:moveTo>
                    <a:pt x="56584" y="19869"/>
                  </a:moveTo>
                  <a:lnTo>
                    <a:pt x="56043" y="20077"/>
                  </a:lnTo>
                  <a:lnTo>
                    <a:pt x="55772" y="19931"/>
                  </a:lnTo>
                  <a:lnTo>
                    <a:pt x="56584" y="19869"/>
                  </a:lnTo>
                  <a:close/>
                  <a:moveTo>
                    <a:pt x="52024" y="18473"/>
                  </a:moveTo>
                  <a:lnTo>
                    <a:pt x="54669" y="19744"/>
                  </a:lnTo>
                  <a:lnTo>
                    <a:pt x="48129" y="20264"/>
                  </a:lnTo>
                  <a:lnTo>
                    <a:pt x="52024" y="18473"/>
                  </a:lnTo>
                  <a:close/>
                  <a:moveTo>
                    <a:pt x="12767" y="16037"/>
                  </a:moveTo>
                  <a:lnTo>
                    <a:pt x="26200" y="19744"/>
                  </a:lnTo>
                  <a:lnTo>
                    <a:pt x="24950" y="20306"/>
                  </a:lnTo>
                  <a:lnTo>
                    <a:pt x="9539" y="17474"/>
                  </a:lnTo>
                  <a:lnTo>
                    <a:pt x="12371" y="16182"/>
                  </a:lnTo>
                  <a:lnTo>
                    <a:pt x="12767" y="16037"/>
                  </a:lnTo>
                  <a:close/>
                  <a:moveTo>
                    <a:pt x="47400" y="16307"/>
                  </a:moveTo>
                  <a:lnTo>
                    <a:pt x="47796" y="16474"/>
                  </a:lnTo>
                  <a:lnTo>
                    <a:pt x="50607" y="17807"/>
                  </a:lnTo>
                  <a:lnTo>
                    <a:pt x="35155" y="20389"/>
                  </a:lnTo>
                  <a:lnTo>
                    <a:pt x="33926" y="19806"/>
                  </a:lnTo>
                  <a:lnTo>
                    <a:pt x="47400" y="16307"/>
                  </a:lnTo>
                  <a:close/>
                  <a:moveTo>
                    <a:pt x="30052" y="19744"/>
                  </a:moveTo>
                  <a:lnTo>
                    <a:pt x="31260" y="20202"/>
                  </a:lnTo>
                  <a:lnTo>
                    <a:pt x="30052" y="20514"/>
                  </a:lnTo>
                  <a:lnTo>
                    <a:pt x="28845" y="20181"/>
                  </a:lnTo>
                  <a:lnTo>
                    <a:pt x="30052" y="19744"/>
                  </a:lnTo>
                  <a:close/>
                  <a:moveTo>
                    <a:pt x="26616" y="19869"/>
                  </a:moveTo>
                  <a:lnTo>
                    <a:pt x="27866" y="20223"/>
                  </a:lnTo>
                  <a:lnTo>
                    <a:pt x="26679" y="20639"/>
                  </a:lnTo>
                  <a:lnTo>
                    <a:pt x="25450" y="20410"/>
                  </a:lnTo>
                  <a:lnTo>
                    <a:pt x="26616" y="19869"/>
                  </a:lnTo>
                  <a:close/>
                  <a:moveTo>
                    <a:pt x="33489" y="19931"/>
                  </a:moveTo>
                  <a:lnTo>
                    <a:pt x="34655" y="20473"/>
                  </a:lnTo>
                  <a:lnTo>
                    <a:pt x="33405" y="20681"/>
                  </a:lnTo>
                  <a:lnTo>
                    <a:pt x="32239" y="20243"/>
                  </a:lnTo>
                  <a:lnTo>
                    <a:pt x="33489" y="19931"/>
                  </a:lnTo>
                  <a:close/>
                  <a:moveTo>
                    <a:pt x="28366" y="20348"/>
                  </a:moveTo>
                  <a:lnTo>
                    <a:pt x="29490" y="20660"/>
                  </a:lnTo>
                  <a:lnTo>
                    <a:pt x="28386" y="20952"/>
                  </a:lnTo>
                  <a:lnTo>
                    <a:pt x="27262" y="20743"/>
                  </a:lnTo>
                  <a:lnTo>
                    <a:pt x="28366" y="20348"/>
                  </a:lnTo>
                  <a:close/>
                  <a:moveTo>
                    <a:pt x="31739" y="20368"/>
                  </a:moveTo>
                  <a:lnTo>
                    <a:pt x="32843" y="20785"/>
                  </a:lnTo>
                  <a:lnTo>
                    <a:pt x="31718" y="20972"/>
                  </a:lnTo>
                  <a:lnTo>
                    <a:pt x="30615" y="20660"/>
                  </a:lnTo>
                  <a:lnTo>
                    <a:pt x="31739" y="20368"/>
                  </a:lnTo>
                  <a:close/>
                  <a:moveTo>
                    <a:pt x="9081" y="17682"/>
                  </a:moveTo>
                  <a:lnTo>
                    <a:pt x="24492" y="20514"/>
                  </a:lnTo>
                  <a:lnTo>
                    <a:pt x="23346" y="21056"/>
                  </a:lnTo>
                  <a:lnTo>
                    <a:pt x="12809" y="20035"/>
                  </a:lnTo>
                  <a:lnTo>
                    <a:pt x="8456" y="17953"/>
                  </a:lnTo>
                  <a:lnTo>
                    <a:pt x="9081" y="17682"/>
                  </a:lnTo>
                  <a:close/>
                  <a:moveTo>
                    <a:pt x="51066" y="18015"/>
                  </a:moveTo>
                  <a:lnTo>
                    <a:pt x="51690" y="18307"/>
                  </a:lnTo>
                  <a:lnTo>
                    <a:pt x="47296" y="20327"/>
                  </a:lnTo>
                  <a:lnTo>
                    <a:pt x="36737" y="21160"/>
                  </a:lnTo>
                  <a:lnTo>
                    <a:pt x="35613" y="20618"/>
                  </a:lnTo>
                  <a:lnTo>
                    <a:pt x="51066" y="18015"/>
                  </a:lnTo>
                  <a:close/>
                  <a:moveTo>
                    <a:pt x="24992" y="20618"/>
                  </a:moveTo>
                  <a:lnTo>
                    <a:pt x="26137" y="20827"/>
                  </a:lnTo>
                  <a:lnTo>
                    <a:pt x="25054" y="21201"/>
                  </a:lnTo>
                  <a:lnTo>
                    <a:pt x="23930" y="21097"/>
                  </a:lnTo>
                  <a:lnTo>
                    <a:pt x="24992" y="20618"/>
                  </a:lnTo>
                  <a:close/>
                  <a:moveTo>
                    <a:pt x="30052" y="20806"/>
                  </a:moveTo>
                  <a:lnTo>
                    <a:pt x="31031" y="21097"/>
                  </a:lnTo>
                  <a:lnTo>
                    <a:pt x="30052" y="21264"/>
                  </a:lnTo>
                  <a:lnTo>
                    <a:pt x="29053" y="21077"/>
                  </a:lnTo>
                  <a:lnTo>
                    <a:pt x="30052" y="20806"/>
                  </a:lnTo>
                  <a:close/>
                  <a:moveTo>
                    <a:pt x="35113" y="20702"/>
                  </a:moveTo>
                  <a:lnTo>
                    <a:pt x="36175" y="21201"/>
                  </a:lnTo>
                  <a:lnTo>
                    <a:pt x="35030" y="21285"/>
                  </a:lnTo>
                  <a:lnTo>
                    <a:pt x="33947" y="20889"/>
                  </a:lnTo>
                  <a:lnTo>
                    <a:pt x="35113" y="20702"/>
                  </a:lnTo>
                  <a:close/>
                  <a:moveTo>
                    <a:pt x="26720" y="20931"/>
                  </a:moveTo>
                  <a:lnTo>
                    <a:pt x="27720" y="21118"/>
                  </a:lnTo>
                  <a:lnTo>
                    <a:pt x="26741" y="21368"/>
                  </a:lnTo>
                  <a:lnTo>
                    <a:pt x="25741" y="21285"/>
                  </a:lnTo>
                  <a:lnTo>
                    <a:pt x="26720" y="20931"/>
                  </a:lnTo>
                  <a:close/>
                  <a:moveTo>
                    <a:pt x="33385" y="20993"/>
                  </a:moveTo>
                  <a:lnTo>
                    <a:pt x="34343" y="21347"/>
                  </a:lnTo>
                  <a:lnTo>
                    <a:pt x="33343" y="21431"/>
                  </a:lnTo>
                  <a:lnTo>
                    <a:pt x="32364" y="21160"/>
                  </a:lnTo>
                  <a:lnTo>
                    <a:pt x="33385" y="20993"/>
                  </a:lnTo>
                  <a:close/>
                  <a:moveTo>
                    <a:pt x="28386" y="21243"/>
                  </a:moveTo>
                  <a:lnTo>
                    <a:pt x="29199" y="21389"/>
                  </a:lnTo>
                  <a:lnTo>
                    <a:pt x="28407" y="21535"/>
                  </a:lnTo>
                  <a:lnTo>
                    <a:pt x="27595" y="21451"/>
                  </a:lnTo>
                  <a:lnTo>
                    <a:pt x="28386" y="21243"/>
                  </a:lnTo>
                  <a:close/>
                  <a:moveTo>
                    <a:pt x="31698" y="21264"/>
                  </a:moveTo>
                  <a:lnTo>
                    <a:pt x="32489" y="21493"/>
                  </a:lnTo>
                  <a:lnTo>
                    <a:pt x="31677" y="21556"/>
                  </a:lnTo>
                  <a:lnTo>
                    <a:pt x="30885" y="21410"/>
                  </a:lnTo>
                  <a:lnTo>
                    <a:pt x="31698" y="21264"/>
                  </a:lnTo>
                  <a:close/>
                  <a:moveTo>
                    <a:pt x="4083" y="19952"/>
                  </a:moveTo>
                  <a:lnTo>
                    <a:pt x="8623" y="21660"/>
                  </a:lnTo>
                  <a:lnTo>
                    <a:pt x="501" y="21576"/>
                  </a:lnTo>
                  <a:lnTo>
                    <a:pt x="4083" y="19952"/>
                  </a:lnTo>
                  <a:close/>
                  <a:moveTo>
                    <a:pt x="30052" y="21556"/>
                  </a:moveTo>
                  <a:lnTo>
                    <a:pt x="30573" y="21639"/>
                  </a:lnTo>
                  <a:lnTo>
                    <a:pt x="30032" y="21680"/>
                  </a:lnTo>
                  <a:lnTo>
                    <a:pt x="29511" y="21639"/>
                  </a:lnTo>
                  <a:lnTo>
                    <a:pt x="30052" y="21556"/>
                  </a:lnTo>
                  <a:close/>
                  <a:moveTo>
                    <a:pt x="4916" y="19577"/>
                  </a:moveTo>
                  <a:lnTo>
                    <a:pt x="12746" y="20327"/>
                  </a:lnTo>
                  <a:lnTo>
                    <a:pt x="15662" y="21701"/>
                  </a:lnTo>
                  <a:lnTo>
                    <a:pt x="15662" y="21701"/>
                  </a:lnTo>
                  <a:lnTo>
                    <a:pt x="9477" y="21660"/>
                  </a:lnTo>
                  <a:lnTo>
                    <a:pt x="4457" y="19785"/>
                  </a:lnTo>
                  <a:lnTo>
                    <a:pt x="4916" y="19577"/>
                  </a:lnTo>
                  <a:close/>
                  <a:moveTo>
                    <a:pt x="13579" y="20410"/>
                  </a:moveTo>
                  <a:lnTo>
                    <a:pt x="22826" y="21285"/>
                  </a:lnTo>
                  <a:lnTo>
                    <a:pt x="21785" y="21764"/>
                  </a:lnTo>
                  <a:lnTo>
                    <a:pt x="16349" y="21722"/>
                  </a:lnTo>
                  <a:lnTo>
                    <a:pt x="13579" y="20410"/>
                  </a:lnTo>
                  <a:close/>
                  <a:moveTo>
                    <a:pt x="23388" y="21347"/>
                  </a:moveTo>
                  <a:lnTo>
                    <a:pt x="24409" y="21431"/>
                  </a:lnTo>
                  <a:lnTo>
                    <a:pt x="23471" y="21785"/>
                  </a:lnTo>
                  <a:lnTo>
                    <a:pt x="22472" y="21764"/>
                  </a:lnTo>
                  <a:lnTo>
                    <a:pt x="23388" y="21347"/>
                  </a:lnTo>
                  <a:close/>
                  <a:moveTo>
                    <a:pt x="25096" y="21514"/>
                  </a:moveTo>
                  <a:lnTo>
                    <a:pt x="25929" y="21576"/>
                  </a:lnTo>
                  <a:lnTo>
                    <a:pt x="25138" y="21785"/>
                  </a:lnTo>
                  <a:lnTo>
                    <a:pt x="24325" y="21785"/>
                  </a:lnTo>
                  <a:lnTo>
                    <a:pt x="25096" y="21514"/>
                  </a:lnTo>
                  <a:close/>
                  <a:moveTo>
                    <a:pt x="26762" y="21660"/>
                  </a:moveTo>
                  <a:lnTo>
                    <a:pt x="27303" y="21722"/>
                  </a:lnTo>
                  <a:lnTo>
                    <a:pt x="26783" y="21805"/>
                  </a:lnTo>
                  <a:lnTo>
                    <a:pt x="26262" y="21805"/>
                  </a:lnTo>
                  <a:lnTo>
                    <a:pt x="26762" y="21660"/>
                  </a:lnTo>
                  <a:close/>
                  <a:moveTo>
                    <a:pt x="33322" y="21722"/>
                  </a:moveTo>
                  <a:lnTo>
                    <a:pt x="33822" y="21868"/>
                  </a:lnTo>
                  <a:lnTo>
                    <a:pt x="33301" y="21847"/>
                  </a:lnTo>
                  <a:lnTo>
                    <a:pt x="32781" y="21764"/>
                  </a:lnTo>
                  <a:lnTo>
                    <a:pt x="33322" y="21722"/>
                  </a:lnTo>
                  <a:close/>
                  <a:moveTo>
                    <a:pt x="34988" y="21576"/>
                  </a:moveTo>
                  <a:lnTo>
                    <a:pt x="35759" y="21868"/>
                  </a:lnTo>
                  <a:lnTo>
                    <a:pt x="34946" y="21868"/>
                  </a:lnTo>
                  <a:lnTo>
                    <a:pt x="34155" y="21660"/>
                  </a:lnTo>
                  <a:lnTo>
                    <a:pt x="34988" y="21576"/>
                  </a:lnTo>
                  <a:close/>
                  <a:moveTo>
                    <a:pt x="36696" y="21451"/>
                  </a:moveTo>
                  <a:lnTo>
                    <a:pt x="37612" y="21889"/>
                  </a:lnTo>
                  <a:lnTo>
                    <a:pt x="36613" y="21889"/>
                  </a:lnTo>
                  <a:lnTo>
                    <a:pt x="35675" y="21535"/>
                  </a:lnTo>
                  <a:lnTo>
                    <a:pt x="36696" y="21451"/>
                  </a:lnTo>
                  <a:close/>
                  <a:moveTo>
                    <a:pt x="46526" y="20681"/>
                  </a:moveTo>
                  <a:lnTo>
                    <a:pt x="43735" y="21951"/>
                  </a:lnTo>
                  <a:lnTo>
                    <a:pt x="38299" y="21889"/>
                  </a:lnTo>
                  <a:lnTo>
                    <a:pt x="37279" y="21410"/>
                  </a:lnTo>
                  <a:lnTo>
                    <a:pt x="46526" y="20681"/>
                  </a:lnTo>
                  <a:close/>
                  <a:moveTo>
                    <a:pt x="55189" y="19994"/>
                  </a:moveTo>
                  <a:lnTo>
                    <a:pt x="55647" y="20202"/>
                  </a:lnTo>
                  <a:lnTo>
                    <a:pt x="50607" y="21993"/>
                  </a:lnTo>
                  <a:lnTo>
                    <a:pt x="44422" y="21951"/>
                  </a:lnTo>
                  <a:lnTo>
                    <a:pt x="47359" y="20598"/>
                  </a:lnTo>
                  <a:lnTo>
                    <a:pt x="55189" y="19994"/>
                  </a:lnTo>
                  <a:close/>
                  <a:moveTo>
                    <a:pt x="24055" y="22076"/>
                  </a:moveTo>
                  <a:lnTo>
                    <a:pt x="23534" y="22201"/>
                  </a:lnTo>
                  <a:lnTo>
                    <a:pt x="23013" y="22243"/>
                  </a:lnTo>
                  <a:lnTo>
                    <a:pt x="23513" y="22076"/>
                  </a:lnTo>
                  <a:close/>
                  <a:moveTo>
                    <a:pt x="36029" y="22159"/>
                  </a:moveTo>
                  <a:lnTo>
                    <a:pt x="36550" y="22180"/>
                  </a:lnTo>
                  <a:lnTo>
                    <a:pt x="37050" y="22368"/>
                  </a:lnTo>
                  <a:lnTo>
                    <a:pt x="37050" y="22368"/>
                  </a:lnTo>
                  <a:lnTo>
                    <a:pt x="36529" y="22305"/>
                  </a:lnTo>
                  <a:lnTo>
                    <a:pt x="36029" y="22159"/>
                  </a:lnTo>
                  <a:close/>
                  <a:moveTo>
                    <a:pt x="22659" y="22055"/>
                  </a:moveTo>
                  <a:lnTo>
                    <a:pt x="21910" y="22326"/>
                  </a:lnTo>
                  <a:lnTo>
                    <a:pt x="21076" y="22389"/>
                  </a:lnTo>
                  <a:lnTo>
                    <a:pt x="21847" y="22055"/>
                  </a:lnTo>
                  <a:close/>
                  <a:moveTo>
                    <a:pt x="38237" y="22180"/>
                  </a:moveTo>
                  <a:lnTo>
                    <a:pt x="38987" y="22534"/>
                  </a:lnTo>
                  <a:lnTo>
                    <a:pt x="38174" y="22472"/>
                  </a:lnTo>
                  <a:lnTo>
                    <a:pt x="37404" y="22180"/>
                  </a:lnTo>
                  <a:close/>
                  <a:moveTo>
                    <a:pt x="16953" y="22014"/>
                  </a:moveTo>
                  <a:lnTo>
                    <a:pt x="21160" y="22055"/>
                  </a:lnTo>
                  <a:lnTo>
                    <a:pt x="20243" y="22472"/>
                  </a:lnTo>
                  <a:lnTo>
                    <a:pt x="18244" y="22618"/>
                  </a:lnTo>
                  <a:lnTo>
                    <a:pt x="16953" y="22014"/>
                  </a:lnTo>
                  <a:close/>
                  <a:moveTo>
                    <a:pt x="38924" y="22201"/>
                  </a:moveTo>
                  <a:lnTo>
                    <a:pt x="43110" y="22222"/>
                  </a:lnTo>
                  <a:lnTo>
                    <a:pt x="41819" y="22826"/>
                  </a:lnTo>
                  <a:lnTo>
                    <a:pt x="39820" y="22618"/>
                  </a:lnTo>
                  <a:lnTo>
                    <a:pt x="38924" y="22201"/>
                  </a:lnTo>
                  <a:close/>
                  <a:moveTo>
                    <a:pt x="20847" y="22701"/>
                  </a:moveTo>
                  <a:lnTo>
                    <a:pt x="20348" y="22888"/>
                  </a:lnTo>
                  <a:lnTo>
                    <a:pt x="19827" y="22972"/>
                  </a:lnTo>
                  <a:lnTo>
                    <a:pt x="20306" y="22743"/>
                  </a:lnTo>
                  <a:lnTo>
                    <a:pt x="20847" y="22701"/>
                  </a:lnTo>
                  <a:close/>
                  <a:moveTo>
                    <a:pt x="19473" y="22805"/>
                  </a:moveTo>
                  <a:lnTo>
                    <a:pt x="19056" y="23013"/>
                  </a:lnTo>
                  <a:lnTo>
                    <a:pt x="18765" y="22868"/>
                  </a:lnTo>
                  <a:lnTo>
                    <a:pt x="19473" y="22805"/>
                  </a:lnTo>
                  <a:close/>
                  <a:moveTo>
                    <a:pt x="10268" y="21951"/>
                  </a:moveTo>
                  <a:lnTo>
                    <a:pt x="16287" y="22014"/>
                  </a:lnTo>
                  <a:lnTo>
                    <a:pt x="17661" y="22659"/>
                  </a:lnTo>
                  <a:lnTo>
                    <a:pt x="13142" y="23034"/>
                  </a:lnTo>
                  <a:lnTo>
                    <a:pt x="10268" y="21951"/>
                  </a:lnTo>
                  <a:close/>
                  <a:moveTo>
                    <a:pt x="39216" y="22868"/>
                  </a:moveTo>
                  <a:lnTo>
                    <a:pt x="39757" y="22909"/>
                  </a:lnTo>
                  <a:lnTo>
                    <a:pt x="40236" y="23138"/>
                  </a:lnTo>
                  <a:lnTo>
                    <a:pt x="39716" y="23034"/>
                  </a:lnTo>
                  <a:lnTo>
                    <a:pt x="39216" y="22868"/>
                  </a:lnTo>
                  <a:close/>
                  <a:moveTo>
                    <a:pt x="40590" y="22992"/>
                  </a:moveTo>
                  <a:lnTo>
                    <a:pt x="41298" y="23055"/>
                  </a:lnTo>
                  <a:lnTo>
                    <a:pt x="41007" y="23180"/>
                  </a:lnTo>
                  <a:lnTo>
                    <a:pt x="40590" y="22992"/>
                  </a:lnTo>
                  <a:close/>
                  <a:moveTo>
                    <a:pt x="43797" y="22243"/>
                  </a:moveTo>
                  <a:lnTo>
                    <a:pt x="49795" y="22284"/>
                  </a:lnTo>
                  <a:lnTo>
                    <a:pt x="46921" y="23305"/>
                  </a:lnTo>
                  <a:lnTo>
                    <a:pt x="42402" y="22868"/>
                  </a:lnTo>
                  <a:lnTo>
                    <a:pt x="43797" y="22243"/>
                  </a:lnTo>
                  <a:close/>
                  <a:moveTo>
                    <a:pt x="167" y="21868"/>
                  </a:moveTo>
                  <a:lnTo>
                    <a:pt x="9414" y="21951"/>
                  </a:lnTo>
                  <a:lnTo>
                    <a:pt x="12455" y="23076"/>
                  </a:lnTo>
                  <a:lnTo>
                    <a:pt x="6290" y="23576"/>
                  </a:lnTo>
                  <a:lnTo>
                    <a:pt x="167" y="21868"/>
                  </a:lnTo>
                  <a:close/>
                  <a:moveTo>
                    <a:pt x="18182" y="22909"/>
                  </a:moveTo>
                  <a:lnTo>
                    <a:pt x="18702" y="23159"/>
                  </a:lnTo>
                  <a:lnTo>
                    <a:pt x="15099" y="23763"/>
                  </a:lnTo>
                  <a:lnTo>
                    <a:pt x="13787" y="23263"/>
                  </a:lnTo>
                  <a:lnTo>
                    <a:pt x="18182" y="22909"/>
                  </a:lnTo>
                  <a:close/>
                  <a:moveTo>
                    <a:pt x="41881" y="23117"/>
                  </a:moveTo>
                  <a:lnTo>
                    <a:pt x="46276" y="23534"/>
                  </a:lnTo>
                  <a:lnTo>
                    <a:pt x="44943" y="24013"/>
                  </a:lnTo>
                  <a:lnTo>
                    <a:pt x="41361" y="23347"/>
                  </a:lnTo>
                  <a:lnTo>
                    <a:pt x="41881" y="23117"/>
                  </a:lnTo>
                  <a:close/>
                  <a:moveTo>
                    <a:pt x="17703" y="23617"/>
                  </a:moveTo>
                  <a:lnTo>
                    <a:pt x="17224" y="23846"/>
                  </a:lnTo>
                  <a:lnTo>
                    <a:pt x="16099" y="24138"/>
                  </a:lnTo>
                  <a:lnTo>
                    <a:pt x="15641" y="23971"/>
                  </a:lnTo>
                  <a:lnTo>
                    <a:pt x="17703" y="23617"/>
                  </a:lnTo>
                  <a:close/>
                  <a:moveTo>
                    <a:pt x="42340" y="23826"/>
                  </a:moveTo>
                  <a:lnTo>
                    <a:pt x="44401" y="24200"/>
                  </a:lnTo>
                  <a:lnTo>
                    <a:pt x="43943" y="24367"/>
                  </a:lnTo>
                  <a:lnTo>
                    <a:pt x="42819" y="24055"/>
                  </a:lnTo>
                  <a:lnTo>
                    <a:pt x="42340" y="23826"/>
                  </a:lnTo>
                  <a:close/>
                  <a:moveTo>
                    <a:pt x="13100" y="23326"/>
                  </a:moveTo>
                  <a:lnTo>
                    <a:pt x="14537" y="23867"/>
                  </a:lnTo>
                  <a:lnTo>
                    <a:pt x="10060" y="24617"/>
                  </a:lnTo>
                  <a:lnTo>
                    <a:pt x="7102" y="23784"/>
                  </a:lnTo>
                  <a:lnTo>
                    <a:pt x="13100" y="23326"/>
                  </a:lnTo>
                  <a:close/>
                  <a:moveTo>
                    <a:pt x="46963" y="23596"/>
                  </a:moveTo>
                  <a:lnTo>
                    <a:pt x="52940" y="24180"/>
                  </a:lnTo>
                  <a:lnTo>
                    <a:pt x="49983" y="24929"/>
                  </a:lnTo>
                  <a:lnTo>
                    <a:pt x="45505" y="24117"/>
                  </a:lnTo>
                  <a:lnTo>
                    <a:pt x="46963" y="23596"/>
                  </a:lnTo>
                  <a:close/>
                  <a:moveTo>
                    <a:pt x="15079" y="24055"/>
                  </a:moveTo>
                  <a:lnTo>
                    <a:pt x="15599" y="24263"/>
                  </a:lnTo>
                  <a:lnTo>
                    <a:pt x="12080" y="25179"/>
                  </a:lnTo>
                  <a:lnTo>
                    <a:pt x="10726" y="24784"/>
                  </a:lnTo>
                  <a:lnTo>
                    <a:pt x="15079" y="24055"/>
                  </a:lnTo>
                  <a:close/>
                  <a:moveTo>
                    <a:pt x="15683" y="24534"/>
                  </a:moveTo>
                  <a:lnTo>
                    <a:pt x="13100" y="25450"/>
                  </a:lnTo>
                  <a:lnTo>
                    <a:pt x="12642" y="25325"/>
                  </a:lnTo>
                  <a:lnTo>
                    <a:pt x="15683" y="24534"/>
                  </a:lnTo>
                  <a:close/>
                  <a:moveTo>
                    <a:pt x="44964" y="24305"/>
                  </a:moveTo>
                  <a:lnTo>
                    <a:pt x="49316" y="25117"/>
                  </a:lnTo>
                  <a:lnTo>
                    <a:pt x="47942" y="25471"/>
                  </a:lnTo>
                  <a:lnTo>
                    <a:pt x="44422" y="24492"/>
                  </a:lnTo>
                  <a:lnTo>
                    <a:pt x="44964" y="24305"/>
                  </a:lnTo>
                  <a:close/>
                  <a:moveTo>
                    <a:pt x="6269" y="23867"/>
                  </a:moveTo>
                  <a:lnTo>
                    <a:pt x="9372" y="24721"/>
                  </a:lnTo>
                  <a:lnTo>
                    <a:pt x="3291" y="25742"/>
                  </a:lnTo>
                  <a:lnTo>
                    <a:pt x="3187" y="25721"/>
                  </a:lnTo>
                  <a:lnTo>
                    <a:pt x="271" y="24325"/>
                  </a:lnTo>
                  <a:lnTo>
                    <a:pt x="6269" y="23867"/>
                  </a:lnTo>
                  <a:close/>
                  <a:moveTo>
                    <a:pt x="44360" y="24784"/>
                  </a:moveTo>
                  <a:lnTo>
                    <a:pt x="47379" y="25617"/>
                  </a:lnTo>
                  <a:lnTo>
                    <a:pt x="46921" y="25742"/>
                  </a:lnTo>
                  <a:lnTo>
                    <a:pt x="44360" y="24784"/>
                  </a:lnTo>
                  <a:close/>
                  <a:moveTo>
                    <a:pt x="10039" y="24908"/>
                  </a:moveTo>
                  <a:lnTo>
                    <a:pt x="11517" y="25325"/>
                  </a:lnTo>
                  <a:lnTo>
                    <a:pt x="7123" y="26450"/>
                  </a:lnTo>
                  <a:lnTo>
                    <a:pt x="4124" y="25908"/>
                  </a:lnTo>
                  <a:lnTo>
                    <a:pt x="10039" y="24908"/>
                  </a:lnTo>
                  <a:close/>
                  <a:moveTo>
                    <a:pt x="49983" y="25242"/>
                  </a:moveTo>
                  <a:lnTo>
                    <a:pt x="55897" y="26325"/>
                  </a:lnTo>
                  <a:lnTo>
                    <a:pt x="52877" y="26824"/>
                  </a:lnTo>
                  <a:lnTo>
                    <a:pt x="48504" y="25617"/>
                  </a:lnTo>
                  <a:lnTo>
                    <a:pt x="49983" y="25242"/>
                  </a:lnTo>
                  <a:close/>
                  <a:moveTo>
                    <a:pt x="12080" y="25471"/>
                  </a:moveTo>
                  <a:lnTo>
                    <a:pt x="12621" y="25617"/>
                  </a:lnTo>
                  <a:lnTo>
                    <a:pt x="9185" y="26845"/>
                  </a:lnTo>
                  <a:lnTo>
                    <a:pt x="7790" y="26575"/>
                  </a:lnTo>
                  <a:lnTo>
                    <a:pt x="12080" y="25471"/>
                  </a:lnTo>
                  <a:close/>
                  <a:moveTo>
                    <a:pt x="4187" y="26200"/>
                  </a:moveTo>
                  <a:lnTo>
                    <a:pt x="6457" y="26637"/>
                  </a:lnTo>
                  <a:lnTo>
                    <a:pt x="5561" y="26866"/>
                  </a:lnTo>
                  <a:lnTo>
                    <a:pt x="4187" y="26200"/>
                  </a:lnTo>
                  <a:close/>
                  <a:moveTo>
                    <a:pt x="12705" y="25887"/>
                  </a:moveTo>
                  <a:lnTo>
                    <a:pt x="10226" y="27033"/>
                  </a:lnTo>
                  <a:lnTo>
                    <a:pt x="9768" y="26949"/>
                  </a:lnTo>
                  <a:lnTo>
                    <a:pt x="12705" y="25887"/>
                  </a:lnTo>
                  <a:close/>
                  <a:moveTo>
                    <a:pt x="47942" y="25762"/>
                  </a:moveTo>
                  <a:lnTo>
                    <a:pt x="52190" y="26949"/>
                  </a:lnTo>
                  <a:lnTo>
                    <a:pt x="50795" y="27179"/>
                  </a:lnTo>
                  <a:lnTo>
                    <a:pt x="47400" y="25908"/>
                  </a:lnTo>
                  <a:lnTo>
                    <a:pt x="47942" y="25762"/>
                  </a:lnTo>
                  <a:close/>
                  <a:moveTo>
                    <a:pt x="55814" y="26637"/>
                  </a:moveTo>
                  <a:lnTo>
                    <a:pt x="54439" y="27262"/>
                  </a:lnTo>
                  <a:lnTo>
                    <a:pt x="53544" y="27012"/>
                  </a:lnTo>
                  <a:lnTo>
                    <a:pt x="55814" y="26637"/>
                  </a:lnTo>
                  <a:close/>
                  <a:moveTo>
                    <a:pt x="47296" y="26179"/>
                  </a:moveTo>
                  <a:lnTo>
                    <a:pt x="50233" y="27283"/>
                  </a:lnTo>
                  <a:lnTo>
                    <a:pt x="49754" y="27366"/>
                  </a:lnTo>
                  <a:lnTo>
                    <a:pt x="47296" y="26179"/>
                  </a:lnTo>
                  <a:close/>
                  <a:moveTo>
                    <a:pt x="7144" y="26762"/>
                  </a:moveTo>
                  <a:lnTo>
                    <a:pt x="8643" y="27033"/>
                  </a:lnTo>
                  <a:lnTo>
                    <a:pt x="7082" y="27595"/>
                  </a:lnTo>
                  <a:lnTo>
                    <a:pt x="5978" y="27054"/>
                  </a:lnTo>
                  <a:lnTo>
                    <a:pt x="7144" y="26762"/>
                  </a:lnTo>
                  <a:close/>
                  <a:moveTo>
                    <a:pt x="52857" y="27137"/>
                  </a:moveTo>
                  <a:lnTo>
                    <a:pt x="54023" y="27449"/>
                  </a:lnTo>
                  <a:lnTo>
                    <a:pt x="52898" y="27970"/>
                  </a:lnTo>
                  <a:lnTo>
                    <a:pt x="51336" y="27387"/>
                  </a:lnTo>
                  <a:lnTo>
                    <a:pt x="52857" y="27137"/>
                  </a:lnTo>
                  <a:close/>
                  <a:moveTo>
                    <a:pt x="9227" y="27137"/>
                  </a:moveTo>
                  <a:lnTo>
                    <a:pt x="9768" y="27241"/>
                  </a:lnTo>
                  <a:lnTo>
                    <a:pt x="8019" y="28032"/>
                  </a:lnTo>
                  <a:lnTo>
                    <a:pt x="7456" y="27762"/>
                  </a:lnTo>
                  <a:lnTo>
                    <a:pt x="9227" y="27137"/>
                  </a:lnTo>
                  <a:close/>
                  <a:moveTo>
                    <a:pt x="28428" y="22097"/>
                  </a:moveTo>
                  <a:lnTo>
                    <a:pt x="31656" y="22139"/>
                  </a:lnTo>
                  <a:lnTo>
                    <a:pt x="34863" y="22451"/>
                  </a:lnTo>
                  <a:lnTo>
                    <a:pt x="38050" y="23034"/>
                  </a:lnTo>
                  <a:lnTo>
                    <a:pt x="40111" y="23596"/>
                  </a:lnTo>
                  <a:lnTo>
                    <a:pt x="29990" y="28220"/>
                  </a:lnTo>
                  <a:lnTo>
                    <a:pt x="19952" y="23430"/>
                  </a:lnTo>
                  <a:lnTo>
                    <a:pt x="22014" y="22888"/>
                  </a:lnTo>
                  <a:lnTo>
                    <a:pt x="25200" y="22368"/>
                  </a:lnTo>
                  <a:lnTo>
                    <a:pt x="28428" y="22097"/>
                  </a:lnTo>
                  <a:close/>
                  <a:moveTo>
                    <a:pt x="50774" y="27491"/>
                  </a:moveTo>
                  <a:lnTo>
                    <a:pt x="52523" y="28136"/>
                  </a:lnTo>
                  <a:lnTo>
                    <a:pt x="51940" y="28407"/>
                  </a:lnTo>
                  <a:lnTo>
                    <a:pt x="50212" y="27574"/>
                  </a:lnTo>
                  <a:lnTo>
                    <a:pt x="50774" y="27491"/>
                  </a:lnTo>
                  <a:close/>
                  <a:moveTo>
                    <a:pt x="5540" y="27158"/>
                  </a:moveTo>
                  <a:lnTo>
                    <a:pt x="6707" y="27720"/>
                  </a:lnTo>
                  <a:lnTo>
                    <a:pt x="4374" y="28553"/>
                  </a:lnTo>
                  <a:lnTo>
                    <a:pt x="1313" y="28261"/>
                  </a:lnTo>
                  <a:lnTo>
                    <a:pt x="5540" y="27158"/>
                  </a:lnTo>
                  <a:close/>
                  <a:moveTo>
                    <a:pt x="7061" y="27907"/>
                  </a:moveTo>
                  <a:lnTo>
                    <a:pt x="7685" y="28199"/>
                  </a:lnTo>
                  <a:lnTo>
                    <a:pt x="6457" y="28740"/>
                  </a:lnTo>
                  <a:lnTo>
                    <a:pt x="5041" y="28615"/>
                  </a:lnTo>
                  <a:lnTo>
                    <a:pt x="7061" y="27907"/>
                  </a:lnTo>
                  <a:close/>
                  <a:moveTo>
                    <a:pt x="19515" y="23555"/>
                  </a:moveTo>
                  <a:lnTo>
                    <a:pt x="29636" y="28366"/>
                  </a:lnTo>
                  <a:lnTo>
                    <a:pt x="28657" y="28824"/>
                  </a:lnTo>
                  <a:lnTo>
                    <a:pt x="16870" y="24429"/>
                  </a:lnTo>
                  <a:lnTo>
                    <a:pt x="18890" y="23701"/>
                  </a:lnTo>
                  <a:lnTo>
                    <a:pt x="19515" y="23555"/>
                  </a:lnTo>
                  <a:close/>
                  <a:moveTo>
                    <a:pt x="40549" y="23721"/>
                  </a:moveTo>
                  <a:lnTo>
                    <a:pt x="41153" y="23888"/>
                  </a:lnTo>
                  <a:lnTo>
                    <a:pt x="43152" y="24638"/>
                  </a:lnTo>
                  <a:lnTo>
                    <a:pt x="31302" y="28845"/>
                  </a:lnTo>
                  <a:lnTo>
                    <a:pt x="30323" y="28386"/>
                  </a:lnTo>
                  <a:lnTo>
                    <a:pt x="40549" y="23721"/>
                  </a:lnTo>
                  <a:close/>
                  <a:moveTo>
                    <a:pt x="54460" y="27574"/>
                  </a:moveTo>
                  <a:lnTo>
                    <a:pt x="58646" y="28740"/>
                  </a:lnTo>
                  <a:lnTo>
                    <a:pt x="55606" y="28970"/>
                  </a:lnTo>
                  <a:lnTo>
                    <a:pt x="53273" y="28116"/>
                  </a:lnTo>
                  <a:lnTo>
                    <a:pt x="54460" y="27574"/>
                  </a:lnTo>
                  <a:close/>
                  <a:moveTo>
                    <a:pt x="8019" y="28345"/>
                  </a:moveTo>
                  <a:lnTo>
                    <a:pt x="9456" y="29032"/>
                  </a:lnTo>
                  <a:lnTo>
                    <a:pt x="7040" y="28803"/>
                  </a:lnTo>
                  <a:lnTo>
                    <a:pt x="8019" y="28345"/>
                  </a:lnTo>
                  <a:close/>
                  <a:moveTo>
                    <a:pt x="1417" y="28553"/>
                  </a:moveTo>
                  <a:lnTo>
                    <a:pt x="3729" y="28782"/>
                  </a:lnTo>
                  <a:lnTo>
                    <a:pt x="2854" y="29094"/>
                  </a:lnTo>
                  <a:lnTo>
                    <a:pt x="1417" y="28553"/>
                  </a:lnTo>
                  <a:close/>
                  <a:moveTo>
                    <a:pt x="52898" y="28282"/>
                  </a:moveTo>
                  <a:lnTo>
                    <a:pt x="54918" y="29032"/>
                  </a:lnTo>
                  <a:lnTo>
                    <a:pt x="53502" y="29136"/>
                  </a:lnTo>
                  <a:lnTo>
                    <a:pt x="52294" y="28553"/>
                  </a:lnTo>
                  <a:lnTo>
                    <a:pt x="52898" y="28282"/>
                  </a:lnTo>
                  <a:close/>
                  <a:moveTo>
                    <a:pt x="29990" y="28532"/>
                  </a:moveTo>
                  <a:lnTo>
                    <a:pt x="30927" y="28990"/>
                  </a:lnTo>
                  <a:lnTo>
                    <a:pt x="29969" y="29324"/>
                  </a:lnTo>
                  <a:lnTo>
                    <a:pt x="29053" y="28970"/>
                  </a:lnTo>
                  <a:lnTo>
                    <a:pt x="29990" y="28532"/>
                  </a:lnTo>
                  <a:close/>
                  <a:moveTo>
                    <a:pt x="51940" y="28720"/>
                  </a:moveTo>
                  <a:lnTo>
                    <a:pt x="52919" y="29178"/>
                  </a:lnTo>
                  <a:lnTo>
                    <a:pt x="50503" y="29386"/>
                  </a:lnTo>
                  <a:lnTo>
                    <a:pt x="51940" y="28720"/>
                  </a:lnTo>
                  <a:close/>
                  <a:moveTo>
                    <a:pt x="16453" y="24575"/>
                  </a:moveTo>
                  <a:lnTo>
                    <a:pt x="28282" y="28990"/>
                  </a:lnTo>
                  <a:lnTo>
                    <a:pt x="27387" y="29407"/>
                  </a:lnTo>
                  <a:lnTo>
                    <a:pt x="13892" y="25679"/>
                  </a:lnTo>
                  <a:lnTo>
                    <a:pt x="15849" y="24784"/>
                  </a:lnTo>
                  <a:lnTo>
                    <a:pt x="16453" y="24575"/>
                  </a:lnTo>
                  <a:close/>
                  <a:moveTo>
                    <a:pt x="43589" y="24804"/>
                  </a:moveTo>
                  <a:lnTo>
                    <a:pt x="44172" y="25013"/>
                  </a:lnTo>
                  <a:lnTo>
                    <a:pt x="46109" y="25950"/>
                  </a:lnTo>
                  <a:lnTo>
                    <a:pt x="32572" y="29449"/>
                  </a:lnTo>
                  <a:lnTo>
                    <a:pt x="31677" y="29011"/>
                  </a:lnTo>
                  <a:lnTo>
                    <a:pt x="43589" y="24804"/>
                  </a:lnTo>
                  <a:close/>
                  <a:moveTo>
                    <a:pt x="58542" y="29032"/>
                  </a:moveTo>
                  <a:lnTo>
                    <a:pt x="57105" y="29532"/>
                  </a:lnTo>
                  <a:lnTo>
                    <a:pt x="56251" y="29219"/>
                  </a:lnTo>
                  <a:lnTo>
                    <a:pt x="58542" y="29032"/>
                  </a:lnTo>
                  <a:close/>
                  <a:moveTo>
                    <a:pt x="4395" y="28845"/>
                  </a:moveTo>
                  <a:lnTo>
                    <a:pt x="5936" y="28990"/>
                  </a:lnTo>
                  <a:lnTo>
                    <a:pt x="4416" y="29678"/>
                  </a:lnTo>
                  <a:lnTo>
                    <a:pt x="3270" y="29240"/>
                  </a:lnTo>
                  <a:lnTo>
                    <a:pt x="4395" y="28845"/>
                  </a:lnTo>
                  <a:close/>
                  <a:moveTo>
                    <a:pt x="28678" y="29136"/>
                  </a:moveTo>
                  <a:lnTo>
                    <a:pt x="29553" y="29469"/>
                  </a:lnTo>
                  <a:lnTo>
                    <a:pt x="28699" y="29761"/>
                  </a:lnTo>
                  <a:lnTo>
                    <a:pt x="27824" y="29532"/>
                  </a:lnTo>
                  <a:lnTo>
                    <a:pt x="28678" y="29136"/>
                  </a:lnTo>
                  <a:close/>
                  <a:moveTo>
                    <a:pt x="31281" y="29157"/>
                  </a:moveTo>
                  <a:lnTo>
                    <a:pt x="32135" y="29553"/>
                  </a:lnTo>
                  <a:lnTo>
                    <a:pt x="31260" y="29782"/>
                  </a:lnTo>
                  <a:lnTo>
                    <a:pt x="30406" y="29469"/>
                  </a:lnTo>
                  <a:lnTo>
                    <a:pt x="31281" y="29157"/>
                  </a:lnTo>
                  <a:close/>
                  <a:moveTo>
                    <a:pt x="13496" y="25866"/>
                  </a:moveTo>
                  <a:lnTo>
                    <a:pt x="26970" y="29594"/>
                  </a:lnTo>
                  <a:lnTo>
                    <a:pt x="26137" y="29969"/>
                  </a:lnTo>
                  <a:lnTo>
                    <a:pt x="10726" y="27116"/>
                  </a:lnTo>
                  <a:lnTo>
                    <a:pt x="13496" y="25866"/>
                  </a:lnTo>
                  <a:close/>
                  <a:moveTo>
                    <a:pt x="46526" y="26137"/>
                  </a:moveTo>
                  <a:lnTo>
                    <a:pt x="49254" y="27449"/>
                  </a:lnTo>
                  <a:lnTo>
                    <a:pt x="33801" y="30032"/>
                  </a:lnTo>
                  <a:lnTo>
                    <a:pt x="32989" y="29636"/>
                  </a:lnTo>
                  <a:lnTo>
                    <a:pt x="46526" y="26137"/>
                  </a:lnTo>
                  <a:close/>
                  <a:moveTo>
                    <a:pt x="55564" y="29261"/>
                  </a:moveTo>
                  <a:lnTo>
                    <a:pt x="56689" y="29698"/>
                  </a:lnTo>
                  <a:lnTo>
                    <a:pt x="55522" y="30094"/>
                  </a:lnTo>
                  <a:lnTo>
                    <a:pt x="54023" y="29386"/>
                  </a:lnTo>
                  <a:lnTo>
                    <a:pt x="55564" y="29261"/>
                  </a:lnTo>
                  <a:close/>
                  <a:moveTo>
                    <a:pt x="29969" y="29615"/>
                  </a:moveTo>
                  <a:lnTo>
                    <a:pt x="30760" y="29928"/>
                  </a:lnTo>
                  <a:lnTo>
                    <a:pt x="29969" y="30115"/>
                  </a:lnTo>
                  <a:lnTo>
                    <a:pt x="29178" y="29907"/>
                  </a:lnTo>
                  <a:lnTo>
                    <a:pt x="29969" y="29615"/>
                  </a:lnTo>
                  <a:close/>
                  <a:moveTo>
                    <a:pt x="27408" y="29719"/>
                  </a:moveTo>
                  <a:lnTo>
                    <a:pt x="28220" y="29948"/>
                  </a:lnTo>
                  <a:lnTo>
                    <a:pt x="27449" y="30219"/>
                  </a:lnTo>
                  <a:lnTo>
                    <a:pt x="26637" y="30073"/>
                  </a:lnTo>
                  <a:lnTo>
                    <a:pt x="27408" y="29719"/>
                  </a:lnTo>
                  <a:close/>
                  <a:moveTo>
                    <a:pt x="32551" y="29761"/>
                  </a:moveTo>
                  <a:lnTo>
                    <a:pt x="33301" y="30115"/>
                  </a:lnTo>
                  <a:lnTo>
                    <a:pt x="32489" y="30261"/>
                  </a:lnTo>
                  <a:lnTo>
                    <a:pt x="31718" y="29969"/>
                  </a:lnTo>
                  <a:lnTo>
                    <a:pt x="32551" y="29761"/>
                  </a:lnTo>
                  <a:close/>
                  <a:moveTo>
                    <a:pt x="28699" y="30073"/>
                  </a:moveTo>
                  <a:lnTo>
                    <a:pt x="29407" y="30261"/>
                  </a:lnTo>
                  <a:lnTo>
                    <a:pt x="28720" y="30448"/>
                  </a:lnTo>
                  <a:lnTo>
                    <a:pt x="28011" y="30323"/>
                  </a:lnTo>
                  <a:lnTo>
                    <a:pt x="28699" y="30073"/>
                  </a:lnTo>
                  <a:close/>
                  <a:moveTo>
                    <a:pt x="31239" y="30094"/>
                  </a:moveTo>
                  <a:lnTo>
                    <a:pt x="31927" y="30344"/>
                  </a:lnTo>
                  <a:lnTo>
                    <a:pt x="31219" y="30469"/>
                  </a:lnTo>
                  <a:lnTo>
                    <a:pt x="30531" y="30282"/>
                  </a:lnTo>
                  <a:lnTo>
                    <a:pt x="31239" y="30094"/>
                  </a:lnTo>
                  <a:close/>
                  <a:moveTo>
                    <a:pt x="10268" y="27324"/>
                  </a:moveTo>
                  <a:lnTo>
                    <a:pt x="25679" y="30177"/>
                  </a:lnTo>
                  <a:lnTo>
                    <a:pt x="24929" y="30531"/>
                  </a:lnTo>
                  <a:lnTo>
                    <a:pt x="10310" y="29115"/>
                  </a:lnTo>
                  <a:lnTo>
                    <a:pt x="8373" y="28199"/>
                  </a:lnTo>
                  <a:lnTo>
                    <a:pt x="10268" y="27324"/>
                  </a:lnTo>
                  <a:close/>
                  <a:moveTo>
                    <a:pt x="49712" y="27657"/>
                  </a:moveTo>
                  <a:lnTo>
                    <a:pt x="51607" y="28553"/>
                  </a:lnTo>
                  <a:lnTo>
                    <a:pt x="49649" y="29449"/>
                  </a:lnTo>
                  <a:lnTo>
                    <a:pt x="34988" y="30615"/>
                  </a:lnTo>
                  <a:lnTo>
                    <a:pt x="34259" y="30261"/>
                  </a:lnTo>
                  <a:lnTo>
                    <a:pt x="49712" y="27657"/>
                  </a:lnTo>
                  <a:close/>
                  <a:moveTo>
                    <a:pt x="26179" y="30282"/>
                  </a:moveTo>
                  <a:lnTo>
                    <a:pt x="26908" y="30407"/>
                  </a:lnTo>
                  <a:lnTo>
                    <a:pt x="26220" y="30636"/>
                  </a:lnTo>
                  <a:lnTo>
                    <a:pt x="25512" y="30573"/>
                  </a:lnTo>
                  <a:lnTo>
                    <a:pt x="26179" y="30282"/>
                  </a:lnTo>
                  <a:close/>
                  <a:moveTo>
                    <a:pt x="29969" y="30427"/>
                  </a:moveTo>
                  <a:lnTo>
                    <a:pt x="30531" y="30573"/>
                  </a:lnTo>
                  <a:lnTo>
                    <a:pt x="29969" y="30677"/>
                  </a:lnTo>
                  <a:lnTo>
                    <a:pt x="29386" y="30573"/>
                  </a:lnTo>
                  <a:lnTo>
                    <a:pt x="29969" y="30427"/>
                  </a:lnTo>
                  <a:close/>
                  <a:moveTo>
                    <a:pt x="33759" y="30344"/>
                  </a:moveTo>
                  <a:lnTo>
                    <a:pt x="34426" y="30656"/>
                  </a:lnTo>
                  <a:lnTo>
                    <a:pt x="33718" y="30698"/>
                  </a:lnTo>
                  <a:lnTo>
                    <a:pt x="33030" y="30448"/>
                  </a:lnTo>
                  <a:lnTo>
                    <a:pt x="33759" y="30344"/>
                  </a:lnTo>
                  <a:close/>
                  <a:moveTo>
                    <a:pt x="27470" y="30511"/>
                  </a:moveTo>
                  <a:lnTo>
                    <a:pt x="28053" y="30615"/>
                  </a:lnTo>
                  <a:lnTo>
                    <a:pt x="27491" y="30761"/>
                  </a:lnTo>
                  <a:lnTo>
                    <a:pt x="26908" y="30719"/>
                  </a:lnTo>
                  <a:lnTo>
                    <a:pt x="27470" y="30511"/>
                  </a:lnTo>
                  <a:close/>
                  <a:moveTo>
                    <a:pt x="32468" y="30552"/>
                  </a:moveTo>
                  <a:lnTo>
                    <a:pt x="33030" y="30761"/>
                  </a:lnTo>
                  <a:lnTo>
                    <a:pt x="32447" y="30802"/>
                  </a:lnTo>
                  <a:lnTo>
                    <a:pt x="31885" y="30656"/>
                  </a:lnTo>
                  <a:lnTo>
                    <a:pt x="32468" y="30552"/>
                  </a:lnTo>
                  <a:close/>
                  <a:moveTo>
                    <a:pt x="28720" y="30740"/>
                  </a:moveTo>
                  <a:lnTo>
                    <a:pt x="29136" y="30823"/>
                  </a:lnTo>
                  <a:lnTo>
                    <a:pt x="28740" y="30886"/>
                  </a:lnTo>
                  <a:lnTo>
                    <a:pt x="28324" y="30844"/>
                  </a:lnTo>
                  <a:lnTo>
                    <a:pt x="28720" y="30740"/>
                  </a:lnTo>
                  <a:close/>
                  <a:moveTo>
                    <a:pt x="31198" y="30761"/>
                  </a:moveTo>
                  <a:lnTo>
                    <a:pt x="31594" y="30865"/>
                  </a:lnTo>
                  <a:lnTo>
                    <a:pt x="31198" y="30906"/>
                  </a:lnTo>
                  <a:lnTo>
                    <a:pt x="30802" y="30823"/>
                  </a:lnTo>
                  <a:lnTo>
                    <a:pt x="31198" y="30761"/>
                  </a:lnTo>
                  <a:close/>
                  <a:moveTo>
                    <a:pt x="4437" y="29990"/>
                  </a:moveTo>
                  <a:lnTo>
                    <a:pt x="6915" y="30927"/>
                  </a:lnTo>
                  <a:lnTo>
                    <a:pt x="6915" y="30927"/>
                  </a:lnTo>
                  <a:lnTo>
                    <a:pt x="2479" y="30886"/>
                  </a:lnTo>
                  <a:lnTo>
                    <a:pt x="4437" y="29990"/>
                  </a:lnTo>
                  <a:close/>
                  <a:moveTo>
                    <a:pt x="6519" y="29053"/>
                  </a:moveTo>
                  <a:lnTo>
                    <a:pt x="10226" y="29407"/>
                  </a:lnTo>
                  <a:lnTo>
                    <a:pt x="13517" y="30969"/>
                  </a:lnTo>
                  <a:lnTo>
                    <a:pt x="7769" y="30927"/>
                  </a:lnTo>
                  <a:lnTo>
                    <a:pt x="4812" y="29823"/>
                  </a:lnTo>
                  <a:lnTo>
                    <a:pt x="6519" y="29053"/>
                  </a:lnTo>
                  <a:close/>
                  <a:moveTo>
                    <a:pt x="29969" y="30969"/>
                  </a:moveTo>
                  <a:lnTo>
                    <a:pt x="30073" y="30990"/>
                  </a:lnTo>
                  <a:lnTo>
                    <a:pt x="29969" y="31010"/>
                  </a:lnTo>
                  <a:lnTo>
                    <a:pt x="29844" y="30990"/>
                  </a:lnTo>
                  <a:lnTo>
                    <a:pt x="29969" y="30969"/>
                  </a:lnTo>
                  <a:close/>
                  <a:moveTo>
                    <a:pt x="11059" y="29490"/>
                  </a:moveTo>
                  <a:lnTo>
                    <a:pt x="24409" y="30761"/>
                  </a:lnTo>
                  <a:lnTo>
                    <a:pt x="23763" y="31052"/>
                  </a:lnTo>
                  <a:lnTo>
                    <a:pt x="14204" y="30990"/>
                  </a:lnTo>
                  <a:lnTo>
                    <a:pt x="11059" y="29490"/>
                  </a:lnTo>
                  <a:close/>
                  <a:moveTo>
                    <a:pt x="24992" y="30823"/>
                  </a:moveTo>
                  <a:lnTo>
                    <a:pt x="25575" y="30865"/>
                  </a:lnTo>
                  <a:lnTo>
                    <a:pt x="25033" y="31073"/>
                  </a:lnTo>
                  <a:lnTo>
                    <a:pt x="24450" y="31073"/>
                  </a:lnTo>
                  <a:lnTo>
                    <a:pt x="24992" y="30823"/>
                  </a:lnTo>
                  <a:close/>
                  <a:moveTo>
                    <a:pt x="26262" y="30948"/>
                  </a:moveTo>
                  <a:lnTo>
                    <a:pt x="26679" y="30969"/>
                  </a:lnTo>
                  <a:lnTo>
                    <a:pt x="26283" y="31073"/>
                  </a:lnTo>
                  <a:lnTo>
                    <a:pt x="25866" y="31073"/>
                  </a:lnTo>
                  <a:lnTo>
                    <a:pt x="26262" y="30948"/>
                  </a:lnTo>
                  <a:close/>
                  <a:moveTo>
                    <a:pt x="27512" y="31052"/>
                  </a:moveTo>
                  <a:lnTo>
                    <a:pt x="27637" y="31073"/>
                  </a:lnTo>
                  <a:lnTo>
                    <a:pt x="27512" y="31094"/>
                  </a:lnTo>
                  <a:lnTo>
                    <a:pt x="27408" y="31094"/>
                  </a:lnTo>
                  <a:lnTo>
                    <a:pt x="27512" y="31052"/>
                  </a:lnTo>
                  <a:close/>
                  <a:moveTo>
                    <a:pt x="32406" y="31094"/>
                  </a:moveTo>
                  <a:lnTo>
                    <a:pt x="32531" y="31135"/>
                  </a:lnTo>
                  <a:lnTo>
                    <a:pt x="32406" y="31135"/>
                  </a:lnTo>
                  <a:lnTo>
                    <a:pt x="32302" y="31115"/>
                  </a:lnTo>
                  <a:lnTo>
                    <a:pt x="32406" y="31094"/>
                  </a:lnTo>
                  <a:close/>
                  <a:moveTo>
                    <a:pt x="33676" y="31010"/>
                  </a:moveTo>
                  <a:lnTo>
                    <a:pt x="34051" y="31135"/>
                  </a:lnTo>
                  <a:lnTo>
                    <a:pt x="33655" y="31135"/>
                  </a:lnTo>
                  <a:lnTo>
                    <a:pt x="33260" y="31031"/>
                  </a:lnTo>
                  <a:lnTo>
                    <a:pt x="33676" y="31010"/>
                  </a:lnTo>
                  <a:close/>
                  <a:moveTo>
                    <a:pt x="34946" y="30906"/>
                  </a:moveTo>
                  <a:lnTo>
                    <a:pt x="35488" y="31156"/>
                  </a:lnTo>
                  <a:lnTo>
                    <a:pt x="34905" y="31156"/>
                  </a:lnTo>
                  <a:lnTo>
                    <a:pt x="34343" y="30948"/>
                  </a:lnTo>
                  <a:lnTo>
                    <a:pt x="34946" y="30906"/>
                  </a:lnTo>
                  <a:close/>
                  <a:moveTo>
                    <a:pt x="48879" y="29803"/>
                  </a:moveTo>
                  <a:lnTo>
                    <a:pt x="45713" y="31240"/>
                  </a:lnTo>
                  <a:lnTo>
                    <a:pt x="36175" y="31156"/>
                  </a:lnTo>
                  <a:lnTo>
                    <a:pt x="35530" y="30844"/>
                  </a:lnTo>
                  <a:lnTo>
                    <a:pt x="48879" y="29803"/>
                  </a:lnTo>
                  <a:close/>
                  <a:moveTo>
                    <a:pt x="53440" y="29428"/>
                  </a:moveTo>
                  <a:lnTo>
                    <a:pt x="55127" y="30240"/>
                  </a:lnTo>
                  <a:lnTo>
                    <a:pt x="52169" y="31302"/>
                  </a:lnTo>
                  <a:lnTo>
                    <a:pt x="46401" y="31240"/>
                  </a:lnTo>
                  <a:lnTo>
                    <a:pt x="49733" y="29719"/>
                  </a:lnTo>
                  <a:lnTo>
                    <a:pt x="53440" y="29428"/>
                  </a:lnTo>
                  <a:close/>
                  <a:moveTo>
                    <a:pt x="55502" y="30407"/>
                  </a:moveTo>
                  <a:lnTo>
                    <a:pt x="57438" y="31344"/>
                  </a:lnTo>
                  <a:lnTo>
                    <a:pt x="53002" y="31302"/>
                  </a:lnTo>
                  <a:lnTo>
                    <a:pt x="55502" y="30407"/>
                  </a:lnTo>
                  <a:close/>
                  <a:moveTo>
                    <a:pt x="25200" y="31365"/>
                  </a:moveTo>
                  <a:lnTo>
                    <a:pt x="25075" y="31385"/>
                  </a:lnTo>
                  <a:lnTo>
                    <a:pt x="24971" y="31406"/>
                  </a:lnTo>
                  <a:lnTo>
                    <a:pt x="24971" y="31406"/>
                  </a:lnTo>
                  <a:lnTo>
                    <a:pt x="25075" y="31365"/>
                  </a:lnTo>
                  <a:close/>
                  <a:moveTo>
                    <a:pt x="34842" y="31448"/>
                  </a:moveTo>
                  <a:lnTo>
                    <a:pt x="34946" y="31489"/>
                  </a:lnTo>
                  <a:lnTo>
                    <a:pt x="34946" y="31489"/>
                  </a:lnTo>
                  <a:lnTo>
                    <a:pt x="34842" y="31469"/>
                  </a:lnTo>
                  <a:lnTo>
                    <a:pt x="34738" y="31448"/>
                  </a:lnTo>
                  <a:close/>
                  <a:moveTo>
                    <a:pt x="24221" y="31344"/>
                  </a:moveTo>
                  <a:lnTo>
                    <a:pt x="23846" y="31489"/>
                  </a:lnTo>
                  <a:lnTo>
                    <a:pt x="23451" y="31510"/>
                  </a:lnTo>
                  <a:lnTo>
                    <a:pt x="23451" y="31510"/>
                  </a:lnTo>
                  <a:lnTo>
                    <a:pt x="23825" y="31344"/>
                  </a:lnTo>
                  <a:close/>
                  <a:moveTo>
                    <a:pt x="36092" y="31448"/>
                  </a:moveTo>
                  <a:lnTo>
                    <a:pt x="36467" y="31635"/>
                  </a:lnTo>
                  <a:lnTo>
                    <a:pt x="36071" y="31594"/>
                  </a:lnTo>
                  <a:lnTo>
                    <a:pt x="35696" y="31448"/>
                  </a:lnTo>
                  <a:close/>
                  <a:moveTo>
                    <a:pt x="22784" y="31864"/>
                  </a:moveTo>
                  <a:lnTo>
                    <a:pt x="22680" y="31906"/>
                  </a:lnTo>
                  <a:lnTo>
                    <a:pt x="22576" y="31927"/>
                  </a:lnTo>
                  <a:lnTo>
                    <a:pt x="22576" y="31927"/>
                  </a:lnTo>
                  <a:lnTo>
                    <a:pt x="22680" y="31864"/>
                  </a:lnTo>
                  <a:close/>
                  <a:moveTo>
                    <a:pt x="37237" y="31989"/>
                  </a:moveTo>
                  <a:lnTo>
                    <a:pt x="37341" y="32031"/>
                  </a:lnTo>
                  <a:lnTo>
                    <a:pt x="37237" y="32010"/>
                  </a:lnTo>
                  <a:lnTo>
                    <a:pt x="37112" y="31989"/>
                  </a:lnTo>
                  <a:close/>
                  <a:moveTo>
                    <a:pt x="14829" y="31281"/>
                  </a:moveTo>
                  <a:lnTo>
                    <a:pt x="23138" y="31344"/>
                  </a:lnTo>
                  <a:lnTo>
                    <a:pt x="22597" y="31594"/>
                  </a:lnTo>
                  <a:lnTo>
                    <a:pt x="16495" y="32073"/>
                  </a:lnTo>
                  <a:lnTo>
                    <a:pt x="14829" y="31281"/>
                  </a:lnTo>
                  <a:close/>
                  <a:moveTo>
                    <a:pt x="36779" y="31448"/>
                  </a:moveTo>
                  <a:lnTo>
                    <a:pt x="45089" y="31531"/>
                  </a:lnTo>
                  <a:lnTo>
                    <a:pt x="43423" y="32302"/>
                  </a:lnTo>
                  <a:lnTo>
                    <a:pt x="37321" y="31698"/>
                  </a:lnTo>
                  <a:lnTo>
                    <a:pt x="36779" y="31448"/>
                  </a:lnTo>
                  <a:close/>
                  <a:moveTo>
                    <a:pt x="8560" y="31219"/>
                  </a:moveTo>
                  <a:lnTo>
                    <a:pt x="14141" y="31260"/>
                  </a:lnTo>
                  <a:lnTo>
                    <a:pt x="15912" y="32114"/>
                  </a:lnTo>
                  <a:lnTo>
                    <a:pt x="11809" y="32447"/>
                  </a:lnTo>
                  <a:lnTo>
                    <a:pt x="8560" y="31219"/>
                  </a:lnTo>
                  <a:close/>
                  <a:moveTo>
                    <a:pt x="21826" y="31948"/>
                  </a:moveTo>
                  <a:lnTo>
                    <a:pt x="21472" y="32114"/>
                  </a:lnTo>
                  <a:lnTo>
                    <a:pt x="17848" y="32718"/>
                  </a:lnTo>
                  <a:lnTo>
                    <a:pt x="17015" y="32322"/>
                  </a:lnTo>
                  <a:lnTo>
                    <a:pt x="21826" y="31948"/>
                  </a:lnTo>
                  <a:close/>
                  <a:moveTo>
                    <a:pt x="45776" y="31531"/>
                  </a:moveTo>
                  <a:lnTo>
                    <a:pt x="51357" y="31573"/>
                  </a:lnTo>
                  <a:lnTo>
                    <a:pt x="48088" y="32739"/>
                  </a:lnTo>
                  <a:lnTo>
                    <a:pt x="43985" y="32343"/>
                  </a:lnTo>
                  <a:lnTo>
                    <a:pt x="45776" y="31531"/>
                  </a:lnTo>
                  <a:close/>
                  <a:moveTo>
                    <a:pt x="38070" y="32073"/>
                  </a:moveTo>
                  <a:lnTo>
                    <a:pt x="42881" y="32531"/>
                  </a:lnTo>
                  <a:lnTo>
                    <a:pt x="42048" y="32906"/>
                  </a:lnTo>
                  <a:lnTo>
                    <a:pt x="38445" y="32239"/>
                  </a:lnTo>
                  <a:lnTo>
                    <a:pt x="38070" y="32073"/>
                  </a:lnTo>
                  <a:close/>
                  <a:moveTo>
                    <a:pt x="1854" y="31177"/>
                  </a:moveTo>
                  <a:lnTo>
                    <a:pt x="7706" y="31219"/>
                  </a:lnTo>
                  <a:lnTo>
                    <a:pt x="11143" y="32489"/>
                  </a:lnTo>
                  <a:lnTo>
                    <a:pt x="5395" y="32947"/>
                  </a:lnTo>
                  <a:lnTo>
                    <a:pt x="771" y="31677"/>
                  </a:lnTo>
                  <a:lnTo>
                    <a:pt x="1854" y="31177"/>
                  </a:lnTo>
                  <a:close/>
                  <a:moveTo>
                    <a:pt x="20452" y="32572"/>
                  </a:moveTo>
                  <a:lnTo>
                    <a:pt x="20348" y="32614"/>
                  </a:lnTo>
                  <a:lnTo>
                    <a:pt x="18598" y="33072"/>
                  </a:lnTo>
                  <a:lnTo>
                    <a:pt x="18307" y="32926"/>
                  </a:lnTo>
                  <a:lnTo>
                    <a:pt x="20452" y="32572"/>
                  </a:lnTo>
                  <a:close/>
                  <a:moveTo>
                    <a:pt x="39445" y="32718"/>
                  </a:moveTo>
                  <a:lnTo>
                    <a:pt x="41590" y="33114"/>
                  </a:lnTo>
                  <a:lnTo>
                    <a:pt x="41298" y="33260"/>
                  </a:lnTo>
                  <a:lnTo>
                    <a:pt x="39549" y="32781"/>
                  </a:lnTo>
                  <a:lnTo>
                    <a:pt x="39445" y="32718"/>
                  </a:lnTo>
                  <a:close/>
                  <a:moveTo>
                    <a:pt x="16432" y="32364"/>
                  </a:moveTo>
                  <a:lnTo>
                    <a:pt x="17349" y="32801"/>
                  </a:lnTo>
                  <a:lnTo>
                    <a:pt x="14183" y="33322"/>
                  </a:lnTo>
                  <a:lnTo>
                    <a:pt x="12455" y="32677"/>
                  </a:lnTo>
                  <a:lnTo>
                    <a:pt x="16432" y="32364"/>
                  </a:lnTo>
                  <a:close/>
                  <a:moveTo>
                    <a:pt x="52211" y="31594"/>
                  </a:moveTo>
                  <a:lnTo>
                    <a:pt x="58063" y="31635"/>
                  </a:lnTo>
                  <a:lnTo>
                    <a:pt x="59146" y="32156"/>
                  </a:lnTo>
                  <a:lnTo>
                    <a:pt x="54502" y="33364"/>
                  </a:lnTo>
                  <a:lnTo>
                    <a:pt x="48775" y="32801"/>
                  </a:lnTo>
                  <a:lnTo>
                    <a:pt x="52211" y="31594"/>
                  </a:lnTo>
                  <a:close/>
                  <a:moveTo>
                    <a:pt x="43464" y="32593"/>
                  </a:moveTo>
                  <a:lnTo>
                    <a:pt x="47442" y="32968"/>
                  </a:lnTo>
                  <a:lnTo>
                    <a:pt x="45693" y="33593"/>
                  </a:lnTo>
                  <a:lnTo>
                    <a:pt x="42548" y="33010"/>
                  </a:lnTo>
                  <a:lnTo>
                    <a:pt x="43464" y="32593"/>
                  </a:lnTo>
                  <a:close/>
                  <a:moveTo>
                    <a:pt x="17807" y="33010"/>
                  </a:moveTo>
                  <a:lnTo>
                    <a:pt x="18161" y="33176"/>
                  </a:lnTo>
                  <a:lnTo>
                    <a:pt x="15599" y="33843"/>
                  </a:lnTo>
                  <a:lnTo>
                    <a:pt x="14725" y="33530"/>
                  </a:lnTo>
                  <a:lnTo>
                    <a:pt x="17807" y="33010"/>
                  </a:lnTo>
                  <a:close/>
                  <a:moveTo>
                    <a:pt x="11767" y="32739"/>
                  </a:moveTo>
                  <a:lnTo>
                    <a:pt x="13621" y="33426"/>
                  </a:lnTo>
                  <a:lnTo>
                    <a:pt x="9560" y="34093"/>
                  </a:lnTo>
                  <a:lnTo>
                    <a:pt x="6207" y="33176"/>
                  </a:lnTo>
                  <a:lnTo>
                    <a:pt x="11767" y="32739"/>
                  </a:lnTo>
                  <a:close/>
                  <a:moveTo>
                    <a:pt x="42090" y="33218"/>
                  </a:moveTo>
                  <a:lnTo>
                    <a:pt x="45151" y="33780"/>
                  </a:lnTo>
                  <a:lnTo>
                    <a:pt x="44297" y="34093"/>
                  </a:lnTo>
                  <a:lnTo>
                    <a:pt x="41736" y="33385"/>
                  </a:lnTo>
                  <a:lnTo>
                    <a:pt x="42090" y="33218"/>
                  </a:lnTo>
                  <a:close/>
                  <a:moveTo>
                    <a:pt x="18390" y="33426"/>
                  </a:moveTo>
                  <a:lnTo>
                    <a:pt x="16370" y="34134"/>
                  </a:lnTo>
                  <a:lnTo>
                    <a:pt x="16057" y="34030"/>
                  </a:lnTo>
                  <a:lnTo>
                    <a:pt x="18390" y="33426"/>
                  </a:lnTo>
                  <a:close/>
                  <a:moveTo>
                    <a:pt x="41486" y="33614"/>
                  </a:moveTo>
                  <a:lnTo>
                    <a:pt x="43818" y="34259"/>
                  </a:lnTo>
                  <a:lnTo>
                    <a:pt x="43506" y="34363"/>
                  </a:lnTo>
                  <a:lnTo>
                    <a:pt x="41486" y="33614"/>
                  </a:lnTo>
                  <a:close/>
                  <a:moveTo>
                    <a:pt x="48129" y="33031"/>
                  </a:moveTo>
                  <a:lnTo>
                    <a:pt x="53669" y="33572"/>
                  </a:lnTo>
                  <a:lnTo>
                    <a:pt x="50316" y="34447"/>
                  </a:lnTo>
                  <a:lnTo>
                    <a:pt x="46276" y="33697"/>
                  </a:lnTo>
                  <a:lnTo>
                    <a:pt x="48129" y="33031"/>
                  </a:lnTo>
                  <a:close/>
                  <a:moveTo>
                    <a:pt x="14162" y="33635"/>
                  </a:moveTo>
                  <a:lnTo>
                    <a:pt x="15099" y="33968"/>
                  </a:lnTo>
                  <a:lnTo>
                    <a:pt x="11996" y="34780"/>
                  </a:lnTo>
                  <a:lnTo>
                    <a:pt x="10226" y="34280"/>
                  </a:lnTo>
                  <a:lnTo>
                    <a:pt x="14162" y="33635"/>
                  </a:lnTo>
                  <a:close/>
                  <a:moveTo>
                    <a:pt x="45713" y="33884"/>
                  </a:moveTo>
                  <a:lnTo>
                    <a:pt x="49649" y="34613"/>
                  </a:lnTo>
                  <a:lnTo>
                    <a:pt x="47858" y="35072"/>
                  </a:lnTo>
                  <a:lnTo>
                    <a:pt x="44776" y="34218"/>
                  </a:lnTo>
                  <a:lnTo>
                    <a:pt x="45713" y="33884"/>
                  </a:lnTo>
                  <a:close/>
                  <a:moveTo>
                    <a:pt x="15578" y="34155"/>
                  </a:moveTo>
                  <a:lnTo>
                    <a:pt x="15953" y="34280"/>
                  </a:lnTo>
                  <a:lnTo>
                    <a:pt x="13454" y="35176"/>
                  </a:lnTo>
                  <a:lnTo>
                    <a:pt x="12559" y="34926"/>
                  </a:lnTo>
                  <a:lnTo>
                    <a:pt x="15578" y="34155"/>
                  </a:lnTo>
                  <a:close/>
                  <a:moveTo>
                    <a:pt x="1313" y="35113"/>
                  </a:moveTo>
                  <a:lnTo>
                    <a:pt x="2375" y="35301"/>
                  </a:lnTo>
                  <a:lnTo>
                    <a:pt x="1896" y="35384"/>
                  </a:lnTo>
                  <a:lnTo>
                    <a:pt x="1313" y="35113"/>
                  </a:lnTo>
                  <a:close/>
                  <a:moveTo>
                    <a:pt x="16203" y="34509"/>
                  </a:moveTo>
                  <a:lnTo>
                    <a:pt x="14246" y="35405"/>
                  </a:lnTo>
                  <a:lnTo>
                    <a:pt x="13933" y="35321"/>
                  </a:lnTo>
                  <a:lnTo>
                    <a:pt x="16203" y="34509"/>
                  </a:lnTo>
                  <a:close/>
                  <a:moveTo>
                    <a:pt x="44297" y="34384"/>
                  </a:moveTo>
                  <a:lnTo>
                    <a:pt x="47296" y="35217"/>
                  </a:lnTo>
                  <a:lnTo>
                    <a:pt x="46421" y="35446"/>
                  </a:lnTo>
                  <a:lnTo>
                    <a:pt x="43922" y="34530"/>
                  </a:lnTo>
                  <a:lnTo>
                    <a:pt x="44297" y="34384"/>
                  </a:lnTo>
                  <a:close/>
                  <a:moveTo>
                    <a:pt x="43672" y="34738"/>
                  </a:moveTo>
                  <a:lnTo>
                    <a:pt x="45922" y="35571"/>
                  </a:lnTo>
                  <a:lnTo>
                    <a:pt x="45609" y="35655"/>
                  </a:lnTo>
                  <a:lnTo>
                    <a:pt x="43672" y="34738"/>
                  </a:lnTo>
                  <a:close/>
                  <a:moveTo>
                    <a:pt x="58542" y="35592"/>
                  </a:moveTo>
                  <a:lnTo>
                    <a:pt x="57959" y="35863"/>
                  </a:lnTo>
                  <a:lnTo>
                    <a:pt x="57480" y="35759"/>
                  </a:lnTo>
                  <a:lnTo>
                    <a:pt x="58542" y="35592"/>
                  </a:lnTo>
                  <a:close/>
                  <a:moveTo>
                    <a:pt x="9539" y="34405"/>
                  </a:moveTo>
                  <a:lnTo>
                    <a:pt x="11434" y="34926"/>
                  </a:lnTo>
                  <a:lnTo>
                    <a:pt x="7456" y="35946"/>
                  </a:lnTo>
                  <a:lnTo>
                    <a:pt x="4041" y="35321"/>
                  </a:lnTo>
                  <a:lnTo>
                    <a:pt x="9539" y="34405"/>
                  </a:lnTo>
                  <a:close/>
                  <a:moveTo>
                    <a:pt x="50316" y="34738"/>
                  </a:moveTo>
                  <a:lnTo>
                    <a:pt x="55814" y="35759"/>
                  </a:lnTo>
                  <a:lnTo>
                    <a:pt x="52378" y="36321"/>
                  </a:lnTo>
                  <a:lnTo>
                    <a:pt x="48421" y="35238"/>
                  </a:lnTo>
                  <a:lnTo>
                    <a:pt x="50316" y="34738"/>
                  </a:lnTo>
                  <a:close/>
                  <a:moveTo>
                    <a:pt x="11996" y="35072"/>
                  </a:moveTo>
                  <a:lnTo>
                    <a:pt x="12975" y="35342"/>
                  </a:lnTo>
                  <a:lnTo>
                    <a:pt x="9955" y="36425"/>
                  </a:lnTo>
                  <a:lnTo>
                    <a:pt x="8144" y="36071"/>
                  </a:lnTo>
                  <a:lnTo>
                    <a:pt x="11996" y="35072"/>
                  </a:lnTo>
                  <a:close/>
                  <a:moveTo>
                    <a:pt x="3208" y="35467"/>
                  </a:moveTo>
                  <a:lnTo>
                    <a:pt x="6790" y="36134"/>
                  </a:lnTo>
                  <a:lnTo>
                    <a:pt x="4624" y="36696"/>
                  </a:lnTo>
                  <a:lnTo>
                    <a:pt x="2354" y="35613"/>
                  </a:lnTo>
                  <a:lnTo>
                    <a:pt x="3208" y="35467"/>
                  </a:lnTo>
                  <a:close/>
                  <a:moveTo>
                    <a:pt x="13454" y="35488"/>
                  </a:moveTo>
                  <a:lnTo>
                    <a:pt x="13829" y="35592"/>
                  </a:lnTo>
                  <a:lnTo>
                    <a:pt x="11413" y="36696"/>
                  </a:lnTo>
                  <a:lnTo>
                    <a:pt x="10518" y="36529"/>
                  </a:lnTo>
                  <a:lnTo>
                    <a:pt x="13454" y="35488"/>
                  </a:lnTo>
                  <a:close/>
                  <a:moveTo>
                    <a:pt x="47858" y="35384"/>
                  </a:moveTo>
                  <a:lnTo>
                    <a:pt x="51711" y="36446"/>
                  </a:lnTo>
                  <a:lnTo>
                    <a:pt x="49879" y="36738"/>
                  </a:lnTo>
                  <a:lnTo>
                    <a:pt x="46880" y="35634"/>
                  </a:lnTo>
                  <a:lnTo>
                    <a:pt x="47858" y="35384"/>
                  </a:lnTo>
                  <a:close/>
                  <a:moveTo>
                    <a:pt x="46401" y="35759"/>
                  </a:moveTo>
                  <a:lnTo>
                    <a:pt x="49316" y="36842"/>
                  </a:lnTo>
                  <a:lnTo>
                    <a:pt x="48400" y="36987"/>
                  </a:lnTo>
                  <a:lnTo>
                    <a:pt x="46005" y="35842"/>
                  </a:lnTo>
                  <a:lnTo>
                    <a:pt x="46401" y="35759"/>
                  </a:lnTo>
                  <a:close/>
                  <a:moveTo>
                    <a:pt x="56647" y="35905"/>
                  </a:moveTo>
                  <a:lnTo>
                    <a:pt x="57501" y="36071"/>
                  </a:lnTo>
                  <a:lnTo>
                    <a:pt x="55210" y="37112"/>
                  </a:lnTo>
                  <a:lnTo>
                    <a:pt x="53044" y="36508"/>
                  </a:lnTo>
                  <a:lnTo>
                    <a:pt x="56647" y="35905"/>
                  </a:lnTo>
                  <a:close/>
                  <a:moveTo>
                    <a:pt x="7477" y="36259"/>
                  </a:moveTo>
                  <a:lnTo>
                    <a:pt x="9414" y="36613"/>
                  </a:lnTo>
                  <a:lnTo>
                    <a:pt x="6561" y="37612"/>
                  </a:lnTo>
                  <a:lnTo>
                    <a:pt x="5020" y="36883"/>
                  </a:lnTo>
                  <a:lnTo>
                    <a:pt x="7477" y="36259"/>
                  </a:lnTo>
                  <a:close/>
                  <a:moveTo>
                    <a:pt x="4582" y="37008"/>
                  </a:moveTo>
                  <a:lnTo>
                    <a:pt x="6186" y="37758"/>
                  </a:lnTo>
                  <a:lnTo>
                    <a:pt x="5520" y="37987"/>
                  </a:lnTo>
                  <a:lnTo>
                    <a:pt x="2063" y="37654"/>
                  </a:lnTo>
                  <a:lnTo>
                    <a:pt x="4582" y="37008"/>
                  </a:lnTo>
                  <a:close/>
                  <a:moveTo>
                    <a:pt x="52357" y="36633"/>
                  </a:moveTo>
                  <a:lnTo>
                    <a:pt x="54793" y="37300"/>
                  </a:lnTo>
                  <a:lnTo>
                    <a:pt x="53252" y="38008"/>
                  </a:lnTo>
                  <a:lnTo>
                    <a:pt x="50420" y="36946"/>
                  </a:lnTo>
                  <a:lnTo>
                    <a:pt x="52357" y="36633"/>
                  </a:lnTo>
                  <a:close/>
                  <a:moveTo>
                    <a:pt x="6540" y="37925"/>
                  </a:moveTo>
                  <a:lnTo>
                    <a:pt x="6936" y="38112"/>
                  </a:lnTo>
                  <a:lnTo>
                    <a:pt x="6936" y="38112"/>
                  </a:lnTo>
                  <a:lnTo>
                    <a:pt x="6207" y="38050"/>
                  </a:lnTo>
                  <a:lnTo>
                    <a:pt x="6540" y="37925"/>
                  </a:lnTo>
                  <a:close/>
                  <a:moveTo>
                    <a:pt x="9976" y="36717"/>
                  </a:moveTo>
                  <a:lnTo>
                    <a:pt x="10955" y="36904"/>
                  </a:lnTo>
                  <a:lnTo>
                    <a:pt x="8060" y="38216"/>
                  </a:lnTo>
                  <a:lnTo>
                    <a:pt x="7790" y="38195"/>
                  </a:lnTo>
                  <a:lnTo>
                    <a:pt x="6936" y="37800"/>
                  </a:lnTo>
                  <a:lnTo>
                    <a:pt x="9976" y="36717"/>
                  </a:lnTo>
                  <a:close/>
                  <a:moveTo>
                    <a:pt x="55231" y="37425"/>
                  </a:moveTo>
                  <a:lnTo>
                    <a:pt x="57751" y="38112"/>
                  </a:lnTo>
                  <a:lnTo>
                    <a:pt x="54273" y="38383"/>
                  </a:lnTo>
                  <a:lnTo>
                    <a:pt x="53627" y="38154"/>
                  </a:lnTo>
                  <a:lnTo>
                    <a:pt x="55231" y="37425"/>
                  </a:lnTo>
                  <a:close/>
                  <a:moveTo>
                    <a:pt x="28761" y="31385"/>
                  </a:moveTo>
                  <a:lnTo>
                    <a:pt x="31177" y="31406"/>
                  </a:lnTo>
                  <a:lnTo>
                    <a:pt x="33572" y="31635"/>
                  </a:lnTo>
                  <a:lnTo>
                    <a:pt x="35946" y="32073"/>
                  </a:lnTo>
                  <a:lnTo>
                    <a:pt x="38279" y="32718"/>
                  </a:lnTo>
                  <a:lnTo>
                    <a:pt x="40549" y="33572"/>
                  </a:lnTo>
                  <a:lnTo>
                    <a:pt x="40569" y="33593"/>
                  </a:lnTo>
                  <a:lnTo>
                    <a:pt x="29907" y="38466"/>
                  </a:lnTo>
                  <a:lnTo>
                    <a:pt x="19306" y="33405"/>
                  </a:lnTo>
                  <a:lnTo>
                    <a:pt x="19327" y="33405"/>
                  </a:lnTo>
                  <a:lnTo>
                    <a:pt x="21618" y="32593"/>
                  </a:lnTo>
                  <a:lnTo>
                    <a:pt x="23950" y="31989"/>
                  </a:lnTo>
                  <a:lnTo>
                    <a:pt x="26345" y="31573"/>
                  </a:lnTo>
                  <a:lnTo>
                    <a:pt x="28761" y="31385"/>
                  </a:lnTo>
                  <a:close/>
                  <a:moveTo>
                    <a:pt x="53252" y="38320"/>
                  </a:moveTo>
                  <a:lnTo>
                    <a:pt x="53606" y="38445"/>
                  </a:lnTo>
                  <a:lnTo>
                    <a:pt x="52857" y="38508"/>
                  </a:lnTo>
                  <a:lnTo>
                    <a:pt x="53252" y="38320"/>
                  </a:lnTo>
                  <a:close/>
                  <a:moveTo>
                    <a:pt x="49858" y="37050"/>
                  </a:moveTo>
                  <a:lnTo>
                    <a:pt x="52877" y="38175"/>
                  </a:lnTo>
                  <a:lnTo>
                    <a:pt x="52024" y="38570"/>
                  </a:lnTo>
                  <a:lnTo>
                    <a:pt x="51753" y="38591"/>
                  </a:lnTo>
                  <a:lnTo>
                    <a:pt x="48858" y="37217"/>
                  </a:lnTo>
                  <a:lnTo>
                    <a:pt x="49858" y="37050"/>
                  </a:lnTo>
                  <a:close/>
                  <a:moveTo>
                    <a:pt x="18973" y="33572"/>
                  </a:moveTo>
                  <a:lnTo>
                    <a:pt x="29553" y="38612"/>
                  </a:lnTo>
                  <a:lnTo>
                    <a:pt x="29011" y="38862"/>
                  </a:lnTo>
                  <a:lnTo>
                    <a:pt x="17099" y="34405"/>
                  </a:lnTo>
                  <a:lnTo>
                    <a:pt x="18973" y="33572"/>
                  </a:lnTo>
                  <a:close/>
                  <a:moveTo>
                    <a:pt x="40923" y="33739"/>
                  </a:moveTo>
                  <a:lnTo>
                    <a:pt x="42756" y="34634"/>
                  </a:lnTo>
                  <a:lnTo>
                    <a:pt x="30781" y="38883"/>
                  </a:lnTo>
                  <a:lnTo>
                    <a:pt x="30240" y="38612"/>
                  </a:lnTo>
                  <a:lnTo>
                    <a:pt x="40923" y="33739"/>
                  </a:lnTo>
                  <a:close/>
                  <a:moveTo>
                    <a:pt x="1250" y="37862"/>
                  </a:moveTo>
                  <a:lnTo>
                    <a:pt x="4874" y="38216"/>
                  </a:lnTo>
                  <a:lnTo>
                    <a:pt x="2771" y="38966"/>
                  </a:lnTo>
                  <a:lnTo>
                    <a:pt x="396" y="38091"/>
                  </a:lnTo>
                  <a:lnTo>
                    <a:pt x="1250" y="37862"/>
                  </a:lnTo>
                  <a:close/>
                  <a:moveTo>
                    <a:pt x="29907" y="38779"/>
                  </a:moveTo>
                  <a:lnTo>
                    <a:pt x="30386" y="39008"/>
                  </a:lnTo>
                  <a:lnTo>
                    <a:pt x="29907" y="39195"/>
                  </a:lnTo>
                  <a:lnTo>
                    <a:pt x="29407" y="39008"/>
                  </a:lnTo>
                  <a:lnTo>
                    <a:pt x="29907" y="38779"/>
                  </a:lnTo>
                  <a:close/>
                  <a:moveTo>
                    <a:pt x="16724" y="34593"/>
                  </a:moveTo>
                  <a:lnTo>
                    <a:pt x="28636" y="39028"/>
                  </a:lnTo>
                  <a:lnTo>
                    <a:pt x="28157" y="39258"/>
                  </a:lnTo>
                  <a:lnTo>
                    <a:pt x="14683" y="35530"/>
                  </a:lnTo>
                  <a:lnTo>
                    <a:pt x="16724" y="34593"/>
                  </a:lnTo>
                  <a:close/>
                  <a:moveTo>
                    <a:pt x="43131" y="34801"/>
                  </a:moveTo>
                  <a:lnTo>
                    <a:pt x="45172" y="35780"/>
                  </a:lnTo>
                  <a:lnTo>
                    <a:pt x="31635" y="39278"/>
                  </a:lnTo>
                  <a:lnTo>
                    <a:pt x="31156" y="39049"/>
                  </a:lnTo>
                  <a:lnTo>
                    <a:pt x="43131" y="34801"/>
                  </a:lnTo>
                  <a:close/>
                  <a:moveTo>
                    <a:pt x="58563" y="38341"/>
                  </a:moveTo>
                  <a:lnTo>
                    <a:pt x="59396" y="38570"/>
                  </a:lnTo>
                  <a:lnTo>
                    <a:pt x="57022" y="39424"/>
                  </a:lnTo>
                  <a:lnTo>
                    <a:pt x="54918" y="38633"/>
                  </a:lnTo>
                  <a:lnTo>
                    <a:pt x="58563" y="38341"/>
                  </a:lnTo>
                  <a:close/>
                  <a:moveTo>
                    <a:pt x="29032" y="39174"/>
                  </a:moveTo>
                  <a:lnTo>
                    <a:pt x="29469" y="39341"/>
                  </a:lnTo>
                  <a:lnTo>
                    <a:pt x="29032" y="39487"/>
                  </a:lnTo>
                  <a:lnTo>
                    <a:pt x="28595" y="39362"/>
                  </a:lnTo>
                  <a:lnTo>
                    <a:pt x="29032" y="39174"/>
                  </a:lnTo>
                  <a:close/>
                  <a:moveTo>
                    <a:pt x="30760" y="39195"/>
                  </a:moveTo>
                  <a:lnTo>
                    <a:pt x="31198" y="39403"/>
                  </a:lnTo>
                  <a:lnTo>
                    <a:pt x="30740" y="39507"/>
                  </a:lnTo>
                  <a:lnTo>
                    <a:pt x="30323" y="39341"/>
                  </a:lnTo>
                  <a:lnTo>
                    <a:pt x="30760" y="39195"/>
                  </a:lnTo>
                  <a:close/>
                  <a:moveTo>
                    <a:pt x="14266" y="35717"/>
                  </a:moveTo>
                  <a:lnTo>
                    <a:pt x="27741" y="39445"/>
                  </a:lnTo>
                  <a:lnTo>
                    <a:pt x="27324" y="39632"/>
                  </a:lnTo>
                  <a:lnTo>
                    <a:pt x="11913" y="36779"/>
                  </a:lnTo>
                  <a:lnTo>
                    <a:pt x="14266" y="35717"/>
                  </a:lnTo>
                  <a:close/>
                  <a:moveTo>
                    <a:pt x="45568" y="35967"/>
                  </a:moveTo>
                  <a:lnTo>
                    <a:pt x="47921" y="37071"/>
                  </a:lnTo>
                  <a:lnTo>
                    <a:pt x="32447" y="39674"/>
                  </a:lnTo>
                  <a:lnTo>
                    <a:pt x="32031" y="39466"/>
                  </a:lnTo>
                  <a:lnTo>
                    <a:pt x="45568" y="35967"/>
                  </a:lnTo>
                  <a:close/>
                  <a:moveTo>
                    <a:pt x="5561" y="38279"/>
                  </a:moveTo>
                  <a:lnTo>
                    <a:pt x="7519" y="38466"/>
                  </a:lnTo>
                  <a:lnTo>
                    <a:pt x="4770" y="39716"/>
                  </a:lnTo>
                  <a:lnTo>
                    <a:pt x="3187" y="39133"/>
                  </a:lnTo>
                  <a:lnTo>
                    <a:pt x="5561" y="38279"/>
                  </a:lnTo>
                  <a:close/>
                  <a:moveTo>
                    <a:pt x="29886" y="39507"/>
                  </a:moveTo>
                  <a:lnTo>
                    <a:pt x="30261" y="39632"/>
                  </a:lnTo>
                  <a:lnTo>
                    <a:pt x="29886" y="39737"/>
                  </a:lnTo>
                  <a:lnTo>
                    <a:pt x="29532" y="39632"/>
                  </a:lnTo>
                  <a:lnTo>
                    <a:pt x="29886" y="39507"/>
                  </a:lnTo>
                  <a:close/>
                  <a:moveTo>
                    <a:pt x="28178" y="39549"/>
                  </a:moveTo>
                  <a:lnTo>
                    <a:pt x="28553" y="39653"/>
                  </a:lnTo>
                  <a:lnTo>
                    <a:pt x="28199" y="39799"/>
                  </a:lnTo>
                  <a:lnTo>
                    <a:pt x="27824" y="39716"/>
                  </a:lnTo>
                  <a:lnTo>
                    <a:pt x="28178" y="39549"/>
                  </a:lnTo>
                  <a:close/>
                  <a:moveTo>
                    <a:pt x="31594" y="39591"/>
                  </a:moveTo>
                  <a:lnTo>
                    <a:pt x="31948" y="39757"/>
                  </a:lnTo>
                  <a:lnTo>
                    <a:pt x="31573" y="39820"/>
                  </a:lnTo>
                  <a:lnTo>
                    <a:pt x="31219" y="39695"/>
                  </a:lnTo>
                  <a:lnTo>
                    <a:pt x="31594" y="39591"/>
                  </a:lnTo>
                  <a:close/>
                  <a:moveTo>
                    <a:pt x="29053" y="39799"/>
                  </a:moveTo>
                  <a:lnTo>
                    <a:pt x="29323" y="39882"/>
                  </a:lnTo>
                  <a:lnTo>
                    <a:pt x="29053" y="39945"/>
                  </a:lnTo>
                  <a:lnTo>
                    <a:pt x="28782" y="39903"/>
                  </a:lnTo>
                  <a:lnTo>
                    <a:pt x="29053" y="39799"/>
                  </a:lnTo>
                  <a:close/>
                  <a:moveTo>
                    <a:pt x="30740" y="39820"/>
                  </a:moveTo>
                  <a:lnTo>
                    <a:pt x="31010" y="39924"/>
                  </a:lnTo>
                  <a:lnTo>
                    <a:pt x="30719" y="39966"/>
                  </a:lnTo>
                  <a:lnTo>
                    <a:pt x="30448" y="39882"/>
                  </a:lnTo>
                  <a:lnTo>
                    <a:pt x="30740" y="39820"/>
                  </a:lnTo>
                  <a:close/>
                  <a:moveTo>
                    <a:pt x="11455" y="36987"/>
                  </a:moveTo>
                  <a:lnTo>
                    <a:pt x="26866" y="39841"/>
                  </a:lnTo>
                  <a:lnTo>
                    <a:pt x="26533" y="39986"/>
                  </a:lnTo>
                  <a:lnTo>
                    <a:pt x="8623" y="38279"/>
                  </a:lnTo>
                  <a:lnTo>
                    <a:pt x="11455" y="36987"/>
                  </a:lnTo>
                  <a:close/>
                  <a:moveTo>
                    <a:pt x="48358" y="37300"/>
                  </a:moveTo>
                  <a:lnTo>
                    <a:pt x="51170" y="38633"/>
                  </a:lnTo>
                  <a:lnTo>
                    <a:pt x="33260" y="40049"/>
                  </a:lnTo>
                  <a:lnTo>
                    <a:pt x="32906" y="39882"/>
                  </a:lnTo>
                  <a:lnTo>
                    <a:pt x="48358" y="37300"/>
                  </a:lnTo>
                  <a:close/>
                  <a:moveTo>
                    <a:pt x="27366" y="39924"/>
                  </a:moveTo>
                  <a:lnTo>
                    <a:pt x="27657" y="39986"/>
                  </a:lnTo>
                  <a:lnTo>
                    <a:pt x="27387" y="40070"/>
                  </a:lnTo>
                  <a:lnTo>
                    <a:pt x="27095" y="40049"/>
                  </a:lnTo>
                  <a:lnTo>
                    <a:pt x="27366" y="39924"/>
                  </a:lnTo>
                  <a:close/>
                  <a:moveTo>
                    <a:pt x="29886" y="40028"/>
                  </a:moveTo>
                  <a:lnTo>
                    <a:pt x="30052" y="40070"/>
                  </a:lnTo>
                  <a:lnTo>
                    <a:pt x="29886" y="40111"/>
                  </a:lnTo>
                  <a:lnTo>
                    <a:pt x="29719" y="40070"/>
                  </a:lnTo>
                  <a:lnTo>
                    <a:pt x="29886" y="40028"/>
                  </a:lnTo>
                  <a:close/>
                  <a:moveTo>
                    <a:pt x="32406" y="39966"/>
                  </a:moveTo>
                  <a:lnTo>
                    <a:pt x="32676" y="40091"/>
                  </a:lnTo>
                  <a:lnTo>
                    <a:pt x="32385" y="40111"/>
                  </a:lnTo>
                  <a:lnTo>
                    <a:pt x="32114" y="40028"/>
                  </a:lnTo>
                  <a:lnTo>
                    <a:pt x="32406" y="39966"/>
                  </a:lnTo>
                  <a:close/>
                  <a:moveTo>
                    <a:pt x="54231" y="38674"/>
                  </a:moveTo>
                  <a:lnTo>
                    <a:pt x="56605" y="39570"/>
                  </a:lnTo>
                  <a:lnTo>
                    <a:pt x="55002" y="40132"/>
                  </a:lnTo>
                  <a:lnTo>
                    <a:pt x="52274" y="38841"/>
                  </a:lnTo>
                  <a:lnTo>
                    <a:pt x="54231" y="38674"/>
                  </a:lnTo>
                  <a:close/>
                  <a:moveTo>
                    <a:pt x="28220" y="40091"/>
                  </a:moveTo>
                  <a:lnTo>
                    <a:pt x="28386" y="40111"/>
                  </a:lnTo>
                  <a:lnTo>
                    <a:pt x="28241" y="40153"/>
                  </a:lnTo>
                  <a:lnTo>
                    <a:pt x="28074" y="40153"/>
                  </a:lnTo>
                  <a:lnTo>
                    <a:pt x="28220" y="40091"/>
                  </a:lnTo>
                  <a:close/>
                  <a:moveTo>
                    <a:pt x="2750" y="39278"/>
                  </a:moveTo>
                  <a:lnTo>
                    <a:pt x="4416" y="39882"/>
                  </a:lnTo>
                  <a:lnTo>
                    <a:pt x="3791" y="40174"/>
                  </a:lnTo>
                  <a:lnTo>
                    <a:pt x="292" y="40153"/>
                  </a:lnTo>
                  <a:lnTo>
                    <a:pt x="2750" y="39278"/>
                  </a:lnTo>
                  <a:close/>
                  <a:moveTo>
                    <a:pt x="4791" y="40028"/>
                  </a:moveTo>
                  <a:lnTo>
                    <a:pt x="5207" y="40195"/>
                  </a:lnTo>
                  <a:lnTo>
                    <a:pt x="4457" y="40174"/>
                  </a:lnTo>
                  <a:lnTo>
                    <a:pt x="4791" y="40028"/>
                  </a:lnTo>
                  <a:close/>
                  <a:moveTo>
                    <a:pt x="31552" y="40111"/>
                  </a:moveTo>
                  <a:lnTo>
                    <a:pt x="31698" y="40174"/>
                  </a:lnTo>
                  <a:lnTo>
                    <a:pt x="31552" y="40195"/>
                  </a:lnTo>
                  <a:lnTo>
                    <a:pt x="31385" y="40153"/>
                  </a:lnTo>
                  <a:lnTo>
                    <a:pt x="31552" y="40111"/>
                  </a:lnTo>
                  <a:close/>
                  <a:moveTo>
                    <a:pt x="7935" y="38591"/>
                  </a:moveTo>
                  <a:lnTo>
                    <a:pt x="11392" y="40236"/>
                  </a:lnTo>
                  <a:lnTo>
                    <a:pt x="6061" y="40195"/>
                  </a:lnTo>
                  <a:lnTo>
                    <a:pt x="5166" y="39861"/>
                  </a:lnTo>
                  <a:lnTo>
                    <a:pt x="7935" y="38591"/>
                  </a:lnTo>
                  <a:close/>
                  <a:moveTo>
                    <a:pt x="8560" y="38570"/>
                  </a:moveTo>
                  <a:lnTo>
                    <a:pt x="25991" y="40236"/>
                  </a:lnTo>
                  <a:lnTo>
                    <a:pt x="25741" y="40361"/>
                  </a:lnTo>
                  <a:lnTo>
                    <a:pt x="12080" y="40236"/>
                  </a:lnTo>
                  <a:lnTo>
                    <a:pt x="8560" y="38570"/>
                  </a:lnTo>
                  <a:close/>
                  <a:moveTo>
                    <a:pt x="26741" y="40299"/>
                  </a:moveTo>
                  <a:lnTo>
                    <a:pt x="26595" y="40361"/>
                  </a:lnTo>
                  <a:lnTo>
                    <a:pt x="26429" y="40361"/>
                  </a:lnTo>
                  <a:lnTo>
                    <a:pt x="26574" y="40299"/>
                  </a:lnTo>
                  <a:close/>
                  <a:moveTo>
                    <a:pt x="33197" y="40340"/>
                  </a:moveTo>
                  <a:lnTo>
                    <a:pt x="33343" y="40424"/>
                  </a:lnTo>
                  <a:lnTo>
                    <a:pt x="33176" y="40424"/>
                  </a:lnTo>
                  <a:lnTo>
                    <a:pt x="33030" y="40361"/>
                  </a:lnTo>
                  <a:lnTo>
                    <a:pt x="33197" y="40340"/>
                  </a:lnTo>
                  <a:close/>
                  <a:moveTo>
                    <a:pt x="51253" y="38924"/>
                  </a:moveTo>
                  <a:lnTo>
                    <a:pt x="47692" y="40528"/>
                  </a:lnTo>
                  <a:lnTo>
                    <a:pt x="34030" y="40424"/>
                  </a:lnTo>
                  <a:lnTo>
                    <a:pt x="33780" y="40299"/>
                  </a:lnTo>
                  <a:lnTo>
                    <a:pt x="51253" y="38924"/>
                  </a:lnTo>
                  <a:close/>
                  <a:moveTo>
                    <a:pt x="51857" y="38966"/>
                  </a:moveTo>
                  <a:lnTo>
                    <a:pt x="54606" y="40278"/>
                  </a:lnTo>
                  <a:lnTo>
                    <a:pt x="53731" y="40590"/>
                  </a:lnTo>
                  <a:lnTo>
                    <a:pt x="48379" y="40549"/>
                  </a:lnTo>
                  <a:lnTo>
                    <a:pt x="51857" y="38966"/>
                  </a:lnTo>
                  <a:close/>
                  <a:moveTo>
                    <a:pt x="54981" y="40445"/>
                  </a:moveTo>
                  <a:lnTo>
                    <a:pt x="55314" y="40590"/>
                  </a:lnTo>
                  <a:lnTo>
                    <a:pt x="54564" y="40590"/>
                  </a:lnTo>
                  <a:lnTo>
                    <a:pt x="54981" y="40445"/>
                  </a:lnTo>
                  <a:close/>
                  <a:moveTo>
                    <a:pt x="12684" y="40528"/>
                  </a:moveTo>
                  <a:lnTo>
                    <a:pt x="25117" y="40632"/>
                  </a:lnTo>
                  <a:lnTo>
                    <a:pt x="24971" y="40715"/>
                  </a:lnTo>
                  <a:lnTo>
                    <a:pt x="14745" y="41507"/>
                  </a:lnTo>
                  <a:lnTo>
                    <a:pt x="12684" y="40528"/>
                  </a:lnTo>
                  <a:close/>
                  <a:moveTo>
                    <a:pt x="34655" y="40715"/>
                  </a:moveTo>
                  <a:lnTo>
                    <a:pt x="47067" y="40819"/>
                  </a:lnTo>
                  <a:lnTo>
                    <a:pt x="45005" y="41777"/>
                  </a:lnTo>
                  <a:lnTo>
                    <a:pt x="34801" y="40799"/>
                  </a:lnTo>
                  <a:lnTo>
                    <a:pt x="34655" y="40715"/>
                  </a:lnTo>
                  <a:close/>
                  <a:moveTo>
                    <a:pt x="6852" y="40486"/>
                  </a:moveTo>
                  <a:lnTo>
                    <a:pt x="12017" y="40528"/>
                  </a:lnTo>
                  <a:lnTo>
                    <a:pt x="14162" y="41569"/>
                  </a:lnTo>
                  <a:lnTo>
                    <a:pt x="10497" y="41861"/>
                  </a:lnTo>
                  <a:lnTo>
                    <a:pt x="6852" y="40486"/>
                  </a:lnTo>
                  <a:close/>
                  <a:moveTo>
                    <a:pt x="47754" y="40819"/>
                  </a:moveTo>
                  <a:lnTo>
                    <a:pt x="52919" y="40861"/>
                  </a:lnTo>
                  <a:lnTo>
                    <a:pt x="49254" y="42173"/>
                  </a:lnTo>
                  <a:lnTo>
                    <a:pt x="45588" y="41819"/>
                  </a:lnTo>
                  <a:lnTo>
                    <a:pt x="47754" y="40819"/>
                  </a:lnTo>
                  <a:close/>
                  <a:moveTo>
                    <a:pt x="3833" y="40465"/>
                  </a:moveTo>
                  <a:lnTo>
                    <a:pt x="5999" y="40486"/>
                  </a:lnTo>
                  <a:lnTo>
                    <a:pt x="9810" y="41902"/>
                  </a:lnTo>
                  <a:lnTo>
                    <a:pt x="4499" y="42319"/>
                  </a:lnTo>
                  <a:lnTo>
                    <a:pt x="1542" y="41507"/>
                  </a:lnTo>
                  <a:lnTo>
                    <a:pt x="3833" y="40465"/>
                  </a:lnTo>
                  <a:close/>
                  <a:moveTo>
                    <a:pt x="24159" y="41069"/>
                  </a:moveTo>
                  <a:lnTo>
                    <a:pt x="16495" y="42340"/>
                  </a:lnTo>
                  <a:lnTo>
                    <a:pt x="15266" y="41757"/>
                  </a:lnTo>
                  <a:lnTo>
                    <a:pt x="24159" y="41069"/>
                  </a:lnTo>
                  <a:close/>
                  <a:moveTo>
                    <a:pt x="35592" y="41153"/>
                  </a:moveTo>
                  <a:lnTo>
                    <a:pt x="44485" y="42007"/>
                  </a:lnTo>
                  <a:lnTo>
                    <a:pt x="43235" y="42569"/>
                  </a:lnTo>
                  <a:lnTo>
                    <a:pt x="35592" y="41153"/>
                  </a:lnTo>
                  <a:close/>
                  <a:moveTo>
                    <a:pt x="53773" y="40882"/>
                  </a:moveTo>
                  <a:lnTo>
                    <a:pt x="55918" y="40903"/>
                  </a:lnTo>
                  <a:lnTo>
                    <a:pt x="58209" y="41986"/>
                  </a:lnTo>
                  <a:lnTo>
                    <a:pt x="55252" y="42756"/>
                  </a:lnTo>
                  <a:lnTo>
                    <a:pt x="49920" y="42236"/>
                  </a:lnTo>
                  <a:lnTo>
                    <a:pt x="53773" y="40882"/>
                  </a:lnTo>
                  <a:close/>
                  <a:moveTo>
                    <a:pt x="14704" y="41819"/>
                  </a:moveTo>
                  <a:lnTo>
                    <a:pt x="15995" y="42423"/>
                  </a:lnTo>
                  <a:lnTo>
                    <a:pt x="13267" y="42881"/>
                  </a:lnTo>
                  <a:lnTo>
                    <a:pt x="11143" y="42090"/>
                  </a:lnTo>
                  <a:lnTo>
                    <a:pt x="14704" y="41819"/>
                  </a:lnTo>
                  <a:close/>
                  <a:moveTo>
                    <a:pt x="22618" y="41611"/>
                  </a:moveTo>
                  <a:lnTo>
                    <a:pt x="17661" y="42902"/>
                  </a:lnTo>
                  <a:lnTo>
                    <a:pt x="16953" y="42569"/>
                  </a:lnTo>
                  <a:lnTo>
                    <a:pt x="22618" y="41611"/>
                  </a:lnTo>
                  <a:close/>
                  <a:moveTo>
                    <a:pt x="37133" y="41736"/>
                  </a:moveTo>
                  <a:lnTo>
                    <a:pt x="42777" y="42777"/>
                  </a:lnTo>
                  <a:lnTo>
                    <a:pt x="42069" y="43110"/>
                  </a:lnTo>
                  <a:lnTo>
                    <a:pt x="37133" y="41736"/>
                  </a:lnTo>
                  <a:close/>
                  <a:moveTo>
                    <a:pt x="45047" y="42069"/>
                  </a:moveTo>
                  <a:lnTo>
                    <a:pt x="48608" y="42402"/>
                  </a:lnTo>
                  <a:lnTo>
                    <a:pt x="46463" y="43173"/>
                  </a:lnTo>
                  <a:lnTo>
                    <a:pt x="43735" y="42652"/>
                  </a:lnTo>
                  <a:lnTo>
                    <a:pt x="45047" y="42069"/>
                  </a:lnTo>
                  <a:close/>
                  <a:moveTo>
                    <a:pt x="21118" y="42298"/>
                  </a:moveTo>
                  <a:lnTo>
                    <a:pt x="18411" y="43256"/>
                  </a:lnTo>
                  <a:lnTo>
                    <a:pt x="18057" y="43089"/>
                  </a:lnTo>
                  <a:lnTo>
                    <a:pt x="21118" y="42298"/>
                  </a:lnTo>
                  <a:close/>
                  <a:moveTo>
                    <a:pt x="38633" y="42444"/>
                  </a:moveTo>
                  <a:lnTo>
                    <a:pt x="41673" y="43298"/>
                  </a:lnTo>
                  <a:lnTo>
                    <a:pt x="41319" y="43444"/>
                  </a:lnTo>
                  <a:lnTo>
                    <a:pt x="38633" y="42444"/>
                  </a:lnTo>
                  <a:close/>
                  <a:moveTo>
                    <a:pt x="19681" y="43110"/>
                  </a:moveTo>
                  <a:lnTo>
                    <a:pt x="18890" y="43485"/>
                  </a:lnTo>
                  <a:lnTo>
                    <a:pt x="18786" y="43444"/>
                  </a:lnTo>
                  <a:lnTo>
                    <a:pt x="19681" y="43110"/>
                  </a:lnTo>
                  <a:close/>
                  <a:moveTo>
                    <a:pt x="16453" y="42652"/>
                  </a:moveTo>
                  <a:lnTo>
                    <a:pt x="17224" y="43006"/>
                  </a:lnTo>
                  <a:lnTo>
                    <a:pt x="15079" y="43568"/>
                  </a:lnTo>
                  <a:lnTo>
                    <a:pt x="13808" y="43089"/>
                  </a:lnTo>
                  <a:lnTo>
                    <a:pt x="16453" y="42652"/>
                  </a:lnTo>
                  <a:close/>
                  <a:moveTo>
                    <a:pt x="10455" y="42152"/>
                  </a:moveTo>
                  <a:lnTo>
                    <a:pt x="12705" y="42985"/>
                  </a:lnTo>
                  <a:lnTo>
                    <a:pt x="9060" y="43589"/>
                  </a:lnTo>
                  <a:lnTo>
                    <a:pt x="5311" y="42548"/>
                  </a:lnTo>
                  <a:lnTo>
                    <a:pt x="10455" y="42152"/>
                  </a:lnTo>
                  <a:close/>
                  <a:moveTo>
                    <a:pt x="40049" y="43298"/>
                  </a:moveTo>
                  <a:lnTo>
                    <a:pt x="40944" y="43631"/>
                  </a:lnTo>
                  <a:lnTo>
                    <a:pt x="40840" y="43673"/>
                  </a:lnTo>
                  <a:lnTo>
                    <a:pt x="40049" y="43298"/>
                  </a:lnTo>
                  <a:close/>
                  <a:moveTo>
                    <a:pt x="43277" y="42881"/>
                  </a:moveTo>
                  <a:lnTo>
                    <a:pt x="45901" y="43360"/>
                  </a:lnTo>
                  <a:lnTo>
                    <a:pt x="44630" y="43818"/>
                  </a:lnTo>
                  <a:lnTo>
                    <a:pt x="42506" y="43214"/>
                  </a:lnTo>
                  <a:lnTo>
                    <a:pt x="43277" y="42881"/>
                  </a:lnTo>
                  <a:close/>
                  <a:moveTo>
                    <a:pt x="49275" y="42465"/>
                  </a:moveTo>
                  <a:lnTo>
                    <a:pt x="54419" y="42965"/>
                  </a:lnTo>
                  <a:lnTo>
                    <a:pt x="50649" y="43943"/>
                  </a:lnTo>
                  <a:lnTo>
                    <a:pt x="47025" y="43277"/>
                  </a:lnTo>
                  <a:lnTo>
                    <a:pt x="49275" y="42465"/>
                  </a:lnTo>
                  <a:close/>
                  <a:moveTo>
                    <a:pt x="17619" y="43214"/>
                  </a:moveTo>
                  <a:lnTo>
                    <a:pt x="18036" y="43402"/>
                  </a:lnTo>
                  <a:lnTo>
                    <a:pt x="16287" y="44006"/>
                  </a:lnTo>
                  <a:lnTo>
                    <a:pt x="15558" y="43735"/>
                  </a:lnTo>
                  <a:lnTo>
                    <a:pt x="17619" y="43214"/>
                  </a:lnTo>
                  <a:close/>
                  <a:moveTo>
                    <a:pt x="42090" y="43402"/>
                  </a:moveTo>
                  <a:lnTo>
                    <a:pt x="44151" y="43985"/>
                  </a:lnTo>
                  <a:lnTo>
                    <a:pt x="43423" y="44235"/>
                  </a:lnTo>
                  <a:lnTo>
                    <a:pt x="41694" y="43589"/>
                  </a:lnTo>
                  <a:lnTo>
                    <a:pt x="42090" y="43402"/>
                  </a:lnTo>
                  <a:close/>
                  <a:moveTo>
                    <a:pt x="18390" y="43568"/>
                  </a:moveTo>
                  <a:lnTo>
                    <a:pt x="18536" y="43652"/>
                  </a:lnTo>
                  <a:lnTo>
                    <a:pt x="17078" y="44318"/>
                  </a:lnTo>
                  <a:lnTo>
                    <a:pt x="16703" y="44172"/>
                  </a:lnTo>
                  <a:lnTo>
                    <a:pt x="18390" y="43568"/>
                  </a:lnTo>
                  <a:close/>
                  <a:moveTo>
                    <a:pt x="13246" y="43194"/>
                  </a:moveTo>
                  <a:lnTo>
                    <a:pt x="14600" y="43693"/>
                  </a:lnTo>
                  <a:lnTo>
                    <a:pt x="11934" y="44381"/>
                  </a:lnTo>
                  <a:lnTo>
                    <a:pt x="9726" y="43777"/>
                  </a:lnTo>
                  <a:lnTo>
                    <a:pt x="13246" y="43194"/>
                  </a:lnTo>
                  <a:close/>
                  <a:moveTo>
                    <a:pt x="41319" y="43756"/>
                  </a:moveTo>
                  <a:lnTo>
                    <a:pt x="43006" y="44381"/>
                  </a:lnTo>
                  <a:lnTo>
                    <a:pt x="42631" y="44526"/>
                  </a:lnTo>
                  <a:lnTo>
                    <a:pt x="41173" y="43839"/>
                  </a:lnTo>
                  <a:lnTo>
                    <a:pt x="41319" y="43756"/>
                  </a:lnTo>
                  <a:close/>
                  <a:moveTo>
                    <a:pt x="46484" y="43464"/>
                  </a:moveTo>
                  <a:lnTo>
                    <a:pt x="49983" y="44110"/>
                  </a:lnTo>
                  <a:lnTo>
                    <a:pt x="47775" y="44672"/>
                  </a:lnTo>
                  <a:lnTo>
                    <a:pt x="45109" y="43943"/>
                  </a:lnTo>
                  <a:lnTo>
                    <a:pt x="46484" y="43464"/>
                  </a:lnTo>
                  <a:close/>
                  <a:moveTo>
                    <a:pt x="15079" y="43860"/>
                  </a:moveTo>
                  <a:lnTo>
                    <a:pt x="15870" y="44172"/>
                  </a:lnTo>
                  <a:lnTo>
                    <a:pt x="13787" y="44901"/>
                  </a:lnTo>
                  <a:lnTo>
                    <a:pt x="12475" y="44547"/>
                  </a:lnTo>
                  <a:lnTo>
                    <a:pt x="15079" y="43860"/>
                  </a:lnTo>
                  <a:close/>
                  <a:moveTo>
                    <a:pt x="44651" y="44110"/>
                  </a:moveTo>
                  <a:lnTo>
                    <a:pt x="47213" y="44818"/>
                  </a:lnTo>
                  <a:lnTo>
                    <a:pt x="45901" y="45172"/>
                  </a:lnTo>
                  <a:lnTo>
                    <a:pt x="43839" y="44402"/>
                  </a:lnTo>
                  <a:lnTo>
                    <a:pt x="44651" y="44110"/>
                  </a:lnTo>
                  <a:close/>
                  <a:moveTo>
                    <a:pt x="16287" y="44318"/>
                  </a:moveTo>
                  <a:lnTo>
                    <a:pt x="16703" y="44485"/>
                  </a:lnTo>
                  <a:lnTo>
                    <a:pt x="15016" y="45235"/>
                  </a:lnTo>
                  <a:lnTo>
                    <a:pt x="14266" y="45047"/>
                  </a:lnTo>
                  <a:lnTo>
                    <a:pt x="16287" y="44318"/>
                  </a:lnTo>
                  <a:close/>
                  <a:moveTo>
                    <a:pt x="9060" y="43902"/>
                  </a:moveTo>
                  <a:lnTo>
                    <a:pt x="11372" y="44526"/>
                  </a:lnTo>
                  <a:lnTo>
                    <a:pt x="7790" y="45464"/>
                  </a:lnTo>
                  <a:lnTo>
                    <a:pt x="3958" y="44756"/>
                  </a:lnTo>
                  <a:lnTo>
                    <a:pt x="9060" y="43902"/>
                  </a:lnTo>
                  <a:close/>
                  <a:moveTo>
                    <a:pt x="43423" y="44547"/>
                  </a:moveTo>
                  <a:lnTo>
                    <a:pt x="45422" y="45297"/>
                  </a:lnTo>
                  <a:lnTo>
                    <a:pt x="44672" y="45484"/>
                  </a:lnTo>
                  <a:lnTo>
                    <a:pt x="43006" y="44693"/>
                  </a:lnTo>
                  <a:lnTo>
                    <a:pt x="43423" y="44547"/>
                  </a:lnTo>
                  <a:close/>
                  <a:moveTo>
                    <a:pt x="50649" y="44235"/>
                  </a:moveTo>
                  <a:lnTo>
                    <a:pt x="55731" y="45172"/>
                  </a:lnTo>
                  <a:lnTo>
                    <a:pt x="51899" y="45818"/>
                  </a:lnTo>
                  <a:lnTo>
                    <a:pt x="48337" y="44839"/>
                  </a:lnTo>
                  <a:lnTo>
                    <a:pt x="50649" y="44235"/>
                  </a:lnTo>
                  <a:close/>
                  <a:moveTo>
                    <a:pt x="11913" y="44693"/>
                  </a:moveTo>
                  <a:lnTo>
                    <a:pt x="13308" y="45068"/>
                  </a:lnTo>
                  <a:lnTo>
                    <a:pt x="10705" y="45984"/>
                  </a:lnTo>
                  <a:lnTo>
                    <a:pt x="8477" y="45589"/>
                  </a:lnTo>
                  <a:lnTo>
                    <a:pt x="11913" y="44693"/>
                  </a:lnTo>
                  <a:close/>
                  <a:moveTo>
                    <a:pt x="47775" y="44985"/>
                  </a:moveTo>
                  <a:lnTo>
                    <a:pt x="51211" y="45943"/>
                  </a:lnTo>
                  <a:lnTo>
                    <a:pt x="48962" y="46317"/>
                  </a:lnTo>
                  <a:lnTo>
                    <a:pt x="46380" y="45339"/>
                  </a:lnTo>
                  <a:lnTo>
                    <a:pt x="47775" y="44985"/>
                  </a:lnTo>
                  <a:close/>
                  <a:moveTo>
                    <a:pt x="13808" y="45214"/>
                  </a:moveTo>
                  <a:lnTo>
                    <a:pt x="14620" y="45422"/>
                  </a:lnTo>
                  <a:lnTo>
                    <a:pt x="12621" y="46338"/>
                  </a:lnTo>
                  <a:lnTo>
                    <a:pt x="11288" y="46109"/>
                  </a:lnTo>
                  <a:lnTo>
                    <a:pt x="13808" y="45214"/>
                  </a:lnTo>
                  <a:close/>
                  <a:moveTo>
                    <a:pt x="3125" y="44881"/>
                  </a:moveTo>
                  <a:lnTo>
                    <a:pt x="7123" y="45630"/>
                  </a:lnTo>
                  <a:lnTo>
                    <a:pt x="3687" y="46526"/>
                  </a:lnTo>
                  <a:lnTo>
                    <a:pt x="1000" y="45235"/>
                  </a:lnTo>
                  <a:lnTo>
                    <a:pt x="3125" y="44881"/>
                  </a:lnTo>
                  <a:close/>
                  <a:moveTo>
                    <a:pt x="45901" y="45464"/>
                  </a:moveTo>
                  <a:lnTo>
                    <a:pt x="48400" y="46401"/>
                  </a:lnTo>
                  <a:lnTo>
                    <a:pt x="47067" y="46630"/>
                  </a:lnTo>
                  <a:lnTo>
                    <a:pt x="45068" y="45693"/>
                  </a:lnTo>
                  <a:lnTo>
                    <a:pt x="45901" y="45464"/>
                  </a:lnTo>
                  <a:close/>
                  <a:moveTo>
                    <a:pt x="56564" y="45339"/>
                  </a:moveTo>
                  <a:lnTo>
                    <a:pt x="58688" y="45714"/>
                  </a:lnTo>
                  <a:lnTo>
                    <a:pt x="55981" y="46963"/>
                  </a:lnTo>
                  <a:lnTo>
                    <a:pt x="52544" y="46005"/>
                  </a:lnTo>
                  <a:lnTo>
                    <a:pt x="56564" y="45339"/>
                  </a:lnTo>
                  <a:close/>
                  <a:moveTo>
                    <a:pt x="3645" y="46838"/>
                  </a:moveTo>
                  <a:lnTo>
                    <a:pt x="4437" y="47192"/>
                  </a:lnTo>
                  <a:lnTo>
                    <a:pt x="4437" y="47192"/>
                  </a:lnTo>
                  <a:lnTo>
                    <a:pt x="2812" y="47046"/>
                  </a:lnTo>
                  <a:lnTo>
                    <a:pt x="3645" y="46838"/>
                  </a:lnTo>
                  <a:close/>
                  <a:moveTo>
                    <a:pt x="7810" y="45755"/>
                  </a:moveTo>
                  <a:lnTo>
                    <a:pt x="10164" y="46193"/>
                  </a:lnTo>
                  <a:lnTo>
                    <a:pt x="6686" y="47421"/>
                  </a:lnTo>
                  <a:lnTo>
                    <a:pt x="5270" y="47275"/>
                  </a:lnTo>
                  <a:lnTo>
                    <a:pt x="4083" y="46713"/>
                  </a:lnTo>
                  <a:lnTo>
                    <a:pt x="7810" y="45755"/>
                  </a:lnTo>
                  <a:close/>
                  <a:moveTo>
                    <a:pt x="56022" y="47255"/>
                  </a:moveTo>
                  <a:lnTo>
                    <a:pt x="56855" y="47484"/>
                  </a:lnTo>
                  <a:lnTo>
                    <a:pt x="55231" y="47630"/>
                  </a:lnTo>
                  <a:lnTo>
                    <a:pt x="56022" y="47255"/>
                  </a:lnTo>
                  <a:close/>
                  <a:moveTo>
                    <a:pt x="10726" y="46297"/>
                  </a:moveTo>
                  <a:lnTo>
                    <a:pt x="12142" y="46547"/>
                  </a:lnTo>
                  <a:lnTo>
                    <a:pt x="9643" y="47692"/>
                  </a:lnTo>
                  <a:lnTo>
                    <a:pt x="7373" y="47484"/>
                  </a:lnTo>
                  <a:lnTo>
                    <a:pt x="10726" y="46297"/>
                  </a:lnTo>
                  <a:close/>
                  <a:moveTo>
                    <a:pt x="51878" y="46109"/>
                  </a:moveTo>
                  <a:lnTo>
                    <a:pt x="55585" y="47151"/>
                  </a:lnTo>
                  <a:lnTo>
                    <a:pt x="54377" y="47692"/>
                  </a:lnTo>
                  <a:lnTo>
                    <a:pt x="52961" y="47796"/>
                  </a:lnTo>
                  <a:lnTo>
                    <a:pt x="49504" y="46505"/>
                  </a:lnTo>
                  <a:lnTo>
                    <a:pt x="51878" y="46109"/>
                  </a:lnTo>
                  <a:close/>
                  <a:moveTo>
                    <a:pt x="48941" y="46609"/>
                  </a:moveTo>
                  <a:lnTo>
                    <a:pt x="52274" y="47859"/>
                  </a:lnTo>
                  <a:lnTo>
                    <a:pt x="50004" y="48025"/>
                  </a:lnTo>
                  <a:lnTo>
                    <a:pt x="47525" y="46838"/>
                  </a:lnTo>
                  <a:lnTo>
                    <a:pt x="48941" y="46609"/>
                  </a:lnTo>
                  <a:close/>
                  <a:moveTo>
                    <a:pt x="6727" y="47713"/>
                  </a:moveTo>
                  <a:lnTo>
                    <a:pt x="9122" y="47942"/>
                  </a:lnTo>
                  <a:lnTo>
                    <a:pt x="7852" y="48504"/>
                  </a:lnTo>
                  <a:lnTo>
                    <a:pt x="6415" y="47817"/>
                  </a:lnTo>
                  <a:lnTo>
                    <a:pt x="6727" y="47713"/>
                  </a:lnTo>
                  <a:close/>
                  <a:moveTo>
                    <a:pt x="29074" y="40674"/>
                  </a:moveTo>
                  <a:lnTo>
                    <a:pt x="30677" y="40694"/>
                  </a:lnTo>
                  <a:lnTo>
                    <a:pt x="32281" y="40840"/>
                  </a:lnTo>
                  <a:lnTo>
                    <a:pt x="33864" y="41132"/>
                  </a:lnTo>
                  <a:lnTo>
                    <a:pt x="35425" y="41569"/>
                  </a:lnTo>
                  <a:lnTo>
                    <a:pt x="36925" y="42131"/>
                  </a:lnTo>
                  <a:lnTo>
                    <a:pt x="40486" y="43818"/>
                  </a:lnTo>
                  <a:lnTo>
                    <a:pt x="29823" y="48692"/>
                  </a:lnTo>
                  <a:lnTo>
                    <a:pt x="19223" y="43652"/>
                  </a:lnTo>
                  <a:lnTo>
                    <a:pt x="22826" y="42007"/>
                  </a:lnTo>
                  <a:lnTo>
                    <a:pt x="24325" y="41465"/>
                  </a:lnTo>
                  <a:lnTo>
                    <a:pt x="25887" y="41069"/>
                  </a:lnTo>
                  <a:lnTo>
                    <a:pt x="27470" y="40799"/>
                  </a:lnTo>
                  <a:lnTo>
                    <a:pt x="29074" y="40674"/>
                  </a:lnTo>
                  <a:close/>
                  <a:moveTo>
                    <a:pt x="52919" y="48088"/>
                  </a:moveTo>
                  <a:lnTo>
                    <a:pt x="53232" y="48213"/>
                  </a:lnTo>
                  <a:lnTo>
                    <a:pt x="51774" y="48879"/>
                  </a:lnTo>
                  <a:lnTo>
                    <a:pt x="50524" y="48275"/>
                  </a:lnTo>
                  <a:lnTo>
                    <a:pt x="52919" y="48088"/>
                  </a:lnTo>
                  <a:close/>
                  <a:moveTo>
                    <a:pt x="18869" y="43798"/>
                  </a:moveTo>
                  <a:lnTo>
                    <a:pt x="29469" y="48858"/>
                  </a:lnTo>
                  <a:lnTo>
                    <a:pt x="29365" y="48900"/>
                  </a:lnTo>
                  <a:lnTo>
                    <a:pt x="17453" y="44443"/>
                  </a:lnTo>
                  <a:lnTo>
                    <a:pt x="18869" y="43798"/>
                  </a:lnTo>
                  <a:close/>
                  <a:moveTo>
                    <a:pt x="40840" y="43985"/>
                  </a:moveTo>
                  <a:lnTo>
                    <a:pt x="42236" y="44651"/>
                  </a:lnTo>
                  <a:lnTo>
                    <a:pt x="30261" y="48900"/>
                  </a:lnTo>
                  <a:lnTo>
                    <a:pt x="30157" y="48858"/>
                  </a:lnTo>
                  <a:lnTo>
                    <a:pt x="40840" y="43985"/>
                  </a:lnTo>
                  <a:close/>
                  <a:moveTo>
                    <a:pt x="29823" y="49025"/>
                  </a:moveTo>
                  <a:lnTo>
                    <a:pt x="29865" y="49046"/>
                  </a:lnTo>
                  <a:lnTo>
                    <a:pt x="29823" y="49067"/>
                  </a:lnTo>
                  <a:lnTo>
                    <a:pt x="29761" y="49046"/>
                  </a:lnTo>
                  <a:lnTo>
                    <a:pt x="29823" y="49025"/>
                  </a:lnTo>
                  <a:close/>
                  <a:moveTo>
                    <a:pt x="17078" y="44631"/>
                  </a:moveTo>
                  <a:lnTo>
                    <a:pt x="28990" y="49067"/>
                  </a:lnTo>
                  <a:lnTo>
                    <a:pt x="28949" y="49087"/>
                  </a:lnTo>
                  <a:lnTo>
                    <a:pt x="15454" y="45359"/>
                  </a:lnTo>
                  <a:lnTo>
                    <a:pt x="17078" y="44631"/>
                  </a:lnTo>
                  <a:close/>
                  <a:moveTo>
                    <a:pt x="42610" y="44839"/>
                  </a:moveTo>
                  <a:lnTo>
                    <a:pt x="44235" y="45609"/>
                  </a:lnTo>
                  <a:lnTo>
                    <a:pt x="30698" y="49108"/>
                  </a:lnTo>
                  <a:lnTo>
                    <a:pt x="30636" y="49087"/>
                  </a:lnTo>
                  <a:lnTo>
                    <a:pt x="42610" y="44839"/>
                  </a:lnTo>
                  <a:close/>
                  <a:moveTo>
                    <a:pt x="30240" y="49212"/>
                  </a:moveTo>
                  <a:lnTo>
                    <a:pt x="30261" y="49233"/>
                  </a:lnTo>
                  <a:lnTo>
                    <a:pt x="30240" y="49233"/>
                  </a:lnTo>
                  <a:lnTo>
                    <a:pt x="30240" y="49212"/>
                  </a:lnTo>
                  <a:close/>
                  <a:moveTo>
                    <a:pt x="15058" y="45547"/>
                  </a:moveTo>
                  <a:lnTo>
                    <a:pt x="28532" y="49275"/>
                  </a:lnTo>
                  <a:lnTo>
                    <a:pt x="28532" y="49296"/>
                  </a:lnTo>
                  <a:lnTo>
                    <a:pt x="13100" y="46442"/>
                  </a:lnTo>
                  <a:lnTo>
                    <a:pt x="15058" y="45547"/>
                  </a:lnTo>
                  <a:close/>
                  <a:moveTo>
                    <a:pt x="44630" y="45797"/>
                  </a:moveTo>
                  <a:lnTo>
                    <a:pt x="46567" y="46713"/>
                  </a:lnTo>
                  <a:lnTo>
                    <a:pt x="31094" y="49316"/>
                  </a:lnTo>
                  <a:lnTo>
                    <a:pt x="31094" y="49296"/>
                  </a:lnTo>
                  <a:lnTo>
                    <a:pt x="44630" y="45797"/>
                  </a:lnTo>
                  <a:close/>
                  <a:moveTo>
                    <a:pt x="12642" y="46651"/>
                  </a:moveTo>
                  <a:lnTo>
                    <a:pt x="27720" y="49441"/>
                  </a:lnTo>
                  <a:lnTo>
                    <a:pt x="10226" y="47754"/>
                  </a:lnTo>
                  <a:lnTo>
                    <a:pt x="12642" y="46651"/>
                  </a:lnTo>
                  <a:close/>
                  <a:moveTo>
                    <a:pt x="2687" y="49150"/>
                  </a:moveTo>
                  <a:lnTo>
                    <a:pt x="3499" y="49462"/>
                  </a:lnTo>
                  <a:lnTo>
                    <a:pt x="1854" y="49441"/>
                  </a:lnTo>
                  <a:lnTo>
                    <a:pt x="2687" y="49150"/>
                  </a:lnTo>
                  <a:close/>
                  <a:moveTo>
                    <a:pt x="6019" y="47963"/>
                  </a:moveTo>
                  <a:lnTo>
                    <a:pt x="7519" y="48671"/>
                  </a:lnTo>
                  <a:lnTo>
                    <a:pt x="5770" y="49462"/>
                  </a:lnTo>
                  <a:lnTo>
                    <a:pt x="4333" y="49462"/>
                  </a:lnTo>
                  <a:lnTo>
                    <a:pt x="3104" y="49004"/>
                  </a:lnTo>
                  <a:lnTo>
                    <a:pt x="6019" y="47963"/>
                  </a:lnTo>
                  <a:close/>
                  <a:moveTo>
                    <a:pt x="47025" y="46921"/>
                  </a:moveTo>
                  <a:lnTo>
                    <a:pt x="49420" y="48088"/>
                  </a:lnTo>
                  <a:lnTo>
                    <a:pt x="31885" y="49462"/>
                  </a:lnTo>
                  <a:lnTo>
                    <a:pt x="47025" y="46921"/>
                  </a:lnTo>
                  <a:close/>
                  <a:moveTo>
                    <a:pt x="7852" y="48837"/>
                  </a:moveTo>
                  <a:lnTo>
                    <a:pt x="9247" y="49504"/>
                  </a:lnTo>
                  <a:lnTo>
                    <a:pt x="6457" y="49483"/>
                  </a:lnTo>
                  <a:lnTo>
                    <a:pt x="7852" y="48837"/>
                  </a:lnTo>
                  <a:close/>
                  <a:moveTo>
                    <a:pt x="9685" y="48004"/>
                  </a:moveTo>
                  <a:lnTo>
                    <a:pt x="26887" y="49650"/>
                  </a:lnTo>
                  <a:lnTo>
                    <a:pt x="9935" y="49504"/>
                  </a:lnTo>
                  <a:lnTo>
                    <a:pt x="8206" y="48671"/>
                  </a:lnTo>
                  <a:lnTo>
                    <a:pt x="9685" y="48004"/>
                  </a:lnTo>
                  <a:close/>
                  <a:moveTo>
                    <a:pt x="49962" y="48338"/>
                  </a:moveTo>
                  <a:lnTo>
                    <a:pt x="51441" y="49025"/>
                  </a:lnTo>
                  <a:lnTo>
                    <a:pt x="49670" y="49837"/>
                  </a:lnTo>
                  <a:lnTo>
                    <a:pt x="32718" y="49691"/>
                  </a:lnTo>
                  <a:lnTo>
                    <a:pt x="49962" y="48338"/>
                  </a:lnTo>
                  <a:close/>
                  <a:moveTo>
                    <a:pt x="51774" y="49191"/>
                  </a:moveTo>
                  <a:lnTo>
                    <a:pt x="53169" y="49858"/>
                  </a:lnTo>
                  <a:lnTo>
                    <a:pt x="50358" y="49837"/>
                  </a:lnTo>
                  <a:lnTo>
                    <a:pt x="51774" y="49191"/>
                  </a:lnTo>
                  <a:close/>
                  <a:moveTo>
                    <a:pt x="53627" y="48358"/>
                  </a:moveTo>
                  <a:lnTo>
                    <a:pt x="56522" y="49441"/>
                  </a:lnTo>
                  <a:lnTo>
                    <a:pt x="55272" y="49879"/>
                  </a:lnTo>
                  <a:lnTo>
                    <a:pt x="53856" y="49879"/>
                  </a:lnTo>
                  <a:lnTo>
                    <a:pt x="52128" y="49046"/>
                  </a:lnTo>
                  <a:lnTo>
                    <a:pt x="53627" y="48358"/>
                  </a:lnTo>
                  <a:close/>
                  <a:moveTo>
                    <a:pt x="56939" y="49608"/>
                  </a:moveTo>
                  <a:lnTo>
                    <a:pt x="57751" y="49900"/>
                  </a:lnTo>
                  <a:lnTo>
                    <a:pt x="56126" y="49879"/>
                  </a:lnTo>
                  <a:lnTo>
                    <a:pt x="56939" y="49608"/>
                  </a:lnTo>
                  <a:close/>
                  <a:moveTo>
                    <a:pt x="10559" y="49795"/>
                  </a:moveTo>
                  <a:lnTo>
                    <a:pt x="26075" y="49920"/>
                  </a:lnTo>
                  <a:lnTo>
                    <a:pt x="12996" y="50962"/>
                  </a:lnTo>
                  <a:lnTo>
                    <a:pt x="10559" y="49795"/>
                  </a:lnTo>
                  <a:close/>
                  <a:moveTo>
                    <a:pt x="33530" y="49983"/>
                  </a:moveTo>
                  <a:lnTo>
                    <a:pt x="49046" y="50129"/>
                  </a:lnTo>
                  <a:lnTo>
                    <a:pt x="46588" y="51232"/>
                  </a:lnTo>
                  <a:lnTo>
                    <a:pt x="33530" y="49983"/>
                  </a:lnTo>
                  <a:close/>
                  <a:moveTo>
                    <a:pt x="5832" y="49754"/>
                  </a:moveTo>
                  <a:lnTo>
                    <a:pt x="9872" y="49795"/>
                  </a:lnTo>
                  <a:lnTo>
                    <a:pt x="12434" y="51003"/>
                  </a:lnTo>
                  <a:lnTo>
                    <a:pt x="9185" y="51274"/>
                  </a:lnTo>
                  <a:lnTo>
                    <a:pt x="5520" y="49900"/>
                  </a:lnTo>
                  <a:lnTo>
                    <a:pt x="5832" y="49754"/>
                  </a:lnTo>
                  <a:close/>
                  <a:moveTo>
                    <a:pt x="49733" y="50129"/>
                  </a:moveTo>
                  <a:lnTo>
                    <a:pt x="53794" y="50149"/>
                  </a:lnTo>
                  <a:lnTo>
                    <a:pt x="54085" y="50295"/>
                  </a:lnTo>
                  <a:lnTo>
                    <a:pt x="50420" y="51607"/>
                  </a:lnTo>
                  <a:lnTo>
                    <a:pt x="47171" y="51295"/>
                  </a:lnTo>
                  <a:lnTo>
                    <a:pt x="49733" y="50129"/>
                  </a:lnTo>
                  <a:close/>
                  <a:moveTo>
                    <a:pt x="5145" y="50066"/>
                  </a:moveTo>
                  <a:lnTo>
                    <a:pt x="8498" y="51316"/>
                  </a:lnTo>
                  <a:lnTo>
                    <a:pt x="3604" y="51711"/>
                  </a:lnTo>
                  <a:lnTo>
                    <a:pt x="2333" y="51357"/>
                  </a:lnTo>
                  <a:lnTo>
                    <a:pt x="5145" y="50066"/>
                  </a:lnTo>
                  <a:close/>
                  <a:moveTo>
                    <a:pt x="1917" y="51545"/>
                  </a:moveTo>
                  <a:lnTo>
                    <a:pt x="2750" y="51774"/>
                  </a:lnTo>
                  <a:lnTo>
                    <a:pt x="1125" y="51899"/>
                  </a:lnTo>
                  <a:lnTo>
                    <a:pt x="1125" y="51899"/>
                  </a:lnTo>
                  <a:lnTo>
                    <a:pt x="1917" y="51545"/>
                  </a:lnTo>
                  <a:close/>
                  <a:moveTo>
                    <a:pt x="25304" y="50274"/>
                  </a:moveTo>
                  <a:lnTo>
                    <a:pt x="15141" y="51982"/>
                  </a:lnTo>
                  <a:lnTo>
                    <a:pt x="13517" y="51212"/>
                  </a:lnTo>
                  <a:lnTo>
                    <a:pt x="25304" y="50274"/>
                  </a:lnTo>
                  <a:close/>
                  <a:moveTo>
                    <a:pt x="54460" y="50483"/>
                  </a:moveTo>
                  <a:lnTo>
                    <a:pt x="57272" y="51816"/>
                  </a:lnTo>
                  <a:lnTo>
                    <a:pt x="55981" y="52149"/>
                  </a:lnTo>
                  <a:lnTo>
                    <a:pt x="51086" y="51670"/>
                  </a:lnTo>
                  <a:lnTo>
                    <a:pt x="54460" y="50483"/>
                  </a:lnTo>
                  <a:close/>
                  <a:moveTo>
                    <a:pt x="34322" y="50358"/>
                  </a:moveTo>
                  <a:lnTo>
                    <a:pt x="46067" y="51482"/>
                  </a:lnTo>
                  <a:lnTo>
                    <a:pt x="44443" y="52232"/>
                  </a:lnTo>
                  <a:lnTo>
                    <a:pt x="34322" y="50358"/>
                  </a:lnTo>
                  <a:close/>
                  <a:moveTo>
                    <a:pt x="57667" y="52003"/>
                  </a:moveTo>
                  <a:lnTo>
                    <a:pt x="58459" y="52378"/>
                  </a:lnTo>
                  <a:lnTo>
                    <a:pt x="56834" y="52232"/>
                  </a:lnTo>
                  <a:lnTo>
                    <a:pt x="57667" y="52003"/>
                  </a:lnTo>
                  <a:close/>
                  <a:moveTo>
                    <a:pt x="12954" y="51253"/>
                  </a:moveTo>
                  <a:lnTo>
                    <a:pt x="14641" y="52065"/>
                  </a:lnTo>
                  <a:lnTo>
                    <a:pt x="12350" y="52461"/>
                  </a:lnTo>
                  <a:lnTo>
                    <a:pt x="9831" y="51503"/>
                  </a:lnTo>
                  <a:lnTo>
                    <a:pt x="12954" y="51253"/>
                  </a:lnTo>
                  <a:close/>
                  <a:moveTo>
                    <a:pt x="24554" y="50712"/>
                  </a:moveTo>
                  <a:lnTo>
                    <a:pt x="16703" y="52732"/>
                  </a:lnTo>
                  <a:lnTo>
                    <a:pt x="15599" y="52211"/>
                  </a:lnTo>
                  <a:lnTo>
                    <a:pt x="24554" y="50712"/>
                  </a:lnTo>
                  <a:close/>
                  <a:moveTo>
                    <a:pt x="46651" y="51545"/>
                  </a:moveTo>
                  <a:lnTo>
                    <a:pt x="49754" y="51836"/>
                  </a:lnTo>
                  <a:lnTo>
                    <a:pt x="47213" y="52732"/>
                  </a:lnTo>
                  <a:lnTo>
                    <a:pt x="44922" y="52315"/>
                  </a:lnTo>
                  <a:lnTo>
                    <a:pt x="46651" y="51545"/>
                  </a:lnTo>
                  <a:close/>
                  <a:moveTo>
                    <a:pt x="35051" y="50795"/>
                  </a:moveTo>
                  <a:lnTo>
                    <a:pt x="43964" y="52440"/>
                  </a:lnTo>
                  <a:lnTo>
                    <a:pt x="42860" y="52940"/>
                  </a:lnTo>
                  <a:lnTo>
                    <a:pt x="35051" y="50795"/>
                  </a:lnTo>
                  <a:close/>
                  <a:moveTo>
                    <a:pt x="9143" y="51566"/>
                  </a:moveTo>
                  <a:lnTo>
                    <a:pt x="11788" y="52544"/>
                  </a:lnTo>
                  <a:lnTo>
                    <a:pt x="8581" y="53086"/>
                  </a:lnTo>
                  <a:lnTo>
                    <a:pt x="4416" y="51940"/>
                  </a:lnTo>
                  <a:lnTo>
                    <a:pt x="9143" y="51566"/>
                  </a:lnTo>
                  <a:close/>
                  <a:moveTo>
                    <a:pt x="15099" y="52295"/>
                  </a:moveTo>
                  <a:lnTo>
                    <a:pt x="16266" y="52836"/>
                  </a:lnTo>
                  <a:lnTo>
                    <a:pt x="14579" y="53294"/>
                  </a:lnTo>
                  <a:lnTo>
                    <a:pt x="12892" y="52649"/>
                  </a:lnTo>
                  <a:lnTo>
                    <a:pt x="15099" y="52295"/>
                  </a:lnTo>
                  <a:close/>
                  <a:moveTo>
                    <a:pt x="23825" y="51191"/>
                  </a:moveTo>
                  <a:lnTo>
                    <a:pt x="17890" y="53294"/>
                  </a:lnTo>
                  <a:lnTo>
                    <a:pt x="17120" y="52919"/>
                  </a:lnTo>
                  <a:lnTo>
                    <a:pt x="23825" y="51191"/>
                  </a:lnTo>
                  <a:close/>
                  <a:moveTo>
                    <a:pt x="50441" y="51899"/>
                  </a:moveTo>
                  <a:lnTo>
                    <a:pt x="55168" y="52357"/>
                  </a:lnTo>
                  <a:lnTo>
                    <a:pt x="50982" y="53440"/>
                  </a:lnTo>
                  <a:lnTo>
                    <a:pt x="47775" y="52857"/>
                  </a:lnTo>
                  <a:lnTo>
                    <a:pt x="50441" y="51899"/>
                  </a:lnTo>
                  <a:close/>
                  <a:moveTo>
                    <a:pt x="35759" y="51295"/>
                  </a:moveTo>
                  <a:lnTo>
                    <a:pt x="42444" y="53128"/>
                  </a:lnTo>
                  <a:lnTo>
                    <a:pt x="41673" y="53482"/>
                  </a:lnTo>
                  <a:lnTo>
                    <a:pt x="35759" y="51295"/>
                  </a:lnTo>
                  <a:close/>
                  <a:moveTo>
                    <a:pt x="44464" y="52524"/>
                  </a:moveTo>
                  <a:lnTo>
                    <a:pt x="46671" y="52940"/>
                  </a:lnTo>
                  <a:lnTo>
                    <a:pt x="44985" y="53544"/>
                  </a:lnTo>
                  <a:lnTo>
                    <a:pt x="43298" y="53065"/>
                  </a:lnTo>
                  <a:lnTo>
                    <a:pt x="44464" y="52524"/>
                  </a:lnTo>
                  <a:close/>
                  <a:moveTo>
                    <a:pt x="23159" y="51732"/>
                  </a:moveTo>
                  <a:lnTo>
                    <a:pt x="18786" y="53731"/>
                  </a:lnTo>
                  <a:lnTo>
                    <a:pt x="18265" y="53461"/>
                  </a:lnTo>
                  <a:lnTo>
                    <a:pt x="23159" y="51732"/>
                  </a:lnTo>
                  <a:close/>
                  <a:moveTo>
                    <a:pt x="16682" y="53044"/>
                  </a:moveTo>
                  <a:lnTo>
                    <a:pt x="17494" y="53440"/>
                  </a:lnTo>
                  <a:lnTo>
                    <a:pt x="16203" y="53898"/>
                  </a:lnTo>
                  <a:lnTo>
                    <a:pt x="15058" y="53461"/>
                  </a:lnTo>
                  <a:lnTo>
                    <a:pt x="16682" y="53044"/>
                  </a:lnTo>
                  <a:close/>
                  <a:moveTo>
                    <a:pt x="36425" y="51836"/>
                  </a:moveTo>
                  <a:lnTo>
                    <a:pt x="41298" y="53669"/>
                  </a:lnTo>
                  <a:lnTo>
                    <a:pt x="40757" y="53898"/>
                  </a:lnTo>
                  <a:lnTo>
                    <a:pt x="36425" y="51836"/>
                  </a:lnTo>
                  <a:close/>
                  <a:moveTo>
                    <a:pt x="12330" y="52753"/>
                  </a:moveTo>
                  <a:lnTo>
                    <a:pt x="14100" y="53419"/>
                  </a:lnTo>
                  <a:lnTo>
                    <a:pt x="11851" y="54002"/>
                  </a:lnTo>
                  <a:lnTo>
                    <a:pt x="9247" y="53273"/>
                  </a:lnTo>
                  <a:lnTo>
                    <a:pt x="12330" y="52753"/>
                  </a:lnTo>
                  <a:close/>
                  <a:moveTo>
                    <a:pt x="42881" y="53253"/>
                  </a:moveTo>
                  <a:lnTo>
                    <a:pt x="44506" y="53711"/>
                  </a:lnTo>
                  <a:lnTo>
                    <a:pt x="43339" y="54106"/>
                  </a:lnTo>
                  <a:lnTo>
                    <a:pt x="42048" y="53627"/>
                  </a:lnTo>
                  <a:lnTo>
                    <a:pt x="42881" y="53253"/>
                  </a:lnTo>
                  <a:close/>
                  <a:moveTo>
                    <a:pt x="47234" y="53044"/>
                  </a:moveTo>
                  <a:lnTo>
                    <a:pt x="50316" y="53607"/>
                  </a:lnTo>
                  <a:lnTo>
                    <a:pt x="47692" y="54294"/>
                  </a:lnTo>
                  <a:lnTo>
                    <a:pt x="45464" y="53669"/>
                  </a:lnTo>
                  <a:lnTo>
                    <a:pt x="47234" y="53044"/>
                  </a:lnTo>
                  <a:close/>
                  <a:moveTo>
                    <a:pt x="17869" y="53607"/>
                  </a:moveTo>
                  <a:lnTo>
                    <a:pt x="18452" y="53877"/>
                  </a:lnTo>
                  <a:lnTo>
                    <a:pt x="17432" y="54356"/>
                  </a:lnTo>
                  <a:lnTo>
                    <a:pt x="16620" y="54044"/>
                  </a:lnTo>
                  <a:lnTo>
                    <a:pt x="17869" y="53607"/>
                  </a:lnTo>
                  <a:close/>
                  <a:moveTo>
                    <a:pt x="41673" y="53794"/>
                  </a:moveTo>
                  <a:lnTo>
                    <a:pt x="42923" y="54273"/>
                  </a:lnTo>
                  <a:lnTo>
                    <a:pt x="42111" y="54544"/>
                  </a:lnTo>
                  <a:lnTo>
                    <a:pt x="41090" y="54065"/>
                  </a:lnTo>
                  <a:lnTo>
                    <a:pt x="41673" y="53794"/>
                  </a:lnTo>
                  <a:close/>
                  <a:moveTo>
                    <a:pt x="14558" y="53586"/>
                  </a:moveTo>
                  <a:lnTo>
                    <a:pt x="15787" y="54044"/>
                  </a:lnTo>
                  <a:lnTo>
                    <a:pt x="14141" y="54627"/>
                  </a:lnTo>
                  <a:lnTo>
                    <a:pt x="12413" y="54148"/>
                  </a:lnTo>
                  <a:lnTo>
                    <a:pt x="14558" y="53586"/>
                  </a:lnTo>
                  <a:close/>
                  <a:moveTo>
                    <a:pt x="44985" y="53836"/>
                  </a:moveTo>
                  <a:lnTo>
                    <a:pt x="47130" y="54440"/>
                  </a:lnTo>
                  <a:lnTo>
                    <a:pt x="45401" y="54877"/>
                  </a:lnTo>
                  <a:lnTo>
                    <a:pt x="43756" y="54273"/>
                  </a:lnTo>
                  <a:lnTo>
                    <a:pt x="44985" y="53836"/>
                  </a:lnTo>
                  <a:close/>
                  <a:moveTo>
                    <a:pt x="8560" y="53377"/>
                  </a:moveTo>
                  <a:lnTo>
                    <a:pt x="11288" y="54148"/>
                  </a:lnTo>
                  <a:lnTo>
                    <a:pt x="8123" y="54960"/>
                  </a:lnTo>
                  <a:lnTo>
                    <a:pt x="3895" y="54169"/>
                  </a:lnTo>
                  <a:lnTo>
                    <a:pt x="8560" y="53377"/>
                  </a:lnTo>
                  <a:close/>
                  <a:moveTo>
                    <a:pt x="16203" y="54190"/>
                  </a:moveTo>
                  <a:lnTo>
                    <a:pt x="17057" y="54523"/>
                  </a:lnTo>
                  <a:lnTo>
                    <a:pt x="15808" y="55085"/>
                  </a:lnTo>
                  <a:lnTo>
                    <a:pt x="14620" y="54752"/>
                  </a:lnTo>
                  <a:lnTo>
                    <a:pt x="16203" y="54190"/>
                  </a:lnTo>
                  <a:close/>
                  <a:moveTo>
                    <a:pt x="43339" y="54419"/>
                  </a:moveTo>
                  <a:lnTo>
                    <a:pt x="44922" y="55002"/>
                  </a:lnTo>
                  <a:lnTo>
                    <a:pt x="43714" y="55314"/>
                  </a:lnTo>
                  <a:lnTo>
                    <a:pt x="42485" y="54731"/>
                  </a:lnTo>
                  <a:lnTo>
                    <a:pt x="43339" y="54419"/>
                  </a:lnTo>
                  <a:close/>
                  <a:moveTo>
                    <a:pt x="51003" y="53731"/>
                  </a:moveTo>
                  <a:lnTo>
                    <a:pt x="55647" y="54606"/>
                  </a:lnTo>
                  <a:lnTo>
                    <a:pt x="51399" y="55314"/>
                  </a:lnTo>
                  <a:lnTo>
                    <a:pt x="48254" y="54440"/>
                  </a:lnTo>
                  <a:lnTo>
                    <a:pt x="51003" y="53731"/>
                  </a:lnTo>
                  <a:close/>
                  <a:moveTo>
                    <a:pt x="11851" y="54294"/>
                  </a:moveTo>
                  <a:lnTo>
                    <a:pt x="13662" y="54794"/>
                  </a:lnTo>
                  <a:lnTo>
                    <a:pt x="11476" y="55564"/>
                  </a:lnTo>
                  <a:lnTo>
                    <a:pt x="8810" y="55085"/>
                  </a:lnTo>
                  <a:lnTo>
                    <a:pt x="11851" y="54294"/>
                  </a:lnTo>
                  <a:close/>
                  <a:moveTo>
                    <a:pt x="47692" y="54585"/>
                  </a:moveTo>
                  <a:lnTo>
                    <a:pt x="50712" y="55418"/>
                  </a:lnTo>
                  <a:lnTo>
                    <a:pt x="48046" y="55877"/>
                  </a:lnTo>
                  <a:lnTo>
                    <a:pt x="45880" y="55064"/>
                  </a:lnTo>
                  <a:lnTo>
                    <a:pt x="47692" y="54585"/>
                  </a:lnTo>
                  <a:close/>
                  <a:moveTo>
                    <a:pt x="14141" y="54939"/>
                  </a:moveTo>
                  <a:lnTo>
                    <a:pt x="15391" y="55273"/>
                  </a:lnTo>
                  <a:lnTo>
                    <a:pt x="13808" y="56002"/>
                  </a:lnTo>
                  <a:lnTo>
                    <a:pt x="12038" y="55668"/>
                  </a:lnTo>
                  <a:lnTo>
                    <a:pt x="14141" y="54939"/>
                  </a:lnTo>
                  <a:close/>
                  <a:moveTo>
                    <a:pt x="45380" y="55189"/>
                  </a:moveTo>
                  <a:lnTo>
                    <a:pt x="47484" y="55960"/>
                  </a:lnTo>
                  <a:lnTo>
                    <a:pt x="45713" y="56272"/>
                  </a:lnTo>
                  <a:lnTo>
                    <a:pt x="44131" y="55523"/>
                  </a:lnTo>
                  <a:lnTo>
                    <a:pt x="45380" y="55189"/>
                  </a:lnTo>
                  <a:close/>
                  <a:moveTo>
                    <a:pt x="8144" y="55252"/>
                  </a:moveTo>
                  <a:lnTo>
                    <a:pt x="10913" y="55772"/>
                  </a:lnTo>
                  <a:lnTo>
                    <a:pt x="7852" y="56855"/>
                  </a:lnTo>
                  <a:lnTo>
                    <a:pt x="3562" y="56439"/>
                  </a:lnTo>
                  <a:lnTo>
                    <a:pt x="8144" y="55252"/>
                  </a:lnTo>
                  <a:close/>
                  <a:moveTo>
                    <a:pt x="11497" y="55877"/>
                  </a:moveTo>
                  <a:lnTo>
                    <a:pt x="13350" y="56210"/>
                  </a:lnTo>
                  <a:lnTo>
                    <a:pt x="11226" y="57168"/>
                  </a:lnTo>
                  <a:lnTo>
                    <a:pt x="8539" y="56918"/>
                  </a:lnTo>
                  <a:lnTo>
                    <a:pt x="11497" y="55877"/>
                  </a:lnTo>
                  <a:close/>
                  <a:moveTo>
                    <a:pt x="51378" y="55606"/>
                  </a:moveTo>
                  <a:lnTo>
                    <a:pt x="55960" y="56876"/>
                  </a:lnTo>
                  <a:lnTo>
                    <a:pt x="51649" y="57209"/>
                  </a:lnTo>
                  <a:lnTo>
                    <a:pt x="48587" y="56085"/>
                  </a:lnTo>
                  <a:lnTo>
                    <a:pt x="51378" y="55606"/>
                  </a:lnTo>
                  <a:close/>
                  <a:moveTo>
                    <a:pt x="48025" y="56168"/>
                  </a:moveTo>
                  <a:lnTo>
                    <a:pt x="50962" y="57272"/>
                  </a:lnTo>
                  <a:lnTo>
                    <a:pt x="48254" y="57480"/>
                  </a:lnTo>
                  <a:lnTo>
                    <a:pt x="46172" y="56481"/>
                  </a:lnTo>
                  <a:lnTo>
                    <a:pt x="48025" y="56168"/>
                  </a:lnTo>
                  <a:close/>
                  <a:moveTo>
                    <a:pt x="3520" y="56730"/>
                  </a:moveTo>
                  <a:lnTo>
                    <a:pt x="7206" y="57084"/>
                  </a:lnTo>
                  <a:lnTo>
                    <a:pt x="5520" y="57688"/>
                  </a:lnTo>
                  <a:lnTo>
                    <a:pt x="3520" y="56730"/>
                  </a:lnTo>
                  <a:close/>
                  <a:moveTo>
                    <a:pt x="18786" y="54044"/>
                  </a:moveTo>
                  <a:lnTo>
                    <a:pt x="26679" y="57793"/>
                  </a:lnTo>
                  <a:lnTo>
                    <a:pt x="17807" y="54481"/>
                  </a:lnTo>
                  <a:lnTo>
                    <a:pt x="18786" y="54044"/>
                  </a:lnTo>
                  <a:close/>
                  <a:moveTo>
                    <a:pt x="40757" y="54231"/>
                  </a:moveTo>
                  <a:lnTo>
                    <a:pt x="41715" y="54689"/>
                  </a:lnTo>
                  <a:lnTo>
                    <a:pt x="32822" y="57855"/>
                  </a:lnTo>
                  <a:lnTo>
                    <a:pt x="40757" y="54231"/>
                  </a:lnTo>
                  <a:close/>
                  <a:moveTo>
                    <a:pt x="17432" y="54669"/>
                  </a:moveTo>
                  <a:lnTo>
                    <a:pt x="26574" y="58063"/>
                  </a:lnTo>
                  <a:lnTo>
                    <a:pt x="16245" y="55210"/>
                  </a:lnTo>
                  <a:lnTo>
                    <a:pt x="17432" y="54669"/>
                  </a:lnTo>
                  <a:close/>
                  <a:moveTo>
                    <a:pt x="55981" y="57168"/>
                  </a:moveTo>
                  <a:lnTo>
                    <a:pt x="53960" y="58084"/>
                  </a:lnTo>
                  <a:lnTo>
                    <a:pt x="52294" y="57459"/>
                  </a:lnTo>
                  <a:lnTo>
                    <a:pt x="55981" y="57168"/>
                  </a:lnTo>
                  <a:close/>
                  <a:moveTo>
                    <a:pt x="42090" y="54856"/>
                  </a:moveTo>
                  <a:lnTo>
                    <a:pt x="43277" y="55439"/>
                  </a:lnTo>
                  <a:lnTo>
                    <a:pt x="32906" y="58126"/>
                  </a:lnTo>
                  <a:lnTo>
                    <a:pt x="42090" y="54856"/>
                  </a:lnTo>
                  <a:close/>
                  <a:moveTo>
                    <a:pt x="15828" y="55398"/>
                  </a:moveTo>
                  <a:lnTo>
                    <a:pt x="26491" y="58355"/>
                  </a:lnTo>
                  <a:lnTo>
                    <a:pt x="14308" y="56085"/>
                  </a:lnTo>
                  <a:lnTo>
                    <a:pt x="15828" y="55398"/>
                  </a:lnTo>
                  <a:close/>
                  <a:moveTo>
                    <a:pt x="43693" y="55627"/>
                  </a:moveTo>
                  <a:lnTo>
                    <a:pt x="45214" y="56356"/>
                  </a:lnTo>
                  <a:lnTo>
                    <a:pt x="32989" y="58396"/>
                  </a:lnTo>
                  <a:lnTo>
                    <a:pt x="32989" y="58396"/>
                  </a:lnTo>
                  <a:lnTo>
                    <a:pt x="43693" y="55627"/>
                  </a:lnTo>
                  <a:close/>
                  <a:moveTo>
                    <a:pt x="13850" y="56314"/>
                  </a:moveTo>
                  <a:lnTo>
                    <a:pt x="26450" y="58626"/>
                  </a:lnTo>
                  <a:lnTo>
                    <a:pt x="26450" y="58626"/>
                  </a:lnTo>
                  <a:lnTo>
                    <a:pt x="11809" y="57230"/>
                  </a:lnTo>
                  <a:lnTo>
                    <a:pt x="13850" y="56314"/>
                  </a:lnTo>
                  <a:close/>
                  <a:moveTo>
                    <a:pt x="45672" y="56564"/>
                  </a:moveTo>
                  <a:lnTo>
                    <a:pt x="47692" y="57522"/>
                  </a:lnTo>
                  <a:lnTo>
                    <a:pt x="33030" y="58688"/>
                  </a:lnTo>
                  <a:lnTo>
                    <a:pt x="45672" y="56564"/>
                  </a:lnTo>
                  <a:close/>
                  <a:moveTo>
                    <a:pt x="7894" y="57147"/>
                  </a:moveTo>
                  <a:lnTo>
                    <a:pt x="10705" y="57418"/>
                  </a:lnTo>
                  <a:lnTo>
                    <a:pt x="7769" y="58751"/>
                  </a:lnTo>
                  <a:lnTo>
                    <a:pt x="5894" y="57855"/>
                  </a:lnTo>
                  <a:lnTo>
                    <a:pt x="7894" y="57147"/>
                  </a:lnTo>
                  <a:close/>
                  <a:moveTo>
                    <a:pt x="5499" y="58001"/>
                  </a:moveTo>
                  <a:lnTo>
                    <a:pt x="7123" y="58771"/>
                  </a:lnTo>
                  <a:lnTo>
                    <a:pt x="7123" y="58771"/>
                  </a:lnTo>
                  <a:lnTo>
                    <a:pt x="3416" y="58730"/>
                  </a:lnTo>
                  <a:lnTo>
                    <a:pt x="5499" y="58001"/>
                  </a:lnTo>
                  <a:close/>
                  <a:moveTo>
                    <a:pt x="11288" y="57480"/>
                  </a:moveTo>
                  <a:lnTo>
                    <a:pt x="26408" y="58917"/>
                  </a:lnTo>
                  <a:lnTo>
                    <a:pt x="8435" y="58771"/>
                  </a:lnTo>
                  <a:lnTo>
                    <a:pt x="11288" y="57480"/>
                  </a:lnTo>
                  <a:close/>
                  <a:moveTo>
                    <a:pt x="30198" y="49962"/>
                  </a:moveTo>
                  <a:lnTo>
                    <a:pt x="31010" y="50045"/>
                  </a:lnTo>
                  <a:lnTo>
                    <a:pt x="31781" y="50191"/>
                  </a:lnTo>
                  <a:lnTo>
                    <a:pt x="32551" y="50399"/>
                  </a:lnTo>
                  <a:lnTo>
                    <a:pt x="33301" y="50670"/>
                  </a:lnTo>
                  <a:lnTo>
                    <a:pt x="40403" y="54065"/>
                  </a:lnTo>
                  <a:lnTo>
                    <a:pt x="29740" y="58938"/>
                  </a:lnTo>
                  <a:lnTo>
                    <a:pt x="19140" y="53898"/>
                  </a:lnTo>
                  <a:lnTo>
                    <a:pt x="26304" y="50628"/>
                  </a:lnTo>
                  <a:lnTo>
                    <a:pt x="27053" y="50358"/>
                  </a:lnTo>
                  <a:lnTo>
                    <a:pt x="27824" y="50149"/>
                  </a:lnTo>
                  <a:lnTo>
                    <a:pt x="28615" y="50024"/>
                  </a:lnTo>
                  <a:lnTo>
                    <a:pt x="29407" y="49962"/>
                  </a:lnTo>
                  <a:close/>
                  <a:moveTo>
                    <a:pt x="48213" y="57772"/>
                  </a:moveTo>
                  <a:lnTo>
                    <a:pt x="51045" y="59125"/>
                  </a:lnTo>
                  <a:lnTo>
                    <a:pt x="33051" y="58980"/>
                  </a:lnTo>
                  <a:lnTo>
                    <a:pt x="48213" y="57772"/>
                  </a:lnTo>
                  <a:close/>
                  <a:moveTo>
                    <a:pt x="51607" y="57501"/>
                  </a:moveTo>
                  <a:lnTo>
                    <a:pt x="53586" y="58251"/>
                  </a:lnTo>
                  <a:lnTo>
                    <a:pt x="51690" y="59125"/>
                  </a:lnTo>
                  <a:lnTo>
                    <a:pt x="48796" y="57730"/>
                  </a:lnTo>
                  <a:lnTo>
                    <a:pt x="51607" y="57501"/>
                  </a:lnTo>
                  <a:close/>
                  <a:moveTo>
                    <a:pt x="53981" y="58396"/>
                  </a:moveTo>
                  <a:lnTo>
                    <a:pt x="56043" y="59167"/>
                  </a:lnTo>
                  <a:lnTo>
                    <a:pt x="52336" y="59146"/>
                  </a:lnTo>
                  <a:lnTo>
                    <a:pt x="53981" y="58396"/>
                  </a:lnTo>
                  <a:close/>
                  <a:moveTo>
                    <a:pt x="3416" y="59021"/>
                  </a:moveTo>
                  <a:lnTo>
                    <a:pt x="7123" y="59063"/>
                  </a:lnTo>
                  <a:lnTo>
                    <a:pt x="5499" y="59792"/>
                  </a:lnTo>
                  <a:lnTo>
                    <a:pt x="3416" y="59021"/>
                  </a:lnTo>
                  <a:close/>
                  <a:moveTo>
                    <a:pt x="52336" y="59438"/>
                  </a:moveTo>
                  <a:lnTo>
                    <a:pt x="56043" y="59459"/>
                  </a:lnTo>
                  <a:lnTo>
                    <a:pt x="53960" y="60188"/>
                  </a:lnTo>
                  <a:lnTo>
                    <a:pt x="52336" y="59438"/>
                  </a:lnTo>
                  <a:close/>
                  <a:moveTo>
                    <a:pt x="8435" y="59063"/>
                  </a:moveTo>
                  <a:lnTo>
                    <a:pt x="26408" y="59209"/>
                  </a:lnTo>
                  <a:lnTo>
                    <a:pt x="11247" y="60417"/>
                  </a:lnTo>
                  <a:lnTo>
                    <a:pt x="8435" y="59063"/>
                  </a:lnTo>
                  <a:close/>
                  <a:moveTo>
                    <a:pt x="7769" y="59084"/>
                  </a:moveTo>
                  <a:lnTo>
                    <a:pt x="10684" y="60458"/>
                  </a:lnTo>
                  <a:lnTo>
                    <a:pt x="7852" y="60687"/>
                  </a:lnTo>
                  <a:lnTo>
                    <a:pt x="5874" y="59938"/>
                  </a:lnTo>
                  <a:lnTo>
                    <a:pt x="7769" y="59084"/>
                  </a:lnTo>
                  <a:close/>
                  <a:moveTo>
                    <a:pt x="33051" y="59271"/>
                  </a:moveTo>
                  <a:lnTo>
                    <a:pt x="51045" y="59417"/>
                  </a:lnTo>
                  <a:lnTo>
                    <a:pt x="48192" y="60708"/>
                  </a:lnTo>
                  <a:lnTo>
                    <a:pt x="33051" y="59271"/>
                  </a:lnTo>
                  <a:close/>
                  <a:moveTo>
                    <a:pt x="5499" y="60104"/>
                  </a:moveTo>
                  <a:lnTo>
                    <a:pt x="7186" y="60729"/>
                  </a:lnTo>
                  <a:lnTo>
                    <a:pt x="3499" y="61021"/>
                  </a:lnTo>
                  <a:lnTo>
                    <a:pt x="3499" y="61021"/>
                  </a:lnTo>
                  <a:lnTo>
                    <a:pt x="5499" y="60104"/>
                  </a:lnTo>
                  <a:close/>
                  <a:moveTo>
                    <a:pt x="51690" y="59438"/>
                  </a:moveTo>
                  <a:lnTo>
                    <a:pt x="53565" y="60333"/>
                  </a:lnTo>
                  <a:lnTo>
                    <a:pt x="51565" y="61041"/>
                  </a:lnTo>
                  <a:lnTo>
                    <a:pt x="48754" y="60771"/>
                  </a:lnTo>
                  <a:lnTo>
                    <a:pt x="51690" y="59438"/>
                  </a:lnTo>
                  <a:close/>
                  <a:moveTo>
                    <a:pt x="53940" y="60500"/>
                  </a:moveTo>
                  <a:lnTo>
                    <a:pt x="55939" y="61458"/>
                  </a:lnTo>
                  <a:lnTo>
                    <a:pt x="52253" y="61104"/>
                  </a:lnTo>
                  <a:lnTo>
                    <a:pt x="53940" y="60500"/>
                  </a:lnTo>
                  <a:close/>
                  <a:moveTo>
                    <a:pt x="26429" y="59500"/>
                  </a:moveTo>
                  <a:lnTo>
                    <a:pt x="13787" y="61625"/>
                  </a:lnTo>
                  <a:lnTo>
                    <a:pt x="11788" y="60667"/>
                  </a:lnTo>
                  <a:lnTo>
                    <a:pt x="26429" y="59500"/>
                  </a:lnTo>
                  <a:close/>
                  <a:moveTo>
                    <a:pt x="33030" y="59563"/>
                  </a:moveTo>
                  <a:lnTo>
                    <a:pt x="47650" y="60958"/>
                  </a:lnTo>
                  <a:lnTo>
                    <a:pt x="45630" y="61895"/>
                  </a:lnTo>
                  <a:lnTo>
                    <a:pt x="33030" y="59563"/>
                  </a:lnTo>
                  <a:close/>
                  <a:moveTo>
                    <a:pt x="11205" y="60708"/>
                  </a:moveTo>
                  <a:lnTo>
                    <a:pt x="13288" y="61708"/>
                  </a:lnTo>
                  <a:lnTo>
                    <a:pt x="11434" y="62020"/>
                  </a:lnTo>
                  <a:lnTo>
                    <a:pt x="8498" y="60916"/>
                  </a:lnTo>
                  <a:lnTo>
                    <a:pt x="11205" y="60708"/>
                  </a:lnTo>
                  <a:close/>
                  <a:moveTo>
                    <a:pt x="48233" y="61021"/>
                  </a:moveTo>
                  <a:lnTo>
                    <a:pt x="50920" y="61270"/>
                  </a:lnTo>
                  <a:lnTo>
                    <a:pt x="47963" y="62312"/>
                  </a:lnTo>
                  <a:lnTo>
                    <a:pt x="46130" y="61979"/>
                  </a:lnTo>
                  <a:lnTo>
                    <a:pt x="48233" y="61021"/>
                  </a:lnTo>
                  <a:close/>
                  <a:moveTo>
                    <a:pt x="26470" y="59792"/>
                  </a:moveTo>
                  <a:lnTo>
                    <a:pt x="15766" y="62562"/>
                  </a:lnTo>
                  <a:lnTo>
                    <a:pt x="14246" y="61833"/>
                  </a:lnTo>
                  <a:lnTo>
                    <a:pt x="26470" y="59792"/>
                  </a:lnTo>
                  <a:close/>
                  <a:moveTo>
                    <a:pt x="7810" y="60979"/>
                  </a:moveTo>
                  <a:lnTo>
                    <a:pt x="10872" y="62124"/>
                  </a:lnTo>
                  <a:lnTo>
                    <a:pt x="8081" y="62582"/>
                  </a:lnTo>
                  <a:lnTo>
                    <a:pt x="3520" y="61312"/>
                  </a:lnTo>
                  <a:lnTo>
                    <a:pt x="7810" y="60979"/>
                  </a:lnTo>
                  <a:close/>
                  <a:moveTo>
                    <a:pt x="32968" y="59833"/>
                  </a:moveTo>
                  <a:lnTo>
                    <a:pt x="45172" y="62104"/>
                  </a:lnTo>
                  <a:lnTo>
                    <a:pt x="43631" y="62791"/>
                  </a:lnTo>
                  <a:lnTo>
                    <a:pt x="32968" y="59833"/>
                  </a:lnTo>
                  <a:close/>
                  <a:moveTo>
                    <a:pt x="51607" y="61333"/>
                  </a:moveTo>
                  <a:lnTo>
                    <a:pt x="55918" y="61749"/>
                  </a:lnTo>
                  <a:lnTo>
                    <a:pt x="51316" y="62937"/>
                  </a:lnTo>
                  <a:lnTo>
                    <a:pt x="48546" y="62416"/>
                  </a:lnTo>
                  <a:lnTo>
                    <a:pt x="51607" y="61333"/>
                  </a:lnTo>
                  <a:close/>
                  <a:moveTo>
                    <a:pt x="13746" y="61916"/>
                  </a:moveTo>
                  <a:lnTo>
                    <a:pt x="15329" y="62687"/>
                  </a:lnTo>
                  <a:lnTo>
                    <a:pt x="14079" y="62999"/>
                  </a:lnTo>
                  <a:lnTo>
                    <a:pt x="11976" y="62228"/>
                  </a:lnTo>
                  <a:lnTo>
                    <a:pt x="13746" y="61916"/>
                  </a:lnTo>
                  <a:close/>
                  <a:moveTo>
                    <a:pt x="45651" y="62187"/>
                  </a:moveTo>
                  <a:lnTo>
                    <a:pt x="47421" y="62520"/>
                  </a:lnTo>
                  <a:lnTo>
                    <a:pt x="45318" y="63270"/>
                  </a:lnTo>
                  <a:lnTo>
                    <a:pt x="44068" y="62916"/>
                  </a:lnTo>
                  <a:lnTo>
                    <a:pt x="45651" y="62187"/>
                  </a:lnTo>
                  <a:close/>
                  <a:moveTo>
                    <a:pt x="26554" y="60063"/>
                  </a:moveTo>
                  <a:lnTo>
                    <a:pt x="17369" y="63332"/>
                  </a:lnTo>
                  <a:lnTo>
                    <a:pt x="16182" y="62749"/>
                  </a:lnTo>
                  <a:lnTo>
                    <a:pt x="26554" y="60063"/>
                  </a:lnTo>
                  <a:close/>
                  <a:moveTo>
                    <a:pt x="32906" y="60125"/>
                  </a:moveTo>
                  <a:lnTo>
                    <a:pt x="43214" y="62978"/>
                  </a:lnTo>
                  <a:lnTo>
                    <a:pt x="42027" y="63520"/>
                  </a:lnTo>
                  <a:lnTo>
                    <a:pt x="32906" y="60125"/>
                  </a:lnTo>
                  <a:close/>
                  <a:moveTo>
                    <a:pt x="11413" y="62312"/>
                  </a:moveTo>
                  <a:lnTo>
                    <a:pt x="13579" y="63124"/>
                  </a:lnTo>
                  <a:lnTo>
                    <a:pt x="11767" y="63603"/>
                  </a:lnTo>
                  <a:lnTo>
                    <a:pt x="8748" y="62770"/>
                  </a:lnTo>
                  <a:lnTo>
                    <a:pt x="11413" y="62312"/>
                  </a:lnTo>
                  <a:close/>
                  <a:moveTo>
                    <a:pt x="15745" y="62874"/>
                  </a:moveTo>
                  <a:lnTo>
                    <a:pt x="16974" y="63457"/>
                  </a:lnTo>
                  <a:lnTo>
                    <a:pt x="16120" y="63770"/>
                  </a:lnTo>
                  <a:lnTo>
                    <a:pt x="14558" y="63186"/>
                  </a:lnTo>
                  <a:lnTo>
                    <a:pt x="15745" y="62874"/>
                  </a:lnTo>
                  <a:close/>
                  <a:moveTo>
                    <a:pt x="48004" y="62624"/>
                  </a:moveTo>
                  <a:lnTo>
                    <a:pt x="50649" y="63103"/>
                  </a:lnTo>
                  <a:lnTo>
                    <a:pt x="47629" y="63895"/>
                  </a:lnTo>
                  <a:lnTo>
                    <a:pt x="45797" y="63395"/>
                  </a:lnTo>
                  <a:lnTo>
                    <a:pt x="48004" y="62624"/>
                  </a:lnTo>
                  <a:close/>
                  <a:moveTo>
                    <a:pt x="26658" y="60333"/>
                  </a:moveTo>
                  <a:lnTo>
                    <a:pt x="18702" y="63957"/>
                  </a:lnTo>
                  <a:lnTo>
                    <a:pt x="17744" y="63499"/>
                  </a:lnTo>
                  <a:lnTo>
                    <a:pt x="26658" y="60333"/>
                  </a:lnTo>
                  <a:close/>
                  <a:moveTo>
                    <a:pt x="43652" y="63103"/>
                  </a:moveTo>
                  <a:lnTo>
                    <a:pt x="44839" y="63436"/>
                  </a:lnTo>
                  <a:lnTo>
                    <a:pt x="43256" y="63999"/>
                  </a:lnTo>
                  <a:lnTo>
                    <a:pt x="42402" y="63665"/>
                  </a:lnTo>
                  <a:lnTo>
                    <a:pt x="43652" y="63103"/>
                  </a:lnTo>
                  <a:close/>
                  <a:moveTo>
                    <a:pt x="32801" y="60396"/>
                  </a:moveTo>
                  <a:lnTo>
                    <a:pt x="41652" y="63707"/>
                  </a:lnTo>
                  <a:lnTo>
                    <a:pt x="40674" y="64144"/>
                  </a:lnTo>
                  <a:lnTo>
                    <a:pt x="32801" y="60396"/>
                  </a:lnTo>
                  <a:close/>
                  <a:moveTo>
                    <a:pt x="14058" y="63311"/>
                  </a:moveTo>
                  <a:lnTo>
                    <a:pt x="15703" y="63915"/>
                  </a:lnTo>
                  <a:lnTo>
                    <a:pt x="14475" y="64353"/>
                  </a:lnTo>
                  <a:lnTo>
                    <a:pt x="12330" y="63749"/>
                  </a:lnTo>
                  <a:lnTo>
                    <a:pt x="14058" y="63311"/>
                  </a:lnTo>
                  <a:close/>
                  <a:moveTo>
                    <a:pt x="17349" y="63645"/>
                  </a:moveTo>
                  <a:lnTo>
                    <a:pt x="18369" y="64124"/>
                  </a:lnTo>
                  <a:lnTo>
                    <a:pt x="17786" y="64394"/>
                  </a:lnTo>
                  <a:lnTo>
                    <a:pt x="16557" y="63915"/>
                  </a:lnTo>
                  <a:lnTo>
                    <a:pt x="17349" y="63645"/>
                  </a:lnTo>
                  <a:close/>
                  <a:moveTo>
                    <a:pt x="8060" y="62874"/>
                  </a:moveTo>
                  <a:lnTo>
                    <a:pt x="11205" y="63749"/>
                  </a:lnTo>
                  <a:lnTo>
                    <a:pt x="8477" y="64457"/>
                  </a:lnTo>
                  <a:lnTo>
                    <a:pt x="3812" y="63603"/>
                  </a:lnTo>
                  <a:lnTo>
                    <a:pt x="8060" y="62874"/>
                  </a:lnTo>
                  <a:close/>
                  <a:moveTo>
                    <a:pt x="42027" y="63853"/>
                  </a:moveTo>
                  <a:lnTo>
                    <a:pt x="42839" y="64144"/>
                  </a:lnTo>
                  <a:lnTo>
                    <a:pt x="41590" y="64582"/>
                  </a:lnTo>
                  <a:lnTo>
                    <a:pt x="41007" y="64311"/>
                  </a:lnTo>
                  <a:lnTo>
                    <a:pt x="42027" y="63853"/>
                  </a:lnTo>
                  <a:close/>
                  <a:moveTo>
                    <a:pt x="45339" y="63561"/>
                  </a:moveTo>
                  <a:lnTo>
                    <a:pt x="47067" y="64040"/>
                  </a:lnTo>
                  <a:lnTo>
                    <a:pt x="44901" y="64603"/>
                  </a:lnTo>
                  <a:lnTo>
                    <a:pt x="43672" y="64144"/>
                  </a:lnTo>
                  <a:lnTo>
                    <a:pt x="45339" y="63561"/>
                  </a:lnTo>
                  <a:close/>
                  <a:moveTo>
                    <a:pt x="51336" y="63228"/>
                  </a:moveTo>
                  <a:lnTo>
                    <a:pt x="55585" y="64019"/>
                  </a:lnTo>
                  <a:lnTo>
                    <a:pt x="50899" y="64811"/>
                  </a:lnTo>
                  <a:lnTo>
                    <a:pt x="48171" y="64061"/>
                  </a:lnTo>
                  <a:lnTo>
                    <a:pt x="51336" y="63228"/>
                  </a:lnTo>
                  <a:close/>
                  <a:moveTo>
                    <a:pt x="16120" y="64082"/>
                  </a:moveTo>
                  <a:lnTo>
                    <a:pt x="17411" y="64561"/>
                  </a:lnTo>
                  <a:lnTo>
                    <a:pt x="16578" y="64936"/>
                  </a:lnTo>
                  <a:lnTo>
                    <a:pt x="14975" y="64478"/>
                  </a:lnTo>
                  <a:lnTo>
                    <a:pt x="16120" y="64082"/>
                  </a:lnTo>
                  <a:close/>
                  <a:moveTo>
                    <a:pt x="11767" y="63895"/>
                  </a:moveTo>
                  <a:lnTo>
                    <a:pt x="13996" y="64519"/>
                  </a:lnTo>
                  <a:lnTo>
                    <a:pt x="12226" y="65144"/>
                  </a:lnTo>
                  <a:lnTo>
                    <a:pt x="9143" y="64582"/>
                  </a:lnTo>
                  <a:lnTo>
                    <a:pt x="11767" y="63895"/>
                  </a:lnTo>
                  <a:close/>
                  <a:moveTo>
                    <a:pt x="43256" y="64290"/>
                  </a:moveTo>
                  <a:lnTo>
                    <a:pt x="44401" y="64728"/>
                  </a:lnTo>
                  <a:lnTo>
                    <a:pt x="42777" y="65144"/>
                  </a:lnTo>
                  <a:lnTo>
                    <a:pt x="41965" y="64769"/>
                  </a:lnTo>
                  <a:lnTo>
                    <a:pt x="43256" y="64290"/>
                  </a:lnTo>
                  <a:close/>
                  <a:moveTo>
                    <a:pt x="47609" y="64207"/>
                  </a:moveTo>
                  <a:lnTo>
                    <a:pt x="50233" y="64915"/>
                  </a:lnTo>
                  <a:lnTo>
                    <a:pt x="47130" y="65436"/>
                  </a:lnTo>
                  <a:lnTo>
                    <a:pt x="45380" y="64790"/>
                  </a:lnTo>
                  <a:lnTo>
                    <a:pt x="47609" y="64207"/>
                  </a:lnTo>
                  <a:close/>
                  <a:moveTo>
                    <a:pt x="14496" y="64665"/>
                  </a:moveTo>
                  <a:lnTo>
                    <a:pt x="16182" y="65123"/>
                  </a:lnTo>
                  <a:lnTo>
                    <a:pt x="14995" y="65665"/>
                  </a:lnTo>
                  <a:lnTo>
                    <a:pt x="12788" y="65248"/>
                  </a:lnTo>
                  <a:lnTo>
                    <a:pt x="14496" y="64665"/>
                  </a:lnTo>
                  <a:close/>
                  <a:moveTo>
                    <a:pt x="44880" y="64915"/>
                  </a:moveTo>
                  <a:lnTo>
                    <a:pt x="46567" y="65540"/>
                  </a:lnTo>
                  <a:lnTo>
                    <a:pt x="44360" y="65894"/>
                  </a:lnTo>
                  <a:lnTo>
                    <a:pt x="43193" y="65352"/>
                  </a:lnTo>
                  <a:lnTo>
                    <a:pt x="44880" y="64915"/>
                  </a:lnTo>
                  <a:close/>
                  <a:moveTo>
                    <a:pt x="1021" y="65811"/>
                  </a:moveTo>
                  <a:lnTo>
                    <a:pt x="2625" y="65977"/>
                  </a:lnTo>
                  <a:lnTo>
                    <a:pt x="1792" y="66185"/>
                  </a:lnTo>
                  <a:lnTo>
                    <a:pt x="1021" y="65811"/>
                  </a:lnTo>
                  <a:close/>
                  <a:moveTo>
                    <a:pt x="8477" y="64748"/>
                  </a:moveTo>
                  <a:lnTo>
                    <a:pt x="11684" y="65352"/>
                  </a:lnTo>
                  <a:lnTo>
                    <a:pt x="9018" y="66290"/>
                  </a:lnTo>
                  <a:lnTo>
                    <a:pt x="4291" y="65831"/>
                  </a:lnTo>
                  <a:lnTo>
                    <a:pt x="8477" y="64748"/>
                  </a:lnTo>
                  <a:close/>
                  <a:moveTo>
                    <a:pt x="18702" y="64290"/>
                  </a:moveTo>
                  <a:lnTo>
                    <a:pt x="23055" y="66352"/>
                  </a:lnTo>
                  <a:lnTo>
                    <a:pt x="23055" y="66352"/>
                  </a:lnTo>
                  <a:lnTo>
                    <a:pt x="18161" y="64540"/>
                  </a:lnTo>
                  <a:lnTo>
                    <a:pt x="18702" y="64290"/>
                  </a:lnTo>
                  <a:close/>
                  <a:moveTo>
                    <a:pt x="40674" y="64457"/>
                  </a:moveTo>
                  <a:lnTo>
                    <a:pt x="41194" y="64728"/>
                  </a:lnTo>
                  <a:lnTo>
                    <a:pt x="36300" y="66456"/>
                  </a:lnTo>
                  <a:lnTo>
                    <a:pt x="36300" y="66456"/>
                  </a:lnTo>
                  <a:lnTo>
                    <a:pt x="40674" y="64457"/>
                  </a:lnTo>
                  <a:close/>
                  <a:moveTo>
                    <a:pt x="50878" y="65102"/>
                  </a:moveTo>
                  <a:lnTo>
                    <a:pt x="55043" y="66248"/>
                  </a:lnTo>
                  <a:lnTo>
                    <a:pt x="50316" y="66623"/>
                  </a:lnTo>
                  <a:lnTo>
                    <a:pt x="47671" y="65644"/>
                  </a:lnTo>
                  <a:lnTo>
                    <a:pt x="50878" y="65102"/>
                  </a:lnTo>
                  <a:close/>
                  <a:moveTo>
                    <a:pt x="12246" y="65456"/>
                  </a:moveTo>
                  <a:lnTo>
                    <a:pt x="14537" y="65873"/>
                  </a:lnTo>
                  <a:lnTo>
                    <a:pt x="12829" y="66644"/>
                  </a:lnTo>
                  <a:lnTo>
                    <a:pt x="9706" y="66352"/>
                  </a:lnTo>
                  <a:lnTo>
                    <a:pt x="12246" y="65456"/>
                  </a:lnTo>
                  <a:close/>
                  <a:moveTo>
                    <a:pt x="58334" y="66290"/>
                  </a:moveTo>
                  <a:lnTo>
                    <a:pt x="57542" y="66644"/>
                  </a:lnTo>
                  <a:lnTo>
                    <a:pt x="56709" y="66414"/>
                  </a:lnTo>
                  <a:lnTo>
                    <a:pt x="58334" y="66290"/>
                  </a:lnTo>
                  <a:close/>
                  <a:moveTo>
                    <a:pt x="17807" y="64707"/>
                  </a:moveTo>
                  <a:lnTo>
                    <a:pt x="23701" y="66914"/>
                  </a:lnTo>
                  <a:lnTo>
                    <a:pt x="17015" y="65061"/>
                  </a:lnTo>
                  <a:lnTo>
                    <a:pt x="17807" y="64707"/>
                  </a:lnTo>
                  <a:close/>
                  <a:moveTo>
                    <a:pt x="47109" y="65727"/>
                  </a:moveTo>
                  <a:lnTo>
                    <a:pt x="49649" y="66685"/>
                  </a:lnTo>
                  <a:lnTo>
                    <a:pt x="46526" y="66935"/>
                  </a:lnTo>
                  <a:lnTo>
                    <a:pt x="44818" y="66123"/>
                  </a:lnTo>
                  <a:lnTo>
                    <a:pt x="47109" y="65727"/>
                  </a:lnTo>
                  <a:close/>
                  <a:moveTo>
                    <a:pt x="41569" y="64894"/>
                  </a:moveTo>
                  <a:lnTo>
                    <a:pt x="42340" y="65269"/>
                  </a:lnTo>
                  <a:lnTo>
                    <a:pt x="35634" y="66998"/>
                  </a:lnTo>
                  <a:lnTo>
                    <a:pt x="35634" y="66998"/>
                  </a:lnTo>
                  <a:lnTo>
                    <a:pt x="41569" y="64894"/>
                  </a:lnTo>
                  <a:close/>
                  <a:moveTo>
                    <a:pt x="16599" y="65248"/>
                  </a:moveTo>
                  <a:lnTo>
                    <a:pt x="24409" y="67393"/>
                  </a:lnTo>
                  <a:lnTo>
                    <a:pt x="15495" y="65748"/>
                  </a:lnTo>
                  <a:lnTo>
                    <a:pt x="16599" y="65248"/>
                  </a:lnTo>
                  <a:close/>
                  <a:moveTo>
                    <a:pt x="42756" y="65456"/>
                  </a:moveTo>
                  <a:lnTo>
                    <a:pt x="43860" y="65977"/>
                  </a:lnTo>
                  <a:lnTo>
                    <a:pt x="34926" y="67497"/>
                  </a:lnTo>
                  <a:lnTo>
                    <a:pt x="42756" y="65456"/>
                  </a:lnTo>
                  <a:close/>
                  <a:moveTo>
                    <a:pt x="3479" y="66040"/>
                  </a:moveTo>
                  <a:lnTo>
                    <a:pt x="8373" y="66519"/>
                  </a:lnTo>
                  <a:lnTo>
                    <a:pt x="4999" y="67706"/>
                  </a:lnTo>
                  <a:lnTo>
                    <a:pt x="2208" y="66373"/>
                  </a:lnTo>
                  <a:lnTo>
                    <a:pt x="3479" y="66040"/>
                  </a:lnTo>
                  <a:close/>
                  <a:moveTo>
                    <a:pt x="15037" y="65956"/>
                  </a:moveTo>
                  <a:lnTo>
                    <a:pt x="25158" y="67831"/>
                  </a:lnTo>
                  <a:lnTo>
                    <a:pt x="13392" y="66706"/>
                  </a:lnTo>
                  <a:lnTo>
                    <a:pt x="15037" y="65956"/>
                  </a:lnTo>
                  <a:close/>
                  <a:moveTo>
                    <a:pt x="44318" y="66206"/>
                  </a:moveTo>
                  <a:lnTo>
                    <a:pt x="45942" y="66977"/>
                  </a:lnTo>
                  <a:lnTo>
                    <a:pt x="34176" y="67914"/>
                  </a:lnTo>
                  <a:lnTo>
                    <a:pt x="44318" y="66206"/>
                  </a:lnTo>
                  <a:close/>
                  <a:moveTo>
                    <a:pt x="9060" y="66581"/>
                  </a:moveTo>
                  <a:lnTo>
                    <a:pt x="12288" y="66893"/>
                  </a:lnTo>
                  <a:lnTo>
                    <a:pt x="9726" y="68060"/>
                  </a:lnTo>
                  <a:lnTo>
                    <a:pt x="5665" y="68039"/>
                  </a:lnTo>
                  <a:lnTo>
                    <a:pt x="5374" y="67893"/>
                  </a:lnTo>
                  <a:lnTo>
                    <a:pt x="9060" y="66581"/>
                  </a:lnTo>
                  <a:close/>
                  <a:moveTo>
                    <a:pt x="55876" y="66477"/>
                  </a:moveTo>
                  <a:lnTo>
                    <a:pt x="57147" y="66831"/>
                  </a:lnTo>
                  <a:lnTo>
                    <a:pt x="54314" y="68122"/>
                  </a:lnTo>
                  <a:lnTo>
                    <a:pt x="50962" y="66873"/>
                  </a:lnTo>
                  <a:lnTo>
                    <a:pt x="55876" y="66477"/>
                  </a:lnTo>
                  <a:close/>
                  <a:moveTo>
                    <a:pt x="12871" y="66956"/>
                  </a:moveTo>
                  <a:lnTo>
                    <a:pt x="25929" y="68205"/>
                  </a:lnTo>
                  <a:lnTo>
                    <a:pt x="25929" y="68205"/>
                  </a:lnTo>
                  <a:lnTo>
                    <a:pt x="10414" y="68081"/>
                  </a:lnTo>
                  <a:lnTo>
                    <a:pt x="12871" y="66956"/>
                  </a:lnTo>
                  <a:close/>
                  <a:moveTo>
                    <a:pt x="29740" y="59250"/>
                  </a:moveTo>
                  <a:lnTo>
                    <a:pt x="40320" y="64311"/>
                  </a:lnTo>
                  <a:lnTo>
                    <a:pt x="33155" y="67581"/>
                  </a:lnTo>
                  <a:lnTo>
                    <a:pt x="32406" y="67831"/>
                  </a:lnTo>
                  <a:lnTo>
                    <a:pt x="31635" y="68039"/>
                  </a:lnTo>
                  <a:lnTo>
                    <a:pt x="30844" y="68164"/>
                  </a:lnTo>
                  <a:lnTo>
                    <a:pt x="30052" y="68226"/>
                  </a:lnTo>
                  <a:lnTo>
                    <a:pt x="29261" y="68226"/>
                  </a:lnTo>
                  <a:lnTo>
                    <a:pt x="28470" y="68143"/>
                  </a:lnTo>
                  <a:lnTo>
                    <a:pt x="27678" y="67997"/>
                  </a:lnTo>
                  <a:lnTo>
                    <a:pt x="26908" y="67789"/>
                  </a:lnTo>
                  <a:lnTo>
                    <a:pt x="26158" y="67518"/>
                  </a:lnTo>
                  <a:lnTo>
                    <a:pt x="19056" y="64124"/>
                  </a:lnTo>
                  <a:lnTo>
                    <a:pt x="29740" y="59250"/>
                  </a:lnTo>
                  <a:close/>
                  <a:moveTo>
                    <a:pt x="46463" y="67227"/>
                  </a:moveTo>
                  <a:lnTo>
                    <a:pt x="48900" y="68393"/>
                  </a:lnTo>
                  <a:lnTo>
                    <a:pt x="48900" y="68393"/>
                  </a:lnTo>
                  <a:lnTo>
                    <a:pt x="33385" y="68268"/>
                  </a:lnTo>
                  <a:lnTo>
                    <a:pt x="46463" y="67227"/>
                  </a:lnTo>
                  <a:close/>
                  <a:moveTo>
                    <a:pt x="50274" y="66914"/>
                  </a:moveTo>
                  <a:lnTo>
                    <a:pt x="53940" y="68289"/>
                  </a:lnTo>
                  <a:lnTo>
                    <a:pt x="53648" y="68435"/>
                  </a:lnTo>
                  <a:lnTo>
                    <a:pt x="49587" y="68393"/>
                  </a:lnTo>
                  <a:lnTo>
                    <a:pt x="47046" y="67185"/>
                  </a:lnTo>
                  <a:lnTo>
                    <a:pt x="50274" y="66914"/>
                  </a:lnTo>
                  <a:close/>
                  <a:moveTo>
                    <a:pt x="1708" y="68289"/>
                  </a:moveTo>
                  <a:lnTo>
                    <a:pt x="3333" y="68310"/>
                  </a:lnTo>
                  <a:lnTo>
                    <a:pt x="2521" y="68601"/>
                  </a:lnTo>
                  <a:lnTo>
                    <a:pt x="1708" y="68289"/>
                  </a:lnTo>
                  <a:close/>
                  <a:moveTo>
                    <a:pt x="6290" y="68330"/>
                  </a:moveTo>
                  <a:lnTo>
                    <a:pt x="9102" y="68351"/>
                  </a:lnTo>
                  <a:lnTo>
                    <a:pt x="7685" y="68997"/>
                  </a:lnTo>
                  <a:lnTo>
                    <a:pt x="6290" y="68330"/>
                  </a:lnTo>
                  <a:close/>
                  <a:moveTo>
                    <a:pt x="57605" y="68747"/>
                  </a:moveTo>
                  <a:lnTo>
                    <a:pt x="56793" y="69039"/>
                  </a:lnTo>
                  <a:lnTo>
                    <a:pt x="55981" y="68747"/>
                  </a:lnTo>
                  <a:close/>
                  <a:moveTo>
                    <a:pt x="29657" y="69122"/>
                  </a:moveTo>
                  <a:lnTo>
                    <a:pt x="29698" y="69143"/>
                  </a:lnTo>
                  <a:lnTo>
                    <a:pt x="29657" y="69184"/>
                  </a:lnTo>
                  <a:lnTo>
                    <a:pt x="29594" y="69143"/>
                  </a:lnTo>
                  <a:lnTo>
                    <a:pt x="29657" y="69122"/>
                  </a:lnTo>
                  <a:close/>
                  <a:moveTo>
                    <a:pt x="50212" y="68684"/>
                  </a:moveTo>
                  <a:lnTo>
                    <a:pt x="53023" y="68705"/>
                  </a:lnTo>
                  <a:lnTo>
                    <a:pt x="51607" y="69351"/>
                  </a:lnTo>
                  <a:lnTo>
                    <a:pt x="50212" y="68684"/>
                  </a:lnTo>
                  <a:close/>
                  <a:moveTo>
                    <a:pt x="4187" y="68310"/>
                  </a:moveTo>
                  <a:lnTo>
                    <a:pt x="5603" y="68330"/>
                  </a:lnTo>
                  <a:lnTo>
                    <a:pt x="7352" y="69143"/>
                  </a:lnTo>
                  <a:lnTo>
                    <a:pt x="5853" y="69830"/>
                  </a:lnTo>
                  <a:lnTo>
                    <a:pt x="2937" y="68747"/>
                  </a:lnTo>
                  <a:lnTo>
                    <a:pt x="4187" y="68310"/>
                  </a:lnTo>
                  <a:close/>
                  <a:moveTo>
                    <a:pt x="9789" y="68351"/>
                  </a:moveTo>
                  <a:lnTo>
                    <a:pt x="26741" y="68497"/>
                  </a:lnTo>
                  <a:lnTo>
                    <a:pt x="9518" y="69851"/>
                  </a:lnTo>
                  <a:lnTo>
                    <a:pt x="8040" y="69163"/>
                  </a:lnTo>
                  <a:lnTo>
                    <a:pt x="9789" y="68351"/>
                  </a:lnTo>
                  <a:close/>
                  <a:moveTo>
                    <a:pt x="7685" y="69309"/>
                  </a:moveTo>
                  <a:lnTo>
                    <a:pt x="8935" y="69913"/>
                  </a:lnTo>
                  <a:lnTo>
                    <a:pt x="6540" y="70101"/>
                  </a:lnTo>
                  <a:lnTo>
                    <a:pt x="6228" y="69976"/>
                  </a:lnTo>
                  <a:lnTo>
                    <a:pt x="7685" y="69309"/>
                  </a:lnTo>
                  <a:close/>
                  <a:moveTo>
                    <a:pt x="32572" y="68539"/>
                  </a:moveTo>
                  <a:lnTo>
                    <a:pt x="49525" y="68684"/>
                  </a:lnTo>
                  <a:lnTo>
                    <a:pt x="51253" y="69518"/>
                  </a:lnTo>
                  <a:lnTo>
                    <a:pt x="49774" y="70184"/>
                  </a:lnTo>
                  <a:lnTo>
                    <a:pt x="32572" y="68539"/>
                  </a:lnTo>
                  <a:close/>
                  <a:moveTo>
                    <a:pt x="55127" y="68726"/>
                  </a:moveTo>
                  <a:lnTo>
                    <a:pt x="56355" y="69184"/>
                  </a:lnTo>
                  <a:lnTo>
                    <a:pt x="53440" y="70226"/>
                  </a:lnTo>
                  <a:lnTo>
                    <a:pt x="51940" y="69518"/>
                  </a:lnTo>
                  <a:lnTo>
                    <a:pt x="53711" y="68726"/>
                  </a:lnTo>
                  <a:close/>
                  <a:moveTo>
                    <a:pt x="51607" y="69684"/>
                  </a:moveTo>
                  <a:lnTo>
                    <a:pt x="53044" y="70371"/>
                  </a:lnTo>
                  <a:lnTo>
                    <a:pt x="52732" y="70476"/>
                  </a:lnTo>
                  <a:lnTo>
                    <a:pt x="50358" y="70246"/>
                  </a:lnTo>
                  <a:lnTo>
                    <a:pt x="51607" y="69684"/>
                  </a:lnTo>
                  <a:close/>
                  <a:moveTo>
                    <a:pt x="4228" y="70559"/>
                  </a:moveTo>
                  <a:lnTo>
                    <a:pt x="3458" y="70934"/>
                  </a:lnTo>
                  <a:lnTo>
                    <a:pt x="2625" y="70705"/>
                  </a:lnTo>
                  <a:lnTo>
                    <a:pt x="4228" y="70559"/>
                  </a:lnTo>
                  <a:close/>
                  <a:moveTo>
                    <a:pt x="27574" y="68726"/>
                  </a:moveTo>
                  <a:lnTo>
                    <a:pt x="12455" y="71267"/>
                  </a:lnTo>
                  <a:lnTo>
                    <a:pt x="10039" y="70101"/>
                  </a:lnTo>
                  <a:lnTo>
                    <a:pt x="27574" y="68726"/>
                  </a:lnTo>
                  <a:close/>
                  <a:moveTo>
                    <a:pt x="55023" y="70996"/>
                  </a:moveTo>
                  <a:lnTo>
                    <a:pt x="56647" y="71142"/>
                  </a:lnTo>
                  <a:lnTo>
                    <a:pt x="55814" y="71371"/>
                  </a:lnTo>
                  <a:lnTo>
                    <a:pt x="55023" y="70996"/>
                  </a:lnTo>
                  <a:close/>
                  <a:moveTo>
                    <a:pt x="31739" y="68747"/>
                  </a:moveTo>
                  <a:lnTo>
                    <a:pt x="49254" y="70434"/>
                  </a:lnTo>
                  <a:lnTo>
                    <a:pt x="46817" y="71538"/>
                  </a:lnTo>
                  <a:lnTo>
                    <a:pt x="31739" y="68747"/>
                  </a:lnTo>
                  <a:close/>
                  <a:moveTo>
                    <a:pt x="9456" y="70163"/>
                  </a:moveTo>
                  <a:lnTo>
                    <a:pt x="11955" y="71350"/>
                  </a:lnTo>
                  <a:lnTo>
                    <a:pt x="10518" y="71579"/>
                  </a:lnTo>
                  <a:lnTo>
                    <a:pt x="7186" y="70330"/>
                  </a:lnTo>
                  <a:lnTo>
                    <a:pt x="9456" y="70163"/>
                  </a:lnTo>
                  <a:close/>
                  <a:moveTo>
                    <a:pt x="49816" y="70496"/>
                  </a:moveTo>
                  <a:lnTo>
                    <a:pt x="52086" y="70705"/>
                  </a:lnTo>
                  <a:lnTo>
                    <a:pt x="48733" y="71892"/>
                  </a:lnTo>
                  <a:lnTo>
                    <a:pt x="47317" y="71642"/>
                  </a:lnTo>
                  <a:lnTo>
                    <a:pt x="49816" y="70496"/>
                  </a:lnTo>
                  <a:close/>
                  <a:moveTo>
                    <a:pt x="6498" y="70392"/>
                  </a:moveTo>
                  <a:lnTo>
                    <a:pt x="9955" y="71683"/>
                  </a:lnTo>
                  <a:lnTo>
                    <a:pt x="7581" y="72079"/>
                  </a:lnTo>
                  <a:lnTo>
                    <a:pt x="3874" y="71059"/>
                  </a:lnTo>
                  <a:lnTo>
                    <a:pt x="5082" y="70496"/>
                  </a:lnTo>
                  <a:lnTo>
                    <a:pt x="6498" y="70392"/>
                  </a:lnTo>
                  <a:close/>
                  <a:moveTo>
                    <a:pt x="28366" y="68893"/>
                  </a:moveTo>
                  <a:lnTo>
                    <a:pt x="14829" y="72391"/>
                  </a:lnTo>
                  <a:lnTo>
                    <a:pt x="12913" y="71475"/>
                  </a:lnTo>
                  <a:lnTo>
                    <a:pt x="28366" y="68893"/>
                  </a:lnTo>
                  <a:close/>
                  <a:moveTo>
                    <a:pt x="52773" y="70767"/>
                  </a:moveTo>
                  <a:lnTo>
                    <a:pt x="54190" y="70913"/>
                  </a:lnTo>
                  <a:lnTo>
                    <a:pt x="55377" y="71475"/>
                  </a:lnTo>
                  <a:lnTo>
                    <a:pt x="51649" y="72433"/>
                  </a:lnTo>
                  <a:lnTo>
                    <a:pt x="49295" y="71996"/>
                  </a:lnTo>
                  <a:lnTo>
                    <a:pt x="52773" y="70767"/>
                  </a:lnTo>
                  <a:close/>
                  <a:moveTo>
                    <a:pt x="30948" y="68914"/>
                  </a:moveTo>
                  <a:lnTo>
                    <a:pt x="46359" y="71746"/>
                  </a:lnTo>
                  <a:lnTo>
                    <a:pt x="44422" y="72641"/>
                  </a:lnTo>
                  <a:lnTo>
                    <a:pt x="30927" y="68914"/>
                  </a:lnTo>
                  <a:close/>
                  <a:moveTo>
                    <a:pt x="12413" y="71558"/>
                  </a:moveTo>
                  <a:lnTo>
                    <a:pt x="14391" y="72516"/>
                  </a:lnTo>
                  <a:lnTo>
                    <a:pt x="13579" y="72725"/>
                  </a:lnTo>
                  <a:lnTo>
                    <a:pt x="11059" y="71788"/>
                  </a:lnTo>
                  <a:lnTo>
                    <a:pt x="12413" y="71558"/>
                  </a:lnTo>
                  <a:close/>
                  <a:moveTo>
                    <a:pt x="3479" y="71246"/>
                  </a:moveTo>
                  <a:lnTo>
                    <a:pt x="6915" y="72183"/>
                  </a:lnTo>
                  <a:lnTo>
                    <a:pt x="2896" y="72870"/>
                  </a:lnTo>
                  <a:lnTo>
                    <a:pt x="771" y="72475"/>
                  </a:lnTo>
                  <a:lnTo>
                    <a:pt x="3479" y="71246"/>
                  </a:lnTo>
                  <a:close/>
                  <a:moveTo>
                    <a:pt x="46859" y="71850"/>
                  </a:moveTo>
                  <a:lnTo>
                    <a:pt x="48192" y="72100"/>
                  </a:lnTo>
                  <a:lnTo>
                    <a:pt x="45672" y="72975"/>
                  </a:lnTo>
                  <a:lnTo>
                    <a:pt x="44839" y="72766"/>
                  </a:lnTo>
                  <a:lnTo>
                    <a:pt x="46859" y="71850"/>
                  </a:lnTo>
                  <a:close/>
                  <a:moveTo>
                    <a:pt x="10497" y="71871"/>
                  </a:moveTo>
                  <a:lnTo>
                    <a:pt x="13079" y="72850"/>
                  </a:lnTo>
                  <a:lnTo>
                    <a:pt x="11684" y="73204"/>
                  </a:lnTo>
                  <a:lnTo>
                    <a:pt x="8248" y="72267"/>
                  </a:lnTo>
                  <a:lnTo>
                    <a:pt x="10497" y="71871"/>
                  </a:lnTo>
                  <a:close/>
                  <a:moveTo>
                    <a:pt x="55793" y="71663"/>
                  </a:moveTo>
                  <a:lnTo>
                    <a:pt x="58459" y="72954"/>
                  </a:lnTo>
                  <a:lnTo>
                    <a:pt x="56335" y="73308"/>
                  </a:lnTo>
                  <a:lnTo>
                    <a:pt x="52336" y="72558"/>
                  </a:lnTo>
                  <a:lnTo>
                    <a:pt x="55793" y="71663"/>
                  </a:lnTo>
                  <a:close/>
                  <a:moveTo>
                    <a:pt x="28782" y="69080"/>
                  </a:moveTo>
                  <a:lnTo>
                    <a:pt x="28824" y="69101"/>
                  </a:lnTo>
                  <a:lnTo>
                    <a:pt x="16849" y="73349"/>
                  </a:lnTo>
                  <a:lnTo>
                    <a:pt x="15245" y="72579"/>
                  </a:lnTo>
                  <a:lnTo>
                    <a:pt x="28782" y="69080"/>
                  </a:lnTo>
                  <a:close/>
                  <a:moveTo>
                    <a:pt x="48754" y="72204"/>
                  </a:moveTo>
                  <a:lnTo>
                    <a:pt x="50982" y="72621"/>
                  </a:lnTo>
                  <a:lnTo>
                    <a:pt x="47546" y="73495"/>
                  </a:lnTo>
                  <a:lnTo>
                    <a:pt x="46151" y="73120"/>
                  </a:lnTo>
                  <a:lnTo>
                    <a:pt x="48754" y="72204"/>
                  </a:lnTo>
                  <a:close/>
                  <a:moveTo>
                    <a:pt x="30531" y="69101"/>
                  </a:moveTo>
                  <a:lnTo>
                    <a:pt x="44006" y="72829"/>
                  </a:lnTo>
                  <a:lnTo>
                    <a:pt x="42381" y="73579"/>
                  </a:lnTo>
                  <a:lnTo>
                    <a:pt x="30469" y="69122"/>
                  </a:lnTo>
                  <a:lnTo>
                    <a:pt x="30531" y="69101"/>
                  </a:lnTo>
                  <a:close/>
                  <a:moveTo>
                    <a:pt x="14808" y="72704"/>
                  </a:moveTo>
                  <a:lnTo>
                    <a:pt x="16453" y="73495"/>
                  </a:lnTo>
                  <a:lnTo>
                    <a:pt x="16037" y="73641"/>
                  </a:lnTo>
                  <a:lnTo>
                    <a:pt x="14037" y="72891"/>
                  </a:lnTo>
                  <a:lnTo>
                    <a:pt x="14808" y="72704"/>
                  </a:lnTo>
                  <a:close/>
                  <a:moveTo>
                    <a:pt x="44443" y="72954"/>
                  </a:moveTo>
                  <a:lnTo>
                    <a:pt x="45193" y="73162"/>
                  </a:lnTo>
                  <a:lnTo>
                    <a:pt x="43173" y="73870"/>
                  </a:lnTo>
                  <a:lnTo>
                    <a:pt x="42756" y="73704"/>
                  </a:lnTo>
                  <a:lnTo>
                    <a:pt x="44443" y="72954"/>
                  </a:lnTo>
                  <a:close/>
                  <a:moveTo>
                    <a:pt x="7581" y="72371"/>
                  </a:moveTo>
                  <a:lnTo>
                    <a:pt x="11122" y="73349"/>
                  </a:lnTo>
                  <a:lnTo>
                    <a:pt x="8810" y="73953"/>
                  </a:lnTo>
                  <a:lnTo>
                    <a:pt x="3729" y="73016"/>
                  </a:lnTo>
                  <a:lnTo>
                    <a:pt x="7581" y="72371"/>
                  </a:lnTo>
                  <a:close/>
                  <a:moveTo>
                    <a:pt x="13558" y="73016"/>
                  </a:moveTo>
                  <a:lnTo>
                    <a:pt x="15620" y="73787"/>
                  </a:lnTo>
                  <a:lnTo>
                    <a:pt x="14829" y="74078"/>
                  </a:lnTo>
                  <a:lnTo>
                    <a:pt x="12246" y="73370"/>
                  </a:lnTo>
                  <a:lnTo>
                    <a:pt x="13558" y="73016"/>
                  </a:lnTo>
                  <a:close/>
                  <a:moveTo>
                    <a:pt x="29199" y="69288"/>
                  </a:moveTo>
                  <a:lnTo>
                    <a:pt x="29303" y="69330"/>
                  </a:lnTo>
                  <a:lnTo>
                    <a:pt x="18619" y="74203"/>
                  </a:lnTo>
                  <a:lnTo>
                    <a:pt x="17224" y="73537"/>
                  </a:lnTo>
                  <a:lnTo>
                    <a:pt x="29199" y="69288"/>
                  </a:lnTo>
                  <a:close/>
                  <a:moveTo>
                    <a:pt x="51670" y="72746"/>
                  </a:moveTo>
                  <a:lnTo>
                    <a:pt x="55502" y="73454"/>
                  </a:lnTo>
                  <a:lnTo>
                    <a:pt x="50420" y="74307"/>
                  </a:lnTo>
                  <a:lnTo>
                    <a:pt x="48108" y="73662"/>
                  </a:lnTo>
                  <a:lnTo>
                    <a:pt x="51670" y="72746"/>
                  </a:lnTo>
                  <a:close/>
                  <a:moveTo>
                    <a:pt x="45672" y="73287"/>
                  </a:moveTo>
                  <a:lnTo>
                    <a:pt x="46984" y="73641"/>
                  </a:lnTo>
                  <a:lnTo>
                    <a:pt x="44401" y="74328"/>
                  </a:lnTo>
                  <a:lnTo>
                    <a:pt x="43610" y="74016"/>
                  </a:lnTo>
                  <a:lnTo>
                    <a:pt x="45672" y="73287"/>
                  </a:lnTo>
                  <a:close/>
                  <a:moveTo>
                    <a:pt x="30094" y="69288"/>
                  </a:moveTo>
                  <a:lnTo>
                    <a:pt x="42006" y="73745"/>
                  </a:lnTo>
                  <a:lnTo>
                    <a:pt x="40590" y="74391"/>
                  </a:lnTo>
                  <a:lnTo>
                    <a:pt x="29990" y="69330"/>
                  </a:lnTo>
                  <a:lnTo>
                    <a:pt x="30094" y="69288"/>
                  </a:lnTo>
                  <a:close/>
                  <a:moveTo>
                    <a:pt x="16828" y="73662"/>
                  </a:moveTo>
                  <a:lnTo>
                    <a:pt x="18286" y="74370"/>
                  </a:lnTo>
                  <a:lnTo>
                    <a:pt x="18140" y="74432"/>
                  </a:lnTo>
                  <a:lnTo>
                    <a:pt x="16474" y="73808"/>
                  </a:lnTo>
                  <a:lnTo>
                    <a:pt x="16828" y="73662"/>
                  </a:lnTo>
                  <a:close/>
                  <a:moveTo>
                    <a:pt x="42381" y="73891"/>
                  </a:moveTo>
                  <a:lnTo>
                    <a:pt x="42756" y="74016"/>
                  </a:lnTo>
                  <a:lnTo>
                    <a:pt x="41069" y="74620"/>
                  </a:lnTo>
                  <a:lnTo>
                    <a:pt x="40923" y="74557"/>
                  </a:lnTo>
                  <a:lnTo>
                    <a:pt x="42381" y="73891"/>
                  </a:lnTo>
                  <a:close/>
                  <a:moveTo>
                    <a:pt x="11684" y="73516"/>
                  </a:moveTo>
                  <a:lnTo>
                    <a:pt x="14350" y="74245"/>
                  </a:lnTo>
                  <a:lnTo>
                    <a:pt x="12975" y="74724"/>
                  </a:lnTo>
                  <a:lnTo>
                    <a:pt x="9477" y="74078"/>
                  </a:lnTo>
                  <a:lnTo>
                    <a:pt x="11684" y="73516"/>
                  </a:lnTo>
                  <a:close/>
                  <a:moveTo>
                    <a:pt x="16037" y="73953"/>
                  </a:moveTo>
                  <a:lnTo>
                    <a:pt x="17765" y="74599"/>
                  </a:lnTo>
                  <a:lnTo>
                    <a:pt x="17369" y="74786"/>
                  </a:lnTo>
                  <a:lnTo>
                    <a:pt x="15308" y="74203"/>
                  </a:lnTo>
                  <a:lnTo>
                    <a:pt x="16037" y="73953"/>
                  </a:lnTo>
                  <a:close/>
                  <a:moveTo>
                    <a:pt x="18619" y="74516"/>
                  </a:moveTo>
                  <a:lnTo>
                    <a:pt x="19410" y="74911"/>
                  </a:lnTo>
                  <a:lnTo>
                    <a:pt x="19410" y="74911"/>
                  </a:lnTo>
                  <a:lnTo>
                    <a:pt x="18536" y="74578"/>
                  </a:lnTo>
                  <a:lnTo>
                    <a:pt x="18619" y="74516"/>
                  </a:lnTo>
                  <a:close/>
                  <a:moveTo>
                    <a:pt x="43173" y="74183"/>
                  </a:moveTo>
                  <a:lnTo>
                    <a:pt x="43902" y="74453"/>
                  </a:lnTo>
                  <a:lnTo>
                    <a:pt x="41840" y="74974"/>
                  </a:lnTo>
                  <a:lnTo>
                    <a:pt x="41444" y="74786"/>
                  </a:lnTo>
                  <a:lnTo>
                    <a:pt x="43173" y="74183"/>
                  </a:lnTo>
                  <a:close/>
                  <a:moveTo>
                    <a:pt x="47546" y="73808"/>
                  </a:moveTo>
                  <a:lnTo>
                    <a:pt x="49733" y="74412"/>
                  </a:lnTo>
                  <a:lnTo>
                    <a:pt x="46213" y="74995"/>
                  </a:lnTo>
                  <a:lnTo>
                    <a:pt x="44860" y="74495"/>
                  </a:lnTo>
                  <a:lnTo>
                    <a:pt x="47546" y="73808"/>
                  </a:lnTo>
                  <a:close/>
                  <a:moveTo>
                    <a:pt x="40590" y="74703"/>
                  </a:moveTo>
                  <a:lnTo>
                    <a:pt x="40674" y="74745"/>
                  </a:lnTo>
                  <a:lnTo>
                    <a:pt x="39778" y="75078"/>
                  </a:lnTo>
                  <a:lnTo>
                    <a:pt x="39778" y="75078"/>
                  </a:lnTo>
                  <a:lnTo>
                    <a:pt x="40590" y="74703"/>
                  </a:lnTo>
                  <a:close/>
                  <a:moveTo>
                    <a:pt x="14829" y="74370"/>
                  </a:moveTo>
                  <a:lnTo>
                    <a:pt x="16953" y="74974"/>
                  </a:lnTo>
                  <a:lnTo>
                    <a:pt x="16182" y="75328"/>
                  </a:lnTo>
                  <a:lnTo>
                    <a:pt x="13558" y="74828"/>
                  </a:lnTo>
                  <a:lnTo>
                    <a:pt x="14829" y="74370"/>
                  </a:lnTo>
                  <a:close/>
                  <a:moveTo>
                    <a:pt x="44381" y="74620"/>
                  </a:moveTo>
                  <a:lnTo>
                    <a:pt x="45651" y="75099"/>
                  </a:lnTo>
                  <a:lnTo>
                    <a:pt x="43006" y="75536"/>
                  </a:lnTo>
                  <a:lnTo>
                    <a:pt x="42236" y="75182"/>
                  </a:lnTo>
                  <a:lnTo>
                    <a:pt x="44381" y="74620"/>
                  </a:lnTo>
                  <a:close/>
                  <a:moveTo>
                    <a:pt x="8810" y="74245"/>
                  </a:moveTo>
                  <a:lnTo>
                    <a:pt x="12434" y="74911"/>
                  </a:lnTo>
                  <a:lnTo>
                    <a:pt x="10185" y="75724"/>
                  </a:lnTo>
                  <a:lnTo>
                    <a:pt x="5041" y="75224"/>
                  </a:lnTo>
                  <a:lnTo>
                    <a:pt x="8810" y="74245"/>
                  </a:lnTo>
                  <a:close/>
                  <a:moveTo>
                    <a:pt x="18161" y="74745"/>
                  </a:moveTo>
                  <a:lnTo>
                    <a:pt x="20827" y="75744"/>
                  </a:lnTo>
                  <a:lnTo>
                    <a:pt x="17807" y="74891"/>
                  </a:lnTo>
                  <a:lnTo>
                    <a:pt x="18161" y="74745"/>
                  </a:lnTo>
                  <a:close/>
                  <a:moveTo>
                    <a:pt x="41048" y="74932"/>
                  </a:moveTo>
                  <a:lnTo>
                    <a:pt x="41402" y="75099"/>
                  </a:lnTo>
                  <a:lnTo>
                    <a:pt x="38341" y="75890"/>
                  </a:lnTo>
                  <a:lnTo>
                    <a:pt x="38341" y="75890"/>
                  </a:lnTo>
                  <a:lnTo>
                    <a:pt x="41048" y="74932"/>
                  </a:lnTo>
                  <a:close/>
                  <a:moveTo>
                    <a:pt x="50399" y="74599"/>
                  </a:moveTo>
                  <a:lnTo>
                    <a:pt x="54148" y="75640"/>
                  </a:lnTo>
                  <a:lnTo>
                    <a:pt x="49004" y="76036"/>
                  </a:lnTo>
                  <a:lnTo>
                    <a:pt x="46755" y="75203"/>
                  </a:lnTo>
                  <a:lnTo>
                    <a:pt x="50399" y="74599"/>
                  </a:lnTo>
                  <a:close/>
                  <a:moveTo>
                    <a:pt x="13017" y="75036"/>
                  </a:moveTo>
                  <a:lnTo>
                    <a:pt x="15724" y="75536"/>
                  </a:lnTo>
                  <a:lnTo>
                    <a:pt x="14412" y="76119"/>
                  </a:lnTo>
                  <a:lnTo>
                    <a:pt x="10872" y="75786"/>
                  </a:lnTo>
                  <a:lnTo>
                    <a:pt x="13017" y="75036"/>
                  </a:lnTo>
                  <a:close/>
                  <a:moveTo>
                    <a:pt x="46192" y="75307"/>
                  </a:moveTo>
                  <a:lnTo>
                    <a:pt x="48317" y="76098"/>
                  </a:lnTo>
                  <a:lnTo>
                    <a:pt x="44776" y="76369"/>
                  </a:lnTo>
                  <a:lnTo>
                    <a:pt x="43464" y="75765"/>
                  </a:lnTo>
                  <a:lnTo>
                    <a:pt x="46192" y="75307"/>
                  </a:lnTo>
                  <a:close/>
                  <a:moveTo>
                    <a:pt x="17390" y="75078"/>
                  </a:moveTo>
                  <a:lnTo>
                    <a:pt x="22326" y="76453"/>
                  </a:lnTo>
                  <a:lnTo>
                    <a:pt x="16682" y="75411"/>
                  </a:lnTo>
                  <a:lnTo>
                    <a:pt x="17390" y="75078"/>
                  </a:lnTo>
                  <a:close/>
                  <a:moveTo>
                    <a:pt x="41819" y="75286"/>
                  </a:moveTo>
                  <a:lnTo>
                    <a:pt x="42506" y="75619"/>
                  </a:lnTo>
                  <a:lnTo>
                    <a:pt x="36862" y="76577"/>
                  </a:lnTo>
                  <a:lnTo>
                    <a:pt x="41819" y="75286"/>
                  </a:lnTo>
                  <a:close/>
                  <a:moveTo>
                    <a:pt x="16224" y="75619"/>
                  </a:moveTo>
                  <a:lnTo>
                    <a:pt x="23867" y="77036"/>
                  </a:lnTo>
                  <a:lnTo>
                    <a:pt x="14995" y="76182"/>
                  </a:lnTo>
                  <a:lnTo>
                    <a:pt x="16224" y="75619"/>
                  </a:lnTo>
                  <a:close/>
                  <a:moveTo>
                    <a:pt x="42964" y="75849"/>
                  </a:moveTo>
                  <a:lnTo>
                    <a:pt x="44193" y="76432"/>
                  </a:lnTo>
                  <a:lnTo>
                    <a:pt x="35301" y="77119"/>
                  </a:lnTo>
                  <a:lnTo>
                    <a:pt x="42964" y="75849"/>
                  </a:lnTo>
                  <a:close/>
                  <a:moveTo>
                    <a:pt x="4228" y="75453"/>
                  </a:moveTo>
                  <a:lnTo>
                    <a:pt x="9539" y="75953"/>
                  </a:lnTo>
                  <a:lnTo>
                    <a:pt x="5686" y="77306"/>
                  </a:lnTo>
                  <a:lnTo>
                    <a:pt x="3541" y="77286"/>
                  </a:lnTo>
                  <a:lnTo>
                    <a:pt x="1250" y="76203"/>
                  </a:lnTo>
                  <a:lnTo>
                    <a:pt x="4228" y="75453"/>
                  </a:lnTo>
                  <a:close/>
                  <a:moveTo>
                    <a:pt x="10205" y="76015"/>
                  </a:moveTo>
                  <a:lnTo>
                    <a:pt x="13892" y="76369"/>
                  </a:lnTo>
                  <a:lnTo>
                    <a:pt x="11705" y="77369"/>
                  </a:lnTo>
                  <a:lnTo>
                    <a:pt x="6540" y="77327"/>
                  </a:lnTo>
                  <a:lnTo>
                    <a:pt x="10205" y="76015"/>
                  </a:lnTo>
                  <a:close/>
                  <a:moveTo>
                    <a:pt x="14454" y="76432"/>
                  </a:moveTo>
                  <a:lnTo>
                    <a:pt x="24659" y="77411"/>
                  </a:lnTo>
                  <a:lnTo>
                    <a:pt x="24804" y="77473"/>
                  </a:lnTo>
                  <a:lnTo>
                    <a:pt x="24804" y="77473"/>
                  </a:lnTo>
                  <a:lnTo>
                    <a:pt x="12392" y="77369"/>
                  </a:lnTo>
                  <a:lnTo>
                    <a:pt x="14454" y="76432"/>
                  </a:lnTo>
                  <a:close/>
                  <a:moveTo>
                    <a:pt x="29636" y="69497"/>
                  </a:moveTo>
                  <a:lnTo>
                    <a:pt x="40236" y="74537"/>
                  </a:lnTo>
                  <a:lnTo>
                    <a:pt x="36654" y="76182"/>
                  </a:lnTo>
                  <a:lnTo>
                    <a:pt x="35134" y="76723"/>
                  </a:lnTo>
                  <a:lnTo>
                    <a:pt x="33572" y="77119"/>
                  </a:lnTo>
                  <a:lnTo>
                    <a:pt x="31989" y="77390"/>
                  </a:lnTo>
                  <a:lnTo>
                    <a:pt x="30386" y="77515"/>
                  </a:lnTo>
                  <a:lnTo>
                    <a:pt x="28782" y="77494"/>
                  </a:lnTo>
                  <a:lnTo>
                    <a:pt x="27178" y="77348"/>
                  </a:lnTo>
                  <a:lnTo>
                    <a:pt x="25596" y="77056"/>
                  </a:lnTo>
                  <a:lnTo>
                    <a:pt x="24034" y="76619"/>
                  </a:lnTo>
                  <a:lnTo>
                    <a:pt x="22534" y="76057"/>
                  </a:lnTo>
                  <a:lnTo>
                    <a:pt x="18973" y="74370"/>
                  </a:lnTo>
                  <a:lnTo>
                    <a:pt x="29636" y="69497"/>
                  </a:lnTo>
                  <a:close/>
                  <a:moveTo>
                    <a:pt x="44714" y="76682"/>
                  </a:moveTo>
                  <a:lnTo>
                    <a:pt x="46776" y="77660"/>
                  </a:lnTo>
                  <a:lnTo>
                    <a:pt x="46776" y="77660"/>
                  </a:lnTo>
                  <a:lnTo>
                    <a:pt x="34343" y="77556"/>
                  </a:lnTo>
                  <a:lnTo>
                    <a:pt x="34488" y="77473"/>
                  </a:lnTo>
                  <a:lnTo>
                    <a:pt x="44714" y="76682"/>
                  </a:lnTo>
                  <a:close/>
                  <a:moveTo>
                    <a:pt x="48962" y="76328"/>
                  </a:moveTo>
                  <a:lnTo>
                    <a:pt x="52628" y="77702"/>
                  </a:lnTo>
                  <a:lnTo>
                    <a:pt x="47463" y="77660"/>
                  </a:lnTo>
                  <a:lnTo>
                    <a:pt x="45297" y="76619"/>
                  </a:lnTo>
                  <a:lnTo>
                    <a:pt x="48962" y="76328"/>
                  </a:lnTo>
                  <a:close/>
                  <a:moveTo>
                    <a:pt x="54960" y="75869"/>
                  </a:moveTo>
                  <a:lnTo>
                    <a:pt x="57917" y="76682"/>
                  </a:lnTo>
                  <a:lnTo>
                    <a:pt x="55626" y="77723"/>
                  </a:lnTo>
                  <a:lnTo>
                    <a:pt x="53461" y="77702"/>
                  </a:lnTo>
                  <a:lnTo>
                    <a:pt x="49649" y="76286"/>
                  </a:lnTo>
                  <a:lnTo>
                    <a:pt x="54960" y="75869"/>
                  </a:lnTo>
                  <a:close/>
                  <a:moveTo>
                    <a:pt x="4895" y="77598"/>
                  </a:moveTo>
                  <a:lnTo>
                    <a:pt x="4478" y="77744"/>
                  </a:lnTo>
                  <a:lnTo>
                    <a:pt x="4166" y="77598"/>
                  </a:lnTo>
                  <a:close/>
                  <a:moveTo>
                    <a:pt x="26283" y="77765"/>
                  </a:moveTo>
                  <a:lnTo>
                    <a:pt x="26429" y="77827"/>
                  </a:lnTo>
                  <a:lnTo>
                    <a:pt x="26262" y="77848"/>
                  </a:lnTo>
                  <a:lnTo>
                    <a:pt x="26116" y="77765"/>
                  </a:lnTo>
                  <a:close/>
                  <a:moveTo>
                    <a:pt x="33030" y="77827"/>
                  </a:moveTo>
                  <a:lnTo>
                    <a:pt x="32885" y="77890"/>
                  </a:lnTo>
                  <a:lnTo>
                    <a:pt x="32718" y="77890"/>
                  </a:lnTo>
                  <a:lnTo>
                    <a:pt x="32885" y="77827"/>
                  </a:lnTo>
                  <a:close/>
                  <a:moveTo>
                    <a:pt x="27928" y="77994"/>
                  </a:moveTo>
                  <a:lnTo>
                    <a:pt x="28074" y="78056"/>
                  </a:lnTo>
                  <a:lnTo>
                    <a:pt x="27907" y="78077"/>
                  </a:lnTo>
                  <a:lnTo>
                    <a:pt x="27762" y="78014"/>
                  </a:lnTo>
                  <a:lnTo>
                    <a:pt x="27928" y="77994"/>
                  </a:lnTo>
                  <a:close/>
                  <a:moveTo>
                    <a:pt x="31239" y="78035"/>
                  </a:moveTo>
                  <a:lnTo>
                    <a:pt x="31385" y="78056"/>
                  </a:lnTo>
                  <a:lnTo>
                    <a:pt x="31239" y="78098"/>
                  </a:lnTo>
                  <a:lnTo>
                    <a:pt x="31073" y="78077"/>
                  </a:lnTo>
                  <a:lnTo>
                    <a:pt x="31239" y="78035"/>
                  </a:lnTo>
                  <a:close/>
                  <a:moveTo>
                    <a:pt x="29573" y="78098"/>
                  </a:moveTo>
                  <a:lnTo>
                    <a:pt x="29740" y="78119"/>
                  </a:lnTo>
                  <a:lnTo>
                    <a:pt x="29573" y="78160"/>
                  </a:lnTo>
                  <a:lnTo>
                    <a:pt x="29407" y="78119"/>
                  </a:lnTo>
                  <a:lnTo>
                    <a:pt x="29573" y="78098"/>
                  </a:lnTo>
                  <a:close/>
                  <a:moveTo>
                    <a:pt x="55002" y="78014"/>
                  </a:moveTo>
                  <a:lnTo>
                    <a:pt x="54669" y="78160"/>
                  </a:lnTo>
                  <a:lnTo>
                    <a:pt x="54252" y="78014"/>
                  </a:lnTo>
                  <a:close/>
                  <a:moveTo>
                    <a:pt x="27074" y="78077"/>
                  </a:moveTo>
                  <a:lnTo>
                    <a:pt x="27345" y="78160"/>
                  </a:lnTo>
                  <a:lnTo>
                    <a:pt x="27053" y="78223"/>
                  </a:lnTo>
                  <a:lnTo>
                    <a:pt x="26783" y="78098"/>
                  </a:lnTo>
                  <a:lnTo>
                    <a:pt x="27074" y="78077"/>
                  </a:lnTo>
                  <a:close/>
                  <a:moveTo>
                    <a:pt x="32073" y="78119"/>
                  </a:moveTo>
                  <a:lnTo>
                    <a:pt x="32364" y="78139"/>
                  </a:lnTo>
                  <a:lnTo>
                    <a:pt x="32093" y="78264"/>
                  </a:lnTo>
                  <a:lnTo>
                    <a:pt x="31802" y="78202"/>
                  </a:lnTo>
                  <a:lnTo>
                    <a:pt x="32073" y="78119"/>
                  </a:lnTo>
                  <a:close/>
                  <a:moveTo>
                    <a:pt x="28740" y="78223"/>
                  </a:moveTo>
                  <a:lnTo>
                    <a:pt x="29011" y="78306"/>
                  </a:lnTo>
                  <a:lnTo>
                    <a:pt x="28740" y="78389"/>
                  </a:lnTo>
                  <a:lnTo>
                    <a:pt x="28449" y="78285"/>
                  </a:lnTo>
                  <a:lnTo>
                    <a:pt x="28740" y="78223"/>
                  </a:lnTo>
                  <a:close/>
                  <a:moveTo>
                    <a:pt x="30406" y="78244"/>
                  </a:moveTo>
                  <a:lnTo>
                    <a:pt x="30698" y="78285"/>
                  </a:lnTo>
                  <a:lnTo>
                    <a:pt x="30406" y="78389"/>
                  </a:lnTo>
                  <a:lnTo>
                    <a:pt x="30136" y="78306"/>
                  </a:lnTo>
                  <a:lnTo>
                    <a:pt x="30406" y="78244"/>
                  </a:lnTo>
                  <a:close/>
                  <a:moveTo>
                    <a:pt x="27887" y="78369"/>
                  </a:moveTo>
                  <a:lnTo>
                    <a:pt x="28241" y="78514"/>
                  </a:lnTo>
                  <a:lnTo>
                    <a:pt x="27866" y="78598"/>
                  </a:lnTo>
                  <a:lnTo>
                    <a:pt x="27512" y="78431"/>
                  </a:lnTo>
                  <a:lnTo>
                    <a:pt x="27887" y="78369"/>
                  </a:lnTo>
                  <a:close/>
                  <a:moveTo>
                    <a:pt x="31260" y="78410"/>
                  </a:moveTo>
                  <a:lnTo>
                    <a:pt x="31635" y="78473"/>
                  </a:lnTo>
                  <a:lnTo>
                    <a:pt x="31281" y="78639"/>
                  </a:lnTo>
                  <a:lnTo>
                    <a:pt x="30906" y="78535"/>
                  </a:lnTo>
                  <a:lnTo>
                    <a:pt x="31260" y="78410"/>
                  </a:lnTo>
                  <a:close/>
                  <a:moveTo>
                    <a:pt x="29573" y="78452"/>
                  </a:moveTo>
                  <a:lnTo>
                    <a:pt x="29948" y="78556"/>
                  </a:lnTo>
                  <a:lnTo>
                    <a:pt x="29573" y="78702"/>
                  </a:lnTo>
                  <a:lnTo>
                    <a:pt x="29199" y="78556"/>
                  </a:lnTo>
                  <a:lnTo>
                    <a:pt x="29573" y="78452"/>
                  </a:lnTo>
                  <a:close/>
                  <a:moveTo>
                    <a:pt x="55689" y="78014"/>
                  </a:moveTo>
                  <a:lnTo>
                    <a:pt x="59167" y="78035"/>
                  </a:lnTo>
                  <a:lnTo>
                    <a:pt x="56709" y="78910"/>
                  </a:lnTo>
                  <a:lnTo>
                    <a:pt x="55064" y="78306"/>
                  </a:lnTo>
                  <a:lnTo>
                    <a:pt x="55689" y="78014"/>
                  </a:lnTo>
                  <a:close/>
                  <a:moveTo>
                    <a:pt x="28720" y="78681"/>
                  </a:moveTo>
                  <a:lnTo>
                    <a:pt x="29136" y="78848"/>
                  </a:lnTo>
                  <a:lnTo>
                    <a:pt x="28699" y="78993"/>
                  </a:lnTo>
                  <a:lnTo>
                    <a:pt x="28261" y="78806"/>
                  </a:lnTo>
                  <a:lnTo>
                    <a:pt x="28720" y="78681"/>
                  </a:lnTo>
                  <a:close/>
                  <a:moveTo>
                    <a:pt x="30427" y="78702"/>
                  </a:moveTo>
                  <a:lnTo>
                    <a:pt x="30865" y="78827"/>
                  </a:lnTo>
                  <a:lnTo>
                    <a:pt x="30427" y="79014"/>
                  </a:lnTo>
                  <a:lnTo>
                    <a:pt x="29990" y="78848"/>
                  </a:lnTo>
                  <a:lnTo>
                    <a:pt x="30427" y="78702"/>
                  </a:lnTo>
                  <a:close/>
                  <a:moveTo>
                    <a:pt x="5749" y="77598"/>
                  </a:moveTo>
                  <a:lnTo>
                    <a:pt x="11080" y="77640"/>
                  </a:lnTo>
                  <a:lnTo>
                    <a:pt x="7602" y="79243"/>
                  </a:lnTo>
                  <a:lnTo>
                    <a:pt x="4853" y="77910"/>
                  </a:lnTo>
                  <a:lnTo>
                    <a:pt x="5749" y="77598"/>
                  </a:lnTo>
                  <a:close/>
                  <a:moveTo>
                    <a:pt x="11767" y="77660"/>
                  </a:moveTo>
                  <a:lnTo>
                    <a:pt x="25429" y="77765"/>
                  </a:lnTo>
                  <a:lnTo>
                    <a:pt x="25679" y="77890"/>
                  </a:lnTo>
                  <a:lnTo>
                    <a:pt x="8227" y="79264"/>
                  </a:lnTo>
                  <a:lnTo>
                    <a:pt x="11767" y="77660"/>
                  </a:lnTo>
                  <a:close/>
                  <a:moveTo>
                    <a:pt x="29573" y="78993"/>
                  </a:moveTo>
                  <a:lnTo>
                    <a:pt x="30073" y="79181"/>
                  </a:lnTo>
                  <a:lnTo>
                    <a:pt x="29573" y="79410"/>
                  </a:lnTo>
                  <a:lnTo>
                    <a:pt x="29074" y="79181"/>
                  </a:lnTo>
                  <a:lnTo>
                    <a:pt x="29573" y="78993"/>
                  </a:lnTo>
                  <a:close/>
                  <a:moveTo>
                    <a:pt x="4457" y="78056"/>
                  </a:moveTo>
                  <a:lnTo>
                    <a:pt x="7186" y="79347"/>
                  </a:lnTo>
                  <a:lnTo>
                    <a:pt x="5228" y="79514"/>
                  </a:lnTo>
                  <a:lnTo>
                    <a:pt x="2854" y="78618"/>
                  </a:lnTo>
                  <a:lnTo>
                    <a:pt x="4457" y="78056"/>
                  </a:lnTo>
                  <a:close/>
                  <a:moveTo>
                    <a:pt x="48067" y="77952"/>
                  </a:moveTo>
                  <a:lnTo>
                    <a:pt x="53419" y="77994"/>
                  </a:lnTo>
                  <a:lnTo>
                    <a:pt x="54294" y="78327"/>
                  </a:lnTo>
                  <a:lnTo>
                    <a:pt x="51524" y="79597"/>
                  </a:lnTo>
                  <a:lnTo>
                    <a:pt x="48067" y="77952"/>
                  </a:lnTo>
                  <a:close/>
                  <a:moveTo>
                    <a:pt x="33718" y="77827"/>
                  </a:moveTo>
                  <a:lnTo>
                    <a:pt x="47379" y="77952"/>
                  </a:lnTo>
                  <a:lnTo>
                    <a:pt x="50899" y="79618"/>
                  </a:lnTo>
                  <a:lnTo>
                    <a:pt x="33468" y="77952"/>
                  </a:lnTo>
                  <a:lnTo>
                    <a:pt x="33718" y="77827"/>
                  </a:lnTo>
                  <a:close/>
                  <a:moveTo>
                    <a:pt x="2437" y="78785"/>
                  </a:moveTo>
                  <a:lnTo>
                    <a:pt x="4541" y="79556"/>
                  </a:lnTo>
                  <a:lnTo>
                    <a:pt x="896" y="79847"/>
                  </a:lnTo>
                  <a:lnTo>
                    <a:pt x="63" y="79618"/>
                  </a:lnTo>
                  <a:lnTo>
                    <a:pt x="2437" y="78785"/>
                  </a:lnTo>
                  <a:close/>
                  <a:moveTo>
                    <a:pt x="6603" y="79701"/>
                  </a:moveTo>
                  <a:lnTo>
                    <a:pt x="6207" y="79868"/>
                  </a:lnTo>
                  <a:lnTo>
                    <a:pt x="5874" y="79743"/>
                  </a:lnTo>
                  <a:lnTo>
                    <a:pt x="6603" y="79701"/>
                  </a:lnTo>
                  <a:close/>
                  <a:moveTo>
                    <a:pt x="54689" y="78473"/>
                  </a:moveTo>
                  <a:lnTo>
                    <a:pt x="56272" y="79077"/>
                  </a:lnTo>
                  <a:lnTo>
                    <a:pt x="53898" y="79910"/>
                  </a:lnTo>
                  <a:lnTo>
                    <a:pt x="51940" y="79722"/>
                  </a:lnTo>
                  <a:lnTo>
                    <a:pt x="54689" y="78473"/>
                  </a:lnTo>
                  <a:close/>
                  <a:moveTo>
                    <a:pt x="52523" y="80076"/>
                  </a:moveTo>
                  <a:lnTo>
                    <a:pt x="53252" y="80139"/>
                  </a:lnTo>
                  <a:lnTo>
                    <a:pt x="52919" y="80264"/>
                  </a:lnTo>
                  <a:lnTo>
                    <a:pt x="52523" y="80076"/>
                  </a:lnTo>
                  <a:close/>
                  <a:moveTo>
                    <a:pt x="56709" y="79222"/>
                  </a:moveTo>
                  <a:lnTo>
                    <a:pt x="59063" y="80097"/>
                  </a:lnTo>
                  <a:lnTo>
                    <a:pt x="58209" y="80326"/>
                  </a:lnTo>
                  <a:lnTo>
                    <a:pt x="54585" y="79972"/>
                  </a:lnTo>
                  <a:lnTo>
                    <a:pt x="56709" y="79222"/>
                  </a:lnTo>
                  <a:close/>
                  <a:moveTo>
                    <a:pt x="5186" y="79806"/>
                  </a:moveTo>
                  <a:lnTo>
                    <a:pt x="5832" y="80035"/>
                  </a:lnTo>
                  <a:lnTo>
                    <a:pt x="4228" y="80763"/>
                  </a:lnTo>
                  <a:lnTo>
                    <a:pt x="1708" y="80076"/>
                  </a:lnTo>
                  <a:lnTo>
                    <a:pt x="5186" y="79806"/>
                  </a:lnTo>
                  <a:close/>
                  <a:moveTo>
                    <a:pt x="26220" y="78139"/>
                  </a:moveTo>
                  <a:lnTo>
                    <a:pt x="26554" y="78306"/>
                  </a:lnTo>
                  <a:lnTo>
                    <a:pt x="11101" y="80888"/>
                  </a:lnTo>
                  <a:lnTo>
                    <a:pt x="8289" y="79556"/>
                  </a:lnTo>
                  <a:lnTo>
                    <a:pt x="26220" y="78139"/>
                  </a:lnTo>
                  <a:close/>
                  <a:moveTo>
                    <a:pt x="7706" y="79597"/>
                  </a:moveTo>
                  <a:lnTo>
                    <a:pt x="10601" y="80972"/>
                  </a:lnTo>
                  <a:lnTo>
                    <a:pt x="9601" y="81138"/>
                  </a:lnTo>
                  <a:lnTo>
                    <a:pt x="6582" y="80014"/>
                  </a:lnTo>
                  <a:lnTo>
                    <a:pt x="7456" y="79618"/>
                  </a:lnTo>
                  <a:lnTo>
                    <a:pt x="7706" y="79597"/>
                  </a:lnTo>
                  <a:close/>
                  <a:moveTo>
                    <a:pt x="32926" y="78202"/>
                  </a:moveTo>
                  <a:lnTo>
                    <a:pt x="50837" y="79910"/>
                  </a:lnTo>
                  <a:lnTo>
                    <a:pt x="48004" y="81201"/>
                  </a:lnTo>
                  <a:lnTo>
                    <a:pt x="32593" y="78348"/>
                  </a:lnTo>
                  <a:lnTo>
                    <a:pt x="32926" y="78202"/>
                  </a:lnTo>
                  <a:close/>
                  <a:moveTo>
                    <a:pt x="53940" y="80201"/>
                  </a:moveTo>
                  <a:lnTo>
                    <a:pt x="57397" y="80534"/>
                  </a:lnTo>
                  <a:lnTo>
                    <a:pt x="54877" y="81201"/>
                  </a:lnTo>
                  <a:lnTo>
                    <a:pt x="53294" y="80430"/>
                  </a:lnTo>
                  <a:lnTo>
                    <a:pt x="53940" y="80201"/>
                  </a:lnTo>
                  <a:close/>
                  <a:moveTo>
                    <a:pt x="51420" y="79972"/>
                  </a:moveTo>
                  <a:lnTo>
                    <a:pt x="51670" y="79993"/>
                  </a:lnTo>
                  <a:lnTo>
                    <a:pt x="52523" y="80389"/>
                  </a:lnTo>
                  <a:lnTo>
                    <a:pt x="49483" y="81472"/>
                  </a:lnTo>
                  <a:lnTo>
                    <a:pt x="48504" y="81284"/>
                  </a:lnTo>
                  <a:lnTo>
                    <a:pt x="51420" y="79972"/>
                  </a:lnTo>
                  <a:close/>
                  <a:moveTo>
                    <a:pt x="6207" y="80180"/>
                  </a:moveTo>
                  <a:lnTo>
                    <a:pt x="9039" y="81242"/>
                  </a:lnTo>
                  <a:lnTo>
                    <a:pt x="7102" y="81576"/>
                  </a:lnTo>
                  <a:lnTo>
                    <a:pt x="4666" y="80888"/>
                  </a:lnTo>
                  <a:lnTo>
                    <a:pt x="6207" y="80180"/>
                  </a:lnTo>
                  <a:close/>
                  <a:moveTo>
                    <a:pt x="52898" y="80576"/>
                  </a:moveTo>
                  <a:lnTo>
                    <a:pt x="54439" y="81305"/>
                  </a:lnTo>
                  <a:lnTo>
                    <a:pt x="52003" y="81930"/>
                  </a:lnTo>
                  <a:lnTo>
                    <a:pt x="50066" y="81576"/>
                  </a:lnTo>
                  <a:lnTo>
                    <a:pt x="52898" y="80576"/>
                  </a:lnTo>
                  <a:close/>
                  <a:moveTo>
                    <a:pt x="27012" y="78514"/>
                  </a:moveTo>
                  <a:lnTo>
                    <a:pt x="27428" y="78723"/>
                  </a:lnTo>
                  <a:lnTo>
                    <a:pt x="13892" y="82221"/>
                  </a:lnTo>
                  <a:lnTo>
                    <a:pt x="11559" y="81118"/>
                  </a:lnTo>
                  <a:lnTo>
                    <a:pt x="27012" y="78514"/>
                  </a:lnTo>
                  <a:close/>
                  <a:moveTo>
                    <a:pt x="4249" y="81076"/>
                  </a:moveTo>
                  <a:lnTo>
                    <a:pt x="6415" y="81680"/>
                  </a:lnTo>
                  <a:lnTo>
                    <a:pt x="2812" y="82284"/>
                  </a:lnTo>
                  <a:lnTo>
                    <a:pt x="1958" y="82117"/>
                  </a:lnTo>
                  <a:lnTo>
                    <a:pt x="4249" y="81076"/>
                  </a:lnTo>
                  <a:close/>
                  <a:moveTo>
                    <a:pt x="11059" y="81201"/>
                  </a:moveTo>
                  <a:lnTo>
                    <a:pt x="13454" y="82346"/>
                  </a:lnTo>
                  <a:lnTo>
                    <a:pt x="13059" y="82430"/>
                  </a:lnTo>
                  <a:lnTo>
                    <a:pt x="10143" y="81347"/>
                  </a:lnTo>
                  <a:lnTo>
                    <a:pt x="11059" y="81201"/>
                  </a:lnTo>
                  <a:close/>
                  <a:moveTo>
                    <a:pt x="32135" y="78556"/>
                  </a:moveTo>
                  <a:lnTo>
                    <a:pt x="47546" y="81409"/>
                  </a:lnTo>
                  <a:lnTo>
                    <a:pt x="45193" y="82492"/>
                  </a:lnTo>
                  <a:lnTo>
                    <a:pt x="31718" y="78743"/>
                  </a:lnTo>
                  <a:lnTo>
                    <a:pt x="32135" y="78556"/>
                  </a:lnTo>
                  <a:close/>
                  <a:moveTo>
                    <a:pt x="1500" y="82346"/>
                  </a:moveTo>
                  <a:lnTo>
                    <a:pt x="1979" y="82430"/>
                  </a:lnTo>
                  <a:lnTo>
                    <a:pt x="917" y="82596"/>
                  </a:lnTo>
                  <a:lnTo>
                    <a:pt x="1500" y="82346"/>
                  </a:lnTo>
                  <a:close/>
                  <a:moveTo>
                    <a:pt x="48046" y="81513"/>
                  </a:moveTo>
                  <a:lnTo>
                    <a:pt x="48941" y="81680"/>
                  </a:lnTo>
                  <a:lnTo>
                    <a:pt x="46005" y="82700"/>
                  </a:lnTo>
                  <a:lnTo>
                    <a:pt x="45630" y="82596"/>
                  </a:lnTo>
                  <a:lnTo>
                    <a:pt x="48046" y="81513"/>
                  </a:lnTo>
                  <a:close/>
                  <a:moveTo>
                    <a:pt x="54835" y="81492"/>
                  </a:moveTo>
                  <a:lnTo>
                    <a:pt x="57126" y="82575"/>
                  </a:lnTo>
                  <a:lnTo>
                    <a:pt x="56251" y="82721"/>
                  </a:lnTo>
                  <a:lnTo>
                    <a:pt x="52669" y="82055"/>
                  </a:lnTo>
                  <a:lnTo>
                    <a:pt x="54835" y="81492"/>
                  </a:lnTo>
                  <a:close/>
                  <a:moveTo>
                    <a:pt x="9581" y="81451"/>
                  </a:moveTo>
                  <a:lnTo>
                    <a:pt x="12580" y="82555"/>
                  </a:lnTo>
                  <a:lnTo>
                    <a:pt x="11601" y="82825"/>
                  </a:lnTo>
                  <a:lnTo>
                    <a:pt x="7748" y="81742"/>
                  </a:lnTo>
                  <a:lnTo>
                    <a:pt x="9581" y="81451"/>
                  </a:lnTo>
                  <a:close/>
                  <a:moveTo>
                    <a:pt x="57584" y="82804"/>
                  </a:moveTo>
                  <a:lnTo>
                    <a:pt x="58167" y="83075"/>
                  </a:lnTo>
                  <a:lnTo>
                    <a:pt x="58167" y="83075"/>
                  </a:lnTo>
                  <a:lnTo>
                    <a:pt x="57084" y="82888"/>
                  </a:lnTo>
                  <a:lnTo>
                    <a:pt x="57584" y="82804"/>
                  </a:lnTo>
                  <a:close/>
                  <a:moveTo>
                    <a:pt x="49504" y="81784"/>
                  </a:moveTo>
                  <a:lnTo>
                    <a:pt x="51336" y="82117"/>
                  </a:lnTo>
                  <a:lnTo>
                    <a:pt x="47463" y="83117"/>
                  </a:lnTo>
                  <a:lnTo>
                    <a:pt x="46505" y="82846"/>
                  </a:lnTo>
                  <a:lnTo>
                    <a:pt x="49504" y="81784"/>
                  </a:lnTo>
                  <a:close/>
                  <a:moveTo>
                    <a:pt x="27824" y="78910"/>
                  </a:moveTo>
                  <a:lnTo>
                    <a:pt x="28303" y="79139"/>
                  </a:lnTo>
                  <a:lnTo>
                    <a:pt x="16328" y="83388"/>
                  </a:lnTo>
                  <a:lnTo>
                    <a:pt x="14287" y="82430"/>
                  </a:lnTo>
                  <a:lnTo>
                    <a:pt x="27824" y="78910"/>
                  </a:lnTo>
                  <a:close/>
                  <a:moveTo>
                    <a:pt x="7082" y="81867"/>
                  </a:moveTo>
                  <a:lnTo>
                    <a:pt x="11038" y="82971"/>
                  </a:lnTo>
                  <a:lnTo>
                    <a:pt x="9143" y="83450"/>
                  </a:lnTo>
                  <a:lnTo>
                    <a:pt x="3645" y="82450"/>
                  </a:lnTo>
                  <a:lnTo>
                    <a:pt x="7082" y="81867"/>
                  </a:lnTo>
                  <a:close/>
                  <a:moveTo>
                    <a:pt x="13850" y="82534"/>
                  </a:moveTo>
                  <a:lnTo>
                    <a:pt x="15787" y="83450"/>
                  </a:lnTo>
                  <a:lnTo>
                    <a:pt x="13538" y="82617"/>
                  </a:lnTo>
                  <a:lnTo>
                    <a:pt x="13850" y="82534"/>
                  </a:lnTo>
                  <a:close/>
                  <a:moveTo>
                    <a:pt x="31302" y="78931"/>
                  </a:moveTo>
                  <a:lnTo>
                    <a:pt x="44776" y="82679"/>
                  </a:lnTo>
                  <a:lnTo>
                    <a:pt x="42735" y="83617"/>
                  </a:lnTo>
                  <a:lnTo>
                    <a:pt x="30823" y="79160"/>
                  </a:lnTo>
                  <a:lnTo>
                    <a:pt x="31302" y="78931"/>
                  </a:lnTo>
                  <a:close/>
                  <a:moveTo>
                    <a:pt x="45214" y="82784"/>
                  </a:moveTo>
                  <a:lnTo>
                    <a:pt x="45526" y="82888"/>
                  </a:lnTo>
                  <a:lnTo>
                    <a:pt x="43256" y="83679"/>
                  </a:lnTo>
                  <a:lnTo>
                    <a:pt x="45214" y="82784"/>
                  </a:lnTo>
                  <a:close/>
                  <a:moveTo>
                    <a:pt x="52003" y="82242"/>
                  </a:moveTo>
                  <a:lnTo>
                    <a:pt x="55418" y="82867"/>
                  </a:lnTo>
                  <a:lnTo>
                    <a:pt x="49920" y="83783"/>
                  </a:lnTo>
                  <a:lnTo>
                    <a:pt x="48025" y="83263"/>
                  </a:lnTo>
                  <a:lnTo>
                    <a:pt x="52003" y="82242"/>
                  </a:lnTo>
                  <a:close/>
                  <a:moveTo>
                    <a:pt x="13059" y="82742"/>
                  </a:moveTo>
                  <a:lnTo>
                    <a:pt x="15537" y="83679"/>
                  </a:lnTo>
                  <a:lnTo>
                    <a:pt x="15162" y="83804"/>
                  </a:lnTo>
                  <a:lnTo>
                    <a:pt x="12163" y="82971"/>
                  </a:lnTo>
                  <a:lnTo>
                    <a:pt x="13059" y="82742"/>
                  </a:lnTo>
                  <a:close/>
                  <a:moveTo>
                    <a:pt x="46026" y="83013"/>
                  </a:moveTo>
                  <a:lnTo>
                    <a:pt x="46900" y="83263"/>
                  </a:lnTo>
                  <a:lnTo>
                    <a:pt x="43881" y="84033"/>
                  </a:lnTo>
                  <a:lnTo>
                    <a:pt x="43527" y="83908"/>
                  </a:lnTo>
                  <a:lnTo>
                    <a:pt x="46026" y="83013"/>
                  </a:lnTo>
                  <a:close/>
                  <a:moveTo>
                    <a:pt x="11601" y="83117"/>
                  </a:moveTo>
                  <a:lnTo>
                    <a:pt x="14683" y="83971"/>
                  </a:lnTo>
                  <a:lnTo>
                    <a:pt x="13746" y="84304"/>
                  </a:lnTo>
                  <a:lnTo>
                    <a:pt x="9810" y="83575"/>
                  </a:lnTo>
                  <a:lnTo>
                    <a:pt x="11601" y="83117"/>
                  </a:lnTo>
                  <a:close/>
                  <a:moveTo>
                    <a:pt x="28678" y="79306"/>
                  </a:moveTo>
                  <a:lnTo>
                    <a:pt x="29219" y="79576"/>
                  </a:lnTo>
                  <a:lnTo>
                    <a:pt x="18536" y="84450"/>
                  </a:lnTo>
                  <a:lnTo>
                    <a:pt x="16703" y="83575"/>
                  </a:lnTo>
                  <a:lnTo>
                    <a:pt x="28678" y="79306"/>
                  </a:lnTo>
                  <a:close/>
                  <a:moveTo>
                    <a:pt x="15953" y="83825"/>
                  </a:moveTo>
                  <a:lnTo>
                    <a:pt x="17973" y="84575"/>
                  </a:lnTo>
                  <a:lnTo>
                    <a:pt x="17973" y="84575"/>
                  </a:lnTo>
                  <a:lnTo>
                    <a:pt x="15662" y="83929"/>
                  </a:lnTo>
                  <a:lnTo>
                    <a:pt x="15953" y="83825"/>
                  </a:lnTo>
                  <a:close/>
                  <a:moveTo>
                    <a:pt x="47463" y="83408"/>
                  </a:moveTo>
                  <a:lnTo>
                    <a:pt x="49233" y="83908"/>
                  </a:lnTo>
                  <a:lnTo>
                    <a:pt x="45297" y="84575"/>
                  </a:lnTo>
                  <a:lnTo>
                    <a:pt x="44360" y="84221"/>
                  </a:lnTo>
                  <a:lnTo>
                    <a:pt x="47463" y="83408"/>
                  </a:lnTo>
                  <a:close/>
                  <a:moveTo>
                    <a:pt x="30448" y="79327"/>
                  </a:moveTo>
                  <a:lnTo>
                    <a:pt x="42360" y="83783"/>
                  </a:lnTo>
                  <a:lnTo>
                    <a:pt x="40507" y="84616"/>
                  </a:lnTo>
                  <a:lnTo>
                    <a:pt x="29907" y="79576"/>
                  </a:lnTo>
                  <a:lnTo>
                    <a:pt x="30448" y="79327"/>
                  </a:lnTo>
                  <a:close/>
                  <a:moveTo>
                    <a:pt x="43089" y="84054"/>
                  </a:moveTo>
                  <a:lnTo>
                    <a:pt x="43402" y="84158"/>
                  </a:lnTo>
                  <a:lnTo>
                    <a:pt x="41069" y="84762"/>
                  </a:lnTo>
                  <a:lnTo>
                    <a:pt x="43089" y="84054"/>
                  </a:lnTo>
                  <a:close/>
                  <a:moveTo>
                    <a:pt x="15183" y="84096"/>
                  </a:moveTo>
                  <a:lnTo>
                    <a:pt x="17724" y="84804"/>
                  </a:lnTo>
                  <a:lnTo>
                    <a:pt x="17369" y="84970"/>
                  </a:lnTo>
                  <a:lnTo>
                    <a:pt x="14308" y="84408"/>
                  </a:lnTo>
                  <a:lnTo>
                    <a:pt x="15183" y="84096"/>
                  </a:lnTo>
                  <a:close/>
                  <a:moveTo>
                    <a:pt x="9143" y="83742"/>
                  </a:moveTo>
                  <a:lnTo>
                    <a:pt x="13204" y="84491"/>
                  </a:lnTo>
                  <a:lnTo>
                    <a:pt x="11351" y="85158"/>
                  </a:lnTo>
                  <a:lnTo>
                    <a:pt x="5790" y="84616"/>
                  </a:lnTo>
                  <a:lnTo>
                    <a:pt x="9143" y="83742"/>
                  </a:lnTo>
                  <a:close/>
                  <a:moveTo>
                    <a:pt x="43881" y="84346"/>
                  </a:moveTo>
                  <a:lnTo>
                    <a:pt x="44735" y="84658"/>
                  </a:lnTo>
                  <a:lnTo>
                    <a:pt x="41652" y="85179"/>
                  </a:lnTo>
                  <a:lnTo>
                    <a:pt x="41298" y="85012"/>
                  </a:lnTo>
                  <a:lnTo>
                    <a:pt x="43881" y="84346"/>
                  </a:lnTo>
                  <a:close/>
                  <a:moveTo>
                    <a:pt x="49899" y="84096"/>
                  </a:moveTo>
                  <a:lnTo>
                    <a:pt x="53252" y="85012"/>
                  </a:lnTo>
                  <a:lnTo>
                    <a:pt x="47692" y="85449"/>
                  </a:lnTo>
                  <a:lnTo>
                    <a:pt x="45838" y="84762"/>
                  </a:lnTo>
                  <a:lnTo>
                    <a:pt x="49899" y="84096"/>
                  </a:lnTo>
                  <a:close/>
                  <a:moveTo>
                    <a:pt x="18161" y="84929"/>
                  </a:moveTo>
                  <a:lnTo>
                    <a:pt x="19910" y="85408"/>
                  </a:lnTo>
                  <a:lnTo>
                    <a:pt x="20014" y="85470"/>
                  </a:lnTo>
                  <a:lnTo>
                    <a:pt x="20014" y="85470"/>
                  </a:lnTo>
                  <a:lnTo>
                    <a:pt x="17869" y="85074"/>
                  </a:lnTo>
                  <a:lnTo>
                    <a:pt x="18161" y="84929"/>
                  </a:lnTo>
                  <a:close/>
                  <a:moveTo>
                    <a:pt x="13767" y="84595"/>
                  </a:moveTo>
                  <a:lnTo>
                    <a:pt x="16911" y="85179"/>
                  </a:lnTo>
                  <a:lnTo>
                    <a:pt x="15995" y="85595"/>
                  </a:lnTo>
                  <a:lnTo>
                    <a:pt x="12017" y="85220"/>
                  </a:lnTo>
                  <a:lnTo>
                    <a:pt x="13767" y="84595"/>
                  </a:lnTo>
                  <a:close/>
                  <a:moveTo>
                    <a:pt x="40861" y="85116"/>
                  </a:moveTo>
                  <a:lnTo>
                    <a:pt x="41153" y="85262"/>
                  </a:lnTo>
                  <a:lnTo>
                    <a:pt x="39008" y="85616"/>
                  </a:lnTo>
                  <a:lnTo>
                    <a:pt x="39132" y="85574"/>
                  </a:lnTo>
                  <a:lnTo>
                    <a:pt x="40861" y="85116"/>
                  </a:lnTo>
                  <a:close/>
                  <a:moveTo>
                    <a:pt x="45276" y="84866"/>
                  </a:moveTo>
                  <a:lnTo>
                    <a:pt x="47005" y="85512"/>
                  </a:lnTo>
                  <a:lnTo>
                    <a:pt x="43027" y="85824"/>
                  </a:lnTo>
                  <a:lnTo>
                    <a:pt x="42111" y="85387"/>
                  </a:lnTo>
                  <a:lnTo>
                    <a:pt x="45276" y="84866"/>
                  </a:lnTo>
                  <a:close/>
                  <a:moveTo>
                    <a:pt x="17411" y="85283"/>
                  </a:moveTo>
                  <a:lnTo>
                    <a:pt x="21014" y="85949"/>
                  </a:lnTo>
                  <a:lnTo>
                    <a:pt x="21389" y="86116"/>
                  </a:lnTo>
                  <a:lnTo>
                    <a:pt x="21389" y="86116"/>
                  </a:lnTo>
                  <a:lnTo>
                    <a:pt x="16578" y="85658"/>
                  </a:lnTo>
                  <a:lnTo>
                    <a:pt x="17411" y="85283"/>
                  </a:lnTo>
                  <a:close/>
                  <a:moveTo>
                    <a:pt x="22118" y="86157"/>
                  </a:moveTo>
                  <a:lnTo>
                    <a:pt x="22243" y="86178"/>
                  </a:lnTo>
                  <a:lnTo>
                    <a:pt x="22347" y="86220"/>
                  </a:lnTo>
                  <a:lnTo>
                    <a:pt x="22347" y="86220"/>
                  </a:lnTo>
                  <a:lnTo>
                    <a:pt x="22222" y="86199"/>
                  </a:lnTo>
                  <a:lnTo>
                    <a:pt x="22118" y="86157"/>
                  </a:lnTo>
                  <a:close/>
                  <a:moveTo>
                    <a:pt x="41611" y="85470"/>
                  </a:moveTo>
                  <a:lnTo>
                    <a:pt x="42444" y="85866"/>
                  </a:lnTo>
                  <a:lnTo>
                    <a:pt x="37633" y="86262"/>
                  </a:lnTo>
                  <a:lnTo>
                    <a:pt x="37987" y="86095"/>
                  </a:lnTo>
                  <a:lnTo>
                    <a:pt x="41611" y="85470"/>
                  </a:lnTo>
                  <a:close/>
                  <a:moveTo>
                    <a:pt x="36883" y="86262"/>
                  </a:moveTo>
                  <a:lnTo>
                    <a:pt x="36779" y="86324"/>
                  </a:lnTo>
                  <a:lnTo>
                    <a:pt x="36675" y="86324"/>
                  </a:lnTo>
                  <a:lnTo>
                    <a:pt x="36779" y="86282"/>
                  </a:lnTo>
                  <a:lnTo>
                    <a:pt x="36883" y="86262"/>
                  </a:lnTo>
                  <a:close/>
                  <a:moveTo>
                    <a:pt x="4957" y="84845"/>
                  </a:moveTo>
                  <a:lnTo>
                    <a:pt x="10705" y="85387"/>
                  </a:lnTo>
                  <a:lnTo>
                    <a:pt x="7248" y="86616"/>
                  </a:lnTo>
                  <a:lnTo>
                    <a:pt x="1396" y="86553"/>
                  </a:lnTo>
                  <a:lnTo>
                    <a:pt x="313" y="86032"/>
                  </a:lnTo>
                  <a:lnTo>
                    <a:pt x="4957" y="84845"/>
                  </a:lnTo>
                  <a:close/>
                  <a:moveTo>
                    <a:pt x="11372" y="85449"/>
                  </a:moveTo>
                  <a:lnTo>
                    <a:pt x="15474" y="85845"/>
                  </a:lnTo>
                  <a:lnTo>
                    <a:pt x="13683" y="86657"/>
                  </a:lnTo>
                  <a:lnTo>
                    <a:pt x="8102" y="86616"/>
                  </a:lnTo>
                  <a:lnTo>
                    <a:pt x="11372" y="85449"/>
                  </a:lnTo>
                  <a:close/>
                  <a:moveTo>
                    <a:pt x="16057" y="85907"/>
                  </a:moveTo>
                  <a:lnTo>
                    <a:pt x="22159" y="86491"/>
                  </a:lnTo>
                  <a:lnTo>
                    <a:pt x="22680" y="86741"/>
                  </a:lnTo>
                  <a:lnTo>
                    <a:pt x="14371" y="86657"/>
                  </a:lnTo>
                  <a:lnTo>
                    <a:pt x="16057" y="85907"/>
                  </a:lnTo>
                  <a:close/>
                  <a:moveTo>
                    <a:pt x="22992" y="86574"/>
                  </a:moveTo>
                  <a:lnTo>
                    <a:pt x="23388" y="86595"/>
                  </a:lnTo>
                  <a:lnTo>
                    <a:pt x="23763" y="86741"/>
                  </a:lnTo>
                  <a:lnTo>
                    <a:pt x="23367" y="86741"/>
                  </a:lnTo>
                  <a:lnTo>
                    <a:pt x="22992" y="86574"/>
                  </a:lnTo>
                  <a:close/>
                  <a:moveTo>
                    <a:pt x="24617" y="86720"/>
                  </a:moveTo>
                  <a:lnTo>
                    <a:pt x="24742" y="86761"/>
                  </a:lnTo>
                  <a:lnTo>
                    <a:pt x="24742" y="86761"/>
                  </a:lnTo>
                  <a:lnTo>
                    <a:pt x="24617" y="86741"/>
                  </a:lnTo>
                  <a:lnTo>
                    <a:pt x="24513" y="86720"/>
                  </a:lnTo>
                  <a:close/>
                  <a:moveTo>
                    <a:pt x="29553" y="79743"/>
                  </a:moveTo>
                  <a:lnTo>
                    <a:pt x="40153" y="84783"/>
                  </a:lnTo>
                  <a:lnTo>
                    <a:pt x="40132" y="84804"/>
                  </a:lnTo>
                  <a:lnTo>
                    <a:pt x="37841" y="85595"/>
                  </a:lnTo>
                  <a:lnTo>
                    <a:pt x="35509" y="86220"/>
                  </a:lnTo>
                  <a:lnTo>
                    <a:pt x="33114" y="86616"/>
                  </a:lnTo>
                  <a:lnTo>
                    <a:pt x="30719" y="86803"/>
                  </a:lnTo>
                  <a:lnTo>
                    <a:pt x="28303" y="86782"/>
                  </a:lnTo>
                  <a:lnTo>
                    <a:pt x="25887" y="86553"/>
                  </a:lnTo>
                  <a:lnTo>
                    <a:pt x="23513" y="86116"/>
                  </a:lnTo>
                  <a:lnTo>
                    <a:pt x="21181" y="85470"/>
                  </a:lnTo>
                  <a:lnTo>
                    <a:pt x="18911" y="84616"/>
                  </a:lnTo>
                  <a:lnTo>
                    <a:pt x="18890" y="84616"/>
                  </a:lnTo>
                  <a:lnTo>
                    <a:pt x="29553" y="79743"/>
                  </a:lnTo>
                  <a:close/>
                  <a:moveTo>
                    <a:pt x="34488" y="86782"/>
                  </a:moveTo>
                  <a:lnTo>
                    <a:pt x="34384" y="86824"/>
                  </a:lnTo>
                  <a:lnTo>
                    <a:pt x="34259" y="86824"/>
                  </a:lnTo>
                  <a:lnTo>
                    <a:pt x="34384" y="86803"/>
                  </a:lnTo>
                  <a:lnTo>
                    <a:pt x="34488" y="86782"/>
                  </a:lnTo>
                  <a:close/>
                  <a:moveTo>
                    <a:pt x="36009" y="86678"/>
                  </a:moveTo>
                  <a:lnTo>
                    <a:pt x="35634" y="86845"/>
                  </a:lnTo>
                  <a:lnTo>
                    <a:pt x="35238" y="86845"/>
                  </a:lnTo>
                  <a:lnTo>
                    <a:pt x="35613" y="86699"/>
                  </a:lnTo>
                  <a:lnTo>
                    <a:pt x="36009" y="86678"/>
                  </a:lnTo>
                  <a:close/>
                  <a:moveTo>
                    <a:pt x="42964" y="86116"/>
                  </a:moveTo>
                  <a:lnTo>
                    <a:pt x="44630" y="86907"/>
                  </a:lnTo>
                  <a:lnTo>
                    <a:pt x="36321" y="86845"/>
                  </a:lnTo>
                  <a:lnTo>
                    <a:pt x="36862" y="86616"/>
                  </a:lnTo>
                  <a:lnTo>
                    <a:pt x="42964" y="86116"/>
                  </a:lnTo>
                  <a:close/>
                  <a:moveTo>
                    <a:pt x="47650" y="85762"/>
                  </a:moveTo>
                  <a:lnTo>
                    <a:pt x="50899" y="86970"/>
                  </a:lnTo>
                  <a:lnTo>
                    <a:pt x="45318" y="86928"/>
                  </a:lnTo>
                  <a:lnTo>
                    <a:pt x="43548" y="86074"/>
                  </a:lnTo>
                  <a:lnTo>
                    <a:pt x="47650" y="85762"/>
                  </a:lnTo>
                  <a:close/>
                  <a:moveTo>
                    <a:pt x="54065" y="85241"/>
                  </a:moveTo>
                  <a:lnTo>
                    <a:pt x="58688" y="86532"/>
                  </a:lnTo>
                  <a:lnTo>
                    <a:pt x="57605" y="87032"/>
                  </a:lnTo>
                  <a:lnTo>
                    <a:pt x="51753" y="86970"/>
                  </a:lnTo>
                  <a:lnTo>
                    <a:pt x="48337" y="85699"/>
                  </a:lnTo>
                  <a:lnTo>
                    <a:pt x="54065" y="85241"/>
                  </a:lnTo>
                  <a:close/>
                  <a:moveTo>
                    <a:pt x="27053" y="87053"/>
                  </a:moveTo>
                  <a:lnTo>
                    <a:pt x="27158" y="87074"/>
                  </a:lnTo>
                  <a:lnTo>
                    <a:pt x="27053" y="87095"/>
                  </a:lnTo>
                  <a:lnTo>
                    <a:pt x="26929" y="87053"/>
                  </a:lnTo>
                  <a:close/>
                  <a:moveTo>
                    <a:pt x="32073" y="87095"/>
                  </a:moveTo>
                  <a:lnTo>
                    <a:pt x="31948" y="87136"/>
                  </a:lnTo>
                  <a:lnTo>
                    <a:pt x="31843" y="87115"/>
                  </a:lnTo>
                  <a:lnTo>
                    <a:pt x="31948" y="87095"/>
                  </a:lnTo>
                  <a:close/>
                  <a:moveTo>
                    <a:pt x="25825" y="87053"/>
                  </a:moveTo>
                  <a:lnTo>
                    <a:pt x="26200" y="87157"/>
                  </a:lnTo>
                  <a:lnTo>
                    <a:pt x="25804" y="87199"/>
                  </a:lnTo>
                  <a:lnTo>
                    <a:pt x="25408" y="87053"/>
                  </a:lnTo>
                  <a:close/>
                  <a:moveTo>
                    <a:pt x="29490" y="87178"/>
                  </a:moveTo>
                  <a:lnTo>
                    <a:pt x="29615" y="87199"/>
                  </a:lnTo>
                  <a:lnTo>
                    <a:pt x="29490" y="87220"/>
                  </a:lnTo>
                  <a:lnTo>
                    <a:pt x="29386" y="87199"/>
                  </a:lnTo>
                  <a:lnTo>
                    <a:pt x="29490" y="87178"/>
                  </a:lnTo>
                  <a:close/>
                  <a:moveTo>
                    <a:pt x="33593" y="87115"/>
                  </a:moveTo>
                  <a:lnTo>
                    <a:pt x="33197" y="87261"/>
                  </a:lnTo>
                  <a:lnTo>
                    <a:pt x="32801" y="87220"/>
                  </a:lnTo>
                  <a:lnTo>
                    <a:pt x="33176" y="87115"/>
                  </a:lnTo>
                  <a:close/>
                  <a:moveTo>
                    <a:pt x="24575" y="87032"/>
                  </a:moveTo>
                  <a:lnTo>
                    <a:pt x="25117" y="87240"/>
                  </a:lnTo>
                  <a:lnTo>
                    <a:pt x="24513" y="87282"/>
                  </a:lnTo>
                  <a:lnTo>
                    <a:pt x="23992" y="87032"/>
                  </a:lnTo>
                  <a:close/>
                  <a:moveTo>
                    <a:pt x="34426" y="87115"/>
                  </a:moveTo>
                  <a:lnTo>
                    <a:pt x="35009" y="87136"/>
                  </a:lnTo>
                  <a:lnTo>
                    <a:pt x="34467" y="87365"/>
                  </a:lnTo>
                  <a:lnTo>
                    <a:pt x="33884" y="87324"/>
                  </a:lnTo>
                  <a:lnTo>
                    <a:pt x="34426" y="87115"/>
                  </a:lnTo>
                  <a:close/>
                  <a:moveTo>
                    <a:pt x="28261" y="87282"/>
                  </a:moveTo>
                  <a:lnTo>
                    <a:pt x="28657" y="87365"/>
                  </a:lnTo>
                  <a:lnTo>
                    <a:pt x="28261" y="87428"/>
                  </a:lnTo>
                  <a:lnTo>
                    <a:pt x="27866" y="87324"/>
                  </a:lnTo>
                  <a:lnTo>
                    <a:pt x="28261" y="87282"/>
                  </a:lnTo>
                  <a:close/>
                  <a:moveTo>
                    <a:pt x="30740" y="87303"/>
                  </a:moveTo>
                  <a:lnTo>
                    <a:pt x="31135" y="87344"/>
                  </a:lnTo>
                  <a:lnTo>
                    <a:pt x="30740" y="87449"/>
                  </a:lnTo>
                  <a:lnTo>
                    <a:pt x="30323" y="87365"/>
                  </a:lnTo>
                  <a:lnTo>
                    <a:pt x="30740" y="87303"/>
                  </a:lnTo>
                  <a:close/>
                  <a:moveTo>
                    <a:pt x="27012" y="87386"/>
                  </a:moveTo>
                  <a:lnTo>
                    <a:pt x="27574" y="87532"/>
                  </a:lnTo>
                  <a:lnTo>
                    <a:pt x="26991" y="87636"/>
                  </a:lnTo>
                  <a:lnTo>
                    <a:pt x="26450" y="87428"/>
                  </a:lnTo>
                  <a:lnTo>
                    <a:pt x="27012" y="87386"/>
                  </a:lnTo>
                  <a:close/>
                  <a:moveTo>
                    <a:pt x="31968" y="87428"/>
                  </a:moveTo>
                  <a:lnTo>
                    <a:pt x="32551" y="87490"/>
                  </a:lnTo>
                  <a:lnTo>
                    <a:pt x="31989" y="87678"/>
                  </a:lnTo>
                  <a:lnTo>
                    <a:pt x="31406" y="87574"/>
                  </a:lnTo>
                  <a:lnTo>
                    <a:pt x="31968" y="87428"/>
                  </a:lnTo>
                  <a:close/>
                  <a:moveTo>
                    <a:pt x="29490" y="87511"/>
                  </a:moveTo>
                  <a:lnTo>
                    <a:pt x="30073" y="87615"/>
                  </a:lnTo>
                  <a:lnTo>
                    <a:pt x="29490" y="87761"/>
                  </a:lnTo>
                  <a:lnTo>
                    <a:pt x="28928" y="87615"/>
                  </a:lnTo>
                  <a:lnTo>
                    <a:pt x="29490" y="87511"/>
                  </a:lnTo>
                  <a:close/>
                  <a:moveTo>
                    <a:pt x="2021" y="86845"/>
                  </a:moveTo>
                  <a:lnTo>
                    <a:pt x="6457" y="86886"/>
                  </a:lnTo>
                  <a:lnTo>
                    <a:pt x="3958" y="87782"/>
                  </a:lnTo>
                  <a:lnTo>
                    <a:pt x="2021" y="86845"/>
                  </a:lnTo>
                  <a:close/>
                  <a:moveTo>
                    <a:pt x="25762" y="87490"/>
                  </a:moveTo>
                  <a:lnTo>
                    <a:pt x="26429" y="87740"/>
                  </a:lnTo>
                  <a:lnTo>
                    <a:pt x="25700" y="87865"/>
                  </a:lnTo>
                  <a:lnTo>
                    <a:pt x="25033" y="87532"/>
                  </a:lnTo>
                  <a:lnTo>
                    <a:pt x="25762" y="87490"/>
                  </a:lnTo>
                  <a:close/>
                  <a:moveTo>
                    <a:pt x="33239" y="87553"/>
                  </a:moveTo>
                  <a:lnTo>
                    <a:pt x="33947" y="87615"/>
                  </a:lnTo>
                  <a:lnTo>
                    <a:pt x="33280" y="87928"/>
                  </a:lnTo>
                  <a:lnTo>
                    <a:pt x="32572" y="87782"/>
                  </a:lnTo>
                  <a:lnTo>
                    <a:pt x="33239" y="87553"/>
                  </a:lnTo>
                  <a:close/>
                  <a:moveTo>
                    <a:pt x="28241" y="87719"/>
                  </a:moveTo>
                  <a:lnTo>
                    <a:pt x="28928" y="87907"/>
                  </a:lnTo>
                  <a:lnTo>
                    <a:pt x="28220" y="88094"/>
                  </a:lnTo>
                  <a:lnTo>
                    <a:pt x="27532" y="87844"/>
                  </a:lnTo>
                  <a:lnTo>
                    <a:pt x="28241" y="87719"/>
                  </a:lnTo>
                  <a:close/>
                  <a:moveTo>
                    <a:pt x="30740" y="87740"/>
                  </a:moveTo>
                  <a:lnTo>
                    <a:pt x="31448" y="87865"/>
                  </a:lnTo>
                  <a:lnTo>
                    <a:pt x="30760" y="88115"/>
                  </a:lnTo>
                  <a:lnTo>
                    <a:pt x="30052" y="87928"/>
                  </a:lnTo>
                  <a:lnTo>
                    <a:pt x="30740" y="87740"/>
                  </a:lnTo>
                  <a:close/>
                  <a:moveTo>
                    <a:pt x="52544" y="87282"/>
                  </a:moveTo>
                  <a:lnTo>
                    <a:pt x="56980" y="87303"/>
                  </a:lnTo>
                  <a:lnTo>
                    <a:pt x="55023" y="88198"/>
                  </a:lnTo>
                  <a:lnTo>
                    <a:pt x="52544" y="87282"/>
                  </a:lnTo>
                  <a:close/>
                  <a:moveTo>
                    <a:pt x="13746" y="86949"/>
                  </a:moveTo>
                  <a:lnTo>
                    <a:pt x="23305" y="87032"/>
                  </a:lnTo>
                  <a:lnTo>
                    <a:pt x="23950" y="87344"/>
                  </a:lnTo>
                  <a:lnTo>
                    <a:pt x="10580" y="88386"/>
                  </a:lnTo>
                  <a:lnTo>
                    <a:pt x="13746" y="86949"/>
                  </a:lnTo>
                  <a:close/>
                  <a:moveTo>
                    <a:pt x="26970" y="87928"/>
                  </a:moveTo>
                  <a:lnTo>
                    <a:pt x="27741" y="88219"/>
                  </a:lnTo>
                  <a:lnTo>
                    <a:pt x="26929" y="88427"/>
                  </a:lnTo>
                  <a:lnTo>
                    <a:pt x="26158" y="88073"/>
                  </a:lnTo>
                  <a:lnTo>
                    <a:pt x="26970" y="87928"/>
                  </a:lnTo>
                  <a:close/>
                  <a:moveTo>
                    <a:pt x="32010" y="87969"/>
                  </a:moveTo>
                  <a:lnTo>
                    <a:pt x="32822" y="88136"/>
                  </a:lnTo>
                  <a:lnTo>
                    <a:pt x="32052" y="88469"/>
                  </a:lnTo>
                  <a:lnTo>
                    <a:pt x="31239" y="88261"/>
                  </a:lnTo>
                  <a:lnTo>
                    <a:pt x="32010" y="87969"/>
                  </a:lnTo>
                  <a:close/>
                  <a:moveTo>
                    <a:pt x="29490" y="88073"/>
                  </a:moveTo>
                  <a:lnTo>
                    <a:pt x="30281" y="88282"/>
                  </a:lnTo>
                  <a:lnTo>
                    <a:pt x="29490" y="88573"/>
                  </a:lnTo>
                  <a:lnTo>
                    <a:pt x="28699" y="88282"/>
                  </a:lnTo>
                  <a:lnTo>
                    <a:pt x="29490" y="88073"/>
                  </a:lnTo>
                  <a:close/>
                  <a:moveTo>
                    <a:pt x="35696" y="87136"/>
                  </a:moveTo>
                  <a:lnTo>
                    <a:pt x="45255" y="87220"/>
                  </a:lnTo>
                  <a:lnTo>
                    <a:pt x="48400" y="88698"/>
                  </a:lnTo>
                  <a:lnTo>
                    <a:pt x="35051" y="87428"/>
                  </a:lnTo>
                  <a:lnTo>
                    <a:pt x="35696" y="87136"/>
                  </a:lnTo>
                  <a:close/>
                  <a:moveTo>
                    <a:pt x="7311" y="86907"/>
                  </a:moveTo>
                  <a:lnTo>
                    <a:pt x="13059" y="86949"/>
                  </a:lnTo>
                  <a:lnTo>
                    <a:pt x="9726" y="88469"/>
                  </a:lnTo>
                  <a:lnTo>
                    <a:pt x="6019" y="88761"/>
                  </a:lnTo>
                  <a:lnTo>
                    <a:pt x="4333" y="87948"/>
                  </a:lnTo>
                  <a:lnTo>
                    <a:pt x="7311" y="86907"/>
                  </a:lnTo>
                  <a:close/>
                  <a:moveTo>
                    <a:pt x="3937" y="88094"/>
                  </a:moveTo>
                  <a:lnTo>
                    <a:pt x="5436" y="88802"/>
                  </a:lnTo>
                  <a:lnTo>
                    <a:pt x="3916" y="88927"/>
                  </a:lnTo>
                  <a:lnTo>
                    <a:pt x="2771" y="88511"/>
                  </a:lnTo>
                  <a:lnTo>
                    <a:pt x="3937" y="88094"/>
                  </a:lnTo>
                  <a:close/>
                  <a:moveTo>
                    <a:pt x="28199" y="88407"/>
                  </a:moveTo>
                  <a:lnTo>
                    <a:pt x="29053" y="88719"/>
                  </a:lnTo>
                  <a:lnTo>
                    <a:pt x="28178" y="89031"/>
                  </a:lnTo>
                  <a:lnTo>
                    <a:pt x="27324" y="88636"/>
                  </a:lnTo>
                  <a:lnTo>
                    <a:pt x="28199" y="88407"/>
                  </a:lnTo>
                  <a:close/>
                  <a:moveTo>
                    <a:pt x="30760" y="88427"/>
                  </a:moveTo>
                  <a:lnTo>
                    <a:pt x="31656" y="88656"/>
                  </a:lnTo>
                  <a:lnTo>
                    <a:pt x="30802" y="89052"/>
                  </a:lnTo>
                  <a:lnTo>
                    <a:pt x="29907" y="88719"/>
                  </a:lnTo>
                  <a:lnTo>
                    <a:pt x="30760" y="88427"/>
                  </a:lnTo>
                  <a:close/>
                  <a:moveTo>
                    <a:pt x="45942" y="87220"/>
                  </a:moveTo>
                  <a:lnTo>
                    <a:pt x="51690" y="87261"/>
                  </a:lnTo>
                  <a:lnTo>
                    <a:pt x="54648" y="88365"/>
                  </a:lnTo>
                  <a:lnTo>
                    <a:pt x="52961" y="89135"/>
                  </a:lnTo>
                  <a:lnTo>
                    <a:pt x="49233" y="88781"/>
                  </a:lnTo>
                  <a:lnTo>
                    <a:pt x="45942" y="87220"/>
                  </a:lnTo>
                  <a:close/>
                  <a:moveTo>
                    <a:pt x="2354" y="88656"/>
                  </a:moveTo>
                  <a:lnTo>
                    <a:pt x="3229" y="88969"/>
                  </a:lnTo>
                  <a:lnTo>
                    <a:pt x="917" y="89156"/>
                  </a:lnTo>
                  <a:lnTo>
                    <a:pt x="2354" y="88656"/>
                  </a:lnTo>
                  <a:close/>
                  <a:moveTo>
                    <a:pt x="55043" y="88511"/>
                  </a:moveTo>
                  <a:lnTo>
                    <a:pt x="56189" y="88948"/>
                  </a:lnTo>
                  <a:lnTo>
                    <a:pt x="55064" y="89344"/>
                  </a:lnTo>
                  <a:lnTo>
                    <a:pt x="53523" y="89198"/>
                  </a:lnTo>
                  <a:lnTo>
                    <a:pt x="55043" y="88511"/>
                  </a:lnTo>
                  <a:close/>
                  <a:moveTo>
                    <a:pt x="8956" y="88823"/>
                  </a:moveTo>
                  <a:lnTo>
                    <a:pt x="7519" y="89469"/>
                  </a:lnTo>
                  <a:lnTo>
                    <a:pt x="6540" y="89011"/>
                  </a:lnTo>
                  <a:lnTo>
                    <a:pt x="8956" y="88823"/>
                  </a:lnTo>
                  <a:close/>
                  <a:moveTo>
                    <a:pt x="56626" y="89094"/>
                  </a:moveTo>
                  <a:lnTo>
                    <a:pt x="58042" y="89635"/>
                  </a:lnTo>
                  <a:lnTo>
                    <a:pt x="55751" y="89406"/>
                  </a:lnTo>
                  <a:lnTo>
                    <a:pt x="56626" y="89094"/>
                  </a:lnTo>
                  <a:close/>
                  <a:moveTo>
                    <a:pt x="29490" y="88886"/>
                  </a:moveTo>
                  <a:lnTo>
                    <a:pt x="30427" y="89219"/>
                  </a:lnTo>
                  <a:lnTo>
                    <a:pt x="29469" y="89656"/>
                  </a:lnTo>
                  <a:lnTo>
                    <a:pt x="28553" y="89219"/>
                  </a:lnTo>
                  <a:lnTo>
                    <a:pt x="29490" y="88886"/>
                  </a:lnTo>
                  <a:close/>
                  <a:moveTo>
                    <a:pt x="50004" y="89156"/>
                  </a:moveTo>
                  <a:lnTo>
                    <a:pt x="52419" y="89385"/>
                  </a:lnTo>
                  <a:lnTo>
                    <a:pt x="51441" y="89844"/>
                  </a:lnTo>
                  <a:lnTo>
                    <a:pt x="50004" y="89156"/>
                  </a:lnTo>
                  <a:close/>
                  <a:moveTo>
                    <a:pt x="5957" y="89052"/>
                  </a:moveTo>
                  <a:lnTo>
                    <a:pt x="7186" y="89635"/>
                  </a:lnTo>
                  <a:lnTo>
                    <a:pt x="6561" y="89906"/>
                  </a:lnTo>
                  <a:lnTo>
                    <a:pt x="4541" y="89156"/>
                  </a:lnTo>
                  <a:lnTo>
                    <a:pt x="5957" y="89052"/>
                  </a:lnTo>
                  <a:close/>
                  <a:moveTo>
                    <a:pt x="53002" y="89448"/>
                  </a:moveTo>
                  <a:lnTo>
                    <a:pt x="54419" y="89573"/>
                  </a:lnTo>
                  <a:lnTo>
                    <a:pt x="52398" y="90302"/>
                  </a:lnTo>
                  <a:lnTo>
                    <a:pt x="51774" y="89989"/>
                  </a:lnTo>
                  <a:lnTo>
                    <a:pt x="53002" y="89448"/>
                  </a:lnTo>
                  <a:close/>
                  <a:moveTo>
                    <a:pt x="24471" y="87594"/>
                  </a:moveTo>
                  <a:lnTo>
                    <a:pt x="25200" y="87948"/>
                  </a:lnTo>
                  <a:lnTo>
                    <a:pt x="9747" y="90531"/>
                  </a:lnTo>
                  <a:lnTo>
                    <a:pt x="7852" y="89635"/>
                  </a:lnTo>
                  <a:lnTo>
                    <a:pt x="9810" y="88740"/>
                  </a:lnTo>
                  <a:lnTo>
                    <a:pt x="24471" y="87594"/>
                  </a:lnTo>
                  <a:close/>
                  <a:moveTo>
                    <a:pt x="3874" y="89219"/>
                  </a:moveTo>
                  <a:lnTo>
                    <a:pt x="6186" y="90093"/>
                  </a:lnTo>
                  <a:lnTo>
                    <a:pt x="4999" y="90614"/>
                  </a:lnTo>
                  <a:lnTo>
                    <a:pt x="813" y="89469"/>
                  </a:lnTo>
                  <a:lnTo>
                    <a:pt x="3874" y="89219"/>
                  </a:lnTo>
                  <a:close/>
                  <a:moveTo>
                    <a:pt x="7519" y="89802"/>
                  </a:moveTo>
                  <a:lnTo>
                    <a:pt x="9247" y="90614"/>
                  </a:lnTo>
                  <a:lnTo>
                    <a:pt x="8685" y="90718"/>
                  </a:lnTo>
                  <a:lnTo>
                    <a:pt x="6936" y="90052"/>
                  </a:lnTo>
                  <a:lnTo>
                    <a:pt x="7519" y="89802"/>
                  </a:lnTo>
                  <a:close/>
                  <a:moveTo>
                    <a:pt x="34530" y="87678"/>
                  </a:moveTo>
                  <a:lnTo>
                    <a:pt x="49170" y="89073"/>
                  </a:lnTo>
                  <a:lnTo>
                    <a:pt x="51086" y="89989"/>
                  </a:lnTo>
                  <a:lnTo>
                    <a:pt x="49191" y="90864"/>
                  </a:lnTo>
                  <a:lnTo>
                    <a:pt x="33780" y="88011"/>
                  </a:lnTo>
                  <a:lnTo>
                    <a:pt x="34530" y="87678"/>
                  </a:lnTo>
                  <a:close/>
                  <a:moveTo>
                    <a:pt x="55106" y="89635"/>
                  </a:moveTo>
                  <a:lnTo>
                    <a:pt x="58146" y="89927"/>
                  </a:lnTo>
                  <a:lnTo>
                    <a:pt x="53940" y="91031"/>
                  </a:lnTo>
                  <a:lnTo>
                    <a:pt x="52773" y="90468"/>
                  </a:lnTo>
                  <a:lnTo>
                    <a:pt x="55106" y="89635"/>
                  </a:lnTo>
                  <a:close/>
                  <a:moveTo>
                    <a:pt x="6561" y="90218"/>
                  </a:moveTo>
                  <a:lnTo>
                    <a:pt x="8123" y="90802"/>
                  </a:lnTo>
                  <a:lnTo>
                    <a:pt x="6603" y="91051"/>
                  </a:lnTo>
                  <a:lnTo>
                    <a:pt x="5436" y="90739"/>
                  </a:lnTo>
                  <a:lnTo>
                    <a:pt x="6561" y="90218"/>
                  </a:lnTo>
                  <a:close/>
                  <a:moveTo>
                    <a:pt x="51441" y="90156"/>
                  </a:moveTo>
                  <a:lnTo>
                    <a:pt x="52003" y="90427"/>
                  </a:lnTo>
                  <a:lnTo>
                    <a:pt x="50253" y="91051"/>
                  </a:lnTo>
                  <a:lnTo>
                    <a:pt x="49691" y="90947"/>
                  </a:lnTo>
                  <a:lnTo>
                    <a:pt x="51441" y="90156"/>
                  </a:lnTo>
                  <a:close/>
                  <a:moveTo>
                    <a:pt x="52378" y="90614"/>
                  </a:moveTo>
                  <a:lnTo>
                    <a:pt x="53502" y="91135"/>
                  </a:lnTo>
                  <a:lnTo>
                    <a:pt x="52336" y="91447"/>
                  </a:lnTo>
                  <a:lnTo>
                    <a:pt x="50816" y="91156"/>
                  </a:lnTo>
                  <a:lnTo>
                    <a:pt x="52378" y="90614"/>
                  </a:lnTo>
                  <a:close/>
                  <a:moveTo>
                    <a:pt x="5041" y="90927"/>
                  </a:moveTo>
                  <a:lnTo>
                    <a:pt x="5936" y="91176"/>
                  </a:lnTo>
                  <a:lnTo>
                    <a:pt x="3645" y="91551"/>
                  </a:lnTo>
                  <a:lnTo>
                    <a:pt x="3645" y="91551"/>
                  </a:lnTo>
                  <a:lnTo>
                    <a:pt x="5041" y="90927"/>
                  </a:lnTo>
                  <a:close/>
                  <a:moveTo>
                    <a:pt x="53898" y="91322"/>
                  </a:moveTo>
                  <a:lnTo>
                    <a:pt x="55272" y="91989"/>
                  </a:lnTo>
                  <a:lnTo>
                    <a:pt x="55272" y="91989"/>
                  </a:lnTo>
                  <a:lnTo>
                    <a:pt x="53002" y="91572"/>
                  </a:lnTo>
                  <a:lnTo>
                    <a:pt x="53898" y="91322"/>
                  </a:lnTo>
                  <a:close/>
                  <a:moveTo>
                    <a:pt x="9706" y="90843"/>
                  </a:moveTo>
                  <a:lnTo>
                    <a:pt x="12163" y="92009"/>
                  </a:lnTo>
                  <a:lnTo>
                    <a:pt x="12163" y="92009"/>
                  </a:lnTo>
                  <a:lnTo>
                    <a:pt x="9227" y="90906"/>
                  </a:lnTo>
                  <a:lnTo>
                    <a:pt x="9706" y="90843"/>
                  </a:lnTo>
                  <a:close/>
                  <a:moveTo>
                    <a:pt x="25658" y="88157"/>
                  </a:moveTo>
                  <a:lnTo>
                    <a:pt x="26491" y="88552"/>
                  </a:lnTo>
                  <a:lnTo>
                    <a:pt x="12934" y="92051"/>
                  </a:lnTo>
                  <a:lnTo>
                    <a:pt x="10205" y="90760"/>
                  </a:lnTo>
                  <a:lnTo>
                    <a:pt x="25658" y="88157"/>
                  </a:lnTo>
                  <a:close/>
                  <a:moveTo>
                    <a:pt x="49233" y="91156"/>
                  </a:moveTo>
                  <a:lnTo>
                    <a:pt x="49691" y="91239"/>
                  </a:lnTo>
                  <a:lnTo>
                    <a:pt x="46755" y="92301"/>
                  </a:lnTo>
                  <a:lnTo>
                    <a:pt x="49233" y="91156"/>
                  </a:lnTo>
                  <a:close/>
                  <a:moveTo>
                    <a:pt x="33322" y="88219"/>
                  </a:moveTo>
                  <a:lnTo>
                    <a:pt x="48733" y="91072"/>
                  </a:lnTo>
                  <a:lnTo>
                    <a:pt x="45963" y="92322"/>
                  </a:lnTo>
                  <a:lnTo>
                    <a:pt x="32489" y="88594"/>
                  </a:lnTo>
                  <a:lnTo>
                    <a:pt x="33322" y="88219"/>
                  </a:lnTo>
                  <a:close/>
                  <a:moveTo>
                    <a:pt x="8664" y="91010"/>
                  </a:moveTo>
                  <a:lnTo>
                    <a:pt x="12080" y="92280"/>
                  </a:lnTo>
                  <a:lnTo>
                    <a:pt x="11517" y="92426"/>
                  </a:lnTo>
                  <a:lnTo>
                    <a:pt x="7269" y="91239"/>
                  </a:lnTo>
                  <a:lnTo>
                    <a:pt x="8664" y="91010"/>
                  </a:lnTo>
                  <a:close/>
                  <a:moveTo>
                    <a:pt x="50274" y="91343"/>
                  </a:moveTo>
                  <a:lnTo>
                    <a:pt x="51670" y="91614"/>
                  </a:lnTo>
                  <a:lnTo>
                    <a:pt x="47379" y="92718"/>
                  </a:lnTo>
                  <a:lnTo>
                    <a:pt x="46838" y="92572"/>
                  </a:lnTo>
                  <a:lnTo>
                    <a:pt x="50274" y="91343"/>
                  </a:lnTo>
                  <a:close/>
                  <a:moveTo>
                    <a:pt x="6582" y="91364"/>
                  </a:moveTo>
                  <a:lnTo>
                    <a:pt x="10976" y="92572"/>
                  </a:lnTo>
                  <a:lnTo>
                    <a:pt x="9477" y="92947"/>
                  </a:lnTo>
                  <a:lnTo>
                    <a:pt x="3583" y="91864"/>
                  </a:lnTo>
                  <a:lnTo>
                    <a:pt x="6582" y="91364"/>
                  </a:lnTo>
                  <a:close/>
                  <a:moveTo>
                    <a:pt x="52336" y="91739"/>
                  </a:moveTo>
                  <a:lnTo>
                    <a:pt x="55356" y="92301"/>
                  </a:lnTo>
                  <a:lnTo>
                    <a:pt x="49420" y="93280"/>
                  </a:lnTo>
                  <a:lnTo>
                    <a:pt x="47942" y="92884"/>
                  </a:lnTo>
                  <a:lnTo>
                    <a:pt x="52336" y="91739"/>
                  </a:lnTo>
                  <a:close/>
                  <a:moveTo>
                    <a:pt x="26887" y="88740"/>
                  </a:moveTo>
                  <a:lnTo>
                    <a:pt x="27782" y="89177"/>
                  </a:lnTo>
                  <a:lnTo>
                    <a:pt x="15891" y="93384"/>
                  </a:lnTo>
                  <a:lnTo>
                    <a:pt x="15287" y="93176"/>
                  </a:lnTo>
                  <a:lnTo>
                    <a:pt x="13350" y="92259"/>
                  </a:lnTo>
                  <a:lnTo>
                    <a:pt x="26887" y="88740"/>
                  </a:lnTo>
                  <a:close/>
                  <a:moveTo>
                    <a:pt x="12538" y="92468"/>
                  </a:moveTo>
                  <a:lnTo>
                    <a:pt x="15099" y="93405"/>
                  </a:lnTo>
                  <a:lnTo>
                    <a:pt x="12080" y="92572"/>
                  </a:lnTo>
                  <a:lnTo>
                    <a:pt x="12538" y="92468"/>
                  </a:lnTo>
                  <a:close/>
                  <a:moveTo>
                    <a:pt x="32073" y="88781"/>
                  </a:moveTo>
                  <a:lnTo>
                    <a:pt x="45568" y="92509"/>
                  </a:lnTo>
                  <a:lnTo>
                    <a:pt x="43610" y="93405"/>
                  </a:lnTo>
                  <a:lnTo>
                    <a:pt x="43006" y="93613"/>
                  </a:lnTo>
                  <a:lnTo>
                    <a:pt x="31177" y="89198"/>
                  </a:lnTo>
                  <a:lnTo>
                    <a:pt x="32073" y="88781"/>
                  </a:lnTo>
                  <a:close/>
                  <a:moveTo>
                    <a:pt x="46359" y="92738"/>
                  </a:moveTo>
                  <a:lnTo>
                    <a:pt x="46817" y="92863"/>
                  </a:lnTo>
                  <a:lnTo>
                    <a:pt x="43797" y="93655"/>
                  </a:lnTo>
                  <a:lnTo>
                    <a:pt x="43797" y="93655"/>
                  </a:lnTo>
                  <a:lnTo>
                    <a:pt x="46359" y="92738"/>
                  </a:lnTo>
                  <a:close/>
                  <a:moveTo>
                    <a:pt x="11517" y="92718"/>
                  </a:moveTo>
                  <a:lnTo>
                    <a:pt x="15037" y="93696"/>
                  </a:lnTo>
                  <a:lnTo>
                    <a:pt x="14496" y="93884"/>
                  </a:lnTo>
                  <a:lnTo>
                    <a:pt x="10143" y="93072"/>
                  </a:lnTo>
                  <a:lnTo>
                    <a:pt x="11517" y="92718"/>
                  </a:lnTo>
                  <a:close/>
                  <a:moveTo>
                    <a:pt x="47379" y="93030"/>
                  </a:moveTo>
                  <a:lnTo>
                    <a:pt x="48754" y="93405"/>
                  </a:lnTo>
                  <a:lnTo>
                    <a:pt x="44381" y="94134"/>
                  </a:lnTo>
                  <a:lnTo>
                    <a:pt x="43860" y="93925"/>
                  </a:lnTo>
                  <a:lnTo>
                    <a:pt x="47379" y="93030"/>
                  </a:lnTo>
                  <a:close/>
                  <a:moveTo>
                    <a:pt x="56189" y="92447"/>
                  </a:moveTo>
                  <a:lnTo>
                    <a:pt x="56272" y="92468"/>
                  </a:lnTo>
                  <a:lnTo>
                    <a:pt x="59209" y="93863"/>
                  </a:lnTo>
                  <a:lnTo>
                    <a:pt x="53190" y="94321"/>
                  </a:lnTo>
                  <a:lnTo>
                    <a:pt x="50087" y="93467"/>
                  </a:lnTo>
                  <a:lnTo>
                    <a:pt x="56189" y="92447"/>
                  </a:lnTo>
                  <a:close/>
                  <a:moveTo>
                    <a:pt x="15516" y="93821"/>
                  </a:moveTo>
                  <a:lnTo>
                    <a:pt x="16641" y="94134"/>
                  </a:lnTo>
                  <a:lnTo>
                    <a:pt x="17120" y="94363"/>
                  </a:lnTo>
                  <a:lnTo>
                    <a:pt x="15079" y="93988"/>
                  </a:lnTo>
                  <a:lnTo>
                    <a:pt x="15516" y="93821"/>
                  </a:lnTo>
                  <a:close/>
                  <a:moveTo>
                    <a:pt x="28157" y="89344"/>
                  </a:moveTo>
                  <a:lnTo>
                    <a:pt x="29136" y="89802"/>
                  </a:lnTo>
                  <a:lnTo>
                    <a:pt x="18931" y="94467"/>
                  </a:lnTo>
                  <a:lnTo>
                    <a:pt x="18307" y="94300"/>
                  </a:lnTo>
                  <a:lnTo>
                    <a:pt x="16307" y="93551"/>
                  </a:lnTo>
                  <a:lnTo>
                    <a:pt x="28157" y="89344"/>
                  </a:lnTo>
                  <a:close/>
                  <a:moveTo>
                    <a:pt x="43360" y="94050"/>
                  </a:moveTo>
                  <a:lnTo>
                    <a:pt x="43818" y="94217"/>
                  </a:lnTo>
                  <a:lnTo>
                    <a:pt x="41757" y="94571"/>
                  </a:lnTo>
                  <a:lnTo>
                    <a:pt x="42236" y="94363"/>
                  </a:lnTo>
                  <a:lnTo>
                    <a:pt x="43360" y="94050"/>
                  </a:lnTo>
                  <a:close/>
                  <a:moveTo>
                    <a:pt x="9497" y="93259"/>
                  </a:moveTo>
                  <a:lnTo>
                    <a:pt x="13954" y="94071"/>
                  </a:lnTo>
                  <a:lnTo>
                    <a:pt x="12496" y="94592"/>
                  </a:lnTo>
                  <a:lnTo>
                    <a:pt x="6519" y="94009"/>
                  </a:lnTo>
                  <a:lnTo>
                    <a:pt x="9497" y="93259"/>
                  </a:lnTo>
                  <a:close/>
                  <a:moveTo>
                    <a:pt x="30802" y="89365"/>
                  </a:moveTo>
                  <a:lnTo>
                    <a:pt x="42590" y="93780"/>
                  </a:lnTo>
                  <a:lnTo>
                    <a:pt x="40569" y="94488"/>
                  </a:lnTo>
                  <a:lnTo>
                    <a:pt x="39945" y="94654"/>
                  </a:lnTo>
                  <a:lnTo>
                    <a:pt x="29823" y="89823"/>
                  </a:lnTo>
                  <a:lnTo>
                    <a:pt x="30802" y="89365"/>
                  </a:lnTo>
                  <a:close/>
                  <a:moveTo>
                    <a:pt x="49400" y="93571"/>
                  </a:moveTo>
                  <a:lnTo>
                    <a:pt x="52357" y="94404"/>
                  </a:lnTo>
                  <a:lnTo>
                    <a:pt x="46359" y="94863"/>
                  </a:lnTo>
                  <a:lnTo>
                    <a:pt x="44922" y="94342"/>
                  </a:lnTo>
                  <a:lnTo>
                    <a:pt x="49400" y="93571"/>
                  </a:lnTo>
                  <a:close/>
                  <a:moveTo>
                    <a:pt x="14516" y="94175"/>
                  </a:moveTo>
                  <a:lnTo>
                    <a:pt x="18098" y="94842"/>
                  </a:lnTo>
                  <a:lnTo>
                    <a:pt x="17599" y="95071"/>
                  </a:lnTo>
                  <a:lnTo>
                    <a:pt x="13183" y="94654"/>
                  </a:lnTo>
                  <a:lnTo>
                    <a:pt x="14516" y="94175"/>
                  </a:lnTo>
                  <a:close/>
                  <a:moveTo>
                    <a:pt x="18452" y="95008"/>
                  </a:moveTo>
                  <a:lnTo>
                    <a:pt x="18869" y="95196"/>
                  </a:lnTo>
                  <a:lnTo>
                    <a:pt x="18161" y="95133"/>
                  </a:lnTo>
                  <a:lnTo>
                    <a:pt x="18452" y="95008"/>
                  </a:lnTo>
                  <a:close/>
                  <a:moveTo>
                    <a:pt x="44360" y="94425"/>
                  </a:moveTo>
                  <a:lnTo>
                    <a:pt x="45693" y="94925"/>
                  </a:lnTo>
                  <a:lnTo>
                    <a:pt x="41278" y="95279"/>
                  </a:lnTo>
                  <a:lnTo>
                    <a:pt x="40757" y="95029"/>
                  </a:lnTo>
                  <a:lnTo>
                    <a:pt x="44360" y="94425"/>
                  </a:lnTo>
                  <a:close/>
                  <a:moveTo>
                    <a:pt x="19244" y="95050"/>
                  </a:moveTo>
                  <a:lnTo>
                    <a:pt x="19744" y="95154"/>
                  </a:lnTo>
                  <a:lnTo>
                    <a:pt x="20243" y="95342"/>
                  </a:lnTo>
                  <a:lnTo>
                    <a:pt x="20243" y="95342"/>
                  </a:lnTo>
                  <a:lnTo>
                    <a:pt x="19723" y="95279"/>
                  </a:lnTo>
                  <a:lnTo>
                    <a:pt x="19244" y="95050"/>
                  </a:lnTo>
                  <a:close/>
                  <a:moveTo>
                    <a:pt x="40424" y="95175"/>
                  </a:moveTo>
                  <a:lnTo>
                    <a:pt x="40694" y="95321"/>
                  </a:lnTo>
                  <a:lnTo>
                    <a:pt x="39986" y="95383"/>
                  </a:lnTo>
                  <a:lnTo>
                    <a:pt x="40424" y="95175"/>
                  </a:lnTo>
                  <a:close/>
                  <a:moveTo>
                    <a:pt x="39632" y="95217"/>
                  </a:moveTo>
                  <a:lnTo>
                    <a:pt x="39153" y="95446"/>
                  </a:lnTo>
                  <a:lnTo>
                    <a:pt x="38612" y="95487"/>
                  </a:lnTo>
                  <a:lnTo>
                    <a:pt x="38612" y="95487"/>
                  </a:lnTo>
                  <a:lnTo>
                    <a:pt x="39112" y="95300"/>
                  </a:lnTo>
                  <a:lnTo>
                    <a:pt x="39632" y="95217"/>
                  </a:lnTo>
                  <a:close/>
                  <a:moveTo>
                    <a:pt x="12538" y="94883"/>
                  </a:moveTo>
                  <a:lnTo>
                    <a:pt x="17057" y="95321"/>
                  </a:lnTo>
                  <a:lnTo>
                    <a:pt x="15662" y="95966"/>
                  </a:lnTo>
                  <a:lnTo>
                    <a:pt x="9664" y="95904"/>
                  </a:lnTo>
                  <a:lnTo>
                    <a:pt x="12538" y="94883"/>
                  </a:lnTo>
                  <a:close/>
                  <a:moveTo>
                    <a:pt x="17640" y="95383"/>
                  </a:moveTo>
                  <a:lnTo>
                    <a:pt x="19639" y="95571"/>
                  </a:lnTo>
                  <a:lnTo>
                    <a:pt x="20535" y="96008"/>
                  </a:lnTo>
                  <a:lnTo>
                    <a:pt x="16349" y="95966"/>
                  </a:lnTo>
                  <a:lnTo>
                    <a:pt x="17640" y="95383"/>
                  </a:lnTo>
                  <a:close/>
                  <a:moveTo>
                    <a:pt x="20473" y="95654"/>
                  </a:moveTo>
                  <a:lnTo>
                    <a:pt x="21285" y="95716"/>
                  </a:lnTo>
                  <a:lnTo>
                    <a:pt x="22055" y="96008"/>
                  </a:lnTo>
                  <a:lnTo>
                    <a:pt x="21222" y="96008"/>
                  </a:lnTo>
                  <a:lnTo>
                    <a:pt x="20473" y="95654"/>
                  </a:lnTo>
                  <a:close/>
                  <a:moveTo>
                    <a:pt x="22409" y="95841"/>
                  </a:moveTo>
                  <a:lnTo>
                    <a:pt x="22930" y="95883"/>
                  </a:lnTo>
                  <a:lnTo>
                    <a:pt x="23430" y="96029"/>
                  </a:lnTo>
                  <a:lnTo>
                    <a:pt x="22909" y="96008"/>
                  </a:lnTo>
                  <a:lnTo>
                    <a:pt x="22409" y="95841"/>
                  </a:lnTo>
                  <a:close/>
                  <a:moveTo>
                    <a:pt x="29469" y="89969"/>
                  </a:moveTo>
                  <a:lnTo>
                    <a:pt x="39528" y="94758"/>
                  </a:lnTo>
                  <a:lnTo>
                    <a:pt x="37446" y="95300"/>
                  </a:lnTo>
                  <a:lnTo>
                    <a:pt x="34259" y="95821"/>
                  </a:lnTo>
                  <a:lnTo>
                    <a:pt x="31031" y="96091"/>
                  </a:lnTo>
                  <a:lnTo>
                    <a:pt x="27803" y="96050"/>
                  </a:lnTo>
                  <a:lnTo>
                    <a:pt x="24596" y="95758"/>
                  </a:lnTo>
                  <a:lnTo>
                    <a:pt x="21431" y="95154"/>
                  </a:lnTo>
                  <a:lnTo>
                    <a:pt x="19348" y="94592"/>
                  </a:lnTo>
                  <a:lnTo>
                    <a:pt x="29469" y="89969"/>
                  </a:lnTo>
                  <a:close/>
                  <a:moveTo>
                    <a:pt x="36446" y="95946"/>
                  </a:moveTo>
                  <a:lnTo>
                    <a:pt x="35946" y="96133"/>
                  </a:lnTo>
                  <a:lnTo>
                    <a:pt x="35405" y="96112"/>
                  </a:lnTo>
                  <a:lnTo>
                    <a:pt x="35925" y="95987"/>
                  </a:lnTo>
                  <a:lnTo>
                    <a:pt x="36446" y="95946"/>
                  </a:lnTo>
                  <a:close/>
                  <a:moveTo>
                    <a:pt x="38383" y="95800"/>
                  </a:moveTo>
                  <a:lnTo>
                    <a:pt x="37633" y="96133"/>
                  </a:lnTo>
                  <a:lnTo>
                    <a:pt x="36800" y="96133"/>
                  </a:lnTo>
                  <a:lnTo>
                    <a:pt x="37571" y="95862"/>
                  </a:lnTo>
                  <a:lnTo>
                    <a:pt x="38383" y="95800"/>
                  </a:lnTo>
                  <a:close/>
                  <a:moveTo>
                    <a:pt x="41215" y="95571"/>
                  </a:moveTo>
                  <a:lnTo>
                    <a:pt x="42506" y="96175"/>
                  </a:lnTo>
                  <a:lnTo>
                    <a:pt x="38299" y="96154"/>
                  </a:lnTo>
                  <a:lnTo>
                    <a:pt x="39216" y="95737"/>
                  </a:lnTo>
                  <a:lnTo>
                    <a:pt x="41215" y="95571"/>
                  </a:lnTo>
                  <a:close/>
                  <a:moveTo>
                    <a:pt x="46317" y="95175"/>
                  </a:moveTo>
                  <a:lnTo>
                    <a:pt x="49191" y="96237"/>
                  </a:lnTo>
                  <a:lnTo>
                    <a:pt x="43193" y="96175"/>
                  </a:lnTo>
                  <a:lnTo>
                    <a:pt x="41798" y="95529"/>
                  </a:lnTo>
                  <a:lnTo>
                    <a:pt x="46317" y="95175"/>
                  </a:lnTo>
                  <a:close/>
                  <a:moveTo>
                    <a:pt x="53169" y="94634"/>
                  </a:moveTo>
                  <a:lnTo>
                    <a:pt x="59292" y="96320"/>
                  </a:lnTo>
                  <a:lnTo>
                    <a:pt x="50045" y="96237"/>
                  </a:lnTo>
                  <a:lnTo>
                    <a:pt x="47005" y="95113"/>
                  </a:lnTo>
                  <a:lnTo>
                    <a:pt x="53169" y="94634"/>
                  </a:lnTo>
                  <a:close/>
                  <a:moveTo>
                    <a:pt x="25637" y="96320"/>
                  </a:moveTo>
                  <a:lnTo>
                    <a:pt x="26158" y="96341"/>
                  </a:lnTo>
                  <a:lnTo>
                    <a:pt x="26679" y="96425"/>
                  </a:lnTo>
                  <a:lnTo>
                    <a:pt x="26158" y="96466"/>
                  </a:lnTo>
                  <a:lnTo>
                    <a:pt x="25637" y="96320"/>
                  </a:lnTo>
                  <a:close/>
                  <a:moveTo>
                    <a:pt x="33218" y="96383"/>
                  </a:moveTo>
                  <a:lnTo>
                    <a:pt x="32697" y="96529"/>
                  </a:lnTo>
                  <a:lnTo>
                    <a:pt x="32177" y="96466"/>
                  </a:lnTo>
                  <a:lnTo>
                    <a:pt x="32676" y="96383"/>
                  </a:lnTo>
                  <a:close/>
                  <a:moveTo>
                    <a:pt x="24513" y="96320"/>
                  </a:moveTo>
                  <a:lnTo>
                    <a:pt x="25304" y="96529"/>
                  </a:lnTo>
                  <a:lnTo>
                    <a:pt x="24471" y="96612"/>
                  </a:lnTo>
                  <a:lnTo>
                    <a:pt x="23701" y="96320"/>
                  </a:lnTo>
                  <a:close/>
                  <a:moveTo>
                    <a:pt x="29428" y="96508"/>
                  </a:moveTo>
                  <a:lnTo>
                    <a:pt x="29948" y="96550"/>
                  </a:lnTo>
                  <a:lnTo>
                    <a:pt x="29428" y="96633"/>
                  </a:lnTo>
                  <a:lnTo>
                    <a:pt x="28907" y="96550"/>
                  </a:lnTo>
                  <a:lnTo>
                    <a:pt x="29428" y="96508"/>
                  </a:lnTo>
                  <a:close/>
                  <a:moveTo>
                    <a:pt x="35155" y="96404"/>
                  </a:moveTo>
                  <a:lnTo>
                    <a:pt x="34363" y="96695"/>
                  </a:lnTo>
                  <a:lnTo>
                    <a:pt x="33530" y="96612"/>
                  </a:lnTo>
                  <a:lnTo>
                    <a:pt x="34322" y="96404"/>
                  </a:lnTo>
                  <a:close/>
                  <a:moveTo>
                    <a:pt x="22847" y="96300"/>
                  </a:moveTo>
                  <a:lnTo>
                    <a:pt x="23784" y="96654"/>
                  </a:lnTo>
                  <a:lnTo>
                    <a:pt x="22763" y="96737"/>
                  </a:lnTo>
                  <a:lnTo>
                    <a:pt x="21847" y="96300"/>
                  </a:lnTo>
                  <a:close/>
                  <a:moveTo>
                    <a:pt x="37008" y="96425"/>
                  </a:moveTo>
                  <a:lnTo>
                    <a:pt x="36071" y="96841"/>
                  </a:lnTo>
                  <a:lnTo>
                    <a:pt x="35051" y="96758"/>
                  </a:lnTo>
                  <a:lnTo>
                    <a:pt x="35988" y="96425"/>
                  </a:lnTo>
                  <a:close/>
                  <a:moveTo>
                    <a:pt x="27782" y="96633"/>
                  </a:moveTo>
                  <a:lnTo>
                    <a:pt x="28595" y="96779"/>
                  </a:lnTo>
                  <a:lnTo>
                    <a:pt x="27762" y="96924"/>
                  </a:lnTo>
                  <a:lnTo>
                    <a:pt x="26970" y="96695"/>
                  </a:lnTo>
                  <a:lnTo>
                    <a:pt x="27782" y="96633"/>
                  </a:lnTo>
                  <a:close/>
                  <a:moveTo>
                    <a:pt x="31052" y="96654"/>
                  </a:moveTo>
                  <a:lnTo>
                    <a:pt x="31864" y="96737"/>
                  </a:lnTo>
                  <a:lnTo>
                    <a:pt x="31073" y="96945"/>
                  </a:lnTo>
                  <a:lnTo>
                    <a:pt x="30261" y="96799"/>
                  </a:lnTo>
                  <a:lnTo>
                    <a:pt x="31052" y="96654"/>
                  </a:lnTo>
                  <a:close/>
                  <a:moveTo>
                    <a:pt x="26116" y="96758"/>
                  </a:moveTo>
                  <a:lnTo>
                    <a:pt x="27095" y="97029"/>
                  </a:lnTo>
                  <a:lnTo>
                    <a:pt x="26075" y="97195"/>
                  </a:lnTo>
                  <a:lnTo>
                    <a:pt x="25117" y="96841"/>
                  </a:lnTo>
                  <a:lnTo>
                    <a:pt x="26116" y="96758"/>
                  </a:lnTo>
                  <a:close/>
                  <a:moveTo>
                    <a:pt x="32718" y="96820"/>
                  </a:moveTo>
                  <a:lnTo>
                    <a:pt x="33718" y="96924"/>
                  </a:lnTo>
                  <a:lnTo>
                    <a:pt x="32760" y="97258"/>
                  </a:lnTo>
                  <a:lnTo>
                    <a:pt x="31739" y="97070"/>
                  </a:lnTo>
                  <a:lnTo>
                    <a:pt x="32718" y="96820"/>
                  </a:lnTo>
                  <a:close/>
                  <a:moveTo>
                    <a:pt x="29428" y="96945"/>
                  </a:moveTo>
                  <a:lnTo>
                    <a:pt x="30406" y="97112"/>
                  </a:lnTo>
                  <a:lnTo>
                    <a:pt x="29407" y="97383"/>
                  </a:lnTo>
                  <a:lnTo>
                    <a:pt x="28428" y="97112"/>
                  </a:lnTo>
                  <a:lnTo>
                    <a:pt x="29428" y="96945"/>
                  </a:lnTo>
                  <a:close/>
                  <a:moveTo>
                    <a:pt x="24429" y="96904"/>
                  </a:moveTo>
                  <a:lnTo>
                    <a:pt x="25512" y="97299"/>
                  </a:lnTo>
                  <a:lnTo>
                    <a:pt x="24346" y="97487"/>
                  </a:lnTo>
                  <a:lnTo>
                    <a:pt x="23305" y="96987"/>
                  </a:lnTo>
                  <a:lnTo>
                    <a:pt x="24429" y="96904"/>
                  </a:lnTo>
                  <a:close/>
                  <a:moveTo>
                    <a:pt x="15724" y="96258"/>
                  </a:moveTo>
                  <a:lnTo>
                    <a:pt x="21160" y="96300"/>
                  </a:lnTo>
                  <a:lnTo>
                    <a:pt x="22201" y="96779"/>
                  </a:lnTo>
                  <a:lnTo>
                    <a:pt x="12954" y="97507"/>
                  </a:lnTo>
                  <a:lnTo>
                    <a:pt x="15724" y="96258"/>
                  </a:lnTo>
                  <a:close/>
                  <a:moveTo>
                    <a:pt x="34405" y="96987"/>
                  </a:moveTo>
                  <a:lnTo>
                    <a:pt x="35530" y="97091"/>
                  </a:lnTo>
                  <a:lnTo>
                    <a:pt x="34467" y="97570"/>
                  </a:lnTo>
                  <a:lnTo>
                    <a:pt x="33322" y="97362"/>
                  </a:lnTo>
                  <a:lnTo>
                    <a:pt x="34405" y="96987"/>
                  </a:lnTo>
                  <a:close/>
                  <a:moveTo>
                    <a:pt x="37695" y="96425"/>
                  </a:moveTo>
                  <a:lnTo>
                    <a:pt x="43131" y="96466"/>
                  </a:lnTo>
                  <a:lnTo>
                    <a:pt x="45880" y="97799"/>
                  </a:lnTo>
                  <a:lnTo>
                    <a:pt x="36654" y="96904"/>
                  </a:lnTo>
                  <a:lnTo>
                    <a:pt x="37695" y="96425"/>
                  </a:lnTo>
                  <a:close/>
                  <a:moveTo>
                    <a:pt x="27762" y="97216"/>
                  </a:moveTo>
                  <a:lnTo>
                    <a:pt x="28845" y="97528"/>
                  </a:lnTo>
                  <a:lnTo>
                    <a:pt x="27720" y="97820"/>
                  </a:lnTo>
                  <a:lnTo>
                    <a:pt x="26616" y="97403"/>
                  </a:lnTo>
                  <a:lnTo>
                    <a:pt x="27762" y="97216"/>
                  </a:lnTo>
                  <a:close/>
                  <a:moveTo>
                    <a:pt x="31073" y="97237"/>
                  </a:moveTo>
                  <a:lnTo>
                    <a:pt x="32197" y="97445"/>
                  </a:lnTo>
                  <a:lnTo>
                    <a:pt x="31094" y="97841"/>
                  </a:lnTo>
                  <a:lnTo>
                    <a:pt x="29969" y="97528"/>
                  </a:lnTo>
                  <a:lnTo>
                    <a:pt x="31073" y="97237"/>
                  </a:lnTo>
                  <a:close/>
                  <a:moveTo>
                    <a:pt x="8852" y="96195"/>
                  </a:moveTo>
                  <a:lnTo>
                    <a:pt x="15037" y="96237"/>
                  </a:lnTo>
                  <a:lnTo>
                    <a:pt x="12101" y="97591"/>
                  </a:lnTo>
                  <a:lnTo>
                    <a:pt x="4270" y="98195"/>
                  </a:lnTo>
                  <a:lnTo>
                    <a:pt x="3812" y="97986"/>
                  </a:lnTo>
                  <a:lnTo>
                    <a:pt x="8852" y="96195"/>
                  </a:lnTo>
                  <a:close/>
                  <a:moveTo>
                    <a:pt x="50837" y="96529"/>
                  </a:moveTo>
                  <a:lnTo>
                    <a:pt x="58959" y="96612"/>
                  </a:lnTo>
                  <a:lnTo>
                    <a:pt x="55377" y="98236"/>
                  </a:lnTo>
                  <a:lnTo>
                    <a:pt x="50837" y="96529"/>
                  </a:lnTo>
                  <a:close/>
                  <a:moveTo>
                    <a:pt x="26054" y="97507"/>
                  </a:moveTo>
                  <a:lnTo>
                    <a:pt x="27241" y="97945"/>
                  </a:lnTo>
                  <a:lnTo>
                    <a:pt x="25971" y="98257"/>
                  </a:lnTo>
                  <a:lnTo>
                    <a:pt x="24804" y="97716"/>
                  </a:lnTo>
                  <a:lnTo>
                    <a:pt x="26054" y="97507"/>
                  </a:lnTo>
                  <a:close/>
                  <a:moveTo>
                    <a:pt x="3416" y="98111"/>
                  </a:moveTo>
                  <a:lnTo>
                    <a:pt x="3687" y="98257"/>
                  </a:lnTo>
                  <a:lnTo>
                    <a:pt x="2875" y="98320"/>
                  </a:lnTo>
                  <a:lnTo>
                    <a:pt x="2875" y="98320"/>
                  </a:lnTo>
                  <a:lnTo>
                    <a:pt x="3416" y="98111"/>
                  </a:lnTo>
                  <a:close/>
                  <a:moveTo>
                    <a:pt x="32781" y="97549"/>
                  </a:moveTo>
                  <a:lnTo>
                    <a:pt x="34009" y="97778"/>
                  </a:lnTo>
                  <a:lnTo>
                    <a:pt x="32843" y="98320"/>
                  </a:lnTo>
                  <a:lnTo>
                    <a:pt x="31594" y="97986"/>
                  </a:lnTo>
                  <a:lnTo>
                    <a:pt x="32781" y="97549"/>
                  </a:lnTo>
                  <a:close/>
                  <a:moveTo>
                    <a:pt x="29407" y="97674"/>
                  </a:moveTo>
                  <a:lnTo>
                    <a:pt x="30636" y="98007"/>
                  </a:lnTo>
                  <a:lnTo>
                    <a:pt x="29407" y="98445"/>
                  </a:lnTo>
                  <a:lnTo>
                    <a:pt x="28199" y="97986"/>
                  </a:lnTo>
                  <a:lnTo>
                    <a:pt x="29407" y="97674"/>
                  </a:lnTo>
                  <a:close/>
                  <a:moveTo>
                    <a:pt x="43797" y="96487"/>
                  </a:moveTo>
                  <a:lnTo>
                    <a:pt x="49983" y="96529"/>
                  </a:lnTo>
                  <a:lnTo>
                    <a:pt x="55002" y="98403"/>
                  </a:lnTo>
                  <a:lnTo>
                    <a:pt x="54544" y="98611"/>
                  </a:lnTo>
                  <a:lnTo>
                    <a:pt x="46734" y="97862"/>
                  </a:lnTo>
                  <a:lnTo>
                    <a:pt x="43797" y="96487"/>
                  </a:lnTo>
                  <a:close/>
                  <a:moveTo>
                    <a:pt x="55397" y="98549"/>
                  </a:moveTo>
                  <a:lnTo>
                    <a:pt x="55939" y="98757"/>
                  </a:lnTo>
                  <a:lnTo>
                    <a:pt x="55127" y="98674"/>
                  </a:lnTo>
                  <a:lnTo>
                    <a:pt x="55397" y="98549"/>
                  </a:lnTo>
                  <a:close/>
                  <a:moveTo>
                    <a:pt x="27699" y="98111"/>
                  </a:moveTo>
                  <a:lnTo>
                    <a:pt x="28990" y="98590"/>
                  </a:lnTo>
                  <a:lnTo>
                    <a:pt x="27657" y="99069"/>
                  </a:lnTo>
                  <a:lnTo>
                    <a:pt x="26387" y="98465"/>
                  </a:lnTo>
                  <a:lnTo>
                    <a:pt x="27699" y="98111"/>
                  </a:lnTo>
                  <a:close/>
                  <a:moveTo>
                    <a:pt x="31115" y="98153"/>
                  </a:moveTo>
                  <a:lnTo>
                    <a:pt x="32427" y="98507"/>
                  </a:lnTo>
                  <a:lnTo>
                    <a:pt x="31156" y="99090"/>
                  </a:lnTo>
                  <a:lnTo>
                    <a:pt x="29823" y="98611"/>
                  </a:lnTo>
                  <a:lnTo>
                    <a:pt x="31115" y="98153"/>
                  </a:lnTo>
                  <a:close/>
                  <a:moveTo>
                    <a:pt x="58105" y="99257"/>
                  </a:moveTo>
                  <a:lnTo>
                    <a:pt x="58875" y="99319"/>
                  </a:lnTo>
                  <a:lnTo>
                    <a:pt x="58542" y="99423"/>
                  </a:lnTo>
                  <a:lnTo>
                    <a:pt x="58105" y="99257"/>
                  </a:lnTo>
                  <a:close/>
                  <a:moveTo>
                    <a:pt x="11330" y="97945"/>
                  </a:moveTo>
                  <a:lnTo>
                    <a:pt x="7436" y="99715"/>
                  </a:lnTo>
                  <a:lnTo>
                    <a:pt x="4791" y="98445"/>
                  </a:lnTo>
                  <a:lnTo>
                    <a:pt x="11330" y="97945"/>
                  </a:lnTo>
                  <a:close/>
                  <a:moveTo>
                    <a:pt x="29407" y="98757"/>
                  </a:moveTo>
                  <a:lnTo>
                    <a:pt x="30781" y="99257"/>
                  </a:lnTo>
                  <a:lnTo>
                    <a:pt x="29386" y="99902"/>
                  </a:lnTo>
                  <a:lnTo>
                    <a:pt x="28032" y="99236"/>
                  </a:lnTo>
                  <a:lnTo>
                    <a:pt x="29407" y="98757"/>
                  </a:lnTo>
                  <a:close/>
                  <a:moveTo>
                    <a:pt x="4208" y="98507"/>
                  </a:moveTo>
                  <a:lnTo>
                    <a:pt x="7082" y="99861"/>
                  </a:lnTo>
                  <a:lnTo>
                    <a:pt x="6915" y="99944"/>
                  </a:lnTo>
                  <a:lnTo>
                    <a:pt x="3229" y="98570"/>
                  </a:lnTo>
                  <a:lnTo>
                    <a:pt x="4208" y="98507"/>
                  </a:lnTo>
                  <a:close/>
                  <a:moveTo>
                    <a:pt x="47484" y="98236"/>
                  </a:moveTo>
                  <a:lnTo>
                    <a:pt x="54023" y="98861"/>
                  </a:lnTo>
                  <a:lnTo>
                    <a:pt x="51357" y="100069"/>
                  </a:lnTo>
                  <a:lnTo>
                    <a:pt x="47484" y="98236"/>
                  </a:lnTo>
                  <a:close/>
                  <a:moveTo>
                    <a:pt x="22722" y="97029"/>
                  </a:moveTo>
                  <a:lnTo>
                    <a:pt x="23846" y="97570"/>
                  </a:lnTo>
                  <a:lnTo>
                    <a:pt x="8394" y="100173"/>
                  </a:lnTo>
                  <a:lnTo>
                    <a:pt x="7769" y="99882"/>
                  </a:lnTo>
                  <a:lnTo>
                    <a:pt x="12184" y="97862"/>
                  </a:lnTo>
                  <a:lnTo>
                    <a:pt x="22722" y="97029"/>
                  </a:lnTo>
                  <a:close/>
                  <a:moveTo>
                    <a:pt x="7436" y="100027"/>
                  </a:moveTo>
                  <a:lnTo>
                    <a:pt x="7894" y="100257"/>
                  </a:lnTo>
                  <a:lnTo>
                    <a:pt x="7769" y="100277"/>
                  </a:lnTo>
                  <a:lnTo>
                    <a:pt x="7290" y="100090"/>
                  </a:lnTo>
                  <a:lnTo>
                    <a:pt x="7436" y="100027"/>
                  </a:lnTo>
                  <a:close/>
                  <a:moveTo>
                    <a:pt x="54585" y="98924"/>
                  </a:moveTo>
                  <a:lnTo>
                    <a:pt x="55585" y="99007"/>
                  </a:lnTo>
                  <a:lnTo>
                    <a:pt x="51878" y="100319"/>
                  </a:lnTo>
                  <a:lnTo>
                    <a:pt x="51690" y="100236"/>
                  </a:lnTo>
                  <a:lnTo>
                    <a:pt x="54585" y="98924"/>
                  </a:lnTo>
                  <a:close/>
                  <a:moveTo>
                    <a:pt x="2542" y="98632"/>
                  </a:moveTo>
                  <a:lnTo>
                    <a:pt x="6540" y="100132"/>
                  </a:lnTo>
                  <a:lnTo>
                    <a:pt x="5790" y="100465"/>
                  </a:lnTo>
                  <a:lnTo>
                    <a:pt x="750" y="99069"/>
                  </a:lnTo>
                  <a:lnTo>
                    <a:pt x="1813" y="98695"/>
                  </a:lnTo>
                  <a:lnTo>
                    <a:pt x="2542" y="98632"/>
                  </a:lnTo>
                  <a:close/>
                  <a:moveTo>
                    <a:pt x="6915" y="100257"/>
                  </a:moveTo>
                  <a:lnTo>
                    <a:pt x="7206" y="100361"/>
                  </a:lnTo>
                  <a:lnTo>
                    <a:pt x="6394" y="100506"/>
                  </a:lnTo>
                  <a:lnTo>
                    <a:pt x="6915" y="100257"/>
                  </a:lnTo>
                  <a:close/>
                  <a:moveTo>
                    <a:pt x="36113" y="97153"/>
                  </a:moveTo>
                  <a:lnTo>
                    <a:pt x="46651" y="98153"/>
                  </a:lnTo>
                  <a:lnTo>
                    <a:pt x="51003" y="100236"/>
                  </a:lnTo>
                  <a:lnTo>
                    <a:pt x="50378" y="100527"/>
                  </a:lnTo>
                  <a:lnTo>
                    <a:pt x="34967" y="97674"/>
                  </a:lnTo>
                  <a:lnTo>
                    <a:pt x="36113" y="97153"/>
                  </a:lnTo>
                  <a:close/>
                  <a:moveTo>
                    <a:pt x="8352" y="100465"/>
                  </a:moveTo>
                  <a:lnTo>
                    <a:pt x="8539" y="100569"/>
                  </a:lnTo>
                  <a:lnTo>
                    <a:pt x="8310" y="100486"/>
                  </a:lnTo>
                  <a:lnTo>
                    <a:pt x="8352" y="100465"/>
                  </a:lnTo>
                  <a:close/>
                  <a:moveTo>
                    <a:pt x="51357" y="100402"/>
                  </a:moveTo>
                  <a:lnTo>
                    <a:pt x="51482" y="100465"/>
                  </a:lnTo>
                  <a:lnTo>
                    <a:pt x="51003" y="100631"/>
                  </a:lnTo>
                  <a:lnTo>
                    <a:pt x="50878" y="100611"/>
                  </a:lnTo>
                  <a:lnTo>
                    <a:pt x="51357" y="100402"/>
                  </a:lnTo>
                  <a:close/>
                  <a:moveTo>
                    <a:pt x="56251" y="99069"/>
                  </a:moveTo>
                  <a:lnTo>
                    <a:pt x="56980" y="99153"/>
                  </a:lnTo>
                  <a:lnTo>
                    <a:pt x="58042" y="99548"/>
                  </a:lnTo>
                  <a:lnTo>
                    <a:pt x="52982" y="100860"/>
                  </a:lnTo>
                  <a:lnTo>
                    <a:pt x="52253" y="100506"/>
                  </a:lnTo>
                  <a:lnTo>
                    <a:pt x="56251" y="99069"/>
                  </a:lnTo>
                  <a:close/>
                  <a:moveTo>
                    <a:pt x="51857" y="100631"/>
                  </a:moveTo>
                  <a:lnTo>
                    <a:pt x="52378" y="100881"/>
                  </a:lnTo>
                  <a:lnTo>
                    <a:pt x="51565" y="100736"/>
                  </a:lnTo>
                  <a:lnTo>
                    <a:pt x="51857" y="100631"/>
                  </a:lnTo>
                  <a:close/>
                  <a:moveTo>
                    <a:pt x="50462" y="100819"/>
                  </a:moveTo>
                  <a:lnTo>
                    <a:pt x="50233" y="100902"/>
                  </a:lnTo>
                  <a:lnTo>
                    <a:pt x="50420" y="100819"/>
                  </a:lnTo>
                  <a:close/>
                  <a:moveTo>
                    <a:pt x="4270" y="101152"/>
                  </a:moveTo>
                  <a:lnTo>
                    <a:pt x="3854" y="101360"/>
                  </a:lnTo>
                  <a:lnTo>
                    <a:pt x="3499" y="101277"/>
                  </a:lnTo>
                  <a:lnTo>
                    <a:pt x="4270" y="101152"/>
                  </a:lnTo>
                  <a:close/>
                  <a:moveTo>
                    <a:pt x="54502" y="101569"/>
                  </a:moveTo>
                  <a:lnTo>
                    <a:pt x="55272" y="101714"/>
                  </a:lnTo>
                  <a:lnTo>
                    <a:pt x="54918" y="101777"/>
                  </a:lnTo>
                  <a:lnTo>
                    <a:pt x="54502" y="101569"/>
                  </a:lnTo>
                  <a:close/>
                  <a:moveTo>
                    <a:pt x="24304" y="97799"/>
                  </a:moveTo>
                  <a:lnTo>
                    <a:pt x="25533" y="98382"/>
                  </a:lnTo>
                  <a:lnTo>
                    <a:pt x="12059" y="101881"/>
                  </a:lnTo>
                  <a:lnTo>
                    <a:pt x="11663" y="101714"/>
                  </a:lnTo>
                  <a:lnTo>
                    <a:pt x="8852" y="100381"/>
                  </a:lnTo>
                  <a:lnTo>
                    <a:pt x="24304" y="97799"/>
                  </a:lnTo>
                  <a:close/>
                  <a:moveTo>
                    <a:pt x="7748" y="100569"/>
                  </a:moveTo>
                  <a:lnTo>
                    <a:pt x="11538" y="101985"/>
                  </a:lnTo>
                  <a:lnTo>
                    <a:pt x="11559" y="102006"/>
                  </a:lnTo>
                  <a:lnTo>
                    <a:pt x="11455" y="102027"/>
                  </a:lnTo>
                  <a:lnTo>
                    <a:pt x="6769" y="100736"/>
                  </a:lnTo>
                  <a:lnTo>
                    <a:pt x="7748" y="100569"/>
                  </a:lnTo>
                  <a:close/>
                  <a:moveTo>
                    <a:pt x="34509" y="97882"/>
                  </a:moveTo>
                  <a:lnTo>
                    <a:pt x="49920" y="100736"/>
                  </a:lnTo>
                  <a:lnTo>
                    <a:pt x="47088" y="102027"/>
                  </a:lnTo>
                  <a:lnTo>
                    <a:pt x="46692" y="102152"/>
                  </a:lnTo>
                  <a:lnTo>
                    <a:pt x="33280" y="98445"/>
                  </a:lnTo>
                  <a:lnTo>
                    <a:pt x="34509" y="97882"/>
                  </a:lnTo>
                  <a:close/>
                  <a:moveTo>
                    <a:pt x="51024" y="100923"/>
                  </a:moveTo>
                  <a:lnTo>
                    <a:pt x="52003" y="101110"/>
                  </a:lnTo>
                  <a:lnTo>
                    <a:pt x="47296" y="102318"/>
                  </a:lnTo>
                  <a:lnTo>
                    <a:pt x="47192" y="102297"/>
                  </a:lnTo>
                  <a:lnTo>
                    <a:pt x="47213" y="102277"/>
                  </a:lnTo>
                  <a:lnTo>
                    <a:pt x="51024" y="100923"/>
                  </a:lnTo>
                  <a:close/>
                  <a:moveTo>
                    <a:pt x="6103" y="100860"/>
                  </a:moveTo>
                  <a:lnTo>
                    <a:pt x="10893" y="102172"/>
                  </a:lnTo>
                  <a:lnTo>
                    <a:pt x="9810" y="102464"/>
                  </a:lnTo>
                  <a:lnTo>
                    <a:pt x="4333" y="101444"/>
                  </a:lnTo>
                  <a:lnTo>
                    <a:pt x="5374" y="100965"/>
                  </a:lnTo>
                  <a:lnTo>
                    <a:pt x="6103" y="100860"/>
                  </a:lnTo>
                  <a:close/>
                  <a:moveTo>
                    <a:pt x="52669" y="101235"/>
                  </a:moveTo>
                  <a:lnTo>
                    <a:pt x="53398" y="101360"/>
                  </a:lnTo>
                  <a:lnTo>
                    <a:pt x="54419" y="101860"/>
                  </a:lnTo>
                  <a:lnTo>
                    <a:pt x="48921" y="102776"/>
                  </a:lnTo>
                  <a:lnTo>
                    <a:pt x="47858" y="102485"/>
                  </a:lnTo>
                  <a:lnTo>
                    <a:pt x="52669" y="101235"/>
                  </a:lnTo>
                  <a:close/>
                  <a:moveTo>
                    <a:pt x="25950" y="98570"/>
                  </a:moveTo>
                  <a:lnTo>
                    <a:pt x="27262" y="99194"/>
                  </a:lnTo>
                  <a:lnTo>
                    <a:pt x="15849" y="103255"/>
                  </a:lnTo>
                  <a:lnTo>
                    <a:pt x="15454" y="103130"/>
                  </a:lnTo>
                  <a:lnTo>
                    <a:pt x="12538" y="102048"/>
                  </a:lnTo>
                  <a:lnTo>
                    <a:pt x="25950" y="98570"/>
                  </a:lnTo>
                  <a:close/>
                  <a:moveTo>
                    <a:pt x="11455" y="102339"/>
                  </a:moveTo>
                  <a:lnTo>
                    <a:pt x="13392" y="102860"/>
                  </a:lnTo>
                  <a:lnTo>
                    <a:pt x="14225" y="103276"/>
                  </a:lnTo>
                  <a:lnTo>
                    <a:pt x="10497" y="102589"/>
                  </a:lnTo>
                  <a:lnTo>
                    <a:pt x="11455" y="102339"/>
                  </a:lnTo>
                  <a:close/>
                  <a:moveTo>
                    <a:pt x="3874" y="101652"/>
                  </a:moveTo>
                  <a:lnTo>
                    <a:pt x="9143" y="102631"/>
                  </a:lnTo>
                  <a:lnTo>
                    <a:pt x="6436" y="103339"/>
                  </a:lnTo>
                  <a:lnTo>
                    <a:pt x="1292" y="102839"/>
                  </a:lnTo>
                  <a:lnTo>
                    <a:pt x="3874" y="101652"/>
                  </a:lnTo>
                  <a:close/>
                  <a:moveTo>
                    <a:pt x="14995" y="103318"/>
                  </a:moveTo>
                  <a:lnTo>
                    <a:pt x="15349" y="103422"/>
                  </a:lnTo>
                  <a:lnTo>
                    <a:pt x="15370" y="103422"/>
                  </a:lnTo>
                  <a:lnTo>
                    <a:pt x="15287" y="103443"/>
                  </a:lnTo>
                  <a:lnTo>
                    <a:pt x="14995" y="103318"/>
                  </a:lnTo>
                  <a:close/>
                  <a:moveTo>
                    <a:pt x="32864" y="98632"/>
                  </a:moveTo>
                  <a:lnTo>
                    <a:pt x="46213" y="102318"/>
                  </a:lnTo>
                  <a:lnTo>
                    <a:pt x="43298" y="103360"/>
                  </a:lnTo>
                  <a:lnTo>
                    <a:pt x="42881" y="103485"/>
                  </a:lnTo>
                  <a:lnTo>
                    <a:pt x="31531" y="99236"/>
                  </a:lnTo>
                  <a:lnTo>
                    <a:pt x="32864" y="98632"/>
                  </a:lnTo>
                  <a:close/>
                  <a:moveTo>
                    <a:pt x="47296" y="102631"/>
                  </a:moveTo>
                  <a:lnTo>
                    <a:pt x="48254" y="102901"/>
                  </a:lnTo>
                  <a:lnTo>
                    <a:pt x="44506" y="103526"/>
                  </a:lnTo>
                  <a:lnTo>
                    <a:pt x="44506" y="103526"/>
                  </a:lnTo>
                  <a:lnTo>
                    <a:pt x="45359" y="103130"/>
                  </a:lnTo>
                  <a:lnTo>
                    <a:pt x="47296" y="102631"/>
                  </a:lnTo>
                  <a:close/>
                  <a:moveTo>
                    <a:pt x="43735" y="103547"/>
                  </a:moveTo>
                  <a:lnTo>
                    <a:pt x="43443" y="103693"/>
                  </a:lnTo>
                  <a:lnTo>
                    <a:pt x="43360" y="103651"/>
                  </a:lnTo>
                  <a:lnTo>
                    <a:pt x="43381" y="103651"/>
                  </a:lnTo>
                  <a:lnTo>
                    <a:pt x="43735" y="103547"/>
                  </a:lnTo>
                  <a:close/>
                  <a:moveTo>
                    <a:pt x="54877" y="102068"/>
                  </a:moveTo>
                  <a:lnTo>
                    <a:pt x="57459" y="103297"/>
                  </a:lnTo>
                  <a:lnTo>
                    <a:pt x="52294" y="103714"/>
                  </a:lnTo>
                  <a:lnTo>
                    <a:pt x="49587" y="102964"/>
                  </a:lnTo>
                  <a:lnTo>
                    <a:pt x="54877" y="102068"/>
                  </a:lnTo>
                  <a:close/>
                  <a:moveTo>
                    <a:pt x="9831" y="102756"/>
                  </a:moveTo>
                  <a:lnTo>
                    <a:pt x="14704" y="103651"/>
                  </a:lnTo>
                  <a:lnTo>
                    <a:pt x="13662" y="104026"/>
                  </a:lnTo>
                  <a:lnTo>
                    <a:pt x="7269" y="103422"/>
                  </a:lnTo>
                  <a:lnTo>
                    <a:pt x="9831" y="102756"/>
                  </a:lnTo>
                  <a:close/>
                  <a:moveTo>
                    <a:pt x="15266" y="103755"/>
                  </a:moveTo>
                  <a:lnTo>
                    <a:pt x="16349" y="104276"/>
                  </a:lnTo>
                  <a:lnTo>
                    <a:pt x="16349" y="104276"/>
                  </a:lnTo>
                  <a:lnTo>
                    <a:pt x="14350" y="104088"/>
                  </a:lnTo>
                  <a:lnTo>
                    <a:pt x="15266" y="103755"/>
                  </a:lnTo>
                  <a:close/>
                  <a:moveTo>
                    <a:pt x="48921" y="103068"/>
                  </a:moveTo>
                  <a:lnTo>
                    <a:pt x="51461" y="103776"/>
                  </a:lnTo>
                  <a:lnTo>
                    <a:pt x="45047" y="104276"/>
                  </a:lnTo>
                  <a:lnTo>
                    <a:pt x="44006" y="103901"/>
                  </a:lnTo>
                  <a:lnTo>
                    <a:pt x="48921" y="103068"/>
                  </a:lnTo>
                  <a:close/>
                  <a:moveTo>
                    <a:pt x="27637" y="99382"/>
                  </a:moveTo>
                  <a:lnTo>
                    <a:pt x="29053" y="100048"/>
                  </a:lnTo>
                  <a:lnTo>
                    <a:pt x="19764" y="104297"/>
                  </a:lnTo>
                  <a:lnTo>
                    <a:pt x="19348" y="104213"/>
                  </a:lnTo>
                  <a:lnTo>
                    <a:pt x="16349" y="103380"/>
                  </a:lnTo>
                  <a:lnTo>
                    <a:pt x="27637" y="99382"/>
                  </a:lnTo>
                  <a:close/>
                  <a:moveTo>
                    <a:pt x="31156" y="99403"/>
                  </a:moveTo>
                  <a:lnTo>
                    <a:pt x="42381" y="103609"/>
                  </a:lnTo>
                  <a:lnTo>
                    <a:pt x="39382" y="104380"/>
                  </a:lnTo>
                  <a:lnTo>
                    <a:pt x="38966" y="104443"/>
                  </a:lnTo>
                  <a:lnTo>
                    <a:pt x="29740" y="100048"/>
                  </a:lnTo>
                  <a:lnTo>
                    <a:pt x="31156" y="99403"/>
                  </a:lnTo>
                  <a:close/>
                  <a:moveTo>
                    <a:pt x="16349" y="103964"/>
                  </a:moveTo>
                  <a:lnTo>
                    <a:pt x="17265" y="104130"/>
                  </a:lnTo>
                  <a:lnTo>
                    <a:pt x="18140" y="104463"/>
                  </a:lnTo>
                  <a:lnTo>
                    <a:pt x="17203" y="104359"/>
                  </a:lnTo>
                  <a:lnTo>
                    <a:pt x="16349" y="103964"/>
                  </a:lnTo>
                  <a:close/>
                  <a:moveTo>
                    <a:pt x="43443" y="104005"/>
                  </a:moveTo>
                  <a:lnTo>
                    <a:pt x="44360" y="104338"/>
                  </a:lnTo>
                  <a:lnTo>
                    <a:pt x="42360" y="104505"/>
                  </a:lnTo>
                  <a:lnTo>
                    <a:pt x="43443" y="104005"/>
                  </a:lnTo>
                  <a:close/>
                  <a:moveTo>
                    <a:pt x="18911" y="104422"/>
                  </a:moveTo>
                  <a:lnTo>
                    <a:pt x="19265" y="104505"/>
                  </a:lnTo>
                  <a:lnTo>
                    <a:pt x="19285" y="104505"/>
                  </a:lnTo>
                  <a:lnTo>
                    <a:pt x="19202" y="104547"/>
                  </a:lnTo>
                  <a:lnTo>
                    <a:pt x="18911" y="104422"/>
                  </a:lnTo>
                  <a:close/>
                  <a:moveTo>
                    <a:pt x="42381" y="104172"/>
                  </a:moveTo>
                  <a:lnTo>
                    <a:pt x="41507" y="104567"/>
                  </a:lnTo>
                  <a:lnTo>
                    <a:pt x="40569" y="104630"/>
                  </a:lnTo>
                  <a:lnTo>
                    <a:pt x="41444" y="104318"/>
                  </a:lnTo>
                  <a:lnTo>
                    <a:pt x="42381" y="104172"/>
                  </a:lnTo>
                  <a:close/>
                  <a:moveTo>
                    <a:pt x="39799" y="104609"/>
                  </a:moveTo>
                  <a:lnTo>
                    <a:pt x="39507" y="104713"/>
                  </a:lnTo>
                  <a:lnTo>
                    <a:pt x="39424" y="104672"/>
                  </a:lnTo>
                  <a:lnTo>
                    <a:pt x="39445" y="104672"/>
                  </a:lnTo>
                  <a:lnTo>
                    <a:pt x="39799" y="104609"/>
                  </a:lnTo>
                  <a:close/>
                  <a:moveTo>
                    <a:pt x="17973" y="104734"/>
                  </a:moveTo>
                  <a:lnTo>
                    <a:pt x="18661" y="104797"/>
                  </a:lnTo>
                  <a:lnTo>
                    <a:pt x="18369" y="104922"/>
                  </a:lnTo>
                  <a:lnTo>
                    <a:pt x="17973" y="104734"/>
                  </a:lnTo>
                  <a:close/>
                  <a:moveTo>
                    <a:pt x="40736" y="104922"/>
                  </a:moveTo>
                  <a:lnTo>
                    <a:pt x="40340" y="105109"/>
                  </a:lnTo>
                  <a:lnTo>
                    <a:pt x="40049" y="104963"/>
                  </a:lnTo>
                  <a:lnTo>
                    <a:pt x="40736" y="104922"/>
                  </a:lnTo>
                  <a:close/>
                  <a:moveTo>
                    <a:pt x="6457" y="103630"/>
                  </a:moveTo>
                  <a:lnTo>
                    <a:pt x="13017" y="104255"/>
                  </a:lnTo>
                  <a:lnTo>
                    <a:pt x="10372" y="105192"/>
                  </a:lnTo>
                  <a:lnTo>
                    <a:pt x="709" y="105109"/>
                  </a:lnTo>
                  <a:lnTo>
                    <a:pt x="6457" y="103630"/>
                  </a:lnTo>
                  <a:close/>
                  <a:moveTo>
                    <a:pt x="13704" y="104318"/>
                  </a:moveTo>
                  <a:lnTo>
                    <a:pt x="17120" y="104651"/>
                  </a:lnTo>
                  <a:lnTo>
                    <a:pt x="18036" y="105088"/>
                  </a:lnTo>
                  <a:lnTo>
                    <a:pt x="17640" y="105255"/>
                  </a:lnTo>
                  <a:lnTo>
                    <a:pt x="11226" y="105192"/>
                  </a:lnTo>
                  <a:lnTo>
                    <a:pt x="13704" y="104318"/>
                  </a:lnTo>
                  <a:close/>
                  <a:moveTo>
                    <a:pt x="18369" y="105234"/>
                  </a:moveTo>
                  <a:lnTo>
                    <a:pt x="18411" y="105255"/>
                  </a:lnTo>
                  <a:lnTo>
                    <a:pt x="18327" y="105255"/>
                  </a:lnTo>
                  <a:lnTo>
                    <a:pt x="18369" y="105234"/>
                  </a:lnTo>
                  <a:close/>
                  <a:moveTo>
                    <a:pt x="19223" y="104859"/>
                  </a:moveTo>
                  <a:lnTo>
                    <a:pt x="20348" y="105276"/>
                  </a:lnTo>
                  <a:lnTo>
                    <a:pt x="19098" y="105276"/>
                  </a:lnTo>
                  <a:lnTo>
                    <a:pt x="18723" y="105088"/>
                  </a:lnTo>
                  <a:lnTo>
                    <a:pt x="19223" y="104859"/>
                  </a:lnTo>
                  <a:close/>
                  <a:moveTo>
                    <a:pt x="20306" y="104963"/>
                  </a:moveTo>
                  <a:lnTo>
                    <a:pt x="21243" y="105046"/>
                  </a:lnTo>
                  <a:lnTo>
                    <a:pt x="22139" y="105296"/>
                  </a:lnTo>
                  <a:lnTo>
                    <a:pt x="21201" y="105276"/>
                  </a:lnTo>
                  <a:lnTo>
                    <a:pt x="20306" y="104963"/>
                  </a:lnTo>
                  <a:close/>
                  <a:moveTo>
                    <a:pt x="22909" y="105192"/>
                  </a:moveTo>
                  <a:lnTo>
                    <a:pt x="23263" y="105234"/>
                  </a:lnTo>
                  <a:lnTo>
                    <a:pt x="23638" y="105296"/>
                  </a:lnTo>
                  <a:lnTo>
                    <a:pt x="23263" y="105296"/>
                  </a:lnTo>
                  <a:lnTo>
                    <a:pt x="22909" y="105192"/>
                  </a:lnTo>
                  <a:close/>
                  <a:moveTo>
                    <a:pt x="29386" y="100215"/>
                  </a:moveTo>
                  <a:lnTo>
                    <a:pt x="38466" y="104526"/>
                  </a:lnTo>
                  <a:lnTo>
                    <a:pt x="35405" y="105046"/>
                  </a:lnTo>
                  <a:lnTo>
                    <a:pt x="31364" y="105359"/>
                  </a:lnTo>
                  <a:lnTo>
                    <a:pt x="27324" y="105338"/>
                  </a:lnTo>
                  <a:lnTo>
                    <a:pt x="23305" y="104942"/>
                  </a:lnTo>
                  <a:lnTo>
                    <a:pt x="20243" y="104380"/>
                  </a:lnTo>
                  <a:lnTo>
                    <a:pt x="29386" y="100215"/>
                  </a:lnTo>
                  <a:close/>
                  <a:moveTo>
                    <a:pt x="35800" y="105317"/>
                  </a:moveTo>
                  <a:lnTo>
                    <a:pt x="35446" y="105401"/>
                  </a:lnTo>
                  <a:lnTo>
                    <a:pt x="35071" y="105401"/>
                  </a:lnTo>
                  <a:lnTo>
                    <a:pt x="35425" y="105338"/>
                  </a:lnTo>
                  <a:lnTo>
                    <a:pt x="35800" y="105317"/>
                  </a:lnTo>
                  <a:close/>
                  <a:moveTo>
                    <a:pt x="38404" y="105109"/>
                  </a:moveTo>
                  <a:lnTo>
                    <a:pt x="37508" y="105421"/>
                  </a:lnTo>
                  <a:lnTo>
                    <a:pt x="36550" y="105421"/>
                  </a:lnTo>
                  <a:lnTo>
                    <a:pt x="37466" y="105171"/>
                  </a:lnTo>
                  <a:lnTo>
                    <a:pt x="38404" y="105109"/>
                  </a:lnTo>
                  <a:close/>
                  <a:moveTo>
                    <a:pt x="39486" y="105026"/>
                  </a:moveTo>
                  <a:lnTo>
                    <a:pt x="39986" y="105255"/>
                  </a:lnTo>
                  <a:lnTo>
                    <a:pt x="39611" y="105442"/>
                  </a:lnTo>
                  <a:lnTo>
                    <a:pt x="38362" y="105421"/>
                  </a:lnTo>
                  <a:lnTo>
                    <a:pt x="39486" y="105026"/>
                  </a:lnTo>
                  <a:close/>
                  <a:moveTo>
                    <a:pt x="40320" y="105421"/>
                  </a:moveTo>
                  <a:lnTo>
                    <a:pt x="40361" y="105442"/>
                  </a:lnTo>
                  <a:lnTo>
                    <a:pt x="40299" y="105442"/>
                  </a:lnTo>
                  <a:lnTo>
                    <a:pt x="40320" y="105421"/>
                  </a:lnTo>
                  <a:close/>
                  <a:moveTo>
                    <a:pt x="45005" y="104588"/>
                  </a:moveTo>
                  <a:lnTo>
                    <a:pt x="47484" y="105505"/>
                  </a:lnTo>
                  <a:lnTo>
                    <a:pt x="41048" y="105442"/>
                  </a:lnTo>
                  <a:lnTo>
                    <a:pt x="40674" y="105276"/>
                  </a:lnTo>
                  <a:lnTo>
                    <a:pt x="41590" y="104859"/>
                  </a:lnTo>
                  <a:lnTo>
                    <a:pt x="45005" y="104588"/>
                  </a:lnTo>
                  <a:close/>
                  <a:moveTo>
                    <a:pt x="52274" y="104005"/>
                  </a:moveTo>
                  <a:lnTo>
                    <a:pt x="58001" y="105588"/>
                  </a:lnTo>
                  <a:lnTo>
                    <a:pt x="48317" y="105505"/>
                  </a:lnTo>
                  <a:lnTo>
                    <a:pt x="45693" y="104526"/>
                  </a:lnTo>
                  <a:lnTo>
                    <a:pt x="52274" y="104005"/>
                  </a:lnTo>
                  <a:close/>
                  <a:moveTo>
                    <a:pt x="27324" y="105630"/>
                  </a:moveTo>
                  <a:lnTo>
                    <a:pt x="27678" y="105650"/>
                  </a:lnTo>
                  <a:lnTo>
                    <a:pt x="27303" y="105692"/>
                  </a:lnTo>
                  <a:lnTo>
                    <a:pt x="26949" y="105630"/>
                  </a:lnTo>
                  <a:close/>
                  <a:moveTo>
                    <a:pt x="31385" y="105650"/>
                  </a:moveTo>
                  <a:lnTo>
                    <a:pt x="31739" y="105671"/>
                  </a:lnTo>
                  <a:lnTo>
                    <a:pt x="31385" y="105713"/>
                  </a:lnTo>
                  <a:lnTo>
                    <a:pt x="31010" y="105692"/>
                  </a:lnTo>
                  <a:lnTo>
                    <a:pt x="31385" y="105650"/>
                  </a:lnTo>
                  <a:close/>
                  <a:moveTo>
                    <a:pt x="25283" y="105609"/>
                  </a:moveTo>
                  <a:lnTo>
                    <a:pt x="26200" y="105775"/>
                  </a:lnTo>
                  <a:lnTo>
                    <a:pt x="25242" y="105859"/>
                  </a:lnTo>
                  <a:lnTo>
                    <a:pt x="24346" y="105609"/>
                  </a:lnTo>
                  <a:close/>
                  <a:moveTo>
                    <a:pt x="33426" y="105671"/>
                  </a:moveTo>
                  <a:lnTo>
                    <a:pt x="34363" y="105692"/>
                  </a:lnTo>
                  <a:lnTo>
                    <a:pt x="33447" y="105921"/>
                  </a:lnTo>
                  <a:lnTo>
                    <a:pt x="32489" y="105838"/>
                  </a:lnTo>
                  <a:lnTo>
                    <a:pt x="33426" y="105671"/>
                  </a:lnTo>
                  <a:close/>
                  <a:moveTo>
                    <a:pt x="23222" y="105588"/>
                  </a:moveTo>
                  <a:lnTo>
                    <a:pt x="24409" y="105921"/>
                  </a:lnTo>
                  <a:lnTo>
                    <a:pt x="23159" y="106025"/>
                  </a:lnTo>
                  <a:lnTo>
                    <a:pt x="21993" y="105588"/>
                  </a:lnTo>
                  <a:close/>
                  <a:moveTo>
                    <a:pt x="29344" y="105817"/>
                  </a:moveTo>
                  <a:lnTo>
                    <a:pt x="30281" y="105900"/>
                  </a:lnTo>
                  <a:lnTo>
                    <a:pt x="29344" y="106067"/>
                  </a:lnTo>
                  <a:lnTo>
                    <a:pt x="28407" y="105900"/>
                  </a:lnTo>
                  <a:lnTo>
                    <a:pt x="29344" y="105817"/>
                  </a:lnTo>
                  <a:close/>
                  <a:moveTo>
                    <a:pt x="36717" y="105692"/>
                  </a:moveTo>
                  <a:lnTo>
                    <a:pt x="35530" y="106129"/>
                  </a:lnTo>
                  <a:lnTo>
                    <a:pt x="34280" y="106004"/>
                  </a:lnTo>
                  <a:lnTo>
                    <a:pt x="35467" y="105692"/>
                  </a:lnTo>
                  <a:close/>
                  <a:moveTo>
                    <a:pt x="21139" y="105567"/>
                  </a:moveTo>
                  <a:lnTo>
                    <a:pt x="22472" y="106067"/>
                  </a:lnTo>
                  <a:lnTo>
                    <a:pt x="21035" y="106192"/>
                  </a:lnTo>
                  <a:lnTo>
                    <a:pt x="19723" y="105567"/>
                  </a:lnTo>
                  <a:close/>
                  <a:moveTo>
                    <a:pt x="38987" y="105713"/>
                  </a:moveTo>
                  <a:lnTo>
                    <a:pt x="37654" y="106317"/>
                  </a:lnTo>
                  <a:lnTo>
                    <a:pt x="36217" y="106192"/>
                  </a:lnTo>
                  <a:lnTo>
                    <a:pt x="37550" y="105713"/>
                  </a:lnTo>
                  <a:close/>
                  <a:moveTo>
                    <a:pt x="27303" y="105984"/>
                  </a:moveTo>
                  <a:lnTo>
                    <a:pt x="28511" y="106213"/>
                  </a:lnTo>
                  <a:lnTo>
                    <a:pt x="27283" y="106421"/>
                  </a:lnTo>
                  <a:lnTo>
                    <a:pt x="26075" y="106088"/>
                  </a:lnTo>
                  <a:lnTo>
                    <a:pt x="27303" y="105984"/>
                  </a:lnTo>
                  <a:close/>
                  <a:moveTo>
                    <a:pt x="31385" y="106025"/>
                  </a:moveTo>
                  <a:lnTo>
                    <a:pt x="32614" y="106129"/>
                  </a:lnTo>
                  <a:lnTo>
                    <a:pt x="31406" y="106442"/>
                  </a:lnTo>
                  <a:lnTo>
                    <a:pt x="30177" y="106213"/>
                  </a:lnTo>
                  <a:lnTo>
                    <a:pt x="31385" y="106025"/>
                  </a:lnTo>
                  <a:close/>
                  <a:moveTo>
                    <a:pt x="19036" y="105546"/>
                  </a:moveTo>
                  <a:lnTo>
                    <a:pt x="20452" y="106234"/>
                  </a:lnTo>
                  <a:lnTo>
                    <a:pt x="15308" y="106629"/>
                  </a:lnTo>
                  <a:lnTo>
                    <a:pt x="17703" y="105546"/>
                  </a:lnTo>
                  <a:close/>
                  <a:moveTo>
                    <a:pt x="25221" y="106150"/>
                  </a:moveTo>
                  <a:lnTo>
                    <a:pt x="26595" y="106525"/>
                  </a:lnTo>
                  <a:lnTo>
                    <a:pt x="25158" y="106775"/>
                  </a:lnTo>
                  <a:lnTo>
                    <a:pt x="23805" y="106254"/>
                  </a:lnTo>
                  <a:lnTo>
                    <a:pt x="25221" y="106150"/>
                  </a:lnTo>
                  <a:close/>
                  <a:moveTo>
                    <a:pt x="33468" y="106213"/>
                  </a:moveTo>
                  <a:lnTo>
                    <a:pt x="34884" y="106359"/>
                  </a:lnTo>
                  <a:lnTo>
                    <a:pt x="33509" y="106837"/>
                  </a:lnTo>
                  <a:lnTo>
                    <a:pt x="32073" y="106567"/>
                  </a:lnTo>
                  <a:lnTo>
                    <a:pt x="33468" y="106213"/>
                  </a:lnTo>
                  <a:close/>
                  <a:moveTo>
                    <a:pt x="40986" y="105734"/>
                  </a:moveTo>
                  <a:lnTo>
                    <a:pt x="43360" y="106879"/>
                  </a:lnTo>
                  <a:lnTo>
                    <a:pt x="38237" y="106379"/>
                  </a:lnTo>
                  <a:lnTo>
                    <a:pt x="39674" y="105734"/>
                  </a:lnTo>
                  <a:close/>
                  <a:moveTo>
                    <a:pt x="29344" y="106359"/>
                  </a:moveTo>
                  <a:lnTo>
                    <a:pt x="30740" y="106608"/>
                  </a:lnTo>
                  <a:lnTo>
                    <a:pt x="29344" y="106983"/>
                  </a:lnTo>
                  <a:lnTo>
                    <a:pt x="27928" y="106588"/>
                  </a:lnTo>
                  <a:lnTo>
                    <a:pt x="29344" y="106359"/>
                  </a:lnTo>
                  <a:close/>
                  <a:moveTo>
                    <a:pt x="23117" y="106317"/>
                  </a:moveTo>
                  <a:lnTo>
                    <a:pt x="24596" y="106858"/>
                  </a:lnTo>
                  <a:lnTo>
                    <a:pt x="23013" y="107129"/>
                  </a:lnTo>
                  <a:lnTo>
                    <a:pt x="21555" y="106442"/>
                  </a:lnTo>
                  <a:lnTo>
                    <a:pt x="23117" y="106317"/>
                  </a:lnTo>
                  <a:close/>
                  <a:moveTo>
                    <a:pt x="35571" y="106421"/>
                  </a:moveTo>
                  <a:lnTo>
                    <a:pt x="37133" y="106567"/>
                  </a:lnTo>
                  <a:lnTo>
                    <a:pt x="35655" y="107233"/>
                  </a:lnTo>
                  <a:lnTo>
                    <a:pt x="34072" y="106942"/>
                  </a:lnTo>
                  <a:lnTo>
                    <a:pt x="35571" y="106421"/>
                  </a:lnTo>
                  <a:close/>
                  <a:moveTo>
                    <a:pt x="10414" y="105484"/>
                  </a:moveTo>
                  <a:lnTo>
                    <a:pt x="17015" y="105546"/>
                  </a:lnTo>
                  <a:lnTo>
                    <a:pt x="14454" y="106713"/>
                  </a:lnTo>
                  <a:lnTo>
                    <a:pt x="4832" y="107462"/>
                  </a:lnTo>
                  <a:lnTo>
                    <a:pt x="10414" y="105484"/>
                  </a:lnTo>
                  <a:close/>
                  <a:moveTo>
                    <a:pt x="27262" y="106713"/>
                  </a:moveTo>
                  <a:lnTo>
                    <a:pt x="28782" y="107129"/>
                  </a:lnTo>
                  <a:lnTo>
                    <a:pt x="27220" y="107525"/>
                  </a:lnTo>
                  <a:lnTo>
                    <a:pt x="25700" y="106962"/>
                  </a:lnTo>
                  <a:lnTo>
                    <a:pt x="27262" y="106713"/>
                  </a:lnTo>
                  <a:close/>
                  <a:moveTo>
                    <a:pt x="31427" y="106733"/>
                  </a:moveTo>
                  <a:lnTo>
                    <a:pt x="32968" y="107025"/>
                  </a:lnTo>
                  <a:lnTo>
                    <a:pt x="31448" y="107566"/>
                  </a:lnTo>
                  <a:lnTo>
                    <a:pt x="29886" y="107129"/>
                  </a:lnTo>
                  <a:lnTo>
                    <a:pt x="31427" y="106733"/>
                  </a:lnTo>
                  <a:close/>
                  <a:moveTo>
                    <a:pt x="41673" y="105734"/>
                  </a:moveTo>
                  <a:lnTo>
                    <a:pt x="48275" y="105796"/>
                  </a:lnTo>
                  <a:lnTo>
                    <a:pt x="53835" y="107879"/>
                  </a:lnTo>
                  <a:lnTo>
                    <a:pt x="44214" y="106962"/>
                  </a:lnTo>
                  <a:lnTo>
                    <a:pt x="41673" y="105734"/>
                  </a:lnTo>
                  <a:close/>
                  <a:moveTo>
                    <a:pt x="25138" y="107067"/>
                  </a:moveTo>
                  <a:lnTo>
                    <a:pt x="26720" y="107650"/>
                  </a:lnTo>
                  <a:lnTo>
                    <a:pt x="25033" y="108108"/>
                  </a:lnTo>
                  <a:lnTo>
                    <a:pt x="23451" y="107337"/>
                  </a:lnTo>
                  <a:lnTo>
                    <a:pt x="25138" y="107067"/>
                  </a:lnTo>
                  <a:close/>
                  <a:moveTo>
                    <a:pt x="33530" y="107129"/>
                  </a:moveTo>
                  <a:lnTo>
                    <a:pt x="35196" y="107441"/>
                  </a:lnTo>
                  <a:lnTo>
                    <a:pt x="33614" y="108170"/>
                  </a:lnTo>
                  <a:lnTo>
                    <a:pt x="31927" y="107712"/>
                  </a:lnTo>
                  <a:lnTo>
                    <a:pt x="33530" y="107129"/>
                  </a:lnTo>
                  <a:close/>
                  <a:moveTo>
                    <a:pt x="29323" y="107275"/>
                  </a:moveTo>
                  <a:lnTo>
                    <a:pt x="30969" y="107733"/>
                  </a:lnTo>
                  <a:lnTo>
                    <a:pt x="29323" y="108316"/>
                  </a:lnTo>
                  <a:lnTo>
                    <a:pt x="27699" y="107712"/>
                  </a:lnTo>
                  <a:lnTo>
                    <a:pt x="29323" y="107275"/>
                  </a:lnTo>
                  <a:close/>
                  <a:moveTo>
                    <a:pt x="27199" y="107837"/>
                  </a:moveTo>
                  <a:lnTo>
                    <a:pt x="28907" y="108462"/>
                  </a:lnTo>
                  <a:lnTo>
                    <a:pt x="27137" y="109087"/>
                  </a:lnTo>
                  <a:lnTo>
                    <a:pt x="25450" y="108295"/>
                  </a:lnTo>
                  <a:lnTo>
                    <a:pt x="27199" y="107837"/>
                  </a:lnTo>
                  <a:close/>
                  <a:moveTo>
                    <a:pt x="31448" y="107879"/>
                  </a:moveTo>
                  <a:lnTo>
                    <a:pt x="33197" y="108358"/>
                  </a:lnTo>
                  <a:lnTo>
                    <a:pt x="31510" y="109128"/>
                  </a:lnTo>
                  <a:lnTo>
                    <a:pt x="29740" y="108483"/>
                  </a:lnTo>
                  <a:lnTo>
                    <a:pt x="31448" y="107879"/>
                  </a:lnTo>
                  <a:close/>
                  <a:moveTo>
                    <a:pt x="20972" y="106483"/>
                  </a:moveTo>
                  <a:lnTo>
                    <a:pt x="22513" y="107212"/>
                  </a:lnTo>
                  <a:lnTo>
                    <a:pt x="9143" y="109462"/>
                  </a:lnTo>
                  <a:lnTo>
                    <a:pt x="9143" y="109462"/>
                  </a:lnTo>
                  <a:lnTo>
                    <a:pt x="14537" y="106983"/>
                  </a:lnTo>
                  <a:lnTo>
                    <a:pt x="20972" y="106483"/>
                  </a:lnTo>
                  <a:close/>
                  <a:moveTo>
                    <a:pt x="37716" y="106629"/>
                  </a:moveTo>
                  <a:lnTo>
                    <a:pt x="44131" y="107233"/>
                  </a:lnTo>
                  <a:lnTo>
                    <a:pt x="49483" y="109795"/>
                  </a:lnTo>
                  <a:lnTo>
                    <a:pt x="36154" y="107316"/>
                  </a:lnTo>
                  <a:lnTo>
                    <a:pt x="37716" y="106629"/>
                  </a:lnTo>
                  <a:close/>
                  <a:moveTo>
                    <a:pt x="29323" y="108629"/>
                  </a:moveTo>
                  <a:lnTo>
                    <a:pt x="31135" y="109295"/>
                  </a:lnTo>
                  <a:lnTo>
                    <a:pt x="29303" y="110128"/>
                  </a:lnTo>
                  <a:lnTo>
                    <a:pt x="27512" y="109274"/>
                  </a:lnTo>
                  <a:lnTo>
                    <a:pt x="29323" y="108629"/>
                  </a:lnTo>
                  <a:close/>
                  <a:moveTo>
                    <a:pt x="3708" y="1"/>
                  </a:moveTo>
                  <a:lnTo>
                    <a:pt x="27574" y="8914"/>
                  </a:lnTo>
                  <a:lnTo>
                    <a:pt x="25825" y="9706"/>
                  </a:lnTo>
                  <a:lnTo>
                    <a:pt x="1" y="2562"/>
                  </a:lnTo>
                  <a:lnTo>
                    <a:pt x="1" y="2875"/>
                  </a:lnTo>
                  <a:lnTo>
                    <a:pt x="25408" y="9893"/>
                  </a:lnTo>
                  <a:lnTo>
                    <a:pt x="23763" y="10664"/>
                  </a:lnTo>
                  <a:lnTo>
                    <a:pt x="8956" y="7915"/>
                  </a:lnTo>
                  <a:lnTo>
                    <a:pt x="1" y="3666"/>
                  </a:lnTo>
                  <a:lnTo>
                    <a:pt x="1" y="3978"/>
                  </a:lnTo>
                  <a:lnTo>
                    <a:pt x="7852" y="7706"/>
                  </a:lnTo>
                  <a:lnTo>
                    <a:pt x="7852" y="7706"/>
                  </a:lnTo>
                  <a:lnTo>
                    <a:pt x="1" y="6269"/>
                  </a:lnTo>
                  <a:lnTo>
                    <a:pt x="1" y="6561"/>
                  </a:lnTo>
                  <a:lnTo>
                    <a:pt x="8873" y="8206"/>
                  </a:lnTo>
                  <a:lnTo>
                    <a:pt x="14496" y="10872"/>
                  </a:lnTo>
                  <a:lnTo>
                    <a:pt x="4582" y="9935"/>
                  </a:lnTo>
                  <a:lnTo>
                    <a:pt x="1" y="8227"/>
                  </a:lnTo>
                  <a:lnTo>
                    <a:pt x="1" y="8519"/>
                  </a:lnTo>
                  <a:lnTo>
                    <a:pt x="3458" y="9810"/>
                  </a:lnTo>
                  <a:lnTo>
                    <a:pt x="1" y="9477"/>
                  </a:lnTo>
                  <a:lnTo>
                    <a:pt x="1" y="9768"/>
                  </a:lnTo>
                  <a:lnTo>
                    <a:pt x="4520" y="10205"/>
                  </a:lnTo>
                  <a:lnTo>
                    <a:pt x="10351" y="12392"/>
                  </a:lnTo>
                  <a:lnTo>
                    <a:pt x="396" y="12309"/>
                  </a:lnTo>
                  <a:lnTo>
                    <a:pt x="1" y="12205"/>
                  </a:lnTo>
                  <a:lnTo>
                    <a:pt x="1" y="12600"/>
                  </a:lnTo>
                  <a:lnTo>
                    <a:pt x="355" y="12600"/>
                  </a:lnTo>
                  <a:lnTo>
                    <a:pt x="6353" y="14246"/>
                  </a:lnTo>
                  <a:lnTo>
                    <a:pt x="1479" y="14641"/>
                  </a:lnTo>
                  <a:lnTo>
                    <a:pt x="1" y="13933"/>
                  </a:lnTo>
                  <a:lnTo>
                    <a:pt x="1" y="14266"/>
                  </a:lnTo>
                  <a:lnTo>
                    <a:pt x="917" y="14683"/>
                  </a:lnTo>
                  <a:lnTo>
                    <a:pt x="1" y="14745"/>
                  </a:lnTo>
                  <a:lnTo>
                    <a:pt x="1" y="15037"/>
                  </a:lnTo>
                  <a:lnTo>
                    <a:pt x="1438" y="14933"/>
                  </a:lnTo>
                  <a:lnTo>
                    <a:pt x="4083" y="16203"/>
                  </a:lnTo>
                  <a:lnTo>
                    <a:pt x="3354" y="16328"/>
                  </a:lnTo>
                  <a:lnTo>
                    <a:pt x="1" y="15703"/>
                  </a:lnTo>
                  <a:lnTo>
                    <a:pt x="1" y="15995"/>
                  </a:lnTo>
                  <a:lnTo>
                    <a:pt x="2521" y="16453"/>
                  </a:lnTo>
                  <a:lnTo>
                    <a:pt x="1" y="16891"/>
                  </a:lnTo>
                  <a:lnTo>
                    <a:pt x="1" y="17182"/>
                  </a:lnTo>
                  <a:lnTo>
                    <a:pt x="3354" y="16620"/>
                  </a:lnTo>
                  <a:lnTo>
                    <a:pt x="5978" y="17099"/>
                  </a:lnTo>
                  <a:lnTo>
                    <a:pt x="6061" y="17140"/>
                  </a:lnTo>
                  <a:lnTo>
                    <a:pt x="938" y="18473"/>
                  </a:lnTo>
                  <a:lnTo>
                    <a:pt x="1" y="18119"/>
                  </a:lnTo>
                  <a:lnTo>
                    <a:pt x="1" y="18432"/>
                  </a:lnTo>
                  <a:lnTo>
                    <a:pt x="438" y="18598"/>
                  </a:lnTo>
                  <a:lnTo>
                    <a:pt x="1" y="18702"/>
                  </a:lnTo>
                  <a:lnTo>
                    <a:pt x="1" y="19098"/>
                  </a:lnTo>
                  <a:lnTo>
                    <a:pt x="2417" y="19327"/>
                  </a:lnTo>
                  <a:lnTo>
                    <a:pt x="2500" y="19369"/>
                  </a:lnTo>
                  <a:lnTo>
                    <a:pt x="1" y="20243"/>
                  </a:lnTo>
                  <a:lnTo>
                    <a:pt x="1" y="20556"/>
                  </a:lnTo>
                  <a:lnTo>
                    <a:pt x="2916" y="19515"/>
                  </a:lnTo>
                  <a:lnTo>
                    <a:pt x="3687" y="19806"/>
                  </a:lnTo>
                  <a:lnTo>
                    <a:pt x="1" y="21493"/>
                  </a:lnTo>
                  <a:lnTo>
                    <a:pt x="1" y="22139"/>
                  </a:lnTo>
                  <a:lnTo>
                    <a:pt x="5436" y="23638"/>
                  </a:lnTo>
                  <a:lnTo>
                    <a:pt x="1" y="24055"/>
                  </a:lnTo>
                  <a:lnTo>
                    <a:pt x="1" y="24534"/>
                  </a:lnTo>
                  <a:lnTo>
                    <a:pt x="2083" y="25533"/>
                  </a:lnTo>
                  <a:lnTo>
                    <a:pt x="1" y="25138"/>
                  </a:lnTo>
                  <a:lnTo>
                    <a:pt x="1" y="25429"/>
                  </a:lnTo>
                  <a:lnTo>
                    <a:pt x="2458" y="25887"/>
                  </a:lnTo>
                  <a:lnTo>
                    <a:pt x="1" y="26304"/>
                  </a:lnTo>
                  <a:lnTo>
                    <a:pt x="1" y="26595"/>
                  </a:lnTo>
                  <a:lnTo>
                    <a:pt x="3187" y="26054"/>
                  </a:lnTo>
                  <a:lnTo>
                    <a:pt x="5124" y="26970"/>
                  </a:lnTo>
                  <a:lnTo>
                    <a:pt x="480" y="28178"/>
                  </a:lnTo>
                  <a:lnTo>
                    <a:pt x="376" y="28157"/>
                  </a:lnTo>
                  <a:lnTo>
                    <a:pt x="1" y="28032"/>
                  </a:lnTo>
                  <a:lnTo>
                    <a:pt x="1" y="28595"/>
                  </a:lnTo>
                  <a:lnTo>
                    <a:pt x="417" y="28491"/>
                  </a:lnTo>
                  <a:lnTo>
                    <a:pt x="2417" y="29240"/>
                  </a:lnTo>
                  <a:lnTo>
                    <a:pt x="1" y="30094"/>
                  </a:lnTo>
                  <a:lnTo>
                    <a:pt x="1" y="30407"/>
                  </a:lnTo>
                  <a:lnTo>
                    <a:pt x="2833" y="29407"/>
                  </a:lnTo>
                  <a:lnTo>
                    <a:pt x="4041" y="29844"/>
                  </a:lnTo>
                  <a:lnTo>
                    <a:pt x="1792" y="30886"/>
                  </a:lnTo>
                  <a:lnTo>
                    <a:pt x="1" y="30865"/>
                  </a:lnTo>
                  <a:lnTo>
                    <a:pt x="1" y="31156"/>
                  </a:lnTo>
                  <a:lnTo>
                    <a:pt x="1167" y="31156"/>
                  </a:lnTo>
                  <a:lnTo>
                    <a:pt x="334" y="31552"/>
                  </a:lnTo>
                  <a:lnTo>
                    <a:pt x="1" y="31448"/>
                  </a:lnTo>
                  <a:lnTo>
                    <a:pt x="1" y="32010"/>
                  </a:lnTo>
                  <a:lnTo>
                    <a:pt x="355" y="31864"/>
                  </a:lnTo>
                  <a:lnTo>
                    <a:pt x="4541" y="33010"/>
                  </a:lnTo>
                  <a:lnTo>
                    <a:pt x="1" y="33385"/>
                  </a:lnTo>
                  <a:lnTo>
                    <a:pt x="1" y="33655"/>
                  </a:lnTo>
                  <a:lnTo>
                    <a:pt x="5374" y="33239"/>
                  </a:lnTo>
                  <a:lnTo>
                    <a:pt x="8893" y="34218"/>
                  </a:lnTo>
                  <a:lnTo>
                    <a:pt x="3208" y="35176"/>
                  </a:lnTo>
                  <a:lnTo>
                    <a:pt x="292" y="34634"/>
                  </a:lnTo>
                  <a:lnTo>
                    <a:pt x="1" y="34488"/>
                  </a:lnTo>
                  <a:lnTo>
                    <a:pt x="1" y="34863"/>
                  </a:lnTo>
                  <a:lnTo>
                    <a:pt x="209" y="34905"/>
                  </a:lnTo>
                  <a:lnTo>
                    <a:pt x="1396" y="35467"/>
                  </a:lnTo>
                  <a:lnTo>
                    <a:pt x="1" y="35696"/>
                  </a:lnTo>
                  <a:lnTo>
                    <a:pt x="1" y="36009"/>
                  </a:lnTo>
                  <a:lnTo>
                    <a:pt x="1854" y="35696"/>
                  </a:lnTo>
                  <a:lnTo>
                    <a:pt x="4187" y="36800"/>
                  </a:lnTo>
                  <a:lnTo>
                    <a:pt x="1229" y="37571"/>
                  </a:lnTo>
                  <a:lnTo>
                    <a:pt x="1" y="37446"/>
                  </a:lnTo>
                  <a:lnTo>
                    <a:pt x="1" y="37737"/>
                  </a:lnTo>
                  <a:lnTo>
                    <a:pt x="396" y="37779"/>
                  </a:lnTo>
                  <a:lnTo>
                    <a:pt x="1" y="37883"/>
                  </a:lnTo>
                  <a:lnTo>
                    <a:pt x="1" y="38237"/>
                  </a:lnTo>
                  <a:lnTo>
                    <a:pt x="2333" y="39112"/>
                  </a:lnTo>
                  <a:lnTo>
                    <a:pt x="1" y="39945"/>
                  </a:lnTo>
                  <a:lnTo>
                    <a:pt x="1" y="40424"/>
                  </a:lnTo>
                  <a:lnTo>
                    <a:pt x="3166" y="40465"/>
                  </a:lnTo>
                  <a:lnTo>
                    <a:pt x="1105" y="41403"/>
                  </a:lnTo>
                  <a:lnTo>
                    <a:pt x="1" y="41090"/>
                  </a:lnTo>
                  <a:lnTo>
                    <a:pt x="1" y="41382"/>
                  </a:lnTo>
                  <a:lnTo>
                    <a:pt x="709" y="41590"/>
                  </a:lnTo>
                  <a:lnTo>
                    <a:pt x="1" y="41902"/>
                  </a:lnTo>
                  <a:lnTo>
                    <a:pt x="1" y="42215"/>
                  </a:lnTo>
                  <a:lnTo>
                    <a:pt x="1125" y="41694"/>
                  </a:lnTo>
                  <a:lnTo>
                    <a:pt x="3645" y="42402"/>
                  </a:lnTo>
                  <a:lnTo>
                    <a:pt x="1" y="42694"/>
                  </a:lnTo>
                  <a:lnTo>
                    <a:pt x="1" y="42965"/>
                  </a:lnTo>
                  <a:lnTo>
                    <a:pt x="4457" y="42631"/>
                  </a:lnTo>
                  <a:lnTo>
                    <a:pt x="8394" y="43714"/>
                  </a:lnTo>
                  <a:lnTo>
                    <a:pt x="3125" y="44589"/>
                  </a:lnTo>
                  <a:lnTo>
                    <a:pt x="1" y="44006"/>
                  </a:lnTo>
                  <a:lnTo>
                    <a:pt x="1" y="44318"/>
                  </a:lnTo>
                  <a:lnTo>
                    <a:pt x="2292" y="44735"/>
                  </a:lnTo>
                  <a:lnTo>
                    <a:pt x="542" y="45026"/>
                  </a:lnTo>
                  <a:lnTo>
                    <a:pt x="1" y="44776"/>
                  </a:lnTo>
                  <a:lnTo>
                    <a:pt x="1" y="45089"/>
                  </a:lnTo>
                  <a:lnTo>
                    <a:pt x="42" y="45110"/>
                  </a:lnTo>
                  <a:lnTo>
                    <a:pt x="1" y="45110"/>
                  </a:lnTo>
                  <a:lnTo>
                    <a:pt x="1" y="45401"/>
                  </a:lnTo>
                  <a:lnTo>
                    <a:pt x="501" y="45318"/>
                  </a:lnTo>
                  <a:lnTo>
                    <a:pt x="3250" y="46630"/>
                  </a:lnTo>
                  <a:lnTo>
                    <a:pt x="1958" y="46963"/>
                  </a:lnTo>
                  <a:lnTo>
                    <a:pt x="1" y="46776"/>
                  </a:lnTo>
                  <a:lnTo>
                    <a:pt x="1" y="47067"/>
                  </a:lnTo>
                  <a:lnTo>
                    <a:pt x="1146" y="47171"/>
                  </a:lnTo>
                  <a:lnTo>
                    <a:pt x="1" y="47463"/>
                  </a:lnTo>
                  <a:lnTo>
                    <a:pt x="1" y="47775"/>
                  </a:lnTo>
                  <a:lnTo>
                    <a:pt x="1979" y="47255"/>
                  </a:lnTo>
                  <a:lnTo>
                    <a:pt x="5186" y="47567"/>
                  </a:lnTo>
                  <a:lnTo>
                    <a:pt x="5665" y="47796"/>
                  </a:lnTo>
                  <a:lnTo>
                    <a:pt x="2687" y="48837"/>
                  </a:lnTo>
                  <a:lnTo>
                    <a:pt x="1" y="47838"/>
                  </a:lnTo>
                  <a:lnTo>
                    <a:pt x="1" y="48150"/>
                  </a:lnTo>
                  <a:lnTo>
                    <a:pt x="2250" y="48983"/>
                  </a:lnTo>
                  <a:lnTo>
                    <a:pt x="1021" y="49441"/>
                  </a:lnTo>
                  <a:lnTo>
                    <a:pt x="1" y="49421"/>
                  </a:lnTo>
                  <a:lnTo>
                    <a:pt x="1" y="49712"/>
                  </a:lnTo>
                  <a:lnTo>
                    <a:pt x="209" y="49712"/>
                  </a:lnTo>
                  <a:lnTo>
                    <a:pt x="1" y="49795"/>
                  </a:lnTo>
                  <a:lnTo>
                    <a:pt x="1" y="50087"/>
                  </a:lnTo>
                  <a:lnTo>
                    <a:pt x="1063" y="49733"/>
                  </a:lnTo>
                  <a:lnTo>
                    <a:pt x="4291" y="49754"/>
                  </a:lnTo>
                  <a:lnTo>
                    <a:pt x="4770" y="49920"/>
                  </a:lnTo>
                  <a:lnTo>
                    <a:pt x="1896" y="51232"/>
                  </a:lnTo>
                  <a:lnTo>
                    <a:pt x="1" y="50712"/>
                  </a:lnTo>
                  <a:lnTo>
                    <a:pt x="1" y="51024"/>
                  </a:lnTo>
                  <a:lnTo>
                    <a:pt x="1479" y="51420"/>
                  </a:lnTo>
                  <a:lnTo>
                    <a:pt x="271" y="51982"/>
                  </a:lnTo>
                  <a:lnTo>
                    <a:pt x="1" y="52003"/>
                  </a:lnTo>
                  <a:lnTo>
                    <a:pt x="1" y="52419"/>
                  </a:lnTo>
                  <a:lnTo>
                    <a:pt x="355" y="52253"/>
                  </a:lnTo>
                  <a:lnTo>
                    <a:pt x="3562" y="52003"/>
                  </a:lnTo>
                  <a:lnTo>
                    <a:pt x="7894" y="53211"/>
                  </a:lnTo>
                  <a:lnTo>
                    <a:pt x="3041" y="54023"/>
                  </a:lnTo>
                  <a:lnTo>
                    <a:pt x="1" y="53461"/>
                  </a:lnTo>
                  <a:lnTo>
                    <a:pt x="1" y="53752"/>
                  </a:lnTo>
                  <a:lnTo>
                    <a:pt x="2208" y="54148"/>
                  </a:lnTo>
                  <a:lnTo>
                    <a:pt x="1" y="54523"/>
                  </a:lnTo>
                  <a:lnTo>
                    <a:pt x="1" y="54814"/>
                  </a:lnTo>
                  <a:lnTo>
                    <a:pt x="3041" y="54315"/>
                  </a:lnTo>
                  <a:lnTo>
                    <a:pt x="7477" y="55127"/>
                  </a:lnTo>
                  <a:lnTo>
                    <a:pt x="2729" y="56356"/>
                  </a:lnTo>
                  <a:lnTo>
                    <a:pt x="1" y="55064"/>
                  </a:lnTo>
                  <a:lnTo>
                    <a:pt x="1" y="55377"/>
                  </a:lnTo>
                  <a:lnTo>
                    <a:pt x="1917" y="56293"/>
                  </a:lnTo>
                  <a:lnTo>
                    <a:pt x="1" y="56106"/>
                  </a:lnTo>
                  <a:lnTo>
                    <a:pt x="1" y="56397"/>
                  </a:lnTo>
                  <a:lnTo>
                    <a:pt x="1896" y="56564"/>
                  </a:lnTo>
                  <a:lnTo>
                    <a:pt x="1" y="57064"/>
                  </a:lnTo>
                  <a:lnTo>
                    <a:pt x="1" y="57355"/>
                  </a:lnTo>
                  <a:lnTo>
                    <a:pt x="2708" y="56668"/>
                  </a:lnTo>
                  <a:lnTo>
                    <a:pt x="5145" y="57813"/>
                  </a:lnTo>
                  <a:lnTo>
                    <a:pt x="2604" y="58709"/>
                  </a:lnTo>
                  <a:lnTo>
                    <a:pt x="1" y="57751"/>
                  </a:lnTo>
                  <a:lnTo>
                    <a:pt x="1" y="58063"/>
                  </a:lnTo>
                  <a:lnTo>
                    <a:pt x="1771" y="58730"/>
                  </a:lnTo>
                  <a:lnTo>
                    <a:pt x="1" y="58709"/>
                  </a:lnTo>
                  <a:lnTo>
                    <a:pt x="1" y="59000"/>
                  </a:lnTo>
                  <a:lnTo>
                    <a:pt x="1771" y="59000"/>
                  </a:lnTo>
                  <a:lnTo>
                    <a:pt x="1" y="59625"/>
                  </a:lnTo>
                  <a:lnTo>
                    <a:pt x="1" y="59938"/>
                  </a:lnTo>
                  <a:lnTo>
                    <a:pt x="2604" y="59021"/>
                  </a:lnTo>
                  <a:lnTo>
                    <a:pt x="5124" y="59958"/>
                  </a:lnTo>
                  <a:lnTo>
                    <a:pt x="2666" y="61083"/>
                  </a:lnTo>
                  <a:lnTo>
                    <a:pt x="1" y="60354"/>
                  </a:lnTo>
                  <a:lnTo>
                    <a:pt x="1" y="60646"/>
                  </a:lnTo>
                  <a:lnTo>
                    <a:pt x="1854" y="61166"/>
                  </a:lnTo>
                  <a:lnTo>
                    <a:pt x="1" y="61312"/>
                  </a:lnTo>
                  <a:lnTo>
                    <a:pt x="1" y="61604"/>
                  </a:lnTo>
                  <a:lnTo>
                    <a:pt x="1875" y="61437"/>
                  </a:lnTo>
                  <a:lnTo>
                    <a:pt x="1875" y="61437"/>
                  </a:lnTo>
                  <a:lnTo>
                    <a:pt x="1" y="62291"/>
                  </a:lnTo>
                  <a:lnTo>
                    <a:pt x="1" y="62624"/>
                  </a:lnTo>
                  <a:lnTo>
                    <a:pt x="2687" y="61395"/>
                  </a:lnTo>
                  <a:lnTo>
                    <a:pt x="7415" y="62687"/>
                  </a:lnTo>
                  <a:lnTo>
                    <a:pt x="2979" y="63436"/>
                  </a:lnTo>
                  <a:lnTo>
                    <a:pt x="1" y="62895"/>
                  </a:lnTo>
                  <a:lnTo>
                    <a:pt x="1" y="63186"/>
                  </a:lnTo>
                  <a:lnTo>
                    <a:pt x="2146" y="63582"/>
                  </a:lnTo>
                  <a:lnTo>
                    <a:pt x="1" y="63936"/>
                  </a:lnTo>
                  <a:lnTo>
                    <a:pt x="1" y="64228"/>
                  </a:lnTo>
                  <a:lnTo>
                    <a:pt x="2979" y="63728"/>
                  </a:lnTo>
                  <a:lnTo>
                    <a:pt x="7810" y="64623"/>
                  </a:lnTo>
                  <a:lnTo>
                    <a:pt x="3458" y="65748"/>
                  </a:lnTo>
                  <a:lnTo>
                    <a:pt x="251" y="65456"/>
                  </a:lnTo>
                  <a:lnTo>
                    <a:pt x="1" y="65332"/>
                  </a:lnTo>
                  <a:lnTo>
                    <a:pt x="1" y="65706"/>
                  </a:lnTo>
                  <a:lnTo>
                    <a:pt x="167" y="65727"/>
                  </a:lnTo>
                  <a:lnTo>
                    <a:pt x="1354" y="66290"/>
                  </a:lnTo>
                  <a:lnTo>
                    <a:pt x="1" y="66644"/>
                  </a:lnTo>
                  <a:lnTo>
                    <a:pt x="1" y="66956"/>
                  </a:lnTo>
                  <a:lnTo>
                    <a:pt x="1771" y="66498"/>
                  </a:lnTo>
                  <a:lnTo>
                    <a:pt x="4624" y="67851"/>
                  </a:lnTo>
                  <a:lnTo>
                    <a:pt x="4124" y="68018"/>
                  </a:lnTo>
                  <a:lnTo>
                    <a:pt x="917" y="67997"/>
                  </a:lnTo>
                  <a:lnTo>
                    <a:pt x="1" y="67664"/>
                  </a:lnTo>
                  <a:lnTo>
                    <a:pt x="1" y="67976"/>
                  </a:lnTo>
                  <a:lnTo>
                    <a:pt x="1" y="68268"/>
                  </a:lnTo>
                  <a:lnTo>
                    <a:pt x="855" y="68289"/>
                  </a:lnTo>
                  <a:lnTo>
                    <a:pt x="2083" y="68747"/>
                  </a:lnTo>
                  <a:lnTo>
                    <a:pt x="1" y="69476"/>
                  </a:lnTo>
                  <a:lnTo>
                    <a:pt x="1" y="69788"/>
                  </a:lnTo>
                  <a:lnTo>
                    <a:pt x="2521" y="68893"/>
                  </a:lnTo>
                  <a:lnTo>
                    <a:pt x="5478" y="69997"/>
                  </a:lnTo>
                  <a:lnTo>
                    <a:pt x="4999" y="70226"/>
                  </a:lnTo>
                  <a:lnTo>
                    <a:pt x="1792" y="70476"/>
                  </a:lnTo>
                  <a:lnTo>
                    <a:pt x="1" y="69976"/>
                  </a:lnTo>
                  <a:lnTo>
                    <a:pt x="1" y="70267"/>
                  </a:lnTo>
                  <a:lnTo>
                    <a:pt x="959" y="70538"/>
                  </a:lnTo>
                  <a:lnTo>
                    <a:pt x="1" y="70621"/>
                  </a:lnTo>
                  <a:lnTo>
                    <a:pt x="1" y="70913"/>
                  </a:lnTo>
                  <a:lnTo>
                    <a:pt x="1771" y="70767"/>
                  </a:lnTo>
                  <a:lnTo>
                    <a:pt x="3041" y="71121"/>
                  </a:lnTo>
                  <a:lnTo>
                    <a:pt x="271" y="72371"/>
                  </a:lnTo>
                  <a:lnTo>
                    <a:pt x="1" y="72329"/>
                  </a:lnTo>
                  <a:lnTo>
                    <a:pt x="1" y="72808"/>
                  </a:lnTo>
                  <a:lnTo>
                    <a:pt x="313" y="72683"/>
                  </a:lnTo>
                  <a:lnTo>
                    <a:pt x="2063" y="72995"/>
                  </a:lnTo>
                  <a:lnTo>
                    <a:pt x="1" y="73349"/>
                  </a:lnTo>
                  <a:lnTo>
                    <a:pt x="1" y="73641"/>
                  </a:lnTo>
                  <a:lnTo>
                    <a:pt x="2896" y="73162"/>
                  </a:lnTo>
                  <a:lnTo>
                    <a:pt x="8144" y="74120"/>
                  </a:lnTo>
                  <a:lnTo>
                    <a:pt x="4187" y="75141"/>
                  </a:lnTo>
                  <a:lnTo>
                    <a:pt x="1" y="74745"/>
                  </a:lnTo>
                  <a:lnTo>
                    <a:pt x="1" y="75036"/>
                  </a:lnTo>
                  <a:lnTo>
                    <a:pt x="3375" y="75370"/>
                  </a:lnTo>
                  <a:lnTo>
                    <a:pt x="855" y="76015"/>
                  </a:lnTo>
                  <a:lnTo>
                    <a:pt x="1" y="75619"/>
                  </a:lnTo>
                  <a:lnTo>
                    <a:pt x="1" y="75932"/>
                  </a:lnTo>
                  <a:lnTo>
                    <a:pt x="417" y="76119"/>
                  </a:lnTo>
                  <a:lnTo>
                    <a:pt x="1" y="76244"/>
                  </a:lnTo>
                  <a:lnTo>
                    <a:pt x="1" y="76536"/>
                  </a:lnTo>
                  <a:lnTo>
                    <a:pt x="813" y="76328"/>
                  </a:lnTo>
                  <a:lnTo>
                    <a:pt x="2854" y="77286"/>
                  </a:lnTo>
                  <a:lnTo>
                    <a:pt x="1" y="77265"/>
                  </a:lnTo>
                  <a:lnTo>
                    <a:pt x="1" y="77556"/>
                  </a:lnTo>
                  <a:lnTo>
                    <a:pt x="3479" y="77577"/>
                  </a:lnTo>
                  <a:lnTo>
                    <a:pt x="4083" y="77890"/>
                  </a:lnTo>
                  <a:lnTo>
                    <a:pt x="2437" y="78473"/>
                  </a:lnTo>
                  <a:lnTo>
                    <a:pt x="1" y="77556"/>
                  </a:lnTo>
                  <a:lnTo>
                    <a:pt x="1" y="77869"/>
                  </a:lnTo>
                  <a:lnTo>
                    <a:pt x="2021" y="78618"/>
                  </a:lnTo>
                  <a:lnTo>
                    <a:pt x="1" y="79327"/>
                  </a:lnTo>
                  <a:lnTo>
                    <a:pt x="1" y="79910"/>
                  </a:lnTo>
                  <a:lnTo>
                    <a:pt x="42" y="79910"/>
                  </a:lnTo>
                  <a:lnTo>
                    <a:pt x="1" y="79930"/>
                  </a:lnTo>
                  <a:lnTo>
                    <a:pt x="1" y="80222"/>
                  </a:lnTo>
                  <a:lnTo>
                    <a:pt x="875" y="80139"/>
                  </a:lnTo>
                  <a:lnTo>
                    <a:pt x="3812" y="80951"/>
                  </a:lnTo>
                  <a:lnTo>
                    <a:pt x="1459" y="82034"/>
                  </a:lnTo>
                  <a:lnTo>
                    <a:pt x="1" y="81763"/>
                  </a:lnTo>
                  <a:lnTo>
                    <a:pt x="1" y="82055"/>
                  </a:lnTo>
                  <a:lnTo>
                    <a:pt x="1000" y="82242"/>
                  </a:lnTo>
                  <a:lnTo>
                    <a:pt x="1" y="82700"/>
                  </a:lnTo>
                  <a:lnTo>
                    <a:pt x="1" y="83054"/>
                  </a:lnTo>
                  <a:lnTo>
                    <a:pt x="2812" y="82575"/>
                  </a:lnTo>
                  <a:lnTo>
                    <a:pt x="8477" y="83637"/>
                  </a:lnTo>
                  <a:lnTo>
                    <a:pt x="4936" y="84533"/>
                  </a:lnTo>
                  <a:lnTo>
                    <a:pt x="1" y="84075"/>
                  </a:lnTo>
                  <a:lnTo>
                    <a:pt x="1" y="84366"/>
                  </a:lnTo>
                  <a:lnTo>
                    <a:pt x="4124" y="84762"/>
                  </a:lnTo>
                  <a:lnTo>
                    <a:pt x="1" y="85824"/>
                  </a:lnTo>
                  <a:lnTo>
                    <a:pt x="1" y="86220"/>
                  </a:lnTo>
                  <a:lnTo>
                    <a:pt x="709" y="86553"/>
                  </a:lnTo>
                  <a:lnTo>
                    <a:pt x="1" y="86553"/>
                  </a:lnTo>
                  <a:lnTo>
                    <a:pt x="1" y="86845"/>
                  </a:lnTo>
                  <a:lnTo>
                    <a:pt x="1334" y="86845"/>
                  </a:lnTo>
                  <a:lnTo>
                    <a:pt x="3562" y="87907"/>
                  </a:lnTo>
                  <a:lnTo>
                    <a:pt x="2354" y="88344"/>
                  </a:lnTo>
                  <a:lnTo>
                    <a:pt x="1" y="87469"/>
                  </a:lnTo>
                  <a:lnTo>
                    <a:pt x="1" y="87782"/>
                  </a:lnTo>
                  <a:lnTo>
                    <a:pt x="1938" y="88490"/>
                  </a:lnTo>
                  <a:lnTo>
                    <a:pt x="1" y="89177"/>
                  </a:lnTo>
                  <a:lnTo>
                    <a:pt x="1" y="89531"/>
                  </a:lnTo>
                  <a:lnTo>
                    <a:pt x="4603" y="90802"/>
                  </a:lnTo>
                  <a:lnTo>
                    <a:pt x="2646" y="91697"/>
                  </a:lnTo>
                  <a:lnTo>
                    <a:pt x="1" y="91197"/>
                  </a:lnTo>
                  <a:lnTo>
                    <a:pt x="1" y="91510"/>
                  </a:lnTo>
                  <a:lnTo>
                    <a:pt x="1896" y="91843"/>
                  </a:lnTo>
                  <a:lnTo>
                    <a:pt x="1" y="92176"/>
                  </a:lnTo>
                  <a:lnTo>
                    <a:pt x="1" y="92468"/>
                  </a:lnTo>
                  <a:lnTo>
                    <a:pt x="1521" y="92197"/>
                  </a:lnTo>
                  <a:lnTo>
                    <a:pt x="1521" y="92197"/>
                  </a:lnTo>
                  <a:lnTo>
                    <a:pt x="1" y="92905"/>
                  </a:lnTo>
                  <a:lnTo>
                    <a:pt x="1" y="93217"/>
                  </a:lnTo>
                  <a:lnTo>
                    <a:pt x="2625" y="92030"/>
                  </a:lnTo>
                  <a:lnTo>
                    <a:pt x="2729" y="92009"/>
                  </a:lnTo>
                  <a:lnTo>
                    <a:pt x="8810" y="93134"/>
                  </a:lnTo>
                  <a:lnTo>
                    <a:pt x="5686" y="93946"/>
                  </a:lnTo>
                  <a:lnTo>
                    <a:pt x="1" y="93384"/>
                  </a:lnTo>
                  <a:lnTo>
                    <a:pt x="1" y="93676"/>
                  </a:lnTo>
                  <a:lnTo>
                    <a:pt x="4853" y="94155"/>
                  </a:lnTo>
                  <a:lnTo>
                    <a:pt x="1" y="95404"/>
                  </a:lnTo>
                  <a:lnTo>
                    <a:pt x="1" y="95716"/>
                  </a:lnTo>
                  <a:lnTo>
                    <a:pt x="5707" y="94238"/>
                  </a:lnTo>
                  <a:lnTo>
                    <a:pt x="11851" y="94821"/>
                  </a:lnTo>
                  <a:lnTo>
                    <a:pt x="8810" y="95904"/>
                  </a:lnTo>
                  <a:lnTo>
                    <a:pt x="1" y="95821"/>
                  </a:lnTo>
                  <a:lnTo>
                    <a:pt x="1" y="96112"/>
                  </a:lnTo>
                  <a:lnTo>
                    <a:pt x="8019" y="96175"/>
                  </a:lnTo>
                  <a:lnTo>
                    <a:pt x="3437" y="97799"/>
                  </a:lnTo>
                  <a:lnTo>
                    <a:pt x="1" y="96175"/>
                  </a:lnTo>
                  <a:lnTo>
                    <a:pt x="1" y="96487"/>
                  </a:lnTo>
                  <a:lnTo>
                    <a:pt x="3041" y="97945"/>
                  </a:lnTo>
                  <a:lnTo>
                    <a:pt x="2271" y="98216"/>
                  </a:lnTo>
                  <a:lnTo>
                    <a:pt x="1" y="97383"/>
                  </a:lnTo>
                  <a:lnTo>
                    <a:pt x="1" y="97695"/>
                  </a:lnTo>
                  <a:lnTo>
                    <a:pt x="1854" y="98361"/>
                  </a:lnTo>
                  <a:lnTo>
                    <a:pt x="1750" y="98403"/>
                  </a:lnTo>
                  <a:lnTo>
                    <a:pt x="1" y="98549"/>
                  </a:lnTo>
                  <a:lnTo>
                    <a:pt x="1" y="98840"/>
                  </a:lnTo>
                  <a:lnTo>
                    <a:pt x="709" y="98778"/>
                  </a:lnTo>
                  <a:lnTo>
                    <a:pt x="251" y="98944"/>
                  </a:lnTo>
                  <a:lnTo>
                    <a:pt x="1" y="98861"/>
                  </a:lnTo>
                  <a:lnTo>
                    <a:pt x="1" y="99340"/>
                  </a:lnTo>
                  <a:lnTo>
                    <a:pt x="271" y="99236"/>
                  </a:lnTo>
                  <a:lnTo>
                    <a:pt x="5374" y="100652"/>
                  </a:lnTo>
                  <a:lnTo>
                    <a:pt x="5291" y="100694"/>
                  </a:lnTo>
                  <a:lnTo>
                    <a:pt x="2666" y="101131"/>
                  </a:lnTo>
                  <a:lnTo>
                    <a:pt x="1" y="100652"/>
                  </a:lnTo>
                  <a:lnTo>
                    <a:pt x="1" y="100944"/>
                  </a:lnTo>
                  <a:lnTo>
                    <a:pt x="1833" y="101277"/>
                  </a:lnTo>
                  <a:lnTo>
                    <a:pt x="1" y="101569"/>
                  </a:lnTo>
                  <a:lnTo>
                    <a:pt x="1" y="101881"/>
                  </a:lnTo>
                  <a:lnTo>
                    <a:pt x="2666" y="101423"/>
                  </a:lnTo>
                  <a:lnTo>
                    <a:pt x="3375" y="101569"/>
                  </a:lnTo>
                  <a:lnTo>
                    <a:pt x="709" y="102776"/>
                  </a:lnTo>
                  <a:lnTo>
                    <a:pt x="1" y="102714"/>
                  </a:lnTo>
                  <a:lnTo>
                    <a:pt x="1" y="103006"/>
                  </a:lnTo>
                  <a:lnTo>
                    <a:pt x="167" y="103026"/>
                  </a:lnTo>
                  <a:lnTo>
                    <a:pt x="1" y="103110"/>
                  </a:lnTo>
                  <a:lnTo>
                    <a:pt x="1" y="103422"/>
                  </a:lnTo>
                  <a:lnTo>
                    <a:pt x="750" y="103089"/>
                  </a:lnTo>
                  <a:lnTo>
                    <a:pt x="5603" y="103547"/>
                  </a:lnTo>
                  <a:lnTo>
                    <a:pt x="1" y="105005"/>
                  </a:lnTo>
                  <a:lnTo>
                    <a:pt x="1" y="105401"/>
                  </a:lnTo>
                  <a:lnTo>
                    <a:pt x="9581" y="105484"/>
                  </a:lnTo>
                  <a:lnTo>
                    <a:pt x="3708" y="107566"/>
                  </a:lnTo>
                  <a:lnTo>
                    <a:pt x="1" y="107858"/>
                  </a:lnTo>
                  <a:lnTo>
                    <a:pt x="1" y="108150"/>
                  </a:lnTo>
                  <a:lnTo>
                    <a:pt x="2646" y="107941"/>
                  </a:lnTo>
                  <a:lnTo>
                    <a:pt x="1" y="108878"/>
                  </a:lnTo>
                  <a:lnTo>
                    <a:pt x="1" y="109170"/>
                  </a:lnTo>
                  <a:lnTo>
                    <a:pt x="3770" y="107837"/>
                  </a:lnTo>
                  <a:lnTo>
                    <a:pt x="13683" y="107067"/>
                  </a:lnTo>
                  <a:lnTo>
                    <a:pt x="8040" y="109649"/>
                  </a:lnTo>
                  <a:lnTo>
                    <a:pt x="1" y="110982"/>
                  </a:lnTo>
                  <a:lnTo>
                    <a:pt x="1" y="111273"/>
                  </a:lnTo>
                  <a:lnTo>
                    <a:pt x="7019" y="110107"/>
                  </a:lnTo>
                  <a:lnTo>
                    <a:pt x="1" y="113294"/>
                  </a:lnTo>
                  <a:lnTo>
                    <a:pt x="1" y="113627"/>
                  </a:lnTo>
                  <a:lnTo>
                    <a:pt x="8123" y="109920"/>
                  </a:lnTo>
                  <a:lnTo>
                    <a:pt x="22972" y="107421"/>
                  </a:lnTo>
                  <a:lnTo>
                    <a:pt x="24596" y="108212"/>
                  </a:lnTo>
                  <a:lnTo>
                    <a:pt x="1" y="114585"/>
                  </a:lnTo>
                  <a:lnTo>
                    <a:pt x="1" y="114876"/>
                  </a:lnTo>
                  <a:lnTo>
                    <a:pt x="25013" y="108399"/>
                  </a:lnTo>
                  <a:lnTo>
                    <a:pt x="26741" y="109232"/>
                  </a:lnTo>
                  <a:lnTo>
                    <a:pt x="1" y="118708"/>
                  </a:lnTo>
                  <a:lnTo>
                    <a:pt x="1" y="119021"/>
                  </a:lnTo>
                  <a:lnTo>
                    <a:pt x="27116" y="109420"/>
                  </a:lnTo>
                  <a:lnTo>
                    <a:pt x="28969" y="110295"/>
                  </a:lnTo>
                  <a:lnTo>
                    <a:pt x="8227" y="119750"/>
                  </a:lnTo>
                  <a:lnTo>
                    <a:pt x="8914" y="119750"/>
                  </a:lnTo>
                  <a:lnTo>
                    <a:pt x="29303" y="110461"/>
                  </a:lnTo>
                  <a:lnTo>
                    <a:pt x="48837" y="119750"/>
                  </a:lnTo>
                  <a:lnTo>
                    <a:pt x="49504" y="119750"/>
                  </a:lnTo>
                  <a:lnTo>
                    <a:pt x="29657" y="110295"/>
                  </a:lnTo>
                  <a:lnTo>
                    <a:pt x="31510" y="109441"/>
                  </a:lnTo>
                  <a:lnTo>
                    <a:pt x="59125" y="119750"/>
                  </a:lnTo>
                  <a:lnTo>
                    <a:pt x="59458" y="119750"/>
                  </a:lnTo>
                  <a:lnTo>
                    <a:pt x="59458" y="119562"/>
                  </a:lnTo>
                  <a:lnTo>
                    <a:pt x="31885" y="109274"/>
                  </a:lnTo>
                  <a:lnTo>
                    <a:pt x="33634" y="108483"/>
                  </a:lnTo>
                  <a:lnTo>
                    <a:pt x="59458" y="115626"/>
                  </a:lnTo>
                  <a:lnTo>
                    <a:pt x="59458" y="115314"/>
                  </a:lnTo>
                  <a:lnTo>
                    <a:pt x="34051" y="108295"/>
                  </a:lnTo>
                  <a:lnTo>
                    <a:pt x="35696" y="107546"/>
                  </a:lnTo>
                  <a:lnTo>
                    <a:pt x="50503" y="110274"/>
                  </a:lnTo>
                  <a:lnTo>
                    <a:pt x="59458" y="114543"/>
                  </a:lnTo>
                  <a:lnTo>
                    <a:pt x="59458" y="114210"/>
                  </a:lnTo>
                  <a:lnTo>
                    <a:pt x="51607" y="110482"/>
                  </a:lnTo>
                  <a:lnTo>
                    <a:pt x="59458" y="111919"/>
                  </a:lnTo>
                  <a:lnTo>
                    <a:pt x="59458" y="111627"/>
                  </a:lnTo>
                  <a:lnTo>
                    <a:pt x="50587" y="110003"/>
                  </a:lnTo>
                  <a:lnTo>
                    <a:pt x="44985" y="107316"/>
                  </a:lnTo>
                  <a:lnTo>
                    <a:pt x="54877" y="108274"/>
                  </a:lnTo>
                  <a:lnTo>
                    <a:pt x="59458" y="109982"/>
                  </a:lnTo>
                  <a:lnTo>
                    <a:pt x="59458" y="109670"/>
                  </a:lnTo>
                  <a:lnTo>
                    <a:pt x="56001" y="108379"/>
                  </a:lnTo>
                  <a:lnTo>
                    <a:pt x="56001" y="108379"/>
                  </a:lnTo>
                  <a:lnTo>
                    <a:pt x="59458" y="108712"/>
                  </a:lnTo>
                  <a:lnTo>
                    <a:pt x="59458" y="108420"/>
                  </a:lnTo>
                  <a:lnTo>
                    <a:pt x="54960" y="107983"/>
                  </a:lnTo>
                  <a:lnTo>
                    <a:pt x="49129" y="105796"/>
                  </a:lnTo>
                  <a:lnTo>
                    <a:pt x="49129" y="105796"/>
                  </a:lnTo>
                  <a:lnTo>
                    <a:pt x="59084" y="105880"/>
                  </a:lnTo>
                  <a:lnTo>
                    <a:pt x="59458" y="105984"/>
                  </a:lnTo>
                  <a:lnTo>
                    <a:pt x="59458" y="105609"/>
                  </a:lnTo>
                  <a:lnTo>
                    <a:pt x="59125" y="105588"/>
                  </a:lnTo>
                  <a:lnTo>
                    <a:pt x="53127" y="103943"/>
                  </a:lnTo>
                  <a:lnTo>
                    <a:pt x="57980" y="103547"/>
                  </a:lnTo>
                  <a:lnTo>
                    <a:pt x="59458" y="104255"/>
                  </a:lnTo>
                  <a:lnTo>
                    <a:pt x="59458" y="103943"/>
                  </a:lnTo>
                  <a:lnTo>
                    <a:pt x="58563" y="103505"/>
                  </a:lnTo>
                  <a:lnTo>
                    <a:pt x="59458" y="103443"/>
                  </a:lnTo>
                  <a:lnTo>
                    <a:pt x="59458" y="103151"/>
                  </a:lnTo>
                  <a:lnTo>
                    <a:pt x="58042" y="103255"/>
                  </a:lnTo>
                  <a:lnTo>
                    <a:pt x="55377" y="101985"/>
                  </a:lnTo>
                  <a:lnTo>
                    <a:pt x="56105" y="101860"/>
                  </a:lnTo>
                  <a:lnTo>
                    <a:pt x="59458" y="102485"/>
                  </a:lnTo>
                  <a:lnTo>
                    <a:pt x="59458" y="102193"/>
                  </a:lnTo>
                  <a:lnTo>
                    <a:pt x="56939" y="101735"/>
                  </a:lnTo>
                  <a:lnTo>
                    <a:pt x="59458" y="101298"/>
                  </a:lnTo>
                  <a:lnTo>
                    <a:pt x="59458" y="101006"/>
                  </a:lnTo>
                  <a:lnTo>
                    <a:pt x="56105" y="101569"/>
                  </a:lnTo>
                  <a:lnTo>
                    <a:pt x="53481" y="101090"/>
                  </a:lnTo>
                  <a:lnTo>
                    <a:pt x="53398" y="101048"/>
                  </a:lnTo>
                  <a:lnTo>
                    <a:pt x="58521" y="99715"/>
                  </a:lnTo>
                  <a:lnTo>
                    <a:pt x="59458" y="100069"/>
                  </a:lnTo>
                  <a:lnTo>
                    <a:pt x="59458" y="99757"/>
                  </a:lnTo>
                  <a:lnTo>
                    <a:pt x="59021" y="99590"/>
                  </a:lnTo>
                  <a:lnTo>
                    <a:pt x="59458" y="99486"/>
                  </a:lnTo>
                  <a:lnTo>
                    <a:pt x="59458" y="99090"/>
                  </a:lnTo>
                  <a:lnTo>
                    <a:pt x="57043" y="98861"/>
                  </a:lnTo>
                  <a:lnTo>
                    <a:pt x="56959" y="98820"/>
                  </a:lnTo>
                  <a:lnTo>
                    <a:pt x="59458" y="97945"/>
                  </a:lnTo>
                  <a:lnTo>
                    <a:pt x="59458" y="97632"/>
                  </a:lnTo>
                  <a:lnTo>
                    <a:pt x="56543" y="98674"/>
                  </a:lnTo>
                  <a:lnTo>
                    <a:pt x="55772" y="98382"/>
                  </a:lnTo>
                  <a:lnTo>
                    <a:pt x="59458" y="96695"/>
                  </a:lnTo>
                  <a:lnTo>
                    <a:pt x="59458" y="96071"/>
                  </a:lnTo>
                  <a:lnTo>
                    <a:pt x="54023" y="94550"/>
                  </a:lnTo>
                  <a:lnTo>
                    <a:pt x="59458" y="94134"/>
                  </a:lnTo>
                  <a:lnTo>
                    <a:pt x="59458" y="93655"/>
                  </a:lnTo>
                  <a:lnTo>
                    <a:pt x="57376" y="92676"/>
                  </a:lnTo>
                  <a:lnTo>
                    <a:pt x="59458" y="93051"/>
                  </a:lnTo>
                  <a:lnTo>
                    <a:pt x="59458" y="92759"/>
                  </a:lnTo>
                  <a:lnTo>
                    <a:pt x="57022" y="92301"/>
                  </a:lnTo>
                  <a:lnTo>
                    <a:pt x="59458" y="91905"/>
                  </a:lnTo>
                  <a:lnTo>
                    <a:pt x="59458" y="91593"/>
                  </a:lnTo>
                  <a:lnTo>
                    <a:pt x="56272" y="92134"/>
                  </a:lnTo>
                  <a:lnTo>
                    <a:pt x="54335" y="91218"/>
                  </a:lnTo>
                  <a:lnTo>
                    <a:pt x="58979" y="90010"/>
                  </a:lnTo>
                  <a:lnTo>
                    <a:pt x="59084" y="90031"/>
                  </a:lnTo>
                  <a:lnTo>
                    <a:pt x="59458" y="90156"/>
                  </a:lnTo>
                  <a:lnTo>
                    <a:pt x="59458" y="89594"/>
                  </a:lnTo>
                  <a:lnTo>
                    <a:pt x="59042" y="89698"/>
                  </a:lnTo>
                  <a:lnTo>
                    <a:pt x="57043" y="88948"/>
                  </a:lnTo>
                  <a:lnTo>
                    <a:pt x="59458" y="88094"/>
                  </a:lnTo>
                  <a:lnTo>
                    <a:pt x="59458" y="87782"/>
                  </a:lnTo>
                  <a:lnTo>
                    <a:pt x="56626" y="88802"/>
                  </a:lnTo>
                  <a:lnTo>
                    <a:pt x="55418" y="88344"/>
                  </a:lnTo>
                  <a:lnTo>
                    <a:pt x="57667" y="87324"/>
                  </a:lnTo>
                  <a:lnTo>
                    <a:pt x="59458" y="87324"/>
                  </a:lnTo>
                  <a:lnTo>
                    <a:pt x="59458" y="87032"/>
                  </a:lnTo>
                  <a:lnTo>
                    <a:pt x="58292" y="87032"/>
                  </a:lnTo>
                  <a:lnTo>
                    <a:pt x="59125" y="86636"/>
                  </a:lnTo>
                  <a:lnTo>
                    <a:pt x="59458" y="86741"/>
                  </a:lnTo>
                  <a:lnTo>
                    <a:pt x="59458" y="86178"/>
                  </a:lnTo>
                  <a:lnTo>
                    <a:pt x="59104" y="86345"/>
                  </a:lnTo>
                  <a:lnTo>
                    <a:pt x="54918" y="85179"/>
                  </a:lnTo>
                  <a:lnTo>
                    <a:pt x="59458" y="84825"/>
                  </a:lnTo>
                  <a:lnTo>
                    <a:pt x="59458" y="84533"/>
                  </a:lnTo>
                  <a:lnTo>
                    <a:pt x="54106" y="84949"/>
                  </a:lnTo>
                  <a:lnTo>
                    <a:pt x="50587" y="83971"/>
                  </a:lnTo>
                  <a:lnTo>
                    <a:pt x="56251" y="83013"/>
                  </a:lnTo>
                  <a:lnTo>
                    <a:pt x="59167" y="83554"/>
                  </a:lnTo>
                  <a:lnTo>
                    <a:pt x="59458" y="83700"/>
                  </a:lnTo>
                  <a:lnTo>
                    <a:pt x="59458" y="83325"/>
                  </a:lnTo>
                  <a:lnTo>
                    <a:pt x="59250" y="83283"/>
                  </a:lnTo>
                  <a:lnTo>
                    <a:pt x="58063" y="82721"/>
                  </a:lnTo>
                  <a:lnTo>
                    <a:pt x="59458" y="82492"/>
                  </a:lnTo>
                  <a:lnTo>
                    <a:pt x="59458" y="82200"/>
                  </a:lnTo>
                  <a:lnTo>
                    <a:pt x="57626" y="82492"/>
                  </a:lnTo>
                  <a:lnTo>
                    <a:pt x="55272" y="81388"/>
                  </a:lnTo>
                  <a:lnTo>
                    <a:pt x="58251" y="80618"/>
                  </a:lnTo>
                  <a:lnTo>
                    <a:pt x="59458" y="80743"/>
                  </a:lnTo>
                  <a:lnTo>
                    <a:pt x="59458" y="80451"/>
                  </a:lnTo>
                  <a:lnTo>
                    <a:pt x="59063" y="80409"/>
                  </a:lnTo>
                  <a:lnTo>
                    <a:pt x="59458" y="80305"/>
                  </a:lnTo>
                  <a:lnTo>
                    <a:pt x="59458" y="79951"/>
                  </a:lnTo>
                  <a:lnTo>
                    <a:pt x="57126" y="79077"/>
                  </a:lnTo>
                  <a:lnTo>
                    <a:pt x="59458" y="78244"/>
                  </a:lnTo>
                  <a:lnTo>
                    <a:pt x="59458" y="77765"/>
                  </a:lnTo>
                  <a:lnTo>
                    <a:pt x="56314" y="77723"/>
                  </a:lnTo>
                  <a:lnTo>
                    <a:pt x="58355" y="76807"/>
                  </a:lnTo>
                  <a:lnTo>
                    <a:pt x="59458" y="77098"/>
                  </a:lnTo>
                  <a:lnTo>
                    <a:pt x="59458" y="76807"/>
                  </a:lnTo>
                  <a:lnTo>
                    <a:pt x="58771" y="76619"/>
                  </a:lnTo>
                  <a:lnTo>
                    <a:pt x="59458" y="76286"/>
                  </a:lnTo>
                  <a:lnTo>
                    <a:pt x="59458" y="75974"/>
                  </a:lnTo>
                  <a:lnTo>
                    <a:pt x="58334" y="76494"/>
                  </a:lnTo>
                  <a:lnTo>
                    <a:pt x="55814" y="75786"/>
                  </a:lnTo>
                  <a:lnTo>
                    <a:pt x="59458" y="75515"/>
                  </a:lnTo>
                  <a:lnTo>
                    <a:pt x="59458" y="75224"/>
                  </a:lnTo>
                  <a:lnTo>
                    <a:pt x="55002" y="75578"/>
                  </a:lnTo>
                  <a:lnTo>
                    <a:pt x="51066" y="74474"/>
                  </a:lnTo>
                  <a:lnTo>
                    <a:pt x="56335" y="73599"/>
                  </a:lnTo>
                  <a:lnTo>
                    <a:pt x="59458" y="74183"/>
                  </a:lnTo>
                  <a:lnTo>
                    <a:pt x="59458" y="73870"/>
                  </a:lnTo>
                  <a:lnTo>
                    <a:pt x="57168" y="73454"/>
                  </a:lnTo>
                  <a:lnTo>
                    <a:pt x="58917" y="73162"/>
                  </a:lnTo>
                  <a:lnTo>
                    <a:pt x="59458" y="73412"/>
                  </a:lnTo>
                  <a:lnTo>
                    <a:pt x="59458" y="73100"/>
                  </a:lnTo>
                  <a:lnTo>
                    <a:pt x="59417" y="73079"/>
                  </a:lnTo>
                  <a:lnTo>
                    <a:pt x="59458" y="73079"/>
                  </a:lnTo>
                  <a:lnTo>
                    <a:pt x="59458" y="72787"/>
                  </a:lnTo>
                  <a:lnTo>
                    <a:pt x="58959" y="72870"/>
                  </a:lnTo>
                  <a:lnTo>
                    <a:pt x="56230" y="71558"/>
                  </a:lnTo>
                  <a:lnTo>
                    <a:pt x="57501" y="71225"/>
                  </a:lnTo>
                  <a:lnTo>
                    <a:pt x="59458" y="71413"/>
                  </a:lnTo>
                  <a:lnTo>
                    <a:pt x="59458" y="71121"/>
                  </a:lnTo>
                  <a:lnTo>
                    <a:pt x="58313" y="71017"/>
                  </a:lnTo>
                  <a:lnTo>
                    <a:pt x="59458" y="70725"/>
                  </a:lnTo>
                  <a:lnTo>
                    <a:pt x="59458" y="70413"/>
                  </a:lnTo>
                  <a:lnTo>
                    <a:pt x="57480" y="70934"/>
                  </a:lnTo>
                  <a:lnTo>
                    <a:pt x="54273" y="70621"/>
                  </a:lnTo>
                  <a:lnTo>
                    <a:pt x="53815" y="70413"/>
                  </a:lnTo>
                  <a:lnTo>
                    <a:pt x="56772" y="69351"/>
                  </a:lnTo>
                  <a:lnTo>
                    <a:pt x="59458" y="70351"/>
                  </a:lnTo>
                  <a:lnTo>
                    <a:pt x="59458" y="70038"/>
                  </a:lnTo>
                  <a:lnTo>
                    <a:pt x="57209" y="69205"/>
                  </a:lnTo>
                  <a:lnTo>
                    <a:pt x="58459" y="68768"/>
                  </a:lnTo>
                  <a:lnTo>
                    <a:pt x="59458" y="68768"/>
                  </a:lnTo>
                  <a:lnTo>
                    <a:pt x="59458" y="68476"/>
                  </a:lnTo>
                  <a:lnTo>
                    <a:pt x="59250" y="68476"/>
                  </a:lnTo>
                  <a:lnTo>
                    <a:pt x="59458" y="68393"/>
                  </a:lnTo>
                  <a:lnTo>
                    <a:pt x="59458" y="68101"/>
                  </a:lnTo>
                  <a:lnTo>
                    <a:pt x="58396" y="68476"/>
                  </a:lnTo>
                  <a:lnTo>
                    <a:pt x="55189" y="68435"/>
                  </a:lnTo>
                  <a:lnTo>
                    <a:pt x="54710" y="68268"/>
                  </a:lnTo>
                  <a:lnTo>
                    <a:pt x="57563" y="66956"/>
                  </a:lnTo>
                  <a:lnTo>
                    <a:pt x="59458" y="67477"/>
                  </a:lnTo>
                  <a:lnTo>
                    <a:pt x="59458" y="67164"/>
                  </a:lnTo>
                  <a:lnTo>
                    <a:pt x="57980" y="66769"/>
                  </a:lnTo>
                  <a:lnTo>
                    <a:pt x="59188" y="66227"/>
                  </a:lnTo>
                  <a:lnTo>
                    <a:pt x="59458" y="66206"/>
                  </a:lnTo>
                  <a:lnTo>
                    <a:pt x="59458" y="65769"/>
                  </a:lnTo>
                  <a:lnTo>
                    <a:pt x="59104" y="65935"/>
                  </a:lnTo>
                  <a:lnTo>
                    <a:pt x="55897" y="66185"/>
                  </a:lnTo>
                  <a:lnTo>
                    <a:pt x="51565" y="64998"/>
                  </a:lnTo>
                  <a:lnTo>
                    <a:pt x="56418" y="64165"/>
                  </a:lnTo>
                  <a:lnTo>
                    <a:pt x="59458" y="64728"/>
                  </a:lnTo>
                  <a:lnTo>
                    <a:pt x="59458" y="64436"/>
                  </a:lnTo>
                  <a:lnTo>
                    <a:pt x="57251" y="64040"/>
                  </a:lnTo>
                  <a:lnTo>
                    <a:pt x="59458" y="63665"/>
                  </a:lnTo>
                  <a:lnTo>
                    <a:pt x="59458" y="63374"/>
                  </a:lnTo>
                  <a:lnTo>
                    <a:pt x="56418" y="63874"/>
                  </a:lnTo>
                  <a:lnTo>
                    <a:pt x="52003" y="63061"/>
                  </a:lnTo>
                  <a:lnTo>
                    <a:pt x="56730" y="61833"/>
                  </a:lnTo>
                  <a:lnTo>
                    <a:pt x="59458" y="63145"/>
                  </a:lnTo>
                  <a:lnTo>
                    <a:pt x="59458" y="62812"/>
                  </a:lnTo>
                  <a:lnTo>
                    <a:pt x="57542" y="61916"/>
                  </a:lnTo>
                  <a:lnTo>
                    <a:pt x="59458" y="62083"/>
                  </a:lnTo>
                  <a:lnTo>
                    <a:pt x="59458" y="61791"/>
                  </a:lnTo>
                  <a:lnTo>
                    <a:pt x="57584" y="61625"/>
                  </a:lnTo>
                  <a:lnTo>
                    <a:pt x="59458" y="61125"/>
                  </a:lnTo>
                  <a:lnTo>
                    <a:pt x="59458" y="60833"/>
                  </a:lnTo>
                  <a:lnTo>
                    <a:pt x="56751" y="61520"/>
                  </a:lnTo>
                  <a:lnTo>
                    <a:pt x="54335" y="60375"/>
                  </a:lnTo>
                  <a:lnTo>
                    <a:pt x="56855" y="59479"/>
                  </a:lnTo>
                  <a:lnTo>
                    <a:pt x="59458" y="60437"/>
                  </a:lnTo>
                  <a:lnTo>
                    <a:pt x="59458" y="60125"/>
                  </a:lnTo>
                  <a:lnTo>
                    <a:pt x="57688" y="59479"/>
                  </a:lnTo>
                  <a:lnTo>
                    <a:pt x="59458" y="59479"/>
                  </a:lnTo>
                  <a:lnTo>
                    <a:pt x="59458" y="59188"/>
                  </a:lnTo>
                  <a:lnTo>
                    <a:pt x="57688" y="59188"/>
                  </a:lnTo>
                  <a:lnTo>
                    <a:pt x="59458" y="58563"/>
                  </a:lnTo>
                  <a:lnTo>
                    <a:pt x="59458" y="58251"/>
                  </a:lnTo>
                  <a:lnTo>
                    <a:pt x="56876" y="59167"/>
                  </a:lnTo>
                  <a:lnTo>
                    <a:pt x="54356" y="58230"/>
                  </a:lnTo>
                  <a:lnTo>
                    <a:pt x="56793" y="57105"/>
                  </a:lnTo>
                  <a:lnTo>
                    <a:pt x="59458" y="57834"/>
                  </a:lnTo>
                  <a:lnTo>
                    <a:pt x="59458" y="57543"/>
                  </a:lnTo>
                  <a:lnTo>
                    <a:pt x="57605" y="57043"/>
                  </a:lnTo>
                  <a:lnTo>
                    <a:pt x="59458" y="56897"/>
                  </a:lnTo>
                  <a:lnTo>
                    <a:pt x="59458" y="56605"/>
                  </a:lnTo>
                  <a:lnTo>
                    <a:pt x="57584" y="56751"/>
                  </a:lnTo>
                  <a:lnTo>
                    <a:pt x="59458" y="55897"/>
                  </a:lnTo>
                  <a:lnTo>
                    <a:pt x="59458" y="55585"/>
                  </a:lnTo>
                  <a:lnTo>
                    <a:pt x="56772" y="56793"/>
                  </a:lnTo>
                  <a:lnTo>
                    <a:pt x="52065" y="55502"/>
                  </a:lnTo>
                  <a:lnTo>
                    <a:pt x="56501" y="54752"/>
                  </a:lnTo>
                  <a:lnTo>
                    <a:pt x="59458" y="55293"/>
                  </a:lnTo>
                  <a:lnTo>
                    <a:pt x="59458" y="55002"/>
                  </a:lnTo>
                  <a:lnTo>
                    <a:pt x="57334" y="54606"/>
                  </a:lnTo>
                  <a:lnTo>
                    <a:pt x="59458" y="54252"/>
                  </a:lnTo>
                  <a:lnTo>
                    <a:pt x="59458" y="53961"/>
                  </a:lnTo>
                  <a:lnTo>
                    <a:pt x="56501" y="54460"/>
                  </a:lnTo>
                  <a:lnTo>
                    <a:pt x="51649" y="53565"/>
                  </a:lnTo>
                  <a:lnTo>
                    <a:pt x="56001" y="52440"/>
                  </a:lnTo>
                  <a:lnTo>
                    <a:pt x="59209" y="52753"/>
                  </a:lnTo>
                  <a:lnTo>
                    <a:pt x="59458" y="52857"/>
                  </a:lnTo>
                  <a:lnTo>
                    <a:pt x="59458" y="52482"/>
                  </a:lnTo>
                  <a:lnTo>
                    <a:pt x="59292" y="52461"/>
                  </a:lnTo>
                  <a:lnTo>
                    <a:pt x="58105" y="51899"/>
                  </a:lnTo>
                  <a:lnTo>
                    <a:pt x="59458" y="51545"/>
                  </a:lnTo>
                  <a:lnTo>
                    <a:pt x="59458" y="51253"/>
                  </a:lnTo>
                  <a:lnTo>
                    <a:pt x="57709" y="51691"/>
                  </a:lnTo>
                  <a:lnTo>
                    <a:pt x="54856" y="50337"/>
                  </a:lnTo>
                  <a:lnTo>
                    <a:pt x="55335" y="50170"/>
                  </a:lnTo>
                  <a:lnTo>
                    <a:pt x="58542" y="50191"/>
                  </a:lnTo>
                  <a:lnTo>
                    <a:pt x="59458" y="50524"/>
                  </a:lnTo>
                  <a:lnTo>
                    <a:pt x="59458" y="50233"/>
                  </a:lnTo>
                  <a:lnTo>
                    <a:pt x="59396" y="50212"/>
                  </a:lnTo>
                  <a:lnTo>
                    <a:pt x="59458" y="50212"/>
                  </a:lnTo>
                  <a:lnTo>
                    <a:pt x="59458" y="49920"/>
                  </a:lnTo>
                  <a:lnTo>
                    <a:pt x="58605" y="49900"/>
                  </a:lnTo>
                  <a:lnTo>
                    <a:pt x="57376" y="49441"/>
                  </a:lnTo>
                  <a:lnTo>
                    <a:pt x="59458" y="48712"/>
                  </a:lnTo>
                  <a:lnTo>
                    <a:pt x="59458" y="48400"/>
                  </a:lnTo>
                  <a:lnTo>
                    <a:pt x="56939" y="49296"/>
                  </a:lnTo>
                  <a:lnTo>
                    <a:pt x="53981" y="48192"/>
                  </a:lnTo>
                  <a:lnTo>
                    <a:pt x="54460" y="47984"/>
                  </a:lnTo>
                  <a:lnTo>
                    <a:pt x="57667" y="47713"/>
                  </a:lnTo>
                  <a:lnTo>
                    <a:pt x="59458" y="48213"/>
                  </a:lnTo>
                  <a:lnTo>
                    <a:pt x="59458" y="47921"/>
                  </a:lnTo>
                  <a:lnTo>
                    <a:pt x="58521" y="47650"/>
                  </a:lnTo>
                  <a:lnTo>
                    <a:pt x="59458" y="47588"/>
                  </a:lnTo>
                  <a:lnTo>
                    <a:pt x="59458" y="47296"/>
                  </a:lnTo>
                  <a:lnTo>
                    <a:pt x="57688" y="47421"/>
                  </a:lnTo>
                  <a:lnTo>
                    <a:pt x="56418" y="47067"/>
                  </a:lnTo>
                  <a:lnTo>
                    <a:pt x="59188" y="45818"/>
                  </a:lnTo>
                  <a:lnTo>
                    <a:pt x="59458" y="45859"/>
                  </a:lnTo>
                  <a:lnTo>
                    <a:pt x="59458" y="45380"/>
                  </a:lnTo>
                  <a:lnTo>
                    <a:pt x="59146" y="45505"/>
                  </a:lnTo>
                  <a:lnTo>
                    <a:pt x="57397" y="45193"/>
                  </a:lnTo>
                  <a:lnTo>
                    <a:pt x="59458" y="44839"/>
                  </a:lnTo>
                  <a:lnTo>
                    <a:pt x="59458" y="44547"/>
                  </a:lnTo>
                  <a:lnTo>
                    <a:pt x="56564" y="45026"/>
                  </a:lnTo>
                  <a:lnTo>
                    <a:pt x="51316" y="44068"/>
                  </a:lnTo>
                  <a:lnTo>
                    <a:pt x="55272" y="43048"/>
                  </a:lnTo>
                  <a:lnTo>
                    <a:pt x="59458" y="43444"/>
                  </a:lnTo>
                  <a:lnTo>
                    <a:pt x="59458" y="43152"/>
                  </a:lnTo>
                  <a:lnTo>
                    <a:pt x="56085" y="42840"/>
                  </a:lnTo>
                  <a:lnTo>
                    <a:pt x="58605" y="42173"/>
                  </a:lnTo>
                  <a:lnTo>
                    <a:pt x="59458" y="42569"/>
                  </a:lnTo>
                  <a:lnTo>
                    <a:pt x="59458" y="42256"/>
                  </a:lnTo>
                  <a:lnTo>
                    <a:pt x="59042" y="42069"/>
                  </a:lnTo>
                  <a:lnTo>
                    <a:pt x="59458" y="41965"/>
                  </a:lnTo>
                  <a:lnTo>
                    <a:pt x="59458" y="41652"/>
                  </a:lnTo>
                  <a:lnTo>
                    <a:pt x="58646" y="41861"/>
                  </a:lnTo>
                  <a:lnTo>
                    <a:pt x="56605" y="40903"/>
                  </a:lnTo>
                  <a:lnTo>
                    <a:pt x="59458" y="40924"/>
                  </a:lnTo>
                  <a:lnTo>
                    <a:pt x="59458" y="40632"/>
                  </a:lnTo>
                  <a:lnTo>
                    <a:pt x="56001" y="40611"/>
                  </a:lnTo>
                  <a:lnTo>
                    <a:pt x="55377" y="40320"/>
                  </a:lnTo>
                  <a:lnTo>
                    <a:pt x="57022" y="39716"/>
                  </a:lnTo>
                  <a:lnTo>
                    <a:pt x="59458" y="40632"/>
                  </a:lnTo>
                  <a:lnTo>
                    <a:pt x="59458" y="40320"/>
                  </a:lnTo>
                  <a:lnTo>
                    <a:pt x="57459" y="39570"/>
                  </a:lnTo>
                  <a:lnTo>
                    <a:pt x="59458" y="38862"/>
                  </a:lnTo>
                  <a:lnTo>
                    <a:pt x="59458" y="38279"/>
                  </a:lnTo>
                  <a:lnTo>
                    <a:pt x="59458" y="37987"/>
                  </a:lnTo>
                  <a:lnTo>
                    <a:pt x="58584" y="38050"/>
                  </a:lnTo>
                  <a:lnTo>
                    <a:pt x="55647" y="37237"/>
                  </a:lnTo>
                  <a:lnTo>
                    <a:pt x="58001" y="36154"/>
                  </a:lnTo>
                  <a:lnTo>
                    <a:pt x="59458" y="36425"/>
                  </a:lnTo>
                  <a:lnTo>
                    <a:pt x="59458" y="36134"/>
                  </a:lnTo>
                  <a:lnTo>
                    <a:pt x="58459" y="35946"/>
                  </a:lnTo>
                  <a:lnTo>
                    <a:pt x="59458" y="35488"/>
                  </a:lnTo>
                  <a:lnTo>
                    <a:pt x="59458" y="35134"/>
                  </a:lnTo>
                  <a:lnTo>
                    <a:pt x="56647" y="35613"/>
                  </a:lnTo>
                  <a:lnTo>
                    <a:pt x="50982" y="34572"/>
                  </a:lnTo>
                  <a:lnTo>
                    <a:pt x="54523" y="33655"/>
                  </a:lnTo>
                  <a:lnTo>
                    <a:pt x="59458" y="34114"/>
                  </a:lnTo>
                  <a:lnTo>
                    <a:pt x="59458" y="33822"/>
                  </a:lnTo>
                  <a:lnTo>
                    <a:pt x="55335" y="33426"/>
                  </a:lnTo>
                  <a:lnTo>
                    <a:pt x="59458" y="32364"/>
                  </a:lnTo>
                  <a:lnTo>
                    <a:pt x="59458" y="31968"/>
                  </a:lnTo>
                  <a:lnTo>
                    <a:pt x="58750" y="31635"/>
                  </a:lnTo>
                  <a:lnTo>
                    <a:pt x="59458" y="31635"/>
                  </a:lnTo>
                  <a:lnTo>
                    <a:pt x="59458" y="31344"/>
                  </a:lnTo>
                  <a:lnTo>
                    <a:pt x="58126" y="31344"/>
                  </a:lnTo>
                  <a:lnTo>
                    <a:pt x="55897" y="30282"/>
                  </a:lnTo>
                  <a:lnTo>
                    <a:pt x="57105" y="29844"/>
                  </a:lnTo>
                  <a:lnTo>
                    <a:pt x="59458" y="30719"/>
                  </a:lnTo>
                  <a:lnTo>
                    <a:pt x="59458" y="30407"/>
                  </a:lnTo>
                  <a:lnTo>
                    <a:pt x="57542" y="29698"/>
                  </a:lnTo>
                  <a:lnTo>
                    <a:pt x="59458" y="29011"/>
                  </a:lnTo>
                  <a:lnTo>
                    <a:pt x="59458" y="28657"/>
                  </a:lnTo>
                  <a:lnTo>
                    <a:pt x="54856" y="27387"/>
                  </a:lnTo>
                  <a:lnTo>
                    <a:pt x="56814" y="26491"/>
                  </a:lnTo>
                  <a:lnTo>
                    <a:pt x="59458" y="26991"/>
                  </a:lnTo>
                  <a:lnTo>
                    <a:pt x="59458" y="26700"/>
                  </a:lnTo>
                  <a:lnTo>
                    <a:pt x="57563" y="26345"/>
                  </a:lnTo>
                  <a:lnTo>
                    <a:pt x="59458" y="26033"/>
                  </a:lnTo>
                  <a:lnTo>
                    <a:pt x="59458" y="25721"/>
                  </a:lnTo>
                  <a:lnTo>
                    <a:pt x="57938" y="25991"/>
                  </a:lnTo>
                  <a:lnTo>
                    <a:pt x="59458" y="25283"/>
                  </a:lnTo>
                  <a:lnTo>
                    <a:pt x="59458" y="24971"/>
                  </a:lnTo>
                  <a:lnTo>
                    <a:pt x="56834" y="26179"/>
                  </a:lnTo>
                  <a:lnTo>
                    <a:pt x="56730" y="26179"/>
                  </a:lnTo>
                  <a:lnTo>
                    <a:pt x="50649" y="25054"/>
                  </a:lnTo>
                  <a:lnTo>
                    <a:pt x="53773" y="24263"/>
                  </a:lnTo>
                  <a:lnTo>
                    <a:pt x="59458" y="24804"/>
                  </a:lnTo>
                  <a:lnTo>
                    <a:pt x="59458" y="24513"/>
                  </a:lnTo>
                  <a:lnTo>
                    <a:pt x="54606" y="24034"/>
                  </a:lnTo>
                  <a:lnTo>
                    <a:pt x="59458" y="22784"/>
                  </a:lnTo>
                  <a:lnTo>
                    <a:pt x="59458" y="22493"/>
                  </a:lnTo>
                  <a:lnTo>
                    <a:pt x="53752" y="23950"/>
                  </a:lnTo>
                  <a:lnTo>
                    <a:pt x="47609" y="23367"/>
                  </a:lnTo>
                  <a:lnTo>
                    <a:pt x="50649" y="22284"/>
                  </a:lnTo>
                  <a:lnTo>
                    <a:pt x="59458" y="22368"/>
                  </a:lnTo>
                  <a:lnTo>
                    <a:pt x="59458" y="22076"/>
                  </a:lnTo>
                  <a:lnTo>
                    <a:pt x="51441" y="22014"/>
                  </a:lnTo>
                  <a:lnTo>
                    <a:pt x="56022" y="20389"/>
                  </a:lnTo>
                  <a:lnTo>
                    <a:pt x="59458" y="22014"/>
                  </a:lnTo>
                  <a:lnTo>
                    <a:pt x="59458" y="21701"/>
                  </a:lnTo>
                  <a:lnTo>
                    <a:pt x="56418" y="20243"/>
                  </a:lnTo>
                  <a:lnTo>
                    <a:pt x="57188" y="19973"/>
                  </a:lnTo>
                  <a:lnTo>
                    <a:pt x="59458" y="20806"/>
                  </a:lnTo>
                  <a:lnTo>
                    <a:pt x="59458" y="20514"/>
                  </a:lnTo>
                  <a:lnTo>
                    <a:pt x="57626" y="19827"/>
                  </a:lnTo>
                  <a:lnTo>
                    <a:pt x="57709" y="19785"/>
                  </a:lnTo>
                  <a:lnTo>
                    <a:pt x="59458" y="19640"/>
                  </a:lnTo>
                  <a:lnTo>
                    <a:pt x="59458" y="19369"/>
                  </a:lnTo>
                  <a:lnTo>
                    <a:pt x="58771" y="19410"/>
                  </a:lnTo>
                  <a:lnTo>
                    <a:pt x="59209" y="19265"/>
                  </a:lnTo>
                  <a:lnTo>
                    <a:pt x="59458" y="19327"/>
                  </a:lnTo>
                  <a:lnTo>
                    <a:pt x="59458" y="18869"/>
                  </a:lnTo>
                  <a:lnTo>
                    <a:pt x="59188" y="18952"/>
                  </a:lnTo>
                  <a:lnTo>
                    <a:pt x="54085" y="17536"/>
                  </a:lnTo>
                  <a:lnTo>
                    <a:pt x="54169" y="17494"/>
                  </a:lnTo>
                  <a:lnTo>
                    <a:pt x="56793" y="17057"/>
                  </a:lnTo>
                  <a:lnTo>
                    <a:pt x="59458" y="17557"/>
                  </a:lnTo>
                  <a:lnTo>
                    <a:pt x="59458" y="17245"/>
                  </a:lnTo>
                  <a:lnTo>
                    <a:pt x="57647" y="16911"/>
                  </a:lnTo>
                  <a:lnTo>
                    <a:pt x="59458" y="16620"/>
                  </a:lnTo>
                  <a:lnTo>
                    <a:pt x="59458" y="16328"/>
                  </a:lnTo>
                  <a:lnTo>
                    <a:pt x="56814" y="16766"/>
                  </a:lnTo>
                  <a:lnTo>
                    <a:pt x="56085" y="16620"/>
                  </a:lnTo>
                  <a:lnTo>
                    <a:pt x="58750" y="15412"/>
                  </a:lnTo>
                  <a:lnTo>
                    <a:pt x="59458" y="15474"/>
                  </a:lnTo>
                  <a:lnTo>
                    <a:pt x="59458" y="15183"/>
                  </a:lnTo>
                  <a:lnTo>
                    <a:pt x="59292" y="15162"/>
                  </a:lnTo>
                  <a:lnTo>
                    <a:pt x="59458" y="15099"/>
                  </a:lnTo>
                  <a:lnTo>
                    <a:pt x="59458" y="14766"/>
                  </a:lnTo>
                  <a:lnTo>
                    <a:pt x="58709" y="15120"/>
                  </a:lnTo>
                  <a:lnTo>
                    <a:pt x="53856" y="14641"/>
                  </a:lnTo>
                  <a:lnTo>
                    <a:pt x="59458" y="13204"/>
                  </a:lnTo>
                  <a:lnTo>
                    <a:pt x="59458" y="12788"/>
                  </a:lnTo>
                  <a:lnTo>
                    <a:pt x="49899" y="12705"/>
                  </a:lnTo>
                  <a:lnTo>
                    <a:pt x="55751" y="10643"/>
                  </a:lnTo>
                  <a:lnTo>
                    <a:pt x="59458" y="10330"/>
                  </a:lnTo>
                  <a:lnTo>
                    <a:pt x="59458" y="10039"/>
                  </a:lnTo>
                  <a:lnTo>
                    <a:pt x="56814" y="10268"/>
                  </a:lnTo>
                  <a:lnTo>
                    <a:pt x="59458" y="9331"/>
                  </a:lnTo>
                  <a:lnTo>
                    <a:pt x="59458" y="9018"/>
                  </a:lnTo>
                  <a:lnTo>
                    <a:pt x="55689" y="10351"/>
                  </a:lnTo>
                  <a:lnTo>
                    <a:pt x="45776" y="11143"/>
                  </a:lnTo>
                  <a:lnTo>
                    <a:pt x="45776" y="11143"/>
                  </a:lnTo>
                  <a:lnTo>
                    <a:pt x="51441" y="8539"/>
                  </a:lnTo>
                  <a:lnTo>
                    <a:pt x="59458" y="7206"/>
                  </a:lnTo>
                  <a:lnTo>
                    <a:pt x="59458" y="6915"/>
                  </a:lnTo>
                  <a:lnTo>
                    <a:pt x="52461" y="8081"/>
                  </a:lnTo>
                  <a:lnTo>
                    <a:pt x="59458" y="4895"/>
                  </a:lnTo>
                  <a:lnTo>
                    <a:pt x="59458" y="4562"/>
                  </a:lnTo>
                  <a:lnTo>
                    <a:pt x="51336" y="8269"/>
                  </a:lnTo>
                  <a:lnTo>
                    <a:pt x="36508" y="10768"/>
                  </a:lnTo>
                  <a:lnTo>
                    <a:pt x="34863" y="9976"/>
                  </a:lnTo>
                  <a:lnTo>
                    <a:pt x="59458" y="3604"/>
                  </a:lnTo>
                  <a:lnTo>
                    <a:pt x="59458" y="3312"/>
                  </a:lnTo>
                  <a:lnTo>
                    <a:pt x="34447" y="9789"/>
                  </a:lnTo>
                  <a:lnTo>
                    <a:pt x="32718" y="8956"/>
                  </a:lnTo>
                  <a:lnTo>
                    <a:pt x="57980" y="1"/>
                  </a:lnTo>
                  <a:lnTo>
                    <a:pt x="57105" y="1"/>
                  </a:lnTo>
                  <a:lnTo>
                    <a:pt x="32343" y="8789"/>
                  </a:lnTo>
                  <a:lnTo>
                    <a:pt x="30490" y="7894"/>
                  </a:lnTo>
                  <a:lnTo>
                    <a:pt x="47817" y="1"/>
                  </a:lnTo>
                  <a:lnTo>
                    <a:pt x="47109" y="1"/>
                  </a:lnTo>
                  <a:lnTo>
                    <a:pt x="30157" y="7727"/>
                  </a:lnTo>
                  <a:lnTo>
                    <a:pt x="13912" y="1"/>
                  </a:lnTo>
                  <a:lnTo>
                    <a:pt x="13246" y="1"/>
                  </a:lnTo>
                  <a:lnTo>
                    <a:pt x="29802" y="7894"/>
                  </a:lnTo>
                  <a:lnTo>
                    <a:pt x="27949" y="8748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9"/>
            <p:cNvSpPr/>
            <p:nvPr/>
          </p:nvSpPr>
          <p:spPr>
            <a:xfrm rot="5400000">
              <a:off x="1565984" y="108583"/>
              <a:ext cx="595500" cy="2145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16" name="Google Shape;10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675" y="643098"/>
            <a:ext cx="3849075" cy="440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50"/>
          <p:cNvSpPr txBox="1"/>
          <p:nvPr>
            <p:ph type="title"/>
          </p:nvPr>
        </p:nvSpPr>
        <p:spPr>
          <a:xfrm>
            <a:off x="1058850" y="2023000"/>
            <a:ext cx="3980400" cy="14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</a:t>
            </a:r>
            <a:endParaRPr sz="3000"/>
          </a:p>
        </p:txBody>
      </p:sp>
      <p:sp>
        <p:nvSpPr>
          <p:cNvPr id="1022" name="Google Shape;1022;p50"/>
          <p:cNvSpPr txBox="1"/>
          <p:nvPr>
            <p:ph idx="2" type="title"/>
          </p:nvPr>
        </p:nvSpPr>
        <p:spPr>
          <a:xfrm>
            <a:off x="1058850" y="1181188"/>
            <a:ext cx="2069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023" name="Google Shape;1023;p50"/>
          <p:cNvGrpSpPr/>
          <p:nvPr/>
        </p:nvGrpSpPr>
        <p:grpSpPr>
          <a:xfrm>
            <a:off x="5369494" y="979318"/>
            <a:ext cx="2145940" cy="595516"/>
            <a:chOff x="790744" y="883767"/>
            <a:chExt cx="2145940" cy="595516"/>
          </a:xfrm>
        </p:grpSpPr>
        <p:sp>
          <p:nvSpPr>
            <p:cNvPr id="1024" name="Google Shape;1024;p50"/>
            <p:cNvSpPr/>
            <p:nvPr/>
          </p:nvSpPr>
          <p:spPr>
            <a:xfrm rot="5400000">
              <a:off x="1566037" y="108474"/>
              <a:ext cx="595333" cy="2145920"/>
            </a:xfrm>
            <a:custGeom>
              <a:rect b="b" l="l" r="r" t="t"/>
              <a:pathLst>
                <a:path extrusionOk="0" h="119750" w="59459">
                  <a:moveTo>
                    <a:pt x="30157" y="8060"/>
                  </a:moveTo>
                  <a:lnTo>
                    <a:pt x="31968" y="8914"/>
                  </a:lnTo>
                  <a:lnTo>
                    <a:pt x="30136" y="9560"/>
                  </a:lnTo>
                  <a:lnTo>
                    <a:pt x="28345" y="8893"/>
                  </a:lnTo>
                  <a:lnTo>
                    <a:pt x="30157" y="8060"/>
                  </a:lnTo>
                  <a:close/>
                  <a:moveTo>
                    <a:pt x="27970" y="9060"/>
                  </a:moveTo>
                  <a:lnTo>
                    <a:pt x="29719" y="9706"/>
                  </a:lnTo>
                  <a:lnTo>
                    <a:pt x="28011" y="10310"/>
                  </a:lnTo>
                  <a:lnTo>
                    <a:pt x="26262" y="9831"/>
                  </a:lnTo>
                  <a:lnTo>
                    <a:pt x="27970" y="9060"/>
                  </a:lnTo>
                  <a:close/>
                  <a:moveTo>
                    <a:pt x="32322" y="9102"/>
                  </a:moveTo>
                  <a:lnTo>
                    <a:pt x="34030" y="9893"/>
                  </a:lnTo>
                  <a:lnTo>
                    <a:pt x="32260" y="10351"/>
                  </a:lnTo>
                  <a:lnTo>
                    <a:pt x="30573" y="9726"/>
                  </a:lnTo>
                  <a:lnTo>
                    <a:pt x="32322" y="9102"/>
                  </a:lnTo>
                  <a:close/>
                  <a:moveTo>
                    <a:pt x="30136" y="9872"/>
                  </a:moveTo>
                  <a:lnTo>
                    <a:pt x="31781" y="10476"/>
                  </a:lnTo>
                  <a:lnTo>
                    <a:pt x="30136" y="10913"/>
                  </a:lnTo>
                  <a:lnTo>
                    <a:pt x="28490" y="10455"/>
                  </a:lnTo>
                  <a:lnTo>
                    <a:pt x="30136" y="9872"/>
                  </a:lnTo>
                  <a:close/>
                  <a:moveTo>
                    <a:pt x="25846" y="10018"/>
                  </a:moveTo>
                  <a:lnTo>
                    <a:pt x="27532" y="10497"/>
                  </a:lnTo>
                  <a:lnTo>
                    <a:pt x="25929" y="11059"/>
                  </a:lnTo>
                  <a:lnTo>
                    <a:pt x="24263" y="10747"/>
                  </a:lnTo>
                  <a:lnTo>
                    <a:pt x="25846" y="10018"/>
                  </a:lnTo>
                  <a:close/>
                  <a:moveTo>
                    <a:pt x="34426" y="10101"/>
                  </a:moveTo>
                  <a:lnTo>
                    <a:pt x="36009" y="10851"/>
                  </a:lnTo>
                  <a:lnTo>
                    <a:pt x="34322" y="11122"/>
                  </a:lnTo>
                  <a:lnTo>
                    <a:pt x="32739" y="10539"/>
                  </a:lnTo>
                  <a:lnTo>
                    <a:pt x="34426" y="10101"/>
                  </a:lnTo>
                  <a:close/>
                  <a:moveTo>
                    <a:pt x="28011" y="10622"/>
                  </a:moveTo>
                  <a:lnTo>
                    <a:pt x="29573" y="11059"/>
                  </a:lnTo>
                  <a:lnTo>
                    <a:pt x="28053" y="11455"/>
                  </a:lnTo>
                  <a:lnTo>
                    <a:pt x="26491" y="11163"/>
                  </a:lnTo>
                  <a:lnTo>
                    <a:pt x="28011" y="10622"/>
                  </a:lnTo>
                  <a:close/>
                  <a:moveTo>
                    <a:pt x="32239" y="10664"/>
                  </a:moveTo>
                  <a:lnTo>
                    <a:pt x="33759" y="11226"/>
                  </a:lnTo>
                  <a:lnTo>
                    <a:pt x="32197" y="11476"/>
                  </a:lnTo>
                  <a:lnTo>
                    <a:pt x="30698" y="11059"/>
                  </a:lnTo>
                  <a:lnTo>
                    <a:pt x="32239" y="10664"/>
                  </a:lnTo>
                  <a:close/>
                  <a:moveTo>
                    <a:pt x="9976" y="8394"/>
                  </a:moveTo>
                  <a:lnTo>
                    <a:pt x="23305" y="10872"/>
                  </a:lnTo>
                  <a:lnTo>
                    <a:pt x="21764" y="11580"/>
                  </a:lnTo>
                  <a:lnTo>
                    <a:pt x="15329" y="10955"/>
                  </a:lnTo>
                  <a:lnTo>
                    <a:pt x="9976" y="8394"/>
                  </a:lnTo>
                  <a:close/>
                  <a:moveTo>
                    <a:pt x="50337" y="8727"/>
                  </a:moveTo>
                  <a:lnTo>
                    <a:pt x="44922" y="11205"/>
                  </a:lnTo>
                  <a:lnTo>
                    <a:pt x="38487" y="11705"/>
                  </a:lnTo>
                  <a:lnTo>
                    <a:pt x="36967" y="10976"/>
                  </a:lnTo>
                  <a:lnTo>
                    <a:pt x="50337" y="8727"/>
                  </a:lnTo>
                  <a:close/>
                  <a:moveTo>
                    <a:pt x="23805" y="10955"/>
                  </a:moveTo>
                  <a:lnTo>
                    <a:pt x="25387" y="11247"/>
                  </a:lnTo>
                  <a:lnTo>
                    <a:pt x="23909" y="11767"/>
                  </a:lnTo>
                  <a:lnTo>
                    <a:pt x="22326" y="11622"/>
                  </a:lnTo>
                  <a:lnTo>
                    <a:pt x="23805" y="10955"/>
                  </a:lnTo>
                  <a:close/>
                  <a:moveTo>
                    <a:pt x="30136" y="11205"/>
                  </a:moveTo>
                  <a:lnTo>
                    <a:pt x="31531" y="11601"/>
                  </a:lnTo>
                  <a:lnTo>
                    <a:pt x="30115" y="11830"/>
                  </a:lnTo>
                  <a:lnTo>
                    <a:pt x="28720" y="11580"/>
                  </a:lnTo>
                  <a:lnTo>
                    <a:pt x="30136" y="11205"/>
                  </a:lnTo>
                  <a:close/>
                  <a:moveTo>
                    <a:pt x="36467" y="11059"/>
                  </a:moveTo>
                  <a:lnTo>
                    <a:pt x="37904" y="11747"/>
                  </a:lnTo>
                  <a:lnTo>
                    <a:pt x="36342" y="11871"/>
                  </a:lnTo>
                  <a:lnTo>
                    <a:pt x="34863" y="11330"/>
                  </a:lnTo>
                  <a:lnTo>
                    <a:pt x="36467" y="11059"/>
                  </a:lnTo>
                  <a:close/>
                  <a:moveTo>
                    <a:pt x="25950" y="11351"/>
                  </a:moveTo>
                  <a:lnTo>
                    <a:pt x="27387" y="11622"/>
                  </a:lnTo>
                  <a:lnTo>
                    <a:pt x="26012" y="11976"/>
                  </a:lnTo>
                  <a:lnTo>
                    <a:pt x="24575" y="11851"/>
                  </a:lnTo>
                  <a:lnTo>
                    <a:pt x="25950" y="11351"/>
                  </a:lnTo>
                  <a:close/>
                  <a:moveTo>
                    <a:pt x="34301" y="11434"/>
                  </a:moveTo>
                  <a:lnTo>
                    <a:pt x="35655" y="11934"/>
                  </a:lnTo>
                  <a:lnTo>
                    <a:pt x="34238" y="12038"/>
                  </a:lnTo>
                  <a:lnTo>
                    <a:pt x="32864" y="11663"/>
                  </a:lnTo>
                  <a:lnTo>
                    <a:pt x="34301" y="11434"/>
                  </a:lnTo>
                  <a:close/>
                  <a:moveTo>
                    <a:pt x="28053" y="11747"/>
                  </a:moveTo>
                  <a:lnTo>
                    <a:pt x="29282" y="11976"/>
                  </a:lnTo>
                  <a:lnTo>
                    <a:pt x="28074" y="12184"/>
                  </a:lnTo>
                  <a:lnTo>
                    <a:pt x="26845" y="12059"/>
                  </a:lnTo>
                  <a:lnTo>
                    <a:pt x="28053" y="11747"/>
                  </a:lnTo>
                  <a:close/>
                  <a:moveTo>
                    <a:pt x="32197" y="11788"/>
                  </a:moveTo>
                  <a:lnTo>
                    <a:pt x="33385" y="12121"/>
                  </a:lnTo>
                  <a:lnTo>
                    <a:pt x="32177" y="12205"/>
                  </a:lnTo>
                  <a:lnTo>
                    <a:pt x="30948" y="11976"/>
                  </a:lnTo>
                  <a:lnTo>
                    <a:pt x="32197" y="11788"/>
                  </a:lnTo>
                  <a:close/>
                  <a:moveTo>
                    <a:pt x="30115" y="12121"/>
                  </a:moveTo>
                  <a:lnTo>
                    <a:pt x="31052" y="12288"/>
                  </a:lnTo>
                  <a:lnTo>
                    <a:pt x="30115" y="12371"/>
                  </a:lnTo>
                  <a:lnTo>
                    <a:pt x="29178" y="12288"/>
                  </a:lnTo>
                  <a:lnTo>
                    <a:pt x="30115" y="12121"/>
                  </a:lnTo>
                  <a:close/>
                  <a:moveTo>
                    <a:pt x="5624" y="10310"/>
                  </a:moveTo>
                  <a:lnTo>
                    <a:pt x="15245" y="11247"/>
                  </a:lnTo>
                  <a:lnTo>
                    <a:pt x="17786" y="12455"/>
                  </a:lnTo>
                  <a:lnTo>
                    <a:pt x="11184" y="12392"/>
                  </a:lnTo>
                  <a:lnTo>
                    <a:pt x="5624" y="10310"/>
                  </a:lnTo>
                  <a:close/>
                  <a:moveTo>
                    <a:pt x="16099" y="11309"/>
                  </a:moveTo>
                  <a:lnTo>
                    <a:pt x="21222" y="11809"/>
                  </a:lnTo>
                  <a:lnTo>
                    <a:pt x="19806" y="12455"/>
                  </a:lnTo>
                  <a:lnTo>
                    <a:pt x="18473" y="12455"/>
                  </a:lnTo>
                  <a:lnTo>
                    <a:pt x="16099" y="11309"/>
                  </a:lnTo>
                  <a:close/>
                  <a:moveTo>
                    <a:pt x="21805" y="11871"/>
                  </a:moveTo>
                  <a:lnTo>
                    <a:pt x="23263" y="11996"/>
                  </a:lnTo>
                  <a:lnTo>
                    <a:pt x="21910" y="12475"/>
                  </a:lnTo>
                  <a:lnTo>
                    <a:pt x="20493" y="12475"/>
                  </a:lnTo>
                  <a:lnTo>
                    <a:pt x="21805" y="11871"/>
                  </a:lnTo>
                  <a:close/>
                  <a:moveTo>
                    <a:pt x="23930" y="12080"/>
                  </a:moveTo>
                  <a:lnTo>
                    <a:pt x="25179" y="12184"/>
                  </a:lnTo>
                  <a:lnTo>
                    <a:pt x="23992" y="12496"/>
                  </a:lnTo>
                  <a:lnTo>
                    <a:pt x="22763" y="12496"/>
                  </a:lnTo>
                  <a:lnTo>
                    <a:pt x="23930" y="12080"/>
                  </a:lnTo>
                  <a:close/>
                  <a:moveTo>
                    <a:pt x="26033" y="12267"/>
                  </a:moveTo>
                  <a:lnTo>
                    <a:pt x="26970" y="12371"/>
                  </a:lnTo>
                  <a:lnTo>
                    <a:pt x="26054" y="12517"/>
                  </a:lnTo>
                  <a:lnTo>
                    <a:pt x="25117" y="12517"/>
                  </a:lnTo>
                  <a:lnTo>
                    <a:pt x="26033" y="12267"/>
                  </a:lnTo>
                  <a:close/>
                  <a:moveTo>
                    <a:pt x="28074" y="12475"/>
                  </a:moveTo>
                  <a:lnTo>
                    <a:pt x="28449" y="12496"/>
                  </a:lnTo>
                  <a:lnTo>
                    <a:pt x="28095" y="12538"/>
                  </a:lnTo>
                  <a:lnTo>
                    <a:pt x="27720" y="12538"/>
                  </a:lnTo>
                  <a:lnTo>
                    <a:pt x="28074" y="12475"/>
                  </a:lnTo>
                  <a:close/>
                  <a:moveTo>
                    <a:pt x="32156" y="12496"/>
                  </a:moveTo>
                  <a:lnTo>
                    <a:pt x="32510" y="12580"/>
                  </a:lnTo>
                  <a:lnTo>
                    <a:pt x="32510" y="12580"/>
                  </a:lnTo>
                  <a:lnTo>
                    <a:pt x="32156" y="12559"/>
                  </a:lnTo>
                  <a:lnTo>
                    <a:pt x="31781" y="12538"/>
                  </a:lnTo>
                  <a:lnTo>
                    <a:pt x="32156" y="12496"/>
                  </a:lnTo>
                  <a:close/>
                  <a:moveTo>
                    <a:pt x="34218" y="12330"/>
                  </a:moveTo>
                  <a:lnTo>
                    <a:pt x="35113" y="12600"/>
                  </a:lnTo>
                  <a:lnTo>
                    <a:pt x="34197" y="12580"/>
                  </a:lnTo>
                  <a:lnTo>
                    <a:pt x="33260" y="12413"/>
                  </a:lnTo>
                  <a:lnTo>
                    <a:pt x="34218" y="12330"/>
                  </a:lnTo>
                  <a:close/>
                  <a:moveTo>
                    <a:pt x="36300" y="12163"/>
                  </a:moveTo>
                  <a:lnTo>
                    <a:pt x="37466" y="12600"/>
                  </a:lnTo>
                  <a:lnTo>
                    <a:pt x="36238" y="12600"/>
                  </a:lnTo>
                  <a:lnTo>
                    <a:pt x="35051" y="12267"/>
                  </a:lnTo>
                  <a:lnTo>
                    <a:pt x="36300" y="12163"/>
                  </a:lnTo>
                  <a:close/>
                  <a:moveTo>
                    <a:pt x="38445" y="11996"/>
                  </a:moveTo>
                  <a:lnTo>
                    <a:pt x="39757" y="12621"/>
                  </a:lnTo>
                  <a:lnTo>
                    <a:pt x="38320" y="12621"/>
                  </a:lnTo>
                  <a:lnTo>
                    <a:pt x="36987" y="12121"/>
                  </a:lnTo>
                  <a:lnTo>
                    <a:pt x="38445" y="11996"/>
                  </a:lnTo>
                  <a:close/>
                  <a:moveTo>
                    <a:pt x="44151" y="11559"/>
                  </a:moveTo>
                  <a:lnTo>
                    <a:pt x="41757" y="12642"/>
                  </a:lnTo>
                  <a:lnTo>
                    <a:pt x="40444" y="12642"/>
                  </a:lnTo>
                  <a:lnTo>
                    <a:pt x="39008" y="11955"/>
                  </a:lnTo>
                  <a:lnTo>
                    <a:pt x="44151" y="11559"/>
                  </a:lnTo>
                  <a:close/>
                  <a:moveTo>
                    <a:pt x="54648" y="10726"/>
                  </a:moveTo>
                  <a:lnTo>
                    <a:pt x="49046" y="12705"/>
                  </a:lnTo>
                  <a:lnTo>
                    <a:pt x="42444" y="12642"/>
                  </a:lnTo>
                  <a:lnTo>
                    <a:pt x="45005" y="11476"/>
                  </a:lnTo>
                  <a:lnTo>
                    <a:pt x="54648" y="10726"/>
                  </a:lnTo>
                  <a:close/>
                  <a:moveTo>
                    <a:pt x="19181" y="12746"/>
                  </a:moveTo>
                  <a:lnTo>
                    <a:pt x="19140" y="12767"/>
                  </a:lnTo>
                  <a:lnTo>
                    <a:pt x="19098" y="12746"/>
                  </a:lnTo>
                  <a:close/>
                  <a:moveTo>
                    <a:pt x="24388" y="12788"/>
                  </a:moveTo>
                  <a:lnTo>
                    <a:pt x="24034" y="12850"/>
                  </a:lnTo>
                  <a:lnTo>
                    <a:pt x="23659" y="12892"/>
                  </a:lnTo>
                  <a:lnTo>
                    <a:pt x="24034" y="12788"/>
                  </a:lnTo>
                  <a:close/>
                  <a:moveTo>
                    <a:pt x="41132" y="12934"/>
                  </a:moveTo>
                  <a:lnTo>
                    <a:pt x="41090" y="12954"/>
                  </a:lnTo>
                  <a:lnTo>
                    <a:pt x="41048" y="12934"/>
                  </a:lnTo>
                  <a:close/>
                  <a:moveTo>
                    <a:pt x="36196" y="12892"/>
                  </a:moveTo>
                  <a:lnTo>
                    <a:pt x="36571" y="12996"/>
                  </a:lnTo>
                  <a:lnTo>
                    <a:pt x="36196" y="12954"/>
                  </a:lnTo>
                  <a:lnTo>
                    <a:pt x="35821" y="12892"/>
                  </a:lnTo>
                  <a:close/>
                  <a:moveTo>
                    <a:pt x="21951" y="12767"/>
                  </a:moveTo>
                  <a:lnTo>
                    <a:pt x="22909" y="12788"/>
                  </a:lnTo>
                  <a:lnTo>
                    <a:pt x="21993" y="13017"/>
                  </a:lnTo>
                  <a:lnTo>
                    <a:pt x="21076" y="13079"/>
                  </a:lnTo>
                  <a:lnTo>
                    <a:pt x="21951" y="12767"/>
                  </a:lnTo>
                  <a:close/>
                  <a:moveTo>
                    <a:pt x="19869" y="12746"/>
                  </a:moveTo>
                  <a:lnTo>
                    <a:pt x="21118" y="12767"/>
                  </a:lnTo>
                  <a:lnTo>
                    <a:pt x="19973" y="13163"/>
                  </a:lnTo>
                  <a:lnTo>
                    <a:pt x="19473" y="12934"/>
                  </a:lnTo>
                  <a:lnTo>
                    <a:pt x="19869" y="12746"/>
                  </a:lnTo>
                  <a:close/>
                  <a:moveTo>
                    <a:pt x="37321" y="12892"/>
                  </a:moveTo>
                  <a:lnTo>
                    <a:pt x="38279" y="12913"/>
                  </a:lnTo>
                  <a:lnTo>
                    <a:pt x="39153" y="13246"/>
                  </a:lnTo>
                  <a:lnTo>
                    <a:pt x="39153" y="13246"/>
                  </a:lnTo>
                  <a:lnTo>
                    <a:pt x="38216" y="13142"/>
                  </a:lnTo>
                  <a:lnTo>
                    <a:pt x="37321" y="12892"/>
                  </a:lnTo>
                  <a:close/>
                  <a:moveTo>
                    <a:pt x="19140" y="13079"/>
                  </a:moveTo>
                  <a:lnTo>
                    <a:pt x="19410" y="13225"/>
                  </a:lnTo>
                  <a:lnTo>
                    <a:pt x="18723" y="13267"/>
                  </a:lnTo>
                  <a:lnTo>
                    <a:pt x="19140" y="13079"/>
                  </a:lnTo>
                  <a:close/>
                  <a:moveTo>
                    <a:pt x="39112" y="12913"/>
                  </a:moveTo>
                  <a:lnTo>
                    <a:pt x="40361" y="12934"/>
                  </a:lnTo>
                  <a:lnTo>
                    <a:pt x="40757" y="13100"/>
                  </a:lnTo>
                  <a:lnTo>
                    <a:pt x="40236" y="13329"/>
                  </a:lnTo>
                  <a:lnTo>
                    <a:pt x="39112" y="12913"/>
                  </a:lnTo>
                  <a:close/>
                  <a:moveTo>
                    <a:pt x="41090" y="13267"/>
                  </a:moveTo>
                  <a:lnTo>
                    <a:pt x="41507" y="13454"/>
                  </a:lnTo>
                  <a:lnTo>
                    <a:pt x="40819" y="13392"/>
                  </a:lnTo>
                  <a:lnTo>
                    <a:pt x="41090" y="13267"/>
                  </a:lnTo>
                  <a:close/>
                  <a:moveTo>
                    <a:pt x="19952" y="13475"/>
                  </a:moveTo>
                  <a:lnTo>
                    <a:pt x="20035" y="13517"/>
                  </a:lnTo>
                  <a:lnTo>
                    <a:pt x="20014" y="13517"/>
                  </a:lnTo>
                  <a:lnTo>
                    <a:pt x="19660" y="13579"/>
                  </a:lnTo>
                  <a:lnTo>
                    <a:pt x="19952" y="13475"/>
                  </a:lnTo>
                  <a:close/>
                  <a:moveTo>
                    <a:pt x="11976" y="12684"/>
                  </a:moveTo>
                  <a:lnTo>
                    <a:pt x="18411" y="12746"/>
                  </a:lnTo>
                  <a:lnTo>
                    <a:pt x="18786" y="12934"/>
                  </a:lnTo>
                  <a:lnTo>
                    <a:pt x="17869" y="13350"/>
                  </a:lnTo>
                  <a:lnTo>
                    <a:pt x="14454" y="13621"/>
                  </a:lnTo>
                  <a:lnTo>
                    <a:pt x="11976" y="12684"/>
                  </a:lnTo>
                  <a:close/>
                  <a:moveTo>
                    <a:pt x="40257" y="13642"/>
                  </a:moveTo>
                  <a:lnTo>
                    <a:pt x="40549" y="13767"/>
                  </a:lnTo>
                  <a:lnTo>
                    <a:pt x="40195" y="13683"/>
                  </a:lnTo>
                  <a:lnTo>
                    <a:pt x="40174" y="13683"/>
                  </a:lnTo>
                  <a:lnTo>
                    <a:pt x="40257" y="13642"/>
                  </a:lnTo>
                  <a:close/>
                  <a:moveTo>
                    <a:pt x="41819" y="12934"/>
                  </a:moveTo>
                  <a:lnTo>
                    <a:pt x="48233" y="12996"/>
                  </a:lnTo>
                  <a:lnTo>
                    <a:pt x="45755" y="13871"/>
                  </a:lnTo>
                  <a:lnTo>
                    <a:pt x="42340" y="13538"/>
                  </a:lnTo>
                  <a:lnTo>
                    <a:pt x="41444" y="13121"/>
                  </a:lnTo>
                  <a:lnTo>
                    <a:pt x="41819" y="12934"/>
                  </a:lnTo>
                  <a:close/>
                  <a:moveTo>
                    <a:pt x="18890" y="13558"/>
                  </a:moveTo>
                  <a:lnTo>
                    <a:pt x="18015" y="13871"/>
                  </a:lnTo>
                  <a:lnTo>
                    <a:pt x="17099" y="14017"/>
                  </a:lnTo>
                  <a:lnTo>
                    <a:pt x="17953" y="13621"/>
                  </a:lnTo>
                  <a:lnTo>
                    <a:pt x="18890" y="13558"/>
                  </a:lnTo>
                  <a:close/>
                  <a:moveTo>
                    <a:pt x="1459" y="12600"/>
                  </a:moveTo>
                  <a:lnTo>
                    <a:pt x="11143" y="12684"/>
                  </a:lnTo>
                  <a:lnTo>
                    <a:pt x="13767" y="13663"/>
                  </a:lnTo>
                  <a:lnTo>
                    <a:pt x="7186" y="14183"/>
                  </a:lnTo>
                  <a:lnTo>
                    <a:pt x="1459" y="12600"/>
                  </a:lnTo>
                  <a:close/>
                  <a:moveTo>
                    <a:pt x="17099" y="13683"/>
                  </a:moveTo>
                  <a:lnTo>
                    <a:pt x="16016" y="14183"/>
                  </a:lnTo>
                  <a:lnTo>
                    <a:pt x="15099" y="13850"/>
                  </a:lnTo>
                  <a:lnTo>
                    <a:pt x="17099" y="13683"/>
                  </a:lnTo>
                  <a:close/>
                  <a:moveTo>
                    <a:pt x="41319" y="13746"/>
                  </a:moveTo>
                  <a:lnTo>
                    <a:pt x="42256" y="13829"/>
                  </a:lnTo>
                  <a:lnTo>
                    <a:pt x="43110" y="14225"/>
                  </a:lnTo>
                  <a:lnTo>
                    <a:pt x="42194" y="14058"/>
                  </a:lnTo>
                  <a:lnTo>
                    <a:pt x="41319" y="13746"/>
                  </a:lnTo>
                  <a:close/>
                  <a:moveTo>
                    <a:pt x="43110" y="13912"/>
                  </a:moveTo>
                  <a:lnTo>
                    <a:pt x="45109" y="14100"/>
                  </a:lnTo>
                  <a:lnTo>
                    <a:pt x="44193" y="14433"/>
                  </a:lnTo>
                  <a:lnTo>
                    <a:pt x="43110" y="13912"/>
                  </a:lnTo>
                  <a:close/>
                  <a:moveTo>
                    <a:pt x="49087" y="12996"/>
                  </a:moveTo>
                  <a:lnTo>
                    <a:pt x="58750" y="13079"/>
                  </a:lnTo>
                  <a:lnTo>
                    <a:pt x="53002" y="14558"/>
                  </a:lnTo>
                  <a:lnTo>
                    <a:pt x="46442" y="13933"/>
                  </a:lnTo>
                  <a:lnTo>
                    <a:pt x="49087" y="12996"/>
                  </a:lnTo>
                  <a:close/>
                  <a:moveTo>
                    <a:pt x="16016" y="14516"/>
                  </a:moveTo>
                  <a:lnTo>
                    <a:pt x="16099" y="14537"/>
                  </a:lnTo>
                  <a:lnTo>
                    <a:pt x="15724" y="14641"/>
                  </a:lnTo>
                  <a:lnTo>
                    <a:pt x="15724" y="14641"/>
                  </a:lnTo>
                  <a:lnTo>
                    <a:pt x="16016" y="14516"/>
                  </a:lnTo>
                  <a:close/>
                  <a:moveTo>
                    <a:pt x="44172" y="14745"/>
                  </a:moveTo>
                  <a:lnTo>
                    <a:pt x="44464" y="14870"/>
                  </a:lnTo>
                  <a:lnTo>
                    <a:pt x="44464" y="14870"/>
                  </a:lnTo>
                  <a:lnTo>
                    <a:pt x="44110" y="14787"/>
                  </a:lnTo>
                  <a:lnTo>
                    <a:pt x="44089" y="14766"/>
                  </a:lnTo>
                  <a:lnTo>
                    <a:pt x="44172" y="14745"/>
                  </a:lnTo>
                  <a:close/>
                  <a:moveTo>
                    <a:pt x="14412" y="13912"/>
                  </a:moveTo>
                  <a:lnTo>
                    <a:pt x="15454" y="14287"/>
                  </a:lnTo>
                  <a:lnTo>
                    <a:pt x="10539" y="15120"/>
                  </a:lnTo>
                  <a:lnTo>
                    <a:pt x="7998" y="14412"/>
                  </a:lnTo>
                  <a:lnTo>
                    <a:pt x="14412" y="13912"/>
                  </a:lnTo>
                  <a:close/>
                  <a:moveTo>
                    <a:pt x="45797" y="14162"/>
                  </a:moveTo>
                  <a:lnTo>
                    <a:pt x="52190" y="14787"/>
                  </a:lnTo>
                  <a:lnTo>
                    <a:pt x="49649" y="15433"/>
                  </a:lnTo>
                  <a:lnTo>
                    <a:pt x="44755" y="14537"/>
                  </a:lnTo>
                  <a:lnTo>
                    <a:pt x="45797" y="14162"/>
                  </a:lnTo>
                  <a:close/>
                  <a:moveTo>
                    <a:pt x="14975" y="14662"/>
                  </a:moveTo>
                  <a:lnTo>
                    <a:pt x="14121" y="15058"/>
                  </a:lnTo>
                  <a:lnTo>
                    <a:pt x="12163" y="15558"/>
                  </a:lnTo>
                  <a:lnTo>
                    <a:pt x="11205" y="15308"/>
                  </a:lnTo>
                  <a:lnTo>
                    <a:pt x="14975" y="14662"/>
                  </a:lnTo>
                  <a:close/>
                  <a:moveTo>
                    <a:pt x="45234" y="14912"/>
                  </a:moveTo>
                  <a:lnTo>
                    <a:pt x="48983" y="15620"/>
                  </a:lnTo>
                  <a:lnTo>
                    <a:pt x="48025" y="15849"/>
                  </a:lnTo>
                  <a:lnTo>
                    <a:pt x="46067" y="15329"/>
                  </a:lnTo>
                  <a:lnTo>
                    <a:pt x="45234" y="14912"/>
                  </a:lnTo>
                  <a:close/>
                  <a:moveTo>
                    <a:pt x="7165" y="14475"/>
                  </a:moveTo>
                  <a:lnTo>
                    <a:pt x="9872" y="15224"/>
                  </a:lnTo>
                  <a:lnTo>
                    <a:pt x="4582" y="16120"/>
                  </a:lnTo>
                  <a:lnTo>
                    <a:pt x="2000" y="14891"/>
                  </a:lnTo>
                  <a:lnTo>
                    <a:pt x="7165" y="14475"/>
                  </a:lnTo>
                  <a:close/>
                  <a:moveTo>
                    <a:pt x="53044" y="14850"/>
                  </a:moveTo>
                  <a:lnTo>
                    <a:pt x="58188" y="15349"/>
                  </a:lnTo>
                  <a:lnTo>
                    <a:pt x="55585" y="16536"/>
                  </a:lnTo>
                  <a:lnTo>
                    <a:pt x="50316" y="15558"/>
                  </a:lnTo>
                  <a:lnTo>
                    <a:pt x="53044" y="14850"/>
                  </a:lnTo>
                  <a:close/>
                  <a:moveTo>
                    <a:pt x="4541" y="16412"/>
                  </a:moveTo>
                  <a:lnTo>
                    <a:pt x="4978" y="16620"/>
                  </a:lnTo>
                  <a:lnTo>
                    <a:pt x="4187" y="16474"/>
                  </a:lnTo>
                  <a:lnTo>
                    <a:pt x="4541" y="16412"/>
                  </a:lnTo>
                  <a:close/>
                  <a:moveTo>
                    <a:pt x="10539" y="15412"/>
                  </a:moveTo>
                  <a:lnTo>
                    <a:pt x="11601" y="15703"/>
                  </a:lnTo>
                  <a:lnTo>
                    <a:pt x="6790" y="16953"/>
                  </a:lnTo>
                  <a:lnTo>
                    <a:pt x="6061" y="16828"/>
                  </a:lnTo>
                  <a:lnTo>
                    <a:pt x="5041" y="16328"/>
                  </a:lnTo>
                  <a:lnTo>
                    <a:pt x="10539" y="15412"/>
                  </a:lnTo>
                  <a:close/>
                  <a:moveTo>
                    <a:pt x="55626" y="16849"/>
                  </a:moveTo>
                  <a:lnTo>
                    <a:pt x="55960" y="16911"/>
                  </a:lnTo>
                  <a:lnTo>
                    <a:pt x="55189" y="17036"/>
                  </a:lnTo>
                  <a:lnTo>
                    <a:pt x="55626" y="16849"/>
                  </a:lnTo>
                  <a:close/>
                  <a:moveTo>
                    <a:pt x="12163" y="15870"/>
                  </a:moveTo>
                  <a:lnTo>
                    <a:pt x="12267" y="15891"/>
                  </a:lnTo>
                  <a:lnTo>
                    <a:pt x="12246" y="15912"/>
                  </a:lnTo>
                  <a:lnTo>
                    <a:pt x="8435" y="17265"/>
                  </a:lnTo>
                  <a:lnTo>
                    <a:pt x="7456" y="17078"/>
                  </a:lnTo>
                  <a:lnTo>
                    <a:pt x="12163" y="15870"/>
                  </a:lnTo>
                  <a:close/>
                  <a:moveTo>
                    <a:pt x="49649" y="15745"/>
                  </a:moveTo>
                  <a:lnTo>
                    <a:pt x="55127" y="16745"/>
                  </a:lnTo>
                  <a:lnTo>
                    <a:pt x="54085" y="17224"/>
                  </a:lnTo>
                  <a:lnTo>
                    <a:pt x="53377" y="17349"/>
                  </a:lnTo>
                  <a:lnTo>
                    <a:pt x="48587" y="16016"/>
                  </a:lnTo>
                  <a:lnTo>
                    <a:pt x="49649" y="15745"/>
                  </a:lnTo>
                  <a:close/>
                  <a:moveTo>
                    <a:pt x="9227" y="17286"/>
                  </a:moveTo>
                  <a:lnTo>
                    <a:pt x="9039" y="17370"/>
                  </a:lnTo>
                  <a:lnTo>
                    <a:pt x="8998" y="17370"/>
                  </a:lnTo>
                  <a:lnTo>
                    <a:pt x="9227" y="17286"/>
                  </a:lnTo>
                  <a:close/>
                  <a:moveTo>
                    <a:pt x="7082" y="17307"/>
                  </a:moveTo>
                  <a:lnTo>
                    <a:pt x="7894" y="17453"/>
                  </a:lnTo>
                  <a:lnTo>
                    <a:pt x="7602" y="17557"/>
                  </a:lnTo>
                  <a:lnTo>
                    <a:pt x="7082" y="17307"/>
                  </a:lnTo>
                  <a:close/>
                  <a:moveTo>
                    <a:pt x="48025" y="16162"/>
                  </a:moveTo>
                  <a:lnTo>
                    <a:pt x="52690" y="17453"/>
                  </a:lnTo>
                  <a:lnTo>
                    <a:pt x="51711" y="17619"/>
                  </a:lnTo>
                  <a:lnTo>
                    <a:pt x="47921" y="16203"/>
                  </a:lnTo>
                  <a:lnTo>
                    <a:pt x="47900" y="16182"/>
                  </a:lnTo>
                  <a:lnTo>
                    <a:pt x="48025" y="16162"/>
                  </a:lnTo>
                  <a:close/>
                  <a:moveTo>
                    <a:pt x="50920" y="17640"/>
                  </a:moveTo>
                  <a:lnTo>
                    <a:pt x="51149" y="17724"/>
                  </a:lnTo>
                  <a:lnTo>
                    <a:pt x="51107" y="17724"/>
                  </a:lnTo>
                  <a:lnTo>
                    <a:pt x="50920" y="17640"/>
                  </a:lnTo>
                  <a:close/>
                  <a:moveTo>
                    <a:pt x="8456" y="17557"/>
                  </a:moveTo>
                  <a:lnTo>
                    <a:pt x="8581" y="17578"/>
                  </a:lnTo>
                  <a:lnTo>
                    <a:pt x="8123" y="17786"/>
                  </a:lnTo>
                  <a:lnTo>
                    <a:pt x="7977" y="17724"/>
                  </a:lnTo>
                  <a:lnTo>
                    <a:pt x="8456" y="17557"/>
                  </a:lnTo>
                  <a:close/>
                  <a:moveTo>
                    <a:pt x="53065" y="17682"/>
                  </a:moveTo>
                  <a:lnTo>
                    <a:pt x="52544" y="17932"/>
                  </a:lnTo>
                  <a:lnTo>
                    <a:pt x="52253" y="17828"/>
                  </a:lnTo>
                  <a:lnTo>
                    <a:pt x="53065" y="17682"/>
                  </a:lnTo>
                  <a:close/>
                  <a:moveTo>
                    <a:pt x="28095" y="12829"/>
                  </a:moveTo>
                  <a:lnTo>
                    <a:pt x="32135" y="12850"/>
                  </a:lnTo>
                  <a:lnTo>
                    <a:pt x="36154" y="13246"/>
                  </a:lnTo>
                  <a:lnTo>
                    <a:pt x="39216" y="13808"/>
                  </a:lnTo>
                  <a:lnTo>
                    <a:pt x="30073" y="17973"/>
                  </a:lnTo>
                  <a:lnTo>
                    <a:pt x="20993" y="13663"/>
                  </a:lnTo>
                  <a:lnTo>
                    <a:pt x="24075" y="13142"/>
                  </a:lnTo>
                  <a:lnTo>
                    <a:pt x="28095" y="12829"/>
                  </a:lnTo>
                  <a:close/>
                  <a:moveTo>
                    <a:pt x="51690" y="17911"/>
                  </a:moveTo>
                  <a:lnTo>
                    <a:pt x="52169" y="18098"/>
                  </a:lnTo>
                  <a:lnTo>
                    <a:pt x="52024" y="18161"/>
                  </a:lnTo>
                  <a:lnTo>
                    <a:pt x="51565" y="17932"/>
                  </a:lnTo>
                  <a:lnTo>
                    <a:pt x="51690" y="17911"/>
                  </a:lnTo>
                  <a:close/>
                  <a:moveTo>
                    <a:pt x="20493" y="13746"/>
                  </a:moveTo>
                  <a:lnTo>
                    <a:pt x="29719" y="18140"/>
                  </a:lnTo>
                  <a:lnTo>
                    <a:pt x="28303" y="18786"/>
                  </a:lnTo>
                  <a:lnTo>
                    <a:pt x="17078" y="14600"/>
                  </a:lnTo>
                  <a:lnTo>
                    <a:pt x="20077" y="13808"/>
                  </a:lnTo>
                  <a:lnTo>
                    <a:pt x="20493" y="13746"/>
                  </a:lnTo>
                  <a:close/>
                  <a:moveTo>
                    <a:pt x="39716" y="13892"/>
                  </a:moveTo>
                  <a:lnTo>
                    <a:pt x="40132" y="13975"/>
                  </a:lnTo>
                  <a:lnTo>
                    <a:pt x="43131" y="14808"/>
                  </a:lnTo>
                  <a:lnTo>
                    <a:pt x="31823" y="18806"/>
                  </a:lnTo>
                  <a:lnTo>
                    <a:pt x="30406" y="18140"/>
                  </a:lnTo>
                  <a:lnTo>
                    <a:pt x="39716" y="13892"/>
                  </a:lnTo>
                  <a:close/>
                  <a:moveTo>
                    <a:pt x="917" y="18765"/>
                  </a:moveTo>
                  <a:lnTo>
                    <a:pt x="1354" y="18931"/>
                  </a:lnTo>
                  <a:lnTo>
                    <a:pt x="584" y="18869"/>
                  </a:lnTo>
                  <a:lnTo>
                    <a:pt x="917" y="18765"/>
                  </a:lnTo>
                  <a:close/>
                  <a:moveTo>
                    <a:pt x="6478" y="17328"/>
                  </a:moveTo>
                  <a:lnTo>
                    <a:pt x="7227" y="17682"/>
                  </a:lnTo>
                  <a:lnTo>
                    <a:pt x="3208" y="19119"/>
                  </a:lnTo>
                  <a:lnTo>
                    <a:pt x="2479" y="19056"/>
                  </a:lnTo>
                  <a:lnTo>
                    <a:pt x="1417" y="18640"/>
                  </a:lnTo>
                  <a:lnTo>
                    <a:pt x="6478" y="17328"/>
                  </a:lnTo>
                  <a:close/>
                  <a:moveTo>
                    <a:pt x="7581" y="17869"/>
                  </a:moveTo>
                  <a:lnTo>
                    <a:pt x="7769" y="17953"/>
                  </a:lnTo>
                  <a:lnTo>
                    <a:pt x="4874" y="19285"/>
                  </a:lnTo>
                  <a:lnTo>
                    <a:pt x="3895" y="19181"/>
                  </a:lnTo>
                  <a:lnTo>
                    <a:pt x="7581" y="17869"/>
                  </a:lnTo>
                  <a:close/>
                  <a:moveTo>
                    <a:pt x="30073" y="18307"/>
                  </a:moveTo>
                  <a:lnTo>
                    <a:pt x="31448" y="18952"/>
                  </a:lnTo>
                  <a:lnTo>
                    <a:pt x="30052" y="19431"/>
                  </a:lnTo>
                  <a:lnTo>
                    <a:pt x="28699" y="18931"/>
                  </a:lnTo>
                  <a:lnTo>
                    <a:pt x="30073" y="18307"/>
                  </a:lnTo>
                  <a:close/>
                  <a:moveTo>
                    <a:pt x="16578" y="14725"/>
                  </a:moveTo>
                  <a:lnTo>
                    <a:pt x="27928" y="18952"/>
                  </a:lnTo>
                  <a:lnTo>
                    <a:pt x="26595" y="19556"/>
                  </a:lnTo>
                  <a:lnTo>
                    <a:pt x="13246" y="15870"/>
                  </a:lnTo>
                  <a:lnTo>
                    <a:pt x="16182" y="14829"/>
                  </a:lnTo>
                  <a:lnTo>
                    <a:pt x="16578" y="14725"/>
                  </a:lnTo>
                  <a:close/>
                  <a:moveTo>
                    <a:pt x="53669" y="17724"/>
                  </a:moveTo>
                  <a:lnTo>
                    <a:pt x="58709" y="19119"/>
                  </a:lnTo>
                  <a:lnTo>
                    <a:pt x="57647" y="19494"/>
                  </a:lnTo>
                  <a:lnTo>
                    <a:pt x="56918" y="19556"/>
                  </a:lnTo>
                  <a:lnTo>
                    <a:pt x="52919" y="18078"/>
                  </a:lnTo>
                  <a:lnTo>
                    <a:pt x="53669" y="17724"/>
                  </a:lnTo>
                  <a:close/>
                  <a:moveTo>
                    <a:pt x="43610" y="14933"/>
                  </a:moveTo>
                  <a:lnTo>
                    <a:pt x="44027" y="15058"/>
                  </a:lnTo>
                  <a:lnTo>
                    <a:pt x="46942" y="16141"/>
                  </a:lnTo>
                  <a:lnTo>
                    <a:pt x="33509" y="19619"/>
                  </a:lnTo>
                  <a:lnTo>
                    <a:pt x="32197" y="18994"/>
                  </a:lnTo>
                  <a:lnTo>
                    <a:pt x="43610" y="14933"/>
                  </a:lnTo>
                  <a:close/>
                  <a:moveTo>
                    <a:pt x="3520" y="19431"/>
                  </a:moveTo>
                  <a:lnTo>
                    <a:pt x="4333" y="19515"/>
                  </a:lnTo>
                  <a:lnTo>
                    <a:pt x="4062" y="19640"/>
                  </a:lnTo>
                  <a:lnTo>
                    <a:pt x="3520" y="19431"/>
                  </a:lnTo>
                  <a:close/>
                  <a:moveTo>
                    <a:pt x="52544" y="18244"/>
                  </a:moveTo>
                  <a:lnTo>
                    <a:pt x="56230" y="19619"/>
                  </a:lnTo>
                  <a:lnTo>
                    <a:pt x="55252" y="19702"/>
                  </a:lnTo>
                  <a:lnTo>
                    <a:pt x="52378" y="18328"/>
                  </a:lnTo>
                  <a:lnTo>
                    <a:pt x="52544" y="18244"/>
                  </a:lnTo>
                  <a:close/>
                  <a:moveTo>
                    <a:pt x="8102" y="18119"/>
                  </a:moveTo>
                  <a:lnTo>
                    <a:pt x="11976" y="19952"/>
                  </a:lnTo>
                  <a:lnTo>
                    <a:pt x="5457" y="19327"/>
                  </a:lnTo>
                  <a:lnTo>
                    <a:pt x="8102" y="18119"/>
                  </a:lnTo>
                  <a:close/>
                  <a:moveTo>
                    <a:pt x="28324" y="19098"/>
                  </a:moveTo>
                  <a:lnTo>
                    <a:pt x="29636" y="19598"/>
                  </a:lnTo>
                  <a:lnTo>
                    <a:pt x="28345" y="20035"/>
                  </a:lnTo>
                  <a:lnTo>
                    <a:pt x="27033" y="19681"/>
                  </a:lnTo>
                  <a:lnTo>
                    <a:pt x="28324" y="19098"/>
                  </a:lnTo>
                  <a:close/>
                  <a:moveTo>
                    <a:pt x="31802" y="19119"/>
                  </a:moveTo>
                  <a:lnTo>
                    <a:pt x="33072" y="19723"/>
                  </a:lnTo>
                  <a:lnTo>
                    <a:pt x="31760" y="20077"/>
                  </a:lnTo>
                  <a:lnTo>
                    <a:pt x="30490" y="19598"/>
                  </a:lnTo>
                  <a:lnTo>
                    <a:pt x="31802" y="19119"/>
                  </a:lnTo>
                  <a:close/>
                  <a:moveTo>
                    <a:pt x="56584" y="19869"/>
                  </a:moveTo>
                  <a:lnTo>
                    <a:pt x="56043" y="20077"/>
                  </a:lnTo>
                  <a:lnTo>
                    <a:pt x="55772" y="19931"/>
                  </a:lnTo>
                  <a:lnTo>
                    <a:pt x="56584" y="19869"/>
                  </a:lnTo>
                  <a:close/>
                  <a:moveTo>
                    <a:pt x="52024" y="18473"/>
                  </a:moveTo>
                  <a:lnTo>
                    <a:pt x="54669" y="19744"/>
                  </a:lnTo>
                  <a:lnTo>
                    <a:pt x="48129" y="20264"/>
                  </a:lnTo>
                  <a:lnTo>
                    <a:pt x="52024" y="18473"/>
                  </a:lnTo>
                  <a:close/>
                  <a:moveTo>
                    <a:pt x="12767" y="16037"/>
                  </a:moveTo>
                  <a:lnTo>
                    <a:pt x="26200" y="19744"/>
                  </a:lnTo>
                  <a:lnTo>
                    <a:pt x="24950" y="20306"/>
                  </a:lnTo>
                  <a:lnTo>
                    <a:pt x="9539" y="17474"/>
                  </a:lnTo>
                  <a:lnTo>
                    <a:pt x="12371" y="16182"/>
                  </a:lnTo>
                  <a:lnTo>
                    <a:pt x="12767" y="16037"/>
                  </a:lnTo>
                  <a:close/>
                  <a:moveTo>
                    <a:pt x="47400" y="16307"/>
                  </a:moveTo>
                  <a:lnTo>
                    <a:pt x="47796" y="16474"/>
                  </a:lnTo>
                  <a:lnTo>
                    <a:pt x="50607" y="17807"/>
                  </a:lnTo>
                  <a:lnTo>
                    <a:pt x="35155" y="20389"/>
                  </a:lnTo>
                  <a:lnTo>
                    <a:pt x="33926" y="19806"/>
                  </a:lnTo>
                  <a:lnTo>
                    <a:pt x="47400" y="16307"/>
                  </a:lnTo>
                  <a:close/>
                  <a:moveTo>
                    <a:pt x="30052" y="19744"/>
                  </a:moveTo>
                  <a:lnTo>
                    <a:pt x="31260" y="20202"/>
                  </a:lnTo>
                  <a:lnTo>
                    <a:pt x="30052" y="20514"/>
                  </a:lnTo>
                  <a:lnTo>
                    <a:pt x="28845" y="20181"/>
                  </a:lnTo>
                  <a:lnTo>
                    <a:pt x="30052" y="19744"/>
                  </a:lnTo>
                  <a:close/>
                  <a:moveTo>
                    <a:pt x="26616" y="19869"/>
                  </a:moveTo>
                  <a:lnTo>
                    <a:pt x="27866" y="20223"/>
                  </a:lnTo>
                  <a:lnTo>
                    <a:pt x="26679" y="20639"/>
                  </a:lnTo>
                  <a:lnTo>
                    <a:pt x="25450" y="20410"/>
                  </a:lnTo>
                  <a:lnTo>
                    <a:pt x="26616" y="19869"/>
                  </a:lnTo>
                  <a:close/>
                  <a:moveTo>
                    <a:pt x="33489" y="19931"/>
                  </a:moveTo>
                  <a:lnTo>
                    <a:pt x="34655" y="20473"/>
                  </a:lnTo>
                  <a:lnTo>
                    <a:pt x="33405" y="20681"/>
                  </a:lnTo>
                  <a:lnTo>
                    <a:pt x="32239" y="20243"/>
                  </a:lnTo>
                  <a:lnTo>
                    <a:pt x="33489" y="19931"/>
                  </a:lnTo>
                  <a:close/>
                  <a:moveTo>
                    <a:pt x="28366" y="20348"/>
                  </a:moveTo>
                  <a:lnTo>
                    <a:pt x="29490" y="20660"/>
                  </a:lnTo>
                  <a:lnTo>
                    <a:pt x="28386" y="20952"/>
                  </a:lnTo>
                  <a:lnTo>
                    <a:pt x="27262" y="20743"/>
                  </a:lnTo>
                  <a:lnTo>
                    <a:pt x="28366" y="20348"/>
                  </a:lnTo>
                  <a:close/>
                  <a:moveTo>
                    <a:pt x="31739" y="20368"/>
                  </a:moveTo>
                  <a:lnTo>
                    <a:pt x="32843" y="20785"/>
                  </a:lnTo>
                  <a:lnTo>
                    <a:pt x="31718" y="20972"/>
                  </a:lnTo>
                  <a:lnTo>
                    <a:pt x="30615" y="20660"/>
                  </a:lnTo>
                  <a:lnTo>
                    <a:pt x="31739" y="20368"/>
                  </a:lnTo>
                  <a:close/>
                  <a:moveTo>
                    <a:pt x="9081" y="17682"/>
                  </a:moveTo>
                  <a:lnTo>
                    <a:pt x="24492" y="20514"/>
                  </a:lnTo>
                  <a:lnTo>
                    <a:pt x="23346" y="21056"/>
                  </a:lnTo>
                  <a:lnTo>
                    <a:pt x="12809" y="20035"/>
                  </a:lnTo>
                  <a:lnTo>
                    <a:pt x="8456" y="17953"/>
                  </a:lnTo>
                  <a:lnTo>
                    <a:pt x="9081" y="17682"/>
                  </a:lnTo>
                  <a:close/>
                  <a:moveTo>
                    <a:pt x="51066" y="18015"/>
                  </a:moveTo>
                  <a:lnTo>
                    <a:pt x="51690" y="18307"/>
                  </a:lnTo>
                  <a:lnTo>
                    <a:pt x="47296" y="20327"/>
                  </a:lnTo>
                  <a:lnTo>
                    <a:pt x="36737" y="21160"/>
                  </a:lnTo>
                  <a:lnTo>
                    <a:pt x="35613" y="20618"/>
                  </a:lnTo>
                  <a:lnTo>
                    <a:pt x="51066" y="18015"/>
                  </a:lnTo>
                  <a:close/>
                  <a:moveTo>
                    <a:pt x="24992" y="20618"/>
                  </a:moveTo>
                  <a:lnTo>
                    <a:pt x="26137" y="20827"/>
                  </a:lnTo>
                  <a:lnTo>
                    <a:pt x="25054" y="21201"/>
                  </a:lnTo>
                  <a:lnTo>
                    <a:pt x="23930" y="21097"/>
                  </a:lnTo>
                  <a:lnTo>
                    <a:pt x="24992" y="20618"/>
                  </a:lnTo>
                  <a:close/>
                  <a:moveTo>
                    <a:pt x="30052" y="20806"/>
                  </a:moveTo>
                  <a:lnTo>
                    <a:pt x="31031" y="21097"/>
                  </a:lnTo>
                  <a:lnTo>
                    <a:pt x="30052" y="21264"/>
                  </a:lnTo>
                  <a:lnTo>
                    <a:pt x="29053" y="21077"/>
                  </a:lnTo>
                  <a:lnTo>
                    <a:pt x="30052" y="20806"/>
                  </a:lnTo>
                  <a:close/>
                  <a:moveTo>
                    <a:pt x="35113" y="20702"/>
                  </a:moveTo>
                  <a:lnTo>
                    <a:pt x="36175" y="21201"/>
                  </a:lnTo>
                  <a:lnTo>
                    <a:pt x="35030" y="21285"/>
                  </a:lnTo>
                  <a:lnTo>
                    <a:pt x="33947" y="20889"/>
                  </a:lnTo>
                  <a:lnTo>
                    <a:pt x="35113" y="20702"/>
                  </a:lnTo>
                  <a:close/>
                  <a:moveTo>
                    <a:pt x="26720" y="20931"/>
                  </a:moveTo>
                  <a:lnTo>
                    <a:pt x="27720" y="21118"/>
                  </a:lnTo>
                  <a:lnTo>
                    <a:pt x="26741" y="21368"/>
                  </a:lnTo>
                  <a:lnTo>
                    <a:pt x="25741" y="21285"/>
                  </a:lnTo>
                  <a:lnTo>
                    <a:pt x="26720" y="20931"/>
                  </a:lnTo>
                  <a:close/>
                  <a:moveTo>
                    <a:pt x="33385" y="20993"/>
                  </a:moveTo>
                  <a:lnTo>
                    <a:pt x="34343" y="21347"/>
                  </a:lnTo>
                  <a:lnTo>
                    <a:pt x="33343" y="21431"/>
                  </a:lnTo>
                  <a:lnTo>
                    <a:pt x="32364" y="21160"/>
                  </a:lnTo>
                  <a:lnTo>
                    <a:pt x="33385" y="20993"/>
                  </a:lnTo>
                  <a:close/>
                  <a:moveTo>
                    <a:pt x="28386" y="21243"/>
                  </a:moveTo>
                  <a:lnTo>
                    <a:pt x="29199" y="21389"/>
                  </a:lnTo>
                  <a:lnTo>
                    <a:pt x="28407" y="21535"/>
                  </a:lnTo>
                  <a:lnTo>
                    <a:pt x="27595" y="21451"/>
                  </a:lnTo>
                  <a:lnTo>
                    <a:pt x="28386" y="21243"/>
                  </a:lnTo>
                  <a:close/>
                  <a:moveTo>
                    <a:pt x="31698" y="21264"/>
                  </a:moveTo>
                  <a:lnTo>
                    <a:pt x="32489" y="21493"/>
                  </a:lnTo>
                  <a:lnTo>
                    <a:pt x="31677" y="21556"/>
                  </a:lnTo>
                  <a:lnTo>
                    <a:pt x="30885" y="21410"/>
                  </a:lnTo>
                  <a:lnTo>
                    <a:pt x="31698" y="21264"/>
                  </a:lnTo>
                  <a:close/>
                  <a:moveTo>
                    <a:pt x="4083" y="19952"/>
                  </a:moveTo>
                  <a:lnTo>
                    <a:pt x="8623" y="21660"/>
                  </a:lnTo>
                  <a:lnTo>
                    <a:pt x="501" y="21576"/>
                  </a:lnTo>
                  <a:lnTo>
                    <a:pt x="4083" y="19952"/>
                  </a:lnTo>
                  <a:close/>
                  <a:moveTo>
                    <a:pt x="30052" y="21556"/>
                  </a:moveTo>
                  <a:lnTo>
                    <a:pt x="30573" y="21639"/>
                  </a:lnTo>
                  <a:lnTo>
                    <a:pt x="30032" y="21680"/>
                  </a:lnTo>
                  <a:lnTo>
                    <a:pt x="29511" y="21639"/>
                  </a:lnTo>
                  <a:lnTo>
                    <a:pt x="30052" y="21556"/>
                  </a:lnTo>
                  <a:close/>
                  <a:moveTo>
                    <a:pt x="4916" y="19577"/>
                  </a:moveTo>
                  <a:lnTo>
                    <a:pt x="12746" y="20327"/>
                  </a:lnTo>
                  <a:lnTo>
                    <a:pt x="15662" y="21701"/>
                  </a:lnTo>
                  <a:lnTo>
                    <a:pt x="15662" y="21701"/>
                  </a:lnTo>
                  <a:lnTo>
                    <a:pt x="9477" y="21660"/>
                  </a:lnTo>
                  <a:lnTo>
                    <a:pt x="4457" y="19785"/>
                  </a:lnTo>
                  <a:lnTo>
                    <a:pt x="4916" y="19577"/>
                  </a:lnTo>
                  <a:close/>
                  <a:moveTo>
                    <a:pt x="13579" y="20410"/>
                  </a:moveTo>
                  <a:lnTo>
                    <a:pt x="22826" y="21285"/>
                  </a:lnTo>
                  <a:lnTo>
                    <a:pt x="21785" y="21764"/>
                  </a:lnTo>
                  <a:lnTo>
                    <a:pt x="16349" y="21722"/>
                  </a:lnTo>
                  <a:lnTo>
                    <a:pt x="13579" y="20410"/>
                  </a:lnTo>
                  <a:close/>
                  <a:moveTo>
                    <a:pt x="23388" y="21347"/>
                  </a:moveTo>
                  <a:lnTo>
                    <a:pt x="24409" y="21431"/>
                  </a:lnTo>
                  <a:lnTo>
                    <a:pt x="23471" y="21785"/>
                  </a:lnTo>
                  <a:lnTo>
                    <a:pt x="22472" y="21764"/>
                  </a:lnTo>
                  <a:lnTo>
                    <a:pt x="23388" y="21347"/>
                  </a:lnTo>
                  <a:close/>
                  <a:moveTo>
                    <a:pt x="25096" y="21514"/>
                  </a:moveTo>
                  <a:lnTo>
                    <a:pt x="25929" y="21576"/>
                  </a:lnTo>
                  <a:lnTo>
                    <a:pt x="25138" y="21785"/>
                  </a:lnTo>
                  <a:lnTo>
                    <a:pt x="24325" y="21785"/>
                  </a:lnTo>
                  <a:lnTo>
                    <a:pt x="25096" y="21514"/>
                  </a:lnTo>
                  <a:close/>
                  <a:moveTo>
                    <a:pt x="26762" y="21660"/>
                  </a:moveTo>
                  <a:lnTo>
                    <a:pt x="27303" y="21722"/>
                  </a:lnTo>
                  <a:lnTo>
                    <a:pt x="26783" y="21805"/>
                  </a:lnTo>
                  <a:lnTo>
                    <a:pt x="26262" y="21805"/>
                  </a:lnTo>
                  <a:lnTo>
                    <a:pt x="26762" y="21660"/>
                  </a:lnTo>
                  <a:close/>
                  <a:moveTo>
                    <a:pt x="33322" y="21722"/>
                  </a:moveTo>
                  <a:lnTo>
                    <a:pt x="33822" y="21868"/>
                  </a:lnTo>
                  <a:lnTo>
                    <a:pt x="33301" y="21847"/>
                  </a:lnTo>
                  <a:lnTo>
                    <a:pt x="32781" y="21764"/>
                  </a:lnTo>
                  <a:lnTo>
                    <a:pt x="33322" y="21722"/>
                  </a:lnTo>
                  <a:close/>
                  <a:moveTo>
                    <a:pt x="34988" y="21576"/>
                  </a:moveTo>
                  <a:lnTo>
                    <a:pt x="35759" y="21868"/>
                  </a:lnTo>
                  <a:lnTo>
                    <a:pt x="34946" y="21868"/>
                  </a:lnTo>
                  <a:lnTo>
                    <a:pt x="34155" y="21660"/>
                  </a:lnTo>
                  <a:lnTo>
                    <a:pt x="34988" y="21576"/>
                  </a:lnTo>
                  <a:close/>
                  <a:moveTo>
                    <a:pt x="36696" y="21451"/>
                  </a:moveTo>
                  <a:lnTo>
                    <a:pt x="37612" y="21889"/>
                  </a:lnTo>
                  <a:lnTo>
                    <a:pt x="36613" y="21889"/>
                  </a:lnTo>
                  <a:lnTo>
                    <a:pt x="35675" y="21535"/>
                  </a:lnTo>
                  <a:lnTo>
                    <a:pt x="36696" y="21451"/>
                  </a:lnTo>
                  <a:close/>
                  <a:moveTo>
                    <a:pt x="46526" y="20681"/>
                  </a:moveTo>
                  <a:lnTo>
                    <a:pt x="43735" y="21951"/>
                  </a:lnTo>
                  <a:lnTo>
                    <a:pt x="38299" y="21889"/>
                  </a:lnTo>
                  <a:lnTo>
                    <a:pt x="37279" y="21410"/>
                  </a:lnTo>
                  <a:lnTo>
                    <a:pt x="46526" y="20681"/>
                  </a:lnTo>
                  <a:close/>
                  <a:moveTo>
                    <a:pt x="55189" y="19994"/>
                  </a:moveTo>
                  <a:lnTo>
                    <a:pt x="55647" y="20202"/>
                  </a:lnTo>
                  <a:lnTo>
                    <a:pt x="50607" y="21993"/>
                  </a:lnTo>
                  <a:lnTo>
                    <a:pt x="44422" y="21951"/>
                  </a:lnTo>
                  <a:lnTo>
                    <a:pt x="47359" y="20598"/>
                  </a:lnTo>
                  <a:lnTo>
                    <a:pt x="55189" y="19994"/>
                  </a:lnTo>
                  <a:close/>
                  <a:moveTo>
                    <a:pt x="24055" y="22076"/>
                  </a:moveTo>
                  <a:lnTo>
                    <a:pt x="23534" y="22201"/>
                  </a:lnTo>
                  <a:lnTo>
                    <a:pt x="23013" y="22243"/>
                  </a:lnTo>
                  <a:lnTo>
                    <a:pt x="23513" y="22076"/>
                  </a:lnTo>
                  <a:close/>
                  <a:moveTo>
                    <a:pt x="36029" y="22159"/>
                  </a:moveTo>
                  <a:lnTo>
                    <a:pt x="36550" y="22180"/>
                  </a:lnTo>
                  <a:lnTo>
                    <a:pt x="37050" y="22368"/>
                  </a:lnTo>
                  <a:lnTo>
                    <a:pt x="37050" y="22368"/>
                  </a:lnTo>
                  <a:lnTo>
                    <a:pt x="36529" y="22305"/>
                  </a:lnTo>
                  <a:lnTo>
                    <a:pt x="36029" y="22159"/>
                  </a:lnTo>
                  <a:close/>
                  <a:moveTo>
                    <a:pt x="22659" y="22055"/>
                  </a:moveTo>
                  <a:lnTo>
                    <a:pt x="21910" y="22326"/>
                  </a:lnTo>
                  <a:lnTo>
                    <a:pt x="21076" y="22389"/>
                  </a:lnTo>
                  <a:lnTo>
                    <a:pt x="21847" y="22055"/>
                  </a:lnTo>
                  <a:close/>
                  <a:moveTo>
                    <a:pt x="38237" y="22180"/>
                  </a:moveTo>
                  <a:lnTo>
                    <a:pt x="38987" y="22534"/>
                  </a:lnTo>
                  <a:lnTo>
                    <a:pt x="38174" y="22472"/>
                  </a:lnTo>
                  <a:lnTo>
                    <a:pt x="37404" y="22180"/>
                  </a:lnTo>
                  <a:close/>
                  <a:moveTo>
                    <a:pt x="16953" y="22014"/>
                  </a:moveTo>
                  <a:lnTo>
                    <a:pt x="21160" y="22055"/>
                  </a:lnTo>
                  <a:lnTo>
                    <a:pt x="20243" y="22472"/>
                  </a:lnTo>
                  <a:lnTo>
                    <a:pt x="18244" y="22618"/>
                  </a:lnTo>
                  <a:lnTo>
                    <a:pt x="16953" y="22014"/>
                  </a:lnTo>
                  <a:close/>
                  <a:moveTo>
                    <a:pt x="38924" y="22201"/>
                  </a:moveTo>
                  <a:lnTo>
                    <a:pt x="43110" y="22222"/>
                  </a:lnTo>
                  <a:lnTo>
                    <a:pt x="41819" y="22826"/>
                  </a:lnTo>
                  <a:lnTo>
                    <a:pt x="39820" y="22618"/>
                  </a:lnTo>
                  <a:lnTo>
                    <a:pt x="38924" y="22201"/>
                  </a:lnTo>
                  <a:close/>
                  <a:moveTo>
                    <a:pt x="20847" y="22701"/>
                  </a:moveTo>
                  <a:lnTo>
                    <a:pt x="20348" y="22888"/>
                  </a:lnTo>
                  <a:lnTo>
                    <a:pt x="19827" y="22972"/>
                  </a:lnTo>
                  <a:lnTo>
                    <a:pt x="20306" y="22743"/>
                  </a:lnTo>
                  <a:lnTo>
                    <a:pt x="20847" y="22701"/>
                  </a:lnTo>
                  <a:close/>
                  <a:moveTo>
                    <a:pt x="19473" y="22805"/>
                  </a:moveTo>
                  <a:lnTo>
                    <a:pt x="19056" y="23013"/>
                  </a:lnTo>
                  <a:lnTo>
                    <a:pt x="18765" y="22868"/>
                  </a:lnTo>
                  <a:lnTo>
                    <a:pt x="19473" y="22805"/>
                  </a:lnTo>
                  <a:close/>
                  <a:moveTo>
                    <a:pt x="10268" y="21951"/>
                  </a:moveTo>
                  <a:lnTo>
                    <a:pt x="16287" y="22014"/>
                  </a:lnTo>
                  <a:lnTo>
                    <a:pt x="17661" y="22659"/>
                  </a:lnTo>
                  <a:lnTo>
                    <a:pt x="13142" y="23034"/>
                  </a:lnTo>
                  <a:lnTo>
                    <a:pt x="10268" y="21951"/>
                  </a:lnTo>
                  <a:close/>
                  <a:moveTo>
                    <a:pt x="39216" y="22868"/>
                  </a:moveTo>
                  <a:lnTo>
                    <a:pt x="39757" y="22909"/>
                  </a:lnTo>
                  <a:lnTo>
                    <a:pt x="40236" y="23138"/>
                  </a:lnTo>
                  <a:lnTo>
                    <a:pt x="39716" y="23034"/>
                  </a:lnTo>
                  <a:lnTo>
                    <a:pt x="39216" y="22868"/>
                  </a:lnTo>
                  <a:close/>
                  <a:moveTo>
                    <a:pt x="40590" y="22992"/>
                  </a:moveTo>
                  <a:lnTo>
                    <a:pt x="41298" y="23055"/>
                  </a:lnTo>
                  <a:lnTo>
                    <a:pt x="41007" y="23180"/>
                  </a:lnTo>
                  <a:lnTo>
                    <a:pt x="40590" y="22992"/>
                  </a:lnTo>
                  <a:close/>
                  <a:moveTo>
                    <a:pt x="43797" y="22243"/>
                  </a:moveTo>
                  <a:lnTo>
                    <a:pt x="49795" y="22284"/>
                  </a:lnTo>
                  <a:lnTo>
                    <a:pt x="46921" y="23305"/>
                  </a:lnTo>
                  <a:lnTo>
                    <a:pt x="42402" y="22868"/>
                  </a:lnTo>
                  <a:lnTo>
                    <a:pt x="43797" y="22243"/>
                  </a:lnTo>
                  <a:close/>
                  <a:moveTo>
                    <a:pt x="167" y="21868"/>
                  </a:moveTo>
                  <a:lnTo>
                    <a:pt x="9414" y="21951"/>
                  </a:lnTo>
                  <a:lnTo>
                    <a:pt x="12455" y="23076"/>
                  </a:lnTo>
                  <a:lnTo>
                    <a:pt x="6290" y="23576"/>
                  </a:lnTo>
                  <a:lnTo>
                    <a:pt x="167" y="21868"/>
                  </a:lnTo>
                  <a:close/>
                  <a:moveTo>
                    <a:pt x="18182" y="22909"/>
                  </a:moveTo>
                  <a:lnTo>
                    <a:pt x="18702" y="23159"/>
                  </a:lnTo>
                  <a:lnTo>
                    <a:pt x="15099" y="23763"/>
                  </a:lnTo>
                  <a:lnTo>
                    <a:pt x="13787" y="23263"/>
                  </a:lnTo>
                  <a:lnTo>
                    <a:pt x="18182" y="22909"/>
                  </a:lnTo>
                  <a:close/>
                  <a:moveTo>
                    <a:pt x="41881" y="23117"/>
                  </a:moveTo>
                  <a:lnTo>
                    <a:pt x="46276" y="23534"/>
                  </a:lnTo>
                  <a:lnTo>
                    <a:pt x="44943" y="24013"/>
                  </a:lnTo>
                  <a:lnTo>
                    <a:pt x="41361" y="23347"/>
                  </a:lnTo>
                  <a:lnTo>
                    <a:pt x="41881" y="23117"/>
                  </a:lnTo>
                  <a:close/>
                  <a:moveTo>
                    <a:pt x="17703" y="23617"/>
                  </a:moveTo>
                  <a:lnTo>
                    <a:pt x="17224" y="23846"/>
                  </a:lnTo>
                  <a:lnTo>
                    <a:pt x="16099" y="24138"/>
                  </a:lnTo>
                  <a:lnTo>
                    <a:pt x="15641" y="23971"/>
                  </a:lnTo>
                  <a:lnTo>
                    <a:pt x="17703" y="23617"/>
                  </a:lnTo>
                  <a:close/>
                  <a:moveTo>
                    <a:pt x="42340" y="23826"/>
                  </a:moveTo>
                  <a:lnTo>
                    <a:pt x="44401" y="24200"/>
                  </a:lnTo>
                  <a:lnTo>
                    <a:pt x="43943" y="24367"/>
                  </a:lnTo>
                  <a:lnTo>
                    <a:pt x="42819" y="24055"/>
                  </a:lnTo>
                  <a:lnTo>
                    <a:pt x="42340" y="23826"/>
                  </a:lnTo>
                  <a:close/>
                  <a:moveTo>
                    <a:pt x="13100" y="23326"/>
                  </a:moveTo>
                  <a:lnTo>
                    <a:pt x="14537" y="23867"/>
                  </a:lnTo>
                  <a:lnTo>
                    <a:pt x="10060" y="24617"/>
                  </a:lnTo>
                  <a:lnTo>
                    <a:pt x="7102" y="23784"/>
                  </a:lnTo>
                  <a:lnTo>
                    <a:pt x="13100" y="23326"/>
                  </a:lnTo>
                  <a:close/>
                  <a:moveTo>
                    <a:pt x="46963" y="23596"/>
                  </a:moveTo>
                  <a:lnTo>
                    <a:pt x="52940" y="24180"/>
                  </a:lnTo>
                  <a:lnTo>
                    <a:pt x="49983" y="24929"/>
                  </a:lnTo>
                  <a:lnTo>
                    <a:pt x="45505" y="24117"/>
                  </a:lnTo>
                  <a:lnTo>
                    <a:pt x="46963" y="23596"/>
                  </a:lnTo>
                  <a:close/>
                  <a:moveTo>
                    <a:pt x="15079" y="24055"/>
                  </a:moveTo>
                  <a:lnTo>
                    <a:pt x="15599" y="24263"/>
                  </a:lnTo>
                  <a:lnTo>
                    <a:pt x="12080" y="25179"/>
                  </a:lnTo>
                  <a:lnTo>
                    <a:pt x="10726" y="24784"/>
                  </a:lnTo>
                  <a:lnTo>
                    <a:pt x="15079" y="24055"/>
                  </a:lnTo>
                  <a:close/>
                  <a:moveTo>
                    <a:pt x="15683" y="24534"/>
                  </a:moveTo>
                  <a:lnTo>
                    <a:pt x="13100" y="25450"/>
                  </a:lnTo>
                  <a:lnTo>
                    <a:pt x="12642" y="25325"/>
                  </a:lnTo>
                  <a:lnTo>
                    <a:pt x="15683" y="24534"/>
                  </a:lnTo>
                  <a:close/>
                  <a:moveTo>
                    <a:pt x="44964" y="24305"/>
                  </a:moveTo>
                  <a:lnTo>
                    <a:pt x="49316" y="25117"/>
                  </a:lnTo>
                  <a:lnTo>
                    <a:pt x="47942" y="25471"/>
                  </a:lnTo>
                  <a:lnTo>
                    <a:pt x="44422" y="24492"/>
                  </a:lnTo>
                  <a:lnTo>
                    <a:pt x="44964" y="24305"/>
                  </a:lnTo>
                  <a:close/>
                  <a:moveTo>
                    <a:pt x="6269" y="23867"/>
                  </a:moveTo>
                  <a:lnTo>
                    <a:pt x="9372" y="24721"/>
                  </a:lnTo>
                  <a:lnTo>
                    <a:pt x="3291" y="25742"/>
                  </a:lnTo>
                  <a:lnTo>
                    <a:pt x="3187" y="25721"/>
                  </a:lnTo>
                  <a:lnTo>
                    <a:pt x="271" y="24325"/>
                  </a:lnTo>
                  <a:lnTo>
                    <a:pt x="6269" y="23867"/>
                  </a:lnTo>
                  <a:close/>
                  <a:moveTo>
                    <a:pt x="44360" y="24784"/>
                  </a:moveTo>
                  <a:lnTo>
                    <a:pt x="47379" y="25617"/>
                  </a:lnTo>
                  <a:lnTo>
                    <a:pt x="46921" y="25742"/>
                  </a:lnTo>
                  <a:lnTo>
                    <a:pt x="44360" y="24784"/>
                  </a:lnTo>
                  <a:close/>
                  <a:moveTo>
                    <a:pt x="10039" y="24908"/>
                  </a:moveTo>
                  <a:lnTo>
                    <a:pt x="11517" y="25325"/>
                  </a:lnTo>
                  <a:lnTo>
                    <a:pt x="7123" y="26450"/>
                  </a:lnTo>
                  <a:lnTo>
                    <a:pt x="4124" y="25908"/>
                  </a:lnTo>
                  <a:lnTo>
                    <a:pt x="10039" y="24908"/>
                  </a:lnTo>
                  <a:close/>
                  <a:moveTo>
                    <a:pt x="49983" y="25242"/>
                  </a:moveTo>
                  <a:lnTo>
                    <a:pt x="55897" y="26325"/>
                  </a:lnTo>
                  <a:lnTo>
                    <a:pt x="52877" y="26824"/>
                  </a:lnTo>
                  <a:lnTo>
                    <a:pt x="48504" y="25617"/>
                  </a:lnTo>
                  <a:lnTo>
                    <a:pt x="49983" y="25242"/>
                  </a:lnTo>
                  <a:close/>
                  <a:moveTo>
                    <a:pt x="12080" y="25471"/>
                  </a:moveTo>
                  <a:lnTo>
                    <a:pt x="12621" y="25617"/>
                  </a:lnTo>
                  <a:lnTo>
                    <a:pt x="9185" y="26845"/>
                  </a:lnTo>
                  <a:lnTo>
                    <a:pt x="7790" y="26575"/>
                  </a:lnTo>
                  <a:lnTo>
                    <a:pt x="12080" y="25471"/>
                  </a:lnTo>
                  <a:close/>
                  <a:moveTo>
                    <a:pt x="4187" y="26200"/>
                  </a:moveTo>
                  <a:lnTo>
                    <a:pt x="6457" y="26637"/>
                  </a:lnTo>
                  <a:lnTo>
                    <a:pt x="5561" y="26866"/>
                  </a:lnTo>
                  <a:lnTo>
                    <a:pt x="4187" y="26200"/>
                  </a:lnTo>
                  <a:close/>
                  <a:moveTo>
                    <a:pt x="12705" y="25887"/>
                  </a:moveTo>
                  <a:lnTo>
                    <a:pt x="10226" y="27033"/>
                  </a:lnTo>
                  <a:lnTo>
                    <a:pt x="9768" y="26949"/>
                  </a:lnTo>
                  <a:lnTo>
                    <a:pt x="12705" y="25887"/>
                  </a:lnTo>
                  <a:close/>
                  <a:moveTo>
                    <a:pt x="47942" y="25762"/>
                  </a:moveTo>
                  <a:lnTo>
                    <a:pt x="52190" y="26949"/>
                  </a:lnTo>
                  <a:lnTo>
                    <a:pt x="50795" y="27179"/>
                  </a:lnTo>
                  <a:lnTo>
                    <a:pt x="47400" y="25908"/>
                  </a:lnTo>
                  <a:lnTo>
                    <a:pt x="47942" y="25762"/>
                  </a:lnTo>
                  <a:close/>
                  <a:moveTo>
                    <a:pt x="55814" y="26637"/>
                  </a:moveTo>
                  <a:lnTo>
                    <a:pt x="54439" y="27262"/>
                  </a:lnTo>
                  <a:lnTo>
                    <a:pt x="53544" y="27012"/>
                  </a:lnTo>
                  <a:lnTo>
                    <a:pt x="55814" y="26637"/>
                  </a:lnTo>
                  <a:close/>
                  <a:moveTo>
                    <a:pt x="47296" y="26179"/>
                  </a:moveTo>
                  <a:lnTo>
                    <a:pt x="50233" y="27283"/>
                  </a:lnTo>
                  <a:lnTo>
                    <a:pt x="49754" y="27366"/>
                  </a:lnTo>
                  <a:lnTo>
                    <a:pt x="47296" y="26179"/>
                  </a:lnTo>
                  <a:close/>
                  <a:moveTo>
                    <a:pt x="7144" y="26762"/>
                  </a:moveTo>
                  <a:lnTo>
                    <a:pt x="8643" y="27033"/>
                  </a:lnTo>
                  <a:lnTo>
                    <a:pt x="7082" y="27595"/>
                  </a:lnTo>
                  <a:lnTo>
                    <a:pt x="5978" y="27054"/>
                  </a:lnTo>
                  <a:lnTo>
                    <a:pt x="7144" y="26762"/>
                  </a:lnTo>
                  <a:close/>
                  <a:moveTo>
                    <a:pt x="52857" y="27137"/>
                  </a:moveTo>
                  <a:lnTo>
                    <a:pt x="54023" y="27449"/>
                  </a:lnTo>
                  <a:lnTo>
                    <a:pt x="52898" y="27970"/>
                  </a:lnTo>
                  <a:lnTo>
                    <a:pt x="51336" y="27387"/>
                  </a:lnTo>
                  <a:lnTo>
                    <a:pt x="52857" y="27137"/>
                  </a:lnTo>
                  <a:close/>
                  <a:moveTo>
                    <a:pt x="9227" y="27137"/>
                  </a:moveTo>
                  <a:lnTo>
                    <a:pt x="9768" y="27241"/>
                  </a:lnTo>
                  <a:lnTo>
                    <a:pt x="8019" y="28032"/>
                  </a:lnTo>
                  <a:lnTo>
                    <a:pt x="7456" y="27762"/>
                  </a:lnTo>
                  <a:lnTo>
                    <a:pt x="9227" y="27137"/>
                  </a:lnTo>
                  <a:close/>
                  <a:moveTo>
                    <a:pt x="28428" y="22097"/>
                  </a:moveTo>
                  <a:lnTo>
                    <a:pt x="31656" y="22139"/>
                  </a:lnTo>
                  <a:lnTo>
                    <a:pt x="34863" y="22451"/>
                  </a:lnTo>
                  <a:lnTo>
                    <a:pt x="38050" y="23034"/>
                  </a:lnTo>
                  <a:lnTo>
                    <a:pt x="40111" y="23596"/>
                  </a:lnTo>
                  <a:lnTo>
                    <a:pt x="29990" y="28220"/>
                  </a:lnTo>
                  <a:lnTo>
                    <a:pt x="19952" y="23430"/>
                  </a:lnTo>
                  <a:lnTo>
                    <a:pt x="22014" y="22888"/>
                  </a:lnTo>
                  <a:lnTo>
                    <a:pt x="25200" y="22368"/>
                  </a:lnTo>
                  <a:lnTo>
                    <a:pt x="28428" y="22097"/>
                  </a:lnTo>
                  <a:close/>
                  <a:moveTo>
                    <a:pt x="50774" y="27491"/>
                  </a:moveTo>
                  <a:lnTo>
                    <a:pt x="52523" y="28136"/>
                  </a:lnTo>
                  <a:lnTo>
                    <a:pt x="51940" y="28407"/>
                  </a:lnTo>
                  <a:lnTo>
                    <a:pt x="50212" y="27574"/>
                  </a:lnTo>
                  <a:lnTo>
                    <a:pt x="50774" y="27491"/>
                  </a:lnTo>
                  <a:close/>
                  <a:moveTo>
                    <a:pt x="5540" y="27158"/>
                  </a:moveTo>
                  <a:lnTo>
                    <a:pt x="6707" y="27720"/>
                  </a:lnTo>
                  <a:lnTo>
                    <a:pt x="4374" y="28553"/>
                  </a:lnTo>
                  <a:lnTo>
                    <a:pt x="1313" y="28261"/>
                  </a:lnTo>
                  <a:lnTo>
                    <a:pt x="5540" y="27158"/>
                  </a:lnTo>
                  <a:close/>
                  <a:moveTo>
                    <a:pt x="7061" y="27907"/>
                  </a:moveTo>
                  <a:lnTo>
                    <a:pt x="7685" y="28199"/>
                  </a:lnTo>
                  <a:lnTo>
                    <a:pt x="6457" y="28740"/>
                  </a:lnTo>
                  <a:lnTo>
                    <a:pt x="5041" y="28615"/>
                  </a:lnTo>
                  <a:lnTo>
                    <a:pt x="7061" y="27907"/>
                  </a:lnTo>
                  <a:close/>
                  <a:moveTo>
                    <a:pt x="19515" y="23555"/>
                  </a:moveTo>
                  <a:lnTo>
                    <a:pt x="29636" y="28366"/>
                  </a:lnTo>
                  <a:lnTo>
                    <a:pt x="28657" y="28824"/>
                  </a:lnTo>
                  <a:lnTo>
                    <a:pt x="16870" y="24429"/>
                  </a:lnTo>
                  <a:lnTo>
                    <a:pt x="18890" y="23701"/>
                  </a:lnTo>
                  <a:lnTo>
                    <a:pt x="19515" y="23555"/>
                  </a:lnTo>
                  <a:close/>
                  <a:moveTo>
                    <a:pt x="40549" y="23721"/>
                  </a:moveTo>
                  <a:lnTo>
                    <a:pt x="41153" y="23888"/>
                  </a:lnTo>
                  <a:lnTo>
                    <a:pt x="43152" y="24638"/>
                  </a:lnTo>
                  <a:lnTo>
                    <a:pt x="31302" y="28845"/>
                  </a:lnTo>
                  <a:lnTo>
                    <a:pt x="30323" y="28386"/>
                  </a:lnTo>
                  <a:lnTo>
                    <a:pt x="40549" y="23721"/>
                  </a:lnTo>
                  <a:close/>
                  <a:moveTo>
                    <a:pt x="54460" y="27574"/>
                  </a:moveTo>
                  <a:lnTo>
                    <a:pt x="58646" y="28740"/>
                  </a:lnTo>
                  <a:lnTo>
                    <a:pt x="55606" y="28970"/>
                  </a:lnTo>
                  <a:lnTo>
                    <a:pt x="53273" y="28116"/>
                  </a:lnTo>
                  <a:lnTo>
                    <a:pt x="54460" y="27574"/>
                  </a:lnTo>
                  <a:close/>
                  <a:moveTo>
                    <a:pt x="8019" y="28345"/>
                  </a:moveTo>
                  <a:lnTo>
                    <a:pt x="9456" y="29032"/>
                  </a:lnTo>
                  <a:lnTo>
                    <a:pt x="7040" y="28803"/>
                  </a:lnTo>
                  <a:lnTo>
                    <a:pt x="8019" y="28345"/>
                  </a:lnTo>
                  <a:close/>
                  <a:moveTo>
                    <a:pt x="1417" y="28553"/>
                  </a:moveTo>
                  <a:lnTo>
                    <a:pt x="3729" y="28782"/>
                  </a:lnTo>
                  <a:lnTo>
                    <a:pt x="2854" y="29094"/>
                  </a:lnTo>
                  <a:lnTo>
                    <a:pt x="1417" y="28553"/>
                  </a:lnTo>
                  <a:close/>
                  <a:moveTo>
                    <a:pt x="52898" y="28282"/>
                  </a:moveTo>
                  <a:lnTo>
                    <a:pt x="54918" y="29032"/>
                  </a:lnTo>
                  <a:lnTo>
                    <a:pt x="53502" y="29136"/>
                  </a:lnTo>
                  <a:lnTo>
                    <a:pt x="52294" y="28553"/>
                  </a:lnTo>
                  <a:lnTo>
                    <a:pt x="52898" y="28282"/>
                  </a:lnTo>
                  <a:close/>
                  <a:moveTo>
                    <a:pt x="29990" y="28532"/>
                  </a:moveTo>
                  <a:lnTo>
                    <a:pt x="30927" y="28990"/>
                  </a:lnTo>
                  <a:lnTo>
                    <a:pt x="29969" y="29324"/>
                  </a:lnTo>
                  <a:lnTo>
                    <a:pt x="29053" y="28970"/>
                  </a:lnTo>
                  <a:lnTo>
                    <a:pt x="29990" y="28532"/>
                  </a:lnTo>
                  <a:close/>
                  <a:moveTo>
                    <a:pt x="51940" y="28720"/>
                  </a:moveTo>
                  <a:lnTo>
                    <a:pt x="52919" y="29178"/>
                  </a:lnTo>
                  <a:lnTo>
                    <a:pt x="50503" y="29386"/>
                  </a:lnTo>
                  <a:lnTo>
                    <a:pt x="51940" y="28720"/>
                  </a:lnTo>
                  <a:close/>
                  <a:moveTo>
                    <a:pt x="16453" y="24575"/>
                  </a:moveTo>
                  <a:lnTo>
                    <a:pt x="28282" y="28990"/>
                  </a:lnTo>
                  <a:lnTo>
                    <a:pt x="27387" y="29407"/>
                  </a:lnTo>
                  <a:lnTo>
                    <a:pt x="13892" y="25679"/>
                  </a:lnTo>
                  <a:lnTo>
                    <a:pt x="15849" y="24784"/>
                  </a:lnTo>
                  <a:lnTo>
                    <a:pt x="16453" y="24575"/>
                  </a:lnTo>
                  <a:close/>
                  <a:moveTo>
                    <a:pt x="43589" y="24804"/>
                  </a:moveTo>
                  <a:lnTo>
                    <a:pt x="44172" y="25013"/>
                  </a:lnTo>
                  <a:lnTo>
                    <a:pt x="46109" y="25950"/>
                  </a:lnTo>
                  <a:lnTo>
                    <a:pt x="32572" y="29449"/>
                  </a:lnTo>
                  <a:lnTo>
                    <a:pt x="31677" y="29011"/>
                  </a:lnTo>
                  <a:lnTo>
                    <a:pt x="43589" y="24804"/>
                  </a:lnTo>
                  <a:close/>
                  <a:moveTo>
                    <a:pt x="58542" y="29032"/>
                  </a:moveTo>
                  <a:lnTo>
                    <a:pt x="57105" y="29532"/>
                  </a:lnTo>
                  <a:lnTo>
                    <a:pt x="56251" y="29219"/>
                  </a:lnTo>
                  <a:lnTo>
                    <a:pt x="58542" y="29032"/>
                  </a:lnTo>
                  <a:close/>
                  <a:moveTo>
                    <a:pt x="4395" y="28845"/>
                  </a:moveTo>
                  <a:lnTo>
                    <a:pt x="5936" y="28990"/>
                  </a:lnTo>
                  <a:lnTo>
                    <a:pt x="4416" y="29678"/>
                  </a:lnTo>
                  <a:lnTo>
                    <a:pt x="3270" y="29240"/>
                  </a:lnTo>
                  <a:lnTo>
                    <a:pt x="4395" y="28845"/>
                  </a:lnTo>
                  <a:close/>
                  <a:moveTo>
                    <a:pt x="28678" y="29136"/>
                  </a:moveTo>
                  <a:lnTo>
                    <a:pt x="29553" y="29469"/>
                  </a:lnTo>
                  <a:lnTo>
                    <a:pt x="28699" y="29761"/>
                  </a:lnTo>
                  <a:lnTo>
                    <a:pt x="27824" y="29532"/>
                  </a:lnTo>
                  <a:lnTo>
                    <a:pt x="28678" y="29136"/>
                  </a:lnTo>
                  <a:close/>
                  <a:moveTo>
                    <a:pt x="31281" y="29157"/>
                  </a:moveTo>
                  <a:lnTo>
                    <a:pt x="32135" y="29553"/>
                  </a:lnTo>
                  <a:lnTo>
                    <a:pt x="31260" y="29782"/>
                  </a:lnTo>
                  <a:lnTo>
                    <a:pt x="30406" y="29469"/>
                  </a:lnTo>
                  <a:lnTo>
                    <a:pt x="31281" y="29157"/>
                  </a:lnTo>
                  <a:close/>
                  <a:moveTo>
                    <a:pt x="13496" y="25866"/>
                  </a:moveTo>
                  <a:lnTo>
                    <a:pt x="26970" y="29594"/>
                  </a:lnTo>
                  <a:lnTo>
                    <a:pt x="26137" y="29969"/>
                  </a:lnTo>
                  <a:lnTo>
                    <a:pt x="10726" y="27116"/>
                  </a:lnTo>
                  <a:lnTo>
                    <a:pt x="13496" y="25866"/>
                  </a:lnTo>
                  <a:close/>
                  <a:moveTo>
                    <a:pt x="46526" y="26137"/>
                  </a:moveTo>
                  <a:lnTo>
                    <a:pt x="49254" y="27449"/>
                  </a:lnTo>
                  <a:lnTo>
                    <a:pt x="33801" y="30032"/>
                  </a:lnTo>
                  <a:lnTo>
                    <a:pt x="32989" y="29636"/>
                  </a:lnTo>
                  <a:lnTo>
                    <a:pt x="46526" y="26137"/>
                  </a:lnTo>
                  <a:close/>
                  <a:moveTo>
                    <a:pt x="55564" y="29261"/>
                  </a:moveTo>
                  <a:lnTo>
                    <a:pt x="56689" y="29698"/>
                  </a:lnTo>
                  <a:lnTo>
                    <a:pt x="55522" y="30094"/>
                  </a:lnTo>
                  <a:lnTo>
                    <a:pt x="54023" y="29386"/>
                  </a:lnTo>
                  <a:lnTo>
                    <a:pt x="55564" y="29261"/>
                  </a:lnTo>
                  <a:close/>
                  <a:moveTo>
                    <a:pt x="29969" y="29615"/>
                  </a:moveTo>
                  <a:lnTo>
                    <a:pt x="30760" y="29928"/>
                  </a:lnTo>
                  <a:lnTo>
                    <a:pt x="29969" y="30115"/>
                  </a:lnTo>
                  <a:lnTo>
                    <a:pt x="29178" y="29907"/>
                  </a:lnTo>
                  <a:lnTo>
                    <a:pt x="29969" y="29615"/>
                  </a:lnTo>
                  <a:close/>
                  <a:moveTo>
                    <a:pt x="27408" y="29719"/>
                  </a:moveTo>
                  <a:lnTo>
                    <a:pt x="28220" y="29948"/>
                  </a:lnTo>
                  <a:lnTo>
                    <a:pt x="27449" y="30219"/>
                  </a:lnTo>
                  <a:lnTo>
                    <a:pt x="26637" y="30073"/>
                  </a:lnTo>
                  <a:lnTo>
                    <a:pt x="27408" y="29719"/>
                  </a:lnTo>
                  <a:close/>
                  <a:moveTo>
                    <a:pt x="32551" y="29761"/>
                  </a:moveTo>
                  <a:lnTo>
                    <a:pt x="33301" y="30115"/>
                  </a:lnTo>
                  <a:lnTo>
                    <a:pt x="32489" y="30261"/>
                  </a:lnTo>
                  <a:lnTo>
                    <a:pt x="31718" y="29969"/>
                  </a:lnTo>
                  <a:lnTo>
                    <a:pt x="32551" y="29761"/>
                  </a:lnTo>
                  <a:close/>
                  <a:moveTo>
                    <a:pt x="28699" y="30073"/>
                  </a:moveTo>
                  <a:lnTo>
                    <a:pt x="29407" y="30261"/>
                  </a:lnTo>
                  <a:lnTo>
                    <a:pt x="28720" y="30448"/>
                  </a:lnTo>
                  <a:lnTo>
                    <a:pt x="28011" y="30323"/>
                  </a:lnTo>
                  <a:lnTo>
                    <a:pt x="28699" y="30073"/>
                  </a:lnTo>
                  <a:close/>
                  <a:moveTo>
                    <a:pt x="31239" y="30094"/>
                  </a:moveTo>
                  <a:lnTo>
                    <a:pt x="31927" y="30344"/>
                  </a:lnTo>
                  <a:lnTo>
                    <a:pt x="31219" y="30469"/>
                  </a:lnTo>
                  <a:lnTo>
                    <a:pt x="30531" y="30282"/>
                  </a:lnTo>
                  <a:lnTo>
                    <a:pt x="31239" y="30094"/>
                  </a:lnTo>
                  <a:close/>
                  <a:moveTo>
                    <a:pt x="10268" y="27324"/>
                  </a:moveTo>
                  <a:lnTo>
                    <a:pt x="25679" y="30177"/>
                  </a:lnTo>
                  <a:lnTo>
                    <a:pt x="24929" y="30531"/>
                  </a:lnTo>
                  <a:lnTo>
                    <a:pt x="10310" y="29115"/>
                  </a:lnTo>
                  <a:lnTo>
                    <a:pt x="8373" y="28199"/>
                  </a:lnTo>
                  <a:lnTo>
                    <a:pt x="10268" y="27324"/>
                  </a:lnTo>
                  <a:close/>
                  <a:moveTo>
                    <a:pt x="49712" y="27657"/>
                  </a:moveTo>
                  <a:lnTo>
                    <a:pt x="51607" y="28553"/>
                  </a:lnTo>
                  <a:lnTo>
                    <a:pt x="49649" y="29449"/>
                  </a:lnTo>
                  <a:lnTo>
                    <a:pt x="34988" y="30615"/>
                  </a:lnTo>
                  <a:lnTo>
                    <a:pt x="34259" y="30261"/>
                  </a:lnTo>
                  <a:lnTo>
                    <a:pt x="49712" y="27657"/>
                  </a:lnTo>
                  <a:close/>
                  <a:moveTo>
                    <a:pt x="26179" y="30282"/>
                  </a:moveTo>
                  <a:lnTo>
                    <a:pt x="26908" y="30407"/>
                  </a:lnTo>
                  <a:lnTo>
                    <a:pt x="26220" y="30636"/>
                  </a:lnTo>
                  <a:lnTo>
                    <a:pt x="25512" y="30573"/>
                  </a:lnTo>
                  <a:lnTo>
                    <a:pt x="26179" y="30282"/>
                  </a:lnTo>
                  <a:close/>
                  <a:moveTo>
                    <a:pt x="29969" y="30427"/>
                  </a:moveTo>
                  <a:lnTo>
                    <a:pt x="30531" y="30573"/>
                  </a:lnTo>
                  <a:lnTo>
                    <a:pt x="29969" y="30677"/>
                  </a:lnTo>
                  <a:lnTo>
                    <a:pt x="29386" y="30573"/>
                  </a:lnTo>
                  <a:lnTo>
                    <a:pt x="29969" y="30427"/>
                  </a:lnTo>
                  <a:close/>
                  <a:moveTo>
                    <a:pt x="33759" y="30344"/>
                  </a:moveTo>
                  <a:lnTo>
                    <a:pt x="34426" y="30656"/>
                  </a:lnTo>
                  <a:lnTo>
                    <a:pt x="33718" y="30698"/>
                  </a:lnTo>
                  <a:lnTo>
                    <a:pt x="33030" y="30448"/>
                  </a:lnTo>
                  <a:lnTo>
                    <a:pt x="33759" y="30344"/>
                  </a:lnTo>
                  <a:close/>
                  <a:moveTo>
                    <a:pt x="27470" y="30511"/>
                  </a:moveTo>
                  <a:lnTo>
                    <a:pt x="28053" y="30615"/>
                  </a:lnTo>
                  <a:lnTo>
                    <a:pt x="27491" y="30761"/>
                  </a:lnTo>
                  <a:lnTo>
                    <a:pt x="26908" y="30719"/>
                  </a:lnTo>
                  <a:lnTo>
                    <a:pt x="27470" y="30511"/>
                  </a:lnTo>
                  <a:close/>
                  <a:moveTo>
                    <a:pt x="32468" y="30552"/>
                  </a:moveTo>
                  <a:lnTo>
                    <a:pt x="33030" y="30761"/>
                  </a:lnTo>
                  <a:lnTo>
                    <a:pt x="32447" y="30802"/>
                  </a:lnTo>
                  <a:lnTo>
                    <a:pt x="31885" y="30656"/>
                  </a:lnTo>
                  <a:lnTo>
                    <a:pt x="32468" y="30552"/>
                  </a:lnTo>
                  <a:close/>
                  <a:moveTo>
                    <a:pt x="28720" y="30740"/>
                  </a:moveTo>
                  <a:lnTo>
                    <a:pt x="29136" y="30823"/>
                  </a:lnTo>
                  <a:lnTo>
                    <a:pt x="28740" y="30886"/>
                  </a:lnTo>
                  <a:lnTo>
                    <a:pt x="28324" y="30844"/>
                  </a:lnTo>
                  <a:lnTo>
                    <a:pt x="28720" y="30740"/>
                  </a:lnTo>
                  <a:close/>
                  <a:moveTo>
                    <a:pt x="31198" y="30761"/>
                  </a:moveTo>
                  <a:lnTo>
                    <a:pt x="31594" y="30865"/>
                  </a:lnTo>
                  <a:lnTo>
                    <a:pt x="31198" y="30906"/>
                  </a:lnTo>
                  <a:lnTo>
                    <a:pt x="30802" y="30823"/>
                  </a:lnTo>
                  <a:lnTo>
                    <a:pt x="31198" y="30761"/>
                  </a:lnTo>
                  <a:close/>
                  <a:moveTo>
                    <a:pt x="4437" y="29990"/>
                  </a:moveTo>
                  <a:lnTo>
                    <a:pt x="6915" y="30927"/>
                  </a:lnTo>
                  <a:lnTo>
                    <a:pt x="6915" y="30927"/>
                  </a:lnTo>
                  <a:lnTo>
                    <a:pt x="2479" y="30886"/>
                  </a:lnTo>
                  <a:lnTo>
                    <a:pt x="4437" y="29990"/>
                  </a:lnTo>
                  <a:close/>
                  <a:moveTo>
                    <a:pt x="6519" y="29053"/>
                  </a:moveTo>
                  <a:lnTo>
                    <a:pt x="10226" y="29407"/>
                  </a:lnTo>
                  <a:lnTo>
                    <a:pt x="13517" y="30969"/>
                  </a:lnTo>
                  <a:lnTo>
                    <a:pt x="7769" y="30927"/>
                  </a:lnTo>
                  <a:lnTo>
                    <a:pt x="4812" y="29823"/>
                  </a:lnTo>
                  <a:lnTo>
                    <a:pt x="6519" y="29053"/>
                  </a:lnTo>
                  <a:close/>
                  <a:moveTo>
                    <a:pt x="29969" y="30969"/>
                  </a:moveTo>
                  <a:lnTo>
                    <a:pt x="30073" y="30990"/>
                  </a:lnTo>
                  <a:lnTo>
                    <a:pt x="29969" y="31010"/>
                  </a:lnTo>
                  <a:lnTo>
                    <a:pt x="29844" y="30990"/>
                  </a:lnTo>
                  <a:lnTo>
                    <a:pt x="29969" y="30969"/>
                  </a:lnTo>
                  <a:close/>
                  <a:moveTo>
                    <a:pt x="11059" y="29490"/>
                  </a:moveTo>
                  <a:lnTo>
                    <a:pt x="24409" y="30761"/>
                  </a:lnTo>
                  <a:lnTo>
                    <a:pt x="23763" y="31052"/>
                  </a:lnTo>
                  <a:lnTo>
                    <a:pt x="14204" y="30990"/>
                  </a:lnTo>
                  <a:lnTo>
                    <a:pt x="11059" y="29490"/>
                  </a:lnTo>
                  <a:close/>
                  <a:moveTo>
                    <a:pt x="24992" y="30823"/>
                  </a:moveTo>
                  <a:lnTo>
                    <a:pt x="25575" y="30865"/>
                  </a:lnTo>
                  <a:lnTo>
                    <a:pt x="25033" y="31073"/>
                  </a:lnTo>
                  <a:lnTo>
                    <a:pt x="24450" y="31073"/>
                  </a:lnTo>
                  <a:lnTo>
                    <a:pt x="24992" y="30823"/>
                  </a:lnTo>
                  <a:close/>
                  <a:moveTo>
                    <a:pt x="26262" y="30948"/>
                  </a:moveTo>
                  <a:lnTo>
                    <a:pt x="26679" y="30969"/>
                  </a:lnTo>
                  <a:lnTo>
                    <a:pt x="26283" y="31073"/>
                  </a:lnTo>
                  <a:lnTo>
                    <a:pt x="25866" y="31073"/>
                  </a:lnTo>
                  <a:lnTo>
                    <a:pt x="26262" y="30948"/>
                  </a:lnTo>
                  <a:close/>
                  <a:moveTo>
                    <a:pt x="27512" y="31052"/>
                  </a:moveTo>
                  <a:lnTo>
                    <a:pt x="27637" y="31073"/>
                  </a:lnTo>
                  <a:lnTo>
                    <a:pt x="27512" y="31094"/>
                  </a:lnTo>
                  <a:lnTo>
                    <a:pt x="27408" y="31094"/>
                  </a:lnTo>
                  <a:lnTo>
                    <a:pt x="27512" y="31052"/>
                  </a:lnTo>
                  <a:close/>
                  <a:moveTo>
                    <a:pt x="32406" y="31094"/>
                  </a:moveTo>
                  <a:lnTo>
                    <a:pt x="32531" y="31135"/>
                  </a:lnTo>
                  <a:lnTo>
                    <a:pt x="32406" y="31135"/>
                  </a:lnTo>
                  <a:lnTo>
                    <a:pt x="32302" y="31115"/>
                  </a:lnTo>
                  <a:lnTo>
                    <a:pt x="32406" y="31094"/>
                  </a:lnTo>
                  <a:close/>
                  <a:moveTo>
                    <a:pt x="33676" y="31010"/>
                  </a:moveTo>
                  <a:lnTo>
                    <a:pt x="34051" y="31135"/>
                  </a:lnTo>
                  <a:lnTo>
                    <a:pt x="33655" y="31135"/>
                  </a:lnTo>
                  <a:lnTo>
                    <a:pt x="33260" y="31031"/>
                  </a:lnTo>
                  <a:lnTo>
                    <a:pt x="33676" y="31010"/>
                  </a:lnTo>
                  <a:close/>
                  <a:moveTo>
                    <a:pt x="34946" y="30906"/>
                  </a:moveTo>
                  <a:lnTo>
                    <a:pt x="35488" y="31156"/>
                  </a:lnTo>
                  <a:lnTo>
                    <a:pt x="34905" y="31156"/>
                  </a:lnTo>
                  <a:lnTo>
                    <a:pt x="34343" y="30948"/>
                  </a:lnTo>
                  <a:lnTo>
                    <a:pt x="34946" y="30906"/>
                  </a:lnTo>
                  <a:close/>
                  <a:moveTo>
                    <a:pt x="48879" y="29803"/>
                  </a:moveTo>
                  <a:lnTo>
                    <a:pt x="45713" y="31240"/>
                  </a:lnTo>
                  <a:lnTo>
                    <a:pt x="36175" y="31156"/>
                  </a:lnTo>
                  <a:lnTo>
                    <a:pt x="35530" y="30844"/>
                  </a:lnTo>
                  <a:lnTo>
                    <a:pt x="48879" y="29803"/>
                  </a:lnTo>
                  <a:close/>
                  <a:moveTo>
                    <a:pt x="53440" y="29428"/>
                  </a:moveTo>
                  <a:lnTo>
                    <a:pt x="55127" y="30240"/>
                  </a:lnTo>
                  <a:lnTo>
                    <a:pt x="52169" y="31302"/>
                  </a:lnTo>
                  <a:lnTo>
                    <a:pt x="46401" y="31240"/>
                  </a:lnTo>
                  <a:lnTo>
                    <a:pt x="49733" y="29719"/>
                  </a:lnTo>
                  <a:lnTo>
                    <a:pt x="53440" y="29428"/>
                  </a:lnTo>
                  <a:close/>
                  <a:moveTo>
                    <a:pt x="55502" y="30407"/>
                  </a:moveTo>
                  <a:lnTo>
                    <a:pt x="57438" y="31344"/>
                  </a:lnTo>
                  <a:lnTo>
                    <a:pt x="53002" y="31302"/>
                  </a:lnTo>
                  <a:lnTo>
                    <a:pt x="55502" y="30407"/>
                  </a:lnTo>
                  <a:close/>
                  <a:moveTo>
                    <a:pt x="25200" y="31365"/>
                  </a:moveTo>
                  <a:lnTo>
                    <a:pt x="25075" y="31385"/>
                  </a:lnTo>
                  <a:lnTo>
                    <a:pt x="24971" y="31406"/>
                  </a:lnTo>
                  <a:lnTo>
                    <a:pt x="24971" y="31406"/>
                  </a:lnTo>
                  <a:lnTo>
                    <a:pt x="25075" y="31365"/>
                  </a:lnTo>
                  <a:close/>
                  <a:moveTo>
                    <a:pt x="34842" y="31448"/>
                  </a:moveTo>
                  <a:lnTo>
                    <a:pt x="34946" y="31489"/>
                  </a:lnTo>
                  <a:lnTo>
                    <a:pt x="34946" y="31489"/>
                  </a:lnTo>
                  <a:lnTo>
                    <a:pt x="34842" y="31469"/>
                  </a:lnTo>
                  <a:lnTo>
                    <a:pt x="34738" y="31448"/>
                  </a:lnTo>
                  <a:close/>
                  <a:moveTo>
                    <a:pt x="24221" y="31344"/>
                  </a:moveTo>
                  <a:lnTo>
                    <a:pt x="23846" y="31489"/>
                  </a:lnTo>
                  <a:lnTo>
                    <a:pt x="23451" y="31510"/>
                  </a:lnTo>
                  <a:lnTo>
                    <a:pt x="23451" y="31510"/>
                  </a:lnTo>
                  <a:lnTo>
                    <a:pt x="23825" y="31344"/>
                  </a:lnTo>
                  <a:close/>
                  <a:moveTo>
                    <a:pt x="36092" y="31448"/>
                  </a:moveTo>
                  <a:lnTo>
                    <a:pt x="36467" y="31635"/>
                  </a:lnTo>
                  <a:lnTo>
                    <a:pt x="36071" y="31594"/>
                  </a:lnTo>
                  <a:lnTo>
                    <a:pt x="35696" y="31448"/>
                  </a:lnTo>
                  <a:close/>
                  <a:moveTo>
                    <a:pt x="22784" y="31864"/>
                  </a:moveTo>
                  <a:lnTo>
                    <a:pt x="22680" y="31906"/>
                  </a:lnTo>
                  <a:lnTo>
                    <a:pt x="22576" y="31927"/>
                  </a:lnTo>
                  <a:lnTo>
                    <a:pt x="22576" y="31927"/>
                  </a:lnTo>
                  <a:lnTo>
                    <a:pt x="22680" y="31864"/>
                  </a:lnTo>
                  <a:close/>
                  <a:moveTo>
                    <a:pt x="37237" y="31989"/>
                  </a:moveTo>
                  <a:lnTo>
                    <a:pt x="37341" y="32031"/>
                  </a:lnTo>
                  <a:lnTo>
                    <a:pt x="37237" y="32010"/>
                  </a:lnTo>
                  <a:lnTo>
                    <a:pt x="37112" y="31989"/>
                  </a:lnTo>
                  <a:close/>
                  <a:moveTo>
                    <a:pt x="14829" y="31281"/>
                  </a:moveTo>
                  <a:lnTo>
                    <a:pt x="23138" y="31344"/>
                  </a:lnTo>
                  <a:lnTo>
                    <a:pt x="22597" y="31594"/>
                  </a:lnTo>
                  <a:lnTo>
                    <a:pt x="16495" y="32073"/>
                  </a:lnTo>
                  <a:lnTo>
                    <a:pt x="14829" y="31281"/>
                  </a:lnTo>
                  <a:close/>
                  <a:moveTo>
                    <a:pt x="36779" y="31448"/>
                  </a:moveTo>
                  <a:lnTo>
                    <a:pt x="45089" y="31531"/>
                  </a:lnTo>
                  <a:lnTo>
                    <a:pt x="43423" y="32302"/>
                  </a:lnTo>
                  <a:lnTo>
                    <a:pt x="37321" y="31698"/>
                  </a:lnTo>
                  <a:lnTo>
                    <a:pt x="36779" y="31448"/>
                  </a:lnTo>
                  <a:close/>
                  <a:moveTo>
                    <a:pt x="8560" y="31219"/>
                  </a:moveTo>
                  <a:lnTo>
                    <a:pt x="14141" y="31260"/>
                  </a:lnTo>
                  <a:lnTo>
                    <a:pt x="15912" y="32114"/>
                  </a:lnTo>
                  <a:lnTo>
                    <a:pt x="11809" y="32447"/>
                  </a:lnTo>
                  <a:lnTo>
                    <a:pt x="8560" y="31219"/>
                  </a:lnTo>
                  <a:close/>
                  <a:moveTo>
                    <a:pt x="21826" y="31948"/>
                  </a:moveTo>
                  <a:lnTo>
                    <a:pt x="21472" y="32114"/>
                  </a:lnTo>
                  <a:lnTo>
                    <a:pt x="17848" y="32718"/>
                  </a:lnTo>
                  <a:lnTo>
                    <a:pt x="17015" y="32322"/>
                  </a:lnTo>
                  <a:lnTo>
                    <a:pt x="21826" y="31948"/>
                  </a:lnTo>
                  <a:close/>
                  <a:moveTo>
                    <a:pt x="45776" y="31531"/>
                  </a:moveTo>
                  <a:lnTo>
                    <a:pt x="51357" y="31573"/>
                  </a:lnTo>
                  <a:lnTo>
                    <a:pt x="48088" y="32739"/>
                  </a:lnTo>
                  <a:lnTo>
                    <a:pt x="43985" y="32343"/>
                  </a:lnTo>
                  <a:lnTo>
                    <a:pt x="45776" y="31531"/>
                  </a:lnTo>
                  <a:close/>
                  <a:moveTo>
                    <a:pt x="38070" y="32073"/>
                  </a:moveTo>
                  <a:lnTo>
                    <a:pt x="42881" y="32531"/>
                  </a:lnTo>
                  <a:lnTo>
                    <a:pt x="42048" y="32906"/>
                  </a:lnTo>
                  <a:lnTo>
                    <a:pt x="38445" y="32239"/>
                  </a:lnTo>
                  <a:lnTo>
                    <a:pt x="38070" y="32073"/>
                  </a:lnTo>
                  <a:close/>
                  <a:moveTo>
                    <a:pt x="1854" y="31177"/>
                  </a:moveTo>
                  <a:lnTo>
                    <a:pt x="7706" y="31219"/>
                  </a:lnTo>
                  <a:lnTo>
                    <a:pt x="11143" y="32489"/>
                  </a:lnTo>
                  <a:lnTo>
                    <a:pt x="5395" y="32947"/>
                  </a:lnTo>
                  <a:lnTo>
                    <a:pt x="771" y="31677"/>
                  </a:lnTo>
                  <a:lnTo>
                    <a:pt x="1854" y="31177"/>
                  </a:lnTo>
                  <a:close/>
                  <a:moveTo>
                    <a:pt x="20452" y="32572"/>
                  </a:moveTo>
                  <a:lnTo>
                    <a:pt x="20348" y="32614"/>
                  </a:lnTo>
                  <a:lnTo>
                    <a:pt x="18598" y="33072"/>
                  </a:lnTo>
                  <a:lnTo>
                    <a:pt x="18307" y="32926"/>
                  </a:lnTo>
                  <a:lnTo>
                    <a:pt x="20452" y="32572"/>
                  </a:lnTo>
                  <a:close/>
                  <a:moveTo>
                    <a:pt x="39445" y="32718"/>
                  </a:moveTo>
                  <a:lnTo>
                    <a:pt x="41590" y="33114"/>
                  </a:lnTo>
                  <a:lnTo>
                    <a:pt x="41298" y="33260"/>
                  </a:lnTo>
                  <a:lnTo>
                    <a:pt x="39549" y="32781"/>
                  </a:lnTo>
                  <a:lnTo>
                    <a:pt x="39445" y="32718"/>
                  </a:lnTo>
                  <a:close/>
                  <a:moveTo>
                    <a:pt x="16432" y="32364"/>
                  </a:moveTo>
                  <a:lnTo>
                    <a:pt x="17349" y="32801"/>
                  </a:lnTo>
                  <a:lnTo>
                    <a:pt x="14183" y="33322"/>
                  </a:lnTo>
                  <a:lnTo>
                    <a:pt x="12455" y="32677"/>
                  </a:lnTo>
                  <a:lnTo>
                    <a:pt x="16432" y="32364"/>
                  </a:lnTo>
                  <a:close/>
                  <a:moveTo>
                    <a:pt x="52211" y="31594"/>
                  </a:moveTo>
                  <a:lnTo>
                    <a:pt x="58063" y="31635"/>
                  </a:lnTo>
                  <a:lnTo>
                    <a:pt x="59146" y="32156"/>
                  </a:lnTo>
                  <a:lnTo>
                    <a:pt x="54502" y="33364"/>
                  </a:lnTo>
                  <a:lnTo>
                    <a:pt x="48775" y="32801"/>
                  </a:lnTo>
                  <a:lnTo>
                    <a:pt x="52211" y="31594"/>
                  </a:lnTo>
                  <a:close/>
                  <a:moveTo>
                    <a:pt x="43464" y="32593"/>
                  </a:moveTo>
                  <a:lnTo>
                    <a:pt x="47442" y="32968"/>
                  </a:lnTo>
                  <a:lnTo>
                    <a:pt x="45693" y="33593"/>
                  </a:lnTo>
                  <a:lnTo>
                    <a:pt x="42548" y="33010"/>
                  </a:lnTo>
                  <a:lnTo>
                    <a:pt x="43464" y="32593"/>
                  </a:lnTo>
                  <a:close/>
                  <a:moveTo>
                    <a:pt x="17807" y="33010"/>
                  </a:moveTo>
                  <a:lnTo>
                    <a:pt x="18161" y="33176"/>
                  </a:lnTo>
                  <a:lnTo>
                    <a:pt x="15599" y="33843"/>
                  </a:lnTo>
                  <a:lnTo>
                    <a:pt x="14725" y="33530"/>
                  </a:lnTo>
                  <a:lnTo>
                    <a:pt x="17807" y="33010"/>
                  </a:lnTo>
                  <a:close/>
                  <a:moveTo>
                    <a:pt x="11767" y="32739"/>
                  </a:moveTo>
                  <a:lnTo>
                    <a:pt x="13621" y="33426"/>
                  </a:lnTo>
                  <a:lnTo>
                    <a:pt x="9560" y="34093"/>
                  </a:lnTo>
                  <a:lnTo>
                    <a:pt x="6207" y="33176"/>
                  </a:lnTo>
                  <a:lnTo>
                    <a:pt x="11767" y="32739"/>
                  </a:lnTo>
                  <a:close/>
                  <a:moveTo>
                    <a:pt x="42090" y="33218"/>
                  </a:moveTo>
                  <a:lnTo>
                    <a:pt x="45151" y="33780"/>
                  </a:lnTo>
                  <a:lnTo>
                    <a:pt x="44297" y="34093"/>
                  </a:lnTo>
                  <a:lnTo>
                    <a:pt x="41736" y="33385"/>
                  </a:lnTo>
                  <a:lnTo>
                    <a:pt x="42090" y="33218"/>
                  </a:lnTo>
                  <a:close/>
                  <a:moveTo>
                    <a:pt x="18390" y="33426"/>
                  </a:moveTo>
                  <a:lnTo>
                    <a:pt x="16370" y="34134"/>
                  </a:lnTo>
                  <a:lnTo>
                    <a:pt x="16057" y="34030"/>
                  </a:lnTo>
                  <a:lnTo>
                    <a:pt x="18390" y="33426"/>
                  </a:lnTo>
                  <a:close/>
                  <a:moveTo>
                    <a:pt x="41486" y="33614"/>
                  </a:moveTo>
                  <a:lnTo>
                    <a:pt x="43818" y="34259"/>
                  </a:lnTo>
                  <a:lnTo>
                    <a:pt x="43506" y="34363"/>
                  </a:lnTo>
                  <a:lnTo>
                    <a:pt x="41486" y="33614"/>
                  </a:lnTo>
                  <a:close/>
                  <a:moveTo>
                    <a:pt x="48129" y="33031"/>
                  </a:moveTo>
                  <a:lnTo>
                    <a:pt x="53669" y="33572"/>
                  </a:lnTo>
                  <a:lnTo>
                    <a:pt x="50316" y="34447"/>
                  </a:lnTo>
                  <a:lnTo>
                    <a:pt x="46276" y="33697"/>
                  </a:lnTo>
                  <a:lnTo>
                    <a:pt x="48129" y="33031"/>
                  </a:lnTo>
                  <a:close/>
                  <a:moveTo>
                    <a:pt x="14162" y="33635"/>
                  </a:moveTo>
                  <a:lnTo>
                    <a:pt x="15099" y="33968"/>
                  </a:lnTo>
                  <a:lnTo>
                    <a:pt x="11996" y="34780"/>
                  </a:lnTo>
                  <a:lnTo>
                    <a:pt x="10226" y="34280"/>
                  </a:lnTo>
                  <a:lnTo>
                    <a:pt x="14162" y="33635"/>
                  </a:lnTo>
                  <a:close/>
                  <a:moveTo>
                    <a:pt x="45713" y="33884"/>
                  </a:moveTo>
                  <a:lnTo>
                    <a:pt x="49649" y="34613"/>
                  </a:lnTo>
                  <a:lnTo>
                    <a:pt x="47858" y="35072"/>
                  </a:lnTo>
                  <a:lnTo>
                    <a:pt x="44776" y="34218"/>
                  </a:lnTo>
                  <a:lnTo>
                    <a:pt x="45713" y="33884"/>
                  </a:lnTo>
                  <a:close/>
                  <a:moveTo>
                    <a:pt x="15578" y="34155"/>
                  </a:moveTo>
                  <a:lnTo>
                    <a:pt x="15953" y="34280"/>
                  </a:lnTo>
                  <a:lnTo>
                    <a:pt x="13454" y="35176"/>
                  </a:lnTo>
                  <a:lnTo>
                    <a:pt x="12559" y="34926"/>
                  </a:lnTo>
                  <a:lnTo>
                    <a:pt x="15578" y="34155"/>
                  </a:lnTo>
                  <a:close/>
                  <a:moveTo>
                    <a:pt x="1313" y="35113"/>
                  </a:moveTo>
                  <a:lnTo>
                    <a:pt x="2375" y="35301"/>
                  </a:lnTo>
                  <a:lnTo>
                    <a:pt x="1896" y="35384"/>
                  </a:lnTo>
                  <a:lnTo>
                    <a:pt x="1313" y="35113"/>
                  </a:lnTo>
                  <a:close/>
                  <a:moveTo>
                    <a:pt x="16203" y="34509"/>
                  </a:moveTo>
                  <a:lnTo>
                    <a:pt x="14246" y="35405"/>
                  </a:lnTo>
                  <a:lnTo>
                    <a:pt x="13933" y="35321"/>
                  </a:lnTo>
                  <a:lnTo>
                    <a:pt x="16203" y="34509"/>
                  </a:lnTo>
                  <a:close/>
                  <a:moveTo>
                    <a:pt x="44297" y="34384"/>
                  </a:moveTo>
                  <a:lnTo>
                    <a:pt x="47296" y="35217"/>
                  </a:lnTo>
                  <a:lnTo>
                    <a:pt x="46421" y="35446"/>
                  </a:lnTo>
                  <a:lnTo>
                    <a:pt x="43922" y="34530"/>
                  </a:lnTo>
                  <a:lnTo>
                    <a:pt x="44297" y="34384"/>
                  </a:lnTo>
                  <a:close/>
                  <a:moveTo>
                    <a:pt x="43672" y="34738"/>
                  </a:moveTo>
                  <a:lnTo>
                    <a:pt x="45922" y="35571"/>
                  </a:lnTo>
                  <a:lnTo>
                    <a:pt x="45609" y="35655"/>
                  </a:lnTo>
                  <a:lnTo>
                    <a:pt x="43672" y="34738"/>
                  </a:lnTo>
                  <a:close/>
                  <a:moveTo>
                    <a:pt x="58542" y="35592"/>
                  </a:moveTo>
                  <a:lnTo>
                    <a:pt x="57959" y="35863"/>
                  </a:lnTo>
                  <a:lnTo>
                    <a:pt x="57480" y="35759"/>
                  </a:lnTo>
                  <a:lnTo>
                    <a:pt x="58542" y="35592"/>
                  </a:lnTo>
                  <a:close/>
                  <a:moveTo>
                    <a:pt x="9539" y="34405"/>
                  </a:moveTo>
                  <a:lnTo>
                    <a:pt x="11434" y="34926"/>
                  </a:lnTo>
                  <a:lnTo>
                    <a:pt x="7456" y="35946"/>
                  </a:lnTo>
                  <a:lnTo>
                    <a:pt x="4041" y="35321"/>
                  </a:lnTo>
                  <a:lnTo>
                    <a:pt x="9539" y="34405"/>
                  </a:lnTo>
                  <a:close/>
                  <a:moveTo>
                    <a:pt x="50316" y="34738"/>
                  </a:moveTo>
                  <a:lnTo>
                    <a:pt x="55814" y="35759"/>
                  </a:lnTo>
                  <a:lnTo>
                    <a:pt x="52378" y="36321"/>
                  </a:lnTo>
                  <a:lnTo>
                    <a:pt x="48421" y="35238"/>
                  </a:lnTo>
                  <a:lnTo>
                    <a:pt x="50316" y="34738"/>
                  </a:lnTo>
                  <a:close/>
                  <a:moveTo>
                    <a:pt x="11996" y="35072"/>
                  </a:moveTo>
                  <a:lnTo>
                    <a:pt x="12975" y="35342"/>
                  </a:lnTo>
                  <a:lnTo>
                    <a:pt x="9955" y="36425"/>
                  </a:lnTo>
                  <a:lnTo>
                    <a:pt x="8144" y="36071"/>
                  </a:lnTo>
                  <a:lnTo>
                    <a:pt x="11996" y="35072"/>
                  </a:lnTo>
                  <a:close/>
                  <a:moveTo>
                    <a:pt x="3208" y="35467"/>
                  </a:moveTo>
                  <a:lnTo>
                    <a:pt x="6790" y="36134"/>
                  </a:lnTo>
                  <a:lnTo>
                    <a:pt x="4624" y="36696"/>
                  </a:lnTo>
                  <a:lnTo>
                    <a:pt x="2354" y="35613"/>
                  </a:lnTo>
                  <a:lnTo>
                    <a:pt x="3208" y="35467"/>
                  </a:lnTo>
                  <a:close/>
                  <a:moveTo>
                    <a:pt x="13454" y="35488"/>
                  </a:moveTo>
                  <a:lnTo>
                    <a:pt x="13829" y="35592"/>
                  </a:lnTo>
                  <a:lnTo>
                    <a:pt x="11413" y="36696"/>
                  </a:lnTo>
                  <a:lnTo>
                    <a:pt x="10518" y="36529"/>
                  </a:lnTo>
                  <a:lnTo>
                    <a:pt x="13454" y="35488"/>
                  </a:lnTo>
                  <a:close/>
                  <a:moveTo>
                    <a:pt x="47858" y="35384"/>
                  </a:moveTo>
                  <a:lnTo>
                    <a:pt x="51711" y="36446"/>
                  </a:lnTo>
                  <a:lnTo>
                    <a:pt x="49879" y="36738"/>
                  </a:lnTo>
                  <a:lnTo>
                    <a:pt x="46880" y="35634"/>
                  </a:lnTo>
                  <a:lnTo>
                    <a:pt x="47858" y="35384"/>
                  </a:lnTo>
                  <a:close/>
                  <a:moveTo>
                    <a:pt x="46401" y="35759"/>
                  </a:moveTo>
                  <a:lnTo>
                    <a:pt x="49316" y="36842"/>
                  </a:lnTo>
                  <a:lnTo>
                    <a:pt x="48400" y="36987"/>
                  </a:lnTo>
                  <a:lnTo>
                    <a:pt x="46005" y="35842"/>
                  </a:lnTo>
                  <a:lnTo>
                    <a:pt x="46401" y="35759"/>
                  </a:lnTo>
                  <a:close/>
                  <a:moveTo>
                    <a:pt x="56647" y="35905"/>
                  </a:moveTo>
                  <a:lnTo>
                    <a:pt x="57501" y="36071"/>
                  </a:lnTo>
                  <a:lnTo>
                    <a:pt x="55210" y="37112"/>
                  </a:lnTo>
                  <a:lnTo>
                    <a:pt x="53044" y="36508"/>
                  </a:lnTo>
                  <a:lnTo>
                    <a:pt x="56647" y="35905"/>
                  </a:lnTo>
                  <a:close/>
                  <a:moveTo>
                    <a:pt x="7477" y="36259"/>
                  </a:moveTo>
                  <a:lnTo>
                    <a:pt x="9414" y="36613"/>
                  </a:lnTo>
                  <a:lnTo>
                    <a:pt x="6561" y="37612"/>
                  </a:lnTo>
                  <a:lnTo>
                    <a:pt x="5020" y="36883"/>
                  </a:lnTo>
                  <a:lnTo>
                    <a:pt x="7477" y="36259"/>
                  </a:lnTo>
                  <a:close/>
                  <a:moveTo>
                    <a:pt x="4582" y="37008"/>
                  </a:moveTo>
                  <a:lnTo>
                    <a:pt x="6186" y="37758"/>
                  </a:lnTo>
                  <a:lnTo>
                    <a:pt x="5520" y="37987"/>
                  </a:lnTo>
                  <a:lnTo>
                    <a:pt x="2063" y="37654"/>
                  </a:lnTo>
                  <a:lnTo>
                    <a:pt x="4582" y="37008"/>
                  </a:lnTo>
                  <a:close/>
                  <a:moveTo>
                    <a:pt x="52357" y="36633"/>
                  </a:moveTo>
                  <a:lnTo>
                    <a:pt x="54793" y="37300"/>
                  </a:lnTo>
                  <a:lnTo>
                    <a:pt x="53252" y="38008"/>
                  </a:lnTo>
                  <a:lnTo>
                    <a:pt x="50420" y="36946"/>
                  </a:lnTo>
                  <a:lnTo>
                    <a:pt x="52357" y="36633"/>
                  </a:lnTo>
                  <a:close/>
                  <a:moveTo>
                    <a:pt x="6540" y="37925"/>
                  </a:moveTo>
                  <a:lnTo>
                    <a:pt x="6936" y="38112"/>
                  </a:lnTo>
                  <a:lnTo>
                    <a:pt x="6936" y="38112"/>
                  </a:lnTo>
                  <a:lnTo>
                    <a:pt x="6207" y="38050"/>
                  </a:lnTo>
                  <a:lnTo>
                    <a:pt x="6540" y="37925"/>
                  </a:lnTo>
                  <a:close/>
                  <a:moveTo>
                    <a:pt x="9976" y="36717"/>
                  </a:moveTo>
                  <a:lnTo>
                    <a:pt x="10955" y="36904"/>
                  </a:lnTo>
                  <a:lnTo>
                    <a:pt x="8060" y="38216"/>
                  </a:lnTo>
                  <a:lnTo>
                    <a:pt x="7790" y="38195"/>
                  </a:lnTo>
                  <a:lnTo>
                    <a:pt x="6936" y="37800"/>
                  </a:lnTo>
                  <a:lnTo>
                    <a:pt x="9976" y="36717"/>
                  </a:lnTo>
                  <a:close/>
                  <a:moveTo>
                    <a:pt x="55231" y="37425"/>
                  </a:moveTo>
                  <a:lnTo>
                    <a:pt x="57751" y="38112"/>
                  </a:lnTo>
                  <a:lnTo>
                    <a:pt x="54273" y="38383"/>
                  </a:lnTo>
                  <a:lnTo>
                    <a:pt x="53627" y="38154"/>
                  </a:lnTo>
                  <a:lnTo>
                    <a:pt x="55231" y="37425"/>
                  </a:lnTo>
                  <a:close/>
                  <a:moveTo>
                    <a:pt x="28761" y="31385"/>
                  </a:moveTo>
                  <a:lnTo>
                    <a:pt x="31177" y="31406"/>
                  </a:lnTo>
                  <a:lnTo>
                    <a:pt x="33572" y="31635"/>
                  </a:lnTo>
                  <a:lnTo>
                    <a:pt x="35946" y="32073"/>
                  </a:lnTo>
                  <a:lnTo>
                    <a:pt x="38279" y="32718"/>
                  </a:lnTo>
                  <a:lnTo>
                    <a:pt x="40549" y="33572"/>
                  </a:lnTo>
                  <a:lnTo>
                    <a:pt x="40569" y="33593"/>
                  </a:lnTo>
                  <a:lnTo>
                    <a:pt x="29907" y="38466"/>
                  </a:lnTo>
                  <a:lnTo>
                    <a:pt x="19306" y="33405"/>
                  </a:lnTo>
                  <a:lnTo>
                    <a:pt x="19327" y="33405"/>
                  </a:lnTo>
                  <a:lnTo>
                    <a:pt x="21618" y="32593"/>
                  </a:lnTo>
                  <a:lnTo>
                    <a:pt x="23950" y="31989"/>
                  </a:lnTo>
                  <a:lnTo>
                    <a:pt x="26345" y="31573"/>
                  </a:lnTo>
                  <a:lnTo>
                    <a:pt x="28761" y="31385"/>
                  </a:lnTo>
                  <a:close/>
                  <a:moveTo>
                    <a:pt x="53252" y="38320"/>
                  </a:moveTo>
                  <a:lnTo>
                    <a:pt x="53606" y="38445"/>
                  </a:lnTo>
                  <a:lnTo>
                    <a:pt x="52857" y="38508"/>
                  </a:lnTo>
                  <a:lnTo>
                    <a:pt x="53252" y="38320"/>
                  </a:lnTo>
                  <a:close/>
                  <a:moveTo>
                    <a:pt x="49858" y="37050"/>
                  </a:moveTo>
                  <a:lnTo>
                    <a:pt x="52877" y="38175"/>
                  </a:lnTo>
                  <a:lnTo>
                    <a:pt x="52024" y="38570"/>
                  </a:lnTo>
                  <a:lnTo>
                    <a:pt x="51753" y="38591"/>
                  </a:lnTo>
                  <a:lnTo>
                    <a:pt x="48858" y="37217"/>
                  </a:lnTo>
                  <a:lnTo>
                    <a:pt x="49858" y="37050"/>
                  </a:lnTo>
                  <a:close/>
                  <a:moveTo>
                    <a:pt x="18973" y="33572"/>
                  </a:moveTo>
                  <a:lnTo>
                    <a:pt x="29553" y="38612"/>
                  </a:lnTo>
                  <a:lnTo>
                    <a:pt x="29011" y="38862"/>
                  </a:lnTo>
                  <a:lnTo>
                    <a:pt x="17099" y="34405"/>
                  </a:lnTo>
                  <a:lnTo>
                    <a:pt x="18973" y="33572"/>
                  </a:lnTo>
                  <a:close/>
                  <a:moveTo>
                    <a:pt x="40923" y="33739"/>
                  </a:moveTo>
                  <a:lnTo>
                    <a:pt x="42756" y="34634"/>
                  </a:lnTo>
                  <a:lnTo>
                    <a:pt x="30781" y="38883"/>
                  </a:lnTo>
                  <a:lnTo>
                    <a:pt x="30240" y="38612"/>
                  </a:lnTo>
                  <a:lnTo>
                    <a:pt x="40923" y="33739"/>
                  </a:lnTo>
                  <a:close/>
                  <a:moveTo>
                    <a:pt x="1250" y="37862"/>
                  </a:moveTo>
                  <a:lnTo>
                    <a:pt x="4874" y="38216"/>
                  </a:lnTo>
                  <a:lnTo>
                    <a:pt x="2771" y="38966"/>
                  </a:lnTo>
                  <a:lnTo>
                    <a:pt x="396" y="38091"/>
                  </a:lnTo>
                  <a:lnTo>
                    <a:pt x="1250" y="37862"/>
                  </a:lnTo>
                  <a:close/>
                  <a:moveTo>
                    <a:pt x="29907" y="38779"/>
                  </a:moveTo>
                  <a:lnTo>
                    <a:pt x="30386" y="39008"/>
                  </a:lnTo>
                  <a:lnTo>
                    <a:pt x="29907" y="39195"/>
                  </a:lnTo>
                  <a:lnTo>
                    <a:pt x="29407" y="39008"/>
                  </a:lnTo>
                  <a:lnTo>
                    <a:pt x="29907" y="38779"/>
                  </a:lnTo>
                  <a:close/>
                  <a:moveTo>
                    <a:pt x="16724" y="34593"/>
                  </a:moveTo>
                  <a:lnTo>
                    <a:pt x="28636" y="39028"/>
                  </a:lnTo>
                  <a:lnTo>
                    <a:pt x="28157" y="39258"/>
                  </a:lnTo>
                  <a:lnTo>
                    <a:pt x="14683" y="35530"/>
                  </a:lnTo>
                  <a:lnTo>
                    <a:pt x="16724" y="34593"/>
                  </a:lnTo>
                  <a:close/>
                  <a:moveTo>
                    <a:pt x="43131" y="34801"/>
                  </a:moveTo>
                  <a:lnTo>
                    <a:pt x="45172" y="35780"/>
                  </a:lnTo>
                  <a:lnTo>
                    <a:pt x="31635" y="39278"/>
                  </a:lnTo>
                  <a:lnTo>
                    <a:pt x="31156" y="39049"/>
                  </a:lnTo>
                  <a:lnTo>
                    <a:pt x="43131" y="34801"/>
                  </a:lnTo>
                  <a:close/>
                  <a:moveTo>
                    <a:pt x="58563" y="38341"/>
                  </a:moveTo>
                  <a:lnTo>
                    <a:pt x="59396" y="38570"/>
                  </a:lnTo>
                  <a:lnTo>
                    <a:pt x="57022" y="39424"/>
                  </a:lnTo>
                  <a:lnTo>
                    <a:pt x="54918" y="38633"/>
                  </a:lnTo>
                  <a:lnTo>
                    <a:pt x="58563" y="38341"/>
                  </a:lnTo>
                  <a:close/>
                  <a:moveTo>
                    <a:pt x="29032" y="39174"/>
                  </a:moveTo>
                  <a:lnTo>
                    <a:pt x="29469" y="39341"/>
                  </a:lnTo>
                  <a:lnTo>
                    <a:pt x="29032" y="39487"/>
                  </a:lnTo>
                  <a:lnTo>
                    <a:pt x="28595" y="39362"/>
                  </a:lnTo>
                  <a:lnTo>
                    <a:pt x="29032" y="39174"/>
                  </a:lnTo>
                  <a:close/>
                  <a:moveTo>
                    <a:pt x="30760" y="39195"/>
                  </a:moveTo>
                  <a:lnTo>
                    <a:pt x="31198" y="39403"/>
                  </a:lnTo>
                  <a:lnTo>
                    <a:pt x="30740" y="39507"/>
                  </a:lnTo>
                  <a:lnTo>
                    <a:pt x="30323" y="39341"/>
                  </a:lnTo>
                  <a:lnTo>
                    <a:pt x="30760" y="39195"/>
                  </a:lnTo>
                  <a:close/>
                  <a:moveTo>
                    <a:pt x="14266" y="35717"/>
                  </a:moveTo>
                  <a:lnTo>
                    <a:pt x="27741" y="39445"/>
                  </a:lnTo>
                  <a:lnTo>
                    <a:pt x="27324" y="39632"/>
                  </a:lnTo>
                  <a:lnTo>
                    <a:pt x="11913" y="36779"/>
                  </a:lnTo>
                  <a:lnTo>
                    <a:pt x="14266" y="35717"/>
                  </a:lnTo>
                  <a:close/>
                  <a:moveTo>
                    <a:pt x="45568" y="35967"/>
                  </a:moveTo>
                  <a:lnTo>
                    <a:pt x="47921" y="37071"/>
                  </a:lnTo>
                  <a:lnTo>
                    <a:pt x="32447" y="39674"/>
                  </a:lnTo>
                  <a:lnTo>
                    <a:pt x="32031" y="39466"/>
                  </a:lnTo>
                  <a:lnTo>
                    <a:pt x="45568" y="35967"/>
                  </a:lnTo>
                  <a:close/>
                  <a:moveTo>
                    <a:pt x="5561" y="38279"/>
                  </a:moveTo>
                  <a:lnTo>
                    <a:pt x="7519" y="38466"/>
                  </a:lnTo>
                  <a:lnTo>
                    <a:pt x="4770" y="39716"/>
                  </a:lnTo>
                  <a:lnTo>
                    <a:pt x="3187" y="39133"/>
                  </a:lnTo>
                  <a:lnTo>
                    <a:pt x="5561" y="38279"/>
                  </a:lnTo>
                  <a:close/>
                  <a:moveTo>
                    <a:pt x="29886" y="39507"/>
                  </a:moveTo>
                  <a:lnTo>
                    <a:pt x="30261" y="39632"/>
                  </a:lnTo>
                  <a:lnTo>
                    <a:pt x="29886" y="39737"/>
                  </a:lnTo>
                  <a:lnTo>
                    <a:pt x="29532" y="39632"/>
                  </a:lnTo>
                  <a:lnTo>
                    <a:pt x="29886" y="39507"/>
                  </a:lnTo>
                  <a:close/>
                  <a:moveTo>
                    <a:pt x="28178" y="39549"/>
                  </a:moveTo>
                  <a:lnTo>
                    <a:pt x="28553" y="39653"/>
                  </a:lnTo>
                  <a:lnTo>
                    <a:pt x="28199" y="39799"/>
                  </a:lnTo>
                  <a:lnTo>
                    <a:pt x="27824" y="39716"/>
                  </a:lnTo>
                  <a:lnTo>
                    <a:pt x="28178" y="39549"/>
                  </a:lnTo>
                  <a:close/>
                  <a:moveTo>
                    <a:pt x="31594" y="39591"/>
                  </a:moveTo>
                  <a:lnTo>
                    <a:pt x="31948" y="39757"/>
                  </a:lnTo>
                  <a:lnTo>
                    <a:pt x="31573" y="39820"/>
                  </a:lnTo>
                  <a:lnTo>
                    <a:pt x="31219" y="39695"/>
                  </a:lnTo>
                  <a:lnTo>
                    <a:pt x="31594" y="39591"/>
                  </a:lnTo>
                  <a:close/>
                  <a:moveTo>
                    <a:pt x="29053" y="39799"/>
                  </a:moveTo>
                  <a:lnTo>
                    <a:pt x="29323" y="39882"/>
                  </a:lnTo>
                  <a:lnTo>
                    <a:pt x="29053" y="39945"/>
                  </a:lnTo>
                  <a:lnTo>
                    <a:pt x="28782" y="39903"/>
                  </a:lnTo>
                  <a:lnTo>
                    <a:pt x="29053" y="39799"/>
                  </a:lnTo>
                  <a:close/>
                  <a:moveTo>
                    <a:pt x="30740" y="39820"/>
                  </a:moveTo>
                  <a:lnTo>
                    <a:pt x="31010" y="39924"/>
                  </a:lnTo>
                  <a:lnTo>
                    <a:pt x="30719" y="39966"/>
                  </a:lnTo>
                  <a:lnTo>
                    <a:pt x="30448" y="39882"/>
                  </a:lnTo>
                  <a:lnTo>
                    <a:pt x="30740" y="39820"/>
                  </a:lnTo>
                  <a:close/>
                  <a:moveTo>
                    <a:pt x="11455" y="36987"/>
                  </a:moveTo>
                  <a:lnTo>
                    <a:pt x="26866" y="39841"/>
                  </a:lnTo>
                  <a:lnTo>
                    <a:pt x="26533" y="39986"/>
                  </a:lnTo>
                  <a:lnTo>
                    <a:pt x="8623" y="38279"/>
                  </a:lnTo>
                  <a:lnTo>
                    <a:pt x="11455" y="36987"/>
                  </a:lnTo>
                  <a:close/>
                  <a:moveTo>
                    <a:pt x="48358" y="37300"/>
                  </a:moveTo>
                  <a:lnTo>
                    <a:pt x="51170" y="38633"/>
                  </a:lnTo>
                  <a:lnTo>
                    <a:pt x="33260" y="40049"/>
                  </a:lnTo>
                  <a:lnTo>
                    <a:pt x="32906" y="39882"/>
                  </a:lnTo>
                  <a:lnTo>
                    <a:pt x="48358" y="37300"/>
                  </a:lnTo>
                  <a:close/>
                  <a:moveTo>
                    <a:pt x="27366" y="39924"/>
                  </a:moveTo>
                  <a:lnTo>
                    <a:pt x="27657" y="39986"/>
                  </a:lnTo>
                  <a:lnTo>
                    <a:pt x="27387" y="40070"/>
                  </a:lnTo>
                  <a:lnTo>
                    <a:pt x="27095" y="40049"/>
                  </a:lnTo>
                  <a:lnTo>
                    <a:pt x="27366" y="39924"/>
                  </a:lnTo>
                  <a:close/>
                  <a:moveTo>
                    <a:pt x="29886" y="40028"/>
                  </a:moveTo>
                  <a:lnTo>
                    <a:pt x="30052" y="40070"/>
                  </a:lnTo>
                  <a:lnTo>
                    <a:pt x="29886" y="40111"/>
                  </a:lnTo>
                  <a:lnTo>
                    <a:pt x="29719" y="40070"/>
                  </a:lnTo>
                  <a:lnTo>
                    <a:pt x="29886" y="40028"/>
                  </a:lnTo>
                  <a:close/>
                  <a:moveTo>
                    <a:pt x="32406" y="39966"/>
                  </a:moveTo>
                  <a:lnTo>
                    <a:pt x="32676" y="40091"/>
                  </a:lnTo>
                  <a:lnTo>
                    <a:pt x="32385" y="40111"/>
                  </a:lnTo>
                  <a:lnTo>
                    <a:pt x="32114" y="40028"/>
                  </a:lnTo>
                  <a:lnTo>
                    <a:pt x="32406" y="39966"/>
                  </a:lnTo>
                  <a:close/>
                  <a:moveTo>
                    <a:pt x="54231" y="38674"/>
                  </a:moveTo>
                  <a:lnTo>
                    <a:pt x="56605" y="39570"/>
                  </a:lnTo>
                  <a:lnTo>
                    <a:pt x="55002" y="40132"/>
                  </a:lnTo>
                  <a:lnTo>
                    <a:pt x="52274" y="38841"/>
                  </a:lnTo>
                  <a:lnTo>
                    <a:pt x="54231" y="38674"/>
                  </a:lnTo>
                  <a:close/>
                  <a:moveTo>
                    <a:pt x="28220" y="40091"/>
                  </a:moveTo>
                  <a:lnTo>
                    <a:pt x="28386" y="40111"/>
                  </a:lnTo>
                  <a:lnTo>
                    <a:pt x="28241" y="40153"/>
                  </a:lnTo>
                  <a:lnTo>
                    <a:pt x="28074" y="40153"/>
                  </a:lnTo>
                  <a:lnTo>
                    <a:pt x="28220" y="40091"/>
                  </a:lnTo>
                  <a:close/>
                  <a:moveTo>
                    <a:pt x="2750" y="39278"/>
                  </a:moveTo>
                  <a:lnTo>
                    <a:pt x="4416" y="39882"/>
                  </a:lnTo>
                  <a:lnTo>
                    <a:pt x="3791" y="40174"/>
                  </a:lnTo>
                  <a:lnTo>
                    <a:pt x="292" y="40153"/>
                  </a:lnTo>
                  <a:lnTo>
                    <a:pt x="2750" y="39278"/>
                  </a:lnTo>
                  <a:close/>
                  <a:moveTo>
                    <a:pt x="4791" y="40028"/>
                  </a:moveTo>
                  <a:lnTo>
                    <a:pt x="5207" y="40195"/>
                  </a:lnTo>
                  <a:lnTo>
                    <a:pt x="4457" y="40174"/>
                  </a:lnTo>
                  <a:lnTo>
                    <a:pt x="4791" y="40028"/>
                  </a:lnTo>
                  <a:close/>
                  <a:moveTo>
                    <a:pt x="31552" y="40111"/>
                  </a:moveTo>
                  <a:lnTo>
                    <a:pt x="31698" y="40174"/>
                  </a:lnTo>
                  <a:lnTo>
                    <a:pt x="31552" y="40195"/>
                  </a:lnTo>
                  <a:lnTo>
                    <a:pt x="31385" y="40153"/>
                  </a:lnTo>
                  <a:lnTo>
                    <a:pt x="31552" y="40111"/>
                  </a:lnTo>
                  <a:close/>
                  <a:moveTo>
                    <a:pt x="7935" y="38591"/>
                  </a:moveTo>
                  <a:lnTo>
                    <a:pt x="11392" y="40236"/>
                  </a:lnTo>
                  <a:lnTo>
                    <a:pt x="6061" y="40195"/>
                  </a:lnTo>
                  <a:lnTo>
                    <a:pt x="5166" y="39861"/>
                  </a:lnTo>
                  <a:lnTo>
                    <a:pt x="7935" y="38591"/>
                  </a:lnTo>
                  <a:close/>
                  <a:moveTo>
                    <a:pt x="8560" y="38570"/>
                  </a:moveTo>
                  <a:lnTo>
                    <a:pt x="25991" y="40236"/>
                  </a:lnTo>
                  <a:lnTo>
                    <a:pt x="25741" y="40361"/>
                  </a:lnTo>
                  <a:lnTo>
                    <a:pt x="12080" y="40236"/>
                  </a:lnTo>
                  <a:lnTo>
                    <a:pt x="8560" y="38570"/>
                  </a:lnTo>
                  <a:close/>
                  <a:moveTo>
                    <a:pt x="26741" y="40299"/>
                  </a:moveTo>
                  <a:lnTo>
                    <a:pt x="26595" y="40361"/>
                  </a:lnTo>
                  <a:lnTo>
                    <a:pt x="26429" y="40361"/>
                  </a:lnTo>
                  <a:lnTo>
                    <a:pt x="26574" y="40299"/>
                  </a:lnTo>
                  <a:close/>
                  <a:moveTo>
                    <a:pt x="33197" y="40340"/>
                  </a:moveTo>
                  <a:lnTo>
                    <a:pt x="33343" y="40424"/>
                  </a:lnTo>
                  <a:lnTo>
                    <a:pt x="33176" y="40424"/>
                  </a:lnTo>
                  <a:lnTo>
                    <a:pt x="33030" y="40361"/>
                  </a:lnTo>
                  <a:lnTo>
                    <a:pt x="33197" y="40340"/>
                  </a:lnTo>
                  <a:close/>
                  <a:moveTo>
                    <a:pt x="51253" y="38924"/>
                  </a:moveTo>
                  <a:lnTo>
                    <a:pt x="47692" y="40528"/>
                  </a:lnTo>
                  <a:lnTo>
                    <a:pt x="34030" y="40424"/>
                  </a:lnTo>
                  <a:lnTo>
                    <a:pt x="33780" y="40299"/>
                  </a:lnTo>
                  <a:lnTo>
                    <a:pt x="51253" y="38924"/>
                  </a:lnTo>
                  <a:close/>
                  <a:moveTo>
                    <a:pt x="51857" y="38966"/>
                  </a:moveTo>
                  <a:lnTo>
                    <a:pt x="54606" y="40278"/>
                  </a:lnTo>
                  <a:lnTo>
                    <a:pt x="53731" y="40590"/>
                  </a:lnTo>
                  <a:lnTo>
                    <a:pt x="48379" y="40549"/>
                  </a:lnTo>
                  <a:lnTo>
                    <a:pt x="51857" y="38966"/>
                  </a:lnTo>
                  <a:close/>
                  <a:moveTo>
                    <a:pt x="54981" y="40445"/>
                  </a:moveTo>
                  <a:lnTo>
                    <a:pt x="55314" y="40590"/>
                  </a:lnTo>
                  <a:lnTo>
                    <a:pt x="54564" y="40590"/>
                  </a:lnTo>
                  <a:lnTo>
                    <a:pt x="54981" y="40445"/>
                  </a:lnTo>
                  <a:close/>
                  <a:moveTo>
                    <a:pt x="12684" y="40528"/>
                  </a:moveTo>
                  <a:lnTo>
                    <a:pt x="25117" y="40632"/>
                  </a:lnTo>
                  <a:lnTo>
                    <a:pt x="24971" y="40715"/>
                  </a:lnTo>
                  <a:lnTo>
                    <a:pt x="14745" y="41507"/>
                  </a:lnTo>
                  <a:lnTo>
                    <a:pt x="12684" y="40528"/>
                  </a:lnTo>
                  <a:close/>
                  <a:moveTo>
                    <a:pt x="34655" y="40715"/>
                  </a:moveTo>
                  <a:lnTo>
                    <a:pt x="47067" y="40819"/>
                  </a:lnTo>
                  <a:lnTo>
                    <a:pt x="45005" y="41777"/>
                  </a:lnTo>
                  <a:lnTo>
                    <a:pt x="34801" y="40799"/>
                  </a:lnTo>
                  <a:lnTo>
                    <a:pt x="34655" y="40715"/>
                  </a:lnTo>
                  <a:close/>
                  <a:moveTo>
                    <a:pt x="6852" y="40486"/>
                  </a:moveTo>
                  <a:lnTo>
                    <a:pt x="12017" y="40528"/>
                  </a:lnTo>
                  <a:lnTo>
                    <a:pt x="14162" y="41569"/>
                  </a:lnTo>
                  <a:lnTo>
                    <a:pt x="10497" y="41861"/>
                  </a:lnTo>
                  <a:lnTo>
                    <a:pt x="6852" y="40486"/>
                  </a:lnTo>
                  <a:close/>
                  <a:moveTo>
                    <a:pt x="47754" y="40819"/>
                  </a:moveTo>
                  <a:lnTo>
                    <a:pt x="52919" y="40861"/>
                  </a:lnTo>
                  <a:lnTo>
                    <a:pt x="49254" y="42173"/>
                  </a:lnTo>
                  <a:lnTo>
                    <a:pt x="45588" y="41819"/>
                  </a:lnTo>
                  <a:lnTo>
                    <a:pt x="47754" y="40819"/>
                  </a:lnTo>
                  <a:close/>
                  <a:moveTo>
                    <a:pt x="3833" y="40465"/>
                  </a:moveTo>
                  <a:lnTo>
                    <a:pt x="5999" y="40486"/>
                  </a:lnTo>
                  <a:lnTo>
                    <a:pt x="9810" y="41902"/>
                  </a:lnTo>
                  <a:lnTo>
                    <a:pt x="4499" y="42319"/>
                  </a:lnTo>
                  <a:lnTo>
                    <a:pt x="1542" y="41507"/>
                  </a:lnTo>
                  <a:lnTo>
                    <a:pt x="3833" y="40465"/>
                  </a:lnTo>
                  <a:close/>
                  <a:moveTo>
                    <a:pt x="24159" y="41069"/>
                  </a:moveTo>
                  <a:lnTo>
                    <a:pt x="16495" y="42340"/>
                  </a:lnTo>
                  <a:lnTo>
                    <a:pt x="15266" y="41757"/>
                  </a:lnTo>
                  <a:lnTo>
                    <a:pt x="24159" y="41069"/>
                  </a:lnTo>
                  <a:close/>
                  <a:moveTo>
                    <a:pt x="35592" y="41153"/>
                  </a:moveTo>
                  <a:lnTo>
                    <a:pt x="44485" y="42007"/>
                  </a:lnTo>
                  <a:lnTo>
                    <a:pt x="43235" y="42569"/>
                  </a:lnTo>
                  <a:lnTo>
                    <a:pt x="35592" y="41153"/>
                  </a:lnTo>
                  <a:close/>
                  <a:moveTo>
                    <a:pt x="53773" y="40882"/>
                  </a:moveTo>
                  <a:lnTo>
                    <a:pt x="55918" y="40903"/>
                  </a:lnTo>
                  <a:lnTo>
                    <a:pt x="58209" y="41986"/>
                  </a:lnTo>
                  <a:lnTo>
                    <a:pt x="55252" y="42756"/>
                  </a:lnTo>
                  <a:lnTo>
                    <a:pt x="49920" y="42236"/>
                  </a:lnTo>
                  <a:lnTo>
                    <a:pt x="53773" y="40882"/>
                  </a:lnTo>
                  <a:close/>
                  <a:moveTo>
                    <a:pt x="14704" y="41819"/>
                  </a:moveTo>
                  <a:lnTo>
                    <a:pt x="15995" y="42423"/>
                  </a:lnTo>
                  <a:lnTo>
                    <a:pt x="13267" y="42881"/>
                  </a:lnTo>
                  <a:lnTo>
                    <a:pt x="11143" y="42090"/>
                  </a:lnTo>
                  <a:lnTo>
                    <a:pt x="14704" y="41819"/>
                  </a:lnTo>
                  <a:close/>
                  <a:moveTo>
                    <a:pt x="22618" y="41611"/>
                  </a:moveTo>
                  <a:lnTo>
                    <a:pt x="17661" y="42902"/>
                  </a:lnTo>
                  <a:lnTo>
                    <a:pt x="16953" y="42569"/>
                  </a:lnTo>
                  <a:lnTo>
                    <a:pt x="22618" y="41611"/>
                  </a:lnTo>
                  <a:close/>
                  <a:moveTo>
                    <a:pt x="37133" y="41736"/>
                  </a:moveTo>
                  <a:lnTo>
                    <a:pt x="42777" y="42777"/>
                  </a:lnTo>
                  <a:lnTo>
                    <a:pt x="42069" y="43110"/>
                  </a:lnTo>
                  <a:lnTo>
                    <a:pt x="37133" y="41736"/>
                  </a:lnTo>
                  <a:close/>
                  <a:moveTo>
                    <a:pt x="45047" y="42069"/>
                  </a:moveTo>
                  <a:lnTo>
                    <a:pt x="48608" y="42402"/>
                  </a:lnTo>
                  <a:lnTo>
                    <a:pt x="46463" y="43173"/>
                  </a:lnTo>
                  <a:lnTo>
                    <a:pt x="43735" y="42652"/>
                  </a:lnTo>
                  <a:lnTo>
                    <a:pt x="45047" y="42069"/>
                  </a:lnTo>
                  <a:close/>
                  <a:moveTo>
                    <a:pt x="21118" y="42298"/>
                  </a:moveTo>
                  <a:lnTo>
                    <a:pt x="18411" y="43256"/>
                  </a:lnTo>
                  <a:lnTo>
                    <a:pt x="18057" y="43089"/>
                  </a:lnTo>
                  <a:lnTo>
                    <a:pt x="21118" y="42298"/>
                  </a:lnTo>
                  <a:close/>
                  <a:moveTo>
                    <a:pt x="38633" y="42444"/>
                  </a:moveTo>
                  <a:lnTo>
                    <a:pt x="41673" y="43298"/>
                  </a:lnTo>
                  <a:lnTo>
                    <a:pt x="41319" y="43444"/>
                  </a:lnTo>
                  <a:lnTo>
                    <a:pt x="38633" y="42444"/>
                  </a:lnTo>
                  <a:close/>
                  <a:moveTo>
                    <a:pt x="19681" y="43110"/>
                  </a:moveTo>
                  <a:lnTo>
                    <a:pt x="18890" y="43485"/>
                  </a:lnTo>
                  <a:lnTo>
                    <a:pt x="18786" y="43444"/>
                  </a:lnTo>
                  <a:lnTo>
                    <a:pt x="19681" y="43110"/>
                  </a:lnTo>
                  <a:close/>
                  <a:moveTo>
                    <a:pt x="16453" y="42652"/>
                  </a:moveTo>
                  <a:lnTo>
                    <a:pt x="17224" y="43006"/>
                  </a:lnTo>
                  <a:lnTo>
                    <a:pt x="15079" y="43568"/>
                  </a:lnTo>
                  <a:lnTo>
                    <a:pt x="13808" y="43089"/>
                  </a:lnTo>
                  <a:lnTo>
                    <a:pt x="16453" y="42652"/>
                  </a:lnTo>
                  <a:close/>
                  <a:moveTo>
                    <a:pt x="10455" y="42152"/>
                  </a:moveTo>
                  <a:lnTo>
                    <a:pt x="12705" y="42985"/>
                  </a:lnTo>
                  <a:lnTo>
                    <a:pt x="9060" y="43589"/>
                  </a:lnTo>
                  <a:lnTo>
                    <a:pt x="5311" y="42548"/>
                  </a:lnTo>
                  <a:lnTo>
                    <a:pt x="10455" y="42152"/>
                  </a:lnTo>
                  <a:close/>
                  <a:moveTo>
                    <a:pt x="40049" y="43298"/>
                  </a:moveTo>
                  <a:lnTo>
                    <a:pt x="40944" y="43631"/>
                  </a:lnTo>
                  <a:lnTo>
                    <a:pt x="40840" y="43673"/>
                  </a:lnTo>
                  <a:lnTo>
                    <a:pt x="40049" y="43298"/>
                  </a:lnTo>
                  <a:close/>
                  <a:moveTo>
                    <a:pt x="43277" y="42881"/>
                  </a:moveTo>
                  <a:lnTo>
                    <a:pt x="45901" y="43360"/>
                  </a:lnTo>
                  <a:lnTo>
                    <a:pt x="44630" y="43818"/>
                  </a:lnTo>
                  <a:lnTo>
                    <a:pt x="42506" y="43214"/>
                  </a:lnTo>
                  <a:lnTo>
                    <a:pt x="43277" y="42881"/>
                  </a:lnTo>
                  <a:close/>
                  <a:moveTo>
                    <a:pt x="49275" y="42465"/>
                  </a:moveTo>
                  <a:lnTo>
                    <a:pt x="54419" y="42965"/>
                  </a:lnTo>
                  <a:lnTo>
                    <a:pt x="50649" y="43943"/>
                  </a:lnTo>
                  <a:lnTo>
                    <a:pt x="47025" y="43277"/>
                  </a:lnTo>
                  <a:lnTo>
                    <a:pt x="49275" y="42465"/>
                  </a:lnTo>
                  <a:close/>
                  <a:moveTo>
                    <a:pt x="17619" y="43214"/>
                  </a:moveTo>
                  <a:lnTo>
                    <a:pt x="18036" y="43402"/>
                  </a:lnTo>
                  <a:lnTo>
                    <a:pt x="16287" y="44006"/>
                  </a:lnTo>
                  <a:lnTo>
                    <a:pt x="15558" y="43735"/>
                  </a:lnTo>
                  <a:lnTo>
                    <a:pt x="17619" y="43214"/>
                  </a:lnTo>
                  <a:close/>
                  <a:moveTo>
                    <a:pt x="42090" y="43402"/>
                  </a:moveTo>
                  <a:lnTo>
                    <a:pt x="44151" y="43985"/>
                  </a:lnTo>
                  <a:lnTo>
                    <a:pt x="43423" y="44235"/>
                  </a:lnTo>
                  <a:lnTo>
                    <a:pt x="41694" y="43589"/>
                  </a:lnTo>
                  <a:lnTo>
                    <a:pt x="42090" y="43402"/>
                  </a:lnTo>
                  <a:close/>
                  <a:moveTo>
                    <a:pt x="18390" y="43568"/>
                  </a:moveTo>
                  <a:lnTo>
                    <a:pt x="18536" y="43652"/>
                  </a:lnTo>
                  <a:lnTo>
                    <a:pt x="17078" y="44318"/>
                  </a:lnTo>
                  <a:lnTo>
                    <a:pt x="16703" y="44172"/>
                  </a:lnTo>
                  <a:lnTo>
                    <a:pt x="18390" y="43568"/>
                  </a:lnTo>
                  <a:close/>
                  <a:moveTo>
                    <a:pt x="13246" y="43194"/>
                  </a:moveTo>
                  <a:lnTo>
                    <a:pt x="14600" y="43693"/>
                  </a:lnTo>
                  <a:lnTo>
                    <a:pt x="11934" y="44381"/>
                  </a:lnTo>
                  <a:lnTo>
                    <a:pt x="9726" y="43777"/>
                  </a:lnTo>
                  <a:lnTo>
                    <a:pt x="13246" y="43194"/>
                  </a:lnTo>
                  <a:close/>
                  <a:moveTo>
                    <a:pt x="41319" y="43756"/>
                  </a:moveTo>
                  <a:lnTo>
                    <a:pt x="43006" y="44381"/>
                  </a:lnTo>
                  <a:lnTo>
                    <a:pt x="42631" y="44526"/>
                  </a:lnTo>
                  <a:lnTo>
                    <a:pt x="41173" y="43839"/>
                  </a:lnTo>
                  <a:lnTo>
                    <a:pt x="41319" y="43756"/>
                  </a:lnTo>
                  <a:close/>
                  <a:moveTo>
                    <a:pt x="46484" y="43464"/>
                  </a:moveTo>
                  <a:lnTo>
                    <a:pt x="49983" y="44110"/>
                  </a:lnTo>
                  <a:lnTo>
                    <a:pt x="47775" y="44672"/>
                  </a:lnTo>
                  <a:lnTo>
                    <a:pt x="45109" y="43943"/>
                  </a:lnTo>
                  <a:lnTo>
                    <a:pt x="46484" y="43464"/>
                  </a:lnTo>
                  <a:close/>
                  <a:moveTo>
                    <a:pt x="15079" y="43860"/>
                  </a:moveTo>
                  <a:lnTo>
                    <a:pt x="15870" y="44172"/>
                  </a:lnTo>
                  <a:lnTo>
                    <a:pt x="13787" y="44901"/>
                  </a:lnTo>
                  <a:lnTo>
                    <a:pt x="12475" y="44547"/>
                  </a:lnTo>
                  <a:lnTo>
                    <a:pt x="15079" y="43860"/>
                  </a:lnTo>
                  <a:close/>
                  <a:moveTo>
                    <a:pt x="44651" y="44110"/>
                  </a:moveTo>
                  <a:lnTo>
                    <a:pt x="47213" y="44818"/>
                  </a:lnTo>
                  <a:lnTo>
                    <a:pt x="45901" y="45172"/>
                  </a:lnTo>
                  <a:lnTo>
                    <a:pt x="43839" y="44402"/>
                  </a:lnTo>
                  <a:lnTo>
                    <a:pt x="44651" y="44110"/>
                  </a:lnTo>
                  <a:close/>
                  <a:moveTo>
                    <a:pt x="16287" y="44318"/>
                  </a:moveTo>
                  <a:lnTo>
                    <a:pt x="16703" y="44485"/>
                  </a:lnTo>
                  <a:lnTo>
                    <a:pt x="15016" y="45235"/>
                  </a:lnTo>
                  <a:lnTo>
                    <a:pt x="14266" y="45047"/>
                  </a:lnTo>
                  <a:lnTo>
                    <a:pt x="16287" y="44318"/>
                  </a:lnTo>
                  <a:close/>
                  <a:moveTo>
                    <a:pt x="9060" y="43902"/>
                  </a:moveTo>
                  <a:lnTo>
                    <a:pt x="11372" y="44526"/>
                  </a:lnTo>
                  <a:lnTo>
                    <a:pt x="7790" y="45464"/>
                  </a:lnTo>
                  <a:lnTo>
                    <a:pt x="3958" y="44756"/>
                  </a:lnTo>
                  <a:lnTo>
                    <a:pt x="9060" y="43902"/>
                  </a:lnTo>
                  <a:close/>
                  <a:moveTo>
                    <a:pt x="43423" y="44547"/>
                  </a:moveTo>
                  <a:lnTo>
                    <a:pt x="45422" y="45297"/>
                  </a:lnTo>
                  <a:lnTo>
                    <a:pt x="44672" y="45484"/>
                  </a:lnTo>
                  <a:lnTo>
                    <a:pt x="43006" y="44693"/>
                  </a:lnTo>
                  <a:lnTo>
                    <a:pt x="43423" y="44547"/>
                  </a:lnTo>
                  <a:close/>
                  <a:moveTo>
                    <a:pt x="50649" y="44235"/>
                  </a:moveTo>
                  <a:lnTo>
                    <a:pt x="55731" y="45172"/>
                  </a:lnTo>
                  <a:lnTo>
                    <a:pt x="51899" y="45818"/>
                  </a:lnTo>
                  <a:lnTo>
                    <a:pt x="48337" y="44839"/>
                  </a:lnTo>
                  <a:lnTo>
                    <a:pt x="50649" y="44235"/>
                  </a:lnTo>
                  <a:close/>
                  <a:moveTo>
                    <a:pt x="11913" y="44693"/>
                  </a:moveTo>
                  <a:lnTo>
                    <a:pt x="13308" y="45068"/>
                  </a:lnTo>
                  <a:lnTo>
                    <a:pt x="10705" y="45984"/>
                  </a:lnTo>
                  <a:lnTo>
                    <a:pt x="8477" y="45589"/>
                  </a:lnTo>
                  <a:lnTo>
                    <a:pt x="11913" y="44693"/>
                  </a:lnTo>
                  <a:close/>
                  <a:moveTo>
                    <a:pt x="47775" y="44985"/>
                  </a:moveTo>
                  <a:lnTo>
                    <a:pt x="51211" y="45943"/>
                  </a:lnTo>
                  <a:lnTo>
                    <a:pt x="48962" y="46317"/>
                  </a:lnTo>
                  <a:lnTo>
                    <a:pt x="46380" y="45339"/>
                  </a:lnTo>
                  <a:lnTo>
                    <a:pt x="47775" y="44985"/>
                  </a:lnTo>
                  <a:close/>
                  <a:moveTo>
                    <a:pt x="13808" y="45214"/>
                  </a:moveTo>
                  <a:lnTo>
                    <a:pt x="14620" y="45422"/>
                  </a:lnTo>
                  <a:lnTo>
                    <a:pt x="12621" y="46338"/>
                  </a:lnTo>
                  <a:lnTo>
                    <a:pt x="11288" y="46109"/>
                  </a:lnTo>
                  <a:lnTo>
                    <a:pt x="13808" y="45214"/>
                  </a:lnTo>
                  <a:close/>
                  <a:moveTo>
                    <a:pt x="3125" y="44881"/>
                  </a:moveTo>
                  <a:lnTo>
                    <a:pt x="7123" y="45630"/>
                  </a:lnTo>
                  <a:lnTo>
                    <a:pt x="3687" y="46526"/>
                  </a:lnTo>
                  <a:lnTo>
                    <a:pt x="1000" y="45235"/>
                  </a:lnTo>
                  <a:lnTo>
                    <a:pt x="3125" y="44881"/>
                  </a:lnTo>
                  <a:close/>
                  <a:moveTo>
                    <a:pt x="45901" y="45464"/>
                  </a:moveTo>
                  <a:lnTo>
                    <a:pt x="48400" y="46401"/>
                  </a:lnTo>
                  <a:lnTo>
                    <a:pt x="47067" y="46630"/>
                  </a:lnTo>
                  <a:lnTo>
                    <a:pt x="45068" y="45693"/>
                  </a:lnTo>
                  <a:lnTo>
                    <a:pt x="45901" y="45464"/>
                  </a:lnTo>
                  <a:close/>
                  <a:moveTo>
                    <a:pt x="56564" y="45339"/>
                  </a:moveTo>
                  <a:lnTo>
                    <a:pt x="58688" y="45714"/>
                  </a:lnTo>
                  <a:lnTo>
                    <a:pt x="55981" y="46963"/>
                  </a:lnTo>
                  <a:lnTo>
                    <a:pt x="52544" y="46005"/>
                  </a:lnTo>
                  <a:lnTo>
                    <a:pt x="56564" y="45339"/>
                  </a:lnTo>
                  <a:close/>
                  <a:moveTo>
                    <a:pt x="3645" y="46838"/>
                  </a:moveTo>
                  <a:lnTo>
                    <a:pt x="4437" y="47192"/>
                  </a:lnTo>
                  <a:lnTo>
                    <a:pt x="4437" y="47192"/>
                  </a:lnTo>
                  <a:lnTo>
                    <a:pt x="2812" y="47046"/>
                  </a:lnTo>
                  <a:lnTo>
                    <a:pt x="3645" y="46838"/>
                  </a:lnTo>
                  <a:close/>
                  <a:moveTo>
                    <a:pt x="7810" y="45755"/>
                  </a:moveTo>
                  <a:lnTo>
                    <a:pt x="10164" y="46193"/>
                  </a:lnTo>
                  <a:lnTo>
                    <a:pt x="6686" y="47421"/>
                  </a:lnTo>
                  <a:lnTo>
                    <a:pt x="5270" y="47275"/>
                  </a:lnTo>
                  <a:lnTo>
                    <a:pt x="4083" y="46713"/>
                  </a:lnTo>
                  <a:lnTo>
                    <a:pt x="7810" y="45755"/>
                  </a:lnTo>
                  <a:close/>
                  <a:moveTo>
                    <a:pt x="56022" y="47255"/>
                  </a:moveTo>
                  <a:lnTo>
                    <a:pt x="56855" y="47484"/>
                  </a:lnTo>
                  <a:lnTo>
                    <a:pt x="55231" y="47630"/>
                  </a:lnTo>
                  <a:lnTo>
                    <a:pt x="56022" y="47255"/>
                  </a:lnTo>
                  <a:close/>
                  <a:moveTo>
                    <a:pt x="10726" y="46297"/>
                  </a:moveTo>
                  <a:lnTo>
                    <a:pt x="12142" y="46547"/>
                  </a:lnTo>
                  <a:lnTo>
                    <a:pt x="9643" y="47692"/>
                  </a:lnTo>
                  <a:lnTo>
                    <a:pt x="7373" y="47484"/>
                  </a:lnTo>
                  <a:lnTo>
                    <a:pt x="10726" y="46297"/>
                  </a:lnTo>
                  <a:close/>
                  <a:moveTo>
                    <a:pt x="51878" y="46109"/>
                  </a:moveTo>
                  <a:lnTo>
                    <a:pt x="55585" y="47151"/>
                  </a:lnTo>
                  <a:lnTo>
                    <a:pt x="54377" y="47692"/>
                  </a:lnTo>
                  <a:lnTo>
                    <a:pt x="52961" y="47796"/>
                  </a:lnTo>
                  <a:lnTo>
                    <a:pt x="49504" y="46505"/>
                  </a:lnTo>
                  <a:lnTo>
                    <a:pt x="51878" y="46109"/>
                  </a:lnTo>
                  <a:close/>
                  <a:moveTo>
                    <a:pt x="48941" y="46609"/>
                  </a:moveTo>
                  <a:lnTo>
                    <a:pt x="52274" y="47859"/>
                  </a:lnTo>
                  <a:lnTo>
                    <a:pt x="50004" y="48025"/>
                  </a:lnTo>
                  <a:lnTo>
                    <a:pt x="47525" y="46838"/>
                  </a:lnTo>
                  <a:lnTo>
                    <a:pt x="48941" y="46609"/>
                  </a:lnTo>
                  <a:close/>
                  <a:moveTo>
                    <a:pt x="6727" y="47713"/>
                  </a:moveTo>
                  <a:lnTo>
                    <a:pt x="9122" y="47942"/>
                  </a:lnTo>
                  <a:lnTo>
                    <a:pt x="7852" y="48504"/>
                  </a:lnTo>
                  <a:lnTo>
                    <a:pt x="6415" y="47817"/>
                  </a:lnTo>
                  <a:lnTo>
                    <a:pt x="6727" y="47713"/>
                  </a:lnTo>
                  <a:close/>
                  <a:moveTo>
                    <a:pt x="29074" y="40674"/>
                  </a:moveTo>
                  <a:lnTo>
                    <a:pt x="30677" y="40694"/>
                  </a:lnTo>
                  <a:lnTo>
                    <a:pt x="32281" y="40840"/>
                  </a:lnTo>
                  <a:lnTo>
                    <a:pt x="33864" y="41132"/>
                  </a:lnTo>
                  <a:lnTo>
                    <a:pt x="35425" y="41569"/>
                  </a:lnTo>
                  <a:lnTo>
                    <a:pt x="36925" y="42131"/>
                  </a:lnTo>
                  <a:lnTo>
                    <a:pt x="40486" y="43818"/>
                  </a:lnTo>
                  <a:lnTo>
                    <a:pt x="29823" y="48692"/>
                  </a:lnTo>
                  <a:lnTo>
                    <a:pt x="19223" y="43652"/>
                  </a:lnTo>
                  <a:lnTo>
                    <a:pt x="22826" y="42007"/>
                  </a:lnTo>
                  <a:lnTo>
                    <a:pt x="24325" y="41465"/>
                  </a:lnTo>
                  <a:lnTo>
                    <a:pt x="25887" y="41069"/>
                  </a:lnTo>
                  <a:lnTo>
                    <a:pt x="27470" y="40799"/>
                  </a:lnTo>
                  <a:lnTo>
                    <a:pt x="29074" y="40674"/>
                  </a:lnTo>
                  <a:close/>
                  <a:moveTo>
                    <a:pt x="52919" y="48088"/>
                  </a:moveTo>
                  <a:lnTo>
                    <a:pt x="53232" y="48213"/>
                  </a:lnTo>
                  <a:lnTo>
                    <a:pt x="51774" y="48879"/>
                  </a:lnTo>
                  <a:lnTo>
                    <a:pt x="50524" y="48275"/>
                  </a:lnTo>
                  <a:lnTo>
                    <a:pt x="52919" y="48088"/>
                  </a:lnTo>
                  <a:close/>
                  <a:moveTo>
                    <a:pt x="18869" y="43798"/>
                  </a:moveTo>
                  <a:lnTo>
                    <a:pt x="29469" y="48858"/>
                  </a:lnTo>
                  <a:lnTo>
                    <a:pt x="29365" y="48900"/>
                  </a:lnTo>
                  <a:lnTo>
                    <a:pt x="17453" y="44443"/>
                  </a:lnTo>
                  <a:lnTo>
                    <a:pt x="18869" y="43798"/>
                  </a:lnTo>
                  <a:close/>
                  <a:moveTo>
                    <a:pt x="40840" y="43985"/>
                  </a:moveTo>
                  <a:lnTo>
                    <a:pt x="42236" y="44651"/>
                  </a:lnTo>
                  <a:lnTo>
                    <a:pt x="30261" y="48900"/>
                  </a:lnTo>
                  <a:lnTo>
                    <a:pt x="30157" y="48858"/>
                  </a:lnTo>
                  <a:lnTo>
                    <a:pt x="40840" y="43985"/>
                  </a:lnTo>
                  <a:close/>
                  <a:moveTo>
                    <a:pt x="29823" y="49025"/>
                  </a:moveTo>
                  <a:lnTo>
                    <a:pt x="29865" y="49046"/>
                  </a:lnTo>
                  <a:lnTo>
                    <a:pt x="29823" y="49067"/>
                  </a:lnTo>
                  <a:lnTo>
                    <a:pt x="29761" y="49046"/>
                  </a:lnTo>
                  <a:lnTo>
                    <a:pt x="29823" y="49025"/>
                  </a:lnTo>
                  <a:close/>
                  <a:moveTo>
                    <a:pt x="17078" y="44631"/>
                  </a:moveTo>
                  <a:lnTo>
                    <a:pt x="28990" y="49067"/>
                  </a:lnTo>
                  <a:lnTo>
                    <a:pt x="28949" y="49087"/>
                  </a:lnTo>
                  <a:lnTo>
                    <a:pt x="15454" y="45359"/>
                  </a:lnTo>
                  <a:lnTo>
                    <a:pt x="17078" y="44631"/>
                  </a:lnTo>
                  <a:close/>
                  <a:moveTo>
                    <a:pt x="42610" y="44839"/>
                  </a:moveTo>
                  <a:lnTo>
                    <a:pt x="44235" y="45609"/>
                  </a:lnTo>
                  <a:lnTo>
                    <a:pt x="30698" y="49108"/>
                  </a:lnTo>
                  <a:lnTo>
                    <a:pt x="30636" y="49087"/>
                  </a:lnTo>
                  <a:lnTo>
                    <a:pt x="42610" y="44839"/>
                  </a:lnTo>
                  <a:close/>
                  <a:moveTo>
                    <a:pt x="30240" y="49212"/>
                  </a:moveTo>
                  <a:lnTo>
                    <a:pt x="30261" y="49233"/>
                  </a:lnTo>
                  <a:lnTo>
                    <a:pt x="30240" y="49233"/>
                  </a:lnTo>
                  <a:lnTo>
                    <a:pt x="30240" y="49212"/>
                  </a:lnTo>
                  <a:close/>
                  <a:moveTo>
                    <a:pt x="15058" y="45547"/>
                  </a:moveTo>
                  <a:lnTo>
                    <a:pt x="28532" y="49275"/>
                  </a:lnTo>
                  <a:lnTo>
                    <a:pt x="28532" y="49296"/>
                  </a:lnTo>
                  <a:lnTo>
                    <a:pt x="13100" y="46442"/>
                  </a:lnTo>
                  <a:lnTo>
                    <a:pt x="15058" y="45547"/>
                  </a:lnTo>
                  <a:close/>
                  <a:moveTo>
                    <a:pt x="44630" y="45797"/>
                  </a:moveTo>
                  <a:lnTo>
                    <a:pt x="46567" y="46713"/>
                  </a:lnTo>
                  <a:lnTo>
                    <a:pt x="31094" y="49316"/>
                  </a:lnTo>
                  <a:lnTo>
                    <a:pt x="31094" y="49296"/>
                  </a:lnTo>
                  <a:lnTo>
                    <a:pt x="44630" y="45797"/>
                  </a:lnTo>
                  <a:close/>
                  <a:moveTo>
                    <a:pt x="12642" y="46651"/>
                  </a:moveTo>
                  <a:lnTo>
                    <a:pt x="27720" y="49441"/>
                  </a:lnTo>
                  <a:lnTo>
                    <a:pt x="10226" y="47754"/>
                  </a:lnTo>
                  <a:lnTo>
                    <a:pt x="12642" y="46651"/>
                  </a:lnTo>
                  <a:close/>
                  <a:moveTo>
                    <a:pt x="2687" y="49150"/>
                  </a:moveTo>
                  <a:lnTo>
                    <a:pt x="3499" y="49462"/>
                  </a:lnTo>
                  <a:lnTo>
                    <a:pt x="1854" y="49441"/>
                  </a:lnTo>
                  <a:lnTo>
                    <a:pt x="2687" y="49150"/>
                  </a:lnTo>
                  <a:close/>
                  <a:moveTo>
                    <a:pt x="6019" y="47963"/>
                  </a:moveTo>
                  <a:lnTo>
                    <a:pt x="7519" y="48671"/>
                  </a:lnTo>
                  <a:lnTo>
                    <a:pt x="5770" y="49462"/>
                  </a:lnTo>
                  <a:lnTo>
                    <a:pt x="4333" y="49462"/>
                  </a:lnTo>
                  <a:lnTo>
                    <a:pt x="3104" y="49004"/>
                  </a:lnTo>
                  <a:lnTo>
                    <a:pt x="6019" y="47963"/>
                  </a:lnTo>
                  <a:close/>
                  <a:moveTo>
                    <a:pt x="47025" y="46921"/>
                  </a:moveTo>
                  <a:lnTo>
                    <a:pt x="49420" y="48088"/>
                  </a:lnTo>
                  <a:lnTo>
                    <a:pt x="31885" y="49462"/>
                  </a:lnTo>
                  <a:lnTo>
                    <a:pt x="47025" y="46921"/>
                  </a:lnTo>
                  <a:close/>
                  <a:moveTo>
                    <a:pt x="7852" y="48837"/>
                  </a:moveTo>
                  <a:lnTo>
                    <a:pt x="9247" y="49504"/>
                  </a:lnTo>
                  <a:lnTo>
                    <a:pt x="6457" y="49483"/>
                  </a:lnTo>
                  <a:lnTo>
                    <a:pt x="7852" y="48837"/>
                  </a:lnTo>
                  <a:close/>
                  <a:moveTo>
                    <a:pt x="9685" y="48004"/>
                  </a:moveTo>
                  <a:lnTo>
                    <a:pt x="26887" y="49650"/>
                  </a:lnTo>
                  <a:lnTo>
                    <a:pt x="9935" y="49504"/>
                  </a:lnTo>
                  <a:lnTo>
                    <a:pt x="8206" y="48671"/>
                  </a:lnTo>
                  <a:lnTo>
                    <a:pt x="9685" y="48004"/>
                  </a:lnTo>
                  <a:close/>
                  <a:moveTo>
                    <a:pt x="49962" y="48338"/>
                  </a:moveTo>
                  <a:lnTo>
                    <a:pt x="51441" y="49025"/>
                  </a:lnTo>
                  <a:lnTo>
                    <a:pt x="49670" y="49837"/>
                  </a:lnTo>
                  <a:lnTo>
                    <a:pt x="32718" y="49691"/>
                  </a:lnTo>
                  <a:lnTo>
                    <a:pt x="49962" y="48338"/>
                  </a:lnTo>
                  <a:close/>
                  <a:moveTo>
                    <a:pt x="51774" y="49191"/>
                  </a:moveTo>
                  <a:lnTo>
                    <a:pt x="53169" y="49858"/>
                  </a:lnTo>
                  <a:lnTo>
                    <a:pt x="50358" y="49837"/>
                  </a:lnTo>
                  <a:lnTo>
                    <a:pt x="51774" y="49191"/>
                  </a:lnTo>
                  <a:close/>
                  <a:moveTo>
                    <a:pt x="53627" y="48358"/>
                  </a:moveTo>
                  <a:lnTo>
                    <a:pt x="56522" y="49441"/>
                  </a:lnTo>
                  <a:lnTo>
                    <a:pt x="55272" y="49879"/>
                  </a:lnTo>
                  <a:lnTo>
                    <a:pt x="53856" y="49879"/>
                  </a:lnTo>
                  <a:lnTo>
                    <a:pt x="52128" y="49046"/>
                  </a:lnTo>
                  <a:lnTo>
                    <a:pt x="53627" y="48358"/>
                  </a:lnTo>
                  <a:close/>
                  <a:moveTo>
                    <a:pt x="56939" y="49608"/>
                  </a:moveTo>
                  <a:lnTo>
                    <a:pt x="57751" y="49900"/>
                  </a:lnTo>
                  <a:lnTo>
                    <a:pt x="56126" y="49879"/>
                  </a:lnTo>
                  <a:lnTo>
                    <a:pt x="56939" y="49608"/>
                  </a:lnTo>
                  <a:close/>
                  <a:moveTo>
                    <a:pt x="10559" y="49795"/>
                  </a:moveTo>
                  <a:lnTo>
                    <a:pt x="26075" y="49920"/>
                  </a:lnTo>
                  <a:lnTo>
                    <a:pt x="12996" y="50962"/>
                  </a:lnTo>
                  <a:lnTo>
                    <a:pt x="10559" y="49795"/>
                  </a:lnTo>
                  <a:close/>
                  <a:moveTo>
                    <a:pt x="33530" y="49983"/>
                  </a:moveTo>
                  <a:lnTo>
                    <a:pt x="49046" y="50129"/>
                  </a:lnTo>
                  <a:lnTo>
                    <a:pt x="46588" y="51232"/>
                  </a:lnTo>
                  <a:lnTo>
                    <a:pt x="33530" y="49983"/>
                  </a:lnTo>
                  <a:close/>
                  <a:moveTo>
                    <a:pt x="5832" y="49754"/>
                  </a:moveTo>
                  <a:lnTo>
                    <a:pt x="9872" y="49795"/>
                  </a:lnTo>
                  <a:lnTo>
                    <a:pt x="12434" y="51003"/>
                  </a:lnTo>
                  <a:lnTo>
                    <a:pt x="9185" y="51274"/>
                  </a:lnTo>
                  <a:lnTo>
                    <a:pt x="5520" y="49900"/>
                  </a:lnTo>
                  <a:lnTo>
                    <a:pt x="5832" y="49754"/>
                  </a:lnTo>
                  <a:close/>
                  <a:moveTo>
                    <a:pt x="49733" y="50129"/>
                  </a:moveTo>
                  <a:lnTo>
                    <a:pt x="53794" y="50149"/>
                  </a:lnTo>
                  <a:lnTo>
                    <a:pt x="54085" y="50295"/>
                  </a:lnTo>
                  <a:lnTo>
                    <a:pt x="50420" y="51607"/>
                  </a:lnTo>
                  <a:lnTo>
                    <a:pt x="47171" y="51295"/>
                  </a:lnTo>
                  <a:lnTo>
                    <a:pt x="49733" y="50129"/>
                  </a:lnTo>
                  <a:close/>
                  <a:moveTo>
                    <a:pt x="5145" y="50066"/>
                  </a:moveTo>
                  <a:lnTo>
                    <a:pt x="8498" y="51316"/>
                  </a:lnTo>
                  <a:lnTo>
                    <a:pt x="3604" y="51711"/>
                  </a:lnTo>
                  <a:lnTo>
                    <a:pt x="2333" y="51357"/>
                  </a:lnTo>
                  <a:lnTo>
                    <a:pt x="5145" y="50066"/>
                  </a:lnTo>
                  <a:close/>
                  <a:moveTo>
                    <a:pt x="1917" y="51545"/>
                  </a:moveTo>
                  <a:lnTo>
                    <a:pt x="2750" y="51774"/>
                  </a:lnTo>
                  <a:lnTo>
                    <a:pt x="1125" y="51899"/>
                  </a:lnTo>
                  <a:lnTo>
                    <a:pt x="1125" y="51899"/>
                  </a:lnTo>
                  <a:lnTo>
                    <a:pt x="1917" y="51545"/>
                  </a:lnTo>
                  <a:close/>
                  <a:moveTo>
                    <a:pt x="25304" y="50274"/>
                  </a:moveTo>
                  <a:lnTo>
                    <a:pt x="15141" y="51982"/>
                  </a:lnTo>
                  <a:lnTo>
                    <a:pt x="13517" y="51212"/>
                  </a:lnTo>
                  <a:lnTo>
                    <a:pt x="25304" y="50274"/>
                  </a:lnTo>
                  <a:close/>
                  <a:moveTo>
                    <a:pt x="54460" y="50483"/>
                  </a:moveTo>
                  <a:lnTo>
                    <a:pt x="57272" y="51816"/>
                  </a:lnTo>
                  <a:lnTo>
                    <a:pt x="55981" y="52149"/>
                  </a:lnTo>
                  <a:lnTo>
                    <a:pt x="51086" y="51670"/>
                  </a:lnTo>
                  <a:lnTo>
                    <a:pt x="54460" y="50483"/>
                  </a:lnTo>
                  <a:close/>
                  <a:moveTo>
                    <a:pt x="34322" y="50358"/>
                  </a:moveTo>
                  <a:lnTo>
                    <a:pt x="46067" y="51482"/>
                  </a:lnTo>
                  <a:lnTo>
                    <a:pt x="44443" y="52232"/>
                  </a:lnTo>
                  <a:lnTo>
                    <a:pt x="34322" y="50358"/>
                  </a:lnTo>
                  <a:close/>
                  <a:moveTo>
                    <a:pt x="57667" y="52003"/>
                  </a:moveTo>
                  <a:lnTo>
                    <a:pt x="58459" y="52378"/>
                  </a:lnTo>
                  <a:lnTo>
                    <a:pt x="56834" y="52232"/>
                  </a:lnTo>
                  <a:lnTo>
                    <a:pt x="57667" y="52003"/>
                  </a:lnTo>
                  <a:close/>
                  <a:moveTo>
                    <a:pt x="12954" y="51253"/>
                  </a:moveTo>
                  <a:lnTo>
                    <a:pt x="14641" y="52065"/>
                  </a:lnTo>
                  <a:lnTo>
                    <a:pt x="12350" y="52461"/>
                  </a:lnTo>
                  <a:lnTo>
                    <a:pt x="9831" y="51503"/>
                  </a:lnTo>
                  <a:lnTo>
                    <a:pt x="12954" y="51253"/>
                  </a:lnTo>
                  <a:close/>
                  <a:moveTo>
                    <a:pt x="24554" y="50712"/>
                  </a:moveTo>
                  <a:lnTo>
                    <a:pt x="16703" y="52732"/>
                  </a:lnTo>
                  <a:lnTo>
                    <a:pt x="15599" y="52211"/>
                  </a:lnTo>
                  <a:lnTo>
                    <a:pt x="24554" y="50712"/>
                  </a:lnTo>
                  <a:close/>
                  <a:moveTo>
                    <a:pt x="46651" y="51545"/>
                  </a:moveTo>
                  <a:lnTo>
                    <a:pt x="49754" y="51836"/>
                  </a:lnTo>
                  <a:lnTo>
                    <a:pt x="47213" y="52732"/>
                  </a:lnTo>
                  <a:lnTo>
                    <a:pt x="44922" y="52315"/>
                  </a:lnTo>
                  <a:lnTo>
                    <a:pt x="46651" y="51545"/>
                  </a:lnTo>
                  <a:close/>
                  <a:moveTo>
                    <a:pt x="35051" y="50795"/>
                  </a:moveTo>
                  <a:lnTo>
                    <a:pt x="43964" y="52440"/>
                  </a:lnTo>
                  <a:lnTo>
                    <a:pt x="42860" y="52940"/>
                  </a:lnTo>
                  <a:lnTo>
                    <a:pt x="35051" y="50795"/>
                  </a:lnTo>
                  <a:close/>
                  <a:moveTo>
                    <a:pt x="9143" y="51566"/>
                  </a:moveTo>
                  <a:lnTo>
                    <a:pt x="11788" y="52544"/>
                  </a:lnTo>
                  <a:lnTo>
                    <a:pt x="8581" y="53086"/>
                  </a:lnTo>
                  <a:lnTo>
                    <a:pt x="4416" y="51940"/>
                  </a:lnTo>
                  <a:lnTo>
                    <a:pt x="9143" y="51566"/>
                  </a:lnTo>
                  <a:close/>
                  <a:moveTo>
                    <a:pt x="15099" y="52295"/>
                  </a:moveTo>
                  <a:lnTo>
                    <a:pt x="16266" y="52836"/>
                  </a:lnTo>
                  <a:lnTo>
                    <a:pt x="14579" y="53294"/>
                  </a:lnTo>
                  <a:lnTo>
                    <a:pt x="12892" y="52649"/>
                  </a:lnTo>
                  <a:lnTo>
                    <a:pt x="15099" y="52295"/>
                  </a:lnTo>
                  <a:close/>
                  <a:moveTo>
                    <a:pt x="23825" y="51191"/>
                  </a:moveTo>
                  <a:lnTo>
                    <a:pt x="17890" y="53294"/>
                  </a:lnTo>
                  <a:lnTo>
                    <a:pt x="17120" y="52919"/>
                  </a:lnTo>
                  <a:lnTo>
                    <a:pt x="23825" y="51191"/>
                  </a:lnTo>
                  <a:close/>
                  <a:moveTo>
                    <a:pt x="50441" y="51899"/>
                  </a:moveTo>
                  <a:lnTo>
                    <a:pt x="55168" y="52357"/>
                  </a:lnTo>
                  <a:lnTo>
                    <a:pt x="50982" y="53440"/>
                  </a:lnTo>
                  <a:lnTo>
                    <a:pt x="47775" y="52857"/>
                  </a:lnTo>
                  <a:lnTo>
                    <a:pt x="50441" y="51899"/>
                  </a:lnTo>
                  <a:close/>
                  <a:moveTo>
                    <a:pt x="35759" y="51295"/>
                  </a:moveTo>
                  <a:lnTo>
                    <a:pt x="42444" y="53128"/>
                  </a:lnTo>
                  <a:lnTo>
                    <a:pt x="41673" y="53482"/>
                  </a:lnTo>
                  <a:lnTo>
                    <a:pt x="35759" y="51295"/>
                  </a:lnTo>
                  <a:close/>
                  <a:moveTo>
                    <a:pt x="44464" y="52524"/>
                  </a:moveTo>
                  <a:lnTo>
                    <a:pt x="46671" y="52940"/>
                  </a:lnTo>
                  <a:lnTo>
                    <a:pt x="44985" y="53544"/>
                  </a:lnTo>
                  <a:lnTo>
                    <a:pt x="43298" y="53065"/>
                  </a:lnTo>
                  <a:lnTo>
                    <a:pt x="44464" y="52524"/>
                  </a:lnTo>
                  <a:close/>
                  <a:moveTo>
                    <a:pt x="23159" y="51732"/>
                  </a:moveTo>
                  <a:lnTo>
                    <a:pt x="18786" y="53731"/>
                  </a:lnTo>
                  <a:lnTo>
                    <a:pt x="18265" y="53461"/>
                  </a:lnTo>
                  <a:lnTo>
                    <a:pt x="23159" y="51732"/>
                  </a:lnTo>
                  <a:close/>
                  <a:moveTo>
                    <a:pt x="16682" y="53044"/>
                  </a:moveTo>
                  <a:lnTo>
                    <a:pt x="17494" y="53440"/>
                  </a:lnTo>
                  <a:lnTo>
                    <a:pt x="16203" y="53898"/>
                  </a:lnTo>
                  <a:lnTo>
                    <a:pt x="15058" y="53461"/>
                  </a:lnTo>
                  <a:lnTo>
                    <a:pt x="16682" y="53044"/>
                  </a:lnTo>
                  <a:close/>
                  <a:moveTo>
                    <a:pt x="36425" y="51836"/>
                  </a:moveTo>
                  <a:lnTo>
                    <a:pt x="41298" y="53669"/>
                  </a:lnTo>
                  <a:lnTo>
                    <a:pt x="40757" y="53898"/>
                  </a:lnTo>
                  <a:lnTo>
                    <a:pt x="36425" y="51836"/>
                  </a:lnTo>
                  <a:close/>
                  <a:moveTo>
                    <a:pt x="12330" y="52753"/>
                  </a:moveTo>
                  <a:lnTo>
                    <a:pt x="14100" y="53419"/>
                  </a:lnTo>
                  <a:lnTo>
                    <a:pt x="11851" y="54002"/>
                  </a:lnTo>
                  <a:lnTo>
                    <a:pt x="9247" y="53273"/>
                  </a:lnTo>
                  <a:lnTo>
                    <a:pt x="12330" y="52753"/>
                  </a:lnTo>
                  <a:close/>
                  <a:moveTo>
                    <a:pt x="42881" y="53253"/>
                  </a:moveTo>
                  <a:lnTo>
                    <a:pt x="44506" y="53711"/>
                  </a:lnTo>
                  <a:lnTo>
                    <a:pt x="43339" y="54106"/>
                  </a:lnTo>
                  <a:lnTo>
                    <a:pt x="42048" y="53627"/>
                  </a:lnTo>
                  <a:lnTo>
                    <a:pt x="42881" y="53253"/>
                  </a:lnTo>
                  <a:close/>
                  <a:moveTo>
                    <a:pt x="47234" y="53044"/>
                  </a:moveTo>
                  <a:lnTo>
                    <a:pt x="50316" y="53607"/>
                  </a:lnTo>
                  <a:lnTo>
                    <a:pt x="47692" y="54294"/>
                  </a:lnTo>
                  <a:lnTo>
                    <a:pt x="45464" y="53669"/>
                  </a:lnTo>
                  <a:lnTo>
                    <a:pt x="47234" y="53044"/>
                  </a:lnTo>
                  <a:close/>
                  <a:moveTo>
                    <a:pt x="17869" y="53607"/>
                  </a:moveTo>
                  <a:lnTo>
                    <a:pt x="18452" y="53877"/>
                  </a:lnTo>
                  <a:lnTo>
                    <a:pt x="17432" y="54356"/>
                  </a:lnTo>
                  <a:lnTo>
                    <a:pt x="16620" y="54044"/>
                  </a:lnTo>
                  <a:lnTo>
                    <a:pt x="17869" y="53607"/>
                  </a:lnTo>
                  <a:close/>
                  <a:moveTo>
                    <a:pt x="41673" y="53794"/>
                  </a:moveTo>
                  <a:lnTo>
                    <a:pt x="42923" y="54273"/>
                  </a:lnTo>
                  <a:lnTo>
                    <a:pt x="42111" y="54544"/>
                  </a:lnTo>
                  <a:lnTo>
                    <a:pt x="41090" y="54065"/>
                  </a:lnTo>
                  <a:lnTo>
                    <a:pt x="41673" y="53794"/>
                  </a:lnTo>
                  <a:close/>
                  <a:moveTo>
                    <a:pt x="14558" y="53586"/>
                  </a:moveTo>
                  <a:lnTo>
                    <a:pt x="15787" y="54044"/>
                  </a:lnTo>
                  <a:lnTo>
                    <a:pt x="14141" y="54627"/>
                  </a:lnTo>
                  <a:lnTo>
                    <a:pt x="12413" y="54148"/>
                  </a:lnTo>
                  <a:lnTo>
                    <a:pt x="14558" y="53586"/>
                  </a:lnTo>
                  <a:close/>
                  <a:moveTo>
                    <a:pt x="44985" y="53836"/>
                  </a:moveTo>
                  <a:lnTo>
                    <a:pt x="47130" y="54440"/>
                  </a:lnTo>
                  <a:lnTo>
                    <a:pt x="45401" y="54877"/>
                  </a:lnTo>
                  <a:lnTo>
                    <a:pt x="43756" y="54273"/>
                  </a:lnTo>
                  <a:lnTo>
                    <a:pt x="44985" y="53836"/>
                  </a:lnTo>
                  <a:close/>
                  <a:moveTo>
                    <a:pt x="8560" y="53377"/>
                  </a:moveTo>
                  <a:lnTo>
                    <a:pt x="11288" y="54148"/>
                  </a:lnTo>
                  <a:lnTo>
                    <a:pt x="8123" y="54960"/>
                  </a:lnTo>
                  <a:lnTo>
                    <a:pt x="3895" y="54169"/>
                  </a:lnTo>
                  <a:lnTo>
                    <a:pt x="8560" y="53377"/>
                  </a:lnTo>
                  <a:close/>
                  <a:moveTo>
                    <a:pt x="16203" y="54190"/>
                  </a:moveTo>
                  <a:lnTo>
                    <a:pt x="17057" y="54523"/>
                  </a:lnTo>
                  <a:lnTo>
                    <a:pt x="15808" y="55085"/>
                  </a:lnTo>
                  <a:lnTo>
                    <a:pt x="14620" y="54752"/>
                  </a:lnTo>
                  <a:lnTo>
                    <a:pt x="16203" y="54190"/>
                  </a:lnTo>
                  <a:close/>
                  <a:moveTo>
                    <a:pt x="43339" y="54419"/>
                  </a:moveTo>
                  <a:lnTo>
                    <a:pt x="44922" y="55002"/>
                  </a:lnTo>
                  <a:lnTo>
                    <a:pt x="43714" y="55314"/>
                  </a:lnTo>
                  <a:lnTo>
                    <a:pt x="42485" y="54731"/>
                  </a:lnTo>
                  <a:lnTo>
                    <a:pt x="43339" y="54419"/>
                  </a:lnTo>
                  <a:close/>
                  <a:moveTo>
                    <a:pt x="51003" y="53731"/>
                  </a:moveTo>
                  <a:lnTo>
                    <a:pt x="55647" y="54606"/>
                  </a:lnTo>
                  <a:lnTo>
                    <a:pt x="51399" y="55314"/>
                  </a:lnTo>
                  <a:lnTo>
                    <a:pt x="48254" y="54440"/>
                  </a:lnTo>
                  <a:lnTo>
                    <a:pt x="51003" y="53731"/>
                  </a:lnTo>
                  <a:close/>
                  <a:moveTo>
                    <a:pt x="11851" y="54294"/>
                  </a:moveTo>
                  <a:lnTo>
                    <a:pt x="13662" y="54794"/>
                  </a:lnTo>
                  <a:lnTo>
                    <a:pt x="11476" y="55564"/>
                  </a:lnTo>
                  <a:lnTo>
                    <a:pt x="8810" y="55085"/>
                  </a:lnTo>
                  <a:lnTo>
                    <a:pt x="11851" y="54294"/>
                  </a:lnTo>
                  <a:close/>
                  <a:moveTo>
                    <a:pt x="47692" y="54585"/>
                  </a:moveTo>
                  <a:lnTo>
                    <a:pt x="50712" y="55418"/>
                  </a:lnTo>
                  <a:lnTo>
                    <a:pt x="48046" y="55877"/>
                  </a:lnTo>
                  <a:lnTo>
                    <a:pt x="45880" y="55064"/>
                  </a:lnTo>
                  <a:lnTo>
                    <a:pt x="47692" y="54585"/>
                  </a:lnTo>
                  <a:close/>
                  <a:moveTo>
                    <a:pt x="14141" y="54939"/>
                  </a:moveTo>
                  <a:lnTo>
                    <a:pt x="15391" y="55273"/>
                  </a:lnTo>
                  <a:lnTo>
                    <a:pt x="13808" y="56002"/>
                  </a:lnTo>
                  <a:lnTo>
                    <a:pt x="12038" y="55668"/>
                  </a:lnTo>
                  <a:lnTo>
                    <a:pt x="14141" y="54939"/>
                  </a:lnTo>
                  <a:close/>
                  <a:moveTo>
                    <a:pt x="45380" y="55189"/>
                  </a:moveTo>
                  <a:lnTo>
                    <a:pt x="47484" y="55960"/>
                  </a:lnTo>
                  <a:lnTo>
                    <a:pt x="45713" y="56272"/>
                  </a:lnTo>
                  <a:lnTo>
                    <a:pt x="44131" y="55523"/>
                  </a:lnTo>
                  <a:lnTo>
                    <a:pt x="45380" y="55189"/>
                  </a:lnTo>
                  <a:close/>
                  <a:moveTo>
                    <a:pt x="8144" y="55252"/>
                  </a:moveTo>
                  <a:lnTo>
                    <a:pt x="10913" y="55772"/>
                  </a:lnTo>
                  <a:lnTo>
                    <a:pt x="7852" y="56855"/>
                  </a:lnTo>
                  <a:lnTo>
                    <a:pt x="3562" y="56439"/>
                  </a:lnTo>
                  <a:lnTo>
                    <a:pt x="8144" y="55252"/>
                  </a:lnTo>
                  <a:close/>
                  <a:moveTo>
                    <a:pt x="11497" y="55877"/>
                  </a:moveTo>
                  <a:lnTo>
                    <a:pt x="13350" y="56210"/>
                  </a:lnTo>
                  <a:lnTo>
                    <a:pt x="11226" y="57168"/>
                  </a:lnTo>
                  <a:lnTo>
                    <a:pt x="8539" y="56918"/>
                  </a:lnTo>
                  <a:lnTo>
                    <a:pt x="11497" y="55877"/>
                  </a:lnTo>
                  <a:close/>
                  <a:moveTo>
                    <a:pt x="51378" y="55606"/>
                  </a:moveTo>
                  <a:lnTo>
                    <a:pt x="55960" y="56876"/>
                  </a:lnTo>
                  <a:lnTo>
                    <a:pt x="51649" y="57209"/>
                  </a:lnTo>
                  <a:lnTo>
                    <a:pt x="48587" y="56085"/>
                  </a:lnTo>
                  <a:lnTo>
                    <a:pt x="51378" y="55606"/>
                  </a:lnTo>
                  <a:close/>
                  <a:moveTo>
                    <a:pt x="48025" y="56168"/>
                  </a:moveTo>
                  <a:lnTo>
                    <a:pt x="50962" y="57272"/>
                  </a:lnTo>
                  <a:lnTo>
                    <a:pt x="48254" y="57480"/>
                  </a:lnTo>
                  <a:lnTo>
                    <a:pt x="46172" y="56481"/>
                  </a:lnTo>
                  <a:lnTo>
                    <a:pt x="48025" y="56168"/>
                  </a:lnTo>
                  <a:close/>
                  <a:moveTo>
                    <a:pt x="3520" y="56730"/>
                  </a:moveTo>
                  <a:lnTo>
                    <a:pt x="7206" y="57084"/>
                  </a:lnTo>
                  <a:lnTo>
                    <a:pt x="5520" y="57688"/>
                  </a:lnTo>
                  <a:lnTo>
                    <a:pt x="3520" y="56730"/>
                  </a:lnTo>
                  <a:close/>
                  <a:moveTo>
                    <a:pt x="18786" y="54044"/>
                  </a:moveTo>
                  <a:lnTo>
                    <a:pt x="26679" y="57793"/>
                  </a:lnTo>
                  <a:lnTo>
                    <a:pt x="17807" y="54481"/>
                  </a:lnTo>
                  <a:lnTo>
                    <a:pt x="18786" y="54044"/>
                  </a:lnTo>
                  <a:close/>
                  <a:moveTo>
                    <a:pt x="40757" y="54231"/>
                  </a:moveTo>
                  <a:lnTo>
                    <a:pt x="41715" y="54689"/>
                  </a:lnTo>
                  <a:lnTo>
                    <a:pt x="32822" y="57855"/>
                  </a:lnTo>
                  <a:lnTo>
                    <a:pt x="40757" y="54231"/>
                  </a:lnTo>
                  <a:close/>
                  <a:moveTo>
                    <a:pt x="17432" y="54669"/>
                  </a:moveTo>
                  <a:lnTo>
                    <a:pt x="26574" y="58063"/>
                  </a:lnTo>
                  <a:lnTo>
                    <a:pt x="16245" y="55210"/>
                  </a:lnTo>
                  <a:lnTo>
                    <a:pt x="17432" y="54669"/>
                  </a:lnTo>
                  <a:close/>
                  <a:moveTo>
                    <a:pt x="55981" y="57168"/>
                  </a:moveTo>
                  <a:lnTo>
                    <a:pt x="53960" y="58084"/>
                  </a:lnTo>
                  <a:lnTo>
                    <a:pt x="52294" y="57459"/>
                  </a:lnTo>
                  <a:lnTo>
                    <a:pt x="55981" y="57168"/>
                  </a:lnTo>
                  <a:close/>
                  <a:moveTo>
                    <a:pt x="42090" y="54856"/>
                  </a:moveTo>
                  <a:lnTo>
                    <a:pt x="43277" y="55439"/>
                  </a:lnTo>
                  <a:lnTo>
                    <a:pt x="32906" y="58126"/>
                  </a:lnTo>
                  <a:lnTo>
                    <a:pt x="42090" y="54856"/>
                  </a:lnTo>
                  <a:close/>
                  <a:moveTo>
                    <a:pt x="15828" y="55398"/>
                  </a:moveTo>
                  <a:lnTo>
                    <a:pt x="26491" y="58355"/>
                  </a:lnTo>
                  <a:lnTo>
                    <a:pt x="14308" y="56085"/>
                  </a:lnTo>
                  <a:lnTo>
                    <a:pt x="15828" y="55398"/>
                  </a:lnTo>
                  <a:close/>
                  <a:moveTo>
                    <a:pt x="43693" y="55627"/>
                  </a:moveTo>
                  <a:lnTo>
                    <a:pt x="45214" y="56356"/>
                  </a:lnTo>
                  <a:lnTo>
                    <a:pt x="32989" y="58396"/>
                  </a:lnTo>
                  <a:lnTo>
                    <a:pt x="32989" y="58396"/>
                  </a:lnTo>
                  <a:lnTo>
                    <a:pt x="43693" y="55627"/>
                  </a:lnTo>
                  <a:close/>
                  <a:moveTo>
                    <a:pt x="13850" y="56314"/>
                  </a:moveTo>
                  <a:lnTo>
                    <a:pt x="26450" y="58626"/>
                  </a:lnTo>
                  <a:lnTo>
                    <a:pt x="26450" y="58626"/>
                  </a:lnTo>
                  <a:lnTo>
                    <a:pt x="11809" y="57230"/>
                  </a:lnTo>
                  <a:lnTo>
                    <a:pt x="13850" y="56314"/>
                  </a:lnTo>
                  <a:close/>
                  <a:moveTo>
                    <a:pt x="45672" y="56564"/>
                  </a:moveTo>
                  <a:lnTo>
                    <a:pt x="47692" y="57522"/>
                  </a:lnTo>
                  <a:lnTo>
                    <a:pt x="33030" y="58688"/>
                  </a:lnTo>
                  <a:lnTo>
                    <a:pt x="45672" y="56564"/>
                  </a:lnTo>
                  <a:close/>
                  <a:moveTo>
                    <a:pt x="7894" y="57147"/>
                  </a:moveTo>
                  <a:lnTo>
                    <a:pt x="10705" y="57418"/>
                  </a:lnTo>
                  <a:lnTo>
                    <a:pt x="7769" y="58751"/>
                  </a:lnTo>
                  <a:lnTo>
                    <a:pt x="5894" y="57855"/>
                  </a:lnTo>
                  <a:lnTo>
                    <a:pt x="7894" y="57147"/>
                  </a:lnTo>
                  <a:close/>
                  <a:moveTo>
                    <a:pt x="5499" y="58001"/>
                  </a:moveTo>
                  <a:lnTo>
                    <a:pt x="7123" y="58771"/>
                  </a:lnTo>
                  <a:lnTo>
                    <a:pt x="7123" y="58771"/>
                  </a:lnTo>
                  <a:lnTo>
                    <a:pt x="3416" y="58730"/>
                  </a:lnTo>
                  <a:lnTo>
                    <a:pt x="5499" y="58001"/>
                  </a:lnTo>
                  <a:close/>
                  <a:moveTo>
                    <a:pt x="11288" y="57480"/>
                  </a:moveTo>
                  <a:lnTo>
                    <a:pt x="26408" y="58917"/>
                  </a:lnTo>
                  <a:lnTo>
                    <a:pt x="8435" y="58771"/>
                  </a:lnTo>
                  <a:lnTo>
                    <a:pt x="11288" y="57480"/>
                  </a:lnTo>
                  <a:close/>
                  <a:moveTo>
                    <a:pt x="30198" y="49962"/>
                  </a:moveTo>
                  <a:lnTo>
                    <a:pt x="31010" y="50045"/>
                  </a:lnTo>
                  <a:lnTo>
                    <a:pt x="31781" y="50191"/>
                  </a:lnTo>
                  <a:lnTo>
                    <a:pt x="32551" y="50399"/>
                  </a:lnTo>
                  <a:lnTo>
                    <a:pt x="33301" y="50670"/>
                  </a:lnTo>
                  <a:lnTo>
                    <a:pt x="40403" y="54065"/>
                  </a:lnTo>
                  <a:lnTo>
                    <a:pt x="29740" y="58938"/>
                  </a:lnTo>
                  <a:lnTo>
                    <a:pt x="19140" y="53898"/>
                  </a:lnTo>
                  <a:lnTo>
                    <a:pt x="26304" y="50628"/>
                  </a:lnTo>
                  <a:lnTo>
                    <a:pt x="27053" y="50358"/>
                  </a:lnTo>
                  <a:lnTo>
                    <a:pt x="27824" y="50149"/>
                  </a:lnTo>
                  <a:lnTo>
                    <a:pt x="28615" y="50024"/>
                  </a:lnTo>
                  <a:lnTo>
                    <a:pt x="29407" y="49962"/>
                  </a:lnTo>
                  <a:close/>
                  <a:moveTo>
                    <a:pt x="48213" y="57772"/>
                  </a:moveTo>
                  <a:lnTo>
                    <a:pt x="51045" y="59125"/>
                  </a:lnTo>
                  <a:lnTo>
                    <a:pt x="33051" y="58980"/>
                  </a:lnTo>
                  <a:lnTo>
                    <a:pt x="48213" y="57772"/>
                  </a:lnTo>
                  <a:close/>
                  <a:moveTo>
                    <a:pt x="51607" y="57501"/>
                  </a:moveTo>
                  <a:lnTo>
                    <a:pt x="53586" y="58251"/>
                  </a:lnTo>
                  <a:lnTo>
                    <a:pt x="51690" y="59125"/>
                  </a:lnTo>
                  <a:lnTo>
                    <a:pt x="48796" y="57730"/>
                  </a:lnTo>
                  <a:lnTo>
                    <a:pt x="51607" y="57501"/>
                  </a:lnTo>
                  <a:close/>
                  <a:moveTo>
                    <a:pt x="53981" y="58396"/>
                  </a:moveTo>
                  <a:lnTo>
                    <a:pt x="56043" y="59167"/>
                  </a:lnTo>
                  <a:lnTo>
                    <a:pt x="52336" y="59146"/>
                  </a:lnTo>
                  <a:lnTo>
                    <a:pt x="53981" y="58396"/>
                  </a:lnTo>
                  <a:close/>
                  <a:moveTo>
                    <a:pt x="3416" y="59021"/>
                  </a:moveTo>
                  <a:lnTo>
                    <a:pt x="7123" y="59063"/>
                  </a:lnTo>
                  <a:lnTo>
                    <a:pt x="5499" y="59792"/>
                  </a:lnTo>
                  <a:lnTo>
                    <a:pt x="3416" y="59021"/>
                  </a:lnTo>
                  <a:close/>
                  <a:moveTo>
                    <a:pt x="52336" y="59438"/>
                  </a:moveTo>
                  <a:lnTo>
                    <a:pt x="56043" y="59459"/>
                  </a:lnTo>
                  <a:lnTo>
                    <a:pt x="53960" y="60188"/>
                  </a:lnTo>
                  <a:lnTo>
                    <a:pt x="52336" y="59438"/>
                  </a:lnTo>
                  <a:close/>
                  <a:moveTo>
                    <a:pt x="8435" y="59063"/>
                  </a:moveTo>
                  <a:lnTo>
                    <a:pt x="26408" y="59209"/>
                  </a:lnTo>
                  <a:lnTo>
                    <a:pt x="11247" y="60417"/>
                  </a:lnTo>
                  <a:lnTo>
                    <a:pt x="8435" y="59063"/>
                  </a:lnTo>
                  <a:close/>
                  <a:moveTo>
                    <a:pt x="7769" y="59084"/>
                  </a:moveTo>
                  <a:lnTo>
                    <a:pt x="10684" y="60458"/>
                  </a:lnTo>
                  <a:lnTo>
                    <a:pt x="7852" y="60687"/>
                  </a:lnTo>
                  <a:lnTo>
                    <a:pt x="5874" y="59938"/>
                  </a:lnTo>
                  <a:lnTo>
                    <a:pt x="7769" y="59084"/>
                  </a:lnTo>
                  <a:close/>
                  <a:moveTo>
                    <a:pt x="33051" y="59271"/>
                  </a:moveTo>
                  <a:lnTo>
                    <a:pt x="51045" y="59417"/>
                  </a:lnTo>
                  <a:lnTo>
                    <a:pt x="48192" y="60708"/>
                  </a:lnTo>
                  <a:lnTo>
                    <a:pt x="33051" y="59271"/>
                  </a:lnTo>
                  <a:close/>
                  <a:moveTo>
                    <a:pt x="5499" y="60104"/>
                  </a:moveTo>
                  <a:lnTo>
                    <a:pt x="7186" y="60729"/>
                  </a:lnTo>
                  <a:lnTo>
                    <a:pt x="3499" y="61021"/>
                  </a:lnTo>
                  <a:lnTo>
                    <a:pt x="3499" y="61021"/>
                  </a:lnTo>
                  <a:lnTo>
                    <a:pt x="5499" y="60104"/>
                  </a:lnTo>
                  <a:close/>
                  <a:moveTo>
                    <a:pt x="51690" y="59438"/>
                  </a:moveTo>
                  <a:lnTo>
                    <a:pt x="53565" y="60333"/>
                  </a:lnTo>
                  <a:lnTo>
                    <a:pt x="51565" y="61041"/>
                  </a:lnTo>
                  <a:lnTo>
                    <a:pt x="48754" y="60771"/>
                  </a:lnTo>
                  <a:lnTo>
                    <a:pt x="51690" y="59438"/>
                  </a:lnTo>
                  <a:close/>
                  <a:moveTo>
                    <a:pt x="53940" y="60500"/>
                  </a:moveTo>
                  <a:lnTo>
                    <a:pt x="55939" y="61458"/>
                  </a:lnTo>
                  <a:lnTo>
                    <a:pt x="52253" y="61104"/>
                  </a:lnTo>
                  <a:lnTo>
                    <a:pt x="53940" y="60500"/>
                  </a:lnTo>
                  <a:close/>
                  <a:moveTo>
                    <a:pt x="26429" y="59500"/>
                  </a:moveTo>
                  <a:lnTo>
                    <a:pt x="13787" y="61625"/>
                  </a:lnTo>
                  <a:lnTo>
                    <a:pt x="11788" y="60667"/>
                  </a:lnTo>
                  <a:lnTo>
                    <a:pt x="26429" y="59500"/>
                  </a:lnTo>
                  <a:close/>
                  <a:moveTo>
                    <a:pt x="33030" y="59563"/>
                  </a:moveTo>
                  <a:lnTo>
                    <a:pt x="47650" y="60958"/>
                  </a:lnTo>
                  <a:lnTo>
                    <a:pt x="45630" y="61895"/>
                  </a:lnTo>
                  <a:lnTo>
                    <a:pt x="33030" y="59563"/>
                  </a:lnTo>
                  <a:close/>
                  <a:moveTo>
                    <a:pt x="11205" y="60708"/>
                  </a:moveTo>
                  <a:lnTo>
                    <a:pt x="13288" y="61708"/>
                  </a:lnTo>
                  <a:lnTo>
                    <a:pt x="11434" y="62020"/>
                  </a:lnTo>
                  <a:lnTo>
                    <a:pt x="8498" y="60916"/>
                  </a:lnTo>
                  <a:lnTo>
                    <a:pt x="11205" y="60708"/>
                  </a:lnTo>
                  <a:close/>
                  <a:moveTo>
                    <a:pt x="48233" y="61021"/>
                  </a:moveTo>
                  <a:lnTo>
                    <a:pt x="50920" y="61270"/>
                  </a:lnTo>
                  <a:lnTo>
                    <a:pt x="47963" y="62312"/>
                  </a:lnTo>
                  <a:lnTo>
                    <a:pt x="46130" y="61979"/>
                  </a:lnTo>
                  <a:lnTo>
                    <a:pt x="48233" y="61021"/>
                  </a:lnTo>
                  <a:close/>
                  <a:moveTo>
                    <a:pt x="26470" y="59792"/>
                  </a:moveTo>
                  <a:lnTo>
                    <a:pt x="15766" y="62562"/>
                  </a:lnTo>
                  <a:lnTo>
                    <a:pt x="14246" y="61833"/>
                  </a:lnTo>
                  <a:lnTo>
                    <a:pt x="26470" y="59792"/>
                  </a:lnTo>
                  <a:close/>
                  <a:moveTo>
                    <a:pt x="7810" y="60979"/>
                  </a:moveTo>
                  <a:lnTo>
                    <a:pt x="10872" y="62124"/>
                  </a:lnTo>
                  <a:lnTo>
                    <a:pt x="8081" y="62582"/>
                  </a:lnTo>
                  <a:lnTo>
                    <a:pt x="3520" y="61312"/>
                  </a:lnTo>
                  <a:lnTo>
                    <a:pt x="7810" y="60979"/>
                  </a:lnTo>
                  <a:close/>
                  <a:moveTo>
                    <a:pt x="32968" y="59833"/>
                  </a:moveTo>
                  <a:lnTo>
                    <a:pt x="45172" y="62104"/>
                  </a:lnTo>
                  <a:lnTo>
                    <a:pt x="43631" y="62791"/>
                  </a:lnTo>
                  <a:lnTo>
                    <a:pt x="32968" y="59833"/>
                  </a:lnTo>
                  <a:close/>
                  <a:moveTo>
                    <a:pt x="51607" y="61333"/>
                  </a:moveTo>
                  <a:lnTo>
                    <a:pt x="55918" y="61749"/>
                  </a:lnTo>
                  <a:lnTo>
                    <a:pt x="51316" y="62937"/>
                  </a:lnTo>
                  <a:lnTo>
                    <a:pt x="48546" y="62416"/>
                  </a:lnTo>
                  <a:lnTo>
                    <a:pt x="51607" y="61333"/>
                  </a:lnTo>
                  <a:close/>
                  <a:moveTo>
                    <a:pt x="13746" y="61916"/>
                  </a:moveTo>
                  <a:lnTo>
                    <a:pt x="15329" y="62687"/>
                  </a:lnTo>
                  <a:lnTo>
                    <a:pt x="14079" y="62999"/>
                  </a:lnTo>
                  <a:lnTo>
                    <a:pt x="11976" y="62228"/>
                  </a:lnTo>
                  <a:lnTo>
                    <a:pt x="13746" y="61916"/>
                  </a:lnTo>
                  <a:close/>
                  <a:moveTo>
                    <a:pt x="45651" y="62187"/>
                  </a:moveTo>
                  <a:lnTo>
                    <a:pt x="47421" y="62520"/>
                  </a:lnTo>
                  <a:lnTo>
                    <a:pt x="45318" y="63270"/>
                  </a:lnTo>
                  <a:lnTo>
                    <a:pt x="44068" y="62916"/>
                  </a:lnTo>
                  <a:lnTo>
                    <a:pt x="45651" y="62187"/>
                  </a:lnTo>
                  <a:close/>
                  <a:moveTo>
                    <a:pt x="26554" y="60063"/>
                  </a:moveTo>
                  <a:lnTo>
                    <a:pt x="17369" y="63332"/>
                  </a:lnTo>
                  <a:lnTo>
                    <a:pt x="16182" y="62749"/>
                  </a:lnTo>
                  <a:lnTo>
                    <a:pt x="26554" y="60063"/>
                  </a:lnTo>
                  <a:close/>
                  <a:moveTo>
                    <a:pt x="32906" y="60125"/>
                  </a:moveTo>
                  <a:lnTo>
                    <a:pt x="43214" y="62978"/>
                  </a:lnTo>
                  <a:lnTo>
                    <a:pt x="42027" y="63520"/>
                  </a:lnTo>
                  <a:lnTo>
                    <a:pt x="32906" y="60125"/>
                  </a:lnTo>
                  <a:close/>
                  <a:moveTo>
                    <a:pt x="11413" y="62312"/>
                  </a:moveTo>
                  <a:lnTo>
                    <a:pt x="13579" y="63124"/>
                  </a:lnTo>
                  <a:lnTo>
                    <a:pt x="11767" y="63603"/>
                  </a:lnTo>
                  <a:lnTo>
                    <a:pt x="8748" y="62770"/>
                  </a:lnTo>
                  <a:lnTo>
                    <a:pt x="11413" y="62312"/>
                  </a:lnTo>
                  <a:close/>
                  <a:moveTo>
                    <a:pt x="15745" y="62874"/>
                  </a:moveTo>
                  <a:lnTo>
                    <a:pt x="16974" y="63457"/>
                  </a:lnTo>
                  <a:lnTo>
                    <a:pt x="16120" y="63770"/>
                  </a:lnTo>
                  <a:lnTo>
                    <a:pt x="14558" y="63186"/>
                  </a:lnTo>
                  <a:lnTo>
                    <a:pt x="15745" y="62874"/>
                  </a:lnTo>
                  <a:close/>
                  <a:moveTo>
                    <a:pt x="48004" y="62624"/>
                  </a:moveTo>
                  <a:lnTo>
                    <a:pt x="50649" y="63103"/>
                  </a:lnTo>
                  <a:lnTo>
                    <a:pt x="47629" y="63895"/>
                  </a:lnTo>
                  <a:lnTo>
                    <a:pt x="45797" y="63395"/>
                  </a:lnTo>
                  <a:lnTo>
                    <a:pt x="48004" y="62624"/>
                  </a:lnTo>
                  <a:close/>
                  <a:moveTo>
                    <a:pt x="26658" y="60333"/>
                  </a:moveTo>
                  <a:lnTo>
                    <a:pt x="18702" y="63957"/>
                  </a:lnTo>
                  <a:lnTo>
                    <a:pt x="17744" y="63499"/>
                  </a:lnTo>
                  <a:lnTo>
                    <a:pt x="26658" y="60333"/>
                  </a:lnTo>
                  <a:close/>
                  <a:moveTo>
                    <a:pt x="43652" y="63103"/>
                  </a:moveTo>
                  <a:lnTo>
                    <a:pt x="44839" y="63436"/>
                  </a:lnTo>
                  <a:lnTo>
                    <a:pt x="43256" y="63999"/>
                  </a:lnTo>
                  <a:lnTo>
                    <a:pt x="42402" y="63665"/>
                  </a:lnTo>
                  <a:lnTo>
                    <a:pt x="43652" y="63103"/>
                  </a:lnTo>
                  <a:close/>
                  <a:moveTo>
                    <a:pt x="32801" y="60396"/>
                  </a:moveTo>
                  <a:lnTo>
                    <a:pt x="41652" y="63707"/>
                  </a:lnTo>
                  <a:lnTo>
                    <a:pt x="40674" y="64144"/>
                  </a:lnTo>
                  <a:lnTo>
                    <a:pt x="32801" y="60396"/>
                  </a:lnTo>
                  <a:close/>
                  <a:moveTo>
                    <a:pt x="14058" y="63311"/>
                  </a:moveTo>
                  <a:lnTo>
                    <a:pt x="15703" y="63915"/>
                  </a:lnTo>
                  <a:lnTo>
                    <a:pt x="14475" y="64353"/>
                  </a:lnTo>
                  <a:lnTo>
                    <a:pt x="12330" y="63749"/>
                  </a:lnTo>
                  <a:lnTo>
                    <a:pt x="14058" y="63311"/>
                  </a:lnTo>
                  <a:close/>
                  <a:moveTo>
                    <a:pt x="17349" y="63645"/>
                  </a:moveTo>
                  <a:lnTo>
                    <a:pt x="18369" y="64124"/>
                  </a:lnTo>
                  <a:lnTo>
                    <a:pt x="17786" y="64394"/>
                  </a:lnTo>
                  <a:lnTo>
                    <a:pt x="16557" y="63915"/>
                  </a:lnTo>
                  <a:lnTo>
                    <a:pt x="17349" y="63645"/>
                  </a:lnTo>
                  <a:close/>
                  <a:moveTo>
                    <a:pt x="8060" y="62874"/>
                  </a:moveTo>
                  <a:lnTo>
                    <a:pt x="11205" y="63749"/>
                  </a:lnTo>
                  <a:lnTo>
                    <a:pt x="8477" y="64457"/>
                  </a:lnTo>
                  <a:lnTo>
                    <a:pt x="3812" y="63603"/>
                  </a:lnTo>
                  <a:lnTo>
                    <a:pt x="8060" y="62874"/>
                  </a:lnTo>
                  <a:close/>
                  <a:moveTo>
                    <a:pt x="42027" y="63853"/>
                  </a:moveTo>
                  <a:lnTo>
                    <a:pt x="42839" y="64144"/>
                  </a:lnTo>
                  <a:lnTo>
                    <a:pt x="41590" y="64582"/>
                  </a:lnTo>
                  <a:lnTo>
                    <a:pt x="41007" y="64311"/>
                  </a:lnTo>
                  <a:lnTo>
                    <a:pt x="42027" y="63853"/>
                  </a:lnTo>
                  <a:close/>
                  <a:moveTo>
                    <a:pt x="45339" y="63561"/>
                  </a:moveTo>
                  <a:lnTo>
                    <a:pt x="47067" y="64040"/>
                  </a:lnTo>
                  <a:lnTo>
                    <a:pt x="44901" y="64603"/>
                  </a:lnTo>
                  <a:lnTo>
                    <a:pt x="43672" y="64144"/>
                  </a:lnTo>
                  <a:lnTo>
                    <a:pt x="45339" y="63561"/>
                  </a:lnTo>
                  <a:close/>
                  <a:moveTo>
                    <a:pt x="51336" y="63228"/>
                  </a:moveTo>
                  <a:lnTo>
                    <a:pt x="55585" y="64019"/>
                  </a:lnTo>
                  <a:lnTo>
                    <a:pt x="50899" y="64811"/>
                  </a:lnTo>
                  <a:lnTo>
                    <a:pt x="48171" y="64061"/>
                  </a:lnTo>
                  <a:lnTo>
                    <a:pt x="51336" y="63228"/>
                  </a:lnTo>
                  <a:close/>
                  <a:moveTo>
                    <a:pt x="16120" y="64082"/>
                  </a:moveTo>
                  <a:lnTo>
                    <a:pt x="17411" y="64561"/>
                  </a:lnTo>
                  <a:lnTo>
                    <a:pt x="16578" y="64936"/>
                  </a:lnTo>
                  <a:lnTo>
                    <a:pt x="14975" y="64478"/>
                  </a:lnTo>
                  <a:lnTo>
                    <a:pt x="16120" y="64082"/>
                  </a:lnTo>
                  <a:close/>
                  <a:moveTo>
                    <a:pt x="11767" y="63895"/>
                  </a:moveTo>
                  <a:lnTo>
                    <a:pt x="13996" y="64519"/>
                  </a:lnTo>
                  <a:lnTo>
                    <a:pt x="12226" y="65144"/>
                  </a:lnTo>
                  <a:lnTo>
                    <a:pt x="9143" y="64582"/>
                  </a:lnTo>
                  <a:lnTo>
                    <a:pt x="11767" y="63895"/>
                  </a:lnTo>
                  <a:close/>
                  <a:moveTo>
                    <a:pt x="43256" y="64290"/>
                  </a:moveTo>
                  <a:lnTo>
                    <a:pt x="44401" y="64728"/>
                  </a:lnTo>
                  <a:lnTo>
                    <a:pt x="42777" y="65144"/>
                  </a:lnTo>
                  <a:lnTo>
                    <a:pt x="41965" y="64769"/>
                  </a:lnTo>
                  <a:lnTo>
                    <a:pt x="43256" y="64290"/>
                  </a:lnTo>
                  <a:close/>
                  <a:moveTo>
                    <a:pt x="47609" y="64207"/>
                  </a:moveTo>
                  <a:lnTo>
                    <a:pt x="50233" y="64915"/>
                  </a:lnTo>
                  <a:lnTo>
                    <a:pt x="47130" y="65436"/>
                  </a:lnTo>
                  <a:lnTo>
                    <a:pt x="45380" y="64790"/>
                  </a:lnTo>
                  <a:lnTo>
                    <a:pt x="47609" y="64207"/>
                  </a:lnTo>
                  <a:close/>
                  <a:moveTo>
                    <a:pt x="14496" y="64665"/>
                  </a:moveTo>
                  <a:lnTo>
                    <a:pt x="16182" y="65123"/>
                  </a:lnTo>
                  <a:lnTo>
                    <a:pt x="14995" y="65665"/>
                  </a:lnTo>
                  <a:lnTo>
                    <a:pt x="12788" y="65248"/>
                  </a:lnTo>
                  <a:lnTo>
                    <a:pt x="14496" y="64665"/>
                  </a:lnTo>
                  <a:close/>
                  <a:moveTo>
                    <a:pt x="44880" y="64915"/>
                  </a:moveTo>
                  <a:lnTo>
                    <a:pt x="46567" y="65540"/>
                  </a:lnTo>
                  <a:lnTo>
                    <a:pt x="44360" y="65894"/>
                  </a:lnTo>
                  <a:lnTo>
                    <a:pt x="43193" y="65352"/>
                  </a:lnTo>
                  <a:lnTo>
                    <a:pt x="44880" y="64915"/>
                  </a:lnTo>
                  <a:close/>
                  <a:moveTo>
                    <a:pt x="1021" y="65811"/>
                  </a:moveTo>
                  <a:lnTo>
                    <a:pt x="2625" y="65977"/>
                  </a:lnTo>
                  <a:lnTo>
                    <a:pt x="1792" y="66185"/>
                  </a:lnTo>
                  <a:lnTo>
                    <a:pt x="1021" y="65811"/>
                  </a:lnTo>
                  <a:close/>
                  <a:moveTo>
                    <a:pt x="8477" y="64748"/>
                  </a:moveTo>
                  <a:lnTo>
                    <a:pt x="11684" y="65352"/>
                  </a:lnTo>
                  <a:lnTo>
                    <a:pt x="9018" y="66290"/>
                  </a:lnTo>
                  <a:lnTo>
                    <a:pt x="4291" y="65831"/>
                  </a:lnTo>
                  <a:lnTo>
                    <a:pt x="8477" y="64748"/>
                  </a:lnTo>
                  <a:close/>
                  <a:moveTo>
                    <a:pt x="18702" y="64290"/>
                  </a:moveTo>
                  <a:lnTo>
                    <a:pt x="23055" y="66352"/>
                  </a:lnTo>
                  <a:lnTo>
                    <a:pt x="23055" y="66352"/>
                  </a:lnTo>
                  <a:lnTo>
                    <a:pt x="18161" y="64540"/>
                  </a:lnTo>
                  <a:lnTo>
                    <a:pt x="18702" y="64290"/>
                  </a:lnTo>
                  <a:close/>
                  <a:moveTo>
                    <a:pt x="40674" y="64457"/>
                  </a:moveTo>
                  <a:lnTo>
                    <a:pt x="41194" y="64728"/>
                  </a:lnTo>
                  <a:lnTo>
                    <a:pt x="36300" y="66456"/>
                  </a:lnTo>
                  <a:lnTo>
                    <a:pt x="36300" y="66456"/>
                  </a:lnTo>
                  <a:lnTo>
                    <a:pt x="40674" y="64457"/>
                  </a:lnTo>
                  <a:close/>
                  <a:moveTo>
                    <a:pt x="50878" y="65102"/>
                  </a:moveTo>
                  <a:lnTo>
                    <a:pt x="55043" y="66248"/>
                  </a:lnTo>
                  <a:lnTo>
                    <a:pt x="50316" y="66623"/>
                  </a:lnTo>
                  <a:lnTo>
                    <a:pt x="47671" y="65644"/>
                  </a:lnTo>
                  <a:lnTo>
                    <a:pt x="50878" y="65102"/>
                  </a:lnTo>
                  <a:close/>
                  <a:moveTo>
                    <a:pt x="12246" y="65456"/>
                  </a:moveTo>
                  <a:lnTo>
                    <a:pt x="14537" y="65873"/>
                  </a:lnTo>
                  <a:lnTo>
                    <a:pt x="12829" y="66644"/>
                  </a:lnTo>
                  <a:lnTo>
                    <a:pt x="9706" y="66352"/>
                  </a:lnTo>
                  <a:lnTo>
                    <a:pt x="12246" y="65456"/>
                  </a:lnTo>
                  <a:close/>
                  <a:moveTo>
                    <a:pt x="58334" y="66290"/>
                  </a:moveTo>
                  <a:lnTo>
                    <a:pt x="57542" y="66644"/>
                  </a:lnTo>
                  <a:lnTo>
                    <a:pt x="56709" y="66414"/>
                  </a:lnTo>
                  <a:lnTo>
                    <a:pt x="58334" y="66290"/>
                  </a:lnTo>
                  <a:close/>
                  <a:moveTo>
                    <a:pt x="17807" y="64707"/>
                  </a:moveTo>
                  <a:lnTo>
                    <a:pt x="23701" y="66914"/>
                  </a:lnTo>
                  <a:lnTo>
                    <a:pt x="17015" y="65061"/>
                  </a:lnTo>
                  <a:lnTo>
                    <a:pt x="17807" y="64707"/>
                  </a:lnTo>
                  <a:close/>
                  <a:moveTo>
                    <a:pt x="47109" y="65727"/>
                  </a:moveTo>
                  <a:lnTo>
                    <a:pt x="49649" y="66685"/>
                  </a:lnTo>
                  <a:lnTo>
                    <a:pt x="46526" y="66935"/>
                  </a:lnTo>
                  <a:lnTo>
                    <a:pt x="44818" y="66123"/>
                  </a:lnTo>
                  <a:lnTo>
                    <a:pt x="47109" y="65727"/>
                  </a:lnTo>
                  <a:close/>
                  <a:moveTo>
                    <a:pt x="41569" y="64894"/>
                  </a:moveTo>
                  <a:lnTo>
                    <a:pt x="42340" y="65269"/>
                  </a:lnTo>
                  <a:lnTo>
                    <a:pt x="35634" y="66998"/>
                  </a:lnTo>
                  <a:lnTo>
                    <a:pt x="35634" y="66998"/>
                  </a:lnTo>
                  <a:lnTo>
                    <a:pt x="41569" y="64894"/>
                  </a:lnTo>
                  <a:close/>
                  <a:moveTo>
                    <a:pt x="16599" y="65248"/>
                  </a:moveTo>
                  <a:lnTo>
                    <a:pt x="24409" y="67393"/>
                  </a:lnTo>
                  <a:lnTo>
                    <a:pt x="15495" y="65748"/>
                  </a:lnTo>
                  <a:lnTo>
                    <a:pt x="16599" y="65248"/>
                  </a:lnTo>
                  <a:close/>
                  <a:moveTo>
                    <a:pt x="42756" y="65456"/>
                  </a:moveTo>
                  <a:lnTo>
                    <a:pt x="43860" y="65977"/>
                  </a:lnTo>
                  <a:lnTo>
                    <a:pt x="34926" y="67497"/>
                  </a:lnTo>
                  <a:lnTo>
                    <a:pt x="42756" y="65456"/>
                  </a:lnTo>
                  <a:close/>
                  <a:moveTo>
                    <a:pt x="3479" y="66040"/>
                  </a:moveTo>
                  <a:lnTo>
                    <a:pt x="8373" y="66519"/>
                  </a:lnTo>
                  <a:lnTo>
                    <a:pt x="4999" y="67706"/>
                  </a:lnTo>
                  <a:lnTo>
                    <a:pt x="2208" y="66373"/>
                  </a:lnTo>
                  <a:lnTo>
                    <a:pt x="3479" y="66040"/>
                  </a:lnTo>
                  <a:close/>
                  <a:moveTo>
                    <a:pt x="15037" y="65956"/>
                  </a:moveTo>
                  <a:lnTo>
                    <a:pt x="25158" y="67831"/>
                  </a:lnTo>
                  <a:lnTo>
                    <a:pt x="13392" y="66706"/>
                  </a:lnTo>
                  <a:lnTo>
                    <a:pt x="15037" y="65956"/>
                  </a:lnTo>
                  <a:close/>
                  <a:moveTo>
                    <a:pt x="44318" y="66206"/>
                  </a:moveTo>
                  <a:lnTo>
                    <a:pt x="45942" y="66977"/>
                  </a:lnTo>
                  <a:lnTo>
                    <a:pt x="34176" y="67914"/>
                  </a:lnTo>
                  <a:lnTo>
                    <a:pt x="44318" y="66206"/>
                  </a:lnTo>
                  <a:close/>
                  <a:moveTo>
                    <a:pt x="9060" y="66581"/>
                  </a:moveTo>
                  <a:lnTo>
                    <a:pt x="12288" y="66893"/>
                  </a:lnTo>
                  <a:lnTo>
                    <a:pt x="9726" y="68060"/>
                  </a:lnTo>
                  <a:lnTo>
                    <a:pt x="5665" y="68039"/>
                  </a:lnTo>
                  <a:lnTo>
                    <a:pt x="5374" y="67893"/>
                  </a:lnTo>
                  <a:lnTo>
                    <a:pt x="9060" y="66581"/>
                  </a:lnTo>
                  <a:close/>
                  <a:moveTo>
                    <a:pt x="55876" y="66477"/>
                  </a:moveTo>
                  <a:lnTo>
                    <a:pt x="57147" y="66831"/>
                  </a:lnTo>
                  <a:lnTo>
                    <a:pt x="54314" y="68122"/>
                  </a:lnTo>
                  <a:lnTo>
                    <a:pt x="50962" y="66873"/>
                  </a:lnTo>
                  <a:lnTo>
                    <a:pt x="55876" y="66477"/>
                  </a:lnTo>
                  <a:close/>
                  <a:moveTo>
                    <a:pt x="12871" y="66956"/>
                  </a:moveTo>
                  <a:lnTo>
                    <a:pt x="25929" y="68205"/>
                  </a:lnTo>
                  <a:lnTo>
                    <a:pt x="25929" y="68205"/>
                  </a:lnTo>
                  <a:lnTo>
                    <a:pt x="10414" y="68081"/>
                  </a:lnTo>
                  <a:lnTo>
                    <a:pt x="12871" y="66956"/>
                  </a:lnTo>
                  <a:close/>
                  <a:moveTo>
                    <a:pt x="29740" y="59250"/>
                  </a:moveTo>
                  <a:lnTo>
                    <a:pt x="40320" y="64311"/>
                  </a:lnTo>
                  <a:lnTo>
                    <a:pt x="33155" y="67581"/>
                  </a:lnTo>
                  <a:lnTo>
                    <a:pt x="32406" y="67831"/>
                  </a:lnTo>
                  <a:lnTo>
                    <a:pt x="31635" y="68039"/>
                  </a:lnTo>
                  <a:lnTo>
                    <a:pt x="30844" y="68164"/>
                  </a:lnTo>
                  <a:lnTo>
                    <a:pt x="30052" y="68226"/>
                  </a:lnTo>
                  <a:lnTo>
                    <a:pt x="29261" y="68226"/>
                  </a:lnTo>
                  <a:lnTo>
                    <a:pt x="28470" y="68143"/>
                  </a:lnTo>
                  <a:lnTo>
                    <a:pt x="27678" y="67997"/>
                  </a:lnTo>
                  <a:lnTo>
                    <a:pt x="26908" y="67789"/>
                  </a:lnTo>
                  <a:lnTo>
                    <a:pt x="26158" y="67518"/>
                  </a:lnTo>
                  <a:lnTo>
                    <a:pt x="19056" y="64124"/>
                  </a:lnTo>
                  <a:lnTo>
                    <a:pt x="29740" y="59250"/>
                  </a:lnTo>
                  <a:close/>
                  <a:moveTo>
                    <a:pt x="46463" y="67227"/>
                  </a:moveTo>
                  <a:lnTo>
                    <a:pt x="48900" y="68393"/>
                  </a:lnTo>
                  <a:lnTo>
                    <a:pt x="48900" y="68393"/>
                  </a:lnTo>
                  <a:lnTo>
                    <a:pt x="33385" y="68268"/>
                  </a:lnTo>
                  <a:lnTo>
                    <a:pt x="46463" y="67227"/>
                  </a:lnTo>
                  <a:close/>
                  <a:moveTo>
                    <a:pt x="50274" y="66914"/>
                  </a:moveTo>
                  <a:lnTo>
                    <a:pt x="53940" y="68289"/>
                  </a:lnTo>
                  <a:lnTo>
                    <a:pt x="53648" y="68435"/>
                  </a:lnTo>
                  <a:lnTo>
                    <a:pt x="49587" y="68393"/>
                  </a:lnTo>
                  <a:lnTo>
                    <a:pt x="47046" y="67185"/>
                  </a:lnTo>
                  <a:lnTo>
                    <a:pt x="50274" y="66914"/>
                  </a:lnTo>
                  <a:close/>
                  <a:moveTo>
                    <a:pt x="1708" y="68289"/>
                  </a:moveTo>
                  <a:lnTo>
                    <a:pt x="3333" y="68310"/>
                  </a:lnTo>
                  <a:lnTo>
                    <a:pt x="2521" y="68601"/>
                  </a:lnTo>
                  <a:lnTo>
                    <a:pt x="1708" y="68289"/>
                  </a:lnTo>
                  <a:close/>
                  <a:moveTo>
                    <a:pt x="6290" y="68330"/>
                  </a:moveTo>
                  <a:lnTo>
                    <a:pt x="9102" y="68351"/>
                  </a:lnTo>
                  <a:lnTo>
                    <a:pt x="7685" y="68997"/>
                  </a:lnTo>
                  <a:lnTo>
                    <a:pt x="6290" y="68330"/>
                  </a:lnTo>
                  <a:close/>
                  <a:moveTo>
                    <a:pt x="57605" y="68747"/>
                  </a:moveTo>
                  <a:lnTo>
                    <a:pt x="56793" y="69039"/>
                  </a:lnTo>
                  <a:lnTo>
                    <a:pt x="55981" y="68747"/>
                  </a:lnTo>
                  <a:close/>
                  <a:moveTo>
                    <a:pt x="29657" y="69122"/>
                  </a:moveTo>
                  <a:lnTo>
                    <a:pt x="29698" y="69143"/>
                  </a:lnTo>
                  <a:lnTo>
                    <a:pt x="29657" y="69184"/>
                  </a:lnTo>
                  <a:lnTo>
                    <a:pt x="29594" y="69143"/>
                  </a:lnTo>
                  <a:lnTo>
                    <a:pt x="29657" y="69122"/>
                  </a:lnTo>
                  <a:close/>
                  <a:moveTo>
                    <a:pt x="50212" y="68684"/>
                  </a:moveTo>
                  <a:lnTo>
                    <a:pt x="53023" y="68705"/>
                  </a:lnTo>
                  <a:lnTo>
                    <a:pt x="51607" y="69351"/>
                  </a:lnTo>
                  <a:lnTo>
                    <a:pt x="50212" y="68684"/>
                  </a:lnTo>
                  <a:close/>
                  <a:moveTo>
                    <a:pt x="4187" y="68310"/>
                  </a:moveTo>
                  <a:lnTo>
                    <a:pt x="5603" y="68330"/>
                  </a:lnTo>
                  <a:lnTo>
                    <a:pt x="7352" y="69143"/>
                  </a:lnTo>
                  <a:lnTo>
                    <a:pt x="5853" y="69830"/>
                  </a:lnTo>
                  <a:lnTo>
                    <a:pt x="2937" y="68747"/>
                  </a:lnTo>
                  <a:lnTo>
                    <a:pt x="4187" y="68310"/>
                  </a:lnTo>
                  <a:close/>
                  <a:moveTo>
                    <a:pt x="9789" y="68351"/>
                  </a:moveTo>
                  <a:lnTo>
                    <a:pt x="26741" y="68497"/>
                  </a:lnTo>
                  <a:lnTo>
                    <a:pt x="9518" y="69851"/>
                  </a:lnTo>
                  <a:lnTo>
                    <a:pt x="8040" y="69163"/>
                  </a:lnTo>
                  <a:lnTo>
                    <a:pt x="9789" y="68351"/>
                  </a:lnTo>
                  <a:close/>
                  <a:moveTo>
                    <a:pt x="7685" y="69309"/>
                  </a:moveTo>
                  <a:lnTo>
                    <a:pt x="8935" y="69913"/>
                  </a:lnTo>
                  <a:lnTo>
                    <a:pt x="6540" y="70101"/>
                  </a:lnTo>
                  <a:lnTo>
                    <a:pt x="6228" y="69976"/>
                  </a:lnTo>
                  <a:lnTo>
                    <a:pt x="7685" y="69309"/>
                  </a:lnTo>
                  <a:close/>
                  <a:moveTo>
                    <a:pt x="32572" y="68539"/>
                  </a:moveTo>
                  <a:lnTo>
                    <a:pt x="49525" y="68684"/>
                  </a:lnTo>
                  <a:lnTo>
                    <a:pt x="51253" y="69518"/>
                  </a:lnTo>
                  <a:lnTo>
                    <a:pt x="49774" y="70184"/>
                  </a:lnTo>
                  <a:lnTo>
                    <a:pt x="32572" y="68539"/>
                  </a:lnTo>
                  <a:close/>
                  <a:moveTo>
                    <a:pt x="55127" y="68726"/>
                  </a:moveTo>
                  <a:lnTo>
                    <a:pt x="56355" y="69184"/>
                  </a:lnTo>
                  <a:lnTo>
                    <a:pt x="53440" y="70226"/>
                  </a:lnTo>
                  <a:lnTo>
                    <a:pt x="51940" y="69518"/>
                  </a:lnTo>
                  <a:lnTo>
                    <a:pt x="53711" y="68726"/>
                  </a:lnTo>
                  <a:close/>
                  <a:moveTo>
                    <a:pt x="51607" y="69684"/>
                  </a:moveTo>
                  <a:lnTo>
                    <a:pt x="53044" y="70371"/>
                  </a:lnTo>
                  <a:lnTo>
                    <a:pt x="52732" y="70476"/>
                  </a:lnTo>
                  <a:lnTo>
                    <a:pt x="50358" y="70246"/>
                  </a:lnTo>
                  <a:lnTo>
                    <a:pt x="51607" y="69684"/>
                  </a:lnTo>
                  <a:close/>
                  <a:moveTo>
                    <a:pt x="4228" y="70559"/>
                  </a:moveTo>
                  <a:lnTo>
                    <a:pt x="3458" y="70934"/>
                  </a:lnTo>
                  <a:lnTo>
                    <a:pt x="2625" y="70705"/>
                  </a:lnTo>
                  <a:lnTo>
                    <a:pt x="4228" y="70559"/>
                  </a:lnTo>
                  <a:close/>
                  <a:moveTo>
                    <a:pt x="27574" y="68726"/>
                  </a:moveTo>
                  <a:lnTo>
                    <a:pt x="12455" y="71267"/>
                  </a:lnTo>
                  <a:lnTo>
                    <a:pt x="10039" y="70101"/>
                  </a:lnTo>
                  <a:lnTo>
                    <a:pt x="27574" y="68726"/>
                  </a:lnTo>
                  <a:close/>
                  <a:moveTo>
                    <a:pt x="55023" y="70996"/>
                  </a:moveTo>
                  <a:lnTo>
                    <a:pt x="56647" y="71142"/>
                  </a:lnTo>
                  <a:lnTo>
                    <a:pt x="55814" y="71371"/>
                  </a:lnTo>
                  <a:lnTo>
                    <a:pt x="55023" y="70996"/>
                  </a:lnTo>
                  <a:close/>
                  <a:moveTo>
                    <a:pt x="31739" y="68747"/>
                  </a:moveTo>
                  <a:lnTo>
                    <a:pt x="49254" y="70434"/>
                  </a:lnTo>
                  <a:lnTo>
                    <a:pt x="46817" y="71538"/>
                  </a:lnTo>
                  <a:lnTo>
                    <a:pt x="31739" y="68747"/>
                  </a:lnTo>
                  <a:close/>
                  <a:moveTo>
                    <a:pt x="9456" y="70163"/>
                  </a:moveTo>
                  <a:lnTo>
                    <a:pt x="11955" y="71350"/>
                  </a:lnTo>
                  <a:lnTo>
                    <a:pt x="10518" y="71579"/>
                  </a:lnTo>
                  <a:lnTo>
                    <a:pt x="7186" y="70330"/>
                  </a:lnTo>
                  <a:lnTo>
                    <a:pt x="9456" y="70163"/>
                  </a:lnTo>
                  <a:close/>
                  <a:moveTo>
                    <a:pt x="49816" y="70496"/>
                  </a:moveTo>
                  <a:lnTo>
                    <a:pt x="52086" y="70705"/>
                  </a:lnTo>
                  <a:lnTo>
                    <a:pt x="48733" y="71892"/>
                  </a:lnTo>
                  <a:lnTo>
                    <a:pt x="47317" y="71642"/>
                  </a:lnTo>
                  <a:lnTo>
                    <a:pt x="49816" y="70496"/>
                  </a:lnTo>
                  <a:close/>
                  <a:moveTo>
                    <a:pt x="6498" y="70392"/>
                  </a:moveTo>
                  <a:lnTo>
                    <a:pt x="9955" y="71683"/>
                  </a:lnTo>
                  <a:lnTo>
                    <a:pt x="7581" y="72079"/>
                  </a:lnTo>
                  <a:lnTo>
                    <a:pt x="3874" y="71059"/>
                  </a:lnTo>
                  <a:lnTo>
                    <a:pt x="5082" y="70496"/>
                  </a:lnTo>
                  <a:lnTo>
                    <a:pt x="6498" y="70392"/>
                  </a:lnTo>
                  <a:close/>
                  <a:moveTo>
                    <a:pt x="28366" y="68893"/>
                  </a:moveTo>
                  <a:lnTo>
                    <a:pt x="14829" y="72391"/>
                  </a:lnTo>
                  <a:lnTo>
                    <a:pt x="12913" y="71475"/>
                  </a:lnTo>
                  <a:lnTo>
                    <a:pt x="28366" y="68893"/>
                  </a:lnTo>
                  <a:close/>
                  <a:moveTo>
                    <a:pt x="52773" y="70767"/>
                  </a:moveTo>
                  <a:lnTo>
                    <a:pt x="54190" y="70913"/>
                  </a:lnTo>
                  <a:lnTo>
                    <a:pt x="55377" y="71475"/>
                  </a:lnTo>
                  <a:lnTo>
                    <a:pt x="51649" y="72433"/>
                  </a:lnTo>
                  <a:lnTo>
                    <a:pt x="49295" y="71996"/>
                  </a:lnTo>
                  <a:lnTo>
                    <a:pt x="52773" y="70767"/>
                  </a:lnTo>
                  <a:close/>
                  <a:moveTo>
                    <a:pt x="30948" y="68914"/>
                  </a:moveTo>
                  <a:lnTo>
                    <a:pt x="46359" y="71746"/>
                  </a:lnTo>
                  <a:lnTo>
                    <a:pt x="44422" y="72641"/>
                  </a:lnTo>
                  <a:lnTo>
                    <a:pt x="30927" y="68914"/>
                  </a:lnTo>
                  <a:close/>
                  <a:moveTo>
                    <a:pt x="12413" y="71558"/>
                  </a:moveTo>
                  <a:lnTo>
                    <a:pt x="14391" y="72516"/>
                  </a:lnTo>
                  <a:lnTo>
                    <a:pt x="13579" y="72725"/>
                  </a:lnTo>
                  <a:lnTo>
                    <a:pt x="11059" y="71788"/>
                  </a:lnTo>
                  <a:lnTo>
                    <a:pt x="12413" y="71558"/>
                  </a:lnTo>
                  <a:close/>
                  <a:moveTo>
                    <a:pt x="3479" y="71246"/>
                  </a:moveTo>
                  <a:lnTo>
                    <a:pt x="6915" y="72183"/>
                  </a:lnTo>
                  <a:lnTo>
                    <a:pt x="2896" y="72870"/>
                  </a:lnTo>
                  <a:lnTo>
                    <a:pt x="771" y="72475"/>
                  </a:lnTo>
                  <a:lnTo>
                    <a:pt x="3479" y="71246"/>
                  </a:lnTo>
                  <a:close/>
                  <a:moveTo>
                    <a:pt x="46859" y="71850"/>
                  </a:moveTo>
                  <a:lnTo>
                    <a:pt x="48192" y="72100"/>
                  </a:lnTo>
                  <a:lnTo>
                    <a:pt x="45672" y="72975"/>
                  </a:lnTo>
                  <a:lnTo>
                    <a:pt x="44839" y="72766"/>
                  </a:lnTo>
                  <a:lnTo>
                    <a:pt x="46859" y="71850"/>
                  </a:lnTo>
                  <a:close/>
                  <a:moveTo>
                    <a:pt x="10497" y="71871"/>
                  </a:moveTo>
                  <a:lnTo>
                    <a:pt x="13079" y="72850"/>
                  </a:lnTo>
                  <a:lnTo>
                    <a:pt x="11684" y="73204"/>
                  </a:lnTo>
                  <a:lnTo>
                    <a:pt x="8248" y="72267"/>
                  </a:lnTo>
                  <a:lnTo>
                    <a:pt x="10497" y="71871"/>
                  </a:lnTo>
                  <a:close/>
                  <a:moveTo>
                    <a:pt x="55793" y="71663"/>
                  </a:moveTo>
                  <a:lnTo>
                    <a:pt x="58459" y="72954"/>
                  </a:lnTo>
                  <a:lnTo>
                    <a:pt x="56335" y="73308"/>
                  </a:lnTo>
                  <a:lnTo>
                    <a:pt x="52336" y="72558"/>
                  </a:lnTo>
                  <a:lnTo>
                    <a:pt x="55793" y="71663"/>
                  </a:lnTo>
                  <a:close/>
                  <a:moveTo>
                    <a:pt x="28782" y="69080"/>
                  </a:moveTo>
                  <a:lnTo>
                    <a:pt x="28824" y="69101"/>
                  </a:lnTo>
                  <a:lnTo>
                    <a:pt x="16849" y="73349"/>
                  </a:lnTo>
                  <a:lnTo>
                    <a:pt x="15245" y="72579"/>
                  </a:lnTo>
                  <a:lnTo>
                    <a:pt x="28782" y="69080"/>
                  </a:lnTo>
                  <a:close/>
                  <a:moveTo>
                    <a:pt x="48754" y="72204"/>
                  </a:moveTo>
                  <a:lnTo>
                    <a:pt x="50982" y="72621"/>
                  </a:lnTo>
                  <a:lnTo>
                    <a:pt x="47546" y="73495"/>
                  </a:lnTo>
                  <a:lnTo>
                    <a:pt x="46151" y="73120"/>
                  </a:lnTo>
                  <a:lnTo>
                    <a:pt x="48754" y="72204"/>
                  </a:lnTo>
                  <a:close/>
                  <a:moveTo>
                    <a:pt x="30531" y="69101"/>
                  </a:moveTo>
                  <a:lnTo>
                    <a:pt x="44006" y="72829"/>
                  </a:lnTo>
                  <a:lnTo>
                    <a:pt x="42381" y="73579"/>
                  </a:lnTo>
                  <a:lnTo>
                    <a:pt x="30469" y="69122"/>
                  </a:lnTo>
                  <a:lnTo>
                    <a:pt x="30531" y="69101"/>
                  </a:lnTo>
                  <a:close/>
                  <a:moveTo>
                    <a:pt x="14808" y="72704"/>
                  </a:moveTo>
                  <a:lnTo>
                    <a:pt x="16453" y="73495"/>
                  </a:lnTo>
                  <a:lnTo>
                    <a:pt x="16037" y="73641"/>
                  </a:lnTo>
                  <a:lnTo>
                    <a:pt x="14037" y="72891"/>
                  </a:lnTo>
                  <a:lnTo>
                    <a:pt x="14808" y="72704"/>
                  </a:lnTo>
                  <a:close/>
                  <a:moveTo>
                    <a:pt x="44443" y="72954"/>
                  </a:moveTo>
                  <a:lnTo>
                    <a:pt x="45193" y="73162"/>
                  </a:lnTo>
                  <a:lnTo>
                    <a:pt x="43173" y="73870"/>
                  </a:lnTo>
                  <a:lnTo>
                    <a:pt x="42756" y="73704"/>
                  </a:lnTo>
                  <a:lnTo>
                    <a:pt x="44443" y="72954"/>
                  </a:lnTo>
                  <a:close/>
                  <a:moveTo>
                    <a:pt x="7581" y="72371"/>
                  </a:moveTo>
                  <a:lnTo>
                    <a:pt x="11122" y="73349"/>
                  </a:lnTo>
                  <a:lnTo>
                    <a:pt x="8810" y="73953"/>
                  </a:lnTo>
                  <a:lnTo>
                    <a:pt x="3729" y="73016"/>
                  </a:lnTo>
                  <a:lnTo>
                    <a:pt x="7581" y="72371"/>
                  </a:lnTo>
                  <a:close/>
                  <a:moveTo>
                    <a:pt x="13558" y="73016"/>
                  </a:moveTo>
                  <a:lnTo>
                    <a:pt x="15620" y="73787"/>
                  </a:lnTo>
                  <a:lnTo>
                    <a:pt x="14829" y="74078"/>
                  </a:lnTo>
                  <a:lnTo>
                    <a:pt x="12246" y="73370"/>
                  </a:lnTo>
                  <a:lnTo>
                    <a:pt x="13558" y="73016"/>
                  </a:lnTo>
                  <a:close/>
                  <a:moveTo>
                    <a:pt x="29199" y="69288"/>
                  </a:moveTo>
                  <a:lnTo>
                    <a:pt x="29303" y="69330"/>
                  </a:lnTo>
                  <a:lnTo>
                    <a:pt x="18619" y="74203"/>
                  </a:lnTo>
                  <a:lnTo>
                    <a:pt x="17224" y="73537"/>
                  </a:lnTo>
                  <a:lnTo>
                    <a:pt x="29199" y="69288"/>
                  </a:lnTo>
                  <a:close/>
                  <a:moveTo>
                    <a:pt x="51670" y="72746"/>
                  </a:moveTo>
                  <a:lnTo>
                    <a:pt x="55502" y="73454"/>
                  </a:lnTo>
                  <a:lnTo>
                    <a:pt x="50420" y="74307"/>
                  </a:lnTo>
                  <a:lnTo>
                    <a:pt x="48108" y="73662"/>
                  </a:lnTo>
                  <a:lnTo>
                    <a:pt x="51670" y="72746"/>
                  </a:lnTo>
                  <a:close/>
                  <a:moveTo>
                    <a:pt x="45672" y="73287"/>
                  </a:moveTo>
                  <a:lnTo>
                    <a:pt x="46984" y="73641"/>
                  </a:lnTo>
                  <a:lnTo>
                    <a:pt x="44401" y="74328"/>
                  </a:lnTo>
                  <a:lnTo>
                    <a:pt x="43610" y="74016"/>
                  </a:lnTo>
                  <a:lnTo>
                    <a:pt x="45672" y="73287"/>
                  </a:lnTo>
                  <a:close/>
                  <a:moveTo>
                    <a:pt x="30094" y="69288"/>
                  </a:moveTo>
                  <a:lnTo>
                    <a:pt x="42006" y="73745"/>
                  </a:lnTo>
                  <a:lnTo>
                    <a:pt x="40590" y="74391"/>
                  </a:lnTo>
                  <a:lnTo>
                    <a:pt x="29990" y="69330"/>
                  </a:lnTo>
                  <a:lnTo>
                    <a:pt x="30094" y="69288"/>
                  </a:lnTo>
                  <a:close/>
                  <a:moveTo>
                    <a:pt x="16828" y="73662"/>
                  </a:moveTo>
                  <a:lnTo>
                    <a:pt x="18286" y="74370"/>
                  </a:lnTo>
                  <a:lnTo>
                    <a:pt x="18140" y="74432"/>
                  </a:lnTo>
                  <a:lnTo>
                    <a:pt x="16474" y="73808"/>
                  </a:lnTo>
                  <a:lnTo>
                    <a:pt x="16828" y="73662"/>
                  </a:lnTo>
                  <a:close/>
                  <a:moveTo>
                    <a:pt x="42381" y="73891"/>
                  </a:moveTo>
                  <a:lnTo>
                    <a:pt x="42756" y="74016"/>
                  </a:lnTo>
                  <a:lnTo>
                    <a:pt x="41069" y="74620"/>
                  </a:lnTo>
                  <a:lnTo>
                    <a:pt x="40923" y="74557"/>
                  </a:lnTo>
                  <a:lnTo>
                    <a:pt x="42381" y="73891"/>
                  </a:lnTo>
                  <a:close/>
                  <a:moveTo>
                    <a:pt x="11684" y="73516"/>
                  </a:moveTo>
                  <a:lnTo>
                    <a:pt x="14350" y="74245"/>
                  </a:lnTo>
                  <a:lnTo>
                    <a:pt x="12975" y="74724"/>
                  </a:lnTo>
                  <a:lnTo>
                    <a:pt x="9477" y="74078"/>
                  </a:lnTo>
                  <a:lnTo>
                    <a:pt x="11684" y="73516"/>
                  </a:lnTo>
                  <a:close/>
                  <a:moveTo>
                    <a:pt x="16037" y="73953"/>
                  </a:moveTo>
                  <a:lnTo>
                    <a:pt x="17765" y="74599"/>
                  </a:lnTo>
                  <a:lnTo>
                    <a:pt x="17369" y="74786"/>
                  </a:lnTo>
                  <a:lnTo>
                    <a:pt x="15308" y="74203"/>
                  </a:lnTo>
                  <a:lnTo>
                    <a:pt x="16037" y="73953"/>
                  </a:lnTo>
                  <a:close/>
                  <a:moveTo>
                    <a:pt x="18619" y="74516"/>
                  </a:moveTo>
                  <a:lnTo>
                    <a:pt x="19410" y="74911"/>
                  </a:lnTo>
                  <a:lnTo>
                    <a:pt x="19410" y="74911"/>
                  </a:lnTo>
                  <a:lnTo>
                    <a:pt x="18536" y="74578"/>
                  </a:lnTo>
                  <a:lnTo>
                    <a:pt x="18619" y="74516"/>
                  </a:lnTo>
                  <a:close/>
                  <a:moveTo>
                    <a:pt x="43173" y="74183"/>
                  </a:moveTo>
                  <a:lnTo>
                    <a:pt x="43902" y="74453"/>
                  </a:lnTo>
                  <a:lnTo>
                    <a:pt x="41840" y="74974"/>
                  </a:lnTo>
                  <a:lnTo>
                    <a:pt x="41444" y="74786"/>
                  </a:lnTo>
                  <a:lnTo>
                    <a:pt x="43173" y="74183"/>
                  </a:lnTo>
                  <a:close/>
                  <a:moveTo>
                    <a:pt x="47546" y="73808"/>
                  </a:moveTo>
                  <a:lnTo>
                    <a:pt x="49733" y="74412"/>
                  </a:lnTo>
                  <a:lnTo>
                    <a:pt x="46213" y="74995"/>
                  </a:lnTo>
                  <a:lnTo>
                    <a:pt x="44860" y="74495"/>
                  </a:lnTo>
                  <a:lnTo>
                    <a:pt x="47546" y="73808"/>
                  </a:lnTo>
                  <a:close/>
                  <a:moveTo>
                    <a:pt x="40590" y="74703"/>
                  </a:moveTo>
                  <a:lnTo>
                    <a:pt x="40674" y="74745"/>
                  </a:lnTo>
                  <a:lnTo>
                    <a:pt x="39778" y="75078"/>
                  </a:lnTo>
                  <a:lnTo>
                    <a:pt x="39778" y="75078"/>
                  </a:lnTo>
                  <a:lnTo>
                    <a:pt x="40590" y="74703"/>
                  </a:lnTo>
                  <a:close/>
                  <a:moveTo>
                    <a:pt x="14829" y="74370"/>
                  </a:moveTo>
                  <a:lnTo>
                    <a:pt x="16953" y="74974"/>
                  </a:lnTo>
                  <a:lnTo>
                    <a:pt x="16182" y="75328"/>
                  </a:lnTo>
                  <a:lnTo>
                    <a:pt x="13558" y="74828"/>
                  </a:lnTo>
                  <a:lnTo>
                    <a:pt x="14829" y="74370"/>
                  </a:lnTo>
                  <a:close/>
                  <a:moveTo>
                    <a:pt x="44381" y="74620"/>
                  </a:moveTo>
                  <a:lnTo>
                    <a:pt x="45651" y="75099"/>
                  </a:lnTo>
                  <a:lnTo>
                    <a:pt x="43006" y="75536"/>
                  </a:lnTo>
                  <a:lnTo>
                    <a:pt x="42236" y="75182"/>
                  </a:lnTo>
                  <a:lnTo>
                    <a:pt x="44381" y="74620"/>
                  </a:lnTo>
                  <a:close/>
                  <a:moveTo>
                    <a:pt x="8810" y="74245"/>
                  </a:moveTo>
                  <a:lnTo>
                    <a:pt x="12434" y="74911"/>
                  </a:lnTo>
                  <a:lnTo>
                    <a:pt x="10185" y="75724"/>
                  </a:lnTo>
                  <a:lnTo>
                    <a:pt x="5041" y="75224"/>
                  </a:lnTo>
                  <a:lnTo>
                    <a:pt x="8810" y="74245"/>
                  </a:lnTo>
                  <a:close/>
                  <a:moveTo>
                    <a:pt x="18161" y="74745"/>
                  </a:moveTo>
                  <a:lnTo>
                    <a:pt x="20827" y="75744"/>
                  </a:lnTo>
                  <a:lnTo>
                    <a:pt x="17807" y="74891"/>
                  </a:lnTo>
                  <a:lnTo>
                    <a:pt x="18161" y="74745"/>
                  </a:lnTo>
                  <a:close/>
                  <a:moveTo>
                    <a:pt x="41048" y="74932"/>
                  </a:moveTo>
                  <a:lnTo>
                    <a:pt x="41402" y="75099"/>
                  </a:lnTo>
                  <a:lnTo>
                    <a:pt x="38341" y="75890"/>
                  </a:lnTo>
                  <a:lnTo>
                    <a:pt x="38341" y="75890"/>
                  </a:lnTo>
                  <a:lnTo>
                    <a:pt x="41048" y="74932"/>
                  </a:lnTo>
                  <a:close/>
                  <a:moveTo>
                    <a:pt x="50399" y="74599"/>
                  </a:moveTo>
                  <a:lnTo>
                    <a:pt x="54148" y="75640"/>
                  </a:lnTo>
                  <a:lnTo>
                    <a:pt x="49004" y="76036"/>
                  </a:lnTo>
                  <a:lnTo>
                    <a:pt x="46755" y="75203"/>
                  </a:lnTo>
                  <a:lnTo>
                    <a:pt x="50399" y="74599"/>
                  </a:lnTo>
                  <a:close/>
                  <a:moveTo>
                    <a:pt x="13017" y="75036"/>
                  </a:moveTo>
                  <a:lnTo>
                    <a:pt x="15724" y="75536"/>
                  </a:lnTo>
                  <a:lnTo>
                    <a:pt x="14412" y="76119"/>
                  </a:lnTo>
                  <a:lnTo>
                    <a:pt x="10872" y="75786"/>
                  </a:lnTo>
                  <a:lnTo>
                    <a:pt x="13017" y="75036"/>
                  </a:lnTo>
                  <a:close/>
                  <a:moveTo>
                    <a:pt x="46192" y="75307"/>
                  </a:moveTo>
                  <a:lnTo>
                    <a:pt x="48317" y="76098"/>
                  </a:lnTo>
                  <a:lnTo>
                    <a:pt x="44776" y="76369"/>
                  </a:lnTo>
                  <a:lnTo>
                    <a:pt x="43464" y="75765"/>
                  </a:lnTo>
                  <a:lnTo>
                    <a:pt x="46192" y="75307"/>
                  </a:lnTo>
                  <a:close/>
                  <a:moveTo>
                    <a:pt x="17390" y="75078"/>
                  </a:moveTo>
                  <a:lnTo>
                    <a:pt x="22326" y="76453"/>
                  </a:lnTo>
                  <a:lnTo>
                    <a:pt x="16682" y="75411"/>
                  </a:lnTo>
                  <a:lnTo>
                    <a:pt x="17390" y="75078"/>
                  </a:lnTo>
                  <a:close/>
                  <a:moveTo>
                    <a:pt x="41819" y="75286"/>
                  </a:moveTo>
                  <a:lnTo>
                    <a:pt x="42506" y="75619"/>
                  </a:lnTo>
                  <a:lnTo>
                    <a:pt x="36862" y="76577"/>
                  </a:lnTo>
                  <a:lnTo>
                    <a:pt x="41819" y="75286"/>
                  </a:lnTo>
                  <a:close/>
                  <a:moveTo>
                    <a:pt x="16224" y="75619"/>
                  </a:moveTo>
                  <a:lnTo>
                    <a:pt x="23867" y="77036"/>
                  </a:lnTo>
                  <a:lnTo>
                    <a:pt x="14995" y="76182"/>
                  </a:lnTo>
                  <a:lnTo>
                    <a:pt x="16224" y="75619"/>
                  </a:lnTo>
                  <a:close/>
                  <a:moveTo>
                    <a:pt x="42964" y="75849"/>
                  </a:moveTo>
                  <a:lnTo>
                    <a:pt x="44193" y="76432"/>
                  </a:lnTo>
                  <a:lnTo>
                    <a:pt x="35301" y="77119"/>
                  </a:lnTo>
                  <a:lnTo>
                    <a:pt x="42964" y="75849"/>
                  </a:lnTo>
                  <a:close/>
                  <a:moveTo>
                    <a:pt x="4228" y="75453"/>
                  </a:moveTo>
                  <a:lnTo>
                    <a:pt x="9539" y="75953"/>
                  </a:lnTo>
                  <a:lnTo>
                    <a:pt x="5686" y="77306"/>
                  </a:lnTo>
                  <a:lnTo>
                    <a:pt x="3541" y="77286"/>
                  </a:lnTo>
                  <a:lnTo>
                    <a:pt x="1250" y="76203"/>
                  </a:lnTo>
                  <a:lnTo>
                    <a:pt x="4228" y="75453"/>
                  </a:lnTo>
                  <a:close/>
                  <a:moveTo>
                    <a:pt x="10205" y="76015"/>
                  </a:moveTo>
                  <a:lnTo>
                    <a:pt x="13892" y="76369"/>
                  </a:lnTo>
                  <a:lnTo>
                    <a:pt x="11705" y="77369"/>
                  </a:lnTo>
                  <a:lnTo>
                    <a:pt x="6540" y="77327"/>
                  </a:lnTo>
                  <a:lnTo>
                    <a:pt x="10205" y="76015"/>
                  </a:lnTo>
                  <a:close/>
                  <a:moveTo>
                    <a:pt x="14454" y="76432"/>
                  </a:moveTo>
                  <a:lnTo>
                    <a:pt x="24659" y="77411"/>
                  </a:lnTo>
                  <a:lnTo>
                    <a:pt x="24804" y="77473"/>
                  </a:lnTo>
                  <a:lnTo>
                    <a:pt x="24804" y="77473"/>
                  </a:lnTo>
                  <a:lnTo>
                    <a:pt x="12392" y="77369"/>
                  </a:lnTo>
                  <a:lnTo>
                    <a:pt x="14454" y="76432"/>
                  </a:lnTo>
                  <a:close/>
                  <a:moveTo>
                    <a:pt x="29636" y="69497"/>
                  </a:moveTo>
                  <a:lnTo>
                    <a:pt x="40236" y="74537"/>
                  </a:lnTo>
                  <a:lnTo>
                    <a:pt x="36654" y="76182"/>
                  </a:lnTo>
                  <a:lnTo>
                    <a:pt x="35134" y="76723"/>
                  </a:lnTo>
                  <a:lnTo>
                    <a:pt x="33572" y="77119"/>
                  </a:lnTo>
                  <a:lnTo>
                    <a:pt x="31989" y="77390"/>
                  </a:lnTo>
                  <a:lnTo>
                    <a:pt x="30386" y="77515"/>
                  </a:lnTo>
                  <a:lnTo>
                    <a:pt x="28782" y="77494"/>
                  </a:lnTo>
                  <a:lnTo>
                    <a:pt x="27178" y="77348"/>
                  </a:lnTo>
                  <a:lnTo>
                    <a:pt x="25596" y="77056"/>
                  </a:lnTo>
                  <a:lnTo>
                    <a:pt x="24034" y="76619"/>
                  </a:lnTo>
                  <a:lnTo>
                    <a:pt x="22534" y="76057"/>
                  </a:lnTo>
                  <a:lnTo>
                    <a:pt x="18973" y="74370"/>
                  </a:lnTo>
                  <a:lnTo>
                    <a:pt x="29636" y="69497"/>
                  </a:lnTo>
                  <a:close/>
                  <a:moveTo>
                    <a:pt x="44714" y="76682"/>
                  </a:moveTo>
                  <a:lnTo>
                    <a:pt x="46776" y="77660"/>
                  </a:lnTo>
                  <a:lnTo>
                    <a:pt x="46776" y="77660"/>
                  </a:lnTo>
                  <a:lnTo>
                    <a:pt x="34343" y="77556"/>
                  </a:lnTo>
                  <a:lnTo>
                    <a:pt x="34488" y="77473"/>
                  </a:lnTo>
                  <a:lnTo>
                    <a:pt x="44714" y="76682"/>
                  </a:lnTo>
                  <a:close/>
                  <a:moveTo>
                    <a:pt x="48962" y="76328"/>
                  </a:moveTo>
                  <a:lnTo>
                    <a:pt x="52628" y="77702"/>
                  </a:lnTo>
                  <a:lnTo>
                    <a:pt x="47463" y="77660"/>
                  </a:lnTo>
                  <a:lnTo>
                    <a:pt x="45297" y="76619"/>
                  </a:lnTo>
                  <a:lnTo>
                    <a:pt x="48962" y="76328"/>
                  </a:lnTo>
                  <a:close/>
                  <a:moveTo>
                    <a:pt x="54960" y="75869"/>
                  </a:moveTo>
                  <a:lnTo>
                    <a:pt x="57917" y="76682"/>
                  </a:lnTo>
                  <a:lnTo>
                    <a:pt x="55626" y="77723"/>
                  </a:lnTo>
                  <a:lnTo>
                    <a:pt x="53461" y="77702"/>
                  </a:lnTo>
                  <a:lnTo>
                    <a:pt x="49649" y="76286"/>
                  </a:lnTo>
                  <a:lnTo>
                    <a:pt x="54960" y="75869"/>
                  </a:lnTo>
                  <a:close/>
                  <a:moveTo>
                    <a:pt x="4895" y="77598"/>
                  </a:moveTo>
                  <a:lnTo>
                    <a:pt x="4478" y="77744"/>
                  </a:lnTo>
                  <a:lnTo>
                    <a:pt x="4166" y="77598"/>
                  </a:lnTo>
                  <a:close/>
                  <a:moveTo>
                    <a:pt x="26283" y="77765"/>
                  </a:moveTo>
                  <a:lnTo>
                    <a:pt x="26429" y="77827"/>
                  </a:lnTo>
                  <a:lnTo>
                    <a:pt x="26262" y="77848"/>
                  </a:lnTo>
                  <a:lnTo>
                    <a:pt x="26116" y="77765"/>
                  </a:lnTo>
                  <a:close/>
                  <a:moveTo>
                    <a:pt x="33030" y="77827"/>
                  </a:moveTo>
                  <a:lnTo>
                    <a:pt x="32885" y="77890"/>
                  </a:lnTo>
                  <a:lnTo>
                    <a:pt x="32718" y="77890"/>
                  </a:lnTo>
                  <a:lnTo>
                    <a:pt x="32885" y="77827"/>
                  </a:lnTo>
                  <a:close/>
                  <a:moveTo>
                    <a:pt x="27928" y="77994"/>
                  </a:moveTo>
                  <a:lnTo>
                    <a:pt x="28074" y="78056"/>
                  </a:lnTo>
                  <a:lnTo>
                    <a:pt x="27907" y="78077"/>
                  </a:lnTo>
                  <a:lnTo>
                    <a:pt x="27762" y="78014"/>
                  </a:lnTo>
                  <a:lnTo>
                    <a:pt x="27928" y="77994"/>
                  </a:lnTo>
                  <a:close/>
                  <a:moveTo>
                    <a:pt x="31239" y="78035"/>
                  </a:moveTo>
                  <a:lnTo>
                    <a:pt x="31385" y="78056"/>
                  </a:lnTo>
                  <a:lnTo>
                    <a:pt x="31239" y="78098"/>
                  </a:lnTo>
                  <a:lnTo>
                    <a:pt x="31073" y="78077"/>
                  </a:lnTo>
                  <a:lnTo>
                    <a:pt x="31239" y="78035"/>
                  </a:lnTo>
                  <a:close/>
                  <a:moveTo>
                    <a:pt x="29573" y="78098"/>
                  </a:moveTo>
                  <a:lnTo>
                    <a:pt x="29740" y="78119"/>
                  </a:lnTo>
                  <a:lnTo>
                    <a:pt x="29573" y="78160"/>
                  </a:lnTo>
                  <a:lnTo>
                    <a:pt x="29407" y="78119"/>
                  </a:lnTo>
                  <a:lnTo>
                    <a:pt x="29573" y="78098"/>
                  </a:lnTo>
                  <a:close/>
                  <a:moveTo>
                    <a:pt x="55002" y="78014"/>
                  </a:moveTo>
                  <a:lnTo>
                    <a:pt x="54669" y="78160"/>
                  </a:lnTo>
                  <a:lnTo>
                    <a:pt x="54252" y="78014"/>
                  </a:lnTo>
                  <a:close/>
                  <a:moveTo>
                    <a:pt x="27074" y="78077"/>
                  </a:moveTo>
                  <a:lnTo>
                    <a:pt x="27345" y="78160"/>
                  </a:lnTo>
                  <a:lnTo>
                    <a:pt x="27053" y="78223"/>
                  </a:lnTo>
                  <a:lnTo>
                    <a:pt x="26783" y="78098"/>
                  </a:lnTo>
                  <a:lnTo>
                    <a:pt x="27074" y="78077"/>
                  </a:lnTo>
                  <a:close/>
                  <a:moveTo>
                    <a:pt x="32073" y="78119"/>
                  </a:moveTo>
                  <a:lnTo>
                    <a:pt x="32364" y="78139"/>
                  </a:lnTo>
                  <a:lnTo>
                    <a:pt x="32093" y="78264"/>
                  </a:lnTo>
                  <a:lnTo>
                    <a:pt x="31802" y="78202"/>
                  </a:lnTo>
                  <a:lnTo>
                    <a:pt x="32073" y="78119"/>
                  </a:lnTo>
                  <a:close/>
                  <a:moveTo>
                    <a:pt x="28740" y="78223"/>
                  </a:moveTo>
                  <a:lnTo>
                    <a:pt x="29011" y="78306"/>
                  </a:lnTo>
                  <a:lnTo>
                    <a:pt x="28740" y="78389"/>
                  </a:lnTo>
                  <a:lnTo>
                    <a:pt x="28449" y="78285"/>
                  </a:lnTo>
                  <a:lnTo>
                    <a:pt x="28740" y="78223"/>
                  </a:lnTo>
                  <a:close/>
                  <a:moveTo>
                    <a:pt x="30406" y="78244"/>
                  </a:moveTo>
                  <a:lnTo>
                    <a:pt x="30698" y="78285"/>
                  </a:lnTo>
                  <a:lnTo>
                    <a:pt x="30406" y="78389"/>
                  </a:lnTo>
                  <a:lnTo>
                    <a:pt x="30136" y="78306"/>
                  </a:lnTo>
                  <a:lnTo>
                    <a:pt x="30406" y="78244"/>
                  </a:lnTo>
                  <a:close/>
                  <a:moveTo>
                    <a:pt x="27887" y="78369"/>
                  </a:moveTo>
                  <a:lnTo>
                    <a:pt x="28241" y="78514"/>
                  </a:lnTo>
                  <a:lnTo>
                    <a:pt x="27866" y="78598"/>
                  </a:lnTo>
                  <a:lnTo>
                    <a:pt x="27512" y="78431"/>
                  </a:lnTo>
                  <a:lnTo>
                    <a:pt x="27887" y="78369"/>
                  </a:lnTo>
                  <a:close/>
                  <a:moveTo>
                    <a:pt x="31260" y="78410"/>
                  </a:moveTo>
                  <a:lnTo>
                    <a:pt x="31635" y="78473"/>
                  </a:lnTo>
                  <a:lnTo>
                    <a:pt x="31281" y="78639"/>
                  </a:lnTo>
                  <a:lnTo>
                    <a:pt x="30906" y="78535"/>
                  </a:lnTo>
                  <a:lnTo>
                    <a:pt x="31260" y="78410"/>
                  </a:lnTo>
                  <a:close/>
                  <a:moveTo>
                    <a:pt x="29573" y="78452"/>
                  </a:moveTo>
                  <a:lnTo>
                    <a:pt x="29948" y="78556"/>
                  </a:lnTo>
                  <a:lnTo>
                    <a:pt x="29573" y="78702"/>
                  </a:lnTo>
                  <a:lnTo>
                    <a:pt x="29199" y="78556"/>
                  </a:lnTo>
                  <a:lnTo>
                    <a:pt x="29573" y="78452"/>
                  </a:lnTo>
                  <a:close/>
                  <a:moveTo>
                    <a:pt x="55689" y="78014"/>
                  </a:moveTo>
                  <a:lnTo>
                    <a:pt x="59167" y="78035"/>
                  </a:lnTo>
                  <a:lnTo>
                    <a:pt x="56709" y="78910"/>
                  </a:lnTo>
                  <a:lnTo>
                    <a:pt x="55064" y="78306"/>
                  </a:lnTo>
                  <a:lnTo>
                    <a:pt x="55689" y="78014"/>
                  </a:lnTo>
                  <a:close/>
                  <a:moveTo>
                    <a:pt x="28720" y="78681"/>
                  </a:moveTo>
                  <a:lnTo>
                    <a:pt x="29136" y="78848"/>
                  </a:lnTo>
                  <a:lnTo>
                    <a:pt x="28699" y="78993"/>
                  </a:lnTo>
                  <a:lnTo>
                    <a:pt x="28261" y="78806"/>
                  </a:lnTo>
                  <a:lnTo>
                    <a:pt x="28720" y="78681"/>
                  </a:lnTo>
                  <a:close/>
                  <a:moveTo>
                    <a:pt x="30427" y="78702"/>
                  </a:moveTo>
                  <a:lnTo>
                    <a:pt x="30865" y="78827"/>
                  </a:lnTo>
                  <a:lnTo>
                    <a:pt x="30427" y="79014"/>
                  </a:lnTo>
                  <a:lnTo>
                    <a:pt x="29990" y="78848"/>
                  </a:lnTo>
                  <a:lnTo>
                    <a:pt x="30427" y="78702"/>
                  </a:lnTo>
                  <a:close/>
                  <a:moveTo>
                    <a:pt x="5749" y="77598"/>
                  </a:moveTo>
                  <a:lnTo>
                    <a:pt x="11080" y="77640"/>
                  </a:lnTo>
                  <a:lnTo>
                    <a:pt x="7602" y="79243"/>
                  </a:lnTo>
                  <a:lnTo>
                    <a:pt x="4853" y="77910"/>
                  </a:lnTo>
                  <a:lnTo>
                    <a:pt x="5749" y="77598"/>
                  </a:lnTo>
                  <a:close/>
                  <a:moveTo>
                    <a:pt x="11767" y="77660"/>
                  </a:moveTo>
                  <a:lnTo>
                    <a:pt x="25429" y="77765"/>
                  </a:lnTo>
                  <a:lnTo>
                    <a:pt x="25679" y="77890"/>
                  </a:lnTo>
                  <a:lnTo>
                    <a:pt x="8227" y="79264"/>
                  </a:lnTo>
                  <a:lnTo>
                    <a:pt x="11767" y="77660"/>
                  </a:lnTo>
                  <a:close/>
                  <a:moveTo>
                    <a:pt x="29573" y="78993"/>
                  </a:moveTo>
                  <a:lnTo>
                    <a:pt x="30073" y="79181"/>
                  </a:lnTo>
                  <a:lnTo>
                    <a:pt x="29573" y="79410"/>
                  </a:lnTo>
                  <a:lnTo>
                    <a:pt x="29074" y="79181"/>
                  </a:lnTo>
                  <a:lnTo>
                    <a:pt x="29573" y="78993"/>
                  </a:lnTo>
                  <a:close/>
                  <a:moveTo>
                    <a:pt x="4457" y="78056"/>
                  </a:moveTo>
                  <a:lnTo>
                    <a:pt x="7186" y="79347"/>
                  </a:lnTo>
                  <a:lnTo>
                    <a:pt x="5228" y="79514"/>
                  </a:lnTo>
                  <a:lnTo>
                    <a:pt x="2854" y="78618"/>
                  </a:lnTo>
                  <a:lnTo>
                    <a:pt x="4457" y="78056"/>
                  </a:lnTo>
                  <a:close/>
                  <a:moveTo>
                    <a:pt x="48067" y="77952"/>
                  </a:moveTo>
                  <a:lnTo>
                    <a:pt x="53419" y="77994"/>
                  </a:lnTo>
                  <a:lnTo>
                    <a:pt x="54294" y="78327"/>
                  </a:lnTo>
                  <a:lnTo>
                    <a:pt x="51524" y="79597"/>
                  </a:lnTo>
                  <a:lnTo>
                    <a:pt x="48067" y="77952"/>
                  </a:lnTo>
                  <a:close/>
                  <a:moveTo>
                    <a:pt x="33718" y="77827"/>
                  </a:moveTo>
                  <a:lnTo>
                    <a:pt x="47379" y="77952"/>
                  </a:lnTo>
                  <a:lnTo>
                    <a:pt x="50899" y="79618"/>
                  </a:lnTo>
                  <a:lnTo>
                    <a:pt x="33468" y="77952"/>
                  </a:lnTo>
                  <a:lnTo>
                    <a:pt x="33718" y="77827"/>
                  </a:lnTo>
                  <a:close/>
                  <a:moveTo>
                    <a:pt x="2437" y="78785"/>
                  </a:moveTo>
                  <a:lnTo>
                    <a:pt x="4541" y="79556"/>
                  </a:lnTo>
                  <a:lnTo>
                    <a:pt x="896" y="79847"/>
                  </a:lnTo>
                  <a:lnTo>
                    <a:pt x="63" y="79618"/>
                  </a:lnTo>
                  <a:lnTo>
                    <a:pt x="2437" y="78785"/>
                  </a:lnTo>
                  <a:close/>
                  <a:moveTo>
                    <a:pt x="6603" y="79701"/>
                  </a:moveTo>
                  <a:lnTo>
                    <a:pt x="6207" y="79868"/>
                  </a:lnTo>
                  <a:lnTo>
                    <a:pt x="5874" y="79743"/>
                  </a:lnTo>
                  <a:lnTo>
                    <a:pt x="6603" y="79701"/>
                  </a:lnTo>
                  <a:close/>
                  <a:moveTo>
                    <a:pt x="54689" y="78473"/>
                  </a:moveTo>
                  <a:lnTo>
                    <a:pt x="56272" y="79077"/>
                  </a:lnTo>
                  <a:lnTo>
                    <a:pt x="53898" y="79910"/>
                  </a:lnTo>
                  <a:lnTo>
                    <a:pt x="51940" y="79722"/>
                  </a:lnTo>
                  <a:lnTo>
                    <a:pt x="54689" y="78473"/>
                  </a:lnTo>
                  <a:close/>
                  <a:moveTo>
                    <a:pt x="52523" y="80076"/>
                  </a:moveTo>
                  <a:lnTo>
                    <a:pt x="53252" y="80139"/>
                  </a:lnTo>
                  <a:lnTo>
                    <a:pt x="52919" y="80264"/>
                  </a:lnTo>
                  <a:lnTo>
                    <a:pt x="52523" y="80076"/>
                  </a:lnTo>
                  <a:close/>
                  <a:moveTo>
                    <a:pt x="56709" y="79222"/>
                  </a:moveTo>
                  <a:lnTo>
                    <a:pt x="59063" y="80097"/>
                  </a:lnTo>
                  <a:lnTo>
                    <a:pt x="58209" y="80326"/>
                  </a:lnTo>
                  <a:lnTo>
                    <a:pt x="54585" y="79972"/>
                  </a:lnTo>
                  <a:lnTo>
                    <a:pt x="56709" y="79222"/>
                  </a:lnTo>
                  <a:close/>
                  <a:moveTo>
                    <a:pt x="5186" y="79806"/>
                  </a:moveTo>
                  <a:lnTo>
                    <a:pt x="5832" y="80035"/>
                  </a:lnTo>
                  <a:lnTo>
                    <a:pt x="4228" y="80763"/>
                  </a:lnTo>
                  <a:lnTo>
                    <a:pt x="1708" y="80076"/>
                  </a:lnTo>
                  <a:lnTo>
                    <a:pt x="5186" y="79806"/>
                  </a:lnTo>
                  <a:close/>
                  <a:moveTo>
                    <a:pt x="26220" y="78139"/>
                  </a:moveTo>
                  <a:lnTo>
                    <a:pt x="26554" y="78306"/>
                  </a:lnTo>
                  <a:lnTo>
                    <a:pt x="11101" y="80888"/>
                  </a:lnTo>
                  <a:lnTo>
                    <a:pt x="8289" y="79556"/>
                  </a:lnTo>
                  <a:lnTo>
                    <a:pt x="26220" y="78139"/>
                  </a:lnTo>
                  <a:close/>
                  <a:moveTo>
                    <a:pt x="7706" y="79597"/>
                  </a:moveTo>
                  <a:lnTo>
                    <a:pt x="10601" y="80972"/>
                  </a:lnTo>
                  <a:lnTo>
                    <a:pt x="9601" y="81138"/>
                  </a:lnTo>
                  <a:lnTo>
                    <a:pt x="6582" y="80014"/>
                  </a:lnTo>
                  <a:lnTo>
                    <a:pt x="7456" y="79618"/>
                  </a:lnTo>
                  <a:lnTo>
                    <a:pt x="7706" y="79597"/>
                  </a:lnTo>
                  <a:close/>
                  <a:moveTo>
                    <a:pt x="32926" y="78202"/>
                  </a:moveTo>
                  <a:lnTo>
                    <a:pt x="50837" y="79910"/>
                  </a:lnTo>
                  <a:lnTo>
                    <a:pt x="48004" y="81201"/>
                  </a:lnTo>
                  <a:lnTo>
                    <a:pt x="32593" y="78348"/>
                  </a:lnTo>
                  <a:lnTo>
                    <a:pt x="32926" y="78202"/>
                  </a:lnTo>
                  <a:close/>
                  <a:moveTo>
                    <a:pt x="53940" y="80201"/>
                  </a:moveTo>
                  <a:lnTo>
                    <a:pt x="57397" y="80534"/>
                  </a:lnTo>
                  <a:lnTo>
                    <a:pt x="54877" y="81201"/>
                  </a:lnTo>
                  <a:lnTo>
                    <a:pt x="53294" y="80430"/>
                  </a:lnTo>
                  <a:lnTo>
                    <a:pt x="53940" y="80201"/>
                  </a:lnTo>
                  <a:close/>
                  <a:moveTo>
                    <a:pt x="51420" y="79972"/>
                  </a:moveTo>
                  <a:lnTo>
                    <a:pt x="51670" y="79993"/>
                  </a:lnTo>
                  <a:lnTo>
                    <a:pt x="52523" y="80389"/>
                  </a:lnTo>
                  <a:lnTo>
                    <a:pt x="49483" y="81472"/>
                  </a:lnTo>
                  <a:lnTo>
                    <a:pt x="48504" y="81284"/>
                  </a:lnTo>
                  <a:lnTo>
                    <a:pt x="51420" y="79972"/>
                  </a:lnTo>
                  <a:close/>
                  <a:moveTo>
                    <a:pt x="6207" y="80180"/>
                  </a:moveTo>
                  <a:lnTo>
                    <a:pt x="9039" y="81242"/>
                  </a:lnTo>
                  <a:lnTo>
                    <a:pt x="7102" y="81576"/>
                  </a:lnTo>
                  <a:lnTo>
                    <a:pt x="4666" y="80888"/>
                  </a:lnTo>
                  <a:lnTo>
                    <a:pt x="6207" y="80180"/>
                  </a:lnTo>
                  <a:close/>
                  <a:moveTo>
                    <a:pt x="52898" y="80576"/>
                  </a:moveTo>
                  <a:lnTo>
                    <a:pt x="54439" y="81305"/>
                  </a:lnTo>
                  <a:lnTo>
                    <a:pt x="52003" y="81930"/>
                  </a:lnTo>
                  <a:lnTo>
                    <a:pt x="50066" y="81576"/>
                  </a:lnTo>
                  <a:lnTo>
                    <a:pt x="52898" y="80576"/>
                  </a:lnTo>
                  <a:close/>
                  <a:moveTo>
                    <a:pt x="27012" y="78514"/>
                  </a:moveTo>
                  <a:lnTo>
                    <a:pt x="27428" y="78723"/>
                  </a:lnTo>
                  <a:lnTo>
                    <a:pt x="13892" y="82221"/>
                  </a:lnTo>
                  <a:lnTo>
                    <a:pt x="11559" y="81118"/>
                  </a:lnTo>
                  <a:lnTo>
                    <a:pt x="27012" y="78514"/>
                  </a:lnTo>
                  <a:close/>
                  <a:moveTo>
                    <a:pt x="4249" y="81076"/>
                  </a:moveTo>
                  <a:lnTo>
                    <a:pt x="6415" y="81680"/>
                  </a:lnTo>
                  <a:lnTo>
                    <a:pt x="2812" y="82284"/>
                  </a:lnTo>
                  <a:lnTo>
                    <a:pt x="1958" y="82117"/>
                  </a:lnTo>
                  <a:lnTo>
                    <a:pt x="4249" y="81076"/>
                  </a:lnTo>
                  <a:close/>
                  <a:moveTo>
                    <a:pt x="11059" y="81201"/>
                  </a:moveTo>
                  <a:lnTo>
                    <a:pt x="13454" y="82346"/>
                  </a:lnTo>
                  <a:lnTo>
                    <a:pt x="13059" y="82430"/>
                  </a:lnTo>
                  <a:lnTo>
                    <a:pt x="10143" y="81347"/>
                  </a:lnTo>
                  <a:lnTo>
                    <a:pt x="11059" y="81201"/>
                  </a:lnTo>
                  <a:close/>
                  <a:moveTo>
                    <a:pt x="32135" y="78556"/>
                  </a:moveTo>
                  <a:lnTo>
                    <a:pt x="47546" y="81409"/>
                  </a:lnTo>
                  <a:lnTo>
                    <a:pt x="45193" y="82492"/>
                  </a:lnTo>
                  <a:lnTo>
                    <a:pt x="31718" y="78743"/>
                  </a:lnTo>
                  <a:lnTo>
                    <a:pt x="32135" y="78556"/>
                  </a:lnTo>
                  <a:close/>
                  <a:moveTo>
                    <a:pt x="1500" y="82346"/>
                  </a:moveTo>
                  <a:lnTo>
                    <a:pt x="1979" y="82430"/>
                  </a:lnTo>
                  <a:lnTo>
                    <a:pt x="917" y="82596"/>
                  </a:lnTo>
                  <a:lnTo>
                    <a:pt x="1500" y="82346"/>
                  </a:lnTo>
                  <a:close/>
                  <a:moveTo>
                    <a:pt x="48046" y="81513"/>
                  </a:moveTo>
                  <a:lnTo>
                    <a:pt x="48941" y="81680"/>
                  </a:lnTo>
                  <a:lnTo>
                    <a:pt x="46005" y="82700"/>
                  </a:lnTo>
                  <a:lnTo>
                    <a:pt x="45630" y="82596"/>
                  </a:lnTo>
                  <a:lnTo>
                    <a:pt x="48046" y="81513"/>
                  </a:lnTo>
                  <a:close/>
                  <a:moveTo>
                    <a:pt x="54835" y="81492"/>
                  </a:moveTo>
                  <a:lnTo>
                    <a:pt x="57126" y="82575"/>
                  </a:lnTo>
                  <a:lnTo>
                    <a:pt x="56251" y="82721"/>
                  </a:lnTo>
                  <a:lnTo>
                    <a:pt x="52669" y="82055"/>
                  </a:lnTo>
                  <a:lnTo>
                    <a:pt x="54835" y="81492"/>
                  </a:lnTo>
                  <a:close/>
                  <a:moveTo>
                    <a:pt x="9581" y="81451"/>
                  </a:moveTo>
                  <a:lnTo>
                    <a:pt x="12580" y="82555"/>
                  </a:lnTo>
                  <a:lnTo>
                    <a:pt x="11601" y="82825"/>
                  </a:lnTo>
                  <a:lnTo>
                    <a:pt x="7748" y="81742"/>
                  </a:lnTo>
                  <a:lnTo>
                    <a:pt x="9581" y="81451"/>
                  </a:lnTo>
                  <a:close/>
                  <a:moveTo>
                    <a:pt x="57584" y="82804"/>
                  </a:moveTo>
                  <a:lnTo>
                    <a:pt x="58167" y="83075"/>
                  </a:lnTo>
                  <a:lnTo>
                    <a:pt x="58167" y="83075"/>
                  </a:lnTo>
                  <a:lnTo>
                    <a:pt x="57084" y="82888"/>
                  </a:lnTo>
                  <a:lnTo>
                    <a:pt x="57584" y="82804"/>
                  </a:lnTo>
                  <a:close/>
                  <a:moveTo>
                    <a:pt x="49504" y="81784"/>
                  </a:moveTo>
                  <a:lnTo>
                    <a:pt x="51336" y="82117"/>
                  </a:lnTo>
                  <a:lnTo>
                    <a:pt x="47463" y="83117"/>
                  </a:lnTo>
                  <a:lnTo>
                    <a:pt x="46505" y="82846"/>
                  </a:lnTo>
                  <a:lnTo>
                    <a:pt x="49504" y="81784"/>
                  </a:lnTo>
                  <a:close/>
                  <a:moveTo>
                    <a:pt x="27824" y="78910"/>
                  </a:moveTo>
                  <a:lnTo>
                    <a:pt x="28303" y="79139"/>
                  </a:lnTo>
                  <a:lnTo>
                    <a:pt x="16328" y="83388"/>
                  </a:lnTo>
                  <a:lnTo>
                    <a:pt x="14287" y="82430"/>
                  </a:lnTo>
                  <a:lnTo>
                    <a:pt x="27824" y="78910"/>
                  </a:lnTo>
                  <a:close/>
                  <a:moveTo>
                    <a:pt x="7082" y="81867"/>
                  </a:moveTo>
                  <a:lnTo>
                    <a:pt x="11038" y="82971"/>
                  </a:lnTo>
                  <a:lnTo>
                    <a:pt x="9143" y="83450"/>
                  </a:lnTo>
                  <a:lnTo>
                    <a:pt x="3645" y="82450"/>
                  </a:lnTo>
                  <a:lnTo>
                    <a:pt x="7082" y="81867"/>
                  </a:lnTo>
                  <a:close/>
                  <a:moveTo>
                    <a:pt x="13850" y="82534"/>
                  </a:moveTo>
                  <a:lnTo>
                    <a:pt x="15787" y="83450"/>
                  </a:lnTo>
                  <a:lnTo>
                    <a:pt x="13538" y="82617"/>
                  </a:lnTo>
                  <a:lnTo>
                    <a:pt x="13850" y="82534"/>
                  </a:lnTo>
                  <a:close/>
                  <a:moveTo>
                    <a:pt x="31302" y="78931"/>
                  </a:moveTo>
                  <a:lnTo>
                    <a:pt x="44776" y="82679"/>
                  </a:lnTo>
                  <a:lnTo>
                    <a:pt x="42735" y="83617"/>
                  </a:lnTo>
                  <a:lnTo>
                    <a:pt x="30823" y="79160"/>
                  </a:lnTo>
                  <a:lnTo>
                    <a:pt x="31302" y="78931"/>
                  </a:lnTo>
                  <a:close/>
                  <a:moveTo>
                    <a:pt x="45214" y="82784"/>
                  </a:moveTo>
                  <a:lnTo>
                    <a:pt x="45526" y="82888"/>
                  </a:lnTo>
                  <a:lnTo>
                    <a:pt x="43256" y="83679"/>
                  </a:lnTo>
                  <a:lnTo>
                    <a:pt x="45214" y="82784"/>
                  </a:lnTo>
                  <a:close/>
                  <a:moveTo>
                    <a:pt x="52003" y="82242"/>
                  </a:moveTo>
                  <a:lnTo>
                    <a:pt x="55418" y="82867"/>
                  </a:lnTo>
                  <a:lnTo>
                    <a:pt x="49920" y="83783"/>
                  </a:lnTo>
                  <a:lnTo>
                    <a:pt x="48025" y="83263"/>
                  </a:lnTo>
                  <a:lnTo>
                    <a:pt x="52003" y="82242"/>
                  </a:lnTo>
                  <a:close/>
                  <a:moveTo>
                    <a:pt x="13059" y="82742"/>
                  </a:moveTo>
                  <a:lnTo>
                    <a:pt x="15537" y="83679"/>
                  </a:lnTo>
                  <a:lnTo>
                    <a:pt x="15162" y="83804"/>
                  </a:lnTo>
                  <a:lnTo>
                    <a:pt x="12163" y="82971"/>
                  </a:lnTo>
                  <a:lnTo>
                    <a:pt x="13059" y="82742"/>
                  </a:lnTo>
                  <a:close/>
                  <a:moveTo>
                    <a:pt x="46026" y="83013"/>
                  </a:moveTo>
                  <a:lnTo>
                    <a:pt x="46900" y="83263"/>
                  </a:lnTo>
                  <a:lnTo>
                    <a:pt x="43881" y="84033"/>
                  </a:lnTo>
                  <a:lnTo>
                    <a:pt x="43527" y="83908"/>
                  </a:lnTo>
                  <a:lnTo>
                    <a:pt x="46026" y="83013"/>
                  </a:lnTo>
                  <a:close/>
                  <a:moveTo>
                    <a:pt x="11601" y="83117"/>
                  </a:moveTo>
                  <a:lnTo>
                    <a:pt x="14683" y="83971"/>
                  </a:lnTo>
                  <a:lnTo>
                    <a:pt x="13746" y="84304"/>
                  </a:lnTo>
                  <a:lnTo>
                    <a:pt x="9810" y="83575"/>
                  </a:lnTo>
                  <a:lnTo>
                    <a:pt x="11601" y="83117"/>
                  </a:lnTo>
                  <a:close/>
                  <a:moveTo>
                    <a:pt x="28678" y="79306"/>
                  </a:moveTo>
                  <a:lnTo>
                    <a:pt x="29219" y="79576"/>
                  </a:lnTo>
                  <a:lnTo>
                    <a:pt x="18536" y="84450"/>
                  </a:lnTo>
                  <a:lnTo>
                    <a:pt x="16703" y="83575"/>
                  </a:lnTo>
                  <a:lnTo>
                    <a:pt x="28678" y="79306"/>
                  </a:lnTo>
                  <a:close/>
                  <a:moveTo>
                    <a:pt x="15953" y="83825"/>
                  </a:moveTo>
                  <a:lnTo>
                    <a:pt x="17973" y="84575"/>
                  </a:lnTo>
                  <a:lnTo>
                    <a:pt x="17973" y="84575"/>
                  </a:lnTo>
                  <a:lnTo>
                    <a:pt x="15662" y="83929"/>
                  </a:lnTo>
                  <a:lnTo>
                    <a:pt x="15953" y="83825"/>
                  </a:lnTo>
                  <a:close/>
                  <a:moveTo>
                    <a:pt x="47463" y="83408"/>
                  </a:moveTo>
                  <a:lnTo>
                    <a:pt x="49233" y="83908"/>
                  </a:lnTo>
                  <a:lnTo>
                    <a:pt x="45297" y="84575"/>
                  </a:lnTo>
                  <a:lnTo>
                    <a:pt x="44360" y="84221"/>
                  </a:lnTo>
                  <a:lnTo>
                    <a:pt x="47463" y="83408"/>
                  </a:lnTo>
                  <a:close/>
                  <a:moveTo>
                    <a:pt x="30448" y="79327"/>
                  </a:moveTo>
                  <a:lnTo>
                    <a:pt x="42360" y="83783"/>
                  </a:lnTo>
                  <a:lnTo>
                    <a:pt x="40507" y="84616"/>
                  </a:lnTo>
                  <a:lnTo>
                    <a:pt x="29907" y="79576"/>
                  </a:lnTo>
                  <a:lnTo>
                    <a:pt x="30448" y="79327"/>
                  </a:lnTo>
                  <a:close/>
                  <a:moveTo>
                    <a:pt x="43089" y="84054"/>
                  </a:moveTo>
                  <a:lnTo>
                    <a:pt x="43402" y="84158"/>
                  </a:lnTo>
                  <a:lnTo>
                    <a:pt x="41069" y="84762"/>
                  </a:lnTo>
                  <a:lnTo>
                    <a:pt x="43089" y="84054"/>
                  </a:lnTo>
                  <a:close/>
                  <a:moveTo>
                    <a:pt x="15183" y="84096"/>
                  </a:moveTo>
                  <a:lnTo>
                    <a:pt x="17724" y="84804"/>
                  </a:lnTo>
                  <a:lnTo>
                    <a:pt x="17369" y="84970"/>
                  </a:lnTo>
                  <a:lnTo>
                    <a:pt x="14308" y="84408"/>
                  </a:lnTo>
                  <a:lnTo>
                    <a:pt x="15183" y="84096"/>
                  </a:lnTo>
                  <a:close/>
                  <a:moveTo>
                    <a:pt x="9143" y="83742"/>
                  </a:moveTo>
                  <a:lnTo>
                    <a:pt x="13204" y="84491"/>
                  </a:lnTo>
                  <a:lnTo>
                    <a:pt x="11351" y="85158"/>
                  </a:lnTo>
                  <a:lnTo>
                    <a:pt x="5790" y="84616"/>
                  </a:lnTo>
                  <a:lnTo>
                    <a:pt x="9143" y="83742"/>
                  </a:lnTo>
                  <a:close/>
                  <a:moveTo>
                    <a:pt x="43881" y="84346"/>
                  </a:moveTo>
                  <a:lnTo>
                    <a:pt x="44735" y="84658"/>
                  </a:lnTo>
                  <a:lnTo>
                    <a:pt x="41652" y="85179"/>
                  </a:lnTo>
                  <a:lnTo>
                    <a:pt x="41298" y="85012"/>
                  </a:lnTo>
                  <a:lnTo>
                    <a:pt x="43881" y="84346"/>
                  </a:lnTo>
                  <a:close/>
                  <a:moveTo>
                    <a:pt x="49899" y="84096"/>
                  </a:moveTo>
                  <a:lnTo>
                    <a:pt x="53252" y="85012"/>
                  </a:lnTo>
                  <a:lnTo>
                    <a:pt x="47692" y="85449"/>
                  </a:lnTo>
                  <a:lnTo>
                    <a:pt x="45838" y="84762"/>
                  </a:lnTo>
                  <a:lnTo>
                    <a:pt x="49899" y="84096"/>
                  </a:lnTo>
                  <a:close/>
                  <a:moveTo>
                    <a:pt x="18161" y="84929"/>
                  </a:moveTo>
                  <a:lnTo>
                    <a:pt x="19910" y="85408"/>
                  </a:lnTo>
                  <a:lnTo>
                    <a:pt x="20014" y="85470"/>
                  </a:lnTo>
                  <a:lnTo>
                    <a:pt x="20014" y="85470"/>
                  </a:lnTo>
                  <a:lnTo>
                    <a:pt x="17869" y="85074"/>
                  </a:lnTo>
                  <a:lnTo>
                    <a:pt x="18161" y="84929"/>
                  </a:lnTo>
                  <a:close/>
                  <a:moveTo>
                    <a:pt x="13767" y="84595"/>
                  </a:moveTo>
                  <a:lnTo>
                    <a:pt x="16911" y="85179"/>
                  </a:lnTo>
                  <a:lnTo>
                    <a:pt x="15995" y="85595"/>
                  </a:lnTo>
                  <a:lnTo>
                    <a:pt x="12017" y="85220"/>
                  </a:lnTo>
                  <a:lnTo>
                    <a:pt x="13767" y="84595"/>
                  </a:lnTo>
                  <a:close/>
                  <a:moveTo>
                    <a:pt x="40861" y="85116"/>
                  </a:moveTo>
                  <a:lnTo>
                    <a:pt x="41153" y="85262"/>
                  </a:lnTo>
                  <a:lnTo>
                    <a:pt x="39008" y="85616"/>
                  </a:lnTo>
                  <a:lnTo>
                    <a:pt x="39132" y="85574"/>
                  </a:lnTo>
                  <a:lnTo>
                    <a:pt x="40861" y="85116"/>
                  </a:lnTo>
                  <a:close/>
                  <a:moveTo>
                    <a:pt x="45276" y="84866"/>
                  </a:moveTo>
                  <a:lnTo>
                    <a:pt x="47005" y="85512"/>
                  </a:lnTo>
                  <a:lnTo>
                    <a:pt x="43027" y="85824"/>
                  </a:lnTo>
                  <a:lnTo>
                    <a:pt x="42111" y="85387"/>
                  </a:lnTo>
                  <a:lnTo>
                    <a:pt x="45276" y="84866"/>
                  </a:lnTo>
                  <a:close/>
                  <a:moveTo>
                    <a:pt x="17411" y="85283"/>
                  </a:moveTo>
                  <a:lnTo>
                    <a:pt x="21014" y="85949"/>
                  </a:lnTo>
                  <a:lnTo>
                    <a:pt x="21389" y="86116"/>
                  </a:lnTo>
                  <a:lnTo>
                    <a:pt x="21389" y="86116"/>
                  </a:lnTo>
                  <a:lnTo>
                    <a:pt x="16578" y="85658"/>
                  </a:lnTo>
                  <a:lnTo>
                    <a:pt x="17411" y="85283"/>
                  </a:lnTo>
                  <a:close/>
                  <a:moveTo>
                    <a:pt x="22118" y="86157"/>
                  </a:moveTo>
                  <a:lnTo>
                    <a:pt x="22243" y="86178"/>
                  </a:lnTo>
                  <a:lnTo>
                    <a:pt x="22347" y="86220"/>
                  </a:lnTo>
                  <a:lnTo>
                    <a:pt x="22347" y="86220"/>
                  </a:lnTo>
                  <a:lnTo>
                    <a:pt x="22222" y="86199"/>
                  </a:lnTo>
                  <a:lnTo>
                    <a:pt x="22118" y="86157"/>
                  </a:lnTo>
                  <a:close/>
                  <a:moveTo>
                    <a:pt x="41611" y="85470"/>
                  </a:moveTo>
                  <a:lnTo>
                    <a:pt x="42444" y="85866"/>
                  </a:lnTo>
                  <a:lnTo>
                    <a:pt x="37633" y="86262"/>
                  </a:lnTo>
                  <a:lnTo>
                    <a:pt x="37987" y="86095"/>
                  </a:lnTo>
                  <a:lnTo>
                    <a:pt x="41611" y="85470"/>
                  </a:lnTo>
                  <a:close/>
                  <a:moveTo>
                    <a:pt x="36883" y="86262"/>
                  </a:moveTo>
                  <a:lnTo>
                    <a:pt x="36779" y="86324"/>
                  </a:lnTo>
                  <a:lnTo>
                    <a:pt x="36675" y="86324"/>
                  </a:lnTo>
                  <a:lnTo>
                    <a:pt x="36779" y="86282"/>
                  </a:lnTo>
                  <a:lnTo>
                    <a:pt x="36883" y="86262"/>
                  </a:lnTo>
                  <a:close/>
                  <a:moveTo>
                    <a:pt x="4957" y="84845"/>
                  </a:moveTo>
                  <a:lnTo>
                    <a:pt x="10705" y="85387"/>
                  </a:lnTo>
                  <a:lnTo>
                    <a:pt x="7248" y="86616"/>
                  </a:lnTo>
                  <a:lnTo>
                    <a:pt x="1396" y="86553"/>
                  </a:lnTo>
                  <a:lnTo>
                    <a:pt x="313" y="86032"/>
                  </a:lnTo>
                  <a:lnTo>
                    <a:pt x="4957" y="84845"/>
                  </a:lnTo>
                  <a:close/>
                  <a:moveTo>
                    <a:pt x="11372" y="85449"/>
                  </a:moveTo>
                  <a:lnTo>
                    <a:pt x="15474" y="85845"/>
                  </a:lnTo>
                  <a:lnTo>
                    <a:pt x="13683" y="86657"/>
                  </a:lnTo>
                  <a:lnTo>
                    <a:pt x="8102" y="86616"/>
                  </a:lnTo>
                  <a:lnTo>
                    <a:pt x="11372" y="85449"/>
                  </a:lnTo>
                  <a:close/>
                  <a:moveTo>
                    <a:pt x="16057" y="85907"/>
                  </a:moveTo>
                  <a:lnTo>
                    <a:pt x="22159" y="86491"/>
                  </a:lnTo>
                  <a:lnTo>
                    <a:pt x="22680" y="86741"/>
                  </a:lnTo>
                  <a:lnTo>
                    <a:pt x="14371" y="86657"/>
                  </a:lnTo>
                  <a:lnTo>
                    <a:pt x="16057" y="85907"/>
                  </a:lnTo>
                  <a:close/>
                  <a:moveTo>
                    <a:pt x="22992" y="86574"/>
                  </a:moveTo>
                  <a:lnTo>
                    <a:pt x="23388" y="86595"/>
                  </a:lnTo>
                  <a:lnTo>
                    <a:pt x="23763" y="86741"/>
                  </a:lnTo>
                  <a:lnTo>
                    <a:pt x="23367" y="86741"/>
                  </a:lnTo>
                  <a:lnTo>
                    <a:pt x="22992" y="86574"/>
                  </a:lnTo>
                  <a:close/>
                  <a:moveTo>
                    <a:pt x="24617" y="86720"/>
                  </a:moveTo>
                  <a:lnTo>
                    <a:pt x="24742" y="86761"/>
                  </a:lnTo>
                  <a:lnTo>
                    <a:pt x="24742" y="86761"/>
                  </a:lnTo>
                  <a:lnTo>
                    <a:pt x="24617" y="86741"/>
                  </a:lnTo>
                  <a:lnTo>
                    <a:pt x="24513" y="86720"/>
                  </a:lnTo>
                  <a:close/>
                  <a:moveTo>
                    <a:pt x="29553" y="79743"/>
                  </a:moveTo>
                  <a:lnTo>
                    <a:pt x="40153" y="84783"/>
                  </a:lnTo>
                  <a:lnTo>
                    <a:pt x="40132" y="84804"/>
                  </a:lnTo>
                  <a:lnTo>
                    <a:pt x="37841" y="85595"/>
                  </a:lnTo>
                  <a:lnTo>
                    <a:pt x="35509" y="86220"/>
                  </a:lnTo>
                  <a:lnTo>
                    <a:pt x="33114" y="86616"/>
                  </a:lnTo>
                  <a:lnTo>
                    <a:pt x="30719" y="86803"/>
                  </a:lnTo>
                  <a:lnTo>
                    <a:pt x="28303" y="86782"/>
                  </a:lnTo>
                  <a:lnTo>
                    <a:pt x="25887" y="86553"/>
                  </a:lnTo>
                  <a:lnTo>
                    <a:pt x="23513" y="86116"/>
                  </a:lnTo>
                  <a:lnTo>
                    <a:pt x="21181" y="85470"/>
                  </a:lnTo>
                  <a:lnTo>
                    <a:pt x="18911" y="84616"/>
                  </a:lnTo>
                  <a:lnTo>
                    <a:pt x="18890" y="84616"/>
                  </a:lnTo>
                  <a:lnTo>
                    <a:pt x="29553" y="79743"/>
                  </a:lnTo>
                  <a:close/>
                  <a:moveTo>
                    <a:pt x="34488" y="86782"/>
                  </a:moveTo>
                  <a:lnTo>
                    <a:pt x="34384" y="86824"/>
                  </a:lnTo>
                  <a:lnTo>
                    <a:pt x="34259" y="86824"/>
                  </a:lnTo>
                  <a:lnTo>
                    <a:pt x="34384" y="86803"/>
                  </a:lnTo>
                  <a:lnTo>
                    <a:pt x="34488" y="86782"/>
                  </a:lnTo>
                  <a:close/>
                  <a:moveTo>
                    <a:pt x="36009" y="86678"/>
                  </a:moveTo>
                  <a:lnTo>
                    <a:pt x="35634" y="86845"/>
                  </a:lnTo>
                  <a:lnTo>
                    <a:pt x="35238" y="86845"/>
                  </a:lnTo>
                  <a:lnTo>
                    <a:pt x="35613" y="86699"/>
                  </a:lnTo>
                  <a:lnTo>
                    <a:pt x="36009" y="86678"/>
                  </a:lnTo>
                  <a:close/>
                  <a:moveTo>
                    <a:pt x="42964" y="86116"/>
                  </a:moveTo>
                  <a:lnTo>
                    <a:pt x="44630" y="86907"/>
                  </a:lnTo>
                  <a:lnTo>
                    <a:pt x="36321" y="86845"/>
                  </a:lnTo>
                  <a:lnTo>
                    <a:pt x="36862" y="86616"/>
                  </a:lnTo>
                  <a:lnTo>
                    <a:pt x="42964" y="86116"/>
                  </a:lnTo>
                  <a:close/>
                  <a:moveTo>
                    <a:pt x="47650" y="85762"/>
                  </a:moveTo>
                  <a:lnTo>
                    <a:pt x="50899" y="86970"/>
                  </a:lnTo>
                  <a:lnTo>
                    <a:pt x="45318" y="86928"/>
                  </a:lnTo>
                  <a:lnTo>
                    <a:pt x="43548" y="86074"/>
                  </a:lnTo>
                  <a:lnTo>
                    <a:pt x="47650" y="85762"/>
                  </a:lnTo>
                  <a:close/>
                  <a:moveTo>
                    <a:pt x="54065" y="85241"/>
                  </a:moveTo>
                  <a:lnTo>
                    <a:pt x="58688" y="86532"/>
                  </a:lnTo>
                  <a:lnTo>
                    <a:pt x="57605" y="87032"/>
                  </a:lnTo>
                  <a:lnTo>
                    <a:pt x="51753" y="86970"/>
                  </a:lnTo>
                  <a:lnTo>
                    <a:pt x="48337" y="85699"/>
                  </a:lnTo>
                  <a:lnTo>
                    <a:pt x="54065" y="85241"/>
                  </a:lnTo>
                  <a:close/>
                  <a:moveTo>
                    <a:pt x="27053" y="87053"/>
                  </a:moveTo>
                  <a:lnTo>
                    <a:pt x="27158" y="87074"/>
                  </a:lnTo>
                  <a:lnTo>
                    <a:pt x="27053" y="87095"/>
                  </a:lnTo>
                  <a:lnTo>
                    <a:pt x="26929" y="87053"/>
                  </a:lnTo>
                  <a:close/>
                  <a:moveTo>
                    <a:pt x="32073" y="87095"/>
                  </a:moveTo>
                  <a:lnTo>
                    <a:pt x="31948" y="87136"/>
                  </a:lnTo>
                  <a:lnTo>
                    <a:pt x="31843" y="87115"/>
                  </a:lnTo>
                  <a:lnTo>
                    <a:pt x="31948" y="87095"/>
                  </a:lnTo>
                  <a:close/>
                  <a:moveTo>
                    <a:pt x="25825" y="87053"/>
                  </a:moveTo>
                  <a:lnTo>
                    <a:pt x="26200" y="87157"/>
                  </a:lnTo>
                  <a:lnTo>
                    <a:pt x="25804" y="87199"/>
                  </a:lnTo>
                  <a:lnTo>
                    <a:pt x="25408" y="87053"/>
                  </a:lnTo>
                  <a:close/>
                  <a:moveTo>
                    <a:pt x="29490" y="87178"/>
                  </a:moveTo>
                  <a:lnTo>
                    <a:pt x="29615" y="87199"/>
                  </a:lnTo>
                  <a:lnTo>
                    <a:pt x="29490" y="87220"/>
                  </a:lnTo>
                  <a:lnTo>
                    <a:pt x="29386" y="87199"/>
                  </a:lnTo>
                  <a:lnTo>
                    <a:pt x="29490" y="87178"/>
                  </a:lnTo>
                  <a:close/>
                  <a:moveTo>
                    <a:pt x="33593" y="87115"/>
                  </a:moveTo>
                  <a:lnTo>
                    <a:pt x="33197" y="87261"/>
                  </a:lnTo>
                  <a:lnTo>
                    <a:pt x="32801" y="87220"/>
                  </a:lnTo>
                  <a:lnTo>
                    <a:pt x="33176" y="87115"/>
                  </a:lnTo>
                  <a:close/>
                  <a:moveTo>
                    <a:pt x="24575" y="87032"/>
                  </a:moveTo>
                  <a:lnTo>
                    <a:pt x="25117" y="87240"/>
                  </a:lnTo>
                  <a:lnTo>
                    <a:pt x="24513" y="87282"/>
                  </a:lnTo>
                  <a:lnTo>
                    <a:pt x="23992" y="87032"/>
                  </a:lnTo>
                  <a:close/>
                  <a:moveTo>
                    <a:pt x="34426" y="87115"/>
                  </a:moveTo>
                  <a:lnTo>
                    <a:pt x="35009" y="87136"/>
                  </a:lnTo>
                  <a:lnTo>
                    <a:pt x="34467" y="87365"/>
                  </a:lnTo>
                  <a:lnTo>
                    <a:pt x="33884" y="87324"/>
                  </a:lnTo>
                  <a:lnTo>
                    <a:pt x="34426" y="87115"/>
                  </a:lnTo>
                  <a:close/>
                  <a:moveTo>
                    <a:pt x="28261" y="87282"/>
                  </a:moveTo>
                  <a:lnTo>
                    <a:pt x="28657" y="87365"/>
                  </a:lnTo>
                  <a:lnTo>
                    <a:pt x="28261" y="87428"/>
                  </a:lnTo>
                  <a:lnTo>
                    <a:pt x="27866" y="87324"/>
                  </a:lnTo>
                  <a:lnTo>
                    <a:pt x="28261" y="87282"/>
                  </a:lnTo>
                  <a:close/>
                  <a:moveTo>
                    <a:pt x="30740" y="87303"/>
                  </a:moveTo>
                  <a:lnTo>
                    <a:pt x="31135" y="87344"/>
                  </a:lnTo>
                  <a:lnTo>
                    <a:pt x="30740" y="87449"/>
                  </a:lnTo>
                  <a:lnTo>
                    <a:pt x="30323" y="87365"/>
                  </a:lnTo>
                  <a:lnTo>
                    <a:pt x="30740" y="87303"/>
                  </a:lnTo>
                  <a:close/>
                  <a:moveTo>
                    <a:pt x="27012" y="87386"/>
                  </a:moveTo>
                  <a:lnTo>
                    <a:pt x="27574" y="87532"/>
                  </a:lnTo>
                  <a:lnTo>
                    <a:pt x="26991" y="87636"/>
                  </a:lnTo>
                  <a:lnTo>
                    <a:pt x="26450" y="87428"/>
                  </a:lnTo>
                  <a:lnTo>
                    <a:pt x="27012" y="87386"/>
                  </a:lnTo>
                  <a:close/>
                  <a:moveTo>
                    <a:pt x="31968" y="87428"/>
                  </a:moveTo>
                  <a:lnTo>
                    <a:pt x="32551" y="87490"/>
                  </a:lnTo>
                  <a:lnTo>
                    <a:pt x="31989" y="87678"/>
                  </a:lnTo>
                  <a:lnTo>
                    <a:pt x="31406" y="87574"/>
                  </a:lnTo>
                  <a:lnTo>
                    <a:pt x="31968" y="87428"/>
                  </a:lnTo>
                  <a:close/>
                  <a:moveTo>
                    <a:pt x="29490" y="87511"/>
                  </a:moveTo>
                  <a:lnTo>
                    <a:pt x="30073" y="87615"/>
                  </a:lnTo>
                  <a:lnTo>
                    <a:pt x="29490" y="87761"/>
                  </a:lnTo>
                  <a:lnTo>
                    <a:pt x="28928" y="87615"/>
                  </a:lnTo>
                  <a:lnTo>
                    <a:pt x="29490" y="87511"/>
                  </a:lnTo>
                  <a:close/>
                  <a:moveTo>
                    <a:pt x="2021" y="86845"/>
                  </a:moveTo>
                  <a:lnTo>
                    <a:pt x="6457" y="86886"/>
                  </a:lnTo>
                  <a:lnTo>
                    <a:pt x="3958" y="87782"/>
                  </a:lnTo>
                  <a:lnTo>
                    <a:pt x="2021" y="86845"/>
                  </a:lnTo>
                  <a:close/>
                  <a:moveTo>
                    <a:pt x="25762" y="87490"/>
                  </a:moveTo>
                  <a:lnTo>
                    <a:pt x="26429" y="87740"/>
                  </a:lnTo>
                  <a:lnTo>
                    <a:pt x="25700" y="87865"/>
                  </a:lnTo>
                  <a:lnTo>
                    <a:pt x="25033" y="87532"/>
                  </a:lnTo>
                  <a:lnTo>
                    <a:pt x="25762" y="87490"/>
                  </a:lnTo>
                  <a:close/>
                  <a:moveTo>
                    <a:pt x="33239" y="87553"/>
                  </a:moveTo>
                  <a:lnTo>
                    <a:pt x="33947" y="87615"/>
                  </a:lnTo>
                  <a:lnTo>
                    <a:pt x="33280" y="87928"/>
                  </a:lnTo>
                  <a:lnTo>
                    <a:pt x="32572" y="87782"/>
                  </a:lnTo>
                  <a:lnTo>
                    <a:pt x="33239" y="87553"/>
                  </a:lnTo>
                  <a:close/>
                  <a:moveTo>
                    <a:pt x="28241" y="87719"/>
                  </a:moveTo>
                  <a:lnTo>
                    <a:pt x="28928" y="87907"/>
                  </a:lnTo>
                  <a:lnTo>
                    <a:pt x="28220" y="88094"/>
                  </a:lnTo>
                  <a:lnTo>
                    <a:pt x="27532" y="87844"/>
                  </a:lnTo>
                  <a:lnTo>
                    <a:pt x="28241" y="87719"/>
                  </a:lnTo>
                  <a:close/>
                  <a:moveTo>
                    <a:pt x="30740" y="87740"/>
                  </a:moveTo>
                  <a:lnTo>
                    <a:pt x="31448" y="87865"/>
                  </a:lnTo>
                  <a:lnTo>
                    <a:pt x="30760" y="88115"/>
                  </a:lnTo>
                  <a:lnTo>
                    <a:pt x="30052" y="87928"/>
                  </a:lnTo>
                  <a:lnTo>
                    <a:pt x="30740" y="87740"/>
                  </a:lnTo>
                  <a:close/>
                  <a:moveTo>
                    <a:pt x="52544" y="87282"/>
                  </a:moveTo>
                  <a:lnTo>
                    <a:pt x="56980" y="87303"/>
                  </a:lnTo>
                  <a:lnTo>
                    <a:pt x="55023" y="88198"/>
                  </a:lnTo>
                  <a:lnTo>
                    <a:pt x="52544" y="87282"/>
                  </a:lnTo>
                  <a:close/>
                  <a:moveTo>
                    <a:pt x="13746" y="86949"/>
                  </a:moveTo>
                  <a:lnTo>
                    <a:pt x="23305" y="87032"/>
                  </a:lnTo>
                  <a:lnTo>
                    <a:pt x="23950" y="87344"/>
                  </a:lnTo>
                  <a:lnTo>
                    <a:pt x="10580" y="88386"/>
                  </a:lnTo>
                  <a:lnTo>
                    <a:pt x="13746" y="86949"/>
                  </a:lnTo>
                  <a:close/>
                  <a:moveTo>
                    <a:pt x="26970" y="87928"/>
                  </a:moveTo>
                  <a:lnTo>
                    <a:pt x="27741" y="88219"/>
                  </a:lnTo>
                  <a:lnTo>
                    <a:pt x="26929" y="88427"/>
                  </a:lnTo>
                  <a:lnTo>
                    <a:pt x="26158" y="88073"/>
                  </a:lnTo>
                  <a:lnTo>
                    <a:pt x="26970" y="87928"/>
                  </a:lnTo>
                  <a:close/>
                  <a:moveTo>
                    <a:pt x="32010" y="87969"/>
                  </a:moveTo>
                  <a:lnTo>
                    <a:pt x="32822" y="88136"/>
                  </a:lnTo>
                  <a:lnTo>
                    <a:pt x="32052" y="88469"/>
                  </a:lnTo>
                  <a:lnTo>
                    <a:pt x="31239" y="88261"/>
                  </a:lnTo>
                  <a:lnTo>
                    <a:pt x="32010" y="87969"/>
                  </a:lnTo>
                  <a:close/>
                  <a:moveTo>
                    <a:pt x="29490" y="88073"/>
                  </a:moveTo>
                  <a:lnTo>
                    <a:pt x="30281" y="88282"/>
                  </a:lnTo>
                  <a:lnTo>
                    <a:pt x="29490" y="88573"/>
                  </a:lnTo>
                  <a:lnTo>
                    <a:pt x="28699" y="88282"/>
                  </a:lnTo>
                  <a:lnTo>
                    <a:pt x="29490" y="88073"/>
                  </a:lnTo>
                  <a:close/>
                  <a:moveTo>
                    <a:pt x="35696" y="87136"/>
                  </a:moveTo>
                  <a:lnTo>
                    <a:pt x="45255" y="87220"/>
                  </a:lnTo>
                  <a:lnTo>
                    <a:pt x="48400" y="88698"/>
                  </a:lnTo>
                  <a:lnTo>
                    <a:pt x="35051" y="87428"/>
                  </a:lnTo>
                  <a:lnTo>
                    <a:pt x="35696" y="87136"/>
                  </a:lnTo>
                  <a:close/>
                  <a:moveTo>
                    <a:pt x="7311" y="86907"/>
                  </a:moveTo>
                  <a:lnTo>
                    <a:pt x="13059" y="86949"/>
                  </a:lnTo>
                  <a:lnTo>
                    <a:pt x="9726" y="88469"/>
                  </a:lnTo>
                  <a:lnTo>
                    <a:pt x="6019" y="88761"/>
                  </a:lnTo>
                  <a:lnTo>
                    <a:pt x="4333" y="87948"/>
                  </a:lnTo>
                  <a:lnTo>
                    <a:pt x="7311" y="86907"/>
                  </a:lnTo>
                  <a:close/>
                  <a:moveTo>
                    <a:pt x="3937" y="88094"/>
                  </a:moveTo>
                  <a:lnTo>
                    <a:pt x="5436" y="88802"/>
                  </a:lnTo>
                  <a:lnTo>
                    <a:pt x="3916" y="88927"/>
                  </a:lnTo>
                  <a:lnTo>
                    <a:pt x="2771" y="88511"/>
                  </a:lnTo>
                  <a:lnTo>
                    <a:pt x="3937" y="88094"/>
                  </a:lnTo>
                  <a:close/>
                  <a:moveTo>
                    <a:pt x="28199" y="88407"/>
                  </a:moveTo>
                  <a:lnTo>
                    <a:pt x="29053" y="88719"/>
                  </a:lnTo>
                  <a:lnTo>
                    <a:pt x="28178" y="89031"/>
                  </a:lnTo>
                  <a:lnTo>
                    <a:pt x="27324" y="88636"/>
                  </a:lnTo>
                  <a:lnTo>
                    <a:pt x="28199" y="88407"/>
                  </a:lnTo>
                  <a:close/>
                  <a:moveTo>
                    <a:pt x="30760" y="88427"/>
                  </a:moveTo>
                  <a:lnTo>
                    <a:pt x="31656" y="88656"/>
                  </a:lnTo>
                  <a:lnTo>
                    <a:pt x="30802" y="89052"/>
                  </a:lnTo>
                  <a:lnTo>
                    <a:pt x="29907" y="88719"/>
                  </a:lnTo>
                  <a:lnTo>
                    <a:pt x="30760" y="88427"/>
                  </a:lnTo>
                  <a:close/>
                  <a:moveTo>
                    <a:pt x="45942" y="87220"/>
                  </a:moveTo>
                  <a:lnTo>
                    <a:pt x="51690" y="87261"/>
                  </a:lnTo>
                  <a:lnTo>
                    <a:pt x="54648" y="88365"/>
                  </a:lnTo>
                  <a:lnTo>
                    <a:pt x="52961" y="89135"/>
                  </a:lnTo>
                  <a:lnTo>
                    <a:pt x="49233" y="88781"/>
                  </a:lnTo>
                  <a:lnTo>
                    <a:pt x="45942" y="87220"/>
                  </a:lnTo>
                  <a:close/>
                  <a:moveTo>
                    <a:pt x="2354" y="88656"/>
                  </a:moveTo>
                  <a:lnTo>
                    <a:pt x="3229" y="88969"/>
                  </a:lnTo>
                  <a:lnTo>
                    <a:pt x="917" y="89156"/>
                  </a:lnTo>
                  <a:lnTo>
                    <a:pt x="2354" y="88656"/>
                  </a:lnTo>
                  <a:close/>
                  <a:moveTo>
                    <a:pt x="55043" y="88511"/>
                  </a:moveTo>
                  <a:lnTo>
                    <a:pt x="56189" y="88948"/>
                  </a:lnTo>
                  <a:lnTo>
                    <a:pt x="55064" y="89344"/>
                  </a:lnTo>
                  <a:lnTo>
                    <a:pt x="53523" y="89198"/>
                  </a:lnTo>
                  <a:lnTo>
                    <a:pt x="55043" y="88511"/>
                  </a:lnTo>
                  <a:close/>
                  <a:moveTo>
                    <a:pt x="8956" y="88823"/>
                  </a:moveTo>
                  <a:lnTo>
                    <a:pt x="7519" y="89469"/>
                  </a:lnTo>
                  <a:lnTo>
                    <a:pt x="6540" y="89011"/>
                  </a:lnTo>
                  <a:lnTo>
                    <a:pt x="8956" y="88823"/>
                  </a:lnTo>
                  <a:close/>
                  <a:moveTo>
                    <a:pt x="56626" y="89094"/>
                  </a:moveTo>
                  <a:lnTo>
                    <a:pt x="58042" y="89635"/>
                  </a:lnTo>
                  <a:lnTo>
                    <a:pt x="55751" y="89406"/>
                  </a:lnTo>
                  <a:lnTo>
                    <a:pt x="56626" y="89094"/>
                  </a:lnTo>
                  <a:close/>
                  <a:moveTo>
                    <a:pt x="29490" y="88886"/>
                  </a:moveTo>
                  <a:lnTo>
                    <a:pt x="30427" y="89219"/>
                  </a:lnTo>
                  <a:lnTo>
                    <a:pt x="29469" y="89656"/>
                  </a:lnTo>
                  <a:lnTo>
                    <a:pt x="28553" y="89219"/>
                  </a:lnTo>
                  <a:lnTo>
                    <a:pt x="29490" y="88886"/>
                  </a:lnTo>
                  <a:close/>
                  <a:moveTo>
                    <a:pt x="50004" y="89156"/>
                  </a:moveTo>
                  <a:lnTo>
                    <a:pt x="52419" y="89385"/>
                  </a:lnTo>
                  <a:lnTo>
                    <a:pt x="51441" y="89844"/>
                  </a:lnTo>
                  <a:lnTo>
                    <a:pt x="50004" y="89156"/>
                  </a:lnTo>
                  <a:close/>
                  <a:moveTo>
                    <a:pt x="5957" y="89052"/>
                  </a:moveTo>
                  <a:lnTo>
                    <a:pt x="7186" y="89635"/>
                  </a:lnTo>
                  <a:lnTo>
                    <a:pt x="6561" y="89906"/>
                  </a:lnTo>
                  <a:lnTo>
                    <a:pt x="4541" y="89156"/>
                  </a:lnTo>
                  <a:lnTo>
                    <a:pt x="5957" y="89052"/>
                  </a:lnTo>
                  <a:close/>
                  <a:moveTo>
                    <a:pt x="53002" y="89448"/>
                  </a:moveTo>
                  <a:lnTo>
                    <a:pt x="54419" y="89573"/>
                  </a:lnTo>
                  <a:lnTo>
                    <a:pt x="52398" y="90302"/>
                  </a:lnTo>
                  <a:lnTo>
                    <a:pt x="51774" y="89989"/>
                  </a:lnTo>
                  <a:lnTo>
                    <a:pt x="53002" y="89448"/>
                  </a:lnTo>
                  <a:close/>
                  <a:moveTo>
                    <a:pt x="24471" y="87594"/>
                  </a:moveTo>
                  <a:lnTo>
                    <a:pt x="25200" y="87948"/>
                  </a:lnTo>
                  <a:lnTo>
                    <a:pt x="9747" y="90531"/>
                  </a:lnTo>
                  <a:lnTo>
                    <a:pt x="7852" y="89635"/>
                  </a:lnTo>
                  <a:lnTo>
                    <a:pt x="9810" y="88740"/>
                  </a:lnTo>
                  <a:lnTo>
                    <a:pt x="24471" y="87594"/>
                  </a:lnTo>
                  <a:close/>
                  <a:moveTo>
                    <a:pt x="3874" y="89219"/>
                  </a:moveTo>
                  <a:lnTo>
                    <a:pt x="6186" y="90093"/>
                  </a:lnTo>
                  <a:lnTo>
                    <a:pt x="4999" y="90614"/>
                  </a:lnTo>
                  <a:lnTo>
                    <a:pt x="813" y="89469"/>
                  </a:lnTo>
                  <a:lnTo>
                    <a:pt x="3874" y="89219"/>
                  </a:lnTo>
                  <a:close/>
                  <a:moveTo>
                    <a:pt x="7519" y="89802"/>
                  </a:moveTo>
                  <a:lnTo>
                    <a:pt x="9247" y="90614"/>
                  </a:lnTo>
                  <a:lnTo>
                    <a:pt x="8685" y="90718"/>
                  </a:lnTo>
                  <a:lnTo>
                    <a:pt x="6936" y="90052"/>
                  </a:lnTo>
                  <a:lnTo>
                    <a:pt x="7519" y="89802"/>
                  </a:lnTo>
                  <a:close/>
                  <a:moveTo>
                    <a:pt x="34530" y="87678"/>
                  </a:moveTo>
                  <a:lnTo>
                    <a:pt x="49170" y="89073"/>
                  </a:lnTo>
                  <a:lnTo>
                    <a:pt x="51086" y="89989"/>
                  </a:lnTo>
                  <a:lnTo>
                    <a:pt x="49191" y="90864"/>
                  </a:lnTo>
                  <a:lnTo>
                    <a:pt x="33780" y="88011"/>
                  </a:lnTo>
                  <a:lnTo>
                    <a:pt x="34530" y="87678"/>
                  </a:lnTo>
                  <a:close/>
                  <a:moveTo>
                    <a:pt x="55106" y="89635"/>
                  </a:moveTo>
                  <a:lnTo>
                    <a:pt x="58146" y="89927"/>
                  </a:lnTo>
                  <a:lnTo>
                    <a:pt x="53940" y="91031"/>
                  </a:lnTo>
                  <a:lnTo>
                    <a:pt x="52773" y="90468"/>
                  </a:lnTo>
                  <a:lnTo>
                    <a:pt x="55106" y="89635"/>
                  </a:lnTo>
                  <a:close/>
                  <a:moveTo>
                    <a:pt x="6561" y="90218"/>
                  </a:moveTo>
                  <a:lnTo>
                    <a:pt x="8123" y="90802"/>
                  </a:lnTo>
                  <a:lnTo>
                    <a:pt x="6603" y="91051"/>
                  </a:lnTo>
                  <a:lnTo>
                    <a:pt x="5436" y="90739"/>
                  </a:lnTo>
                  <a:lnTo>
                    <a:pt x="6561" y="90218"/>
                  </a:lnTo>
                  <a:close/>
                  <a:moveTo>
                    <a:pt x="51441" y="90156"/>
                  </a:moveTo>
                  <a:lnTo>
                    <a:pt x="52003" y="90427"/>
                  </a:lnTo>
                  <a:lnTo>
                    <a:pt x="50253" y="91051"/>
                  </a:lnTo>
                  <a:lnTo>
                    <a:pt x="49691" y="90947"/>
                  </a:lnTo>
                  <a:lnTo>
                    <a:pt x="51441" y="90156"/>
                  </a:lnTo>
                  <a:close/>
                  <a:moveTo>
                    <a:pt x="52378" y="90614"/>
                  </a:moveTo>
                  <a:lnTo>
                    <a:pt x="53502" y="91135"/>
                  </a:lnTo>
                  <a:lnTo>
                    <a:pt x="52336" y="91447"/>
                  </a:lnTo>
                  <a:lnTo>
                    <a:pt x="50816" y="91156"/>
                  </a:lnTo>
                  <a:lnTo>
                    <a:pt x="52378" y="90614"/>
                  </a:lnTo>
                  <a:close/>
                  <a:moveTo>
                    <a:pt x="5041" y="90927"/>
                  </a:moveTo>
                  <a:lnTo>
                    <a:pt x="5936" y="91176"/>
                  </a:lnTo>
                  <a:lnTo>
                    <a:pt x="3645" y="91551"/>
                  </a:lnTo>
                  <a:lnTo>
                    <a:pt x="3645" y="91551"/>
                  </a:lnTo>
                  <a:lnTo>
                    <a:pt x="5041" y="90927"/>
                  </a:lnTo>
                  <a:close/>
                  <a:moveTo>
                    <a:pt x="53898" y="91322"/>
                  </a:moveTo>
                  <a:lnTo>
                    <a:pt x="55272" y="91989"/>
                  </a:lnTo>
                  <a:lnTo>
                    <a:pt x="55272" y="91989"/>
                  </a:lnTo>
                  <a:lnTo>
                    <a:pt x="53002" y="91572"/>
                  </a:lnTo>
                  <a:lnTo>
                    <a:pt x="53898" y="91322"/>
                  </a:lnTo>
                  <a:close/>
                  <a:moveTo>
                    <a:pt x="9706" y="90843"/>
                  </a:moveTo>
                  <a:lnTo>
                    <a:pt x="12163" y="92009"/>
                  </a:lnTo>
                  <a:lnTo>
                    <a:pt x="12163" y="92009"/>
                  </a:lnTo>
                  <a:lnTo>
                    <a:pt x="9227" y="90906"/>
                  </a:lnTo>
                  <a:lnTo>
                    <a:pt x="9706" y="90843"/>
                  </a:lnTo>
                  <a:close/>
                  <a:moveTo>
                    <a:pt x="25658" y="88157"/>
                  </a:moveTo>
                  <a:lnTo>
                    <a:pt x="26491" y="88552"/>
                  </a:lnTo>
                  <a:lnTo>
                    <a:pt x="12934" y="92051"/>
                  </a:lnTo>
                  <a:lnTo>
                    <a:pt x="10205" y="90760"/>
                  </a:lnTo>
                  <a:lnTo>
                    <a:pt x="25658" y="88157"/>
                  </a:lnTo>
                  <a:close/>
                  <a:moveTo>
                    <a:pt x="49233" y="91156"/>
                  </a:moveTo>
                  <a:lnTo>
                    <a:pt x="49691" y="91239"/>
                  </a:lnTo>
                  <a:lnTo>
                    <a:pt x="46755" y="92301"/>
                  </a:lnTo>
                  <a:lnTo>
                    <a:pt x="49233" y="91156"/>
                  </a:lnTo>
                  <a:close/>
                  <a:moveTo>
                    <a:pt x="33322" y="88219"/>
                  </a:moveTo>
                  <a:lnTo>
                    <a:pt x="48733" y="91072"/>
                  </a:lnTo>
                  <a:lnTo>
                    <a:pt x="45963" y="92322"/>
                  </a:lnTo>
                  <a:lnTo>
                    <a:pt x="32489" y="88594"/>
                  </a:lnTo>
                  <a:lnTo>
                    <a:pt x="33322" y="88219"/>
                  </a:lnTo>
                  <a:close/>
                  <a:moveTo>
                    <a:pt x="8664" y="91010"/>
                  </a:moveTo>
                  <a:lnTo>
                    <a:pt x="12080" y="92280"/>
                  </a:lnTo>
                  <a:lnTo>
                    <a:pt x="11517" y="92426"/>
                  </a:lnTo>
                  <a:lnTo>
                    <a:pt x="7269" y="91239"/>
                  </a:lnTo>
                  <a:lnTo>
                    <a:pt x="8664" y="91010"/>
                  </a:lnTo>
                  <a:close/>
                  <a:moveTo>
                    <a:pt x="50274" y="91343"/>
                  </a:moveTo>
                  <a:lnTo>
                    <a:pt x="51670" y="91614"/>
                  </a:lnTo>
                  <a:lnTo>
                    <a:pt x="47379" y="92718"/>
                  </a:lnTo>
                  <a:lnTo>
                    <a:pt x="46838" y="92572"/>
                  </a:lnTo>
                  <a:lnTo>
                    <a:pt x="50274" y="91343"/>
                  </a:lnTo>
                  <a:close/>
                  <a:moveTo>
                    <a:pt x="6582" y="91364"/>
                  </a:moveTo>
                  <a:lnTo>
                    <a:pt x="10976" y="92572"/>
                  </a:lnTo>
                  <a:lnTo>
                    <a:pt x="9477" y="92947"/>
                  </a:lnTo>
                  <a:lnTo>
                    <a:pt x="3583" y="91864"/>
                  </a:lnTo>
                  <a:lnTo>
                    <a:pt x="6582" y="91364"/>
                  </a:lnTo>
                  <a:close/>
                  <a:moveTo>
                    <a:pt x="52336" y="91739"/>
                  </a:moveTo>
                  <a:lnTo>
                    <a:pt x="55356" y="92301"/>
                  </a:lnTo>
                  <a:lnTo>
                    <a:pt x="49420" y="93280"/>
                  </a:lnTo>
                  <a:lnTo>
                    <a:pt x="47942" y="92884"/>
                  </a:lnTo>
                  <a:lnTo>
                    <a:pt x="52336" y="91739"/>
                  </a:lnTo>
                  <a:close/>
                  <a:moveTo>
                    <a:pt x="26887" y="88740"/>
                  </a:moveTo>
                  <a:lnTo>
                    <a:pt x="27782" y="89177"/>
                  </a:lnTo>
                  <a:lnTo>
                    <a:pt x="15891" y="93384"/>
                  </a:lnTo>
                  <a:lnTo>
                    <a:pt x="15287" y="93176"/>
                  </a:lnTo>
                  <a:lnTo>
                    <a:pt x="13350" y="92259"/>
                  </a:lnTo>
                  <a:lnTo>
                    <a:pt x="26887" y="88740"/>
                  </a:lnTo>
                  <a:close/>
                  <a:moveTo>
                    <a:pt x="12538" y="92468"/>
                  </a:moveTo>
                  <a:lnTo>
                    <a:pt x="15099" y="93405"/>
                  </a:lnTo>
                  <a:lnTo>
                    <a:pt x="12080" y="92572"/>
                  </a:lnTo>
                  <a:lnTo>
                    <a:pt x="12538" y="92468"/>
                  </a:lnTo>
                  <a:close/>
                  <a:moveTo>
                    <a:pt x="32073" y="88781"/>
                  </a:moveTo>
                  <a:lnTo>
                    <a:pt x="45568" y="92509"/>
                  </a:lnTo>
                  <a:lnTo>
                    <a:pt x="43610" y="93405"/>
                  </a:lnTo>
                  <a:lnTo>
                    <a:pt x="43006" y="93613"/>
                  </a:lnTo>
                  <a:lnTo>
                    <a:pt x="31177" y="89198"/>
                  </a:lnTo>
                  <a:lnTo>
                    <a:pt x="32073" y="88781"/>
                  </a:lnTo>
                  <a:close/>
                  <a:moveTo>
                    <a:pt x="46359" y="92738"/>
                  </a:moveTo>
                  <a:lnTo>
                    <a:pt x="46817" y="92863"/>
                  </a:lnTo>
                  <a:lnTo>
                    <a:pt x="43797" y="93655"/>
                  </a:lnTo>
                  <a:lnTo>
                    <a:pt x="43797" y="93655"/>
                  </a:lnTo>
                  <a:lnTo>
                    <a:pt x="46359" y="92738"/>
                  </a:lnTo>
                  <a:close/>
                  <a:moveTo>
                    <a:pt x="11517" y="92718"/>
                  </a:moveTo>
                  <a:lnTo>
                    <a:pt x="15037" y="93696"/>
                  </a:lnTo>
                  <a:lnTo>
                    <a:pt x="14496" y="93884"/>
                  </a:lnTo>
                  <a:lnTo>
                    <a:pt x="10143" y="93072"/>
                  </a:lnTo>
                  <a:lnTo>
                    <a:pt x="11517" y="92718"/>
                  </a:lnTo>
                  <a:close/>
                  <a:moveTo>
                    <a:pt x="47379" y="93030"/>
                  </a:moveTo>
                  <a:lnTo>
                    <a:pt x="48754" y="93405"/>
                  </a:lnTo>
                  <a:lnTo>
                    <a:pt x="44381" y="94134"/>
                  </a:lnTo>
                  <a:lnTo>
                    <a:pt x="43860" y="93925"/>
                  </a:lnTo>
                  <a:lnTo>
                    <a:pt x="47379" y="93030"/>
                  </a:lnTo>
                  <a:close/>
                  <a:moveTo>
                    <a:pt x="56189" y="92447"/>
                  </a:moveTo>
                  <a:lnTo>
                    <a:pt x="56272" y="92468"/>
                  </a:lnTo>
                  <a:lnTo>
                    <a:pt x="59209" y="93863"/>
                  </a:lnTo>
                  <a:lnTo>
                    <a:pt x="53190" y="94321"/>
                  </a:lnTo>
                  <a:lnTo>
                    <a:pt x="50087" y="93467"/>
                  </a:lnTo>
                  <a:lnTo>
                    <a:pt x="56189" y="92447"/>
                  </a:lnTo>
                  <a:close/>
                  <a:moveTo>
                    <a:pt x="15516" y="93821"/>
                  </a:moveTo>
                  <a:lnTo>
                    <a:pt x="16641" y="94134"/>
                  </a:lnTo>
                  <a:lnTo>
                    <a:pt x="17120" y="94363"/>
                  </a:lnTo>
                  <a:lnTo>
                    <a:pt x="15079" y="93988"/>
                  </a:lnTo>
                  <a:lnTo>
                    <a:pt x="15516" y="93821"/>
                  </a:lnTo>
                  <a:close/>
                  <a:moveTo>
                    <a:pt x="28157" y="89344"/>
                  </a:moveTo>
                  <a:lnTo>
                    <a:pt x="29136" y="89802"/>
                  </a:lnTo>
                  <a:lnTo>
                    <a:pt x="18931" y="94467"/>
                  </a:lnTo>
                  <a:lnTo>
                    <a:pt x="18307" y="94300"/>
                  </a:lnTo>
                  <a:lnTo>
                    <a:pt x="16307" y="93551"/>
                  </a:lnTo>
                  <a:lnTo>
                    <a:pt x="28157" y="89344"/>
                  </a:lnTo>
                  <a:close/>
                  <a:moveTo>
                    <a:pt x="43360" y="94050"/>
                  </a:moveTo>
                  <a:lnTo>
                    <a:pt x="43818" y="94217"/>
                  </a:lnTo>
                  <a:lnTo>
                    <a:pt x="41757" y="94571"/>
                  </a:lnTo>
                  <a:lnTo>
                    <a:pt x="42236" y="94363"/>
                  </a:lnTo>
                  <a:lnTo>
                    <a:pt x="43360" y="94050"/>
                  </a:lnTo>
                  <a:close/>
                  <a:moveTo>
                    <a:pt x="9497" y="93259"/>
                  </a:moveTo>
                  <a:lnTo>
                    <a:pt x="13954" y="94071"/>
                  </a:lnTo>
                  <a:lnTo>
                    <a:pt x="12496" y="94592"/>
                  </a:lnTo>
                  <a:lnTo>
                    <a:pt x="6519" y="94009"/>
                  </a:lnTo>
                  <a:lnTo>
                    <a:pt x="9497" y="93259"/>
                  </a:lnTo>
                  <a:close/>
                  <a:moveTo>
                    <a:pt x="30802" y="89365"/>
                  </a:moveTo>
                  <a:lnTo>
                    <a:pt x="42590" y="93780"/>
                  </a:lnTo>
                  <a:lnTo>
                    <a:pt x="40569" y="94488"/>
                  </a:lnTo>
                  <a:lnTo>
                    <a:pt x="39945" y="94654"/>
                  </a:lnTo>
                  <a:lnTo>
                    <a:pt x="29823" y="89823"/>
                  </a:lnTo>
                  <a:lnTo>
                    <a:pt x="30802" y="89365"/>
                  </a:lnTo>
                  <a:close/>
                  <a:moveTo>
                    <a:pt x="49400" y="93571"/>
                  </a:moveTo>
                  <a:lnTo>
                    <a:pt x="52357" y="94404"/>
                  </a:lnTo>
                  <a:lnTo>
                    <a:pt x="46359" y="94863"/>
                  </a:lnTo>
                  <a:lnTo>
                    <a:pt x="44922" y="94342"/>
                  </a:lnTo>
                  <a:lnTo>
                    <a:pt x="49400" y="93571"/>
                  </a:lnTo>
                  <a:close/>
                  <a:moveTo>
                    <a:pt x="14516" y="94175"/>
                  </a:moveTo>
                  <a:lnTo>
                    <a:pt x="18098" y="94842"/>
                  </a:lnTo>
                  <a:lnTo>
                    <a:pt x="17599" y="95071"/>
                  </a:lnTo>
                  <a:lnTo>
                    <a:pt x="13183" y="94654"/>
                  </a:lnTo>
                  <a:lnTo>
                    <a:pt x="14516" y="94175"/>
                  </a:lnTo>
                  <a:close/>
                  <a:moveTo>
                    <a:pt x="18452" y="95008"/>
                  </a:moveTo>
                  <a:lnTo>
                    <a:pt x="18869" y="95196"/>
                  </a:lnTo>
                  <a:lnTo>
                    <a:pt x="18161" y="95133"/>
                  </a:lnTo>
                  <a:lnTo>
                    <a:pt x="18452" y="95008"/>
                  </a:lnTo>
                  <a:close/>
                  <a:moveTo>
                    <a:pt x="44360" y="94425"/>
                  </a:moveTo>
                  <a:lnTo>
                    <a:pt x="45693" y="94925"/>
                  </a:lnTo>
                  <a:lnTo>
                    <a:pt x="41278" y="95279"/>
                  </a:lnTo>
                  <a:lnTo>
                    <a:pt x="40757" y="95029"/>
                  </a:lnTo>
                  <a:lnTo>
                    <a:pt x="44360" y="94425"/>
                  </a:lnTo>
                  <a:close/>
                  <a:moveTo>
                    <a:pt x="19244" y="95050"/>
                  </a:moveTo>
                  <a:lnTo>
                    <a:pt x="19744" y="95154"/>
                  </a:lnTo>
                  <a:lnTo>
                    <a:pt x="20243" y="95342"/>
                  </a:lnTo>
                  <a:lnTo>
                    <a:pt x="20243" y="95342"/>
                  </a:lnTo>
                  <a:lnTo>
                    <a:pt x="19723" y="95279"/>
                  </a:lnTo>
                  <a:lnTo>
                    <a:pt x="19244" y="95050"/>
                  </a:lnTo>
                  <a:close/>
                  <a:moveTo>
                    <a:pt x="40424" y="95175"/>
                  </a:moveTo>
                  <a:lnTo>
                    <a:pt x="40694" y="95321"/>
                  </a:lnTo>
                  <a:lnTo>
                    <a:pt x="39986" y="95383"/>
                  </a:lnTo>
                  <a:lnTo>
                    <a:pt x="40424" y="95175"/>
                  </a:lnTo>
                  <a:close/>
                  <a:moveTo>
                    <a:pt x="39632" y="95217"/>
                  </a:moveTo>
                  <a:lnTo>
                    <a:pt x="39153" y="95446"/>
                  </a:lnTo>
                  <a:lnTo>
                    <a:pt x="38612" y="95487"/>
                  </a:lnTo>
                  <a:lnTo>
                    <a:pt x="38612" y="95487"/>
                  </a:lnTo>
                  <a:lnTo>
                    <a:pt x="39112" y="95300"/>
                  </a:lnTo>
                  <a:lnTo>
                    <a:pt x="39632" y="95217"/>
                  </a:lnTo>
                  <a:close/>
                  <a:moveTo>
                    <a:pt x="12538" y="94883"/>
                  </a:moveTo>
                  <a:lnTo>
                    <a:pt x="17057" y="95321"/>
                  </a:lnTo>
                  <a:lnTo>
                    <a:pt x="15662" y="95966"/>
                  </a:lnTo>
                  <a:lnTo>
                    <a:pt x="9664" y="95904"/>
                  </a:lnTo>
                  <a:lnTo>
                    <a:pt x="12538" y="94883"/>
                  </a:lnTo>
                  <a:close/>
                  <a:moveTo>
                    <a:pt x="17640" y="95383"/>
                  </a:moveTo>
                  <a:lnTo>
                    <a:pt x="19639" y="95571"/>
                  </a:lnTo>
                  <a:lnTo>
                    <a:pt x="20535" y="96008"/>
                  </a:lnTo>
                  <a:lnTo>
                    <a:pt x="16349" y="95966"/>
                  </a:lnTo>
                  <a:lnTo>
                    <a:pt x="17640" y="95383"/>
                  </a:lnTo>
                  <a:close/>
                  <a:moveTo>
                    <a:pt x="20473" y="95654"/>
                  </a:moveTo>
                  <a:lnTo>
                    <a:pt x="21285" y="95716"/>
                  </a:lnTo>
                  <a:lnTo>
                    <a:pt x="22055" y="96008"/>
                  </a:lnTo>
                  <a:lnTo>
                    <a:pt x="21222" y="96008"/>
                  </a:lnTo>
                  <a:lnTo>
                    <a:pt x="20473" y="95654"/>
                  </a:lnTo>
                  <a:close/>
                  <a:moveTo>
                    <a:pt x="22409" y="95841"/>
                  </a:moveTo>
                  <a:lnTo>
                    <a:pt x="22930" y="95883"/>
                  </a:lnTo>
                  <a:lnTo>
                    <a:pt x="23430" y="96029"/>
                  </a:lnTo>
                  <a:lnTo>
                    <a:pt x="22909" y="96008"/>
                  </a:lnTo>
                  <a:lnTo>
                    <a:pt x="22409" y="95841"/>
                  </a:lnTo>
                  <a:close/>
                  <a:moveTo>
                    <a:pt x="29469" y="89969"/>
                  </a:moveTo>
                  <a:lnTo>
                    <a:pt x="39528" y="94758"/>
                  </a:lnTo>
                  <a:lnTo>
                    <a:pt x="37446" y="95300"/>
                  </a:lnTo>
                  <a:lnTo>
                    <a:pt x="34259" y="95821"/>
                  </a:lnTo>
                  <a:lnTo>
                    <a:pt x="31031" y="96091"/>
                  </a:lnTo>
                  <a:lnTo>
                    <a:pt x="27803" y="96050"/>
                  </a:lnTo>
                  <a:lnTo>
                    <a:pt x="24596" y="95758"/>
                  </a:lnTo>
                  <a:lnTo>
                    <a:pt x="21431" y="95154"/>
                  </a:lnTo>
                  <a:lnTo>
                    <a:pt x="19348" y="94592"/>
                  </a:lnTo>
                  <a:lnTo>
                    <a:pt x="29469" y="89969"/>
                  </a:lnTo>
                  <a:close/>
                  <a:moveTo>
                    <a:pt x="36446" y="95946"/>
                  </a:moveTo>
                  <a:lnTo>
                    <a:pt x="35946" y="96133"/>
                  </a:lnTo>
                  <a:lnTo>
                    <a:pt x="35405" y="96112"/>
                  </a:lnTo>
                  <a:lnTo>
                    <a:pt x="35925" y="95987"/>
                  </a:lnTo>
                  <a:lnTo>
                    <a:pt x="36446" y="95946"/>
                  </a:lnTo>
                  <a:close/>
                  <a:moveTo>
                    <a:pt x="38383" y="95800"/>
                  </a:moveTo>
                  <a:lnTo>
                    <a:pt x="37633" y="96133"/>
                  </a:lnTo>
                  <a:lnTo>
                    <a:pt x="36800" y="96133"/>
                  </a:lnTo>
                  <a:lnTo>
                    <a:pt x="37571" y="95862"/>
                  </a:lnTo>
                  <a:lnTo>
                    <a:pt x="38383" y="95800"/>
                  </a:lnTo>
                  <a:close/>
                  <a:moveTo>
                    <a:pt x="41215" y="95571"/>
                  </a:moveTo>
                  <a:lnTo>
                    <a:pt x="42506" y="96175"/>
                  </a:lnTo>
                  <a:lnTo>
                    <a:pt x="38299" y="96154"/>
                  </a:lnTo>
                  <a:lnTo>
                    <a:pt x="39216" y="95737"/>
                  </a:lnTo>
                  <a:lnTo>
                    <a:pt x="41215" y="95571"/>
                  </a:lnTo>
                  <a:close/>
                  <a:moveTo>
                    <a:pt x="46317" y="95175"/>
                  </a:moveTo>
                  <a:lnTo>
                    <a:pt x="49191" y="96237"/>
                  </a:lnTo>
                  <a:lnTo>
                    <a:pt x="43193" y="96175"/>
                  </a:lnTo>
                  <a:lnTo>
                    <a:pt x="41798" y="95529"/>
                  </a:lnTo>
                  <a:lnTo>
                    <a:pt x="46317" y="95175"/>
                  </a:lnTo>
                  <a:close/>
                  <a:moveTo>
                    <a:pt x="53169" y="94634"/>
                  </a:moveTo>
                  <a:lnTo>
                    <a:pt x="59292" y="96320"/>
                  </a:lnTo>
                  <a:lnTo>
                    <a:pt x="50045" y="96237"/>
                  </a:lnTo>
                  <a:lnTo>
                    <a:pt x="47005" y="95113"/>
                  </a:lnTo>
                  <a:lnTo>
                    <a:pt x="53169" y="94634"/>
                  </a:lnTo>
                  <a:close/>
                  <a:moveTo>
                    <a:pt x="25637" y="96320"/>
                  </a:moveTo>
                  <a:lnTo>
                    <a:pt x="26158" y="96341"/>
                  </a:lnTo>
                  <a:lnTo>
                    <a:pt x="26679" y="96425"/>
                  </a:lnTo>
                  <a:lnTo>
                    <a:pt x="26158" y="96466"/>
                  </a:lnTo>
                  <a:lnTo>
                    <a:pt x="25637" y="96320"/>
                  </a:lnTo>
                  <a:close/>
                  <a:moveTo>
                    <a:pt x="33218" y="96383"/>
                  </a:moveTo>
                  <a:lnTo>
                    <a:pt x="32697" y="96529"/>
                  </a:lnTo>
                  <a:lnTo>
                    <a:pt x="32177" y="96466"/>
                  </a:lnTo>
                  <a:lnTo>
                    <a:pt x="32676" y="96383"/>
                  </a:lnTo>
                  <a:close/>
                  <a:moveTo>
                    <a:pt x="24513" y="96320"/>
                  </a:moveTo>
                  <a:lnTo>
                    <a:pt x="25304" y="96529"/>
                  </a:lnTo>
                  <a:lnTo>
                    <a:pt x="24471" y="96612"/>
                  </a:lnTo>
                  <a:lnTo>
                    <a:pt x="23701" y="96320"/>
                  </a:lnTo>
                  <a:close/>
                  <a:moveTo>
                    <a:pt x="29428" y="96508"/>
                  </a:moveTo>
                  <a:lnTo>
                    <a:pt x="29948" y="96550"/>
                  </a:lnTo>
                  <a:lnTo>
                    <a:pt x="29428" y="96633"/>
                  </a:lnTo>
                  <a:lnTo>
                    <a:pt x="28907" y="96550"/>
                  </a:lnTo>
                  <a:lnTo>
                    <a:pt x="29428" y="96508"/>
                  </a:lnTo>
                  <a:close/>
                  <a:moveTo>
                    <a:pt x="35155" y="96404"/>
                  </a:moveTo>
                  <a:lnTo>
                    <a:pt x="34363" y="96695"/>
                  </a:lnTo>
                  <a:lnTo>
                    <a:pt x="33530" y="96612"/>
                  </a:lnTo>
                  <a:lnTo>
                    <a:pt x="34322" y="96404"/>
                  </a:lnTo>
                  <a:close/>
                  <a:moveTo>
                    <a:pt x="22847" y="96300"/>
                  </a:moveTo>
                  <a:lnTo>
                    <a:pt x="23784" y="96654"/>
                  </a:lnTo>
                  <a:lnTo>
                    <a:pt x="22763" y="96737"/>
                  </a:lnTo>
                  <a:lnTo>
                    <a:pt x="21847" y="96300"/>
                  </a:lnTo>
                  <a:close/>
                  <a:moveTo>
                    <a:pt x="37008" y="96425"/>
                  </a:moveTo>
                  <a:lnTo>
                    <a:pt x="36071" y="96841"/>
                  </a:lnTo>
                  <a:lnTo>
                    <a:pt x="35051" y="96758"/>
                  </a:lnTo>
                  <a:lnTo>
                    <a:pt x="35988" y="96425"/>
                  </a:lnTo>
                  <a:close/>
                  <a:moveTo>
                    <a:pt x="27782" y="96633"/>
                  </a:moveTo>
                  <a:lnTo>
                    <a:pt x="28595" y="96779"/>
                  </a:lnTo>
                  <a:lnTo>
                    <a:pt x="27762" y="96924"/>
                  </a:lnTo>
                  <a:lnTo>
                    <a:pt x="26970" y="96695"/>
                  </a:lnTo>
                  <a:lnTo>
                    <a:pt x="27782" y="96633"/>
                  </a:lnTo>
                  <a:close/>
                  <a:moveTo>
                    <a:pt x="31052" y="96654"/>
                  </a:moveTo>
                  <a:lnTo>
                    <a:pt x="31864" y="96737"/>
                  </a:lnTo>
                  <a:lnTo>
                    <a:pt x="31073" y="96945"/>
                  </a:lnTo>
                  <a:lnTo>
                    <a:pt x="30261" y="96799"/>
                  </a:lnTo>
                  <a:lnTo>
                    <a:pt x="31052" y="96654"/>
                  </a:lnTo>
                  <a:close/>
                  <a:moveTo>
                    <a:pt x="26116" y="96758"/>
                  </a:moveTo>
                  <a:lnTo>
                    <a:pt x="27095" y="97029"/>
                  </a:lnTo>
                  <a:lnTo>
                    <a:pt x="26075" y="97195"/>
                  </a:lnTo>
                  <a:lnTo>
                    <a:pt x="25117" y="96841"/>
                  </a:lnTo>
                  <a:lnTo>
                    <a:pt x="26116" y="96758"/>
                  </a:lnTo>
                  <a:close/>
                  <a:moveTo>
                    <a:pt x="32718" y="96820"/>
                  </a:moveTo>
                  <a:lnTo>
                    <a:pt x="33718" y="96924"/>
                  </a:lnTo>
                  <a:lnTo>
                    <a:pt x="32760" y="97258"/>
                  </a:lnTo>
                  <a:lnTo>
                    <a:pt x="31739" y="97070"/>
                  </a:lnTo>
                  <a:lnTo>
                    <a:pt x="32718" y="96820"/>
                  </a:lnTo>
                  <a:close/>
                  <a:moveTo>
                    <a:pt x="29428" y="96945"/>
                  </a:moveTo>
                  <a:lnTo>
                    <a:pt x="30406" y="97112"/>
                  </a:lnTo>
                  <a:lnTo>
                    <a:pt x="29407" y="97383"/>
                  </a:lnTo>
                  <a:lnTo>
                    <a:pt x="28428" y="97112"/>
                  </a:lnTo>
                  <a:lnTo>
                    <a:pt x="29428" y="96945"/>
                  </a:lnTo>
                  <a:close/>
                  <a:moveTo>
                    <a:pt x="24429" y="96904"/>
                  </a:moveTo>
                  <a:lnTo>
                    <a:pt x="25512" y="97299"/>
                  </a:lnTo>
                  <a:lnTo>
                    <a:pt x="24346" y="97487"/>
                  </a:lnTo>
                  <a:lnTo>
                    <a:pt x="23305" y="96987"/>
                  </a:lnTo>
                  <a:lnTo>
                    <a:pt x="24429" y="96904"/>
                  </a:lnTo>
                  <a:close/>
                  <a:moveTo>
                    <a:pt x="15724" y="96258"/>
                  </a:moveTo>
                  <a:lnTo>
                    <a:pt x="21160" y="96300"/>
                  </a:lnTo>
                  <a:lnTo>
                    <a:pt x="22201" y="96779"/>
                  </a:lnTo>
                  <a:lnTo>
                    <a:pt x="12954" y="97507"/>
                  </a:lnTo>
                  <a:lnTo>
                    <a:pt x="15724" y="96258"/>
                  </a:lnTo>
                  <a:close/>
                  <a:moveTo>
                    <a:pt x="34405" y="96987"/>
                  </a:moveTo>
                  <a:lnTo>
                    <a:pt x="35530" y="97091"/>
                  </a:lnTo>
                  <a:lnTo>
                    <a:pt x="34467" y="97570"/>
                  </a:lnTo>
                  <a:lnTo>
                    <a:pt x="33322" y="97362"/>
                  </a:lnTo>
                  <a:lnTo>
                    <a:pt x="34405" y="96987"/>
                  </a:lnTo>
                  <a:close/>
                  <a:moveTo>
                    <a:pt x="37695" y="96425"/>
                  </a:moveTo>
                  <a:lnTo>
                    <a:pt x="43131" y="96466"/>
                  </a:lnTo>
                  <a:lnTo>
                    <a:pt x="45880" y="97799"/>
                  </a:lnTo>
                  <a:lnTo>
                    <a:pt x="36654" y="96904"/>
                  </a:lnTo>
                  <a:lnTo>
                    <a:pt x="37695" y="96425"/>
                  </a:lnTo>
                  <a:close/>
                  <a:moveTo>
                    <a:pt x="27762" y="97216"/>
                  </a:moveTo>
                  <a:lnTo>
                    <a:pt x="28845" y="97528"/>
                  </a:lnTo>
                  <a:lnTo>
                    <a:pt x="27720" y="97820"/>
                  </a:lnTo>
                  <a:lnTo>
                    <a:pt x="26616" y="97403"/>
                  </a:lnTo>
                  <a:lnTo>
                    <a:pt x="27762" y="97216"/>
                  </a:lnTo>
                  <a:close/>
                  <a:moveTo>
                    <a:pt x="31073" y="97237"/>
                  </a:moveTo>
                  <a:lnTo>
                    <a:pt x="32197" y="97445"/>
                  </a:lnTo>
                  <a:lnTo>
                    <a:pt x="31094" y="97841"/>
                  </a:lnTo>
                  <a:lnTo>
                    <a:pt x="29969" y="97528"/>
                  </a:lnTo>
                  <a:lnTo>
                    <a:pt x="31073" y="97237"/>
                  </a:lnTo>
                  <a:close/>
                  <a:moveTo>
                    <a:pt x="8852" y="96195"/>
                  </a:moveTo>
                  <a:lnTo>
                    <a:pt x="15037" y="96237"/>
                  </a:lnTo>
                  <a:lnTo>
                    <a:pt x="12101" y="97591"/>
                  </a:lnTo>
                  <a:lnTo>
                    <a:pt x="4270" y="98195"/>
                  </a:lnTo>
                  <a:lnTo>
                    <a:pt x="3812" y="97986"/>
                  </a:lnTo>
                  <a:lnTo>
                    <a:pt x="8852" y="96195"/>
                  </a:lnTo>
                  <a:close/>
                  <a:moveTo>
                    <a:pt x="50837" y="96529"/>
                  </a:moveTo>
                  <a:lnTo>
                    <a:pt x="58959" y="96612"/>
                  </a:lnTo>
                  <a:lnTo>
                    <a:pt x="55377" y="98236"/>
                  </a:lnTo>
                  <a:lnTo>
                    <a:pt x="50837" y="96529"/>
                  </a:lnTo>
                  <a:close/>
                  <a:moveTo>
                    <a:pt x="26054" y="97507"/>
                  </a:moveTo>
                  <a:lnTo>
                    <a:pt x="27241" y="97945"/>
                  </a:lnTo>
                  <a:lnTo>
                    <a:pt x="25971" y="98257"/>
                  </a:lnTo>
                  <a:lnTo>
                    <a:pt x="24804" y="97716"/>
                  </a:lnTo>
                  <a:lnTo>
                    <a:pt x="26054" y="97507"/>
                  </a:lnTo>
                  <a:close/>
                  <a:moveTo>
                    <a:pt x="3416" y="98111"/>
                  </a:moveTo>
                  <a:lnTo>
                    <a:pt x="3687" y="98257"/>
                  </a:lnTo>
                  <a:lnTo>
                    <a:pt x="2875" y="98320"/>
                  </a:lnTo>
                  <a:lnTo>
                    <a:pt x="2875" y="98320"/>
                  </a:lnTo>
                  <a:lnTo>
                    <a:pt x="3416" y="98111"/>
                  </a:lnTo>
                  <a:close/>
                  <a:moveTo>
                    <a:pt x="32781" y="97549"/>
                  </a:moveTo>
                  <a:lnTo>
                    <a:pt x="34009" y="97778"/>
                  </a:lnTo>
                  <a:lnTo>
                    <a:pt x="32843" y="98320"/>
                  </a:lnTo>
                  <a:lnTo>
                    <a:pt x="31594" y="97986"/>
                  </a:lnTo>
                  <a:lnTo>
                    <a:pt x="32781" y="97549"/>
                  </a:lnTo>
                  <a:close/>
                  <a:moveTo>
                    <a:pt x="29407" y="97674"/>
                  </a:moveTo>
                  <a:lnTo>
                    <a:pt x="30636" y="98007"/>
                  </a:lnTo>
                  <a:lnTo>
                    <a:pt x="29407" y="98445"/>
                  </a:lnTo>
                  <a:lnTo>
                    <a:pt x="28199" y="97986"/>
                  </a:lnTo>
                  <a:lnTo>
                    <a:pt x="29407" y="97674"/>
                  </a:lnTo>
                  <a:close/>
                  <a:moveTo>
                    <a:pt x="43797" y="96487"/>
                  </a:moveTo>
                  <a:lnTo>
                    <a:pt x="49983" y="96529"/>
                  </a:lnTo>
                  <a:lnTo>
                    <a:pt x="55002" y="98403"/>
                  </a:lnTo>
                  <a:lnTo>
                    <a:pt x="54544" y="98611"/>
                  </a:lnTo>
                  <a:lnTo>
                    <a:pt x="46734" y="97862"/>
                  </a:lnTo>
                  <a:lnTo>
                    <a:pt x="43797" y="96487"/>
                  </a:lnTo>
                  <a:close/>
                  <a:moveTo>
                    <a:pt x="55397" y="98549"/>
                  </a:moveTo>
                  <a:lnTo>
                    <a:pt x="55939" y="98757"/>
                  </a:lnTo>
                  <a:lnTo>
                    <a:pt x="55127" y="98674"/>
                  </a:lnTo>
                  <a:lnTo>
                    <a:pt x="55397" y="98549"/>
                  </a:lnTo>
                  <a:close/>
                  <a:moveTo>
                    <a:pt x="27699" y="98111"/>
                  </a:moveTo>
                  <a:lnTo>
                    <a:pt x="28990" y="98590"/>
                  </a:lnTo>
                  <a:lnTo>
                    <a:pt x="27657" y="99069"/>
                  </a:lnTo>
                  <a:lnTo>
                    <a:pt x="26387" y="98465"/>
                  </a:lnTo>
                  <a:lnTo>
                    <a:pt x="27699" y="98111"/>
                  </a:lnTo>
                  <a:close/>
                  <a:moveTo>
                    <a:pt x="31115" y="98153"/>
                  </a:moveTo>
                  <a:lnTo>
                    <a:pt x="32427" y="98507"/>
                  </a:lnTo>
                  <a:lnTo>
                    <a:pt x="31156" y="99090"/>
                  </a:lnTo>
                  <a:lnTo>
                    <a:pt x="29823" y="98611"/>
                  </a:lnTo>
                  <a:lnTo>
                    <a:pt x="31115" y="98153"/>
                  </a:lnTo>
                  <a:close/>
                  <a:moveTo>
                    <a:pt x="58105" y="99257"/>
                  </a:moveTo>
                  <a:lnTo>
                    <a:pt x="58875" y="99319"/>
                  </a:lnTo>
                  <a:lnTo>
                    <a:pt x="58542" y="99423"/>
                  </a:lnTo>
                  <a:lnTo>
                    <a:pt x="58105" y="99257"/>
                  </a:lnTo>
                  <a:close/>
                  <a:moveTo>
                    <a:pt x="11330" y="97945"/>
                  </a:moveTo>
                  <a:lnTo>
                    <a:pt x="7436" y="99715"/>
                  </a:lnTo>
                  <a:lnTo>
                    <a:pt x="4791" y="98445"/>
                  </a:lnTo>
                  <a:lnTo>
                    <a:pt x="11330" y="97945"/>
                  </a:lnTo>
                  <a:close/>
                  <a:moveTo>
                    <a:pt x="29407" y="98757"/>
                  </a:moveTo>
                  <a:lnTo>
                    <a:pt x="30781" y="99257"/>
                  </a:lnTo>
                  <a:lnTo>
                    <a:pt x="29386" y="99902"/>
                  </a:lnTo>
                  <a:lnTo>
                    <a:pt x="28032" y="99236"/>
                  </a:lnTo>
                  <a:lnTo>
                    <a:pt x="29407" y="98757"/>
                  </a:lnTo>
                  <a:close/>
                  <a:moveTo>
                    <a:pt x="4208" y="98507"/>
                  </a:moveTo>
                  <a:lnTo>
                    <a:pt x="7082" y="99861"/>
                  </a:lnTo>
                  <a:lnTo>
                    <a:pt x="6915" y="99944"/>
                  </a:lnTo>
                  <a:lnTo>
                    <a:pt x="3229" y="98570"/>
                  </a:lnTo>
                  <a:lnTo>
                    <a:pt x="4208" y="98507"/>
                  </a:lnTo>
                  <a:close/>
                  <a:moveTo>
                    <a:pt x="47484" y="98236"/>
                  </a:moveTo>
                  <a:lnTo>
                    <a:pt x="54023" y="98861"/>
                  </a:lnTo>
                  <a:lnTo>
                    <a:pt x="51357" y="100069"/>
                  </a:lnTo>
                  <a:lnTo>
                    <a:pt x="47484" y="98236"/>
                  </a:lnTo>
                  <a:close/>
                  <a:moveTo>
                    <a:pt x="22722" y="97029"/>
                  </a:moveTo>
                  <a:lnTo>
                    <a:pt x="23846" y="97570"/>
                  </a:lnTo>
                  <a:lnTo>
                    <a:pt x="8394" y="100173"/>
                  </a:lnTo>
                  <a:lnTo>
                    <a:pt x="7769" y="99882"/>
                  </a:lnTo>
                  <a:lnTo>
                    <a:pt x="12184" y="97862"/>
                  </a:lnTo>
                  <a:lnTo>
                    <a:pt x="22722" y="97029"/>
                  </a:lnTo>
                  <a:close/>
                  <a:moveTo>
                    <a:pt x="7436" y="100027"/>
                  </a:moveTo>
                  <a:lnTo>
                    <a:pt x="7894" y="100257"/>
                  </a:lnTo>
                  <a:lnTo>
                    <a:pt x="7769" y="100277"/>
                  </a:lnTo>
                  <a:lnTo>
                    <a:pt x="7290" y="100090"/>
                  </a:lnTo>
                  <a:lnTo>
                    <a:pt x="7436" y="100027"/>
                  </a:lnTo>
                  <a:close/>
                  <a:moveTo>
                    <a:pt x="54585" y="98924"/>
                  </a:moveTo>
                  <a:lnTo>
                    <a:pt x="55585" y="99007"/>
                  </a:lnTo>
                  <a:lnTo>
                    <a:pt x="51878" y="100319"/>
                  </a:lnTo>
                  <a:lnTo>
                    <a:pt x="51690" y="100236"/>
                  </a:lnTo>
                  <a:lnTo>
                    <a:pt x="54585" y="98924"/>
                  </a:lnTo>
                  <a:close/>
                  <a:moveTo>
                    <a:pt x="2542" y="98632"/>
                  </a:moveTo>
                  <a:lnTo>
                    <a:pt x="6540" y="100132"/>
                  </a:lnTo>
                  <a:lnTo>
                    <a:pt x="5790" y="100465"/>
                  </a:lnTo>
                  <a:lnTo>
                    <a:pt x="750" y="99069"/>
                  </a:lnTo>
                  <a:lnTo>
                    <a:pt x="1813" y="98695"/>
                  </a:lnTo>
                  <a:lnTo>
                    <a:pt x="2542" y="98632"/>
                  </a:lnTo>
                  <a:close/>
                  <a:moveTo>
                    <a:pt x="6915" y="100257"/>
                  </a:moveTo>
                  <a:lnTo>
                    <a:pt x="7206" y="100361"/>
                  </a:lnTo>
                  <a:lnTo>
                    <a:pt x="6394" y="100506"/>
                  </a:lnTo>
                  <a:lnTo>
                    <a:pt x="6915" y="100257"/>
                  </a:lnTo>
                  <a:close/>
                  <a:moveTo>
                    <a:pt x="36113" y="97153"/>
                  </a:moveTo>
                  <a:lnTo>
                    <a:pt x="46651" y="98153"/>
                  </a:lnTo>
                  <a:lnTo>
                    <a:pt x="51003" y="100236"/>
                  </a:lnTo>
                  <a:lnTo>
                    <a:pt x="50378" y="100527"/>
                  </a:lnTo>
                  <a:lnTo>
                    <a:pt x="34967" y="97674"/>
                  </a:lnTo>
                  <a:lnTo>
                    <a:pt x="36113" y="97153"/>
                  </a:lnTo>
                  <a:close/>
                  <a:moveTo>
                    <a:pt x="8352" y="100465"/>
                  </a:moveTo>
                  <a:lnTo>
                    <a:pt x="8539" y="100569"/>
                  </a:lnTo>
                  <a:lnTo>
                    <a:pt x="8310" y="100486"/>
                  </a:lnTo>
                  <a:lnTo>
                    <a:pt x="8352" y="100465"/>
                  </a:lnTo>
                  <a:close/>
                  <a:moveTo>
                    <a:pt x="51357" y="100402"/>
                  </a:moveTo>
                  <a:lnTo>
                    <a:pt x="51482" y="100465"/>
                  </a:lnTo>
                  <a:lnTo>
                    <a:pt x="51003" y="100631"/>
                  </a:lnTo>
                  <a:lnTo>
                    <a:pt x="50878" y="100611"/>
                  </a:lnTo>
                  <a:lnTo>
                    <a:pt x="51357" y="100402"/>
                  </a:lnTo>
                  <a:close/>
                  <a:moveTo>
                    <a:pt x="56251" y="99069"/>
                  </a:moveTo>
                  <a:lnTo>
                    <a:pt x="56980" y="99153"/>
                  </a:lnTo>
                  <a:lnTo>
                    <a:pt x="58042" y="99548"/>
                  </a:lnTo>
                  <a:lnTo>
                    <a:pt x="52982" y="100860"/>
                  </a:lnTo>
                  <a:lnTo>
                    <a:pt x="52253" y="100506"/>
                  </a:lnTo>
                  <a:lnTo>
                    <a:pt x="56251" y="99069"/>
                  </a:lnTo>
                  <a:close/>
                  <a:moveTo>
                    <a:pt x="51857" y="100631"/>
                  </a:moveTo>
                  <a:lnTo>
                    <a:pt x="52378" y="100881"/>
                  </a:lnTo>
                  <a:lnTo>
                    <a:pt x="51565" y="100736"/>
                  </a:lnTo>
                  <a:lnTo>
                    <a:pt x="51857" y="100631"/>
                  </a:lnTo>
                  <a:close/>
                  <a:moveTo>
                    <a:pt x="50462" y="100819"/>
                  </a:moveTo>
                  <a:lnTo>
                    <a:pt x="50233" y="100902"/>
                  </a:lnTo>
                  <a:lnTo>
                    <a:pt x="50420" y="100819"/>
                  </a:lnTo>
                  <a:close/>
                  <a:moveTo>
                    <a:pt x="4270" y="101152"/>
                  </a:moveTo>
                  <a:lnTo>
                    <a:pt x="3854" y="101360"/>
                  </a:lnTo>
                  <a:lnTo>
                    <a:pt x="3499" y="101277"/>
                  </a:lnTo>
                  <a:lnTo>
                    <a:pt x="4270" y="101152"/>
                  </a:lnTo>
                  <a:close/>
                  <a:moveTo>
                    <a:pt x="54502" y="101569"/>
                  </a:moveTo>
                  <a:lnTo>
                    <a:pt x="55272" y="101714"/>
                  </a:lnTo>
                  <a:lnTo>
                    <a:pt x="54918" y="101777"/>
                  </a:lnTo>
                  <a:lnTo>
                    <a:pt x="54502" y="101569"/>
                  </a:lnTo>
                  <a:close/>
                  <a:moveTo>
                    <a:pt x="24304" y="97799"/>
                  </a:moveTo>
                  <a:lnTo>
                    <a:pt x="25533" y="98382"/>
                  </a:lnTo>
                  <a:lnTo>
                    <a:pt x="12059" y="101881"/>
                  </a:lnTo>
                  <a:lnTo>
                    <a:pt x="11663" y="101714"/>
                  </a:lnTo>
                  <a:lnTo>
                    <a:pt x="8852" y="100381"/>
                  </a:lnTo>
                  <a:lnTo>
                    <a:pt x="24304" y="97799"/>
                  </a:lnTo>
                  <a:close/>
                  <a:moveTo>
                    <a:pt x="7748" y="100569"/>
                  </a:moveTo>
                  <a:lnTo>
                    <a:pt x="11538" y="101985"/>
                  </a:lnTo>
                  <a:lnTo>
                    <a:pt x="11559" y="102006"/>
                  </a:lnTo>
                  <a:lnTo>
                    <a:pt x="11455" y="102027"/>
                  </a:lnTo>
                  <a:lnTo>
                    <a:pt x="6769" y="100736"/>
                  </a:lnTo>
                  <a:lnTo>
                    <a:pt x="7748" y="100569"/>
                  </a:lnTo>
                  <a:close/>
                  <a:moveTo>
                    <a:pt x="34509" y="97882"/>
                  </a:moveTo>
                  <a:lnTo>
                    <a:pt x="49920" y="100736"/>
                  </a:lnTo>
                  <a:lnTo>
                    <a:pt x="47088" y="102027"/>
                  </a:lnTo>
                  <a:lnTo>
                    <a:pt x="46692" y="102152"/>
                  </a:lnTo>
                  <a:lnTo>
                    <a:pt x="33280" y="98445"/>
                  </a:lnTo>
                  <a:lnTo>
                    <a:pt x="34509" y="97882"/>
                  </a:lnTo>
                  <a:close/>
                  <a:moveTo>
                    <a:pt x="51024" y="100923"/>
                  </a:moveTo>
                  <a:lnTo>
                    <a:pt x="52003" y="101110"/>
                  </a:lnTo>
                  <a:lnTo>
                    <a:pt x="47296" y="102318"/>
                  </a:lnTo>
                  <a:lnTo>
                    <a:pt x="47192" y="102297"/>
                  </a:lnTo>
                  <a:lnTo>
                    <a:pt x="47213" y="102277"/>
                  </a:lnTo>
                  <a:lnTo>
                    <a:pt x="51024" y="100923"/>
                  </a:lnTo>
                  <a:close/>
                  <a:moveTo>
                    <a:pt x="6103" y="100860"/>
                  </a:moveTo>
                  <a:lnTo>
                    <a:pt x="10893" y="102172"/>
                  </a:lnTo>
                  <a:lnTo>
                    <a:pt x="9810" y="102464"/>
                  </a:lnTo>
                  <a:lnTo>
                    <a:pt x="4333" y="101444"/>
                  </a:lnTo>
                  <a:lnTo>
                    <a:pt x="5374" y="100965"/>
                  </a:lnTo>
                  <a:lnTo>
                    <a:pt x="6103" y="100860"/>
                  </a:lnTo>
                  <a:close/>
                  <a:moveTo>
                    <a:pt x="52669" y="101235"/>
                  </a:moveTo>
                  <a:lnTo>
                    <a:pt x="53398" y="101360"/>
                  </a:lnTo>
                  <a:lnTo>
                    <a:pt x="54419" y="101860"/>
                  </a:lnTo>
                  <a:lnTo>
                    <a:pt x="48921" y="102776"/>
                  </a:lnTo>
                  <a:lnTo>
                    <a:pt x="47858" y="102485"/>
                  </a:lnTo>
                  <a:lnTo>
                    <a:pt x="52669" y="101235"/>
                  </a:lnTo>
                  <a:close/>
                  <a:moveTo>
                    <a:pt x="25950" y="98570"/>
                  </a:moveTo>
                  <a:lnTo>
                    <a:pt x="27262" y="99194"/>
                  </a:lnTo>
                  <a:lnTo>
                    <a:pt x="15849" y="103255"/>
                  </a:lnTo>
                  <a:lnTo>
                    <a:pt x="15454" y="103130"/>
                  </a:lnTo>
                  <a:lnTo>
                    <a:pt x="12538" y="102048"/>
                  </a:lnTo>
                  <a:lnTo>
                    <a:pt x="25950" y="98570"/>
                  </a:lnTo>
                  <a:close/>
                  <a:moveTo>
                    <a:pt x="11455" y="102339"/>
                  </a:moveTo>
                  <a:lnTo>
                    <a:pt x="13392" y="102860"/>
                  </a:lnTo>
                  <a:lnTo>
                    <a:pt x="14225" y="103276"/>
                  </a:lnTo>
                  <a:lnTo>
                    <a:pt x="10497" y="102589"/>
                  </a:lnTo>
                  <a:lnTo>
                    <a:pt x="11455" y="102339"/>
                  </a:lnTo>
                  <a:close/>
                  <a:moveTo>
                    <a:pt x="3874" y="101652"/>
                  </a:moveTo>
                  <a:lnTo>
                    <a:pt x="9143" y="102631"/>
                  </a:lnTo>
                  <a:lnTo>
                    <a:pt x="6436" y="103339"/>
                  </a:lnTo>
                  <a:lnTo>
                    <a:pt x="1292" y="102839"/>
                  </a:lnTo>
                  <a:lnTo>
                    <a:pt x="3874" y="101652"/>
                  </a:lnTo>
                  <a:close/>
                  <a:moveTo>
                    <a:pt x="14995" y="103318"/>
                  </a:moveTo>
                  <a:lnTo>
                    <a:pt x="15349" y="103422"/>
                  </a:lnTo>
                  <a:lnTo>
                    <a:pt x="15370" y="103422"/>
                  </a:lnTo>
                  <a:lnTo>
                    <a:pt x="15287" y="103443"/>
                  </a:lnTo>
                  <a:lnTo>
                    <a:pt x="14995" y="103318"/>
                  </a:lnTo>
                  <a:close/>
                  <a:moveTo>
                    <a:pt x="32864" y="98632"/>
                  </a:moveTo>
                  <a:lnTo>
                    <a:pt x="46213" y="102318"/>
                  </a:lnTo>
                  <a:lnTo>
                    <a:pt x="43298" y="103360"/>
                  </a:lnTo>
                  <a:lnTo>
                    <a:pt x="42881" y="103485"/>
                  </a:lnTo>
                  <a:lnTo>
                    <a:pt x="31531" y="99236"/>
                  </a:lnTo>
                  <a:lnTo>
                    <a:pt x="32864" y="98632"/>
                  </a:lnTo>
                  <a:close/>
                  <a:moveTo>
                    <a:pt x="47296" y="102631"/>
                  </a:moveTo>
                  <a:lnTo>
                    <a:pt x="48254" y="102901"/>
                  </a:lnTo>
                  <a:lnTo>
                    <a:pt x="44506" y="103526"/>
                  </a:lnTo>
                  <a:lnTo>
                    <a:pt x="44506" y="103526"/>
                  </a:lnTo>
                  <a:lnTo>
                    <a:pt x="45359" y="103130"/>
                  </a:lnTo>
                  <a:lnTo>
                    <a:pt x="47296" y="102631"/>
                  </a:lnTo>
                  <a:close/>
                  <a:moveTo>
                    <a:pt x="43735" y="103547"/>
                  </a:moveTo>
                  <a:lnTo>
                    <a:pt x="43443" y="103693"/>
                  </a:lnTo>
                  <a:lnTo>
                    <a:pt x="43360" y="103651"/>
                  </a:lnTo>
                  <a:lnTo>
                    <a:pt x="43381" y="103651"/>
                  </a:lnTo>
                  <a:lnTo>
                    <a:pt x="43735" y="103547"/>
                  </a:lnTo>
                  <a:close/>
                  <a:moveTo>
                    <a:pt x="54877" y="102068"/>
                  </a:moveTo>
                  <a:lnTo>
                    <a:pt x="57459" y="103297"/>
                  </a:lnTo>
                  <a:lnTo>
                    <a:pt x="52294" y="103714"/>
                  </a:lnTo>
                  <a:lnTo>
                    <a:pt x="49587" y="102964"/>
                  </a:lnTo>
                  <a:lnTo>
                    <a:pt x="54877" y="102068"/>
                  </a:lnTo>
                  <a:close/>
                  <a:moveTo>
                    <a:pt x="9831" y="102756"/>
                  </a:moveTo>
                  <a:lnTo>
                    <a:pt x="14704" y="103651"/>
                  </a:lnTo>
                  <a:lnTo>
                    <a:pt x="13662" y="104026"/>
                  </a:lnTo>
                  <a:lnTo>
                    <a:pt x="7269" y="103422"/>
                  </a:lnTo>
                  <a:lnTo>
                    <a:pt x="9831" y="102756"/>
                  </a:lnTo>
                  <a:close/>
                  <a:moveTo>
                    <a:pt x="15266" y="103755"/>
                  </a:moveTo>
                  <a:lnTo>
                    <a:pt x="16349" y="104276"/>
                  </a:lnTo>
                  <a:lnTo>
                    <a:pt x="16349" y="104276"/>
                  </a:lnTo>
                  <a:lnTo>
                    <a:pt x="14350" y="104088"/>
                  </a:lnTo>
                  <a:lnTo>
                    <a:pt x="15266" y="103755"/>
                  </a:lnTo>
                  <a:close/>
                  <a:moveTo>
                    <a:pt x="48921" y="103068"/>
                  </a:moveTo>
                  <a:lnTo>
                    <a:pt x="51461" y="103776"/>
                  </a:lnTo>
                  <a:lnTo>
                    <a:pt x="45047" y="104276"/>
                  </a:lnTo>
                  <a:lnTo>
                    <a:pt x="44006" y="103901"/>
                  </a:lnTo>
                  <a:lnTo>
                    <a:pt x="48921" y="103068"/>
                  </a:lnTo>
                  <a:close/>
                  <a:moveTo>
                    <a:pt x="27637" y="99382"/>
                  </a:moveTo>
                  <a:lnTo>
                    <a:pt x="29053" y="100048"/>
                  </a:lnTo>
                  <a:lnTo>
                    <a:pt x="19764" y="104297"/>
                  </a:lnTo>
                  <a:lnTo>
                    <a:pt x="19348" y="104213"/>
                  </a:lnTo>
                  <a:lnTo>
                    <a:pt x="16349" y="103380"/>
                  </a:lnTo>
                  <a:lnTo>
                    <a:pt x="27637" y="99382"/>
                  </a:lnTo>
                  <a:close/>
                  <a:moveTo>
                    <a:pt x="31156" y="99403"/>
                  </a:moveTo>
                  <a:lnTo>
                    <a:pt x="42381" y="103609"/>
                  </a:lnTo>
                  <a:lnTo>
                    <a:pt x="39382" y="104380"/>
                  </a:lnTo>
                  <a:lnTo>
                    <a:pt x="38966" y="104443"/>
                  </a:lnTo>
                  <a:lnTo>
                    <a:pt x="29740" y="100048"/>
                  </a:lnTo>
                  <a:lnTo>
                    <a:pt x="31156" y="99403"/>
                  </a:lnTo>
                  <a:close/>
                  <a:moveTo>
                    <a:pt x="16349" y="103964"/>
                  </a:moveTo>
                  <a:lnTo>
                    <a:pt x="17265" y="104130"/>
                  </a:lnTo>
                  <a:lnTo>
                    <a:pt x="18140" y="104463"/>
                  </a:lnTo>
                  <a:lnTo>
                    <a:pt x="17203" y="104359"/>
                  </a:lnTo>
                  <a:lnTo>
                    <a:pt x="16349" y="103964"/>
                  </a:lnTo>
                  <a:close/>
                  <a:moveTo>
                    <a:pt x="43443" y="104005"/>
                  </a:moveTo>
                  <a:lnTo>
                    <a:pt x="44360" y="104338"/>
                  </a:lnTo>
                  <a:lnTo>
                    <a:pt x="42360" y="104505"/>
                  </a:lnTo>
                  <a:lnTo>
                    <a:pt x="43443" y="104005"/>
                  </a:lnTo>
                  <a:close/>
                  <a:moveTo>
                    <a:pt x="18911" y="104422"/>
                  </a:moveTo>
                  <a:lnTo>
                    <a:pt x="19265" y="104505"/>
                  </a:lnTo>
                  <a:lnTo>
                    <a:pt x="19285" y="104505"/>
                  </a:lnTo>
                  <a:lnTo>
                    <a:pt x="19202" y="104547"/>
                  </a:lnTo>
                  <a:lnTo>
                    <a:pt x="18911" y="104422"/>
                  </a:lnTo>
                  <a:close/>
                  <a:moveTo>
                    <a:pt x="42381" y="104172"/>
                  </a:moveTo>
                  <a:lnTo>
                    <a:pt x="41507" y="104567"/>
                  </a:lnTo>
                  <a:lnTo>
                    <a:pt x="40569" y="104630"/>
                  </a:lnTo>
                  <a:lnTo>
                    <a:pt x="41444" y="104318"/>
                  </a:lnTo>
                  <a:lnTo>
                    <a:pt x="42381" y="104172"/>
                  </a:lnTo>
                  <a:close/>
                  <a:moveTo>
                    <a:pt x="39799" y="104609"/>
                  </a:moveTo>
                  <a:lnTo>
                    <a:pt x="39507" y="104713"/>
                  </a:lnTo>
                  <a:lnTo>
                    <a:pt x="39424" y="104672"/>
                  </a:lnTo>
                  <a:lnTo>
                    <a:pt x="39445" y="104672"/>
                  </a:lnTo>
                  <a:lnTo>
                    <a:pt x="39799" y="104609"/>
                  </a:lnTo>
                  <a:close/>
                  <a:moveTo>
                    <a:pt x="17973" y="104734"/>
                  </a:moveTo>
                  <a:lnTo>
                    <a:pt x="18661" y="104797"/>
                  </a:lnTo>
                  <a:lnTo>
                    <a:pt x="18369" y="104922"/>
                  </a:lnTo>
                  <a:lnTo>
                    <a:pt x="17973" y="104734"/>
                  </a:lnTo>
                  <a:close/>
                  <a:moveTo>
                    <a:pt x="40736" y="104922"/>
                  </a:moveTo>
                  <a:lnTo>
                    <a:pt x="40340" y="105109"/>
                  </a:lnTo>
                  <a:lnTo>
                    <a:pt x="40049" y="104963"/>
                  </a:lnTo>
                  <a:lnTo>
                    <a:pt x="40736" y="104922"/>
                  </a:lnTo>
                  <a:close/>
                  <a:moveTo>
                    <a:pt x="6457" y="103630"/>
                  </a:moveTo>
                  <a:lnTo>
                    <a:pt x="13017" y="104255"/>
                  </a:lnTo>
                  <a:lnTo>
                    <a:pt x="10372" y="105192"/>
                  </a:lnTo>
                  <a:lnTo>
                    <a:pt x="709" y="105109"/>
                  </a:lnTo>
                  <a:lnTo>
                    <a:pt x="6457" y="103630"/>
                  </a:lnTo>
                  <a:close/>
                  <a:moveTo>
                    <a:pt x="13704" y="104318"/>
                  </a:moveTo>
                  <a:lnTo>
                    <a:pt x="17120" y="104651"/>
                  </a:lnTo>
                  <a:lnTo>
                    <a:pt x="18036" y="105088"/>
                  </a:lnTo>
                  <a:lnTo>
                    <a:pt x="17640" y="105255"/>
                  </a:lnTo>
                  <a:lnTo>
                    <a:pt x="11226" y="105192"/>
                  </a:lnTo>
                  <a:lnTo>
                    <a:pt x="13704" y="104318"/>
                  </a:lnTo>
                  <a:close/>
                  <a:moveTo>
                    <a:pt x="18369" y="105234"/>
                  </a:moveTo>
                  <a:lnTo>
                    <a:pt x="18411" y="105255"/>
                  </a:lnTo>
                  <a:lnTo>
                    <a:pt x="18327" y="105255"/>
                  </a:lnTo>
                  <a:lnTo>
                    <a:pt x="18369" y="105234"/>
                  </a:lnTo>
                  <a:close/>
                  <a:moveTo>
                    <a:pt x="19223" y="104859"/>
                  </a:moveTo>
                  <a:lnTo>
                    <a:pt x="20348" y="105276"/>
                  </a:lnTo>
                  <a:lnTo>
                    <a:pt x="19098" y="105276"/>
                  </a:lnTo>
                  <a:lnTo>
                    <a:pt x="18723" y="105088"/>
                  </a:lnTo>
                  <a:lnTo>
                    <a:pt x="19223" y="104859"/>
                  </a:lnTo>
                  <a:close/>
                  <a:moveTo>
                    <a:pt x="20306" y="104963"/>
                  </a:moveTo>
                  <a:lnTo>
                    <a:pt x="21243" y="105046"/>
                  </a:lnTo>
                  <a:lnTo>
                    <a:pt x="22139" y="105296"/>
                  </a:lnTo>
                  <a:lnTo>
                    <a:pt x="21201" y="105276"/>
                  </a:lnTo>
                  <a:lnTo>
                    <a:pt x="20306" y="104963"/>
                  </a:lnTo>
                  <a:close/>
                  <a:moveTo>
                    <a:pt x="22909" y="105192"/>
                  </a:moveTo>
                  <a:lnTo>
                    <a:pt x="23263" y="105234"/>
                  </a:lnTo>
                  <a:lnTo>
                    <a:pt x="23638" y="105296"/>
                  </a:lnTo>
                  <a:lnTo>
                    <a:pt x="23263" y="105296"/>
                  </a:lnTo>
                  <a:lnTo>
                    <a:pt x="22909" y="105192"/>
                  </a:lnTo>
                  <a:close/>
                  <a:moveTo>
                    <a:pt x="29386" y="100215"/>
                  </a:moveTo>
                  <a:lnTo>
                    <a:pt x="38466" y="104526"/>
                  </a:lnTo>
                  <a:lnTo>
                    <a:pt x="35405" y="105046"/>
                  </a:lnTo>
                  <a:lnTo>
                    <a:pt x="31364" y="105359"/>
                  </a:lnTo>
                  <a:lnTo>
                    <a:pt x="27324" y="105338"/>
                  </a:lnTo>
                  <a:lnTo>
                    <a:pt x="23305" y="104942"/>
                  </a:lnTo>
                  <a:lnTo>
                    <a:pt x="20243" y="104380"/>
                  </a:lnTo>
                  <a:lnTo>
                    <a:pt x="29386" y="100215"/>
                  </a:lnTo>
                  <a:close/>
                  <a:moveTo>
                    <a:pt x="35800" y="105317"/>
                  </a:moveTo>
                  <a:lnTo>
                    <a:pt x="35446" y="105401"/>
                  </a:lnTo>
                  <a:lnTo>
                    <a:pt x="35071" y="105401"/>
                  </a:lnTo>
                  <a:lnTo>
                    <a:pt x="35425" y="105338"/>
                  </a:lnTo>
                  <a:lnTo>
                    <a:pt x="35800" y="105317"/>
                  </a:lnTo>
                  <a:close/>
                  <a:moveTo>
                    <a:pt x="38404" y="105109"/>
                  </a:moveTo>
                  <a:lnTo>
                    <a:pt x="37508" y="105421"/>
                  </a:lnTo>
                  <a:lnTo>
                    <a:pt x="36550" y="105421"/>
                  </a:lnTo>
                  <a:lnTo>
                    <a:pt x="37466" y="105171"/>
                  </a:lnTo>
                  <a:lnTo>
                    <a:pt x="38404" y="105109"/>
                  </a:lnTo>
                  <a:close/>
                  <a:moveTo>
                    <a:pt x="39486" y="105026"/>
                  </a:moveTo>
                  <a:lnTo>
                    <a:pt x="39986" y="105255"/>
                  </a:lnTo>
                  <a:lnTo>
                    <a:pt x="39611" y="105442"/>
                  </a:lnTo>
                  <a:lnTo>
                    <a:pt x="38362" y="105421"/>
                  </a:lnTo>
                  <a:lnTo>
                    <a:pt x="39486" y="105026"/>
                  </a:lnTo>
                  <a:close/>
                  <a:moveTo>
                    <a:pt x="40320" y="105421"/>
                  </a:moveTo>
                  <a:lnTo>
                    <a:pt x="40361" y="105442"/>
                  </a:lnTo>
                  <a:lnTo>
                    <a:pt x="40299" y="105442"/>
                  </a:lnTo>
                  <a:lnTo>
                    <a:pt x="40320" y="105421"/>
                  </a:lnTo>
                  <a:close/>
                  <a:moveTo>
                    <a:pt x="45005" y="104588"/>
                  </a:moveTo>
                  <a:lnTo>
                    <a:pt x="47484" y="105505"/>
                  </a:lnTo>
                  <a:lnTo>
                    <a:pt x="41048" y="105442"/>
                  </a:lnTo>
                  <a:lnTo>
                    <a:pt x="40674" y="105276"/>
                  </a:lnTo>
                  <a:lnTo>
                    <a:pt x="41590" y="104859"/>
                  </a:lnTo>
                  <a:lnTo>
                    <a:pt x="45005" y="104588"/>
                  </a:lnTo>
                  <a:close/>
                  <a:moveTo>
                    <a:pt x="52274" y="104005"/>
                  </a:moveTo>
                  <a:lnTo>
                    <a:pt x="58001" y="105588"/>
                  </a:lnTo>
                  <a:lnTo>
                    <a:pt x="48317" y="105505"/>
                  </a:lnTo>
                  <a:lnTo>
                    <a:pt x="45693" y="104526"/>
                  </a:lnTo>
                  <a:lnTo>
                    <a:pt x="52274" y="104005"/>
                  </a:lnTo>
                  <a:close/>
                  <a:moveTo>
                    <a:pt x="27324" y="105630"/>
                  </a:moveTo>
                  <a:lnTo>
                    <a:pt x="27678" y="105650"/>
                  </a:lnTo>
                  <a:lnTo>
                    <a:pt x="27303" y="105692"/>
                  </a:lnTo>
                  <a:lnTo>
                    <a:pt x="26949" y="105630"/>
                  </a:lnTo>
                  <a:close/>
                  <a:moveTo>
                    <a:pt x="31385" y="105650"/>
                  </a:moveTo>
                  <a:lnTo>
                    <a:pt x="31739" y="105671"/>
                  </a:lnTo>
                  <a:lnTo>
                    <a:pt x="31385" y="105713"/>
                  </a:lnTo>
                  <a:lnTo>
                    <a:pt x="31010" y="105692"/>
                  </a:lnTo>
                  <a:lnTo>
                    <a:pt x="31385" y="105650"/>
                  </a:lnTo>
                  <a:close/>
                  <a:moveTo>
                    <a:pt x="25283" y="105609"/>
                  </a:moveTo>
                  <a:lnTo>
                    <a:pt x="26200" y="105775"/>
                  </a:lnTo>
                  <a:lnTo>
                    <a:pt x="25242" y="105859"/>
                  </a:lnTo>
                  <a:lnTo>
                    <a:pt x="24346" y="105609"/>
                  </a:lnTo>
                  <a:close/>
                  <a:moveTo>
                    <a:pt x="33426" y="105671"/>
                  </a:moveTo>
                  <a:lnTo>
                    <a:pt x="34363" y="105692"/>
                  </a:lnTo>
                  <a:lnTo>
                    <a:pt x="33447" y="105921"/>
                  </a:lnTo>
                  <a:lnTo>
                    <a:pt x="32489" y="105838"/>
                  </a:lnTo>
                  <a:lnTo>
                    <a:pt x="33426" y="105671"/>
                  </a:lnTo>
                  <a:close/>
                  <a:moveTo>
                    <a:pt x="23222" y="105588"/>
                  </a:moveTo>
                  <a:lnTo>
                    <a:pt x="24409" y="105921"/>
                  </a:lnTo>
                  <a:lnTo>
                    <a:pt x="23159" y="106025"/>
                  </a:lnTo>
                  <a:lnTo>
                    <a:pt x="21993" y="105588"/>
                  </a:lnTo>
                  <a:close/>
                  <a:moveTo>
                    <a:pt x="29344" y="105817"/>
                  </a:moveTo>
                  <a:lnTo>
                    <a:pt x="30281" y="105900"/>
                  </a:lnTo>
                  <a:lnTo>
                    <a:pt x="29344" y="106067"/>
                  </a:lnTo>
                  <a:lnTo>
                    <a:pt x="28407" y="105900"/>
                  </a:lnTo>
                  <a:lnTo>
                    <a:pt x="29344" y="105817"/>
                  </a:lnTo>
                  <a:close/>
                  <a:moveTo>
                    <a:pt x="36717" y="105692"/>
                  </a:moveTo>
                  <a:lnTo>
                    <a:pt x="35530" y="106129"/>
                  </a:lnTo>
                  <a:lnTo>
                    <a:pt x="34280" y="106004"/>
                  </a:lnTo>
                  <a:lnTo>
                    <a:pt x="35467" y="105692"/>
                  </a:lnTo>
                  <a:close/>
                  <a:moveTo>
                    <a:pt x="21139" y="105567"/>
                  </a:moveTo>
                  <a:lnTo>
                    <a:pt x="22472" y="106067"/>
                  </a:lnTo>
                  <a:lnTo>
                    <a:pt x="21035" y="106192"/>
                  </a:lnTo>
                  <a:lnTo>
                    <a:pt x="19723" y="105567"/>
                  </a:lnTo>
                  <a:close/>
                  <a:moveTo>
                    <a:pt x="38987" y="105713"/>
                  </a:moveTo>
                  <a:lnTo>
                    <a:pt x="37654" y="106317"/>
                  </a:lnTo>
                  <a:lnTo>
                    <a:pt x="36217" y="106192"/>
                  </a:lnTo>
                  <a:lnTo>
                    <a:pt x="37550" y="105713"/>
                  </a:lnTo>
                  <a:close/>
                  <a:moveTo>
                    <a:pt x="27303" y="105984"/>
                  </a:moveTo>
                  <a:lnTo>
                    <a:pt x="28511" y="106213"/>
                  </a:lnTo>
                  <a:lnTo>
                    <a:pt x="27283" y="106421"/>
                  </a:lnTo>
                  <a:lnTo>
                    <a:pt x="26075" y="106088"/>
                  </a:lnTo>
                  <a:lnTo>
                    <a:pt x="27303" y="105984"/>
                  </a:lnTo>
                  <a:close/>
                  <a:moveTo>
                    <a:pt x="31385" y="106025"/>
                  </a:moveTo>
                  <a:lnTo>
                    <a:pt x="32614" y="106129"/>
                  </a:lnTo>
                  <a:lnTo>
                    <a:pt x="31406" y="106442"/>
                  </a:lnTo>
                  <a:lnTo>
                    <a:pt x="30177" y="106213"/>
                  </a:lnTo>
                  <a:lnTo>
                    <a:pt x="31385" y="106025"/>
                  </a:lnTo>
                  <a:close/>
                  <a:moveTo>
                    <a:pt x="19036" y="105546"/>
                  </a:moveTo>
                  <a:lnTo>
                    <a:pt x="20452" y="106234"/>
                  </a:lnTo>
                  <a:lnTo>
                    <a:pt x="15308" y="106629"/>
                  </a:lnTo>
                  <a:lnTo>
                    <a:pt x="17703" y="105546"/>
                  </a:lnTo>
                  <a:close/>
                  <a:moveTo>
                    <a:pt x="25221" y="106150"/>
                  </a:moveTo>
                  <a:lnTo>
                    <a:pt x="26595" y="106525"/>
                  </a:lnTo>
                  <a:lnTo>
                    <a:pt x="25158" y="106775"/>
                  </a:lnTo>
                  <a:lnTo>
                    <a:pt x="23805" y="106254"/>
                  </a:lnTo>
                  <a:lnTo>
                    <a:pt x="25221" y="106150"/>
                  </a:lnTo>
                  <a:close/>
                  <a:moveTo>
                    <a:pt x="33468" y="106213"/>
                  </a:moveTo>
                  <a:lnTo>
                    <a:pt x="34884" y="106359"/>
                  </a:lnTo>
                  <a:lnTo>
                    <a:pt x="33509" y="106837"/>
                  </a:lnTo>
                  <a:lnTo>
                    <a:pt x="32073" y="106567"/>
                  </a:lnTo>
                  <a:lnTo>
                    <a:pt x="33468" y="106213"/>
                  </a:lnTo>
                  <a:close/>
                  <a:moveTo>
                    <a:pt x="40986" y="105734"/>
                  </a:moveTo>
                  <a:lnTo>
                    <a:pt x="43360" y="106879"/>
                  </a:lnTo>
                  <a:lnTo>
                    <a:pt x="38237" y="106379"/>
                  </a:lnTo>
                  <a:lnTo>
                    <a:pt x="39674" y="105734"/>
                  </a:lnTo>
                  <a:close/>
                  <a:moveTo>
                    <a:pt x="29344" y="106359"/>
                  </a:moveTo>
                  <a:lnTo>
                    <a:pt x="30740" y="106608"/>
                  </a:lnTo>
                  <a:lnTo>
                    <a:pt x="29344" y="106983"/>
                  </a:lnTo>
                  <a:lnTo>
                    <a:pt x="27928" y="106588"/>
                  </a:lnTo>
                  <a:lnTo>
                    <a:pt x="29344" y="106359"/>
                  </a:lnTo>
                  <a:close/>
                  <a:moveTo>
                    <a:pt x="23117" y="106317"/>
                  </a:moveTo>
                  <a:lnTo>
                    <a:pt x="24596" y="106858"/>
                  </a:lnTo>
                  <a:lnTo>
                    <a:pt x="23013" y="107129"/>
                  </a:lnTo>
                  <a:lnTo>
                    <a:pt x="21555" y="106442"/>
                  </a:lnTo>
                  <a:lnTo>
                    <a:pt x="23117" y="106317"/>
                  </a:lnTo>
                  <a:close/>
                  <a:moveTo>
                    <a:pt x="35571" y="106421"/>
                  </a:moveTo>
                  <a:lnTo>
                    <a:pt x="37133" y="106567"/>
                  </a:lnTo>
                  <a:lnTo>
                    <a:pt x="35655" y="107233"/>
                  </a:lnTo>
                  <a:lnTo>
                    <a:pt x="34072" y="106942"/>
                  </a:lnTo>
                  <a:lnTo>
                    <a:pt x="35571" y="106421"/>
                  </a:lnTo>
                  <a:close/>
                  <a:moveTo>
                    <a:pt x="10414" y="105484"/>
                  </a:moveTo>
                  <a:lnTo>
                    <a:pt x="17015" y="105546"/>
                  </a:lnTo>
                  <a:lnTo>
                    <a:pt x="14454" y="106713"/>
                  </a:lnTo>
                  <a:lnTo>
                    <a:pt x="4832" y="107462"/>
                  </a:lnTo>
                  <a:lnTo>
                    <a:pt x="10414" y="105484"/>
                  </a:lnTo>
                  <a:close/>
                  <a:moveTo>
                    <a:pt x="27262" y="106713"/>
                  </a:moveTo>
                  <a:lnTo>
                    <a:pt x="28782" y="107129"/>
                  </a:lnTo>
                  <a:lnTo>
                    <a:pt x="27220" y="107525"/>
                  </a:lnTo>
                  <a:lnTo>
                    <a:pt x="25700" y="106962"/>
                  </a:lnTo>
                  <a:lnTo>
                    <a:pt x="27262" y="106713"/>
                  </a:lnTo>
                  <a:close/>
                  <a:moveTo>
                    <a:pt x="31427" y="106733"/>
                  </a:moveTo>
                  <a:lnTo>
                    <a:pt x="32968" y="107025"/>
                  </a:lnTo>
                  <a:lnTo>
                    <a:pt x="31448" y="107566"/>
                  </a:lnTo>
                  <a:lnTo>
                    <a:pt x="29886" y="107129"/>
                  </a:lnTo>
                  <a:lnTo>
                    <a:pt x="31427" y="106733"/>
                  </a:lnTo>
                  <a:close/>
                  <a:moveTo>
                    <a:pt x="41673" y="105734"/>
                  </a:moveTo>
                  <a:lnTo>
                    <a:pt x="48275" y="105796"/>
                  </a:lnTo>
                  <a:lnTo>
                    <a:pt x="53835" y="107879"/>
                  </a:lnTo>
                  <a:lnTo>
                    <a:pt x="44214" y="106962"/>
                  </a:lnTo>
                  <a:lnTo>
                    <a:pt x="41673" y="105734"/>
                  </a:lnTo>
                  <a:close/>
                  <a:moveTo>
                    <a:pt x="25138" y="107067"/>
                  </a:moveTo>
                  <a:lnTo>
                    <a:pt x="26720" y="107650"/>
                  </a:lnTo>
                  <a:lnTo>
                    <a:pt x="25033" y="108108"/>
                  </a:lnTo>
                  <a:lnTo>
                    <a:pt x="23451" y="107337"/>
                  </a:lnTo>
                  <a:lnTo>
                    <a:pt x="25138" y="107067"/>
                  </a:lnTo>
                  <a:close/>
                  <a:moveTo>
                    <a:pt x="33530" y="107129"/>
                  </a:moveTo>
                  <a:lnTo>
                    <a:pt x="35196" y="107441"/>
                  </a:lnTo>
                  <a:lnTo>
                    <a:pt x="33614" y="108170"/>
                  </a:lnTo>
                  <a:lnTo>
                    <a:pt x="31927" y="107712"/>
                  </a:lnTo>
                  <a:lnTo>
                    <a:pt x="33530" y="107129"/>
                  </a:lnTo>
                  <a:close/>
                  <a:moveTo>
                    <a:pt x="29323" y="107275"/>
                  </a:moveTo>
                  <a:lnTo>
                    <a:pt x="30969" y="107733"/>
                  </a:lnTo>
                  <a:lnTo>
                    <a:pt x="29323" y="108316"/>
                  </a:lnTo>
                  <a:lnTo>
                    <a:pt x="27699" y="107712"/>
                  </a:lnTo>
                  <a:lnTo>
                    <a:pt x="29323" y="107275"/>
                  </a:lnTo>
                  <a:close/>
                  <a:moveTo>
                    <a:pt x="27199" y="107837"/>
                  </a:moveTo>
                  <a:lnTo>
                    <a:pt x="28907" y="108462"/>
                  </a:lnTo>
                  <a:lnTo>
                    <a:pt x="27137" y="109087"/>
                  </a:lnTo>
                  <a:lnTo>
                    <a:pt x="25450" y="108295"/>
                  </a:lnTo>
                  <a:lnTo>
                    <a:pt x="27199" y="107837"/>
                  </a:lnTo>
                  <a:close/>
                  <a:moveTo>
                    <a:pt x="31448" y="107879"/>
                  </a:moveTo>
                  <a:lnTo>
                    <a:pt x="33197" y="108358"/>
                  </a:lnTo>
                  <a:lnTo>
                    <a:pt x="31510" y="109128"/>
                  </a:lnTo>
                  <a:lnTo>
                    <a:pt x="29740" y="108483"/>
                  </a:lnTo>
                  <a:lnTo>
                    <a:pt x="31448" y="107879"/>
                  </a:lnTo>
                  <a:close/>
                  <a:moveTo>
                    <a:pt x="20972" y="106483"/>
                  </a:moveTo>
                  <a:lnTo>
                    <a:pt x="22513" y="107212"/>
                  </a:lnTo>
                  <a:lnTo>
                    <a:pt x="9143" y="109462"/>
                  </a:lnTo>
                  <a:lnTo>
                    <a:pt x="9143" y="109462"/>
                  </a:lnTo>
                  <a:lnTo>
                    <a:pt x="14537" y="106983"/>
                  </a:lnTo>
                  <a:lnTo>
                    <a:pt x="20972" y="106483"/>
                  </a:lnTo>
                  <a:close/>
                  <a:moveTo>
                    <a:pt x="37716" y="106629"/>
                  </a:moveTo>
                  <a:lnTo>
                    <a:pt x="44131" y="107233"/>
                  </a:lnTo>
                  <a:lnTo>
                    <a:pt x="49483" y="109795"/>
                  </a:lnTo>
                  <a:lnTo>
                    <a:pt x="36154" y="107316"/>
                  </a:lnTo>
                  <a:lnTo>
                    <a:pt x="37716" y="106629"/>
                  </a:lnTo>
                  <a:close/>
                  <a:moveTo>
                    <a:pt x="29323" y="108629"/>
                  </a:moveTo>
                  <a:lnTo>
                    <a:pt x="31135" y="109295"/>
                  </a:lnTo>
                  <a:lnTo>
                    <a:pt x="29303" y="110128"/>
                  </a:lnTo>
                  <a:lnTo>
                    <a:pt x="27512" y="109274"/>
                  </a:lnTo>
                  <a:lnTo>
                    <a:pt x="29323" y="108629"/>
                  </a:lnTo>
                  <a:close/>
                  <a:moveTo>
                    <a:pt x="3708" y="1"/>
                  </a:moveTo>
                  <a:lnTo>
                    <a:pt x="27574" y="8914"/>
                  </a:lnTo>
                  <a:lnTo>
                    <a:pt x="25825" y="9706"/>
                  </a:lnTo>
                  <a:lnTo>
                    <a:pt x="1" y="2562"/>
                  </a:lnTo>
                  <a:lnTo>
                    <a:pt x="1" y="2875"/>
                  </a:lnTo>
                  <a:lnTo>
                    <a:pt x="25408" y="9893"/>
                  </a:lnTo>
                  <a:lnTo>
                    <a:pt x="23763" y="10664"/>
                  </a:lnTo>
                  <a:lnTo>
                    <a:pt x="8956" y="7915"/>
                  </a:lnTo>
                  <a:lnTo>
                    <a:pt x="1" y="3666"/>
                  </a:lnTo>
                  <a:lnTo>
                    <a:pt x="1" y="3978"/>
                  </a:lnTo>
                  <a:lnTo>
                    <a:pt x="7852" y="7706"/>
                  </a:lnTo>
                  <a:lnTo>
                    <a:pt x="7852" y="7706"/>
                  </a:lnTo>
                  <a:lnTo>
                    <a:pt x="1" y="6269"/>
                  </a:lnTo>
                  <a:lnTo>
                    <a:pt x="1" y="6561"/>
                  </a:lnTo>
                  <a:lnTo>
                    <a:pt x="8873" y="8206"/>
                  </a:lnTo>
                  <a:lnTo>
                    <a:pt x="14496" y="10872"/>
                  </a:lnTo>
                  <a:lnTo>
                    <a:pt x="4582" y="9935"/>
                  </a:lnTo>
                  <a:lnTo>
                    <a:pt x="1" y="8227"/>
                  </a:lnTo>
                  <a:lnTo>
                    <a:pt x="1" y="8519"/>
                  </a:lnTo>
                  <a:lnTo>
                    <a:pt x="3458" y="9810"/>
                  </a:lnTo>
                  <a:lnTo>
                    <a:pt x="1" y="9477"/>
                  </a:lnTo>
                  <a:lnTo>
                    <a:pt x="1" y="9768"/>
                  </a:lnTo>
                  <a:lnTo>
                    <a:pt x="4520" y="10205"/>
                  </a:lnTo>
                  <a:lnTo>
                    <a:pt x="10351" y="12392"/>
                  </a:lnTo>
                  <a:lnTo>
                    <a:pt x="396" y="12309"/>
                  </a:lnTo>
                  <a:lnTo>
                    <a:pt x="1" y="12205"/>
                  </a:lnTo>
                  <a:lnTo>
                    <a:pt x="1" y="12600"/>
                  </a:lnTo>
                  <a:lnTo>
                    <a:pt x="355" y="12600"/>
                  </a:lnTo>
                  <a:lnTo>
                    <a:pt x="6353" y="14246"/>
                  </a:lnTo>
                  <a:lnTo>
                    <a:pt x="1479" y="14641"/>
                  </a:lnTo>
                  <a:lnTo>
                    <a:pt x="1" y="13933"/>
                  </a:lnTo>
                  <a:lnTo>
                    <a:pt x="1" y="14266"/>
                  </a:lnTo>
                  <a:lnTo>
                    <a:pt x="917" y="14683"/>
                  </a:lnTo>
                  <a:lnTo>
                    <a:pt x="1" y="14745"/>
                  </a:lnTo>
                  <a:lnTo>
                    <a:pt x="1" y="15037"/>
                  </a:lnTo>
                  <a:lnTo>
                    <a:pt x="1438" y="14933"/>
                  </a:lnTo>
                  <a:lnTo>
                    <a:pt x="4083" y="16203"/>
                  </a:lnTo>
                  <a:lnTo>
                    <a:pt x="3354" y="16328"/>
                  </a:lnTo>
                  <a:lnTo>
                    <a:pt x="1" y="15703"/>
                  </a:lnTo>
                  <a:lnTo>
                    <a:pt x="1" y="15995"/>
                  </a:lnTo>
                  <a:lnTo>
                    <a:pt x="2521" y="16453"/>
                  </a:lnTo>
                  <a:lnTo>
                    <a:pt x="1" y="16891"/>
                  </a:lnTo>
                  <a:lnTo>
                    <a:pt x="1" y="17182"/>
                  </a:lnTo>
                  <a:lnTo>
                    <a:pt x="3354" y="16620"/>
                  </a:lnTo>
                  <a:lnTo>
                    <a:pt x="5978" y="17099"/>
                  </a:lnTo>
                  <a:lnTo>
                    <a:pt x="6061" y="17140"/>
                  </a:lnTo>
                  <a:lnTo>
                    <a:pt x="938" y="18473"/>
                  </a:lnTo>
                  <a:lnTo>
                    <a:pt x="1" y="18119"/>
                  </a:lnTo>
                  <a:lnTo>
                    <a:pt x="1" y="18432"/>
                  </a:lnTo>
                  <a:lnTo>
                    <a:pt x="438" y="18598"/>
                  </a:lnTo>
                  <a:lnTo>
                    <a:pt x="1" y="18702"/>
                  </a:lnTo>
                  <a:lnTo>
                    <a:pt x="1" y="19098"/>
                  </a:lnTo>
                  <a:lnTo>
                    <a:pt x="2417" y="19327"/>
                  </a:lnTo>
                  <a:lnTo>
                    <a:pt x="2500" y="19369"/>
                  </a:lnTo>
                  <a:lnTo>
                    <a:pt x="1" y="20243"/>
                  </a:lnTo>
                  <a:lnTo>
                    <a:pt x="1" y="20556"/>
                  </a:lnTo>
                  <a:lnTo>
                    <a:pt x="2916" y="19515"/>
                  </a:lnTo>
                  <a:lnTo>
                    <a:pt x="3687" y="19806"/>
                  </a:lnTo>
                  <a:lnTo>
                    <a:pt x="1" y="21493"/>
                  </a:lnTo>
                  <a:lnTo>
                    <a:pt x="1" y="22139"/>
                  </a:lnTo>
                  <a:lnTo>
                    <a:pt x="5436" y="23638"/>
                  </a:lnTo>
                  <a:lnTo>
                    <a:pt x="1" y="24055"/>
                  </a:lnTo>
                  <a:lnTo>
                    <a:pt x="1" y="24534"/>
                  </a:lnTo>
                  <a:lnTo>
                    <a:pt x="2083" y="25533"/>
                  </a:lnTo>
                  <a:lnTo>
                    <a:pt x="1" y="25138"/>
                  </a:lnTo>
                  <a:lnTo>
                    <a:pt x="1" y="25429"/>
                  </a:lnTo>
                  <a:lnTo>
                    <a:pt x="2458" y="25887"/>
                  </a:lnTo>
                  <a:lnTo>
                    <a:pt x="1" y="26304"/>
                  </a:lnTo>
                  <a:lnTo>
                    <a:pt x="1" y="26595"/>
                  </a:lnTo>
                  <a:lnTo>
                    <a:pt x="3187" y="26054"/>
                  </a:lnTo>
                  <a:lnTo>
                    <a:pt x="5124" y="26970"/>
                  </a:lnTo>
                  <a:lnTo>
                    <a:pt x="480" y="28178"/>
                  </a:lnTo>
                  <a:lnTo>
                    <a:pt x="376" y="28157"/>
                  </a:lnTo>
                  <a:lnTo>
                    <a:pt x="1" y="28032"/>
                  </a:lnTo>
                  <a:lnTo>
                    <a:pt x="1" y="28595"/>
                  </a:lnTo>
                  <a:lnTo>
                    <a:pt x="417" y="28491"/>
                  </a:lnTo>
                  <a:lnTo>
                    <a:pt x="2417" y="29240"/>
                  </a:lnTo>
                  <a:lnTo>
                    <a:pt x="1" y="30094"/>
                  </a:lnTo>
                  <a:lnTo>
                    <a:pt x="1" y="30407"/>
                  </a:lnTo>
                  <a:lnTo>
                    <a:pt x="2833" y="29407"/>
                  </a:lnTo>
                  <a:lnTo>
                    <a:pt x="4041" y="29844"/>
                  </a:lnTo>
                  <a:lnTo>
                    <a:pt x="1792" y="30886"/>
                  </a:lnTo>
                  <a:lnTo>
                    <a:pt x="1" y="30865"/>
                  </a:lnTo>
                  <a:lnTo>
                    <a:pt x="1" y="31156"/>
                  </a:lnTo>
                  <a:lnTo>
                    <a:pt x="1167" y="31156"/>
                  </a:lnTo>
                  <a:lnTo>
                    <a:pt x="334" y="31552"/>
                  </a:lnTo>
                  <a:lnTo>
                    <a:pt x="1" y="31448"/>
                  </a:lnTo>
                  <a:lnTo>
                    <a:pt x="1" y="32010"/>
                  </a:lnTo>
                  <a:lnTo>
                    <a:pt x="355" y="31864"/>
                  </a:lnTo>
                  <a:lnTo>
                    <a:pt x="4541" y="33010"/>
                  </a:lnTo>
                  <a:lnTo>
                    <a:pt x="1" y="33385"/>
                  </a:lnTo>
                  <a:lnTo>
                    <a:pt x="1" y="33655"/>
                  </a:lnTo>
                  <a:lnTo>
                    <a:pt x="5374" y="33239"/>
                  </a:lnTo>
                  <a:lnTo>
                    <a:pt x="8893" y="34218"/>
                  </a:lnTo>
                  <a:lnTo>
                    <a:pt x="3208" y="35176"/>
                  </a:lnTo>
                  <a:lnTo>
                    <a:pt x="292" y="34634"/>
                  </a:lnTo>
                  <a:lnTo>
                    <a:pt x="1" y="34488"/>
                  </a:lnTo>
                  <a:lnTo>
                    <a:pt x="1" y="34863"/>
                  </a:lnTo>
                  <a:lnTo>
                    <a:pt x="209" y="34905"/>
                  </a:lnTo>
                  <a:lnTo>
                    <a:pt x="1396" y="35467"/>
                  </a:lnTo>
                  <a:lnTo>
                    <a:pt x="1" y="35696"/>
                  </a:lnTo>
                  <a:lnTo>
                    <a:pt x="1" y="36009"/>
                  </a:lnTo>
                  <a:lnTo>
                    <a:pt x="1854" y="35696"/>
                  </a:lnTo>
                  <a:lnTo>
                    <a:pt x="4187" y="36800"/>
                  </a:lnTo>
                  <a:lnTo>
                    <a:pt x="1229" y="37571"/>
                  </a:lnTo>
                  <a:lnTo>
                    <a:pt x="1" y="37446"/>
                  </a:lnTo>
                  <a:lnTo>
                    <a:pt x="1" y="37737"/>
                  </a:lnTo>
                  <a:lnTo>
                    <a:pt x="396" y="37779"/>
                  </a:lnTo>
                  <a:lnTo>
                    <a:pt x="1" y="37883"/>
                  </a:lnTo>
                  <a:lnTo>
                    <a:pt x="1" y="38237"/>
                  </a:lnTo>
                  <a:lnTo>
                    <a:pt x="2333" y="39112"/>
                  </a:lnTo>
                  <a:lnTo>
                    <a:pt x="1" y="39945"/>
                  </a:lnTo>
                  <a:lnTo>
                    <a:pt x="1" y="40424"/>
                  </a:lnTo>
                  <a:lnTo>
                    <a:pt x="3166" y="40465"/>
                  </a:lnTo>
                  <a:lnTo>
                    <a:pt x="1105" y="41403"/>
                  </a:lnTo>
                  <a:lnTo>
                    <a:pt x="1" y="41090"/>
                  </a:lnTo>
                  <a:lnTo>
                    <a:pt x="1" y="41382"/>
                  </a:lnTo>
                  <a:lnTo>
                    <a:pt x="709" y="41590"/>
                  </a:lnTo>
                  <a:lnTo>
                    <a:pt x="1" y="41902"/>
                  </a:lnTo>
                  <a:lnTo>
                    <a:pt x="1" y="42215"/>
                  </a:lnTo>
                  <a:lnTo>
                    <a:pt x="1125" y="41694"/>
                  </a:lnTo>
                  <a:lnTo>
                    <a:pt x="3645" y="42402"/>
                  </a:lnTo>
                  <a:lnTo>
                    <a:pt x="1" y="42694"/>
                  </a:lnTo>
                  <a:lnTo>
                    <a:pt x="1" y="42965"/>
                  </a:lnTo>
                  <a:lnTo>
                    <a:pt x="4457" y="42631"/>
                  </a:lnTo>
                  <a:lnTo>
                    <a:pt x="8394" y="43714"/>
                  </a:lnTo>
                  <a:lnTo>
                    <a:pt x="3125" y="44589"/>
                  </a:lnTo>
                  <a:lnTo>
                    <a:pt x="1" y="44006"/>
                  </a:lnTo>
                  <a:lnTo>
                    <a:pt x="1" y="44318"/>
                  </a:lnTo>
                  <a:lnTo>
                    <a:pt x="2292" y="44735"/>
                  </a:lnTo>
                  <a:lnTo>
                    <a:pt x="542" y="45026"/>
                  </a:lnTo>
                  <a:lnTo>
                    <a:pt x="1" y="44776"/>
                  </a:lnTo>
                  <a:lnTo>
                    <a:pt x="1" y="45089"/>
                  </a:lnTo>
                  <a:lnTo>
                    <a:pt x="42" y="45110"/>
                  </a:lnTo>
                  <a:lnTo>
                    <a:pt x="1" y="45110"/>
                  </a:lnTo>
                  <a:lnTo>
                    <a:pt x="1" y="45401"/>
                  </a:lnTo>
                  <a:lnTo>
                    <a:pt x="501" y="45318"/>
                  </a:lnTo>
                  <a:lnTo>
                    <a:pt x="3250" y="46630"/>
                  </a:lnTo>
                  <a:lnTo>
                    <a:pt x="1958" y="46963"/>
                  </a:lnTo>
                  <a:lnTo>
                    <a:pt x="1" y="46776"/>
                  </a:lnTo>
                  <a:lnTo>
                    <a:pt x="1" y="47067"/>
                  </a:lnTo>
                  <a:lnTo>
                    <a:pt x="1146" y="47171"/>
                  </a:lnTo>
                  <a:lnTo>
                    <a:pt x="1" y="47463"/>
                  </a:lnTo>
                  <a:lnTo>
                    <a:pt x="1" y="47775"/>
                  </a:lnTo>
                  <a:lnTo>
                    <a:pt x="1979" y="47255"/>
                  </a:lnTo>
                  <a:lnTo>
                    <a:pt x="5186" y="47567"/>
                  </a:lnTo>
                  <a:lnTo>
                    <a:pt x="5665" y="47796"/>
                  </a:lnTo>
                  <a:lnTo>
                    <a:pt x="2687" y="48837"/>
                  </a:lnTo>
                  <a:lnTo>
                    <a:pt x="1" y="47838"/>
                  </a:lnTo>
                  <a:lnTo>
                    <a:pt x="1" y="48150"/>
                  </a:lnTo>
                  <a:lnTo>
                    <a:pt x="2250" y="48983"/>
                  </a:lnTo>
                  <a:lnTo>
                    <a:pt x="1021" y="49441"/>
                  </a:lnTo>
                  <a:lnTo>
                    <a:pt x="1" y="49421"/>
                  </a:lnTo>
                  <a:lnTo>
                    <a:pt x="1" y="49712"/>
                  </a:lnTo>
                  <a:lnTo>
                    <a:pt x="209" y="49712"/>
                  </a:lnTo>
                  <a:lnTo>
                    <a:pt x="1" y="49795"/>
                  </a:lnTo>
                  <a:lnTo>
                    <a:pt x="1" y="50087"/>
                  </a:lnTo>
                  <a:lnTo>
                    <a:pt x="1063" y="49733"/>
                  </a:lnTo>
                  <a:lnTo>
                    <a:pt x="4291" y="49754"/>
                  </a:lnTo>
                  <a:lnTo>
                    <a:pt x="4770" y="49920"/>
                  </a:lnTo>
                  <a:lnTo>
                    <a:pt x="1896" y="51232"/>
                  </a:lnTo>
                  <a:lnTo>
                    <a:pt x="1" y="50712"/>
                  </a:lnTo>
                  <a:lnTo>
                    <a:pt x="1" y="51024"/>
                  </a:lnTo>
                  <a:lnTo>
                    <a:pt x="1479" y="51420"/>
                  </a:lnTo>
                  <a:lnTo>
                    <a:pt x="271" y="51982"/>
                  </a:lnTo>
                  <a:lnTo>
                    <a:pt x="1" y="52003"/>
                  </a:lnTo>
                  <a:lnTo>
                    <a:pt x="1" y="52419"/>
                  </a:lnTo>
                  <a:lnTo>
                    <a:pt x="355" y="52253"/>
                  </a:lnTo>
                  <a:lnTo>
                    <a:pt x="3562" y="52003"/>
                  </a:lnTo>
                  <a:lnTo>
                    <a:pt x="7894" y="53211"/>
                  </a:lnTo>
                  <a:lnTo>
                    <a:pt x="3041" y="54023"/>
                  </a:lnTo>
                  <a:lnTo>
                    <a:pt x="1" y="53461"/>
                  </a:lnTo>
                  <a:lnTo>
                    <a:pt x="1" y="53752"/>
                  </a:lnTo>
                  <a:lnTo>
                    <a:pt x="2208" y="54148"/>
                  </a:lnTo>
                  <a:lnTo>
                    <a:pt x="1" y="54523"/>
                  </a:lnTo>
                  <a:lnTo>
                    <a:pt x="1" y="54814"/>
                  </a:lnTo>
                  <a:lnTo>
                    <a:pt x="3041" y="54315"/>
                  </a:lnTo>
                  <a:lnTo>
                    <a:pt x="7477" y="55127"/>
                  </a:lnTo>
                  <a:lnTo>
                    <a:pt x="2729" y="56356"/>
                  </a:lnTo>
                  <a:lnTo>
                    <a:pt x="1" y="55064"/>
                  </a:lnTo>
                  <a:lnTo>
                    <a:pt x="1" y="55377"/>
                  </a:lnTo>
                  <a:lnTo>
                    <a:pt x="1917" y="56293"/>
                  </a:lnTo>
                  <a:lnTo>
                    <a:pt x="1" y="56106"/>
                  </a:lnTo>
                  <a:lnTo>
                    <a:pt x="1" y="56397"/>
                  </a:lnTo>
                  <a:lnTo>
                    <a:pt x="1896" y="56564"/>
                  </a:lnTo>
                  <a:lnTo>
                    <a:pt x="1" y="57064"/>
                  </a:lnTo>
                  <a:lnTo>
                    <a:pt x="1" y="57355"/>
                  </a:lnTo>
                  <a:lnTo>
                    <a:pt x="2708" y="56668"/>
                  </a:lnTo>
                  <a:lnTo>
                    <a:pt x="5145" y="57813"/>
                  </a:lnTo>
                  <a:lnTo>
                    <a:pt x="2604" y="58709"/>
                  </a:lnTo>
                  <a:lnTo>
                    <a:pt x="1" y="57751"/>
                  </a:lnTo>
                  <a:lnTo>
                    <a:pt x="1" y="58063"/>
                  </a:lnTo>
                  <a:lnTo>
                    <a:pt x="1771" y="58730"/>
                  </a:lnTo>
                  <a:lnTo>
                    <a:pt x="1" y="58709"/>
                  </a:lnTo>
                  <a:lnTo>
                    <a:pt x="1" y="59000"/>
                  </a:lnTo>
                  <a:lnTo>
                    <a:pt x="1771" y="59000"/>
                  </a:lnTo>
                  <a:lnTo>
                    <a:pt x="1" y="59625"/>
                  </a:lnTo>
                  <a:lnTo>
                    <a:pt x="1" y="59938"/>
                  </a:lnTo>
                  <a:lnTo>
                    <a:pt x="2604" y="59021"/>
                  </a:lnTo>
                  <a:lnTo>
                    <a:pt x="5124" y="59958"/>
                  </a:lnTo>
                  <a:lnTo>
                    <a:pt x="2666" y="61083"/>
                  </a:lnTo>
                  <a:lnTo>
                    <a:pt x="1" y="60354"/>
                  </a:lnTo>
                  <a:lnTo>
                    <a:pt x="1" y="60646"/>
                  </a:lnTo>
                  <a:lnTo>
                    <a:pt x="1854" y="61166"/>
                  </a:lnTo>
                  <a:lnTo>
                    <a:pt x="1" y="61312"/>
                  </a:lnTo>
                  <a:lnTo>
                    <a:pt x="1" y="61604"/>
                  </a:lnTo>
                  <a:lnTo>
                    <a:pt x="1875" y="61437"/>
                  </a:lnTo>
                  <a:lnTo>
                    <a:pt x="1875" y="61437"/>
                  </a:lnTo>
                  <a:lnTo>
                    <a:pt x="1" y="62291"/>
                  </a:lnTo>
                  <a:lnTo>
                    <a:pt x="1" y="62624"/>
                  </a:lnTo>
                  <a:lnTo>
                    <a:pt x="2687" y="61395"/>
                  </a:lnTo>
                  <a:lnTo>
                    <a:pt x="7415" y="62687"/>
                  </a:lnTo>
                  <a:lnTo>
                    <a:pt x="2979" y="63436"/>
                  </a:lnTo>
                  <a:lnTo>
                    <a:pt x="1" y="62895"/>
                  </a:lnTo>
                  <a:lnTo>
                    <a:pt x="1" y="63186"/>
                  </a:lnTo>
                  <a:lnTo>
                    <a:pt x="2146" y="63582"/>
                  </a:lnTo>
                  <a:lnTo>
                    <a:pt x="1" y="63936"/>
                  </a:lnTo>
                  <a:lnTo>
                    <a:pt x="1" y="64228"/>
                  </a:lnTo>
                  <a:lnTo>
                    <a:pt x="2979" y="63728"/>
                  </a:lnTo>
                  <a:lnTo>
                    <a:pt x="7810" y="64623"/>
                  </a:lnTo>
                  <a:lnTo>
                    <a:pt x="3458" y="65748"/>
                  </a:lnTo>
                  <a:lnTo>
                    <a:pt x="251" y="65456"/>
                  </a:lnTo>
                  <a:lnTo>
                    <a:pt x="1" y="65332"/>
                  </a:lnTo>
                  <a:lnTo>
                    <a:pt x="1" y="65706"/>
                  </a:lnTo>
                  <a:lnTo>
                    <a:pt x="167" y="65727"/>
                  </a:lnTo>
                  <a:lnTo>
                    <a:pt x="1354" y="66290"/>
                  </a:lnTo>
                  <a:lnTo>
                    <a:pt x="1" y="66644"/>
                  </a:lnTo>
                  <a:lnTo>
                    <a:pt x="1" y="66956"/>
                  </a:lnTo>
                  <a:lnTo>
                    <a:pt x="1771" y="66498"/>
                  </a:lnTo>
                  <a:lnTo>
                    <a:pt x="4624" y="67851"/>
                  </a:lnTo>
                  <a:lnTo>
                    <a:pt x="4124" y="68018"/>
                  </a:lnTo>
                  <a:lnTo>
                    <a:pt x="917" y="67997"/>
                  </a:lnTo>
                  <a:lnTo>
                    <a:pt x="1" y="67664"/>
                  </a:lnTo>
                  <a:lnTo>
                    <a:pt x="1" y="67976"/>
                  </a:lnTo>
                  <a:lnTo>
                    <a:pt x="1" y="68268"/>
                  </a:lnTo>
                  <a:lnTo>
                    <a:pt x="855" y="68289"/>
                  </a:lnTo>
                  <a:lnTo>
                    <a:pt x="2083" y="68747"/>
                  </a:lnTo>
                  <a:lnTo>
                    <a:pt x="1" y="69476"/>
                  </a:lnTo>
                  <a:lnTo>
                    <a:pt x="1" y="69788"/>
                  </a:lnTo>
                  <a:lnTo>
                    <a:pt x="2521" y="68893"/>
                  </a:lnTo>
                  <a:lnTo>
                    <a:pt x="5478" y="69997"/>
                  </a:lnTo>
                  <a:lnTo>
                    <a:pt x="4999" y="70226"/>
                  </a:lnTo>
                  <a:lnTo>
                    <a:pt x="1792" y="70476"/>
                  </a:lnTo>
                  <a:lnTo>
                    <a:pt x="1" y="69976"/>
                  </a:lnTo>
                  <a:lnTo>
                    <a:pt x="1" y="70267"/>
                  </a:lnTo>
                  <a:lnTo>
                    <a:pt x="959" y="70538"/>
                  </a:lnTo>
                  <a:lnTo>
                    <a:pt x="1" y="70621"/>
                  </a:lnTo>
                  <a:lnTo>
                    <a:pt x="1" y="70913"/>
                  </a:lnTo>
                  <a:lnTo>
                    <a:pt x="1771" y="70767"/>
                  </a:lnTo>
                  <a:lnTo>
                    <a:pt x="3041" y="71121"/>
                  </a:lnTo>
                  <a:lnTo>
                    <a:pt x="271" y="72371"/>
                  </a:lnTo>
                  <a:lnTo>
                    <a:pt x="1" y="72329"/>
                  </a:lnTo>
                  <a:lnTo>
                    <a:pt x="1" y="72808"/>
                  </a:lnTo>
                  <a:lnTo>
                    <a:pt x="313" y="72683"/>
                  </a:lnTo>
                  <a:lnTo>
                    <a:pt x="2063" y="72995"/>
                  </a:lnTo>
                  <a:lnTo>
                    <a:pt x="1" y="73349"/>
                  </a:lnTo>
                  <a:lnTo>
                    <a:pt x="1" y="73641"/>
                  </a:lnTo>
                  <a:lnTo>
                    <a:pt x="2896" y="73162"/>
                  </a:lnTo>
                  <a:lnTo>
                    <a:pt x="8144" y="74120"/>
                  </a:lnTo>
                  <a:lnTo>
                    <a:pt x="4187" y="75141"/>
                  </a:lnTo>
                  <a:lnTo>
                    <a:pt x="1" y="74745"/>
                  </a:lnTo>
                  <a:lnTo>
                    <a:pt x="1" y="75036"/>
                  </a:lnTo>
                  <a:lnTo>
                    <a:pt x="3375" y="75370"/>
                  </a:lnTo>
                  <a:lnTo>
                    <a:pt x="855" y="76015"/>
                  </a:lnTo>
                  <a:lnTo>
                    <a:pt x="1" y="75619"/>
                  </a:lnTo>
                  <a:lnTo>
                    <a:pt x="1" y="75932"/>
                  </a:lnTo>
                  <a:lnTo>
                    <a:pt x="417" y="76119"/>
                  </a:lnTo>
                  <a:lnTo>
                    <a:pt x="1" y="76244"/>
                  </a:lnTo>
                  <a:lnTo>
                    <a:pt x="1" y="76536"/>
                  </a:lnTo>
                  <a:lnTo>
                    <a:pt x="813" y="76328"/>
                  </a:lnTo>
                  <a:lnTo>
                    <a:pt x="2854" y="77286"/>
                  </a:lnTo>
                  <a:lnTo>
                    <a:pt x="1" y="77265"/>
                  </a:lnTo>
                  <a:lnTo>
                    <a:pt x="1" y="77556"/>
                  </a:lnTo>
                  <a:lnTo>
                    <a:pt x="3479" y="77577"/>
                  </a:lnTo>
                  <a:lnTo>
                    <a:pt x="4083" y="77890"/>
                  </a:lnTo>
                  <a:lnTo>
                    <a:pt x="2437" y="78473"/>
                  </a:lnTo>
                  <a:lnTo>
                    <a:pt x="1" y="77556"/>
                  </a:lnTo>
                  <a:lnTo>
                    <a:pt x="1" y="77869"/>
                  </a:lnTo>
                  <a:lnTo>
                    <a:pt x="2021" y="78618"/>
                  </a:lnTo>
                  <a:lnTo>
                    <a:pt x="1" y="79327"/>
                  </a:lnTo>
                  <a:lnTo>
                    <a:pt x="1" y="79910"/>
                  </a:lnTo>
                  <a:lnTo>
                    <a:pt x="42" y="79910"/>
                  </a:lnTo>
                  <a:lnTo>
                    <a:pt x="1" y="79930"/>
                  </a:lnTo>
                  <a:lnTo>
                    <a:pt x="1" y="80222"/>
                  </a:lnTo>
                  <a:lnTo>
                    <a:pt x="875" y="80139"/>
                  </a:lnTo>
                  <a:lnTo>
                    <a:pt x="3812" y="80951"/>
                  </a:lnTo>
                  <a:lnTo>
                    <a:pt x="1459" y="82034"/>
                  </a:lnTo>
                  <a:lnTo>
                    <a:pt x="1" y="81763"/>
                  </a:lnTo>
                  <a:lnTo>
                    <a:pt x="1" y="82055"/>
                  </a:lnTo>
                  <a:lnTo>
                    <a:pt x="1000" y="82242"/>
                  </a:lnTo>
                  <a:lnTo>
                    <a:pt x="1" y="82700"/>
                  </a:lnTo>
                  <a:lnTo>
                    <a:pt x="1" y="83054"/>
                  </a:lnTo>
                  <a:lnTo>
                    <a:pt x="2812" y="82575"/>
                  </a:lnTo>
                  <a:lnTo>
                    <a:pt x="8477" y="83637"/>
                  </a:lnTo>
                  <a:lnTo>
                    <a:pt x="4936" y="84533"/>
                  </a:lnTo>
                  <a:lnTo>
                    <a:pt x="1" y="84075"/>
                  </a:lnTo>
                  <a:lnTo>
                    <a:pt x="1" y="84366"/>
                  </a:lnTo>
                  <a:lnTo>
                    <a:pt x="4124" y="84762"/>
                  </a:lnTo>
                  <a:lnTo>
                    <a:pt x="1" y="85824"/>
                  </a:lnTo>
                  <a:lnTo>
                    <a:pt x="1" y="86220"/>
                  </a:lnTo>
                  <a:lnTo>
                    <a:pt x="709" y="86553"/>
                  </a:lnTo>
                  <a:lnTo>
                    <a:pt x="1" y="86553"/>
                  </a:lnTo>
                  <a:lnTo>
                    <a:pt x="1" y="86845"/>
                  </a:lnTo>
                  <a:lnTo>
                    <a:pt x="1334" y="86845"/>
                  </a:lnTo>
                  <a:lnTo>
                    <a:pt x="3562" y="87907"/>
                  </a:lnTo>
                  <a:lnTo>
                    <a:pt x="2354" y="88344"/>
                  </a:lnTo>
                  <a:lnTo>
                    <a:pt x="1" y="87469"/>
                  </a:lnTo>
                  <a:lnTo>
                    <a:pt x="1" y="87782"/>
                  </a:lnTo>
                  <a:lnTo>
                    <a:pt x="1938" y="88490"/>
                  </a:lnTo>
                  <a:lnTo>
                    <a:pt x="1" y="89177"/>
                  </a:lnTo>
                  <a:lnTo>
                    <a:pt x="1" y="89531"/>
                  </a:lnTo>
                  <a:lnTo>
                    <a:pt x="4603" y="90802"/>
                  </a:lnTo>
                  <a:lnTo>
                    <a:pt x="2646" y="91697"/>
                  </a:lnTo>
                  <a:lnTo>
                    <a:pt x="1" y="91197"/>
                  </a:lnTo>
                  <a:lnTo>
                    <a:pt x="1" y="91510"/>
                  </a:lnTo>
                  <a:lnTo>
                    <a:pt x="1896" y="91843"/>
                  </a:lnTo>
                  <a:lnTo>
                    <a:pt x="1" y="92176"/>
                  </a:lnTo>
                  <a:lnTo>
                    <a:pt x="1" y="92468"/>
                  </a:lnTo>
                  <a:lnTo>
                    <a:pt x="1521" y="92197"/>
                  </a:lnTo>
                  <a:lnTo>
                    <a:pt x="1521" y="92197"/>
                  </a:lnTo>
                  <a:lnTo>
                    <a:pt x="1" y="92905"/>
                  </a:lnTo>
                  <a:lnTo>
                    <a:pt x="1" y="93217"/>
                  </a:lnTo>
                  <a:lnTo>
                    <a:pt x="2625" y="92030"/>
                  </a:lnTo>
                  <a:lnTo>
                    <a:pt x="2729" y="92009"/>
                  </a:lnTo>
                  <a:lnTo>
                    <a:pt x="8810" y="93134"/>
                  </a:lnTo>
                  <a:lnTo>
                    <a:pt x="5686" y="93946"/>
                  </a:lnTo>
                  <a:lnTo>
                    <a:pt x="1" y="93384"/>
                  </a:lnTo>
                  <a:lnTo>
                    <a:pt x="1" y="93676"/>
                  </a:lnTo>
                  <a:lnTo>
                    <a:pt x="4853" y="94155"/>
                  </a:lnTo>
                  <a:lnTo>
                    <a:pt x="1" y="95404"/>
                  </a:lnTo>
                  <a:lnTo>
                    <a:pt x="1" y="95716"/>
                  </a:lnTo>
                  <a:lnTo>
                    <a:pt x="5707" y="94238"/>
                  </a:lnTo>
                  <a:lnTo>
                    <a:pt x="11851" y="94821"/>
                  </a:lnTo>
                  <a:lnTo>
                    <a:pt x="8810" y="95904"/>
                  </a:lnTo>
                  <a:lnTo>
                    <a:pt x="1" y="95821"/>
                  </a:lnTo>
                  <a:lnTo>
                    <a:pt x="1" y="96112"/>
                  </a:lnTo>
                  <a:lnTo>
                    <a:pt x="8019" y="96175"/>
                  </a:lnTo>
                  <a:lnTo>
                    <a:pt x="3437" y="97799"/>
                  </a:lnTo>
                  <a:lnTo>
                    <a:pt x="1" y="96175"/>
                  </a:lnTo>
                  <a:lnTo>
                    <a:pt x="1" y="96487"/>
                  </a:lnTo>
                  <a:lnTo>
                    <a:pt x="3041" y="97945"/>
                  </a:lnTo>
                  <a:lnTo>
                    <a:pt x="2271" y="98216"/>
                  </a:lnTo>
                  <a:lnTo>
                    <a:pt x="1" y="97383"/>
                  </a:lnTo>
                  <a:lnTo>
                    <a:pt x="1" y="97695"/>
                  </a:lnTo>
                  <a:lnTo>
                    <a:pt x="1854" y="98361"/>
                  </a:lnTo>
                  <a:lnTo>
                    <a:pt x="1750" y="98403"/>
                  </a:lnTo>
                  <a:lnTo>
                    <a:pt x="1" y="98549"/>
                  </a:lnTo>
                  <a:lnTo>
                    <a:pt x="1" y="98840"/>
                  </a:lnTo>
                  <a:lnTo>
                    <a:pt x="709" y="98778"/>
                  </a:lnTo>
                  <a:lnTo>
                    <a:pt x="251" y="98944"/>
                  </a:lnTo>
                  <a:lnTo>
                    <a:pt x="1" y="98861"/>
                  </a:lnTo>
                  <a:lnTo>
                    <a:pt x="1" y="99340"/>
                  </a:lnTo>
                  <a:lnTo>
                    <a:pt x="271" y="99236"/>
                  </a:lnTo>
                  <a:lnTo>
                    <a:pt x="5374" y="100652"/>
                  </a:lnTo>
                  <a:lnTo>
                    <a:pt x="5291" y="100694"/>
                  </a:lnTo>
                  <a:lnTo>
                    <a:pt x="2666" y="101131"/>
                  </a:lnTo>
                  <a:lnTo>
                    <a:pt x="1" y="100652"/>
                  </a:lnTo>
                  <a:lnTo>
                    <a:pt x="1" y="100944"/>
                  </a:lnTo>
                  <a:lnTo>
                    <a:pt x="1833" y="101277"/>
                  </a:lnTo>
                  <a:lnTo>
                    <a:pt x="1" y="101569"/>
                  </a:lnTo>
                  <a:lnTo>
                    <a:pt x="1" y="101881"/>
                  </a:lnTo>
                  <a:lnTo>
                    <a:pt x="2666" y="101423"/>
                  </a:lnTo>
                  <a:lnTo>
                    <a:pt x="3375" y="101569"/>
                  </a:lnTo>
                  <a:lnTo>
                    <a:pt x="709" y="102776"/>
                  </a:lnTo>
                  <a:lnTo>
                    <a:pt x="1" y="102714"/>
                  </a:lnTo>
                  <a:lnTo>
                    <a:pt x="1" y="103006"/>
                  </a:lnTo>
                  <a:lnTo>
                    <a:pt x="167" y="103026"/>
                  </a:lnTo>
                  <a:lnTo>
                    <a:pt x="1" y="103110"/>
                  </a:lnTo>
                  <a:lnTo>
                    <a:pt x="1" y="103422"/>
                  </a:lnTo>
                  <a:lnTo>
                    <a:pt x="750" y="103089"/>
                  </a:lnTo>
                  <a:lnTo>
                    <a:pt x="5603" y="103547"/>
                  </a:lnTo>
                  <a:lnTo>
                    <a:pt x="1" y="105005"/>
                  </a:lnTo>
                  <a:lnTo>
                    <a:pt x="1" y="105401"/>
                  </a:lnTo>
                  <a:lnTo>
                    <a:pt x="9581" y="105484"/>
                  </a:lnTo>
                  <a:lnTo>
                    <a:pt x="3708" y="107566"/>
                  </a:lnTo>
                  <a:lnTo>
                    <a:pt x="1" y="107858"/>
                  </a:lnTo>
                  <a:lnTo>
                    <a:pt x="1" y="108150"/>
                  </a:lnTo>
                  <a:lnTo>
                    <a:pt x="2646" y="107941"/>
                  </a:lnTo>
                  <a:lnTo>
                    <a:pt x="1" y="108878"/>
                  </a:lnTo>
                  <a:lnTo>
                    <a:pt x="1" y="109170"/>
                  </a:lnTo>
                  <a:lnTo>
                    <a:pt x="3770" y="107837"/>
                  </a:lnTo>
                  <a:lnTo>
                    <a:pt x="13683" y="107067"/>
                  </a:lnTo>
                  <a:lnTo>
                    <a:pt x="8040" y="109649"/>
                  </a:lnTo>
                  <a:lnTo>
                    <a:pt x="1" y="110982"/>
                  </a:lnTo>
                  <a:lnTo>
                    <a:pt x="1" y="111273"/>
                  </a:lnTo>
                  <a:lnTo>
                    <a:pt x="7019" y="110107"/>
                  </a:lnTo>
                  <a:lnTo>
                    <a:pt x="1" y="113294"/>
                  </a:lnTo>
                  <a:lnTo>
                    <a:pt x="1" y="113627"/>
                  </a:lnTo>
                  <a:lnTo>
                    <a:pt x="8123" y="109920"/>
                  </a:lnTo>
                  <a:lnTo>
                    <a:pt x="22972" y="107421"/>
                  </a:lnTo>
                  <a:lnTo>
                    <a:pt x="24596" y="108212"/>
                  </a:lnTo>
                  <a:lnTo>
                    <a:pt x="1" y="114585"/>
                  </a:lnTo>
                  <a:lnTo>
                    <a:pt x="1" y="114876"/>
                  </a:lnTo>
                  <a:lnTo>
                    <a:pt x="25013" y="108399"/>
                  </a:lnTo>
                  <a:lnTo>
                    <a:pt x="26741" y="109232"/>
                  </a:lnTo>
                  <a:lnTo>
                    <a:pt x="1" y="118708"/>
                  </a:lnTo>
                  <a:lnTo>
                    <a:pt x="1" y="119021"/>
                  </a:lnTo>
                  <a:lnTo>
                    <a:pt x="27116" y="109420"/>
                  </a:lnTo>
                  <a:lnTo>
                    <a:pt x="28969" y="110295"/>
                  </a:lnTo>
                  <a:lnTo>
                    <a:pt x="8227" y="119750"/>
                  </a:lnTo>
                  <a:lnTo>
                    <a:pt x="8914" y="119750"/>
                  </a:lnTo>
                  <a:lnTo>
                    <a:pt x="29303" y="110461"/>
                  </a:lnTo>
                  <a:lnTo>
                    <a:pt x="48837" y="119750"/>
                  </a:lnTo>
                  <a:lnTo>
                    <a:pt x="49504" y="119750"/>
                  </a:lnTo>
                  <a:lnTo>
                    <a:pt x="29657" y="110295"/>
                  </a:lnTo>
                  <a:lnTo>
                    <a:pt x="31510" y="109441"/>
                  </a:lnTo>
                  <a:lnTo>
                    <a:pt x="59125" y="119750"/>
                  </a:lnTo>
                  <a:lnTo>
                    <a:pt x="59458" y="119750"/>
                  </a:lnTo>
                  <a:lnTo>
                    <a:pt x="59458" y="119562"/>
                  </a:lnTo>
                  <a:lnTo>
                    <a:pt x="31885" y="109274"/>
                  </a:lnTo>
                  <a:lnTo>
                    <a:pt x="33634" y="108483"/>
                  </a:lnTo>
                  <a:lnTo>
                    <a:pt x="59458" y="115626"/>
                  </a:lnTo>
                  <a:lnTo>
                    <a:pt x="59458" y="115314"/>
                  </a:lnTo>
                  <a:lnTo>
                    <a:pt x="34051" y="108295"/>
                  </a:lnTo>
                  <a:lnTo>
                    <a:pt x="35696" y="107546"/>
                  </a:lnTo>
                  <a:lnTo>
                    <a:pt x="50503" y="110274"/>
                  </a:lnTo>
                  <a:lnTo>
                    <a:pt x="59458" y="114543"/>
                  </a:lnTo>
                  <a:lnTo>
                    <a:pt x="59458" y="114210"/>
                  </a:lnTo>
                  <a:lnTo>
                    <a:pt x="51607" y="110482"/>
                  </a:lnTo>
                  <a:lnTo>
                    <a:pt x="59458" y="111919"/>
                  </a:lnTo>
                  <a:lnTo>
                    <a:pt x="59458" y="111627"/>
                  </a:lnTo>
                  <a:lnTo>
                    <a:pt x="50587" y="110003"/>
                  </a:lnTo>
                  <a:lnTo>
                    <a:pt x="44985" y="107316"/>
                  </a:lnTo>
                  <a:lnTo>
                    <a:pt x="54877" y="108274"/>
                  </a:lnTo>
                  <a:lnTo>
                    <a:pt x="59458" y="109982"/>
                  </a:lnTo>
                  <a:lnTo>
                    <a:pt x="59458" y="109670"/>
                  </a:lnTo>
                  <a:lnTo>
                    <a:pt x="56001" y="108379"/>
                  </a:lnTo>
                  <a:lnTo>
                    <a:pt x="56001" y="108379"/>
                  </a:lnTo>
                  <a:lnTo>
                    <a:pt x="59458" y="108712"/>
                  </a:lnTo>
                  <a:lnTo>
                    <a:pt x="59458" y="108420"/>
                  </a:lnTo>
                  <a:lnTo>
                    <a:pt x="54960" y="107983"/>
                  </a:lnTo>
                  <a:lnTo>
                    <a:pt x="49129" y="105796"/>
                  </a:lnTo>
                  <a:lnTo>
                    <a:pt x="49129" y="105796"/>
                  </a:lnTo>
                  <a:lnTo>
                    <a:pt x="59084" y="105880"/>
                  </a:lnTo>
                  <a:lnTo>
                    <a:pt x="59458" y="105984"/>
                  </a:lnTo>
                  <a:lnTo>
                    <a:pt x="59458" y="105609"/>
                  </a:lnTo>
                  <a:lnTo>
                    <a:pt x="59125" y="105588"/>
                  </a:lnTo>
                  <a:lnTo>
                    <a:pt x="53127" y="103943"/>
                  </a:lnTo>
                  <a:lnTo>
                    <a:pt x="57980" y="103547"/>
                  </a:lnTo>
                  <a:lnTo>
                    <a:pt x="59458" y="104255"/>
                  </a:lnTo>
                  <a:lnTo>
                    <a:pt x="59458" y="103943"/>
                  </a:lnTo>
                  <a:lnTo>
                    <a:pt x="58563" y="103505"/>
                  </a:lnTo>
                  <a:lnTo>
                    <a:pt x="59458" y="103443"/>
                  </a:lnTo>
                  <a:lnTo>
                    <a:pt x="59458" y="103151"/>
                  </a:lnTo>
                  <a:lnTo>
                    <a:pt x="58042" y="103255"/>
                  </a:lnTo>
                  <a:lnTo>
                    <a:pt x="55377" y="101985"/>
                  </a:lnTo>
                  <a:lnTo>
                    <a:pt x="56105" y="101860"/>
                  </a:lnTo>
                  <a:lnTo>
                    <a:pt x="59458" y="102485"/>
                  </a:lnTo>
                  <a:lnTo>
                    <a:pt x="59458" y="102193"/>
                  </a:lnTo>
                  <a:lnTo>
                    <a:pt x="56939" y="101735"/>
                  </a:lnTo>
                  <a:lnTo>
                    <a:pt x="59458" y="101298"/>
                  </a:lnTo>
                  <a:lnTo>
                    <a:pt x="59458" y="101006"/>
                  </a:lnTo>
                  <a:lnTo>
                    <a:pt x="56105" y="101569"/>
                  </a:lnTo>
                  <a:lnTo>
                    <a:pt x="53481" y="101090"/>
                  </a:lnTo>
                  <a:lnTo>
                    <a:pt x="53398" y="101048"/>
                  </a:lnTo>
                  <a:lnTo>
                    <a:pt x="58521" y="99715"/>
                  </a:lnTo>
                  <a:lnTo>
                    <a:pt x="59458" y="100069"/>
                  </a:lnTo>
                  <a:lnTo>
                    <a:pt x="59458" y="99757"/>
                  </a:lnTo>
                  <a:lnTo>
                    <a:pt x="59021" y="99590"/>
                  </a:lnTo>
                  <a:lnTo>
                    <a:pt x="59458" y="99486"/>
                  </a:lnTo>
                  <a:lnTo>
                    <a:pt x="59458" y="99090"/>
                  </a:lnTo>
                  <a:lnTo>
                    <a:pt x="57043" y="98861"/>
                  </a:lnTo>
                  <a:lnTo>
                    <a:pt x="56959" y="98820"/>
                  </a:lnTo>
                  <a:lnTo>
                    <a:pt x="59458" y="97945"/>
                  </a:lnTo>
                  <a:lnTo>
                    <a:pt x="59458" y="97632"/>
                  </a:lnTo>
                  <a:lnTo>
                    <a:pt x="56543" y="98674"/>
                  </a:lnTo>
                  <a:lnTo>
                    <a:pt x="55772" y="98382"/>
                  </a:lnTo>
                  <a:lnTo>
                    <a:pt x="59458" y="96695"/>
                  </a:lnTo>
                  <a:lnTo>
                    <a:pt x="59458" y="96071"/>
                  </a:lnTo>
                  <a:lnTo>
                    <a:pt x="54023" y="94550"/>
                  </a:lnTo>
                  <a:lnTo>
                    <a:pt x="59458" y="94134"/>
                  </a:lnTo>
                  <a:lnTo>
                    <a:pt x="59458" y="93655"/>
                  </a:lnTo>
                  <a:lnTo>
                    <a:pt x="57376" y="92676"/>
                  </a:lnTo>
                  <a:lnTo>
                    <a:pt x="59458" y="93051"/>
                  </a:lnTo>
                  <a:lnTo>
                    <a:pt x="59458" y="92759"/>
                  </a:lnTo>
                  <a:lnTo>
                    <a:pt x="57022" y="92301"/>
                  </a:lnTo>
                  <a:lnTo>
                    <a:pt x="59458" y="91905"/>
                  </a:lnTo>
                  <a:lnTo>
                    <a:pt x="59458" y="91593"/>
                  </a:lnTo>
                  <a:lnTo>
                    <a:pt x="56272" y="92134"/>
                  </a:lnTo>
                  <a:lnTo>
                    <a:pt x="54335" y="91218"/>
                  </a:lnTo>
                  <a:lnTo>
                    <a:pt x="58979" y="90010"/>
                  </a:lnTo>
                  <a:lnTo>
                    <a:pt x="59084" y="90031"/>
                  </a:lnTo>
                  <a:lnTo>
                    <a:pt x="59458" y="90156"/>
                  </a:lnTo>
                  <a:lnTo>
                    <a:pt x="59458" y="89594"/>
                  </a:lnTo>
                  <a:lnTo>
                    <a:pt x="59042" y="89698"/>
                  </a:lnTo>
                  <a:lnTo>
                    <a:pt x="57043" y="88948"/>
                  </a:lnTo>
                  <a:lnTo>
                    <a:pt x="59458" y="88094"/>
                  </a:lnTo>
                  <a:lnTo>
                    <a:pt x="59458" y="87782"/>
                  </a:lnTo>
                  <a:lnTo>
                    <a:pt x="56626" y="88802"/>
                  </a:lnTo>
                  <a:lnTo>
                    <a:pt x="55418" y="88344"/>
                  </a:lnTo>
                  <a:lnTo>
                    <a:pt x="57667" y="87324"/>
                  </a:lnTo>
                  <a:lnTo>
                    <a:pt x="59458" y="87324"/>
                  </a:lnTo>
                  <a:lnTo>
                    <a:pt x="59458" y="87032"/>
                  </a:lnTo>
                  <a:lnTo>
                    <a:pt x="58292" y="87032"/>
                  </a:lnTo>
                  <a:lnTo>
                    <a:pt x="59125" y="86636"/>
                  </a:lnTo>
                  <a:lnTo>
                    <a:pt x="59458" y="86741"/>
                  </a:lnTo>
                  <a:lnTo>
                    <a:pt x="59458" y="86178"/>
                  </a:lnTo>
                  <a:lnTo>
                    <a:pt x="59104" y="86345"/>
                  </a:lnTo>
                  <a:lnTo>
                    <a:pt x="54918" y="85179"/>
                  </a:lnTo>
                  <a:lnTo>
                    <a:pt x="59458" y="84825"/>
                  </a:lnTo>
                  <a:lnTo>
                    <a:pt x="59458" y="84533"/>
                  </a:lnTo>
                  <a:lnTo>
                    <a:pt x="54106" y="84949"/>
                  </a:lnTo>
                  <a:lnTo>
                    <a:pt x="50587" y="83971"/>
                  </a:lnTo>
                  <a:lnTo>
                    <a:pt x="56251" y="83013"/>
                  </a:lnTo>
                  <a:lnTo>
                    <a:pt x="59167" y="83554"/>
                  </a:lnTo>
                  <a:lnTo>
                    <a:pt x="59458" y="83700"/>
                  </a:lnTo>
                  <a:lnTo>
                    <a:pt x="59458" y="83325"/>
                  </a:lnTo>
                  <a:lnTo>
                    <a:pt x="59250" y="83283"/>
                  </a:lnTo>
                  <a:lnTo>
                    <a:pt x="58063" y="82721"/>
                  </a:lnTo>
                  <a:lnTo>
                    <a:pt x="59458" y="82492"/>
                  </a:lnTo>
                  <a:lnTo>
                    <a:pt x="59458" y="82200"/>
                  </a:lnTo>
                  <a:lnTo>
                    <a:pt x="57626" y="82492"/>
                  </a:lnTo>
                  <a:lnTo>
                    <a:pt x="55272" y="81388"/>
                  </a:lnTo>
                  <a:lnTo>
                    <a:pt x="58251" y="80618"/>
                  </a:lnTo>
                  <a:lnTo>
                    <a:pt x="59458" y="80743"/>
                  </a:lnTo>
                  <a:lnTo>
                    <a:pt x="59458" y="80451"/>
                  </a:lnTo>
                  <a:lnTo>
                    <a:pt x="59063" y="80409"/>
                  </a:lnTo>
                  <a:lnTo>
                    <a:pt x="59458" y="80305"/>
                  </a:lnTo>
                  <a:lnTo>
                    <a:pt x="59458" y="79951"/>
                  </a:lnTo>
                  <a:lnTo>
                    <a:pt x="57126" y="79077"/>
                  </a:lnTo>
                  <a:lnTo>
                    <a:pt x="59458" y="78244"/>
                  </a:lnTo>
                  <a:lnTo>
                    <a:pt x="59458" y="77765"/>
                  </a:lnTo>
                  <a:lnTo>
                    <a:pt x="56314" y="77723"/>
                  </a:lnTo>
                  <a:lnTo>
                    <a:pt x="58355" y="76807"/>
                  </a:lnTo>
                  <a:lnTo>
                    <a:pt x="59458" y="77098"/>
                  </a:lnTo>
                  <a:lnTo>
                    <a:pt x="59458" y="76807"/>
                  </a:lnTo>
                  <a:lnTo>
                    <a:pt x="58771" y="76619"/>
                  </a:lnTo>
                  <a:lnTo>
                    <a:pt x="59458" y="76286"/>
                  </a:lnTo>
                  <a:lnTo>
                    <a:pt x="59458" y="75974"/>
                  </a:lnTo>
                  <a:lnTo>
                    <a:pt x="58334" y="76494"/>
                  </a:lnTo>
                  <a:lnTo>
                    <a:pt x="55814" y="75786"/>
                  </a:lnTo>
                  <a:lnTo>
                    <a:pt x="59458" y="75515"/>
                  </a:lnTo>
                  <a:lnTo>
                    <a:pt x="59458" y="75224"/>
                  </a:lnTo>
                  <a:lnTo>
                    <a:pt x="55002" y="75578"/>
                  </a:lnTo>
                  <a:lnTo>
                    <a:pt x="51066" y="74474"/>
                  </a:lnTo>
                  <a:lnTo>
                    <a:pt x="56335" y="73599"/>
                  </a:lnTo>
                  <a:lnTo>
                    <a:pt x="59458" y="74183"/>
                  </a:lnTo>
                  <a:lnTo>
                    <a:pt x="59458" y="73870"/>
                  </a:lnTo>
                  <a:lnTo>
                    <a:pt x="57168" y="73454"/>
                  </a:lnTo>
                  <a:lnTo>
                    <a:pt x="58917" y="73162"/>
                  </a:lnTo>
                  <a:lnTo>
                    <a:pt x="59458" y="73412"/>
                  </a:lnTo>
                  <a:lnTo>
                    <a:pt x="59458" y="73100"/>
                  </a:lnTo>
                  <a:lnTo>
                    <a:pt x="59417" y="73079"/>
                  </a:lnTo>
                  <a:lnTo>
                    <a:pt x="59458" y="73079"/>
                  </a:lnTo>
                  <a:lnTo>
                    <a:pt x="59458" y="72787"/>
                  </a:lnTo>
                  <a:lnTo>
                    <a:pt x="58959" y="72870"/>
                  </a:lnTo>
                  <a:lnTo>
                    <a:pt x="56230" y="71558"/>
                  </a:lnTo>
                  <a:lnTo>
                    <a:pt x="57501" y="71225"/>
                  </a:lnTo>
                  <a:lnTo>
                    <a:pt x="59458" y="71413"/>
                  </a:lnTo>
                  <a:lnTo>
                    <a:pt x="59458" y="71121"/>
                  </a:lnTo>
                  <a:lnTo>
                    <a:pt x="58313" y="71017"/>
                  </a:lnTo>
                  <a:lnTo>
                    <a:pt x="59458" y="70725"/>
                  </a:lnTo>
                  <a:lnTo>
                    <a:pt x="59458" y="70413"/>
                  </a:lnTo>
                  <a:lnTo>
                    <a:pt x="57480" y="70934"/>
                  </a:lnTo>
                  <a:lnTo>
                    <a:pt x="54273" y="70621"/>
                  </a:lnTo>
                  <a:lnTo>
                    <a:pt x="53815" y="70413"/>
                  </a:lnTo>
                  <a:lnTo>
                    <a:pt x="56772" y="69351"/>
                  </a:lnTo>
                  <a:lnTo>
                    <a:pt x="59458" y="70351"/>
                  </a:lnTo>
                  <a:lnTo>
                    <a:pt x="59458" y="70038"/>
                  </a:lnTo>
                  <a:lnTo>
                    <a:pt x="57209" y="69205"/>
                  </a:lnTo>
                  <a:lnTo>
                    <a:pt x="58459" y="68768"/>
                  </a:lnTo>
                  <a:lnTo>
                    <a:pt x="59458" y="68768"/>
                  </a:lnTo>
                  <a:lnTo>
                    <a:pt x="59458" y="68476"/>
                  </a:lnTo>
                  <a:lnTo>
                    <a:pt x="59250" y="68476"/>
                  </a:lnTo>
                  <a:lnTo>
                    <a:pt x="59458" y="68393"/>
                  </a:lnTo>
                  <a:lnTo>
                    <a:pt x="59458" y="68101"/>
                  </a:lnTo>
                  <a:lnTo>
                    <a:pt x="58396" y="68476"/>
                  </a:lnTo>
                  <a:lnTo>
                    <a:pt x="55189" y="68435"/>
                  </a:lnTo>
                  <a:lnTo>
                    <a:pt x="54710" y="68268"/>
                  </a:lnTo>
                  <a:lnTo>
                    <a:pt x="57563" y="66956"/>
                  </a:lnTo>
                  <a:lnTo>
                    <a:pt x="59458" y="67477"/>
                  </a:lnTo>
                  <a:lnTo>
                    <a:pt x="59458" y="67164"/>
                  </a:lnTo>
                  <a:lnTo>
                    <a:pt x="57980" y="66769"/>
                  </a:lnTo>
                  <a:lnTo>
                    <a:pt x="59188" y="66227"/>
                  </a:lnTo>
                  <a:lnTo>
                    <a:pt x="59458" y="66206"/>
                  </a:lnTo>
                  <a:lnTo>
                    <a:pt x="59458" y="65769"/>
                  </a:lnTo>
                  <a:lnTo>
                    <a:pt x="59104" y="65935"/>
                  </a:lnTo>
                  <a:lnTo>
                    <a:pt x="55897" y="66185"/>
                  </a:lnTo>
                  <a:lnTo>
                    <a:pt x="51565" y="64998"/>
                  </a:lnTo>
                  <a:lnTo>
                    <a:pt x="56418" y="64165"/>
                  </a:lnTo>
                  <a:lnTo>
                    <a:pt x="59458" y="64728"/>
                  </a:lnTo>
                  <a:lnTo>
                    <a:pt x="59458" y="64436"/>
                  </a:lnTo>
                  <a:lnTo>
                    <a:pt x="57251" y="64040"/>
                  </a:lnTo>
                  <a:lnTo>
                    <a:pt x="59458" y="63665"/>
                  </a:lnTo>
                  <a:lnTo>
                    <a:pt x="59458" y="63374"/>
                  </a:lnTo>
                  <a:lnTo>
                    <a:pt x="56418" y="63874"/>
                  </a:lnTo>
                  <a:lnTo>
                    <a:pt x="52003" y="63061"/>
                  </a:lnTo>
                  <a:lnTo>
                    <a:pt x="56730" y="61833"/>
                  </a:lnTo>
                  <a:lnTo>
                    <a:pt x="59458" y="63145"/>
                  </a:lnTo>
                  <a:lnTo>
                    <a:pt x="59458" y="62812"/>
                  </a:lnTo>
                  <a:lnTo>
                    <a:pt x="57542" y="61916"/>
                  </a:lnTo>
                  <a:lnTo>
                    <a:pt x="59458" y="62083"/>
                  </a:lnTo>
                  <a:lnTo>
                    <a:pt x="59458" y="61791"/>
                  </a:lnTo>
                  <a:lnTo>
                    <a:pt x="57584" y="61625"/>
                  </a:lnTo>
                  <a:lnTo>
                    <a:pt x="59458" y="61125"/>
                  </a:lnTo>
                  <a:lnTo>
                    <a:pt x="59458" y="60833"/>
                  </a:lnTo>
                  <a:lnTo>
                    <a:pt x="56751" y="61520"/>
                  </a:lnTo>
                  <a:lnTo>
                    <a:pt x="54335" y="60375"/>
                  </a:lnTo>
                  <a:lnTo>
                    <a:pt x="56855" y="59479"/>
                  </a:lnTo>
                  <a:lnTo>
                    <a:pt x="59458" y="60437"/>
                  </a:lnTo>
                  <a:lnTo>
                    <a:pt x="59458" y="60125"/>
                  </a:lnTo>
                  <a:lnTo>
                    <a:pt x="57688" y="59479"/>
                  </a:lnTo>
                  <a:lnTo>
                    <a:pt x="59458" y="59479"/>
                  </a:lnTo>
                  <a:lnTo>
                    <a:pt x="59458" y="59188"/>
                  </a:lnTo>
                  <a:lnTo>
                    <a:pt x="57688" y="59188"/>
                  </a:lnTo>
                  <a:lnTo>
                    <a:pt x="59458" y="58563"/>
                  </a:lnTo>
                  <a:lnTo>
                    <a:pt x="59458" y="58251"/>
                  </a:lnTo>
                  <a:lnTo>
                    <a:pt x="56876" y="59167"/>
                  </a:lnTo>
                  <a:lnTo>
                    <a:pt x="54356" y="58230"/>
                  </a:lnTo>
                  <a:lnTo>
                    <a:pt x="56793" y="57105"/>
                  </a:lnTo>
                  <a:lnTo>
                    <a:pt x="59458" y="57834"/>
                  </a:lnTo>
                  <a:lnTo>
                    <a:pt x="59458" y="57543"/>
                  </a:lnTo>
                  <a:lnTo>
                    <a:pt x="57605" y="57043"/>
                  </a:lnTo>
                  <a:lnTo>
                    <a:pt x="59458" y="56897"/>
                  </a:lnTo>
                  <a:lnTo>
                    <a:pt x="59458" y="56605"/>
                  </a:lnTo>
                  <a:lnTo>
                    <a:pt x="57584" y="56751"/>
                  </a:lnTo>
                  <a:lnTo>
                    <a:pt x="59458" y="55897"/>
                  </a:lnTo>
                  <a:lnTo>
                    <a:pt x="59458" y="55585"/>
                  </a:lnTo>
                  <a:lnTo>
                    <a:pt x="56772" y="56793"/>
                  </a:lnTo>
                  <a:lnTo>
                    <a:pt x="52065" y="55502"/>
                  </a:lnTo>
                  <a:lnTo>
                    <a:pt x="56501" y="54752"/>
                  </a:lnTo>
                  <a:lnTo>
                    <a:pt x="59458" y="55293"/>
                  </a:lnTo>
                  <a:lnTo>
                    <a:pt x="59458" y="55002"/>
                  </a:lnTo>
                  <a:lnTo>
                    <a:pt x="57334" y="54606"/>
                  </a:lnTo>
                  <a:lnTo>
                    <a:pt x="59458" y="54252"/>
                  </a:lnTo>
                  <a:lnTo>
                    <a:pt x="59458" y="53961"/>
                  </a:lnTo>
                  <a:lnTo>
                    <a:pt x="56501" y="54460"/>
                  </a:lnTo>
                  <a:lnTo>
                    <a:pt x="51649" y="53565"/>
                  </a:lnTo>
                  <a:lnTo>
                    <a:pt x="56001" y="52440"/>
                  </a:lnTo>
                  <a:lnTo>
                    <a:pt x="59209" y="52753"/>
                  </a:lnTo>
                  <a:lnTo>
                    <a:pt x="59458" y="52857"/>
                  </a:lnTo>
                  <a:lnTo>
                    <a:pt x="59458" y="52482"/>
                  </a:lnTo>
                  <a:lnTo>
                    <a:pt x="59292" y="52461"/>
                  </a:lnTo>
                  <a:lnTo>
                    <a:pt x="58105" y="51899"/>
                  </a:lnTo>
                  <a:lnTo>
                    <a:pt x="59458" y="51545"/>
                  </a:lnTo>
                  <a:lnTo>
                    <a:pt x="59458" y="51253"/>
                  </a:lnTo>
                  <a:lnTo>
                    <a:pt x="57709" y="51691"/>
                  </a:lnTo>
                  <a:lnTo>
                    <a:pt x="54856" y="50337"/>
                  </a:lnTo>
                  <a:lnTo>
                    <a:pt x="55335" y="50170"/>
                  </a:lnTo>
                  <a:lnTo>
                    <a:pt x="58542" y="50191"/>
                  </a:lnTo>
                  <a:lnTo>
                    <a:pt x="59458" y="50524"/>
                  </a:lnTo>
                  <a:lnTo>
                    <a:pt x="59458" y="50233"/>
                  </a:lnTo>
                  <a:lnTo>
                    <a:pt x="59396" y="50212"/>
                  </a:lnTo>
                  <a:lnTo>
                    <a:pt x="59458" y="50212"/>
                  </a:lnTo>
                  <a:lnTo>
                    <a:pt x="59458" y="49920"/>
                  </a:lnTo>
                  <a:lnTo>
                    <a:pt x="58605" y="49900"/>
                  </a:lnTo>
                  <a:lnTo>
                    <a:pt x="57376" y="49441"/>
                  </a:lnTo>
                  <a:lnTo>
                    <a:pt x="59458" y="48712"/>
                  </a:lnTo>
                  <a:lnTo>
                    <a:pt x="59458" y="48400"/>
                  </a:lnTo>
                  <a:lnTo>
                    <a:pt x="56939" y="49296"/>
                  </a:lnTo>
                  <a:lnTo>
                    <a:pt x="53981" y="48192"/>
                  </a:lnTo>
                  <a:lnTo>
                    <a:pt x="54460" y="47984"/>
                  </a:lnTo>
                  <a:lnTo>
                    <a:pt x="57667" y="47713"/>
                  </a:lnTo>
                  <a:lnTo>
                    <a:pt x="59458" y="48213"/>
                  </a:lnTo>
                  <a:lnTo>
                    <a:pt x="59458" y="47921"/>
                  </a:lnTo>
                  <a:lnTo>
                    <a:pt x="58521" y="47650"/>
                  </a:lnTo>
                  <a:lnTo>
                    <a:pt x="59458" y="47588"/>
                  </a:lnTo>
                  <a:lnTo>
                    <a:pt x="59458" y="47296"/>
                  </a:lnTo>
                  <a:lnTo>
                    <a:pt x="57688" y="47421"/>
                  </a:lnTo>
                  <a:lnTo>
                    <a:pt x="56418" y="47067"/>
                  </a:lnTo>
                  <a:lnTo>
                    <a:pt x="59188" y="45818"/>
                  </a:lnTo>
                  <a:lnTo>
                    <a:pt x="59458" y="45859"/>
                  </a:lnTo>
                  <a:lnTo>
                    <a:pt x="59458" y="45380"/>
                  </a:lnTo>
                  <a:lnTo>
                    <a:pt x="59146" y="45505"/>
                  </a:lnTo>
                  <a:lnTo>
                    <a:pt x="57397" y="45193"/>
                  </a:lnTo>
                  <a:lnTo>
                    <a:pt x="59458" y="44839"/>
                  </a:lnTo>
                  <a:lnTo>
                    <a:pt x="59458" y="44547"/>
                  </a:lnTo>
                  <a:lnTo>
                    <a:pt x="56564" y="45026"/>
                  </a:lnTo>
                  <a:lnTo>
                    <a:pt x="51316" y="44068"/>
                  </a:lnTo>
                  <a:lnTo>
                    <a:pt x="55272" y="43048"/>
                  </a:lnTo>
                  <a:lnTo>
                    <a:pt x="59458" y="43444"/>
                  </a:lnTo>
                  <a:lnTo>
                    <a:pt x="59458" y="43152"/>
                  </a:lnTo>
                  <a:lnTo>
                    <a:pt x="56085" y="42840"/>
                  </a:lnTo>
                  <a:lnTo>
                    <a:pt x="58605" y="42173"/>
                  </a:lnTo>
                  <a:lnTo>
                    <a:pt x="59458" y="42569"/>
                  </a:lnTo>
                  <a:lnTo>
                    <a:pt x="59458" y="42256"/>
                  </a:lnTo>
                  <a:lnTo>
                    <a:pt x="59042" y="42069"/>
                  </a:lnTo>
                  <a:lnTo>
                    <a:pt x="59458" y="41965"/>
                  </a:lnTo>
                  <a:lnTo>
                    <a:pt x="59458" y="41652"/>
                  </a:lnTo>
                  <a:lnTo>
                    <a:pt x="58646" y="41861"/>
                  </a:lnTo>
                  <a:lnTo>
                    <a:pt x="56605" y="40903"/>
                  </a:lnTo>
                  <a:lnTo>
                    <a:pt x="59458" y="40924"/>
                  </a:lnTo>
                  <a:lnTo>
                    <a:pt x="59458" y="40632"/>
                  </a:lnTo>
                  <a:lnTo>
                    <a:pt x="56001" y="40611"/>
                  </a:lnTo>
                  <a:lnTo>
                    <a:pt x="55377" y="40320"/>
                  </a:lnTo>
                  <a:lnTo>
                    <a:pt x="57022" y="39716"/>
                  </a:lnTo>
                  <a:lnTo>
                    <a:pt x="59458" y="40632"/>
                  </a:lnTo>
                  <a:lnTo>
                    <a:pt x="59458" y="40320"/>
                  </a:lnTo>
                  <a:lnTo>
                    <a:pt x="57459" y="39570"/>
                  </a:lnTo>
                  <a:lnTo>
                    <a:pt x="59458" y="38862"/>
                  </a:lnTo>
                  <a:lnTo>
                    <a:pt x="59458" y="38279"/>
                  </a:lnTo>
                  <a:lnTo>
                    <a:pt x="59458" y="37987"/>
                  </a:lnTo>
                  <a:lnTo>
                    <a:pt x="58584" y="38050"/>
                  </a:lnTo>
                  <a:lnTo>
                    <a:pt x="55647" y="37237"/>
                  </a:lnTo>
                  <a:lnTo>
                    <a:pt x="58001" y="36154"/>
                  </a:lnTo>
                  <a:lnTo>
                    <a:pt x="59458" y="36425"/>
                  </a:lnTo>
                  <a:lnTo>
                    <a:pt x="59458" y="36134"/>
                  </a:lnTo>
                  <a:lnTo>
                    <a:pt x="58459" y="35946"/>
                  </a:lnTo>
                  <a:lnTo>
                    <a:pt x="59458" y="35488"/>
                  </a:lnTo>
                  <a:lnTo>
                    <a:pt x="59458" y="35134"/>
                  </a:lnTo>
                  <a:lnTo>
                    <a:pt x="56647" y="35613"/>
                  </a:lnTo>
                  <a:lnTo>
                    <a:pt x="50982" y="34572"/>
                  </a:lnTo>
                  <a:lnTo>
                    <a:pt x="54523" y="33655"/>
                  </a:lnTo>
                  <a:lnTo>
                    <a:pt x="59458" y="34114"/>
                  </a:lnTo>
                  <a:lnTo>
                    <a:pt x="59458" y="33822"/>
                  </a:lnTo>
                  <a:lnTo>
                    <a:pt x="55335" y="33426"/>
                  </a:lnTo>
                  <a:lnTo>
                    <a:pt x="59458" y="32364"/>
                  </a:lnTo>
                  <a:lnTo>
                    <a:pt x="59458" y="31968"/>
                  </a:lnTo>
                  <a:lnTo>
                    <a:pt x="58750" y="31635"/>
                  </a:lnTo>
                  <a:lnTo>
                    <a:pt x="59458" y="31635"/>
                  </a:lnTo>
                  <a:lnTo>
                    <a:pt x="59458" y="31344"/>
                  </a:lnTo>
                  <a:lnTo>
                    <a:pt x="58126" y="31344"/>
                  </a:lnTo>
                  <a:lnTo>
                    <a:pt x="55897" y="30282"/>
                  </a:lnTo>
                  <a:lnTo>
                    <a:pt x="57105" y="29844"/>
                  </a:lnTo>
                  <a:lnTo>
                    <a:pt x="59458" y="30719"/>
                  </a:lnTo>
                  <a:lnTo>
                    <a:pt x="59458" y="30407"/>
                  </a:lnTo>
                  <a:lnTo>
                    <a:pt x="57542" y="29698"/>
                  </a:lnTo>
                  <a:lnTo>
                    <a:pt x="59458" y="29011"/>
                  </a:lnTo>
                  <a:lnTo>
                    <a:pt x="59458" y="28657"/>
                  </a:lnTo>
                  <a:lnTo>
                    <a:pt x="54856" y="27387"/>
                  </a:lnTo>
                  <a:lnTo>
                    <a:pt x="56814" y="26491"/>
                  </a:lnTo>
                  <a:lnTo>
                    <a:pt x="59458" y="26991"/>
                  </a:lnTo>
                  <a:lnTo>
                    <a:pt x="59458" y="26700"/>
                  </a:lnTo>
                  <a:lnTo>
                    <a:pt x="57563" y="26345"/>
                  </a:lnTo>
                  <a:lnTo>
                    <a:pt x="59458" y="26033"/>
                  </a:lnTo>
                  <a:lnTo>
                    <a:pt x="59458" y="25721"/>
                  </a:lnTo>
                  <a:lnTo>
                    <a:pt x="57938" y="25991"/>
                  </a:lnTo>
                  <a:lnTo>
                    <a:pt x="59458" y="25283"/>
                  </a:lnTo>
                  <a:lnTo>
                    <a:pt x="59458" y="24971"/>
                  </a:lnTo>
                  <a:lnTo>
                    <a:pt x="56834" y="26179"/>
                  </a:lnTo>
                  <a:lnTo>
                    <a:pt x="56730" y="26179"/>
                  </a:lnTo>
                  <a:lnTo>
                    <a:pt x="50649" y="25054"/>
                  </a:lnTo>
                  <a:lnTo>
                    <a:pt x="53773" y="24263"/>
                  </a:lnTo>
                  <a:lnTo>
                    <a:pt x="59458" y="24804"/>
                  </a:lnTo>
                  <a:lnTo>
                    <a:pt x="59458" y="24513"/>
                  </a:lnTo>
                  <a:lnTo>
                    <a:pt x="54606" y="24034"/>
                  </a:lnTo>
                  <a:lnTo>
                    <a:pt x="59458" y="22784"/>
                  </a:lnTo>
                  <a:lnTo>
                    <a:pt x="59458" y="22493"/>
                  </a:lnTo>
                  <a:lnTo>
                    <a:pt x="53752" y="23950"/>
                  </a:lnTo>
                  <a:lnTo>
                    <a:pt x="47609" y="23367"/>
                  </a:lnTo>
                  <a:lnTo>
                    <a:pt x="50649" y="22284"/>
                  </a:lnTo>
                  <a:lnTo>
                    <a:pt x="59458" y="22368"/>
                  </a:lnTo>
                  <a:lnTo>
                    <a:pt x="59458" y="22076"/>
                  </a:lnTo>
                  <a:lnTo>
                    <a:pt x="51441" y="22014"/>
                  </a:lnTo>
                  <a:lnTo>
                    <a:pt x="56022" y="20389"/>
                  </a:lnTo>
                  <a:lnTo>
                    <a:pt x="59458" y="22014"/>
                  </a:lnTo>
                  <a:lnTo>
                    <a:pt x="59458" y="21701"/>
                  </a:lnTo>
                  <a:lnTo>
                    <a:pt x="56418" y="20243"/>
                  </a:lnTo>
                  <a:lnTo>
                    <a:pt x="57188" y="19973"/>
                  </a:lnTo>
                  <a:lnTo>
                    <a:pt x="59458" y="20806"/>
                  </a:lnTo>
                  <a:lnTo>
                    <a:pt x="59458" y="20514"/>
                  </a:lnTo>
                  <a:lnTo>
                    <a:pt x="57626" y="19827"/>
                  </a:lnTo>
                  <a:lnTo>
                    <a:pt x="57709" y="19785"/>
                  </a:lnTo>
                  <a:lnTo>
                    <a:pt x="59458" y="19640"/>
                  </a:lnTo>
                  <a:lnTo>
                    <a:pt x="59458" y="19369"/>
                  </a:lnTo>
                  <a:lnTo>
                    <a:pt x="58771" y="19410"/>
                  </a:lnTo>
                  <a:lnTo>
                    <a:pt x="59209" y="19265"/>
                  </a:lnTo>
                  <a:lnTo>
                    <a:pt x="59458" y="19327"/>
                  </a:lnTo>
                  <a:lnTo>
                    <a:pt x="59458" y="18869"/>
                  </a:lnTo>
                  <a:lnTo>
                    <a:pt x="59188" y="18952"/>
                  </a:lnTo>
                  <a:lnTo>
                    <a:pt x="54085" y="17536"/>
                  </a:lnTo>
                  <a:lnTo>
                    <a:pt x="54169" y="17494"/>
                  </a:lnTo>
                  <a:lnTo>
                    <a:pt x="56793" y="17057"/>
                  </a:lnTo>
                  <a:lnTo>
                    <a:pt x="59458" y="17557"/>
                  </a:lnTo>
                  <a:lnTo>
                    <a:pt x="59458" y="17245"/>
                  </a:lnTo>
                  <a:lnTo>
                    <a:pt x="57647" y="16911"/>
                  </a:lnTo>
                  <a:lnTo>
                    <a:pt x="59458" y="16620"/>
                  </a:lnTo>
                  <a:lnTo>
                    <a:pt x="59458" y="16328"/>
                  </a:lnTo>
                  <a:lnTo>
                    <a:pt x="56814" y="16766"/>
                  </a:lnTo>
                  <a:lnTo>
                    <a:pt x="56085" y="16620"/>
                  </a:lnTo>
                  <a:lnTo>
                    <a:pt x="58750" y="15412"/>
                  </a:lnTo>
                  <a:lnTo>
                    <a:pt x="59458" y="15474"/>
                  </a:lnTo>
                  <a:lnTo>
                    <a:pt x="59458" y="15183"/>
                  </a:lnTo>
                  <a:lnTo>
                    <a:pt x="59292" y="15162"/>
                  </a:lnTo>
                  <a:lnTo>
                    <a:pt x="59458" y="15099"/>
                  </a:lnTo>
                  <a:lnTo>
                    <a:pt x="59458" y="14766"/>
                  </a:lnTo>
                  <a:lnTo>
                    <a:pt x="58709" y="15120"/>
                  </a:lnTo>
                  <a:lnTo>
                    <a:pt x="53856" y="14641"/>
                  </a:lnTo>
                  <a:lnTo>
                    <a:pt x="59458" y="13204"/>
                  </a:lnTo>
                  <a:lnTo>
                    <a:pt x="59458" y="12788"/>
                  </a:lnTo>
                  <a:lnTo>
                    <a:pt x="49899" y="12705"/>
                  </a:lnTo>
                  <a:lnTo>
                    <a:pt x="55751" y="10643"/>
                  </a:lnTo>
                  <a:lnTo>
                    <a:pt x="59458" y="10330"/>
                  </a:lnTo>
                  <a:lnTo>
                    <a:pt x="59458" y="10039"/>
                  </a:lnTo>
                  <a:lnTo>
                    <a:pt x="56814" y="10268"/>
                  </a:lnTo>
                  <a:lnTo>
                    <a:pt x="59458" y="9331"/>
                  </a:lnTo>
                  <a:lnTo>
                    <a:pt x="59458" y="9018"/>
                  </a:lnTo>
                  <a:lnTo>
                    <a:pt x="55689" y="10351"/>
                  </a:lnTo>
                  <a:lnTo>
                    <a:pt x="45776" y="11143"/>
                  </a:lnTo>
                  <a:lnTo>
                    <a:pt x="45776" y="11143"/>
                  </a:lnTo>
                  <a:lnTo>
                    <a:pt x="51441" y="8539"/>
                  </a:lnTo>
                  <a:lnTo>
                    <a:pt x="59458" y="7206"/>
                  </a:lnTo>
                  <a:lnTo>
                    <a:pt x="59458" y="6915"/>
                  </a:lnTo>
                  <a:lnTo>
                    <a:pt x="52461" y="8081"/>
                  </a:lnTo>
                  <a:lnTo>
                    <a:pt x="59458" y="4895"/>
                  </a:lnTo>
                  <a:lnTo>
                    <a:pt x="59458" y="4562"/>
                  </a:lnTo>
                  <a:lnTo>
                    <a:pt x="51336" y="8269"/>
                  </a:lnTo>
                  <a:lnTo>
                    <a:pt x="36508" y="10768"/>
                  </a:lnTo>
                  <a:lnTo>
                    <a:pt x="34863" y="9976"/>
                  </a:lnTo>
                  <a:lnTo>
                    <a:pt x="59458" y="3604"/>
                  </a:lnTo>
                  <a:lnTo>
                    <a:pt x="59458" y="3312"/>
                  </a:lnTo>
                  <a:lnTo>
                    <a:pt x="34447" y="9789"/>
                  </a:lnTo>
                  <a:lnTo>
                    <a:pt x="32718" y="8956"/>
                  </a:lnTo>
                  <a:lnTo>
                    <a:pt x="57980" y="1"/>
                  </a:lnTo>
                  <a:lnTo>
                    <a:pt x="57105" y="1"/>
                  </a:lnTo>
                  <a:lnTo>
                    <a:pt x="32343" y="8789"/>
                  </a:lnTo>
                  <a:lnTo>
                    <a:pt x="30490" y="7894"/>
                  </a:lnTo>
                  <a:lnTo>
                    <a:pt x="47817" y="1"/>
                  </a:lnTo>
                  <a:lnTo>
                    <a:pt x="47109" y="1"/>
                  </a:lnTo>
                  <a:lnTo>
                    <a:pt x="30157" y="7727"/>
                  </a:lnTo>
                  <a:lnTo>
                    <a:pt x="13912" y="1"/>
                  </a:lnTo>
                  <a:lnTo>
                    <a:pt x="13246" y="1"/>
                  </a:lnTo>
                  <a:lnTo>
                    <a:pt x="29802" y="7894"/>
                  </a:lnTo>
                  <a:lnTo>
                    <a:pt x="27949" y="8748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 rot="5400000">
              <a:off x="1565984" y="108583"/>
              <a:ext cx="595500" cy="2145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6" name="Google Shape;1026;p50"/>
          <p:cNvGrpSpPr/>
          <p:nvPr/>
        </p:nvGrpSpPr>
        <p:grpSpPr>
          <a:xfrm>
            <a:off x="5369494" y="3568668"/>
            <a:ext cx="2145940" cy="595516"/>
            <a:chOff x="790744" y="883767"/>
            <a:chExt cx="2145940" cy="595516"/>
          </a:xfrm>
        </p:grpSpPr>
        <p:sp>
          <p:nvSpPr>
            <p:cNvPr id="1027" name="Google Shape;1027;p50"/>
            <p:cNvSpPr/>
            <p:nvPr/>
          </p:nvSpPr>
          <p:spPr>
            <a:xfrm rot="5400000">
              <a:off x="1566037" y="108474"/>
              <a:ext cx="595333" cy="2145920"/>
            </a:xfrm>
            <a:custGeom>
              <a:rect b="b" l="l" r="r" t="t"/>
              <a:pathLst>
                <a:path extrusionOk="0" h="119750" w="59459">
                  <a:moveTo>
                    <a:pt x="30157" y="8060"/>
                  </a:moveTo>
                  <a:lnTo>
                    <a:pt x="31968" y="8914"/>
                  </a:lnTo>
                  <a:lnTo>
                    <a:pt x="30136" y="9560"/>
                  </a:lnTo>
                  <a:lnTo>
                    <a:pt x="28345" y="8893"/>
                  </a:lnTo>
                  <a:lnTo>
                    <a:pt x="30157" y="8060"/>
                  </a:lnTo>
                  <a:close/>
                  <a:moveTo>
                    <a:pt x="27970" y="9060"/>
                  </a:moveTo>
                  <a:lnTo>
                    <a:pt x="29719" y="9706"/>
                  </a:lnTo>
                  <a:lnTo>
                    <a:pt x="28011" y="10310"/>
                  </a:lnTo>
                  <a:lnTo>
                    <a:pt x="26262" y="9831"/>
                  </a:lnTo>
                  <a:lnTo>
                    <a:pt x="27970" y="9060"/>
                  </a:lnTo>
                  <a:close/>
                  <a:moveTo>
                    <a:pt x="32322" y="9102"/>
                  </a:moveTo>
                  <a:lnTo>
                    <a:pt x="34030" y="9893"/>
                  </a:lnTo>
                  <a:lnTo>
                    <a:pt x="32260" y="10351"/>
                  </a:lnTo>
                  <a:lnTo>
                    <a:pt x="30573" y="9726"/>
                  </a:lnTo>
                  <a:lnTo>
                    <a:pt x="32322" y="9102"/>
                  </a:lnTo>
                  <a:close/>
                  <a:moveTo>
                    <a:pt x="30136" y="9872"/>
                  </a:moveTo>
                  <a:lnTo>
                    <a:pt x="31781" y="10476"/>
                  </a:lnTo>
                  <a:lnTo>
                    <a:pt x="30136" y="10913"/>
                  </a:lnTo>
                  <a:lnTo>
                    <a:pt x="28490" y="10455"/>
                  </a:lnTo>
                  <a:lnTo>
                    <a:pt x="30136" y="9872"/>
                  </a:lnTo>
                  <a:close/>
                  <a:moveTo>
                    <a:pt x="25846" y="10018"/>
                  </a:moveTo>
                  <a:lnTo>
                    <a:pt x="27532" y="10497"/>
                  </a:lnTo>
                  <a:lnTo>
                    <a:pt x="25929" y="11059"/>
                  </a:lnTo>
                  <a:lnTo>
                    <a:pt x="24263" y="10747"/>
                  </a:lnTo>
                  <a:lnTo>
                    <a:pt x="25846" y="10018"/>
                  </a:lnTo>
                  <a:close/>
                  <a:moveTo>
                    <a:pt x="34426" y="10101"/>
                  </a:moveTo>
                  <a:lnTo>
                    <a:pt x="36009" y="10851"/>
                  </a:lnTo>
                  <a:lnTo>
                    <a:pt x="34322" y="11122"/>
                  </a:lnTo>
                  <a:lnTo>
                    <a:pt x="32739" y="10539"/>
                  </a:lnTo>
                  <a:lnTo>
                    <a:pt x="34426" y="10101"/>
                  </a:lnTo>
                  <a:close/>
                  <a:moveTo>
                    <a:pt x="28011" y="10622"/>
                  </a:moveTo>
                  <a:lnTo>
                    <a:pt x="29573" y="11059"/>
                  </a:lnTo>
                  <a:lnTo>
                    <a:pt x="28053" y="11455"/>
                  </a:lnTo>
                  <a:lnTo>
                    <a:pt x="26491" y="11163"/>
                  </a:lnTo>
                  <a:lnTo>
                    <a:pt x="28011" y="10622"/>
                  </a:lnTo>
                  <a:close/>
                  <a:moveTo>
                    <a:pt x="32239" y="10664"/>
                  </a:moveTo>
                  <a:lnTo>
                    <a:pt x="33759" y="11226"/>
                  </a:lnTo>
                  <a:lnTo>
                    <a:pt x="32197" y="11476"/>
                  </a:lnTo>
                  <a:lnTo>
                    <a:pt x="30698" y="11059"/>
                  </a:lnTo>
                  <a:lnTo>
                    <a:pt x="32239" y="10664"/>
                  </a:lnTo>
                  <a:close/>
                  <a:moveTo>
                    <a:pt x="9976" y="8394"/>
                  </a:moveTo>
                  <a:lnTo>
                    <a:pt x="23305" y="10872"/>
                  </a:lnTo>
                  <a:lnTo>
                    <a:pt x="21764" y="11580"/>
                  </a:lnTo>
                  <a:lnTo>
                    <a:pt x="15329" y="10955"/>
                  </a:lnTo>
                  <a:lnTo>
                    <a:pt x="9976" y="8394"/>
                  </a:lnTo>
                  <a:close/>
                  <a:moveTo>
                    <a:pt x="50337" y="8727"/>
                  </a:moveTo>
                  <a:lnTo>
                    <a:pt x="44922" y="11205"/>
                  </a:lnTo>
                  <a:lnTo>
                    <a:pt x="38487" y="11705"/>
                  </a:lnTo>
                  <a:lnTo>
                    <a:pt x="36967" y="10976"/>
                  </a:lnTo>
                  <a:lnTo>
                    <a:pt x="50337" y="8727"/>
                  </a:lnTo>
                  <a:close/>
                  <a:moveTo>
                    <a:pt x="23805" y="10955"/>
                  </a:moveTo>
                  <a:lnTo>
                    <a:pt x="25387" y="11247"/>
                  </a:lnTo>
                  <a:lnTo>
                    <a:pt x="23909" y="11767"/>
                  </a:lnTo>
                  <a:lnTo>
                    <a:pt x="22326" y="11622"/>
                  </a:lnTo>
                  <a:lnTo>
                    <a:pt x="23805" y="10955"/>
                  </a:lnTo>
                  <a:close/>
                  <a:moveTo>
                    <a:pt x="30136" y="11205"/>
                  </a:moveTo>
                  <a:lnTo>
                    <a:pt x="31531" y="11601"/>
                  </a:lnTo>
                  <a:lnTo>
                    <a:pt x="30115" y="11830"/>
                  </a:lnTo>
                  <a:lnTo>
                    <a:pt x="28720" y="11580"/>
                  </a:lnTo>
                  <a:lnTo>
                    <a:pt x="30136" y="11205"/>
                  </a:lnTo>
                  <a:close/>
                  <a:moveTo>
                    <a:pt x="36467" y="11059"/>
                  </a:moveTo>
                  <a:lnTo>
                    <a:pt x="37904" y="11747"/>
                  </a:lnTo>
                  <a:lnTo>
                    <a:pt x="36342" y="11871"/>
                  </a:lnTo>
                  <a:lnTo>
                    <a:pt x="34863" y="11330"/>
                  </a:lnTo>
                  <a:lnTo>
                    <a:pt x="36467" y="11059"/>
                  </a:lnTo>
                  <a:close/>
                  <a:moveTo>
                    <a:pt x="25950" y="11351"/>
                  </a:moveTo>
                  <a:lnTo>
                    <a:pt x="27387" y="11622"/>
                  </a:lnTo>
                  <a:lnTo>
                    <a:pt x="26012" y="11976"/>
                  </a:lnTo>
                  <a:lnTo>
                    <a:pt x="24575" y="11851"/>
                  </a:lnTo>
                  <a:lnTo>
                    <a:pt x="25950" y="11351"/>
                  </a:lnTo>
                  <a:close/>
                  <a:moveTo>
                    <a:pt x="34301" y="11434"/>
                  </a:moveTo>
                  <a:lnTo>
                    <a:pt x="35655" y="11934"/>
                  </a:lnTo>
                  <a:lnTo>
                    <a:pt x="34238" y="12038"/>
                  </a:lnTo>
                  <a:lnTo>
                    <a:pt x="32864" y="11663"/>
                  </a:lnTo>
                  <a:lnTo>
                    <a:pt x="34301" y="11434"/>
                  </a:lnTo>
                  <a:close/>
                  <a:moveTo>
                    <a:pt x="28053" y="11747"/>
                  </a:moveTo>
                  <a:lnTo>
                    <a:pt x="29282" y="11976"/>
                  </a:lnTo>
                  <a:lnTo>
                    <a:pt x="28074" y="12184"/>
                  </a:lnTo>
                  <a:lnTo>
                    <a:pt x="26845" y="12059"/>
                  </a:lnTo>
                  <a:lnTo>
                    <a:pt x="28053" y="11747"/>
                  </a:lnTo>
                  <a:close/>
                  <a:moveTo>
                    <a:pt x="32197" y="11788"/>
                  </a:moveTo>
                  <a:lnTo>
                    <a:pt x="33385" y="12121"/>
                  </a:lnTo>
                  <a:lnTo>
                    <a:pt x="32177" y="12205"/>
                  </a:lnTo>
                  <a:lnTo>
                    <a:pt x="30948" y="11976"/>
                  </a:lnTo>
                  <a:lnTo>
                    <a:pt x="32197" y="11788"/>
                  </a:lnTo>
                  <a:close/>
                  <a:moveTo>
                    <a:pt x="30115" y="12121"/>
                  </a:moveTo>
                  <a:lnTo>
                    <a:pt x="31052" y="12288"/>
                  </a:lnTo>
                  <a:lnTo>
                    <a:pt x="30115" y="12371"/>
                  </a:lnTo>
                  <a:lnTo>
                    <a:pt x="29178" y="12288"/>
                  </a:lnTo>
                  <a:lnTo>
                    <a:pt x="30115" y="12121"/>
                  </a:lnTo>
                  <a:close/>
                  <a:moveTo>
                    <a:pt x="5624" y="10310"/>
                  </a:moveTo>
                  <a:lnTo>
                    <a:pt x="15245" y="11247"/>
                  </a:lnTo>
                  <a:lnTo>
                    <a:pt x="17786" y="12455"/>
                  </a:lnTo>
                  <a:lnTo>
                    <a:pt x="11184" y="12392"/>
                  </a:lnTo>
                  <a:lnTo>
                    <a:pt x="5624" y="10310"/>
                  </a:lnTo>
                  <a:close/>
                  <a:moveTo>
                    <a:pt x="16099" y="11309"/>
                  </a:moveTo>
                  <a:lnTo>
                    <a:pt x="21222" y="11809"/>
                  </a:lnTo>
                  <a:lnTo>
                    <a:pt x="19806" y="12455"/>
                  </a:lnTo>
                  <a:lnTo>
                    <a:pt x="18473" y="12455"/>
                  </a:lnTo>
                  <a:lnTo>
                    <a:pt x="16099" y="11309"/>
                  </a:lnTo>
                  <a:close/>
                  <a:moveTo>
                    <a:pt x="21805" y="11871"/>
                  </a:moveTo>
                  <a:lnTo>
                    <a:pt x="23263" y="11996"/>
                  </a:lnTo>
                  <a:lnTo>
                    <a:pt x="21910" y="12475"/>
                  </a:lnTo>
                  <a:lnTo>
                    <a:pt x="20493" y="12475"/>
                  </a:lnTo>
                  <a:lnTo>
                    <a:pt x="21805" y="11871"/>
                  </a:lnTo>
                  <a:close/>
                  <a:moveTo>
                    <a:pt x="23930" y="12080"/>
                  </a:moveTo>
                  <a:lnTo>
                    <a:pt x="25179" y="12184"/>
                  </a:lnTo>
                  <a:lnTo>
                    <a:pt x="23992" y="12496"/>
                  </a:lnTo>
                  <a:lnTo>
                    <a:pt x="22763" y="12496"/>
                  </a:lnTo>
                  <a:lnTo>
                    <a:pt x="23930" y="12080"/>
                  </a:lnTo>
                  <a:close/>
                  <a:moveTo>
                    <a:pt x="26033" y="12267"/>
                  </a:moveTo>
                  <a:lnTo>
                    <a:pt x="26970" y="12371"/>
                  </a:lnTo>
                  <a:lnTo>
                    <a:pt x="26054" y="12517"/>
                  </a:lnTo>
                  <a:lnTo>
                    <a:pt x="25117" y="12517"/>
                  </a:lnTo>
                  <a:lnTo>
                    <a:pt x="26033" y="12267"/>
                  </a:lnTo>
                  <a:close/>
                  <a:moveTo>
                    <a:pt x="28074" y="12475"/>
                  </a:moveTo>
                  <a:lnTo>
                    <a:pt x="28449" y="12496"/>
                  </a:lnTo>
                  <a:lnTo>
                    <a:pt x="28095" y="12538"/>
                  </a:lnTo>
                  <a:lnTo>
                    <a:pt x="27720" y="12538"/>
                  </a:lnTo>
                  <a:lnTo>
                    <a:pt x="28074" y="12475"/>
                  </a:lnTo>
                  <a:close/>
                  <a:moveTo>
                    <a:pt x="32156" y="12496"/>
                  </a:moveTo>
                  <a:lnTo>
                    <a:pt x="32510" y="12580"/>
                  </a:lnTo>
                  <a:lnTo>
                    <a:pt x="32510" y="12580"/>
                  </a:lnTo>
                  <a:lnTo>
                    <a:pt x="32156" y="12559"/>
                  </a:lnTo>
                  <a:lnTo>
                    <a:pt x="31781" y="12538"/>
                  </a:lnTo>
                  <a:lnTo>
                    <a:pt x="32156" y="12496"/>
                  </a:lnTo>
                  <a:close/>
                  <a:moveTo>
                    <a:pt x="34218" y="12330"/>
                  </a:moveTo>
                  <a:lnTo>
                    <a:pt x="35113" y="12600"/>
                  </a:lnTo>
                  <a:lnTo>
                    <a:pt x="34197" y="12580"/>
                  </a:lnTo>
                  <a:lnTo>
                    <a:pt x="33260" y="12413"/>
                  </a:lnTo>
                  <a:lnTo>
                    <a:pt x="34218" y="12330"/>
                  </a:lnTo>
                  <a:close/>
                  <a:moveTo>
                    <a:pt x="36300" y="12163"/>
                  </a:moveTo>
                  <a:lnTo>
                    <a:pt x="37466" y="12600"/>
                  </a:lnTo>
                  <a:lnTo>
                    <a:pt x="36238" y="12600"/>
                  </a:lnTo>
                  <a:lnTo>
                    <a:pt x="35051" y="12267"/>
                  </a:lnTo>
                  <a:lnTo>
                    <a:pt x="36300" y="12163"/>
                  </a:lnTo>
                  <a:close/>
                  <a:moveTo>
                    <a:pt x="38445" y="11996"/>
                  </a:moveTo>
                  <a:lnTo>
                    <a:pt x="39757" y="12621"/>
                  </a:lnTo>
                  <a:lnTo>
                    <a:pt x="38320" y="12621"/>
                  </a:lnTo>
                  <a:lnTo>
                    <a:pt x="36987" y="12121"/>
                  </a:lnTo>
                  <a:lnTo>
                    <a:pt x="38445" y="11996"/>
                  </a:lnTo>
                  <a:close/>
                  <a:moveTo>
                    <a:pt x="44151" y="11559"/>
                  </a:moveTo>
                  <a:lnTo>
                    <a:pt x="41757" y="12642"/>
                  </a:lnTo>
                  <a:lnTo>
                    <a:pt x="40444" y="12642"/>
                  </a:lnTo>
                  <a:lnTo>
                    <a:pt x="39008" y="11955"/>
                  </a:lnTo>
                  <a:lnTo>
                    <a:pt x="44151" y="11559"/>
                  </a:lnTo>
                  <a:close/>
                  <a:moveTo>
                    <a:pt x="54648" y="10726"/>
                  </a:moveTo>
                  <a:lnTo>
                    <a:pt x="49046" y="12705"/>
                  </a:lnTo>
                  <a:lnTo>
                    <a:pt x="42444" y="12642"/>
                  </a:lnTo>
                  <a:lnTo>
                    <a:pt x="45005" y="11476"/>
                  </a:lnTo>
                  <a:lnTo>
                    <a:pt x="54648" y="10726"/>
                  </a:lnTo>
                  <a:close/>
                  <a:moveTo>
                    <a:pt x="19181" y="12746"/>
                  </a:moveTo>
                  <a:lnTo>
                    <a:pt x="19140" y="12767"/>
                  </a:lnTo>
                  <a:lnTo>
                    <a:pt x="19098" y="12746"/>
                  </a:lnTo>
                  <a:close/>
                  <a:moveTo>
                    <a:pt x="24388" y="12788"/>
                  </a:moveTo>
                  <a:lnTo>
                    <a:pt x="24034" y="12850"/>
                  </a:lnTo>
                  <a:lnTo>
                    <a:pt x="23659" y="12892"/>
                  </a:lnTo>
                  <a:lnTo>
                    <a:pt x="24034" y="12788"/>
                  </a:lnTo>
                  <a:close/>
                  <a:moveTo>
                    <a:pt x="41132" y="12934"/>
                  </a:moveTo>
                  <a:lnTo>
                    <a:pt x="41090" y="12954"/>
                  </a:lnTo>
                  <a:lnTo>
                    <a:pt x="41048" y="12934"/>
                  </a:lnTo>
                  <a:close/>
                  <a:moveTo>
                    <a:pt x="36196" y="12892"/>
                  </a:moveTo>
                  <a:lnTo>
                    <a:pt x="36571" y="12996"/>
                  </a:lnTo>
                  <a:lnTo>
                    <a:pt x="36196" y="12954"/>
                  </a:lnTo>
                  <a:lnTo>
                    <a:pt x="35821" y="12892"/>
                  </a:lnTo>
                  <a:close/>
                  <a:moveTo>
                    <a:pt x="21951" y="12767"/>
                  </a:moveTo>
                  <a:lnTo>
                    <a:pt x="22909" y="12788"/>
                  </a:lnTo>
                  <a:lnTo>
                    <a:pt x="21993" y="13017"/>
                  </a:lnTo>
                  <a:lnTo>
                    <a:pt x="21076" y="13079"/>
                  </a:lnTo>
                  <a:lnTo>
                    <a:pt x="21951" y="12767"/>
                  </a:lnTo>
                  <a:close/>
                  <a:moveTo>
                    <a:pt x="19869" y="12746"/>
                  </a:moveTo>
                  <a:lnTo>
                    <a:pt x="21118" y="12767"/>
                  </a:lnTo>
                  <a:lnTo>
                    <a:pt x="19973" y="13163"/>
                  </a:lnTo>
                  <a:lnTo>
                    <a:pt x="19473" y="12934"/>
                  </a:lnTo>
                  <a:lnTo>
                    <a:pt x="19869" y="12746"/>
                  </a:lnTo>
                  <a:close/>
                  <a:moveTo>
                    <a:pt x="37321" y="12892"/>
                  </a:moveTo>
                  <a:lnTo>
                    <a:pt x="38279" y="12913"/>
                  </a:lnTo>
                  <a:lnTo>
                    <a:pt x="39153" y="13246"/>
                  </a:lnTo>
                  <a:lnTo>
                    <a:pt x="39153" y="13246"/>
                  </a:lnTo>
                  <a:lnTo>
                    <a:pt x="38216" y="13142"/>
                  </a:lnTo>
                  <a:lnTo>
                    <a:pt x="37321" y="12892"/>
                  </a:lnTo>
                  <a:close/>
                  <a:moveTo>
                    <a:pt x="19140" y="13079"/>
                  </a:moveTo>
                  <a:lnTo>
                    <a:pt x="19410" y="13225"/>
                  </a:lnTo>
                  <a:lnTo>
                    <a:pt x="18723" y="13267"/>
                  </a:lnTo>
                  <a:lnTo>
                    <a:pt x="19140" y="13079"/>
                  </a:lnTo>
                  <a:close/>
                  <a:moveTo>
                    <a:pt x="39112" y="12913"/>
                  </a:moveTo>
                  <a:lnTo>
                    <a:pt x="40361" y="12934"/>
                  </a:lnTo>
                  <a:lnTo>
                    <a:pt x="40757" y="13100"/>
                  </a:lnTo>
                  <a:lnTo>
                    <a:pt x="40236" y="13329"/>
                  </a:lnTo>
                  <a:lnTo>
                    <a:pt x="39112" y="12913"/>
                  </a:lnTo>
                  <a:close/>
                  <a:moveTo>
                    <a:pt x="41090" y="13267"/>
                  </a:moveTo>
                  <a:lnTo>
                    <a:pt x="41507" y="13454"/>
                  </a:lnTo>
                  <a:lnTo>
                    <a:pt x="40819" y="13392"/>
                  </a:lnTo>
                  <a:lnTo>
                    <a:pt x="41090" y="13267"/>
                  </a:lnTo>
                  <a:close/>
                  <a:moveTo>
                    <a:pt x="19952" y="13475"/>
                  </a:moveTo>
                  <a:lnTo>
                    <a:pt x="20035" y="13517"/>
                  </a:lnTo>
                  <a:lnTo>
                    <a:pt x="20014" y="13517"/>
                  </a:lnTo>
                  <a:lnTo>
                    <a:pt x="19660" y="13579"/>
                  </a:lnTo>
                  <a:lnTo>
                    <a:pt x="19952" y="13475"/>
                  </a:lnTo>
                  <a:close/>
                  <a:moveTo>
                    <a:pt x="11976" y="12684"/>
                  </a:moveTo>
                  <a:lnTo>
                    <a:pt x="18411" y="12746"/>
                  </a:lnTo>
                  <a:lnTo>
                    <a:pt x="18786" y="12934"/>
                  </a:lnTo>
                  <a:lnTo>
                    <a:pt x="17869" y="13350"/>
                  </a:lnTo>
                  <a:lnTo>
                    <a:pt x="14454" y="13621"/>
                  </a:lnTo>
                  <a:lnTo>
                    <a:pt x="11976" y="12684"/>
                  </a:lnTo>
                  <a:close/>
                  <a:moveTo>
                    <a:pt x="40257" y="13642"/>
                  </a:moveTo>
                  <a:lnTo>
                    <a:pt x="40549" y="13767"/>
                  </a:lnTo>
                  <a:lnTo>
                    <a:pt x="40195" y="13683"/>
                  </a:lnTo>
                  <a:lnTo>
                    <a:pt x="40174" y="13683"/>
                  </a:lnTo>
                  <a:lnTo>
                    <a:pt x="40257" y="13642"/>
                  </a:lnTo>
                  <a:close/>
                  <a:moveTo>
                    <a:pt x="41819" y="12934"/>
                  </a:moveTo>
                  <a:lnTo>
                    <a:pt x="48233" y="12996"/>
                  </a:lnTo>
                  <a:lnTo>
                    <a:pt x="45755" y="13871"/>
                  </a:lnTo>
                  <a:lnTo>
                    <a:pt x="42340" y="13538"/>
                  </a:lnTo>
                  <a:lnTo>
                    <a:pt x="41444" y="13121"/>
                  </a:lnTo>
                  <a:lnTo>
                    <a:pt x="41819" y="12934"/>
                  </a:lnTo>
                  <a:close/>
                  <a:moveTo>
                    <a:pt x="18890" y="13558"/>
                  </a:moveTo>
                  <a:lnTo>
                    <a:pt x="18015" y="13871"/>
                  </a:lnTo>
                  <a:lnTo>
                    <a:pt x="17099" y="14017"/>
                  </a:lnTo>
                  <a:lnTo>
                    <a:pt x="17953" y="13621"/>
                  </a:lnTo>
                  <a:lnTo>
                    <a:pt x="18890" y="13558"/>
                  </a:lnTo>
                  <a:close/>
                  <a:moveTo>
                    <a:pt x="1459" y="12600"/>
                  </a:moveTo>
                  <a:lnTo>
                    <a:pt x="11143" y="12684"/>
                  </a:lnTo>
                  <a:lnTo>
                    <a:pt x="13767" y="13663"/>
                  </a:lnTo>
                  <a:lnTo>
                    <a:pt x="7186" y="14183"/>
                  </a:lnTo>
                  <a:lnTo>
                    <a:pt x="1459" y="12600"/>
                  </a:lnTo>
                  <a:close/>
                  <a:moveTo>
                    <a:pt x="17099" y="13683"/>
                  </a:moveTo>
                  <a:lnTo>
                    <a:pt x="16016" y="14183"/>
                  </a:lnTo>
                  <a:lnTo>
                    <a:pt x="15099" y="13850"/>
                  </a:lnTo>
                  <a:lnTo>
                    <a:pt x="17099" y="13683"/>
                  </a:lnTo>
                  <a:close/>
                  <a:moveTo>
                    <a:pt x="41319" y="13746"/>
                  </a:moveTo>
                  <a:lnTo>
                    <a:pt x="42256" y="13829"/>
                  </a:lnTo>
                  <a:lnTo>
                    <a:pt x="43110" y="14225"/>
                  </a:lnTo>
                  <a:lnTo>
                    <a:pt x="42194" y="14058"/>
                  </a:lnTo>
                  <a:lnTo>
                    <a:pt x="41319" y="13746"/>
                  </a:lnTo>
                  <a:close/>
                  <a:moveTo>
                    <a:pt x="43110" y="13912"/>
                  </a:moveTo>
                  <a:lnTo>
                    <a:pt x="45109" y="14100"/>
                  </a:lnTo>
                  <a:lnTo>
                    <a:pt x="44193" y="14433"/>
                  </a:lnTo>
                  <a:lnTo>
                    <a:pt x="43110" y="13912"/>
                  </a:lnTo>
                  <a:close/>
                  <a:moveTo>
                    <a:pt x="49087" y="12996"/>
                  </a:moveTo>
                  <a:lnTo>
                    <a:pt x="58750" y="13079"/>
                  </a:lnTo>
                  <a:lnTo>
                    <a:pt x="53002" y="14558"/>
                  </a:lnTo>
                  <a:lnTo>
                    <a:pt x="46442" y="13933"/>
                  </a:lnTo>
                  <a:lnTo>
                    <a:pt x="49087" y="12996"/>
                  </a:lnTo>
                  <a:close/>
                  <a:moveTo>
                    <a:pt x="16016" y="14516"/>
                  </a:moveTo>
                  <a:lnTo>
                    <a:pt x="16099" y="14537"/>
                  </a:lnTo>
                  <a:lnTo>
                    <a:pt x="15724" y="14641"/>
                  </a:lnTo>
                  <a:lnTo>
                    <a:pt x="15724" y="14641"/>
                  </a:lnTo>
                  <a:lnTo>
                    <a:pt x="16016" y="14516"/>
                  </a:lnTo>
                  <a:close/>
                  <a:moveTo>
                    <a:pt x="44172" y="14745"/>
                  </a:moveTo>
                  <a:lnTo>
                    <a:pt x="44464" y="14870"/>
                  </a:lnTo>
                  <a:lnTo>
                    <a:pt x="44464" y="14870"/>
                  </a:lnTo>
                  <a:lnTo>
                    <a:pt x="44110" y="14787"/>
                  </a:lnTo>
                  <a:lnTo>
                    <a:pt x="44089" y="14766"/>
                  </a:lnTo>
                  <a:lnTo>
                    <a:pt x="44172" y="14745"/>
                  </a:lnTo>
                  <a:close/>
                  <a:moveTo>
                    <a:pt x="14412" y="13912"/>
                  </a:moveTo>
                  <a:lnTo>
                    <a:pt x="15454" y="14287"/>
                  </a:lnTo>
                  <a:lnTo>
                    <a:pt x="10539" y="15120"/>
                  </a:lnTo>
                  <a:lnTo>
                    <a:pt x="7998" y="14412"/>
                  </a:lnTo>
                  <a:lnTo>
                    <a:pt x="14412" y="13912"/>
                  </a:lnTo>
                  <a:close/>
                  <a:moveTo>
                    <a:pt x="45797" y="14162"/>
                  </a:moveTo>
                  <a:lnTo>
                    <a:pt x="52190" y="14787"/>
                  </a:lnTo>
                  <a:lnTo>
                    <a:pt x="49649" y="15433"/>
                  </a:lnTo>
                  <a:lnTo>
                    <a:pt x="44755" y="14537"/>
                  </a:lnTo>
                  <a:lnTo>
                    <a:pt x="45797" y="14162"/>
                  </a:lnTo>
                  <a:close/>
                  <a:moveTo>
                    <a:pt x="14975" y="14662"/>
                  </a:moveTo>
                  <a:lnTo>
                    <a:pt x="14121" y="15058"/>
                  </a:lnTo>
                  <a:lnTo>
                    <a:pt x="12163" y="15558"/>
                  </a:lnTo>
                  <a:lnTo>
                    <a:pt x="11205" y="15308"/>
                  </a:lnTo>
                  <a:lnTo>
                    <a:pt x="14975" y="14662"/>
                  </a:lnTo>
                  <a:close/>
                  <a:moveTo>
                    <a:pt x="45234" y="14912"/>
                  </a:moveTo>
                  <a:lnTo>
                    <a:pt x="48983" y="15620"/>
                  </a:lnTo>
                  <a:lnTo>
                    <a:pt x="48025" y="15849"/>
                  </a:lnTo>
                  <a:lnTo>
                    <a:pt x="46067" y="15329"/>
                  </a:lnTo>
                  <a:lnTo>
                    <a:pt x="45234" y="14912"/>
                  </a:lnTo>
                  <a:close/>
                  <a:moveTo>
                    <a:pt x="7165" y="14475"/>
                  </a:moveTo>
                  <a:lnTo>
                    <a:pt x="9872" y="15224"/>
                  </a:lnTo>
                  <a:lnTo>
                    <a:pt x="4582" y="16120"/>
                  </a:lnTo>
                  <a:lnTo>
                    <a:pt x="2000" y="14891"/>
                  </a:lnTo>
                  <a:lnTo>
                    <a:pt x="7165" y="14475"/>
                  </a:lnTo>
                  <a:close/>
                  <a:moveTo>
                    <a:pt x="53044" y="14850"/>
                  </a:moveTo>
                  <a:lnTo>
                    <a:pt x="58188" y="15349"/>
                  </a:lnTo>
                  <a:lnTo>
                    <a:pt x="55585" y="16536"/>
                  </a:lnTo>
                  <a:lnTo>
                    <a:pt x="50316" y="15558"/>
                  </a:lnTo>
                  <a:lnTo>
                    <a:pt x="53044" y="14850"/>
                  </a:lnTo>
                  <a:close/>
                  <a:moveTo>
                    <a:pt x="4541" y="16412"/>
                  </a:moveTo>
                  <a:lnTo>
                    <a:pt x="4978" y="16620"/>
                  </a:lnTo>
                  <a:lnTo>
                    <a:pt x="4187" y="16474"/>
                  </a:lnTo>
                  <a:lnTo>
                    <a:pt x="4541" y="16412"/>
                  </a:lnTo>
                  <a:close/>
                  <a:moveTo>
                    <a:pt x="10539" y="15412"/>
                  </a:moveTo>
                  <a:lnTo>
                    <a:pt x="11601" y="15703"/>
                  </a:lnTo>
                  <a:lnTo>
                    <a:pt x="6790" y="16953"/>
                  </a:lnTo>
                  <a:lnTo>
                    <a:pt x="6061" y="16828"/>
                  </a:lnTo>
                  <a:lnTo>
                    <a:pt x="5041" y="16328"/>
                  </a:lnTo>
                  <a:lnTo>
                    <a:pt x="10539" y="15412"/>
                  </a:lnTo>
                  <a:close/>
                  <a:moveTo>
                    <a:pt x="55626" y="16849"/>
                  </a:moveTo>
                  <a:lnTo>
                    <a:pt x="55960" y="16911"/>
                  </a:lnTo>
                  <a:lnTo>
                    <a:pt x="55189" y="17036"/>
                  </a:lnTo>
                  <a:lnTo>
                    <a:pt x="55626" y="16849"/>
                  </a:lnTo>
                  <a:close/>
                  <a:moveTo>
                    <a:pt x="12163" y="15870"/>
                  </a:moveTo>
                  <a:lnTo>
                    <a:pt x="12267" y="15891"/>
                  </a:lnTo>
                  <a:lnTo>
                    <a:pt x="12246" y="15912"/>
                  </a:lnTo>
                  <a:lnTo>
                    <a:pt x="8435" y="17265"/>
                  </a:lnTo>
                  <a:lnTo>
                    <a:pt x="7456" y="17078"/>
                  </a:lnTo>
                  <a:lnTo>
                    <a:pt x="12163" y="15870"/>
                  </a:lnTo>
                  <a:close/>
                  <a:moveTo>
                    <a:pt x="49649" y="15745"/>
                  </a:moveTo>
                  <a:lnTo>
                    <a:pt x="55127" y="16745"/>
                  </a:lnTo>
                  <a:lnTo>
                    <a:pt x="54085" y="17224"/>
                  </a:lnTo>
                  <a:lnTo>
                    <a:pt x="53377" y="17349"/>
                  </a:lnTo>
                  <a:lnTo>
                    <a:pt x="48587" y="16016"/>
                  </a:lnTo>
                  <a:lnTo>
                    <a:pt x="49649" y="15745"/>
                  </a:lnTo>
                  <a:close/>
                  <a:moveTo>
                    <a:pt x="9227" y="17286"/>
                  </a:moveTo>
                  <a:lnTo>
                    <a:pt x="9039" y="17370"/>
                  </a:lnTo>
                  <a:lnTo>
                    <a:pt x="8998" y="17370"/>
                  </a:lnTo>
                  <a:lnTo>
                    <a:pt x="9227" y="17286"/>
                  </a:lnTo>
                  <a:close/>
                  <a:moveTo>
                    <a:pt x="7082" y="17307"/>
                  </a:moveTo>
                  <a:lnTo>
                    <a:pt x="7894" y="17453"/>
                  </a:lnTo>
                  <a:lnTo>
                    <a:pt x="7602" y="17557"/>
                  </a:lnTo>
                  <a:lnTo>
                    <a:pt x="7082" y="17307"/>
                  </a:lnTo>
                  <a:close/>
                  <a:moveTo>
                    <a:pt x="48025" y="16162"/>
                  </a:moveTo>
                  <a:lnTo>
                    <a:pt x="52690" y="17453"/>
                  </a:lnTo>
                  <a:lnTo>
                    <a:pt x="51711" y="17619"/>
                  </a:lnTo>
                  <a:lnTo>
                    <a:pt x="47921" y="16203"/>
                  </a:lnTo>
                  <a:lnTo>
                    <a:pt x="47900" y="16182"/>
                  </a:lnTo>
                  <a:lnTo>
                    <a:pt x="48025" y="16162"/>
                  </a:lnTo>
                  <a:close/>
                  <a:moveTo>
                    <a:pt x="50920" y="17640"/>
                  </a:moveTo>
                  <a:lnTo>
                    <a:pt x="51149" y="17724"/>
                  </a:lnTo>
                  <a:lnTo>
                    <a:pt x="51107" y="17724"/>
                  </a:lnTo>
                  <a:lnTo>
                    <a:pt x="50920" y="17640"/>
                  </a:lnTo>
                  <a:close/>
                  <a:moveTo>
                    <a:pt x="8456" y="17557"/>
                  </a:moveTo>
                  <a:lnTo>
                    <a:pt x="8581" y="17578"/>
                  </a:lnTo>
                  <a:lnTo>
                    <a:pt x="8123" y="17786"/>
                  </a:lnTo>
                  <a:lnTo>
                    <a:pt x="7977" y="17724"/>
                  </a:lnTo>
                  <a:lnTo>
                    <a:pt x="8456" y="17557"/>
                  </a:lnTo>
                  <a:close/>
                  <a:moveTo>
                    <a:pt x="53065" y="17682"/>
                  </a:moveTo>
                  <a:lnTo>
                    <a:pt x="52544" y="17932"/>
                  </a:lnTo>
                  <a:lnTo>
                    <a:pt x="52253" y="17828"/>
                  </a:lnTo>
                  <a:lnTo>
                    <a:pt x="53065" y="17682"/>
                  </a:lnTo>
                  <a:close/>
                  <a:moveTo>
                    <a:pt x="28095" y="12829"/>
                  </a:moveTo>
                  <a:lnTo>
                    <a:pt x="32135" y="12850"/>
                  </a:lnTo>
                  <a:lnTo>
                    <a:pt x="36154" y="13246"/>
                  </a:lnTo>
                  <a:lnTo>
                    <a:pt x="39216" y="13808"/>
                  </a:lnTo>
                  <a:lnTo>
                    <a:pt x="30073" y="17973"/>
                  </a:lnTo>
                  <a:lnTo>
                    <a:pt x="20993" y="13663"/>
                  </a:lnTo>
                  <a:lnTo>
                    <a:pt x="24075" y="13142"/>
                  </a:lnTo>
                  <a:lnTo>
                    <a:pt x="28095" y="12829"/>
                  </a:lnTo>
                  <a:close/>
                  <a:moveTo>
                    <a:pt x="51690" y="17911"/>
                  </a:moveTo>
                  <a:lnTo>
                    <a:pt x="52169" y="18098"/>
                  </a:lnTo>
                  <a:lnTo>
                    <a:pt x="52024" y="18161"/>
                  </a:lnTo>
                  <a:lnTo>
                    <a:pt x="51565" y="17932"/>
                  </a:lnTo>
                  <a:lnTo>
                    <a:pt x="51690" y="17911"/>
                  </a:lnTo>
                  <a:close/>
                  <a:moveTo>
                    <a:pt x="20493" y="13746"/>
                  </a:moveTo>
                  <a:lnTo>
                    <a:pt x="29719" y="18140"/>
                  </a:lnTo>
                  <a:lnTo>
                    <a:pt x="28303" y="18786"/>
                  </a:lnTo>
                  <a:lnTo>
                    <a:pt x="17078" y="14600"/>
                  </a:lnTo>
                  <a:lnTo>
                    <a:pt x="20077" y="13808"/>
                  </a:lnTo>
                  <a:lnTo>
                    <a:pt x="20493" y="13746"/>
                  </a:lnTo>
                  <a:close/>
                  <a:moveTo>
                    <a:pt x="39716" y="13892"/>
                  </a:moveTo>
                  <a:lnTo>
                    <a:pt x="40132" y="13975"/>
                  </a:lnTo>
                  <a:lnTo>
                    <a:pt x="43131" y="14808"/>
                  </a:lnTo>
                  <a:lnTo>
                    <a:pt x="31823" y="18806"/>
                  </a:lnTo>
                  <a:lnTo>
                    <a:pt x="30406" y="18140"/>
                  </a:lnTo>
                  <a:lnTo>
                    <a:pt x="39716" y="13892"/>
                  </a:lnTo>
                  <a:close/>
                  <a:moveTo>
                    <a:pt x="917" y="18765"/>
                  </a:moveTo>
                  <a:lnTo>
                    <a:pt x="1354" y="18931"/>
                  </a:lnTo>
                  <a:lnTo>
                    <a:pt x="584" y="18869"/>
                  </a:lnTo>
                  <a:lnTo>
                    <a:pt x="917" y="18765"/>
                  </a:lnTo>
                  <a:close/>
                  <a:moveTo>
                    <a:pt x="6478" y="17328"/>
                  </a:moveTo>
                  <a:lnTo>
                    <a:pt x="7227" y="17682"/>
                  </a:lnTo>
                  <a:lnTo>
                    <a:pt x="3208" y="19119"/>
                  </a:lnTo>
                  <a:lnTo>
                    <a:pt x="2479" y="19056"/>
                  </a:lnTo>
                  <a:lnTo>
                    <a:pt x="1417" y="18640"/>
                  </a:lnTo>
                  <a:lnTo>
                    <a:pt x="6478" y="17328"/>
                  </a:lnTo>
                  <a:close/>
                  <a:moveTo>
                    <a:pt x="7581" y="17869"/>
                  </a:moveTo>
                  <a:lnTo>
                    <a:pt x="7769" y="17953"/>
                  </a:lnTo>
                  <a:lnTo>
                    <a:pt x="4874" y="19285"/>
                  </a:lnTo>
                  <a:lnTo>
                    <a:pt x="3895" y="19181"/>
                  </a:lnTo>
                  <a:lnTo>
                    <a:pt x="7581" y="17869"/>
                  </a:lnTo>
                  <a:close/>
                  <a:moveTo>
                    <a:pt x="30073" y="18307"/>
                  </a:moveTo>
                  <a:lnTo>
                    <a:pt x="31448" y="18952"/>
                  </a:lnTo>
                  <a:lnTo>
                    <a:pt x="30052" y="19431"/>
                  </a:lnTo>
                  <a:lnTo>
                    <a:pt x="28699" y="18931"/>
                  </a:lnTo>
                  <a:lnTo>
                    <a:pt x="30073" y="18307"/>
                  </a:lnTo>
                  <a:close/>
                  <a:moveTo>
                    <a:pt x="16578" y="14725"/>
                  </a:moveTo>
                  <a:lnTo>
                    <a:pt x="27928" y="18952"/>
                  </a:lnTo>
                  <a:lnTo>
                    <a:pt x="26595" y="19556"/>
                  </a:lnTo>
                  <a:lnTo>
                    <a:pt x="13246" y="15870"/>
                  </a:lnTo>
                  <a:lnTo>
                    <a:pt x="16182" y="14829"/>
                  </a:lnTo>
                  <a:lnTo>
                    <a:pt x="16578" y="14725"/>
                  </a:lnTo>
                  <a:close/>
                  <a:moveTo>
                    <a:pt x="53669" y="17724"/>
                  </a:moveTo>
                  <a:lnTo>
                    <a:pt x="58709" y="19119"/>
                  </a:lnTo>
                  <a:lnTo>
                    <a:pt x="57647" y="19494"/>
                  </a:lnTo>
                  <a:lnTo>
                    <a:pt x="56918" y="19556"/>
                  </a:lnTo>
                  <a:lnTo>
                    <a:pt x="52919" y="18078"/>
                  </a:lnTo>
                  <a:lnTo>
                    <a:pt x="53669" y="17724"/>
                  </a:lnTo>
                  <a:close/>
                  <a:moveTo>
                    <a:pt x="43610" y="14933"/>
                  </a:moveTo>
                  <a:lnTo>
                    <a:pt x="44027" y="15058"/>
                  </a:lnTo>
                  <a:lnTo>
                    <a:pt x="46942" y="16141"/>
                  </a:lnTo>
                  <a:lnTo>
                    <a:pt x="33509" y="19619"/>
                  </a:lnTo>
                  <a:lnTo>
                    <a:pt x="32197" y="18994"/>
                  </a:lnTo>
                  <a:lnTo>
                    <a:pt x="43610" y="14933"/>
                  </a:lnTo>
                  <a:close/>
                  <a:moveTo>
                    <a:pt x="3520" y="19431"/>
                  </a:moveTo>
                  <a:lnTo>
                    <a:pt x="4333" y="19515"/>
                  </a:lnTo>
                  <a:lnTo>
                    <a:pt x="4062" y="19640"/>
                  </a:lnTo>
                  <a:lnTo>
                    <a:pt x="3520" y="19431"/>
                  </a:lnTo>
                  <a:close/>
                  <a:moveTo>
                    <a:pt x="52544" y="18244"/>
                  </a:moveTo>
                  <a:lnTo>
                    <a:pt x="56230" y="19619"/>
                  </a:lnTo>
                  <a:lnTo>
                    <a:pt x="55252" y="19702"/>
                  </a:lnTo>
                  <a:lnTo>
                    <a:pt x="52378" y="18328"/>
                  </a:lnTo>
                  <a:lnTo>
                    <a:pt x="52544" y="18244"/>
                  </a:lnTo>
                  <a:close/>
                  <a:moveTo>
                    <a:pt x="8102" y="18119"/>
                  </a:moveTo>
                  <a:lnTo>
                    <a:pt x="11976" y="19952"/>
                  </a:lnTo>
                  <a:lnTo>
                    <a:pt x="5457" y="19327"/>
                  </a:lnTo>
                  <a:lnTo>
                    <a:pt x="8102" y="18119"/>
                  </a:lnTo>
                  <a:close/>
                  <a:moveTo>
                    <a:pt x="28324" y="19098"/>
                  </a:moveTo>
                  <a:lnTo>
                    <a:pt x="29636" y="19598"/>
                  </a:lnTo>
                  <a:lnTo>
                    <a:pt x="28345" y="20035"/>
                  </a:lnTo>
                  <a:lnTo>
                    <a:pt x="27033" y="19681"/>
                  </a:lnTo>
                  <a:lnTo>
                    <a:pt x="28324" y="19098"/>
                  </a:lnTo>
                  <a:close/>
                  <a:moveTo>
                    <a:pt x="31802" y="19119"/>
                  </a:moveTo>
                  <a:lnTo>
                    <a:pt x="33072" y="19723"/>
                  </a:lnTo>
                  <a:lnTo>
                    <a:pt x="31760" y="20077"/>
                  </a:lnTo>
                  <a:lnTo>
                    <a:pt x="30490" y="19598"/>
                  </a:lnTo>
                  <a:lnTo>
                    <a:pt x="31802" y="19119"/>
                  </a:lnTo>
                  <a:close/>
                  <a:moveTo>
                    <a:pt x="56584" y="19869"/>
                  </a:moveTo>
                  <a:lnTo>
                    <a:pt x="56043" y="20077"/>
                  </a:lnTo>
                  <a:lnTo>
                    <a:pt x="55772" y="19931"/>
                  </a:lnTo>
                  <a:lnTo>
                    <a:pt x="56584" y="19869"/>
                  </a:lnTo>
                  <a:close/>
                  <a:moveTo>
                    <a:pt x="52024" y="18473"/>
                  </a:moveTo>
                  <a:lnTo>
                    <a:pt x="54669" y="19744"/>
                  </a:lnTo>
                  <a:lnTo>
                    <a:pt x="48129" y="20264"/>
                  </a:lnTo>
                  <a:lnTo>
                    <a:pt x="52024" y="18473"/>
                  </a:lnTo>
                  <a:close/>
                  <a:moveTo>
                    <a:pt x="12767" y="16037"/>
                  </a:moveTo>
                  <a:lnTo>
                    <a:pt x="26200" y="19744"/>
                  </a:lnTo>
                  <a:lnTo>
                    <a:pt x="24950" y="20306"/>
                  </a:lnTo>
                  <a:lnTo>
                    <a:pt x="9539" y="17474"/>
                  </a:lnTo>
                  <a:lnTo>
                    <a:pt x="12371" y="16182"/>
                  </a:lnTo>
                  <a:lnTo>
                    <a:pt x="12767" y="16037"/>
                  </a:lnTo>
                  <a:close/>
                  <a:moveTo>
                    <a:pt x="47400" y="16307"/>
                  </a:moveTo>
                  <a:lnTo>
                    <a:pt x="47796" y="16474"/>
                  </a:lnTo>
                  <a:lnTo>
                    <a:pt x="50607" y="17807"/>
                  </a:lnTo>
                  <a:lnTo>
                    <a:pt x="35155" y="20389"/>
                  </a:lnTo>
                  <a:lnTo>
                    <a:pt x="33926" y="19806"/>
                  </a:lnTo>
                  <a:lnTo>
                    <a:pt x="47400" y="16307"/>
                  </a:lnTo>
                  <a:close/>
                  <a:moveTo>
                    <a:pt x="30052" y="19744"/>
                  </a:moveTo>
                  <a:lnTo>
                    <a:pt x="31260" y="20202"/>
                  </a:lnTo>
                  <a:lnTo>
                    <a:pt x="30052" y="20514"/>
                  </a:lnTo>
                  <a:lnTo>
                    <a:pt x="28845" y="20181"/>
                  </a:lnTo>
                  <a:lnTo>
                    <a:pt x="30052" y="19744"/>
                  </a:lnTo>
                  <a:close/>
                  <a:moveTo>
                    <a:pt x="26616" y="19869"/>
                  </a:moveTo>
                  <a:lnTo>
                    <a:pt x="27866" y="20223"/>
                  </a:lnTo>
                  <a:lnTo>
                    <a:pt x="26679" y="20639"/>
                  </a:lnTo>
                  <a:lnTo>
                    <a:pt x="25450" y="20410"/>
                  </a:lnTo>
                  <a:lnTo>
                    <a:pt x="26616" y="19869"/>
                  </a:lnTo>
                  <a:close/>
                  <a:moveTo>
                    <a:pt x="33489" y="19931"/>
                  </a:moveTo>
                  <a:lnTo>
                    <a:pt x="34655" y="20473"/>
                  </a:lnTo>
                  <a:lnTo>
                    <a:pt x="33405" y="20681"/>
                  </a:lnTo>
                  <a:lnTo>
                    <a:pt x="32239" y="20243"/>
                  </a:lnTo>
                  <a:lnTo>
                    <a:pt x="33489" y="19931"/>
                  </a:lnTo>
                  <a:close/>
                  <a:moveTo>
                    <a:pt x="28366" y="20348"/>
                  </a:moveTo>
                  <a:lnTo>
                    <a:pt x="29490" y="20660"/>
                  </a:lnTo>
                  <a:lnTo>
                    <a:pt x="28386" y="20952"/>
                  </a:lnTo>
                  <a:lnTo>
                    <a:pt x="27262" y="20743"/>
                  </a:lnTo>
                  <a:lnTo>
                    <a:pt x="28366" y="20348"/>
                  </a:lnTo>
                  <a:close/>
                  <a:moveTo>
                    <a:pt x="31739" y="20368"/>
                  </a:moveTo>
                  <a:lnTo>
                    <a:pt x="32843" y="20785"/>
                  </a:lnTo>
                  <a:lnTo>
                    <a:pt x="31718" y="20972"/>
                  </a:lnTo>
                  <a:lnTo>
                    <a:pt x="30615" y="20660"/>
                  </a:lnTo>
                  <a:lnTo>
                    <a:pt x="31739" y="20368"/>
                  </a:lnTo>
                  <a:close/>
                  <a:moveTo>
                    <a:pt x="9081" y="17682"/>
                  </a:moveTo>
                  <a:lnTo>
                    <a:pt x="24492" y="20514"/>
                  </a:lnTo>
                  <a:lnTo>
                    <a:pt x="23346" y="21056"/>
                  </a:lnTo>
                  <a:lnTo>
                    <a:pt x="12809" y="20035"/>
                  </a:lnTo>
                  <a:lnTo>
                    <a:pt x="8456" y="17953"/>
                  </a:lnTo>
                  <a:lnTo>
                    <a:pt x="9081" y="17682"/>
                  </a:lnTo>
                  <a:close/>
                  <a:moveTo>
                    <a:pt x="51066" y="18015"/>
                  </a:moveTo>
                  <a:lnTo>
                    <a:pt x="51690" y="18307"/>
                  </a:lnTo>
                  <a:lnTo>
                    <a:pt x="47296" y="20327"/>
                  </a:lnTo>
                  <a:lnTo>
                    <a:pt x="36737" y="21160"/>
                  </a:lnTo>
                  <a:lnTo>
                    <a:pt x="35613" y="20618"/>
                  </a:lnTo>
                  <a:lnTo>
                    <a:pt x="51066" y="18015"/>
                  </a:lnTo>
                  <a:close/>
                  <a:moveTo>
                    <a:pt x="24992" y="20618"/>
                  </a:moveTo>
                  <a:lnTo>
                    <a:pt x="26137" y="20827"/>
                  </a:lnTo>
                  <a:lnTo>
                    <a:pt x="25054" y="21201"/>
                  </a:lnTo>
                  <a:lnTo>
                    <a:pt x="23930" y="21097"/>
                  </a:lnTo>
                  <a:lnTo>
                    <a:pt x="24992" y="20618"/>
                  </a:lnTo>
                  <a:close/>
                  <a:moveTo>
                    <a:pt x="30052" y="20806"/>
                  </a:moveTo>
                  <a:lnTo>
                    <a:pt x="31031" y="21097"/>
                  </a:lnTo>
                  <a:lnTo>
                    <a:pt x="30052" y="21264"/>
                  </a:lnTo>
                  <a:lnTo>
                    <a:pt x="29053" y="21077"/>
                  </a:lnTo>
                  <a:lnTo>
                    <a:pt x="30052" y="20806"/>
                  </a:lnTo>
                  <a:close/>
                  <a:moveTo>
                    <a:pt x="35113" y="20702"/>
                  </a:moveTo>
                  <a:lnTo>
                    <a:pt x="36175" y="21201"/>
                  </a:lnTo>
                  <a:lnTo>
                    <a:pt x="35030" y="21285"/>
                  </a:lnTo>
                  <a:lnTo>
                    <a:pt x="33947" y="20889"/>
                  </a:lnTo>
                  <a:lnTo>
                    <a:pt x="35113" y="20702"/>
                  </a:lnTo>
                  <a:close/>
                  <a:moveTo>
                    <a:pt x="26720" y="20931"/>
                  </a:moveTo>
                  <a:lnTo>
                    <a:pt x="27720" y="21118"/>
                  </a:lnTo>
                  <a:lnTo>
                    <a:pt x="26741" y="21368"/>
                  </a:lnTo>
                  <a:lnTo>
                    <a:pt x="25741" y="21285"/>
                  </a:lnTo>
                  <a:lnTo>
                    <a:pt x="26720" y="20931"/>
                  </a:lnTo>
                  <a:close/>
                  <a:moveTo>
                    <a:pt x="33385" y="20993"/>
                  </a:moveTo>
                  <a:lnTo>
                    <a:pt x="34343" y="21347"/>
                  </a:lnTo>
                  <a:lnTo>
                    <a:pt x="33343" y="21431"/>
                  </a:lnTo>
                  <a:lnTo>
                    <a:pt x="32364" y="21160"/>
                  </a:lnTo>
                  <a:lnTo>
                    <a:pt x="33385" y="20993"/>
                  </a:lnTo>
                  <a:close/>
                  <a:moveTo>
                    <a:pt x="28386" y="21243"/>
                  </a:moveTo>
                  <a:lnTo>
                    <a:pt x="29199" y="21389"/>
                  </a:lnTo>
                  <a:lnTo>
                    <a:pt x="28407" y="21535"/>
                  </a:lnTo>
                  <a:lnTo>
                    <a:pt x="27595" y="21451"/>
                  </a:lnTo>
                  <a:lnTo>
                    <a:pt x="28386" y="21243"/>
                  </a:lnTo>
                  <a:close/>
                  <a:moveTo>
                    <a:pt x="31698" y="21264"/>
                  </a:moveTo>
                  <a:lnTo>
                    <a:pt x="32489" y="21493"/>
                  </a:lnTo>
                  <a:lnTo>
                    <a:pt x="31677" y="21556"/>
                  </a:lnTo>
                  <a:lnTo>
                    <a:pt x="30885" y="21410"/>
                  </a:lnTo>
                  <a:lnTo>
                    <a:pt x="31698" y="21264"/>
                  </a:lnTo>
                  <a:close/>
                  <a:moveTo>
                    <a:pt x="4083" y="19952"/>
                  </a:moveTo>
                  <a:lnTo>
                    <a:pt x="8623" y="21660"/>
                  </a:lnTo>
                  <a:lnTo>
                    <a:pt x="501" y="21576"/>
                  </a:lnTo>
                  <a:lnTo>
                    <a:pt x="4083" y="19952"/>
                  </a:lnTo>
                  <a:close/>
                  <a:moveTo>
                    <a:pt x="30052" y="21556"/>
                  </a:moveTo>
                  <a:lnTo>
                    <a:pt x="30573" y="21639"/>
                  </a:lnTo>
                  <a:lnTo>
                    <a:pt x="30032" y="21680"/>
                  </a:lnTo>
                  <a:lnTo>
                    <a:pt x="29511" y="21639"/>
                  </a:lnTo>
                  <a:lnTo>
                    <a:pt x="30052" y="21556"/>
                  </a:lnTo>
                  <a:close/>
                  <a:moveTo>
                    <a:pt x="4916" y="19577"/>
                  </a:moveTo>
                  <a:lnTo>
                    <a:pt x="12746" y="20327"/>
                  </a:lnTo>
                  <a:lnTo>
                    <a:pt x="15662" y="21701"/>
                  </a:lnTo>
                  <a:lnTo>
                    <a:pt x="15662" y="21701"/>
                  </a:lnTo>
                  <a:lnTo>
                    <a:pt x="9477" y="21660"/>
                  </a:lnTo>
                  <a:lnTo>
                    <a:pt x="4457" y="19785"/>
                  </a:lnTo>
                  <a:lnTo>
                    <a:pt x="4916" y="19577"/>
                  </a:lnTo>
                  <a:close/>
                  <a:moveTo>
                    <a:pt x="13579" y="20410"/>
                  </a:moveTo>
                  <a:lnTo>
                    <a:pt x="22826" y="21285"/>
                  </a:lnTo>
                  <a:lnTo>
                    <a:pt x="21785" y="21764"/>
                  </a:lnTo>
                  <a:lnTo>
                    <a:pt x="16349" y="21722"/>
                  </a:lnTo>
                  <a:lnTo>
                    <a:pt x="13579" y="20410"/>
                  </a:lnTo>
                  <a:close/>
                  <a:moveTo>
                    <a:pt x="23388" y="21347"/>
                  </a:moveTo>
                  <a:lnTo>
                    <a:pt x="24409" y="21431"/>
                  </a:lnTo>
                  <a:lnTo>
                    <a:pt x="23471" y="21785"/>
                  </a:lnTo>
                  <a:lnTo>
                    <a:pt x="22472" y="21764"/>
                  </a:lnTo>
                  <a:lnTo>
                    <a:pt x="23388" y="21347"/>
                  </a:lnTo>
                  <a:close/>
                  <a:moveTo>
                    <a:pt x="25096" y="21514"/>
                  </a:moveTo>
                  <a:lnTo>
                    <a:pt x="25929" y="21576"/>
                  </a:lnTo>
                  <a:lnTo>
                    <a:pt x="25138" y="21785"/>
                  </a:lnTo>
                  <a:lnTo>
                    <a:pt x="24325" y="21785"/>
                  </a:lnTo>
                  <a:lnTo>
                    <a:pt x="25096" y="21514"/>
                  </a:lnTo>
                  <a:close/>
                  <a:moveTo>
                    <a:pt x="26762" y="21660"/>
                  </a:moveTo>
                  <a:lnTo>
                    <a:pt x="27303" y="21722"/>
                  </a:lnTo>
                  <a:lnTo>
                    <a:pt x="26783" y="21805"/>
                  </a:lnTo>
                  <a:lnTo>
                    <a:pt x="26262" y="21805"/>
                  </a:lnTo>
                  <a:lnTo>
                    <a:pt x="26762" y="21660"/>
                  </a:lnTo>
                  <a:close/>
                  <a:moveTo>
                    <a:pt x="33322" y="21722"/>
                  </a:moveTo>
                  <a:lnTo>
                    <a:pt x="33822" y="21868"/>
                  </a:lnTo>
                  <a:lnTo>
                    <a:pt x="33301" y="21847"/>
                  </a:lnTo>
                  <a:lnTo>
                    <a:pt x="32781" y="21764"/>
                  </a:lnTo>
                  <a:lnTo>
                    <a:pt x="33322" y="21722"/>
                  </a:lnTo>
                  <a:close/>
                  <a:moveTo>
                    <a:pt x="34988" y="21576"/>
                  </a:moveTo>
                  <a:lnTo>
                    <a:pt x="35759" y="21868"/>
                  </a:lnTo>
                  <a:lnTo>
                    <a:pt x="34946" y="21868"/>
                  </a:lnTo>
                  <a:lnTo>
                    <a:pt x="34155" y="21660"/>
                  </a:lnTo>
                  <a:lnTo>
                    <a:pt x="34988" y="21576"/>
                  </a:lnTo>
                  <a:close/>
                  <a:moveTo>
                    <a:pt x="36696" y="21451"/>
                  </a:moveTo>
                  <a:lnTo>
                    <a:pt x="37612" y="21889"/>
                  </a:lnTo>
                  <a:lnTo>
                    <a:pt x="36613" y="21889"/>
                  </a:lnTo>
                  <a:lnTo>
                    <a:pt x="35675" y="21535"/>
                  </a:lnTo>
                  <a:lnTo>
                    <a:pt x="36696" y="21451"/>
                  </a:lnTo>
                  <a:close/>
                  <a:moveTo>
                    <a:pt x="46526" y="20681"/>
                  </a:moveTo>
                  <a:lnTo>
                    <a:pt x="43735" y="21951"/>
                  </a:lnTo>
                  <a:lnTo>
                    <a:pt x="38299" y="21889"/>
                  </a:lnTo>
                  <a:lnTo>
                    <a:pt x="37279" y="21410"/>
                  </a:lnTo>
                  <a:lnTo>
                    <a:pt x="46526" y="20681"/>
                  </a:lnTo>
                  <a:close/>
                  <a:moveTo>
                    <a:pt x="55189" y="19994"/>
                  </a:moveTo>
                  <a:lnTo>
                    <a:pt x="55647" y="20202"/>
                  </a:lnTo>
                  <a:lnTo>
                    <a:pt x="50607" y="21993"/>
                  </a:lnTo>
                  <a:lnTo>
                    <a:pt x="44422" y="21951"/>
                  </a:lnTo>
                  <a:lnTo>
                    <a:pt x="47359" y="20598"/>
                  </a:lnTo>
                  <a:lnTo>
                    <a:pt x="55189" y="19994"/>
                  </a:lnTo>
                  <a:close/>
                  <a:moveTo>
                    <a:pt x="24055" y="22076"/>
                  </a:moveTo>
                  <a:lnTo>
                    <a:pt x="23534" y="22201"/>
                  </a:lnTo>
                  <a:lnTo>
                    <a:pt x="23013" y="22243"/>
                  </a:lnTo>
                  <a:lnTo>
                    <a:pt x="23513" y="22076"/>
                  </a:lnTo>
                  <a:close/>
                  <a:moveTo>
                    <a:pt x="36029" y="22159"/>
                  </a:moveTo>
                  <a:lnTo>
                    <a:pt x="36550" y="22180"/>
                  </a:lnTo>
                  <a:lnTo>
                    <a:pt x="37050" y="22368"/>
                  </a:lnTo>
                  <a:lnTo>
                    <a:pt x="37050" y="22368"/>
                  </a:lnTo>
                  <a:lnTo>
                    <a:pt x="36529" y="22305"/>
                  </a:lnTo>
                  <a:lnTo>
                    <a:pt x="36029" y="22159"/>
                  </a:lnTo>
                  <a:close/>
                  <a:moveTo>
                    <a:pt x="22659" y="22055"/>
                  </a:moveTo>
                  <a:lnTo>
                    <a:pt x="21910" y="22326"/>
                  </a:lnTo>
                  <a:lnTo>
                    <a:pt x="21076" y="22389"/>
                  </a:lnTo>
                  <a:lnTo>
                    <a:pt x="21847" y="22055"/>
                  </a:lnTo>
                  <a:close/>
                  <a:moveTo>
                    <a:pt x="38237" y="22180"/>
                  </a:moveTo>
                  <a:lnTo>
                    <a:pt x="38987" y="22534"/>
                  </a:lnTo>
                  <a:lnTo>
                    <a:pt x="38174" y="22472"/>
                  </a:lnTo>
                  <a:lnTo>
                    <a:pt x="37404" y="22180"/>
                  </a:lnTo>
                  <a:close/>
                  <a:moveTo>
                    <a:pt x="16953" y="22014"/>
                  </a:moveTo>
                  <a:lnTo>
                    <a:pt x="21160" y="22055"/>
                  </a:lnTo>
                  <a:lnTo>
                    <a:pt x="20243" y="22472"/>
                  </a:lnTo>
                  <a:lnTo>
                    <a:pt x="18244" y="22618"/>
                  </a:lnTo>
                  <a:lnTo>
                    <a:pt x="16953" y="22014"/>
                  </a:lnTo>
                  <a:close/>
                  <a:moveTo>
                    <a:pt x="38924" y="22201"/>
                  </a:moveTo>
                  <a:lnTo>
                    <a:pt x="43110" y="22222"/>
                  </a:lnTo>
                  <a:lnTo>
                    <a:pt x="41819" y="22826"/>
                  </a:lnTo>
                  <a:lnTo>
                    <a:pt x="39820" y="22618"/>
                  </a:lnTo>
                  <a:lnTo>
                    <a:pt x="38924" y="22201"/>
                  </a:lnTo>
                  <a:close/>
                  <a:moveTo>
                    <a:pt x="20847" y="22701"/>
                  </a:moveTo>
                  <a:lnTo>
                    <a:pt x="20348" y="22888"/>
                  </a:lnTo>
                  <a:lnTo>
                    <a:pt x="19827" y="22972"/>
                  </a:lnTo>
                  <a:lnTo>
                    <a:pt x="20306" y="22743"/>
                  </a:lnTo>
                  <a:lnTo>
                    <a:pt x="20847" y="22701"/>
                  </a:lnTo>
                  <a:close/>
                  <a:moveTo>
                    <a:pt x="19473" y="22805"/>
                  </a:moveTo>
                  <a:lnTo>
                    <a:pt x="19056" y="23013"/>
                  </a:lnTo>
                  <a:lnTo>
                    <a:pt x="18765" y="22868"/>
                  </a:lnTo>
                  <a:lnTo>
                    <a:pt x="19473" y="22805"/>
                  </a:lnTo>
                  <a:close/>
                  <a:moveTo>
                    <a:pt x="10268" y="21951"/>
                  </a:moveTo>
                  <a:lnTo>
                    <a:pt x="16287" y="22014"/>
                  </a:lnTo>
                  <a:lnTo>
                    <a:pt x="17661" y="22659"/>
                  </a:lnTo>
                  <a:lnTo>
                    <a:pt x="13142" y="23034"/>
                  </a:lnTo>
                  <a:lnTo>
                    <a:pt x="10268" y="21951"/>
                  </a:lnTo>
                  <a:close/>
                  <a:moveTo>
                    <a:pt x="39216" y="22868"/>
                  </a:moveTo>
                  <a:lnTo>
                    <a:pt x="39757" y="22909"/>
                  </a:lnTo>
                  <a:lnTo>
                    <a:pt x="40236" y="23138"/>
                  </a:lnTo>
                  <a:lnTo>
                    <a:pt x="39716" y="23034"/>
                  </a:lnTo>
                  <a:lnTo>
                    <a:pt x="39216" y="22868"/>
                  </a:lnTo>
                  <a:close/>
                  <a:moveTo>
                    <a:pt x="40590" y="22992"/>
                  </a:moveTo>
                  <a:lnTo>
                    <a:pt x="41298" y="23055"/>
                  </a:lnTo>
                  <a:lnTo>
                    <a:pt x="41007" y="23180"/>
                  </a:lnTo>
                  <a:lnTo>
                    <a:pt x="40590" y="22992"/>
                  </a:lnTo>
                  <a:close/>
                  <a:moveTo>
                    <a:pt x="43797" y="22243"/>
                  </a:moveTo>
                  <a:lnTo>
                    <a:pt x="49795" y="22284"/>
                  </a:lnTo>
                  <a:lnTo>
                    <a:pt x="46921" y="23305"/>
                  </a:lnTo>
                  <a:lnTo>
                    <a:pt x="42402" y="22868"/>
                  </a:lnTo>
                  <a:lnTo>
                    <a:pt x="43797" y="22243"/>
                  </a:lnTo>
                  <a:close/>
                  <a:moveTo>
                    <a:pt x="167" y="21868"/>
                  </a:moveTo>
                  <a:lnTo>
                    <a:pt x="9414" y="21951"/>
                  </a:lnTo>
                  <a:lnTo>
                    <a:pt x="12455" y="23076"/>
                  </a:lnTo>
                  <a:lnTo>
                    <a:pt x="6290" y="23576"/>
                  </a:lnTo>
                  <a:lnTo>
                    <a:pt x="167" y="21868"/>
                  </a:lnTo>
                  <a:close/>
                  <a:moveTo>
                    <a:pt x="18182" y="22909"/>
                  </a:moveTo>
                  <a:lnTo>
                    <a:pt x="18702" y="23159"/>
                  </a:lnTo>
                  <a:lnTo>
                    <a:pt x="15099" y="23763"/>
                  </a:lnTo>
                  <a:lnTo>
                    <a:pt x="13787" y="23263"/>
                  </a:lnTo>
                  <a:lnTo>
                    <a:pt x="18182" y="22909"/>
                  </a:lnTo>
                  <a:close/>
                  <a:moveTo>
                    <a:pt x="41881" y="23117"/>
                  </a:moveTo>
                  <a:lnTo>
                    <a:pt x="46276" y="23534"/>
                  </a:lnTo>
                  <a:lnTo>
                    <a:pt x="44943" y="24013"/>
                  </a:lnTo>
                  <a:lnTo>
                    <a:pt x="41361" y="23347"/>
                  </a:lnTo>
                  <a:lnTo>
                    <a:pt x="41881" y="23117"/>
                  </a:lnTo>
                  <a:close/>
                  <a:moveTo>
                    <a:pt x="17703" y="23617"/>
                  </a:moveTo>
                  <a:lnTo>
                    <a:pt x="17224" y="23846"/>
                  </a:lnTo>
                  <a:lnTo>
                    <a:pt x="16099" y="24138"/>
                  </a:lnTo>
                  <a:lnTo>
                    <a:pt x="15641" y="23971"/>
                  </a:lnTo>
                  <a:lnTo>
                    <a:pt x="17703" y="23617"/>
                  </a:lnTo>
                  <a:close/>
                  <a:moveTo>
                    <a:pt x="42340" y="23826"/>
                  </a:moveTo>
                  <a:lnTo>
                    <a:pt x="44401" y="24200"/>
                  </a:lnTo>
                  <a:lnTo>
                    <a:pt x="43943" y="24367"/>
                  </a:lnTo>
                  <a:lnTo>
                    <a:pt x="42819" y="24055"/>
                  </a:lnTo>
                  <a:lnTo>
                    <a:pt x="42340" y="23826"/>
                  </a:lnTo>
                  <a:close/>
                  <a:moveTo>
                    <a:pt x="13100" y="23326"/>
                  </a:moveTo>
                  <a:lnTo>
                    <a:pt x="14537" y="23867"/>
                  </a:lnTo>
                  <a:lnTo>
                    <a:pt x="10060" y="24617"/>
                  </a:lnTo>
                  <a:lnTo>
                    <a:pt x="7102" y="23784"/>
                  </a:lnTo>
                  <a:lnTo>
                    <a:pt x="13100" y="23326"/>
                  </a:lnTo>
                  <a:close/>
                  <a:moveTo>
                    <a:pt x="46963" y="23596"/>
                  </a:moveTo>
                  <a:lnTo>
                    <a:pt x="52940" y="24180"/>
                  </a:lnTo>
                  <a:lnTo>
                    <a:pt x="49983" y="24929"/>
                  </a:lnTo>
                  <a:lnTo>
                    <a:pt x="45505" y="24117"/>
                  </a:lnTo>
                  <a:lnTo>
                    <a:pt x="46963" y="23596"/>
                  </a:lnTo>
                  <a:close/>
                  <a:moveTo>
                    <a:pt x="15079" y="24055"/>
                  </a:moveTo>
                  <a:lnTo>
                    <a:pt x="15599" y="24263"/>
                  </a:lnTo>
                  <a:lnTo>
                    <a:pt x="12080" y="25179"/>
                  </a:lnTo>
                  <a:lnTo>
                    <a:pt x="10726" y="24784"/>
                  </a:lnTo>
                  <a:lnTo>
                    <a:pt x="15079" y="24055"/>
                  </a:lnTo>
                  <a:close/>
                  <a:moveTo>
                    <a:pt x="15683" y="24534"/>
                  </a:moveTo>
                  <a:lnTo>
                    <a:pt x="13100" y="25450"/>
                  </a:lnTo>
                  <a:lnTo>
                    <a:pt x="12642" y="25325"/>
                  </a:lnTo>
                  <a:lnTo>
                    <a:pt x="15683" y="24534"/>
                  </a:lnTo>
                  <a:close/>
                  <a:moveTo>
                    <a:pt x="44964" y="24305"/>
                  </a:moveTo>
                  <a:lnTo>
                    <a:pt x="49316" y="25117"/>
                  </a:lnTo>
                  <a:lnTo>
                    <a:pt x="47942" y="25471"/>
                  </a:lnTo>
                  <a:lnTo>
                    <a:pt x="44422" y="24492"/>
                  </a:lnTo>
                  <a:lnTo>
                    <a:pt x="44964" y="24305"/>
                  </a:lnTo>
                  <a:close/>
                  <a:moveTo>
                    <a:pt x="6269" y="23867"/>
                  </a:moveTo>
                  <a:lnTo>
                    <a:pt x="9372" y="24721"/>
                  </a:lnTo>
                  <a:lnTo>
                    <a:pt x="3291" y="25742"/>
                  </a:lnTo>
                  <a:lnTo>
                    <a:pt x="3187" y="25721"/>
                  </a:lnTo>
                  <a:lnTo>
                    <a:pt x="271" y="24325"/>
                  </a:lnTo>
                  <a:lnTo>
                    <a:pt x="6269" y="23867"/>
                  </a:lnTo>
                  <a:close/>
                  <a:moveTo>
                    <a:pt x="44360" y="24784"/>
                  </a:moveTo>
                  <a:lnTo>
                    <a:pt x="47379" y="25617"/>
                  </a:lnTo>
                  <a:lnTo>
                    <a:pt x="46921" y="25742"/>
                  </a:lnTo>
                  <a:lnTo>
                    <a:pt x="44360" y="24784"/>
                  </a:lnTo>
                  <a:close/>
                  <a:moveTo>
                    <a:pt x="10039" y="24908"/>
                  </a:moveTo>
                  <a:lnTo>
                    <a:pt x="11517" y="25325"/>
                  </a:lnTo>
                  <a:lnTo>
                    <a:pt x="7123" y="26450"/>
                  </a:lnTo>
                  <a:lnTo>
                    <a:pt x="4124" y="25908"/>
                  </a:lnTo>
                  <a:lnTo>
                    <a:pt x="10039" y="24908"/>
                  </a:lnTo>
                  <a:close/>
                  <a:moveTo>
                    <a:pt x="49983" y="25242"/>
                  </a:moveTo>
                  <a:lnTo>
                    <a:pt x="55897" y="26325"/>
                  </a:lnTo>
                  <a:lnTo>
                    <a:pt x="52877" y="26824"/>
                  </a:lnTo>
                  <a:lnTo>
                    <a:pt x="48504" y="25617"/>
                  </a:lnTo>
                  <a:lnTo>
                    <a:pt x="49983" y="25242"/>
                  </a:lnTo>
                  <a:close/>
                  <a:moveTo>
                    <a:pt x="12080" y="25471"/>
                  </a:moveTo>
                  <a:lnTo>
                    <a:pt x="12621" y="25617"/>
                  </a:lnTo>
                  <a:lnTo>
                    <a:pt x="9185" y="26845"/>
                  </a:lnTo>
                  <a:lnTo>
                    <a:pt x="7790" y="26575"/>
                  </a:lnTo>
                  <a:lnTo>
                    <a:pt x="12080" y="25471"/>
                  </a:lnTo>
                  <a:close/>
                  <a:moveTo>
                    <a:pt x="4187" y="26200"/>
                  </a:moveTo>
                  <a:lnTo>
                    <a:pt x="6457" y="26637"/>
                  </a:lnTo>
                  <a:lnTo>
                    <a:pt x="5561" y="26866"/>
                  </a:lnTo>
                  <a:lnTo>
                    <a:pt x="4187" y="26200"/>
                  </a:lnTo>
                  <a:close/>
                  <a:moveTo>
                    <a:pt x="12705" y="25887"/>
                  </a:moveTo>
                  <a:lnTo>
                    <a:pt x="10226" y="27033"/>
                  </a:lnTo>
                  <a:lnTo>
                    <a:pt x="9768" y="26949"/>
                  </a:lnTo>
                  <a:lnTo>
                    <a:pt x="12705" y="25887"/>
                  </a:lnTo>
                  <a:close/>
                  <a:moveTo>
                    <a:pt x="47942" y="25762"/>
                  </a:moveTo>
                  <a:lnTo>
                    <a:pt x="52190" y="26949"/>
                  </a:lnTo>
                  <a:lnTo>
                    <a:pt x="50795" y="27179"/>
                  </a:lnTo>
                  <a:lnTo>
                    <a:pt x="47400" y="25908"/>
                  </a:lnTo>
                  <a:lnTo>
                    <a:pt x="47942" y="25762"/>
                  </a:lnTo>
                  <a:close/>
                  <a:moveTo>
                    <a:pt x="55814" y="26637"/>
                  </a:moveTo>
                  <a:lnTo>
                    <a:pt x="54439" y="27262"/>
                  </a:lnTo>
                  <a:lnTo>
                    <a:pt x="53544" y="27012"/>
                  </a:lnTo>
                  <a:lnTo>
                    <a:pt x="55814" y="26637"/>
                  </a:lnTo>
                  <a:close/>
                  <a:moveTo>
                    <a:pt x="47296" y="26179"/>
                  </a:moveTo>
                  <a:lnTo>
                    <a:pt x="50233" y="27283"/>
                  </a:lnTo>
                  <a:lnTo>
                    <a:pt x="49754" y="27366"/>
                  </a:lnTo>
                  <a:lnTo>
                    <a:pt x="47296" y="26179"/>
                  </a:lnTo>
                  <a:close/>
                  <a:moveTo>
                    <a:pt x="7144" y="26762"/>
                  </a:moveTo>
                  <a:lnTo>
                    <a:pt x="8643" y="27033"/>
                  </a:lnTo>
                  <a:lnTo>
                    <a:pt x="7082" y="27595"/>
                  </a:lnTo>
                  <a:lnTo>
                    <a:pt x="5978" y="27054"/>
                  </a:lnTo>
                  <a:lnTo>
                    <a:pt x="7144" y="26762"/>
                  </a:lnTo>
                  <a:close/>
                  <a:moveTo>
                    <a:pt x="52857" y="27137"/>
                  </a:moveTo>
                  <a:lnTo>
                    <a:pt x="54023" y="27449"/>
                  </a:lnTo>
                  <a:lnTo>
                    <a:pt x="52898" y="27970"/>
                  </a:lnTo>
                  <a:lnTo>
                    <a:pt x="51336" y="27387"/>
                  </a:lnTo>
                  <a:lnTo>
                    <a:pt x="52857" y="27137"/>
                  </a:lnTo>
                  <a:close/>
                  <a:moveTo>
                    <a:pt x="9227" y="27137"/>
                  </a:moveTo>
                  <a:lnTo>
                    <a:pt x="9768" y="27241"/>
                  </a:lnTo>
                  <a:lnTo>
                    <a:pt x="8019" y="28032"/>
                  </a:lnTo>
                  <a:lnTo>
                    <a:pt x="7456" y="27762"/>
                  </a:lnTo>
                  <a:lnTo>
                    <a:pt x="9227" y="27137"/>
                  </a:lnTo>
                  <a:close/>
                  <a:moveTo>
                    <a:pt x="28428" y="22097"/>
                  </a:moveTo>
                  <a:lnTo>
                    <a:pt x="31656" y="22139"/>
                  </a:lnTo>
                  <a:lnTo>
                    <a:pt x="34863" y="22451"/>
                  </a:lnTo>
                  <a:lnTo>
                    <a:pt x="38050" y="23034"/>
                  </a:lnTo>
                  <a:lnTo>
                    <a:pt x="40111" y="23596"/>
                  </a:lnTo>
                  <a:lnTo>
                    <a:pt x="29990" y="28220"/>
                  </a:lnTo>
                  <a:lnTo>
                    <a:pt x="19952" y="23430"/>
                  </a:lnTo>
                  <a:lnTo>
                    <a:pt x="22014" y="22888"/>
                  </a:lnTo>
                  <a:lnTo>
                    <a:pt x="25200" y="22368"/>
                  </a:lnTo>
                  <a:lnTo>
                    <a:pt x="28428" y="22097"/>
                  </a:lnTo>
                  <a:close/>
                  <a:moveTo>
                    <a:pt x="50774" y="27491"/>
                  </a:moveTo>
                  <a:lnTo>
                    <a:pt x="52523" y="28136"/>
                  </a:lnTo>
                  <a:lnTo>
                    <a:pt x="51940" y="28407"/>
                  </a:lnTo>
                  <a:lnTo>
                    <a:pt x="50212" y="27574"/>
                  </a:lnTo>
                  <a:lnTo>
                    <a:pt x="50774" y="27491"/>
                  </a:lnTo>
                  <a:close/>
                  <a:moveTo>
                    <a:pt x="5540" y="27158"/>
                  </a:moveTo>
                  <a:lnTo>
                    <a:pt x="6707" y="27720"/>
                  </a:lnTo>
                  <a:lnTo>
                    <a:pt x="4374" y="28553"/>
                  </a:lnTo>
                  <a:lnTo>
                    <a:pt x="1313" y="28261"/>
                  </a:lnTo>
                  <a:lnTo>
                    <a:pt x="5540" y="27158"/>
                  </a:lnTo>
                  <a:close/>
                  <a:moveTo>
                    <a:pt x="7061" y="27907"/>
                  </a:moveTo>
                  <a:lnTo>
                    <a:pt x="7685" y="28199"/>
                  </a:lnTo>
                  <a:lnTo>
                    <a:pt x="6457" y="28740"/>
                  </a:lnTo>
                  <a:lnTo>
                    <a:pt x="5041" y="28615"/>
                  </a:lnTo>
                  <a:lnTo>
                    <a:pt x="7061" y="27907"/>
                  </a:lnTo>
                  <a:close/>
                  <a:moveTo>
                    <a:pt x="19515" y="23555"/>
                  </a:moveTo>
                  <a:lnTo>
                    <a:pt x="29636" y="28366"/>
                  </a:lnTo>
                  <a:lnTo>
                    <a:pt x="28657" y="28824"/>
                  </a:lnTo>
                  <a:lnTo>
                    <a:pt x="16870" y="24429"/>
                  </a:lnTo>
                  <a:lnTo>
                    <a:pt x="18890" y="23701"/>
                  </a:lnTo>
                  <a:lnTo>
                    <a:pt x="19515" y="23555"/>
                  </a:lnTo>
                  <a:close/>
                  <a:moveTo>
                    <a:pt x="40549" y="23721"/>
                  </a:moveTo>
                  <a:lnTo>
                    <a:pt x="41153" y="23888"/>
                  </a:lnTo>
                  <a:lnTo>
                    <a:pt x="43152" y="24638"/>
                  </a:lnTo>
                  <a:lnTo>
                    <a:pt x="31302" y="28845"/>
                  </a:lnTo>
                  <a:lnTo>
                    <a:pt x="30323" y="28386"/>
                  </a:lnTo>
                  <a:lnTo>
                    <a:pt x="40549" y="23721"/>
                  </a:lnTo>
                  <a:close/>
                  <a:moveTo>
                    <a:pt x="54460" y="27574"/>
                  </a:moveTo>
                  <a:lnTo>
                    <a:pt x="58646" y="28740"/>
                  </a:lnTo>
                  <a:lnTo>
                    <a:pt x="55606" y="28970"/>
                  </a:lnTo>
                  <a:lnTo>
                    <a:pt x="53273" y="28116"/>
                  </a:lnTo>
                  <a:lnTo>
                    <a:pt x="54460" y="27574"/>
                  </a:lnTo>
                  <a:close/>
                  <a:moveTo>
                    <a:pt x="8019" y="28345"/>
                  </a:moveTo>
                  <a:lnTo>
                    <a:pt x="9456" y="29032"/>
                  </a:lnTo>
                  <a:lnTo>
                    <a:pt x="7040" y="28803"/>
                  </a:lnTo>
                  <a:lnTo>
                    <a:pt x="8019" y="28345"/>
                  </a:lnTo>
                  <a:close/>
                  <a:moveTo>
                    <a:pt x="1417" y="28553"/>
                  </a:moveTo>
                  <a:lnTo>
                    <a:pt x="3729" y="28782"/>
                  </a:lnTo>
                  <a:lnTo>
                    <a:pt x="2854" y="29094"/>
                  </a:lnTo>
                  <a:lnTo>
                    <a:pt x="1417" y="28553"/>
                  </a:lnTo>
                  <a:close/>
                  <a:moveTo>
                    <a:pt x="52898" y="28282"/>
                  </a:moveTo>
                  <a:lnTo>
                    <a:pt x="54918" y="29032"/>
                  </a:lnTo>
                  <a:lnTo>
                    <a:pt x="53502" y="29136"/>
                  </a:lnTo>
                  <a:lnTo>
                    <a:pt x="52294" y="28553"/>
                  </a:lnTo>
                  <a:lnTo>
                    <a:pt x="52898" y="28282"/>
                  </a:lnTo>
                  <a:close/>
                  <a:moveTo>
                    <a:pt x="29990" y="28532"/>
                  </a:moveTo>
                  <a:lnTo>
                    <a:pt x="30927" y="28990"/>
                  </a:lnTo>
                  <a:lnTo>
                    <a:pt x="29969" y="29324"/>
                  </a:lnTo>
                  <a:lnTo>
                    <a:pt x="29053" y="28970"/>
                  </a:lnTo>
                  <a:lnTo>
                    <a:pt x="29990" y="28532"/>
                  </a:lnTo>
                  <a:close/>
                  <a:moveTo>
                    <a:pt x="51940" y="28720"/>
                  </a:moveTo>
                  <a:lnTo>
                    <a:pt x="52919" y="29178"/>
                  </a:lnTo>
                  <a:lnTo>
                    <a:pt x="50503" y="29386"/>
                  </a:lnTo>
                  <a:lnTo>
                    <a:pt x="51940" y="28720"/>
                  </a:lnTo>
                  <a:close/>
                  <a:moveTo>
                    <a:pt x="16453" y="24575"/>
                  </a:moveTo>
                  <a:lnTo>
                    <a:pt x="28282" y="28990"/>
                  </a:lnTo>
                  <a:lnTo>
                    <a:pt x="27387" y="29407"/>
                  </a:lnTo>
                  <a:lnTo>
                    <a:pt x="13892" y="25679"/>
                  </a:lnTo>
                  <a:lnTo>
                    <a:pt x="15849" y="24784"/>
                  </a:lnTo>
                  <a:lnTo>
                    <a:pt x="16453" y="24575"/>
                  </a:lnTo>
                  <a:close/>
                  <a:moveTo>
                    <a:pt x="43589" y="24804"/>
                  </a:moveTo>
                  <a:lnTo>
                    <a:pt x="44172" y="25013"/>
                  </a:lnTo>
                  <a:lnTo>
                    <a:pt x="46109" y="25950"/>
                  </a:lnTo>
                  <a:lnTo>
                    <a:pt x="32572" y="29449"/>
                  </a:lnTo>
                  <a:lnTo>
                    <a:pt x="31677" y="29011"/>
                  </a:lnTo>
                  <a:lnTo>
                    <a:pt x="43589" y="24804"/>
                  </a:lnTo>
                  <a:close/>
                  <a:moveTo>
                    <a:pt x="58542" y="29032"/>
                  </a:moveTo>
                  <a:lnTo>
                    <a:pt x="57105" y="29532"/>
                  </a:lnTo>
                  <a:lnTo>
                    <a:pt x="56251" y="29219"/>
                  </a:lnTo>
                  <a:lnTo>
                    <a:pt x="58542" y="29032"/>
                  </a:lnTo>
                  <a:close/>
                  <a:moveTo>
                    <a:pt x="4395" y="28845"/>
                  </a:moveTo>
                  <a:lnTo>
                    <a:pt x="5936" y="28990"/>
                  </a:lnTo>
                  <a:lnTo>
                    <a:pt x="4416" y="29678"/>
                  </a:lnTo>
                  <a:lnTo>
                    <a:pt x="3270" y="29240"/>
                  </a:lnTo>
                  <a:lnTo>
                    <a:pt x="4395" y="28845"/>
                  </a:lnTo>
                  <a:close/>
                  <a:moveTo>
                    <a:pt x="28678" y="29136"/>
                  </a:moveTo>
                  <a:lnTo>
                    <a:pt x="29553" y="29469"/>
                  </a:lnTo>
                  <a:lnTo>
                    <a:pt x="28699" y="29761"/>
                  </a:lnTo>
                  <a:lnTo>
                    <a:pt x="27824" y="29532"/>
                  </a:lnTo>
                  <a:lnTo>
                    <a:pt x="28678" y="29136"/>
                  </a:lnTo>
                  <a:close/>
                  <a:moveTo>
                    <a:pt x="31281" y="29157"/>
                  </a:moveTo>
                  <a:lnTo>
                    <a:pt x="32135" y="29553"/>
                  </a:lnTo>
                  <a:lnTo>
                    <a:pt x="31260" y="29782"/>
                  </a:lnTo>
                  <a:lnTo>
                    <a:pt x="30406" y="29469"/>
                  </a:lnTo>
                  <a:lnTo>
                    <a:pt x="31281" y="29157"/>
                  </a:lnTo>
                  <a:close/>
                  <a:moveTo>
                    <a:pt x="13496" y="25866"/>
                  </a:moveTo>
                  <a:lnTo>
                    <a:pt x="26970" y="29594"/>
                  </a:lnTo>
                  <a:lnTo>
                    <a:pt x="26137" y="29969"/>
                  </a:lnTo>
                  <a:lnTo>
                    <a:pt x="10726" y="27116"/>
                  </a:lnTo>
                  <a:lnTo>
                    <a:pt x="13496" y="25866"/>
                  </a:lnTo>
                  <a:close/>
                  <a:moveTo>
                    <a:pt x="46526" y="26137"/>
                  </a:moveTo>
                  <a:lnTo>
                    <a:pt x="49254" y="27449"/>
                  </a:lnTo>
                  <a:lnTo>
                    <a:pt x="33801" y="30032"/>
                  </a:lnTo>
                  <a:lnTo>
                    <a:pt x="32989" y="29636"/>
                  </a:lnTo>
                  <a:lnTo>
                    <a:pt x="46526" y="26137"/>
                  </a:lnTo>
                  <a:close/>
                  <a:moveTo>
                    <a:pt x="55564" y="29261"/>
                  </a:moveTo>
                  <a:lnTo>
                    <a:pt x="56689" y="29698"/>
                  </a:lnTo>
                  <a:lnTo>
                    <a:pt x="55522" y="30094"/>
                  </a:lnTo>
                  <a:lnTo>
                    <a:pt x="54023" y="29386"/>
                  </a:lnTo>
                  <a:lnTo>
                    <a:pt x="55564" y="29261"/>
                  </a:lnTo>
                  <a:close/>
                  <a:moveTo>
                    <a:pt x="29969" y="29615"/>
                  </a:moveTo>
                  <a:lnTo>
                    <a:pt x="30760" y="29928"/>
                  </a:lnTo>
                  <a:lnTo>
                    <a:pt x="29969" y="30115"/>
                  </a:lnTo>
                  <a:lnTo>
                    <a:pt x="29178" y="29907"/>
                  </a:lnTo>
                  <a:lnTo>
                    <a:pt x="29969" y="29615"/>
                  </a:lnTo>
                  <a:close/>
                  <a:moveTo>
                    <a:pt x="27408" y="29719"/>
                  </a:moveTo>
                  <a:lnTo>
                    <a:pt x="28220" y="29948"/>
                  </a:lnTo>
                  <a:lnTo>
                    <a:pt x="27449" y="30219"/>
                  </a:lnTo>
                  <a:lnTo>
                    <a:pt x="26637" y="30073"/>
                  </a:lnTo>
                  <a:lnTo>
                    <a:pt x="27408" y="29719"/>
                  </a:lnTo>
                  <a:close/>
                  <a:moveTo>
                    <a:pt x="32551" y="29761"/>
                  </a:moveTo>
                  <a:lnTo>
                    <a:pt x="33301" y="30115"/>
                  </a:lnTo>
                  <a:lnTo>
                    <a:pt x="32489" y="30261"/>
                  </a:lnTo>
                  <a:lnTo>
                    <a:pt x="31718" y="29969"/>
                  </a:lnTo>
                  <a:lnTo>
                    <a:pt x="32551" y="29761"/>
                  </a:lnTo>
                  <a:close/>
                  <a:moveTo>
                    <a:pt x="28699" y="30073"/>
                  </a:moveTo>
                  <a:lnTo>
                    <a:pt x="29407" y="30261"/>
                  </a:lnTo>
                  <a:lnTo>
                    <a:pt x="28720" y="30448"/>
                  </a:lnTo>
                  <a:lnTo>
                    <a:pt x="28011" y="30323"/>
                  </a:lnTo>
                  <a:lnTo>
                    <a:pt x="28699" y="30073"/>
                  </a:lnTo>
                  <a:close/>
                  <a:moveTo>
                    <a:pt x="31239" y="30094"/>
                  </a:moveTo>
                  <a:lnTo>
                    <a:pt x="31927" y="30344"/>
                  </a:lnTo>
                  <a:lnTo>
                    <a:pt x="31219" y="30469"/>
                  </a:lnTo>
                  <a:lnTo>
                    <a:pt x="30531" y="30282"/>
                  </a:lnTo>
                  <a:lnTo>
                    <a:pt x="31239" y="30094"/>
                  </a:lnTo>
                  <a:close/>
                  <a:moveTo>
                    <a:pt x="10268" y="27324"/>
                  </a:moveTo>
                  <a:lnTo>
                    <a:pt x="25679" y="30177"/>
                  </a:lnTo>
                  <a:lnTo>
                    <a:pt x="24929" y="30531"/>
                  </a:lnTo>
                  <a:lnTo>
                    <a:pt x="10310" y="29115"/>
                  </a:lnTo>
                  <a:lnTo>
                    <a:pt x="8373" y="28199"/>
                  </a:lnTo>
                  <a:lnTo>
                    <a:pt x="10268" y="27324"/>
                  </a:lnTo>
                  <a:close/>
                  <a:moveTo>
                    <a:pt x="49712" y="27657"/>
                  </a:moveTo>
                  <a:lnTo>
                    <a:pt x="51607" y="28553"/>
                  </a:lnTo>
                  <a:lnTo>
                    <a:pt x="49649" y="29449"/>
                  </a:lnTo>
                  <a:lnTo>
                    <a:pt x="34988" y="30615"/>
                  </a:lnTo>
                  <a:lnTo>
                    <a:pt x="34259" y="30261"/>
                  </a:lnTo>
                  <a:lnTo>
                    <a:pt x="49712" y="27657"/>
                  </a:lnTo>
                  <a:close/>
                  <a:moveTo>
                    <a:pt x="26179" y="30282"/>
                  </a:moveTo>
                  <a:lnTo>
                    <a:pt x="26908" y="30407"/>
                  </a:lnTo>
                  <a:lnTo>
                    <a:pt x="26220" y="30636"/>
                  </a:lnTo>
                  <a:lnTo>
                    <a:pt x="25512" y="30573"/>
                  </a:lnTo>
                  <a:lnTo>
                    <a:pt x="26179" y="30282"/>
                  </a:lnTo>
                  <a:close/>
                  <a:moveTo>
                    <a:pt x="29969" y="30427"/>
                  </a:moveTo>
                  <a:lnTo>
                    <a:pt x="30531" y="30573"/>
                  </a:lnTo>
                  <a:lnTo>
                    <a:pt x="29969" y="30677"/>
                  </a:lnTo>
                  <a:lnTo>
                    <a:pt x="29386" y="30573"/>
                  </a:lnTo>
                  <a:lnTo>
                    <a:pt x="29969" y="30427"/>
                  </a:lnTo>
                  <a:close/>
                  <a:moveTo>
                    <a:pt x="33759" y="30344"/>
                  </a:moveTo>
                  <a:lnTo>
                    <a:pt x="34426" y="30656"/>
                  </a:lnTo>
                  <a:lnTo>
                    <a:pt x="33718" y="30698"/>
                  </a:lnTo>
                  <a:lnTo>
                    <a:pt x="33030" y="30448"/>
                  </a:lnTo>
                  <a:lnTo>
                    <a:pt x="33759" y="30344"/>
                  </a:lnTo>
                  <a:close/>
                  <a:moveTo>
                    <a:pt x="27470" y="30511"/>
                  </a:moveTo>
                  <a:lnTo>
                    <a:pt x="28053" y="30615"/>
                  </a:lnTo>
                  <a:lnTo>
                    <a:pt x="27491" y="30761"/>
                  </a:lnTo>
                  <a:lnTo>
                    <a:pt x="26908" y="30719"/>
                  </a:lnTo>
                  <a:lnTo>
                    <a:pt x="27470" y="30511"/>
                  </a:lnTo>
                  <a:close/>
                  <a:moveTo>
                    <a:pt x="32468" y="30552"/>
                  </a:moveTo>
                  <a:lnTo>
                    <a:pt x="33030" y="30761"/>
                  </a:lnTo>
                  <a:lnTo>
                    <a:pt x="32447" y="30802"/>
                  </a:lnTo>
                  <a:lnTo>
                    <a:pt x="31885" y="30656"/>
                  </a:lnTo>
                  <a:lnTo>
                    <a:pt x="32468" y="30552"/>
                  </a:lnTo>
                  <a:close/>
                  <a:moveTo>
                    <a:pt x="28720" y="30740"/>
                  </a:moveTo>
                  <a:lnTo>
                    <a:pt x="29136" y="30823"/>
                  </a:lnTo>
                  <a:lnTo>
                    <a:pt x="28740" y="30886"/>
                  </a:lnTo>
                  <a:lnTo>
                    <a:pt x="28324" y="30844"/>
                  </a:lnTo>
                  <a:lnTo>
                    <a:pt x="28720" y="30740"/>
                  </a:lnTo>
                  <a:close/>
                  <a:moveTo>
                    <a:pt x="31198" y="30761"/>
                  </a:moveTo>
                  <a:lnTo>
                    <a:pt x="31594" y="30865"/>
                  </a:lnTo>
                  <a:lnTo>
                    <a:pt x="31198" y="30906"/>
                  </a:lnTo>
                  <a:lnTo>
                    <a:pt x="30802" y="30823"/>
                  </a:lnTo>
                  <a:lnTo>
                    <a:pt x="31198" y="30761"/>
                  </a:lnTo>
                  <a:close/>
                  <a:moveTo>
                    <a:pt x="4437" y="29990"/>
                  </a:moveTo>
                  <a:lnTo>
                    <a:pt x="6915" y="30927"/>
                  </a:lnTo>
                  <a:lnTo>
                    <a:pt x="6915" y="30927"/>
                  </a:lnTo>
                  <a:lnTo>
                    <a:pt x="2479" y="30886"/>
                  </a:lnTo>
                  <a:lnTo>
                    <a:pt x="4437" y="29990"/>
                  </a:lnTo>
                  <a:close/>
                  <a:moveTo>
                    <a:pt x="6519" y="29053"/>
                  </a:moveTo>
                  <a:lnTo>
                    <a:pt x="10226" y="29407"/>
                  </a:lnTo>
                  <a:lnTo>
                    <a:pt x="13517" y="30969"/>
                  </a:lnTo>
                  <a:lnTo>
                    <a:pt x="7769" y="30927"/>
                  </a:lnTo>
                  <a:lnTo>
                    <a:pt x="4812" y="29823"/>
                  </a:lnTo>
                  <a:lnTo>
                    <a:pt x="6519" y="29053"/>
                  </a:lnTo>
                  <a:close/>
                  <a:moveTo>
                    <a:pt x="29969" y="30969"/>
                  </a:moveTo>
                  <a:lnTo>
                    <a:pt x="30073" y="30990"/>
                  </a:lnTo>
                  <a:lnTo>
                    <a:pt x="29969" y="31010"/>
                  </a:lnTo>
                  <a:lnTo>
                    <a:pt x="29844" y="30990"/>
                  </a:lnTo>
                  <a:lnTo>
                    <a:pt x="29969" y="30969"/>
                  </a:lnTo>
                  <a:close/>
                  <a:moveTo>
                    <a:pt x="11059" y="29490"/>
                  </a:moveTo>
                  <a:lnTo>
                    <a:pt x="24409" y="30761"/>
                  </a:lnTo>
                  <a:lnTo>
                    <a:pt x="23763" y="31052"/>
                  </a:lnTo>
                  <a:lnTo>
                    <a:pt x="14204" y="30990"/>
                  </a:lnTo>
                  <a:lnTo>
                    <a:pt x="11059" y="29490"/>
                  </a:lnTo>
                  <a:close/>
                  <a:moveTo>
                    <a:pt x="24992" y="30823"/>
                  </a:moveTo>
                  <a:lnTo>
                    <a:pt x="25575" y="30865"/>
                  </a:lnTo>
                  <a:lnTo>
                    <a:pt x="25033" y="31073"/>
                  </a:lnTo>
                  <a:lnTo>
                    <a:pt x="24450" y="31073"/>
                  </a:lnTo>
                  <a:lnTo>
                    <a:pt x="24992" y="30823"/>
                  </a:lnTo>
                  <a:close/>
                  <a:moveTo>
                    <a:pt x="26262" y="30948"/>
                  </a:moveTo>
                  <a:lnTo>
                    <a:pt x="26679" y="30969"/>
                  </a:lnTo>
                  <a:lnTo>
                    <a:pt x="26283" y="31073"/>
                  </a:lnTo>
                  <a:lnTo>
                    <a:pt x="25866" y="31073"/>
                  </a:lnTo>
                  <a:lnTo>
                    <a:pt x="26262" y="30948"/>
                  </a:lnTo>
                  <a:close/>
                  <a:moveTo>
                    <a:pt x="27512" y="31052"/>
                  </a:moveTo>
                  <a:lnTo>
                    <a:pt x="27637" y="31073"/>
                  </a:lnTo>
                  <a:lnTo>
                    <a:pt x="27512" y="31094"/>
                  </a:lnTo>
                  <a:lnTo>
                    <a:pt x="27408" y="31094"/>
                  </a:lnTo>
                  <a:lnTo>
                    <a:pt x="27512" y="31052"/>
                  </a:lnTo>
                  <a:close/>
                  <a:moveTo>
                    <a:pt x="32406" y="31094"/>
                  </a:moveTo>
                  <a:lnTo>
                    <a:pt x="32531" y="31135"/>
                  </a:lnTo>
                  <a:lnTo>
                    <a:pt x="32406" y="31135"/>
                  </a:lnTo>
                  <a:lnTo>
                    <a:pt x="32302" y="31115"/>
                  </a:lnTo>
                  <a:lnTo>
                    <a:pt x="32406" y="31094"/>
                  </a:lnTo>
                  <a:close/>
                  <a:moveTo>
                    <a:pt x="33676" y="31010"/>
                  </a:moveTo>
                  <a:lnTo>
                    <a:pt x="34051" y="31135"/>
                  </a:lnTo>
                  <a:lnTo>
                    <a:pt x="33655" y="31135"/>
                  </a:lnTo>
                  <a:lnTo>
                    <a:pt x="33260" y="31031"/>
                  </a:lnTo>
                  <a:lnTo>
                    <a:pt x="33676" y="31010"/>
                  </a:lnTo>
                  <a:close/>
                  <a:moveTo>
                    <a:pt x="34946" y="30906"/>
                  </a:moveTo>
                  <a:lnTo>
                    <a:pt x="35488" y="31156"/>
                  </a:lnTo>
                  <a:lnTo>
                    <a:pt x="34905" y="31156"/>
                  </a:lnTo>
                  <a:lnTo>
                    <a:pt x="34343" y="30948"/>
                  </a:lnTo>
                  <a:lnTo>
                    <a:pt x="34946" y="30906"/>
                  </a:lnTo>
                  <a:close/>
                  <a:moveTo>
                    <a:pt x="48879" y="29803"/>
                  </a:moveTo>
                  <a:lnTo>
                    <a:pt x="45713" y="31240"/>
                  </a:lnTo>
                  <a:lnTo>
                    <a:pt x="36175" y="31156"/>
                  </a:lnTo>
                  <a:lnTo>
                    <a:pt x="35530" y="30844"/>
                  </a:lnTo>
                  <a:lnTo>
                    <a:pt x="48879" y="29803"/>
                  </a:lnTo>
                  <a:close/>
                  <a:moveTo>
                    <a:pt x="53440" y="29428"/>
                  </a:moveTo>
                  <a:lnTo>
                    <a:pt x="55127" y="30240"/>
                  </a:lnTo>
                  <a:lnTo>
                    <a:pt x="52169" y="31302"/>
                  </a:lnTo>
                  <a:lnTo>
                    <a:pt x="46401" y="31240"/>
                  </a:lnTo>
                  <a:lnTo>
                    <a:pt x="49733" y="29719"/>
                  </a:lnTo>
                  <a:lnTo>
                    <a:pt x="53440" y="29428"/>
                  </a:lnTo>
                  <a:close/>
                  <a:moveTo>
                    <a:pt x="55502" y="30407"/>
                  </a:moveTo>
                  <a:lnTo>
                    <a:pt x="57438" y="31344"/>
                  </a:lnTo>
                  <a:lnTo>
                    <a:pt x="53002" y="31302"/>
                  </a:lnTo>
                  <a:lnTo>
                    <a:pt x="55502" y="30407"/>
                  </a:lnTo>
                  <a:close/>
                  <a:moveTo>
                    <a:pt x="25200" y="31365"/>
                  </a:moveTo>
                  <a:lnTo>
                    <a:pt x="25075" y="31385"/>
                  </a:lnTo>
                  <a:lnTo>
                    <a:pt x="24971" y="31406"/>
                  </a:lnTo>
                  <a:lnTo>
                    <a:pt x="24971" y="31406"/>
                  </a:lnTo>
                  <a:lnTo>
                    <a:pt x="25075" y="31365"/>
                  </a:lnTo>
                  <a:close/>
                  <a:moveTo>
                    <a:pt x="34842" y="31448"/>
                  </a:moveTo>
                  <a:lnTo>
                    <a:pt x="34946" y="31489"/>
                  </a:lnTo>
                  <a:lnTo>
                    <a:pt x="34946" y="31489"/>
                  </a:lnTo>
                  <a:lnTo>
                    <a:pt x="34842" y="31469"/>
                  </a:lnTo>
                  <a:lnTo>
                    <a:pt x="34738" y="31448"/>
                  </a:lnTo>
                  <a:close/>
                  <a:moveTo>
                    <a:pt x="24221" y="31344"/>
                  </a:moveTo>
                  <a:lnTo>
                    <a:pt x="23846" y="31489"/>
                  </a:lnTo>
                  <a:lnTo>
                    <a:pt x="23451" y="31510"/>
                  </a:lnTo>
                  <a:lnTo>
                    <a:pt x="23451" y="31510"/>
                  </a:lnTo>
                  <a:lnTo>
                    <a:pt x="23825" y="31344"/>
                  </a:lnTo>
                  <a:close/>
                  <a:moveTo>
                    <a:pt x="36092" y="31448"/>
                  </a:moveTo>
                  <a:lnTo>
                    <a:pt x="36467" y="31635"/>
                  </a:lnTo>
                  <a:lnTo>
                    <a:pt x="36071" y="31594"/>
                  </a:lnTo>
                  <a:lnTo>
                    <a:pt x="35696" y="31448"/>
                  </a:lnTo>
                  <a:close/>
                  <a:moveTo>
                    <a:pt x="22784" y="31864"/>
                  </a:moveTo>
                  <a:lnTo>
                    <a:pt x="22680" y="31906"/>
                  </a:lnTo>
                  <a:lnTo>
                    <a:pt x="22576" y="31927"/>
                  </a:lnTo>
                  <a:lnTo>
                    <a:pt x="22576" y="31927"/>
                  </a:lnTo>
                  <a:lnTo>
                    <a:pt x="22680" y="31864"/>
                  </a:lnTo>
                  <a:close/>
                  <a:moveTo>
                    <a:pt x="37237" y="31989"/>
                  </a:moveTo>
                  <a:lnTo>
                    <a:pt x="37341" y="32031"/>
                  </a:lnTo>
                  <a:lnTo>
                    <a:pt x="37237" y="32010"/>
                  </a:lnTo>
                  <a:lnTo>
                    <a:pt x="37112" y="31989"/>
                  </a:lnTo>
                  <a:close/>
                  <a:moveTo>
                    <a:pt x="14829" y="31281"/>
                  </a:moveTo>
                  <a:lnTo>
                    <a:pt x="23138" y="31344"/>
                  </a:lnTo>
                  <a:lnTo>
                    <a:pt x="22597" y="31594"/>
                  </a:lnTo>
                  <a:lnTo>
                    <a:pt x="16495" y="32073"/>
                  </a:lnTo>
                  <a:lnTo>
                    <a:pt x="14829" y="31281"/>
                  </a:lnTo>
                  <a:close/>
                  <a:moveTo>
                    <a:pt x="36779" y="31448"/>
                  </a:moveTo>
                  <a:lnTo>
                    <a:pt x="45089" y="31531"/>
                  </a:lnTo>
                  <a:lnTo>
                    <a:pt x="43423" y="32302"/>
                  </a:lnTo>
                  <a:lnTo>
                    <a:pt x="37321" y="31698"/>
                  </a:lnTo>
                  <a:lnTo>
                    <a:pt x="36779" y="31448"/>
                  </a:lnTo>
                  <a:close/>
                  <a:moveTo>
                    <a:pt x="8560" y="31219"/>
                  </a:moveTo>
                  <a:lnTo>
                    <a:pt x="14141" y="31260"/>
                  </a:lnTo>
                  <a:lnTo>
                    <a:pt x="15912" y="32114"/>
                  </a:lnTo>
                  <a:lnTo>
                    <a:pt x="11809" y="32447"/>
                  </a:lnTo>
                  <a:lnTo>
                    <a:pt x="8560" y="31219"/>
                  </a:lnTo>
                  <a:close/>
                  <a:moveTo>
                    <a:pt x="21826" y="31948"/>
                  </a:moveTo>
                  <a:lnTo>
                    <a:pt x="21472" y="32114"/>
                  </a:lnTo>
                  <a:lnTo>
                    <a:pt x="17848" y="32718"/>
                  </a:lnTo>
                  <a:lnTo>
                    <a:pt x="17015" y="32322"/>
                  </a:lnTo>
                  <a:lnTo>
                    <a:pt x="21826" y="31948"/>
                  </a:lnTo>
                  <a:close/>
                  <a:moveTo>
                    <a:pt x="45776" y="31531"/>
                  </a:moveTo>
                  <a:lnTo>
                    <a:pt x="51357" y="31573"/>
                  </a:lnTo>
                  <a:lnTo>
                    <a:pt x="48088" y="32739"/>
                  </a:lnTo>
                  <a:lnTo>
                    <a:pt x="43985" y="32343"/>
                  </a:lnTo>
                  <a:lnTo>
                    <a:pt x="45776" y="31531"/>
                  </a:lnTo>
                  <a:close/>
                  <a:moveTo>
                    <a:pt x="38070" y="32073"/>
                  </a:moveTo>
                  <a:lnTo>
                    <a:pt x="42881" y="32531"/>
                  </a:lnTo>
                  <a:lnTo>
                    <a:pt x="42048" y="32906"/>
                  </a:lnTo>
                  <a:lnTo>
                    <a:pt x="38445" y="32239"/>
                  </a:lnTo>
                  <a:lnTo>
                    <a:pt x="38070" y="32073"/>
                  </a:lnTo>
                  <a:close/>
                  <a:moveTo>
                    <a:pt x="1854" y="31177"/>
                  </a:moveTo>
                  <a:lnTo>
                    <a:pt x="7706" y="31219"/>
                  </a:lnTo>
                  <a:lnTo>
                    <a:pt x="11143" y="32489"/>
                  </a:lnTo>
                  <a:lnTo>
                    <a:pt x="5395" y="32947"/>
                  </a:lnTo>
                  <a:lnTo>
                    <a:pt x="771" y="31677"/>
                  </a:lnTo>
                  <a:lnTo>
                    <a:pt x="1854" y="31177"/>
                  </a:lnTo>
                  <a:close/>
                  <a:moveTo>
                    <a:pt x="20452" y="32572"/>
                  </a:moveTo>
                  <a:lnTo>
                    <a:pt x="20348" y="32614"/>
                  </a:lnTo>
                  <a:lnTo>
                    <a:pt x="18598" y="33072"/>
                  </a:lnTo>
                  <a:lnTo>
                    <a:pt x="18307" y="32926"/>
                  </a:lnTo>
                  <a:lnTo>
                    <a:pt x="20452" y="32572"/>
                  </a:lnTo>
                  <a:close/>
                  <a:moveTo>
                    <a:pt x="39445" y="32718"/>
                  </a:moveTo>
                  <a:lnTo>
                    <a:pt x="41590" y="33114"/>
                  </a:lnTo>
                  <a:lnTo>
                    <a:pt x="41298" y="33260"/>
                  </a:lnTo>
                  <a:lnTo>
                    <a:pt x="39549" y="32781"/>
                  </a:lnTo>
                  <a:lnTo>
                    <a:pt x="39445" y="32718"/>
                  </a:lnTo>
                  <a:close/>
                  <a:moveTo>
                    <a:pt x="16432" y="32364"/>
                  </a:moveTo>
                  <a:lnTo>
                    <a:pt x="17349" y="32801"/>
                  </a:lnTo>
                  <a:lnTo>
                    <a:pt x="14183" y="33322"/>
                  </a:lnTo>
                  <a:lnTo>
                    <a:pt x="12455" y="32677"/>
                  </a:lnTo>
                  <a:lnTo>
                    <a:pt x="16432" y="32364"/>
                  </a:lnTo>
                  <a:close/>
                  <a:moveTo>
                    <a:pt x="52211" y="31594"/>
                  </a:moveTo>
                  <a:lnTo>
                    <a:pt x="58063" y="31635"/>
                  </a:lnTo>
                  <a:lnTo>
                    <a:pt x="59146" y="32156"/>
                  </a:lnTo>
                  <a:lnTo>
                    <a:pt x="54502" y="33364"/>
                  </a:lnTo>
                  <a:lnTo>
                    <a:pt x="48775" y="32801"/>
                  </a:lnTo>
                  <a:lnTo>
                    <a:pt x="52211" y="31594"/>
                  </a:lnTo>
                  <a:close/>
                  <a:moveTo>
                    <a:pt x="43464" y="32593"/>
                  </a:moveTo>
                  <a:lnTo>
                    <a:pt x="47442" y="32968"/>
                  </a:lnTo>
                  <a:lnTo>
                    <a:pt x="45693" y="33593"/>
                  </a:lnTo>
                  <a:lnTo>
                    <a:pt x="42548" y="33010"/>
                  </a:lnTo>
                  <a:lnTo>
                    <a:pt x="43464" y="32593"/>
                  </a:lnTo>
                  <a:close/>
                  <a:moveTo>
                    <a:pt x="17807" y="33010"/>
                  </a:moveTo>
                  <a:lnTo>
                    <a:pt x="18161" y="33176"/>
                  </a:lnTo>
                  <a:lnTo>
                    <a:pt x="15599" y="33843"/>
                  </a:lnTo>
                  <a:lnTo>
                    <a:pt x="14725" y="33530"/>
                  </a:lnTo>
                  <a:lnTo>
                    <a:pt x="17807" y="33010"/>
                  </a:lnTo>
                  <a:close/>
                  <a:moveTo>
                    <a:pt x="11767" y="32739"/>
                  </a:moveTo>
                  <a:lnTo>
                    <a:pt x="13621" y="33426"/>
                  </a:lnTo>
                  <a:lnTo>
                    <a:pt x="9560" y="34093"/>
                  </a:lnTo>
                  <a:lnTo>
                    <a:pt x="6207" y="33176"/>
                  </a:lnTo>
                  <a:lnTo>
                    <a:pt x="11767" y="32739"/>
                  </a:lnTo>
                  <a:close/>
                  <a:moveTo>
                    <a:pt x="42090" y="33218"/>
                  </a:moveTo>
                  <a:lnTo>
                    <a:pt x="45151" y="33780"/>
                  </a:lnTo>
                  <a:lnTo>
                    <a:pt x="44297" y="34093"/>
                  </a:lnTo>
                  <a:lnTo>
                    <a:pt x="41736" y="33385"/>
                  </a:lnTo>
                  <a:lnTo>
                    <a:pt x="42090" y="33218"/>
                  </a:lnTo>
                  <a:close/>
                  <a:moveTo>
                    <a:pt x="18390" y="33426"/>
                  </a:moveTo>
                  <a:lnTo>
                    <a:pt x="16370" y="34134"/>
                  </a:lnTo>
                  <a:lnTo>
                    <a:pt x="16057" y="34030"/>
                  </a:lnTo>
                  <a:lnTo>
                    <a:pt x="18390" y="33426"/>
                  </a:lnTo>
                  <a:close/>
                  <a:moveTo>
                    <a:pt x="41486" y="33614"/>
                  </a:moveTo>
                  <a:lnTo>
                    <a:pt x="43818" y="34259"/>
                  </a:lnTo>
                  <a:lnTo>
                    <a:pt x="43506" y="34363"/>
                  </a:lnTo>
                  <a:lnTo>
                    <a:pt x="41486" y="33614"/>
                  </a:lnTo>
                  <a:close/>
                  <a:moveTo>
                    <a:pt x="48129" y="33031"/>
                  </a:moveTo>
                  <a:lnTo>
                    <a:pt x="53669" y="33572"/>
                  </a:lnTo>
                  <a:lnTo>
                    <a:pt x="50316" y="34447"/>
                  </a:lnTo>
                  <a:lnTo>
                    <a:pt x="46276" y="33697"/>
                  </a:lnTo>
                  <a:lnTo>
                    <a:pt x="48129" y="33031"/>
                  </a:lnTo>
                  <a:close/>
                  <a:moveTo>
                    <a:pt x="14162" y="33635"/>
                  </a:moveTo>
                  <a:lnTo>
                    <a:pt x="15099" y="33968"/>
                  </a:lnTo>
                  <a:lnTo>
                    <a:pt x="11996" y="34780"/>
                  </a:lnTo>
                  <a:lnTo>
                    <a:pt x="10226" y="34280"/>
                  </a:lnTo>
                  <a:lnTo>
                    <a:pt x="14162" y="33635"/>
                  </a:lnTo>
                  <a:close/>
                  <a:moveTo>
                    <a:pt x="45713" y="33884"/>
                  </a:moveTo>
                  <a:lnTo>
                    <a:pt x="49649" y="34613"/>
                  </a:lnTo>
                  <a:lnTo>
                    <a:pt x="47858" y="35072"/>
                  </a:lnTo>
                  <a:lnTo>
                    <a:pt x="44776" y="34218"/>
                  </a:lnTo>
                  <a:lnTo>
                    <a:pt x="45713" y="33884"/>
                  </a:lnTo>
                  <a:close/>
                  <a:moveTo>
                    <a:pt x="15578" y="34155"/>
                  </a:moveTo>
                  <a:lnTo>
                    <a:pt x="15953" y="34280"/>
                  </a:lnTo>
                  <a:lnTo>
                    <a:pt x="13454" y="35176"/>
                  </a:lnTo>
                  <a:lnTo>
                    <a:pt x="12559" y="34926"/>
                  </a:lnTo>
                  <a:lnTo>
                    <a:pt x="15578" y="34155"/>
                  </a:lnTo>
                  <a:close/>
                  <a:moveTo>
                    <a:pt x="1313" y="35113"/>
                  </a:moveTo>
                  <a:lnTo>
                    <a:pt x="2375" y="35301"/>
                  </a:lnTo>
                  <a:lnTo>
                    <a:pt x="1896" y="35384"/>
                  </a:lnTo>
                  <a:lnTo>
                    <a:pt x="1313" y="35113"/>
                  </a:lnTo>
                  <a:close/>
                  <a:moveTo>
                    <a:pt x="16203" y="34509"/>
                  </a:moveTo>
                  <a:lnTo>
                    <a:pt x="14246" y="35405"/>
                  </a:lnTo>
                  <a:lnTo>
                    <a:pt x="13933" y="35321"/>
                  </a:lnTo>
                  <a:lnTo>
                    <a:pt x="16203" y="34509"/>
                  </a:lnTo>
                  <a:close/>
                  <a:moveTo>
                    <a:pt x="44297" y="34384"/>
                  </a:moveTo>
                  <a:lnTo>
                    <a:pt x="47296" y="35217"/>
                  </a:lnTo>
                  <a:lnTo>
                    <a:pt x="46421" y="35446"/>
                  </a:lnTo>
                  <a:lnTo>
                    <a:pt x="43922" y="34530"/>
                  </a:lnTo>
                  <a:lnTo>
                    <a:pt x="44297" y="34384"/>
                  </a:lnTo>
                  <a:close/>
                  <a:moveTo>
                    <a:pt x="43672" y="34738"/>
                  </a:moveTo>
                  <a:lnTo>
                    <a:pt x="45922" y="35571"/>
                  </a:lnTo>
                  <a:lnTo>
                    <a:pt x="45609" y="35655"/>
                  </a:lnTo>
                  <a:lnTo>
                    <a:pt x="43672" y="34738"/>
                  </a:lnTo>
                  <a:close/>
                  <a:moveTo>
                    <a:pt x="58542" y="35592"/>
                  </a:moveTo>
                  <a:lnTo>
                    <a:pt x="57959" y="35863"/>
                  </a:lnTo>
                  <a:lnTo>
                    <a:pt x="57480" y="35759"/>
                  </a:lnTo>
                  <a:lnTo>
                    <a:pt x="58542" y="35592"/>
                  </a:lnTo>
                  <a:close/>
                  <a:moveTo>
                    <a:pt x="9539" y="34405"/>
                  </a:moveTo>
                  <a:lnTo>
                    <a:pt x="11434" y="34926"/>
                  </a:lnTo>
                  <a:lnTo>
                    <a:pt x="7456" y="35946"/>
                  </a:lnTo>
                  <a:lnTo>
                    <a:pt x="4041" y="35321"/>
                  </a:lnTo>
                  <a:lnTo>
                    <a:pt x="9539" y="34405"/>
                  </a:lnTo>
                  <a:close/>
                  <a:moveTo>
                    <a:pt x="50316" y="34738"/>
                  </a:moveTo>
                  <a:lnTo>
                    <a:pt x="55814" y="35759"/>
                  </a:lnTo>
                  <a:lnTo>
                    <a:pt x="52378" y="36321"/>
                  </a:lnTo>
                  <a:lnTo>
                    <a:pt x="48421" y="35238"/>
                  </a:lnTo>
                  <a:lnTo>
                    <a:pt x="50316" y="34738"/>
                  </a:lnTo>
                  <a:close/>
                  <a:moveTo>
                    <a:pt x="11996" y="35072"/>
                  </a:moveTo>
                  <a:lnTo>
                    <a:pt x="12975" y="35342"/>
                  </a:lnTo>
                  <a:lnTo>
                    <a:pt x="9955" y="36425"/>
                  </a:lnTo>
                  <a:lnTo>
                    <a:pt x="8144" y="36071"/>
                  </a:lnTo>
                  <a:lnTo>
                    <a:pt x="11996" y="35072"/>
                  </a:lnTo>
                  <a:close/>
                  <a:moveTo>
                    <a:pt x="3208" y="35467"/>
                  </a:moveTo>
                  <a:lnTo>
                    <a:pt x="6790" y="36134"/>
                  </a:lnTo>
                  <a:lnTo>
                    <a:pt x="4624" y="36696"/>
                  </a:lnTo>
                  <a:lnTo>
                    <a:pt x="2354" y="35613"/>
                  </a:lnTo>
                  <a:lnTo>
                    <a:pt x="3208" y="35467"/>
                  </a:lnTo>
                  <a:close/>
                  <a:moveTo>
                    <a:pt x="13454" y="35488"/>
                  </a:moveTo>
                  <a:lnTo>
                    <a:pt x="13829" y="35592"/>
                  </a:lnTo>
                  <a:lnTo>
                    <a:pt x="11413" y="36696"/>
                  </a:lnTo>
                  <a:lnTo>
                    <a:pt x="10518" y="36529"/>
                  </a:lnTo>
                  <a:lnTo>
                    <a:pt x="13454" y="35488"/>
                  </a:lnTo>
                  <a:close/>
                  <a:moveTo>
                    <a:pt x="47858" y="35384"/>
                  </a:moveTo>
                  <a:lnTo>
                    <a:pt x="51711" y="36446"/>
                  </a:lnTo>
                  <a:lnTo>
                    <a:pt x="49879" y="36738"/>
                  </a:lnTo>
                  <a:lnTo>
                    <a:pt x="46880" y="35634"/>
                  </a:lnTo>
                  <a:lnTo>
                    <a:pt x="47858" y="35384"/>
                  </a:lnTo>
                  <a:close/>
                  <a:moveTo>
                    <a:pt x="46401" y="35759"/>
                  </a:moveTo>
                  <a:lnTo>
                    <a:pt x="49316" y="36842"/>
                  </a:lnTo>
                  <a:lnTo>
                    <a:pt x="48400" y="36987"/>
                  </a:lnTo>
                  <a:lnTo>
                    <a:pt x="46005" y="35842"/>
                  </a:lnTo>
                  <a:lnTo>
                    <a:pt x="46401" y="35759"/>
                  </a:lnTo>
                  <a:close/>
                  <a:moveTo>
                    <a:pt x="56647" y="35905"/>
                  </a:moveTo>
                  <a:lnTo>
                    <a:pt x="57501" y="36071"/>
                  </a:lnTo>
                  <a:lnTo>
                    <a:pt x="55210" y="37112"/>
                  </a:lnTo>
                  <a:lnTo>
                    <a:pt x="53044" y="36508"/>
                  </a:lnTo>
                  <a:lnTo>
                    <a:pt x="56647" y="35905"/>
                  </a:lnTo>
                  <a:close/>
                  <a:moveTo>
                    <a:pt x="7477" y="36259"/>
                  </a:moveTo>
                  <a:lnTo>
                    <a:pt x="9414" y="36613"/>
                  </a:lnTo>
                  <a:lnTo>
                    <a:pt x="6561" y="37612"/>
                  </a:lnTo>
                  <a:lnTo>
                    <a:pt x="5020" y="36883"/>
                  </a:lnTo>
                  <a:lnTo>
                    <a:pt x="7477" y="36259"/>
                  </a:lnTo>
                  <a:close/>
                  <a:moveTo>
                    <a:pt x="4582" y="37008"/>
                  </a:moveTo>
                  <a:lnTo>
                    <a:pt x="6186" y="37758"/>
                  </a:lnTo>
                  <a:lnTo>
                    <a:pt x="5520" y="37987"/>
                  </a:lnTo>
                  <a:lnTo>
                    <a:pt x="2063" y="37654"/>
                  </a:lnTo>
                  <a:lnTo>
                    <a:pt x="4582" y="37008"/>
                  </a:lnTo>
                  <a:close/>
                  <a:moveTo>
                    <a:pt x="52357" y="36633"/>
                  </a:moveTo>
                  <a:lnTo>
                    <a:pt x="54793" y="37300"/>
                  </a:lnTo>
                  <a:lnTo>
                    <a:pt x="53252" y="38008"/>
                  </a:lnTo>
                  <a:lnTo>
                    <a:pt x="50420" y="36946"/>
                  </a:lnTo>
                  <a:lnTo>
                    <a:pt x="52357" y="36633"/>
                  </a:lnTo>
                  <a:close/>
                  <a:moveTo>
                    <a:pt x="6540" y="37925"/>
                  </a:moveTo>
                  <a:lnTo>
                    <a:pt x="6936" y="38112"/>
                  </a:lnTo>
                  <a:lnTo>
                    <a:pt x="6936" y="38112"/>
                  </a:lnTo>
                  <a:lnTo>
                    <a:pt x="6207" y="38050"/>
                  </a:lnTo>
                  <a:lnTo>
                    <a:pt x="6540" y="37925"/>
                  </a:lnTo>
                  <a:close/>
                  <a:moveTo>
                    <a:pt x="9976" y="36717"/>
                  </a:moveTo>
                  <a:lnTo>
                    <a:pt x="10955" y="36904"/>
                  </a:lnTo>
                  <a:lnTo>
                    <a:pt x="8060" y="38216"/>
                  </a:lnTo>
                  <a:lnTo>
                    <a:pt x="7790" y="38195"/>
                  </a:lnTo>
                  <a:lnTo>
                    <a:pt x="6936" y="37800"/>
                  </a:lnTo>
                  <a:lnTo>
                    <a:pt x="9976" y="36717"/>
                  </a:lnTo>
                  <a:close/>
                  <a:moveTo>
                    <a:pt x="55231" y="37425"/>
                  </a:moveTo>
                  <a:lnTo>
                    <a:pt x="57751" y="38112"/>
                  </a:lnTo>
                  <a:lnTo>
                    <a:pt x="54273" y="38383"/>
                  </a:lnTo>
                  <a:lnTo>
                    <a:pt x="53627" y="38154"/>
                  </a:lnTo>
                  <a:lnTo>
                    <a:pt x="55231" y="37425"/>
                  </a:lnTo>
                  <a:close/>
                  <a:moveTo>
                    <a:pt x="28761" y="31385"/>
                  </a:moveTo>
                  <a:lnTo>
                    <a:pt x="31177" y="31406"/>
                  </a:lnTo>
                  <a:lnTo>
                    <a:pt x="33572" y="31635"/>
                  </a:lnTo>
                  <a:lnTo>
                    <a:pt x="35946" y="32073"/>
                  </a:lnTo>
                  <a:lnTo>
                    <a:pt x="38279" y="32718"/>
                  </a:lnTo>
                  <a:lnTo>
                    <a:pt x="40549" y="33572"/>
                  </a:lnTo>
                  <a:lnTo>
                    <a:pt x="40569" y="33593"/>
                  </a:lnTo>
                  <a:lnTo>
                    <a:pt x="29907" y="38466"/>
                  </a:lnTo>
                  <a:lnTo>
                    <a:pt x="19306" y="33405"/>
                  </a:lnTo>
                  <a:lnTo>
                    <a:pt x="19327" y="33405"/>
                  </a:lnTo>
                  <a:lnTo>
                    <a:pt x="21618" y="32593"/>
                  </a:lnTo>
                  <a:lnTo>
                    <a:pt x="23950" y="31989"/>
                  </a:lnTo>
                  <a:lnTo>
                    <a:pt x="26345" y="31573"/>
                  </a:lnTo>
                  <a:lnTo>
                    <a:pt x="28761" y="31385"/>
                  </a:lnTo>
                  <a:close/>
                  <a:moveTo>
                    <a:pt x="53252" y="38320"/>
                  </a:moveTo>
                  <a:lnTo>
                    <a:pt x="53606" y="38445"/>
                  </a:lnTo>
                  <a:lnTo>
                    <a:pt x="52857" y="38508"/>
                  </a:lnTo>
                  <a:lnTo>
                    <a:pt x="53252" y="38320"/>
                  </a:lnTo>
                  <a:close/>
                  <a:moveTo>
                    <a:pt x="49858" y="37050"/>
                  </a:moveTo>
                  <a:lnTo>
                    <a:pt x="52877" y="38175"/>
                  </a:lnTo>
                  <a:lnTo>
                    <a:pt x="52024" y="38570"/>
                  </a:lnTo>
                  <a:lnTo>
                    <a:pt x="51753" y="38591"/>
                  </a:lnTo>
                  <a:lnTo>
                    <a:pt x="48858" y="37217"/>
                  </a:lnTo>
                  <a:lnTo>
                    <a:pt x="49858" y="37050"/>
                  </a:lnTo>
                  <a:close/>
                  <a:moveTo>
                    <a:pt x="18973" y="33572"/>
                  </a:moveTo>
                  <a:lnTo>
                    <a:pt x="29553" y="38612"/>
                  </a:lnTo>
                  <a:lnTo>
                    <a:pt x="29011" y="38862"/>
                  </a:lnTo>
                  <a:lnTo>
                    <a:pt x="17099" y="34405"/>
                  </a:lnTo>
                  <a:lnTo>
                    <a:pt x="18973" y="33572"/>
                  </a:lnTo>
                  <a:close/>
                  <a:moveTo>
                    <a:pt x="40923" y="33739"/>
                  </a:moveTo>
                  <a:lnTo>
                    <a:pt x="42756" y="34634"/>
                  </a:lnTo>
                  <a:lnTo>
                    <a:pt x="30781" y="38883"/>
                  </a:lnTo>
                  <a:lnTo>
                    <a:pt x="30240" y="38612"/>
                  </a:lnTo>
                  <a:lnTo>
                    <a:pt x="40923" y="33739"/>
                  </a:lnTo>
                  <a:close/>
                  <a:moveTo>
                    <a:pt x="1250" y="37862"/>
                  </a:moveTo>
                  <a:lnTo>
                    <a:pt x="4874" y="38216"/>
                  </a:lnTo>
                  <a:lnTo>
                    <a:pt x="2771" y="38966"/>
                  </a:lnTo>
                  <a:lnTo>
                    <a:pt x="396" y="38091"/>
                  </a:lnTo>
                  <a:lnTo>
                    <a:pt x="1250" y="37862"/>
                  </a:lnTo>
                  <a:close/>
                  <a:moveTo>
                    <a:pt x="29907" y="38779"/>
                  </a:moveTo>
                  <a:lnTo>
                    <a:pt x="30386" y="39008"/>
                  </a:lnTo>
                  <a:lnTo>
                    <a:pt x="29907" y="39195"/>
                  </a:lnTo>
                  <a:lnTo>
                    <a:pt x="29407" y="39008"/>
                  </a:lnTo>
                  <a:lnTo>
                    <a:pt x="29907" y="38779"/>
                  </a:lnTo>
                  <a:close/>
                  <a:moveTo>
                    <a:pt x="16724" y="34593"/>
                  </a:moveTo>
                  <a:lnTo>
                    <a:pt x="28636" y="39028"/>
                  </a:lnTo>
                  <a:lnTo>
                    <a:pt x="28157" y="39258"/>
                  </a:lnTo>
                  <a:lnTo>
                    <a:pt x="14683" y="35530"/>
                  </a:lnTo>
                  <a:lnTo>
                    <a:pt x="16724" y="34593"/>
                  </a:lnTo>
                  <a:close/>
                  <a:moveTo>
                    <a:pt x="43131" y="34801"/>
                  </a:moveTo>
                  <a:lnTo>
                    <a:pt x="45172" y="35780"/>
                  </a:lnTo>
                  <a:lnTo>
                    <a:pt x="31635" y="39278"/>
                  </a:lnTo>
                  <a:lnTo>
                    <a:pt x="31156" y="39049"/>
                  </a:lnTo>
                  <a:lnTo>
                    <a:pt x="43131" y="34801"/>
                  </a:lnTo>
                  <a:close/>
                  <a:moveTo>
                    <a:pt x="58563" y="38341"/>
                  </a:moveTo>
                  <a:lnTo>
                    <a:pt x="59396" y="38570"/>
                  </a:lnTo>
                  <a:lnTo>
                    <a:pt x="57022" y="39424"/>
                  </a:lnTo>
                  <a:lnTo>
                    <a:pt x="54918" y="38633"/>
                  </a:lnTo>
                  <a:lnTo>
                    <a:pt x="58563" y="38341"/>
                  </a:lnTo>
                  <a:close/>
                  <a:moveTo>
                    <a:pt x="29032" y="39174"/>
                  </a:moveTo>
                  <a:lnTo>
                    <a:pt x="29469" y="39341"/>
                  </a:lnTo>
                  <a:lnTo>
                    <a:pt x="29032" y="39487"/>
                  </a:lnTo>
                  <a:lnTo>
                    <a:pt x="28595" y="39362"/>
                  </a:lnTo>
                  <a:lnTo>
                    <a:pt x="29032" y="39174"/>
                  </a:lnTo>
                  <a:close/>
                  <a:moveTo>
                    <a:pt x="30760" y="39195"/>
                  </a:moveTo>
                  <a:lnTo>
                    <a:pt x="31198" y="39403"/>
                  </a:lnTo>
                  <a:lnTo>
                    <a:pt x="30740" y="39507"/>
                  </a:lnTo>
                  <a:lnTo>
                    <a:pt x="30323" y="39341"/>
                  </a:lnTo>
                  <a:lnTo>
                    <a:pt x="30760" y="39195"/>
                  </a:lnTo>
                  <a:close/>
                  <a:moveTo>
                    <a:pt x="14266" y="35717"/>
                  </a:moveTo>
                  <a:lnTo>
                    <a:pt x="27741" y="39445"/>
                  </a:lnTo>
                  <a:lnTo>
                    <a:pt x="27324" y="39632"/>
                  </a:lnTo>
                  <a:lnTo>
                    <a:pt x="11913" y="36779"/>
                  </a:lnTo>
                  <a:lnTo>
                    <a:pt x="14266" y="35717"/>
                  </a:lnTo>
                  <a:close/>
                  <a:moveTo>
                    <a:pt x="45568" y="35967"/>
                  </a:moveTo>
                  <a:lnTo>
                    <a:pt x="47921" y="37071"/>
                  </a:lnTo>
                  <a:lnTo>
                    <a:pt x="32447" y="39674"/>
                  </a:lnTo>
                  <a:lnTo>
                    <a:pt x="32031" y="39466"/>
                  </a:lnTo>
                  <a:lnTo>
                    <a:pt x="45568" y="35967"/>
                  </a:lnTo>
                  <a:close/>
                  <a:moveTo>
                    <a:pt x="5561" y="38279"/>
                  </a:moveTo>
                  <a:lnTo>
                    <a:pt x="7519" y="38466"/>
                  </a:lnTo>
                  <a:lnTo>
                    <a:pt x="4770" y="39716"/>
                  </a:lnTo>
                  <a:lnTo>
                    <a:pt x="3187" y="39133"/>
                  </a:lnTo>
                  <a:lnTo>
                    <a:pt x="5561" y="38279"/>
                  </a:lnTo>
                  <a:close/>
                  <a:moveTo>
                    <a:pt x="29886" y="39507"/>
                  </a:moveTo>
                  <a:lnTo>
                    <a:pt x="30261" y="39632"/>
                  </a:lnTo>
                  <a:lnTo>
                    <a:pt x="29886" y="39737"/>
                  </a:lnTo>
                  <a:lnTo>
                    <a:pt x="29532" y="39632"/>
                  </a:lnTo>
                  <a:lnTo>
                    <a:pt x="29886" y="39507"/>
                  </a:lnTo>
                  <a:close/>
                  <a:moveTo>
                    <a:pt x="28178" y="39549"/>
                  </a:moveTo>
                  <a:lnTo>
                    <a:pt x="28553" y="39653"/>
                  </a:lnTo>
                  <a:lnTo>
                    <a:pt x="28199" y="39799"/>
                  </a:lnTo>
                  <a:lnTo>
                    <a:pt x="27824" y="39716"/>
                  </a:lnTo>
                  <a:lnTo>
                    <a:pt x="28178" y="39549"/>
                  </a:lnTo>
                  <a:close/>
                  <a:moveTo>
                    <a:pt x="31594" y="39591"/>
                  </a:moveTo>
                  <a:lnTo>
                    <a:pt x="31948" y="39757"/>
                  </a:lnTo>
                  <a:lnTo>
                    <a:pt x="31573" y="39820"/>
                  </a:lnTo>
                  <a:lnTo>
                    <a:pt x="31219" y="39695"/>
                  </a:lnTo>
                  <a:lnTo>
                    <a:pt x="31594" y="39591"/>
                  </a:lnTo>
                  <a:close/>
                  <a:moveTo>
                    <a:pt x="29053" y="39799"/>
                  </a:moveTo>
                  <a:lnTo>
                    <a:pt x="29323" y="39882"/>
                  </a:lnTo>
                  <a:lnTo>
                    <a:pt x="29053" y="39945"/>
                  </a:lnTo>
                  <a:lnTo>
                    <a:pt x="28782" y="39903"/>
                  </a:lnTo>
                  <a:lnTo>
                    <a:pt x="29053" y="39799"/>
                  </a:lnTo>
                  <a:close/>
                  <a:moveTo>
                    <a:pt x="30740" y="39820"/>
                  </a:moveTo>
                  <a:lnTo>
                    <a:pt x="31010" y="39924"/>
                  </a:lnTo>
                  <a:lnTo>
                    <a:pt x="30719" y="39966"/>
                  </a:lnTo>
                  <a:lnTo>
                    <a:pt x="30448" y="39882"/>
                  </a:lnTo>
                  <a:lnTo>
                    <a:pt x="30740" y="39820"/>
                  </a:lnTo>
                  <a:close/>
                  <a:moveTo>
                    <a:pt x="11455" y="36987"/>
                  </a:moveTo>
                  <a:lnTo>
                    <a:pt x="26866" y="39841"/>
                  </a:lnTo>
                  <a:lnTo>
                    <a:pt x="26533" y="39986"/>
                  </a:lnTo>
                  <a:lnTo>
                    <a:pt x="8623" y="38279"/>
                  </a:lnTo>
                  <a:lnTo>
                    <a:pt x="11455" y="36987"/>
                  </a:lnTo>
                  <a:close/>
                  <a:moveTo>
                    <a:pt x="48358" y="37300"/>
                  </a:moveTo>
                  <a:lnTo>
                    <a:pt x="51170" y="38633"/>
                  </a:lnTo>
                  <a:lnTo>
                    <a:pt x="33260" y="40049"/>
                  </a:lnTo>
                  <a:lnTo>
                    <a:pt x="32906" y="39882"/>
                  </a:lnTo>
                  <a:lnTo>
                    <a:pt x="48358" y="37300"/>
                  </a:lnTo>
                  <a:close/>
                  <a:moveTo>
                    <a:pt x="27366" y="39924"/>
                  </a:moveTo>
                  <a:lnTo>
                    <a:pt x="27657" y="39986"/>
                  </a:lnTo>
                  <a:lnTo>
                    <a:pt x="27387" y="40070"/>
                  </a:lnTo>
                  <a:lnTo>
                    <a:pt x="27095" y="40049"/>
                  </a:lnTo>
                  <a:lnTo>
                    <a:pt x="27366" y="39924"/>
                  </a:lnTo>
                  <a:close/>
                  <a:moveTo>
                    <a:pt x="29886" y="40028"/>
                  </a:moveTo>
                  <a:lnTo>
                    <a:pt x="30052" y="40070"/>
                  </a:lnTo>
                  <a:lnTo>
                    <a:pt x="29886" y="40111"/>
                  </a:lnTo>
                  <a:lnTo>
                    <a:pt x="29719" y="40070"/>
                  </a:lnTo>
                  <a:lnTo>
                    <a:pt x="29886" y="40028"/>
                  </a:lnTo>
                  <a:close/>
                  <a:moveTo>
                    <a:pt x="32406" y="39966"/>
                  </a:moveTo>
                  <a:lnTo>
                    <a:pt x="32676" y="40091"/>
                  </a:lnTo>
                  <a:lnTo>
                    <a:pt x="32385" y="40111"/>
                  </a:lnTo>
                  <a:lnTo>
                    <a:pt x="32114" y="40028"/>
                  </a:lnTo>
                  <a:lnTo>
                    <a:pt x="32406" y="39966"/>
                  </a:lnTo>
                  <a:close/>
                  <a:moveTo>
                    <a:pt x="54231" y="38674"/>
                  </a:moveTo>
                  <a:lnTo>
                    <a:pt x="56605" y="39570"/>
                  </a:lnTo>
                  <a:lnTo>
                    <a:pt x="55002" y="40132"/>
                  </a:lnTo>
                  <a:lnTo>
                    <a:pt x="52274" y="38841"/>
                  </a:lnTo>
                  <a:lnTo>
                    <a:pt x="54231" y="38674"/>
                  </a:lnTo>
                  <a:close/>
                  <a:moveTo>
                    <a:pt x="28220" y="40091"/>
                  </a:moveTo>
                  <a:lnTo>
                    <a:pt x="28386" y="40111"/>
                  </a:lnTo>
                  <a:lnTo>
                    <a:pt x="28241" y="40153"/>
                  </a:lnTo>
                  <a:lnTo>
                    <a:pt x="28074" y="40153"/>
                  </a:lnTo>
                  <a:lnTo>
                    <a:pt x="28220" y="40091"/>
                  </a:lnTo>
                  <a:close/>
                  <a:moveTo>
                    <a:pt x="2750" y="39278"/>
                  </a:moveTo>
                  <a:lnTo>
                    <a:pt x="4416" y="39882"/>
                  </a:lnTo>
                  <a:lnTo>
                    <a:pt x="3791" y="40174"/>
                  </a:lnTo>
                  <a:lnTo>
                    <a:pt x="292" y="40153"/>
                  </a:lnTo>
                  <a:lnTo>
                    <a:pt x="2750" y="39278"/>
                  </a:lnTo>
                  <a:close/>
                  <a:moveTo>
                    <a:pt x="4791" y="40028"/>
                  </a:moveTo>
                  <a:lnTo>
                    <a:pt x="5207" y="40195"/>
                  </a:lnTo>
                  <a:lnTo>
                    <a:pt x="4457" y="40174"/>
                  </a:lnTo>
                  <a:lnTo>
                    <a:pt x="4791" y="40028"/>
                  </a:lnTo>
                  <a:close/>
                  <a:moveTo>
                    <a:pt x="31552" y="40111"/>
                  </a:moveTo>
                  <a:lnTo>
                    <a:pt x="31698" y="40174"/>
                  </a:lnTo>
                  <a:lnTo>
                    <a:pt x="31552" y="40195"/>
                  </a:lnTo>
                  <a:lnTo>
                    <a:pt x="31385" y="40153"/>
                  </a:lnTo>
                  <a:lnTo>
                    <a:pt x="31552" y="40111"/>
                  </a:lnTo>
                  <a:close/>
                  <a:moveTo>
                    <a:pt x="7935" y="38591"/>
                  </a:moveTo>
                  <a:lnTo>
                    <a:pt x="11392" y="40236"/>
                  </a:lnTo>
                  <a:lnTo>
                    <a:pt x="6061" y="40195"/>
                  </a:lnTo>
                  <a:lnTo>
                    <a:pt x="5166" y="39861"/>
                  </a:lnTo>
                  <a:lnTo>
                    <a:pt x="7935" y="38591"/>
                  </a:lnTo>
                  <a:close/>
                  <a:moveTo>
                    <a:pt x="8560" y="38570"/>
                  </a:moveTo>
                  <a:lnTo>
                    <a:pt x="25991" y="40236"/>
                  </a:lnTo>
                  <a:lnTo>
                    <a:pt x="25741" y="40361"/>
                  </a:lnTo>
                  <a:lnTo>
                    <a:pt x="12080" y="40236"/>
                  </a:lnTo>
                  <a:lnTo>
                    <a:pt x="8560" y="38570"/>
                  </a:lnTo>
                  <a:close/>
                  <a:moveTo>
                    <a:pt x="26741" y="40299"/>
                  </a:moveTo>
                  <a:lnTo>
                    <a:pt x="26595" y="40361"/>
                  </a:lnTo>
                  <a:lnTo>
                    <a:pt x="26429" y="40361"/>
                  </a:lnTo>
                  <a:lnTo>
                    <a:pt x="26574" y="40299"/>
                  </a:lnTo>
                  <a:close/>
                  <a:moveTo>
                    <a:pt x="33197" y="40340"/>
                  </a:moveTo>
                  <a:lnTo>
                    <a:pt x="33343" y="40424"/>
                  </a:lnTo>
                  <a:lnTo>
                    <a:pt x="33176" y="40424"/>
                  </a:lnTo>
                  <a:lnTo>
                    <a:pt x="33030" y="40361"/>
                  </a:lnTo>
                  <a:lnTo>
                    <a:pt x="33197" y="40340"/>
                  </a:lnTo>
                  <a:close/>
                  <a:moveTo>
                    <a:pt x="51253" y="38924"/>
                  </a:moveTo>
                  <a:lnTo>
                    <a:pt x="47692" y="40528"/>
                  </a:lnTo>
                  <a:lnTo>
                    <a:pt x="34030" y="40424"/>
                  </a:lnTo>
                  <a:lnTo>
                    <a:pt x="33780" y="40299"/>
                  </a:lnTo>
                  <a:lnTo>
                    <a:pt x="51253" y="38924"/>
                  </a:lnTo>
                  <a:close/>
                  <a:moveTo>
                    <a:pt x="51857" y="38966"/>
                  </a:moveTo>
                  <a:lnTo>
                    <a:pt x="54606" y="40278"/>
                  </a:lnTo>
                  <a:lnTo>
                    <a:pt x="53731" y="40590"/>
                  </a:lnTo>
                  <a:lnTo>
                    <a:pt x="48379" y="40549"/>
                  </a:lnTo>
                  <a:lnTo>
                    <a:pt x="51857" y="38966"/>
                  </a:lnTo>
                  <a:close/>
                  <a:moveTo>
                    <a:pt x="54981" y="40445"/>
                  </a:moveTo>
                  <a:lnTo>
                    <a:pt x="55314" y="40590"/>
                  </a:lnTo>
                  <a:lnTo>
                    <a:pt x="54564" y="40590"/>
                  </a:lnTo>
                  <a:lnTo>
                    <a:pt x="54981" y="40445"/>
                  </a:lnTo>
                  <a:close/>
                  <a:moveTo>
                    <a:pt x="12684" y="40528"/>
                  </a:moveTo>
                  <a:lnTo>
                    <a:pt x="25117" y="40632"/>
                  </a:lnTo>
                  <a:lnTo>
                    <a:pt x="24971" y="40715"/>
                  </a:lnTo>
                  <a:lnTo>
                    <a:pt x="14745" y="41507"/>
                  </a:lnTo>
                  <a:lnTo>
                    <a:pt x="12684" y="40528"/>
                  </a:lnTo>
                  <a:close/>
                  <a:moveTo>
                    <a:pt x="34655" y="40715"/>
                  </a:moveTo>
                  <a:lnTo>
                    <a:pt x="47067" y="40819"/>
                  </a:lnTo>
                  <a:lnTo>
                    <a:pt x="45005" y="41777"/>
                  </a:lnTo>
                  <a:lnTo>
                    <a:pt x="34801" y="40799"/>
                  </a:lnTo>
                  <a:lnTo>
                    <a:pt x="34655" y="40715"/>
                  </a:lnTo>
                  <a:close/>
                  <a:moveTo>
                    <a:pt x="6852" y="40486"/>
                  </a:moveTo>
                  <a:lnTo>
                    <a:pt x="12017" y="40528"/>
                  </a:lnTo>
                  <a:lnTo>
                    <a:pt x="14162" y="41569"/>
                  </a:lnTo>
                  <a:lnTo>
                    <a:pt x="10497" y="41861"/>
                  </a:lnTo>
                  <a:lnTo>
                    <a:pt x="6852" y="40486"/>
                  </a:lnTo>
                  <a:close/>
                  <a:moveTo>
                    <a:pt x="47754" y="40819"/>
                  </a:moveTo>
                  <a:lnTo>
                    <a:pt x="52919" y="40861"/>
                  </a:lnTo>
                  <a:lnTo>
                    <a:pt x="49254" y="42173"/>
                  </a:lnTo>
                  <a:lnTo>
                    <a:pt x="45588" y="41819"/>
                  </a:lnTo>
                  <a:lnTo>
                    <a:pt x="47754" y="40819"/>
                  </a:lnTo>
                  <a:close/>
                  <a:moveTo>
                    <a:pt x="3833" y="40465"/>
                  </a:moveTo>
                  <a:lnTo>
                    <a:pt x="5999" y="40486"/>
                  </a:lnTo>
                  <a:lnTo>
                    <a:pt x="9810" y="41902"/>
                  </a:lnTo>
                  <a:lnTo>
                    <a:pt x="4499" y="42319"/>
                  </a:lnTo>
                  <a:lnTo>
                    <a:pt x="1542" y="41507"/>
                  </a:lnTo>
                  <a:lnTo>
                    <a:pt x="3833" y="40465"/>
                  </a:lnTo>
                  <a:close/>
                  <a:moveTo>
                    <a:pt x="24159" y="41069"/>
                  </a:moveTo>
                  <a:lnTo>
                    <a:pt x="16495" y="42340"/>
                  </a:lnTo>
                  <a:lnTo>
                    <a:pt x="15266" y="41757"/>
                  </a:lnTo>
                  <a:lnTo>
                    <a:pt x="24159" y="41069"/>
                  </a:lnTo>
                  <a:close/>
                  <a:moveTo>
                    <a:pt x="35592" y="41153"/>
                  </a:moveTo>
                  <a:lnTo>
                    <a:pt x="44485" y="42007"/>
                  </a:lnTo>
                  <a:lnTo>
                    <a:pt x="43235" y="42569"/>
                  </a:lnTo>
                  <a:lnTo>
                    <a:pt x="35592" y="41153"/>
                  </a:lnTo>
                  <a:close/>
                  <a:moveTo>
                    <a:pt x="53773" y="40882"/>
                  </a:moveTo>
                  <a:lnTo>
                    <a:pt x="55918" y="40903"/>
                  </a:lnTo>
                  <a:lnTo>
                    <a:pt x="58209" y="41986"/>
                  </a:lnTo>
                  <a:lnTo>
                    <a:pt x="55252" y="42756"/>
                  </a:lnTo>
                  <a:lnTo>
                    <a:pt x="49920" y="42236"/>
                  </a:lnTo>
                  <a:lnTo>
                    <a:pt x="53773" y="40882"/>
                  </a:lnTo>
                  <a:close/>
                  <a:moveTo>
                    <a:pt x="14704" y="41819"/>
                  </a:moveTo>
                  <a:lnTo>
                    <a:pt x="15995" y="42423"/>
                  </a:lnTo>
                  <a:lnTo>
                    <a:pt x="13267" y="42881"/>
                  </a:lnTo>
                  <a:lnTo>
                    <a:pt x="11143" y="42090"/>
                  </a:lnTo>
                  <a:lnTo>
                    <a:pt x="14704" y="41819"/>
                  </a:lnTo>
                  <a:close/>
                  <a:moveTo>
                    <a:pt x="22618" y="41611"/>
                  </a:moveTo>
                  <a:lnTo>
                    <a:pt x="17661" y="42902"/>
                  </a:lnTo>
                  <a:lnTo>
                    <a:pt x="16953" y="42569"/>
                  </a:lnTo>
                  <a:lnTo>
                    <a:pt x="22618" y="41611"/>
                  </a:lnTo>
                  <a:close/>
                  <a:moveTo>
                    <a:pt x="37133" y="41736"/>
                  </a:moveTo>
                  <a:lnTo>
                    <a:pt x="42777" y="42777"/>
                  </a:lnTo>
                  <a:lnTo>
                    <a:pt x="42069" y="43110"/>
                  </a:lnTo>
                  <a:lnTo>
                    <a:pt x="37133" y="41736"/>
                  </a:lnTo>
                  <a:close/>
                  <a:moveTo>
                    <a:pt x="45047" y="42069"/>
                  </a:moveTo>
                  <a:lnTo>
                    <a:pt x="48608" y="42402"/>
                  </a:lnTo>
                  <a:lnTo>
                    <a:pt x="46463" y="43173"/>
                  </a:lnTo>
                  <a:lnTo>
                    <a:pt x="43735" y="42652"/>
                  </a:lnTo>
                  <a:lnTo>
                    <a:pt x="45047" y="42069"/>
                  </a:lnTo>
                  <a:close/>
                  <a:moveTo>
                    <a:pt x="21118" y="42298"/>
                  </a:moveTo>
                  <a:lnTo>
                    <a:pt x="18411" y="43256"/>
                  </a:lnTo>
                  <a:lnTo>
                    <a:pt x="18057" y="43089"/>
                  </a:lnTo>
                  <a:lnTo>
                    <a:pt x="21118" y="42298"/>
                  </a:lnTo>
                  <a:close/>
                  <a:moveTo>
                    <a:pt x="38633" y="42444"/>
                  </a:moveTo>
                  <a:lnTo>
                    <a:pt x="41673" y="43298"/>
                  </a:lnTo>
                  <a:lnTo>
                    <a:pt x="41319" y="43444"/>
                  </a:lnTo>
                  <a:lnTo>
                    <a:pt x="38633" y="42444"/>
                  </a:lnTo>
                  <a:close/>
                  <a:moveTo>
                    <a:pt x="19681" y="43110"/>
                  </a:moveTo>
                  <a:lnTo>
                    <a:pt x="18890" y="43485"/>
                  </a:lnTo>
                  <a:lnTo>
                    <a:pt x="18786" y="43444"/>
                  </a:lnTo>
                  <a:lnTo>
                    <a:pt x="19681" y="43110"/>
                  </a:lnTo>
                  <a:close/>
                  <a:moveTo>
                    <a:pt x="16453" y="42652"/>
                  </a:moveTo>
                  <a:lnTo>
                    <a:pt x="17224" y="43006"/>
                  </a:lnTo>
                  <a:lnTo>
                    <a:pt x="15079" y="43568"/>
                  </a:lnTo>
                  <a:lnTo>
                    <a:pt x="13808" y="43089"/>
                  </a:lnTo>
                  <a:lnTo>
                    <a:pt x="16453" y="42652"/>
                  </a:lnTo>
                  <a:close/>
                  <a:moveTo>
                    <a:pt x="10455" y="42152"/>
                  </a:moveTo>
                  <a:lnTo>
                    <a:pt x="12705" y="42985"/>
                  </a:lnTo>
                  <a:lnTo>
                    <a:pt x="9060" y="43589"/>
                  </a:lnTo>
                  <a:lnTo>
                    <a:pt x="5311" y="42548"/>
                  </a:lnTo>
                  <a:lnTo>
                    <a:pt x="10455" y="42152"/>
                  </a:lnTo>
                  <a:close/>
                  <a:moveTo>
                    <a:pt x="40049" y="43298"/>
                  </a:moveTo>
                  <a:lnTo>
                    <a:pt x="40944" y="43631"/>
                  </a:lnTo>
                  <a:lnTo>
                    <a:pt x="40840" y="43673"/>
                  </a:lnTo>
                  <a:lnTo>
                    <a:pt x="40049" y="43298"/>
                  </a:lnTo>
                  <a:close/>
                  <a:moveTo>
                    <a:pt x="43277" y="42881"/>
                  </a:moveTo>
                  <a:lnTo>
                    <a:pt x="45901" y="43360"/>
                  </a:lnTo>
                  <a:lnTo>
                    <a:pt x="44630" y="43818"/>
                  </a:lnTo>
                  <a:lnTo>
                    <a:pt x="42506" y="43214"/>
                  </a:lnTo>
                  <a:lnTo>
                    <a:pt x="43277" y="42881"/>
                  </a:lnTo>
                  <a:close/>
                  <a:moveTo>
                    <a:pt x="49275" y="42465"/>
                  </a:moveTo>
                  <a:lnTo>
                    <a:pt x="54419" y="42965"/>
                  </a:lnTo>
                  <a:lnTo>
                    <a:pt x="50649" y="43943"/>
                  </a:lnTo>
                  <a:lnTo>
                    <a:pt x="47025" y="43277"/>
                  </a:lnTo>
                  <a:lnTo>
                    <a:pt x="49275" y="42465"/>
                  </a:lnTo>
                  <a:close/>
                  <a:moveTo>
                    <a:pt x="17619" y="43214"/>
                  </a:moveTo>
                  <a:lnTo>
                    <a:pt x="18036" y="43402"/>
                  </a:lnTo>
                  <a:lnTo>
                    <a:pt x="16287" y="44006"/>
                  </a:lnTo>
                  <a:lnTo>
                    <a:pt x="15558" y="43735"/>
                  </a:lnTo>
                  <a:lnTo>
                    <a:pt x="17619" y="43214"/>
                  </a:lnTo>
                  <a:close/>
                  <a:moveTo>
                    <a:pt x="42090" y="43402"/>
                  </a:moveTo>
                  <a:lnTo>
                    <a:pt x="44151" y="43985"/>
                  </a:lnTo>
                  <a:lnTo>
                    <a:pt x="43423" y="44235"/>
                  </a:lnTo>
                  <a:lnTo>
                    <a:pt x="41694" y="43589"/>
                  </a:lnTo>
                  <a:lnTo>
                    <a:pt x="42090" y="43402"/>
                  </a:lnTo>
                  <a:close/>
                  <a:moveTo>
                    <a:pt x="18390" y="43568"/>
                  </a:moveTo>
                  <a:lnTo>
                    <a:pt x="18536" y="43652"/>
                  </a:lnTo>
                  <a:lnTo>
                    <a:pt x="17078" y="44318"/>
                  </a:lnTo>
                  <a:lnTo>
                    <a:pt x="16703" y="44172"/>
                  </a:lnTo>
                  <a:lnTo>
                    <a:pt x="18390" y="43568"/>
                  </a:lnTo>
                  <a:close/>
                  <a:moveTo>
                    <a:pt x="13246" y="43194"/>
                  </a:moveTo>
                  <a:lnTo>
                    <a:pt x="14600" y="43693"/>
                  </a:lnTo>
                  <a:lnTo>
                    <a:pt x="11934" y="44381"/>
                  </a:lnTo>
                  <a:lnTo>
                    <a:pt x="9726" y="43777"/>
                  </a:lnTo>
                  <a:lnTo>
                    <a:pt x="13246" y="43194"/>
                  </a:lnTo>
                  <a:close/>
                  <a:moveTo>
                    <a:pt x="41319" y="43756"/>
                  </a:moveTo>
                  <a:lnTo>
                    <a:pt x="43006" y="44381"/>
                  </a:lnTo>
                  <a:lnTo>
                    <a:pt x="42631" y="44526"/>
                  </a:lnTo>
                  <a:lnTo>
                    <a:pt x="41173" y="43839"/>
                  </a:lnTo>
                  <a:lnTo>
                    <a:pt x="41319" y="43756"/>
                  </a:lnTo>
                  <a:close/>
                  <a:moveTo>
                    <a:pt x="46484" y="43464"/>
                  </a:moveTo>
                  <a:lnTo>
                    <a:pt x="49983" y="44110"/>
                  </a:lnTo>
                  <a:lnTo>
                    <a:pt x="47775" y="44672"/>
                  </a:lnTo>
                  <a:lnTo>
                    <a:pt x="45109" y="43943"/>
                  </a:lnTo>
                  <a:lnTo>
                    <a:pt x="46484" y="43464"/>
                  </a:lnTo>
                  <a:close/>
                  <a:moveTo>
                    <a:pt x="15079" y="43860"/>
                  </a:moveTo>
                  <a:lnTo>
                    <a:pt x="15870" y="44172"/>
                  </a:lnTo>
                  <a:lnTo>
                    <a:pt x="13787" y="44901"/>
                  </a:lnTo>
                  <a:lnTo>
                    <a:pt x="12475" y="44547"/>
                  </a:lnTo>
                  <a:lnTo>
                    <a:pt x="15079" y="43860"/>
                  </a:lnTo>
                  <a:close/>
                  <a:moveTo>
                    <a:pt x="44651" y="44110"/>
                  </a:moveTo>
                  <a:lnTo>
                    <a:pt x="47213" y="44818"/>
                  </a:lnTo>
                  <a:lnTo>
                    <a:pt x="45901" y="45172"/>
                  </a:lnTo>
                  <a:lnTo>
                    <a:pt x="43839" y="44402"/>
                  </a:lnTo>
                  <a:lnTo>
                    <a:pt x="44651" y="44110"/>
                  </a:lnTo>
                  <a:close/>
                  <a:moveTo>
                    <a:pt x="16287" y="44318"/>
                  </a:moveTo>
                  <a:lnTo>
                    <a:pt x="16703" y="44485"/>
                  </a:lnTo>
                  <a:lnTo>
                    <a:pt x="15016" y="45235"/>
                  </a:lnTo>
                  <a:lnTo>
                    <a:pt x="14266" y="45047"/>
                  </a:lnTo>
                  <a:lnTo>
                    <a:pt x="16287" y="44318"/>
                  </a:lnTo>
                  <a:close/>
                  <a:moveTo>
                    <a:pt x="9060" y="43902"/>
                  </a:moveTo>
                  <a:lnTo>
                    <a:pt x="11372" y="44526"/>
                  </a:lnTo>
                  <a:lnTo>
                    <a:pt x="7790" y="45464"/>
                  </a:lnTo>
                  <a:lnTo>
                    <a:pt x="3958" y="44756"/>
                  </a:lnTo>
                  <a:lnTo>
                    <a:pt x="9060" y="43902"/>
                  </a:lnTo>
                  <a:close/>
                  <a:moveTo>
                    <a:pt x="43423" y="44547"/>
                  </a:moveTo>
                  <a:lnTo>
                    <a:pt x="45422" y="45297"/>
                  </a:lnTo>
                  <a:lnTo>
                    <a:pt x="44672" y="45484"/>
                  </a:lnTo>
                  <a:lnTo>
                    <a:pt x="43006" y="44693"/>
                  </a:lnTo>
                  <a:lnTo>
                    <a:pt x="43423" y="44547"/>
                  </a:lnTo>
                  <a:close/>
                  <a:moveTo>
                    <a:pt x="50649" y="44235"/>
                  </a:moveTo>
                  <a:lnTo>
                    <a:pt x="55731" y="45172"/>
                  </a:lnTo>
                  <a:lnTo>
                    <a:pt x="51899" y="45818"/>
                  </a:lnTo>
                  <a:lnTo>
                    <a:pt x="48337" y="44839"/>
                  </a:lnTo>
                  <a:lnTo>
                    <a:pt x="50649" y="44235"/>
                  </a:lnTo>
                  <a:close/>
                  <a:moveTo>
                    <a:pt x="11913" y="44693"/>
                  </a:moveTo>
                  <a:lnTo>
                    <a:pt x="13308" y="45068"/>
                  </a:lnTo>
                  <a:lnTo>
                    <a:pt x="10705" y="45984"/>
                  </a:lnTo>
                  <a:lnTo>
                    <a:pt x="8477" y="45589"/>
                  </a:lnTo>
                  <a:lnTo>
                    <a:pt x="11913" y="44693"/>
                  </a:lnTo>
                  <a:close/>
                  <a:moveTo>
                    <a:pt x="47775" y="44985"/>
                  </a:moveTo>
                  <a:lnTo>
                    <a:pt x="51211" y="45943"/>
                  </a:lnTo>
                  <a:lnTo>
                    <a:pt x="48962" y="46317"/>
                  </a:lnTo>
                  <a:lnTo>
                    <a:pt x="46380" y="45339"/>
                  </a:lnTo>
                  <a:lnTo>
                    <a:pt x="47775" y="44985"/>
                  </a:lnTo>
                  <a:close/>
                  <a:moveTo>
                    <a:pt x="13808" y="45214"/>
                  </a:moveTo>
                  <a:lnTo>
                    <a:pt x="14620" y="45422"/>
                  </a:lnTo>
                  <a:lnTo>
                    <a:pt x="12621" y="46338"/>
                  </a:lnTo>
                  <a:lnTo>
                    <a:pt x="11288" y="46109"/>
                  </a:lnTo>
                  <a:lnTo>
                    <a:pt x="13808" y="45214"/>
                  </a:lnTo>
                  <a:close/>
                  <a:moveTo>
                    <a:pt x="3125" y="44881"/>
                  </a:moveTo>
                  <a:lnTo>
                    <a:pt x="7123" y="45630"/>
                  </a:lnTo>
                  <a:lnTo>
                    <a:pt x="3687" y="46526"/>
                  </a:lnTo>
                  <a:lnTo>
                    <a:pt x="1000" y="45235"/>
                  </a:lnTo>
                  <a:lnTo>
                    <a:pt x="3125" y="44881"/>
                  </a:lnTo>
                  <a:close/>
                  <a:moveTo>
                    <a:pt x="45901" y="45464"/>
                  </a:moveTo>
                  <a:lnTo>
                    <a:pt x="48400" y="46401"/>
                  </a:lnTo>
                  <a:lnTo>
                    <a:pt x="47067" y="46630"/>
                  </a:lnTo>
                  <a:lnTo>
                    <a:pt x="45068" y="45693"/>
                  </a:lnTo>
                  <a:lnTo>
                    <a:pt x="45901" y="45464"/>
                  </a:lnTo>
                  <a:close/>
                  <a:moveTo>
                    <a:pt x="56564" y="45339"/>
                  </a:moveTo>
                  <a:lnTo>
                    <a:pt x="58688" y="45714"/>
                  </a:lnTo>
                  <a:lnTo>
                    <a:pt x="55981" y="46963"/>
                  </a:lnTo>
                  <a:lnTo>
                    <a:pt x="52544" y="46005"/>
                  </a:lnTo>
                  <a:lnTo>
                    <a:pt x="56564" y="45339"/>
                  </a:lnTo>
                  <a:close/>
                  <a:moveTo>
                    <a:pt x="3645" y="46838"/>
                  </a:moveTo>
                  <a:lnTo>
                    <a:pt x="4437" y="47192"/>
                  </a:lnTo>
                  <a:lnTo>
                    <a:pt x="4437" y="47192"/>
                  </a:lnTo>
                  <a:lnTo>
                    <a:pt x="2812" y="47046"/>
                  </a:lnTo>
                  <a:lnTo>
                    <a:pt x="3645" y="46838"/>
                  </a:lnTo>
                  <a:close/>
                  <a:moveTo>
                    <a:pt x="7810" y="45755"/>
                  </a:moveTo>
                  <a:lnTo>
                    <a:pt x="10164" y="46193"/>
                  </a:lnTo>
                  <a:lnTo>
                    <a:pt x="6686" y="47421"/>
                  </a:lnTo>
                  <a:lnTo>
                    <a:pt x="5270" y="47275"/>
                  </a:lnTo>
                  <a:lnTo>
                    <a:pt x="4083" y="46713"/>
                  </a:lnTo>
                  <a:lnTo>
                    <a:pt x="7810" y="45755"/>
                  </a:lnTo>
                  <a:close/>
                  <a:moveTo>
                    <a:pt x="56022" y="47255"/>
                  </a:moveTo>
                  <a:lnTo>
                    <a:pt x="56855" y="47484"/>
                  </a:lnTo>
                  <a:lnTo>
                    <a:pt x="55231" y="47630"/>
                  </a:lnTo>
                  <a:lnTo>
                    <a:pt x="56022" y="47255"/>
                  </a:lnTo>
                  <a:close/>
                  <a:moveTo>
                    <a:pt x="10726" y="46297"/>
                  </a:moveTo>
                  <a:lnTo>
                    <a:pt x="12142" y="46547"/>
                  </a:lnTo>
                  <a:lnTo>
                    <a:pt x="9643" y="47692"/>
                  </a:lnTo>
                  <a:lnTo>
                    <a:pt x="7373" y="47484"/>
                  </a:lnTo>
                  <a:lnTo>
                    <a:pt x="10726" y="46297"/>
                  </a:lnTo>
                  <a:close/>
                  <a:moveTo>
                    <a:pt x="51878" y="46109"/>
                  </a:moveTo>
                  <a:lnTo>
                    <a:pt x="55585" y="47151"/>
                  </a:lnTo>
                  <a:lnTo>
                    <a:pt x="54377" y="47692"/>
                  </a:lnTo>
                  <a:lnTo>
                    <a:pt x="52961" y="47796"/>
                  </a:lnTo>
                  <a:lnTo>
                    <a:pt x="49504" y="46505"/>
                  </a:lnTo>
                  <a:lnTo>
                    <a:pt x="51878" y="46109"/>
                  </a:lnTo>
                  <a:close/>
                  <a:moveTo>
                    <a:pt x="48941" y="46609"/>
                  </a:moveTo>
                  <a:lnTo>
                    <a:pt x="52274" y="47859"/>
                  </a:lnTo>
                  <a:lnTo>
                    <a:pt x="50004" y="48025"/>
                  </a:lnTo>
                  <a:lnTo>
                    <a:pt x="47525" y="46838"/>
                  </a:lnTo>
                  <a:lnTo>
                    <a:pt x="48941" y="46609"/>
                  </a:lnTo>
                  <a:close/>
                  <a:moveTo>
                    <a:pt x="6727" y="47713"/>
                  </a:moveTo>
                  <a:lnTo>
                    <a:pt x="9122" y="47942"/>
                  </a:lnTo>
                  <a:lnTo>
                    <a:pt x="7852" y="48504"/>
                  </a:lnTo>
                  <a:lnTo>
                    <a:pt x="6415" y="47817"/>
                  </a:lnTo>
                  <a:lnTo>
                    <a:pt x="6727" y="47713"/>
                  </a:lnTo>
                  <a:close/>
                  <a:moveTo>
                    <a:pt x="29074" y="40674"/>
                  </a:moveTo>
                  <a:lnTo>
                    <a:pt x="30677" y="40694"/>
                  </a:lnTo>
                  <a:lnTo>
                    <a:pt x="32281" y="40840"/>
                  </a:lnTo>
                  <a:lnTo>
                    <a:pt x="33864" y="41132"/>
                  </a:lnTo>
                  <a:lnTo>
                    <a:pt x="35425" y="41569"/>
                  </a:lnTo>
                  <a:lnTo>
                    <a:pt x="36925" y="42131"/>
                  </a:lnTo>
                  <a:lnTo>
                    <a:pt x="40486" y="43818"/>
                  </a:lnTo>
                  <a:lnTo>
                    <a:pt x="29823" y="48692"/>
                  </a:lnTo>
                  <a:lnTo>
                    <a:pt x="19223" y="43652"/>
                  </a:lnTo>
                  <a:lnTo>
                    <a:pt x="22826" y="42007"/>
                  </a:lnTo>
                  <a:lnTo>
                    <a:pt x="24325" y="41465"/>
                  </a:lnTo>
                  <a:lnTo>
                    <a:pt x="25887" y="41069"/>
                  </a:lnTo>
                  <a:lnTo>
                    <a:pt x="27470" y="40799"/>
                  </a:lnTo>
                  <a:lnTo>
                    <a:pt x="29074" y="40674"/>
                  </a:lnTo>
                  <a:close/>
                  <a:moveTo>
                    <a:pt x="52919" y="48088"/>
                  </a:moveTo>
                  <a:lnTo>
                    <a:pt x="53232" y="48213"/>
                  </a:lnTo>
                  <a:lnTo>
                    <a:pt x="51774" y="48879"/>
                  </a:lnTo>
                  <a:lnTo>
                    <a:pt x="50524" y="48275"/>
                  </a:lnTo>
                  <a:lnTo>
                    <a:pt x="52919" y="48088"/>
                  </a:lnTo>
                  <a:close/>
                  <a:moveTo>
                    <a:pt x="18869" y="43798"/>
                  </a:moveTo>
                  <a:lnTo>
                    <a:pt x="29469" y="48858"/>
                  </a:lnTo>
                  <a:lnTo>
                    <a:pt x="29365" y="48900"/>
                  </a:lnTo>
                  <a:lnTo>
                    <a:pt x="17453" y="44443"/>
                  </a:lnTo>
                  <a:lnTo>
                    <a:pt x="18869" y="43798"/>
                  </a:lnTo>
                  <a:close/>
                  <a:moveTo>
                    <a:pt x="40840" y="43985"/>
                  </a:moveTo>
                  <a:lnTo>
                    <a:pt x="42236" y="44651"/>
                  </a:lnTo>
                  <a:lnTo>
                    <a:pt x="30261" y="48900"/>
                  </a:lnTo>
                  <a:lnTo>
                    <a:pt x="30157" y="48858"/>
                  </a:lnTo>
                  <a:lnTo>
                    <a:pt x="40840" y="43985"/>
                  </a:lnTo>
                  <a:close/>
                  <a:moveTo>
                    <a:pt x="29823" y="49025"/>
                  </a:moveTo>
                  <a:lnTo>
                    <a:pt x="29865" y="49046"/>
                  </a:lnTo>
                  <a:lnTo>
                    <a:pt x="29823" y="49067"/>
                  </a:lnTo>
                  <a:lnTo>
                    <a:pt x="29761" y="49046"/>
                  </a:lnTo>
                  <a:lnTo>
                    <a:pt x="29823" y="49025"/>
                  </a:lnTo>
                  <a:close/>
                  <a:moveTo>
                    <a:pt x="17078" y="44631"/>
                  </a:moveTo>
                  <a:lnTo>
                    <a:pt x="28990" y="49067"/>
                  </a:lnTo>
                  <a:lnTo>
                    <a:pt x="28949" y="49087"/>
                  </a:lnTo>
                  <a:lnTo>
                    <a:pt x="15454" y="45359"/>
                  </a:lnTo>
                  <a:lnTo>
                    <a:pt x="17078" y="44631"/>
                  </a:lnTo>
                  <a:close/>
                  <a:moveTo>
                    <a:pt x="42610" y="44839"/>
                  </a:moveTo>
                  <a:lnTo>
                    <a:pt x="44235" y="45609"/>
                  </a:lnTo>
                  <a:lnTo>
                    <a:pt x="30698" y="49108"/>
                  </a:lnTo>
                  <a:lnTo>
                    <a:pt x="30636" y="49087"/>
                  </a:lnTo>
                  <a:lnTo>
                    <a:pt x="42610" y="44839"/>
                  </a:lnTo>
                  <a:close/>
                  <a:moveTo>
                    <a:pt x="30240" y="49212"/>
                  </a:moveTo>
                  <a:lnTo>
                    <a:pt x="30261" y="49233"/>
                  </a:lnTo>
                  <a:lnTo>
                    <a:pt x="30240" y="49233"/>
                  </a:lnTo>
                  <a:lnTo>
                    <a:pt x="30240" y="49212"/>
                  </a:lnTo>
                  <a:close/>
                  <a:moveTo>
                    <a:pt x="15058" y="45547"/>
                  </a:moveTo>
                  <a:lnTo>
                    <a:pt x="28532" y="49275"/>
                  </a:lnTo>
                  <a:lnTo>
                    <a:pt x="28532" y="49296"/>
                  </a:lnTo>
                  <a:lnTo>
                    <a:pt x="13100" y="46442"/>
                  </a:lnTo>
                  <a:lnTo>
                    <a:pt x="15058" y="45547"/>
                  </a:lnTo>
                  <a:close/>
                  <a:moveTo>
                    <a:pt x="44630" y="45797"/>
                  </a:moveTo>
                  <a:lnTo>
                    <a:pt x="46567" y="46713"/>
                  </a:lnTo>
                  <a:lnTo>
                    <a:pt x="31094" y="49316"/>
                  </a:lnTo>
                  <a:lnTo>
                    <a:pt x="31094" y="49296"/>
                  </a:lnTo>
                  <a:lnTo>
                    <a:pt x="44630" y="45797"/>
                  </a:lnTo>
                  <a:close/>
                  <a:moveTo>
                    <a:pt x="12642" y="46651"/>
                  </a:moveTo>
                  <a:lnTo>
                    <a:pt x="27720" y="49441"/>
                  </a:lnTo>
                  <a:lnTo>
                    <a:pt x="10226" y="47754"/>
                  </a:lnTo>
                  <a:lnTo>
                    <a:pt x="12642" y="46651"/>
                  </a:lnTo>
                  <a:close/>
                  <a:moveTo>
                    <a:pt x="2687" y="49150"/>
                  </a:moveTo>
                  <a:lnTo>
                    <a:pt x="3499" y="49462"/>
                  </a:lnTo>
                  <a:lnTo>
                    <a:pt x="1854" y="49441"/>
                  </a:lnTo>
                  <a:lnTo>
                    <a:pt x="2687" y="49150"/>
                  </a:lnTo>
                  <a:close/>
                  <a:moveTo>
                    <a:pt x="6019" y="47963"/>
                  </a:moveTo>
                  <a:lnTo>
                    <a:pt x="7519" y="48671"/>
                  </a:lnTo>
                  <a:lnTo>
                    <a:pt x="5770" y="49462"/>
                  </a:lnTo>
                  <a:lnTo>
                    <a:pt x="4333" y="49462"/>
                  </a:lnTo>
                  <a:lnTo>
                    <a:pt x="3104" y="49004"/>
                  </a:lnTo>
                  <a:lnTo>
                    <a:pt x="6019" y="47963"/>
                  </a:lnTo>
                  <a:close/>
                  <a:moveTo>
                    <a:pt x="47025" y="46921"/>
                  </a:moveTo>
                  <a:lnTo>
                    <a:pt x="49420" y="48088"/>
                  </a:lnTo>
                  <a:lnTo>
                    <a:pt x="31885" y="49462"/>
                  </a:lnTo>
                  <a:lnTo>
                    <a:pt x="47025" y="46921"/>
                  </a:lnTo>
                  <a:close/>
                  <a:moveTo>
                    <a:pt x="7852" y="48837"/>
                  </a:moveTo>
                  <a:lnTo>
                    <a:pt x="9247" y="49504"/>
                  </a:lnTo>
                  <a:lnTo>
                    <a:pt x="6457" y="49483"/>
                  </a:lnTo>
                  <a:lnTo>
                    <a:pt x="7852" y="48837"/>
                  </a:lnTo>
                  <a:close/>
                  <a:moveTo>
                    <a:pt x="9685" y="48004"/>
                  </a:moveTo>
                  <a:lnTo>
                    <a:pt x="26887" y="49650"/>
                  </a:lnTo>
                  <a:lnTo>
                    <a:pt x="9935" y="49504"/>
                  </a:lnTo>
                  <a:lnTo>
                    <a:pt x="8206" y="48671"/>
                  </a:lnTo>
                  <a:lnTo>
                    <a:pt x="9685" y="48004"/>
                  </a:lnTo>
                  <a:close/>
                  <a:moveTo>
                    <a:pt x="49962" y="48338"/>
                  </a:moveTo>
                  <a:lnTo>
                    <a:pt x="51441" y="49025"/>
                  </a:lnTo>
                  <a:lnTo>
                    <a:pt x="49670" y="49837"/>
                  </a:lnTo>
                  <a:lnTo>
                    <a:pt x="32718" y="49691"/>
                  </a:lnTo>
                  <a:lnTo>
                    <a:pt x="49962" y="48338"/>
                  </a:lnTo>
                  <a:close/>
                  <a:moveTo>
                    <a:pt x="51774" y="49191"/>
                  </a:moveTo>
                  <a:lnTo>
                    <a:pt x="53169" y="49858"/>
                  </a:lnTo>
                  <a:lnTo>
                    <a:pt x="50358" y="49837"/>
                  </a:lnTo>
                  <a:lnTo>
                    <a:pt x="51774" y="49191"/>
                  </a:lnTo>
                  <a:close/>
                  <a:moveTo>
                    <a:pt x="53627" y="48358"/>
                  </a:moveTo>
                  <a:lnTo>
                    <a:pt x="56522" y="49441"/>
                  </a:lnTo>
                  <a:lnTo>
                    <a:pt x="55272" y="49879"/>
                  </a:lnTo>
                  <a:lnTo>
                    <a:pt x="53856" y="49879"/>
                  </a:lnTo>
                  <a:lnTo>
                    <a:pt x="52128" y="49046"/>
                  </a:lnTo>
                  <a:lnTo>
                    <a:pt x="53627" y="48358"/>
                  </a:lnTo>
                  <a:close/>
                  <a:moveTo>
                    <a:pt x="56939" y="49608"/>
                  </a:moveTo>
                  <a:lnTo>
                    <a:pt x="57751" y="49900"/>
                  </a:lnTo>
                  <a:lnTo>
                    <a:pt x="56126" y="49879"/>
                  </a:lnTo>
                  <a:lnTo>
                    <a:pt x="56939" y="49608"/>
                  </a:lnTo>
                  <a:close/>
                  <a:moveTo>
                    <a:pt x="10559" y="49795"/>
                  </a:moveTo>
                  <a:lnTo>
                    <a:pt x="26075" y="49920"/>
                  </a:lnTo>
                  <a:lnTo>
                    <a:pt x="12996" y="50962"/>
                  </a:lnTo>
                  <a:lnTo>
                    <a:pt x="10559" y="49795"/>
                  </a:lnTo>
                  <a:close/>
                  <a:moveTo>
                    <a:pt x="33530" y="49983"/>
                  </a:moveTo>
                  <a:lnTo>
                    <a:pt x="49046" y="50129"/>
                  </a:lnTo>
                  <a:lnTo>
                    <a:pt x="46588" y="51232"/>
                  </a:lnTo>
                  <a:lnTo>
                    <a:pt x="33530" y="49983"/>
                  </a:lnTo>
                  <a:close/>
                  <a:moveTo>
                    <a:pt x="5832" y="49754"/>
                  </a:moveTo>
                  <a:lnTo>
                    <a:pt x="9872" y="49795"/>
                  </a:lnTo>
                  <a:lnTo>
                    <a:pt x="12434" y="51003"/>
                  </a:lnTo>
                  <a:lnTo>
                    <a:pt x="9185" y="51274"/>
                  </a:lnTo>
                  <a:lnTo>
                    <a:pt x="5520" y="49900"/>
                  </a:lnTo>
                  <a:lnTo>
                    <a:pt x="5832" y="49754"/>
                  </a:lnTo>
                  <a:close/>
                  <a:moveTo>
                    <a:pt x="49733" y="50129"/>
                  </a:moveTo>
                  <a:lnTo>
                    <a:pt x="53794" y="50149"/>
                  </a:lnTo>
                  <a:lnTo>
                    <a:pt x="54085" y="50295"/>
                  </a:lnTo>
                  <a:lnTo>
                    <a:pt x="50420" y="51607"/>
                  </a:lnTo>
                  <a:lnTo>
                    <a:pt x="47171" y="51295"/>
                  </a:lnTo>
                  <a:lnTo>
                    <a:pt x="49733" y="50129"/>
                  </a:lnTo>
                  <a:close/>
                  <a:moveTo>
                    <a:pt x="5145" y="50066"/>
                  </a:moveTo>
                  <a:lnTo>
                    <a:pt x="8498" y="51316"/>
                  </a:lnTo>
                  <a:lnTo>
                    <a:pt x="3604" y="51711"/>
                  </a:lnTo>
                  <a:lnTo>
                    <a:pt x="2333" y="51357"/>
                  </a:lnTo>
                  <a:lnTo>
                    <a:pt x="5145" y="50066"/>
                  </a:lnTo>
                  <a:close/>
                  <a:moveTo>
                    <a:pt x="1917" y="51545"/>
                  </a:moveTo>
                  <a:lnTo>
                    <a:pt x="2750" y="51774"/>
                  </a:lnTo>
                  <a:lnTo>
                    <a:pt x="1125" y="51899"/>
                  </a:lnTo>
                  <a:lnTo>
                    <a:pt x="1125" y="51899"/>
                  </a:lnTo>
                  <a:lnTo>
                    <a:pt x="1917" y="51545"/>
                  </a:lnTo>
                  <a:close/>
                  <a:moveTo>
                    <a:pt x="25304" y="50274"/>
                  </a:moveTo>
                  <a:lnTo>
                    <a:pt x="15141" y="51982"/>
                  </a:lnTo>
                  <a:lnTo>
                    <a:pt x="13517" y="51212"/>
                  </a:lnTo>
                  <a:lnTo>
                    <a:pt x="25304" y="50274"/>
                  </a:lnTo>
                  <a:close/>
                  <a:moveTo>
                    <a:pt x="54460" y="50483"/>
                  </a:moveTo>
                  <a:lnTo>
                    <a:pt x="57272" y="51816"/>
                  </a:lnTo>
                  <a:lnTo>
                    <a:pt x="55981" y="52149"/>
                  </a:lnTo>
                  <a:lnTo>
                    <a:pt x="51086" y="51670"/>
                  </a:lnTo>
                  <a:lnTo>
                    <a:pt x="54460" y="50483"/>
                  </a:lnTo>
                  <a:close/>
                  <a:moveTo>
                    <a:pt x="34322" y="50358"/>
                  </a:moveTo>
                  <a:lnTo>
                    <a:pt x="46067" y="51482"/>
                  </a:lnTo>
                  <a:lnTo>
                    <a:pt x="44443" y="52232"/>
                  </a:lnTo>
                  <a:lnTo>
                    <a:pt x="34322" y="50358"/>
                  </a:lnTo>
                  <a:close/>
                  <a:moveTo>
                    <a:pt x="57667" y="52003"/>
                  </a:moveTo>
                  <a:lnTo>
                    <a:pt x="58459" y="52378"/>
                  </a:lnTo>
                  <a:lnTo>
                    <a:pt x="56834" y="52232"/>
                  </a:lnTo>
                  <a:lnTo>
                    <a:pt x="57667" y="52003"/>
                  </a:lnTo>
                  <a:close/>
                  <a:moveTo>
                    <a:pt x="12954" y="51253"/>
                  </a:moveTo>
                  <a:lnTo>
                    <a:pt x="14641" y="52065"/>
                  </a:lnTo>
                  <a:lnTo>
                    <a:pt x="12350" y="52461"/>
                  </a:lnTo>
                  <a:lnTo>
                    <a:pt x="9831" y="51503"/>
                  </a:lnTo>
                  <a:lnTo>
                    <a:pt x="12954" y="51253"/>
                  </a:lnTo>
                  <a:close/>
                  <a:moveTo>
                    <a:pt x="24554" y="50712"/>
                  </a:moveTo>
                  <a:lnTo>
                    <a:pt x="16703" y="52732"/>
                  </a:lnTo>
                  <a:lnTo>
                    <a:pt x="15599" y="52211"/>
                  </a:lnTo>
                  <a:lnTo>
                    <a:pt x="24554" y="50712"/>
                  </a:lnTo>
                  <a:close/>
                  <a:moveTo>
                    <a:pt x="46651" y="51545"/>
                  </a:moveTo>
                  <a:lnTo>
                    <a:pt x="49754" y="51836"/>
                  </a:lnTo>
                  <a:lnTo>
                    <a:pt x="47213" y="52732"/>
                  </a:lnTo>
                  <a:lnTo>
                    <a:pt x="44922" y="52315"/>
                  </a:lnTo>
                  <a:lnTo>
                    <a:pt x="46651" y="51545"/>
                  </a:lnTo>
                  <a:close/>
                  <a:moveTo>
                    <a:pt x="35051" y="50795"/>
                  </a:moveTo>
                  <a:lnTo>
                    <a:pt x="43964" y="52440"/>
                  </a:lnTo>
                  <a:lnTo>
                    <a:pt x="42860" y="52940"/>
                  </a:lnTo>
                  <a:lnTo>
                    <a:pt x="35051" y="50795"/>
                  </a:lnTo>
                  <a:close/>
                  <a:moveTo>
                    <a:pt x="9143" y="51566"/>
                  </a:moveTo>
                  <a:lnTo>
                    <a:pt x="11788" y="52544"/>
                  </a:lnTo>
                  <a:lnTo>
                    <a:pt x="8581" y="53086"/>
                  </a:lnTo>
                  <a:lnTo>
                    <a:pt x="4416" y="51940"/>
                  </a:lnTo>
                  <a:lnTo>
                    <a:pt x="9143" y="51566"/>
                  </a:lnTo>
                  <a:close/>
                  <a:moveTo>
                    <a:pt x="15099" y="52295"/>
                  </a:moveTo>
                  <a:lnTo>
                    <a:pt x="16266" y="52836"/>
                  </a:lnTo>
                  <a:lnTo>
                    <a:pt x="14579" y="53294"/>
                  </a:lnTo>
                  <a:lnTo>
                    <a:pt x="12892" y="52649"/>
                  </a:lnTo>
                  <a:lnTo>
                    <a:pt x="15099" y="52295"/>
                  </a:lnTo>
                  <a:close/>
                  <a:moveTo>
                    <a:pt x="23825" y="51191"/>
                  </a:moveTo>
                  <a:lnTo>
                    <a:pt x="17890" y="53294"/>
                  </a:lnTo>
                  <a:lnTo>
                    <a:pt x="17120" y="52919"/>
                  </a:lnTo>
                  <a:lnTo>
                    <a:pt x="23825" y="51191"/>
                  </a:lnTo>
                  <a:close/>
                  <a:moveTo>
                    <a:pt x="50441" y="51899"/>
                  </a:moveTo>
                  <a:lnTo>
                    <a:pt x="55168" y="52357"/>
                  </a:lnTo>
                  <a:lnTo>
                    <a:pt x="50982" y="53440"/>
                  </a:lnTo>
                  <a:lnTo>
                    <a:pt x="47775" y="52857"/>
                  </a:lnTo>
                  <a:lnTo>
                    <a:pt x="50441" y="51899"/>
                  </a:lnTo>
                  <a:close/>
                  <a:moveTo>
                    <a:pt x="35759" y="51295"/>
                  </a:moveTo>
                  <a:lnTo>
                    <a:pt x="42444" y="53128"/>
                  </a:lnTo>
                  <a:lnTo>
                    <a:pt x="41673" y="53482"/>
                  </a:lnTo>
                  <a:lnTo>
                    <a:pt x="35759" y="51295"/>
                  </a:lnTo>
                  <a:close/>
                  <a:moveTo>
                    <a:pt x="44464" y="52524"/>
                  </a:moveTo>
                  <a:lnTo>
                    <a:pt x="46671" y="52940"/>
                  </a:lnTo>
                  <a:lnTo>
                    <a:pt x="44985" y="53544"/>
                  </a:lnTo>
                  <a:lnTo>
                    <a:pt x="43298" y="53065"/>
                  </a:lnTo>
                  <a:lnTo>
                    <a:pt x="44464" y="52524"/>
                  </a:lnTo>
                  <a:close/>
                  <a:moveTo>
                    <a:pt x="23159" y="51732"/>
                  </a:moveTo>
                  <a:lnTo>
                    <a:pt x="18786" y="53731"/>
                  </a:lnTo>
                  <a:lnTo>
                    <a:pt x="18265" y="53461"/>
                  </a:lnTo>
                  <a:lnTo>
                    <a:pt x="23159" y="51732"/>
                  </a:lnTo>
                  <a:close/>
                  <a:moveTo>
                    <a:pt x="16682" y="53044"/>
                  </a:moveTo>
                  <a:lnTo>
                    <a:pt x="17494" y="53440"/>
                  </a:lnTo>
                  <a:lnTo>
                    <a:pt x="16203" y="53898"/>
                  </a:lnTo>
                  <a:lnTo>
                    <a:pt x="15058" y="53461"/>
                  </a:lnTo>
                  <a:lnTo>
                    <a:pt x="16682" y="53044"/>
                  </a:lnTo>
                  <a:close/>
                  <a:moveTo>
                    <a:pt x="36425" y="51836"/>
                  </a:moveTo>
                  <a:lnTo>
                    <a:pt x="41298" y="53669"/>
                  </a:lnTo>
                  <a:lnTo>
                    <a:pt x="40757" y="53898"/>
                  </a:lnTo>
                  <a:lnTo>
                    <a:pt x="36425" y="51836"/>
                  </a:lnTo>
                  <a:close/>
                  <a:moveTo>
                    <a:pt x="12330" y="52753"/>
                  </a:moveTo>
                  <a:lnTo>
                    <a:pt x="14100" y="53419"/>
                  </a:lnTo>
                  <a:lnTo>
                    <a:pt x="11851" y="54002"/>
                  </a:lnTo>
                  <a:lnTo>
                    <a:pt x="9247" y="53273"/>
                  </a:lnTo>
                  <a:lnTo>
                    <a:pt x="12330" y="52753"/>
                  </a:lnTo>
                  <a:close/>
                  <a:moveTo>
                    <a:pt x="42881" y="53253"/>
                  </a:moveTo>
                  <a:lnTo>
                    <a:pt x="44506" y="53711"/>
                  </a:lnTo>
                  <a:lnTo>
                    <a:pt x="43339" y="54106"/>
                  </a:lnTo>
                  <a:lnTo>
                    <a:pt x="42048" y="53627"/>
                  </a:lnTo>
                  <a:lnTo>
                    <a:pt x="42881" y="53253"/>
                  </a:lnTo>
                  <a:close/>
                  <a:moveTo>
                    <a:pt x="47234" y="53044"/>
                  </a:moveTo>
                  <a:lnTo>
                    <a:pt x="50316" y="53607"/>
                  </a:lnTo>
                  <a:lnTo>
                    <a:pt x="47692" y="54294"/>
                  </a:lnTo>
                  <a:lnTo>
                    <a:pt x="45464" y="53669"/>
                  </a:lnTo>
                  <a:lnTo>
                    <a:pt x="47234" y="53044"/>
                  </a:lnTo>
                  <a:close/>
                  <a:moveTo>
                    <a:pt x="17869" y="53607"/>
                  </a:moveTo>
                  <a:lnTo>
                    <a:pt x="18452" y="53877"/>
                  </a:lnTo>
                  <a:lnTo>
                    <a:pt x="17432" y="54356"/>
                  </a:lnTo>
                  <a:lnTo>
                    <a:pt x="16620" y="54044"/>
                  </a:lnTo>
                  <a:lnTo>
                    <a:pt x="17869" y="53607"/>
                  </a:lnTo>
                  <a:close/>
                  <a:moveTo>
                    <a:pt x="41673" y="53794"/>
                  </a:moveTo>
                  <a:lnTo>
                    <a:pt x="42923" y="54273"/>
                  </a:lnTo>
                  <a:lnTo>
                    <a:pt x="42111" y="54544"/>
                  </a:lnTo>
                  <a:lnTo>
                    <a:pt x="41090" y="54065"/>
                  </a:lnTo>
                  <a:lnTo>
                    <a:pt x="41673" y="53794"/>
                  </a:lnTo>
                  <a:close/>
                  <a:moveTo>
                    <a:pt x="14558" y="53586"/>
                  </a:moveTo>
                  <a:lnTo>
                    <a:pt x="15787" y="54044"/>
                  </a:lnTo>
                  <a:lnTo>
                    <a:pt x="14141" y="54627"/>
                  </a:lnTo>
                  <a:lnTo>
                    <a:pt x="12413" y="54148"/>
                  </a:lnTo>
                  <a:lnTo>
                    <a:pt x="14558" y="53586"/>
                  </a:lnTo>
                  <a:close/>
                  <a:moveTo>
                    <a:pt x="44985" y="53836"/>
                  </a:moveTo>
                  <a:lnTo>
                    <a:pt x="47130" y="54440"/>
                  </a:lnTo>
                  <a:lnTo>
                    <a:pt x="45401" y="54877"/>
                  </a:lnTo>
                  <a:lnTo>
                    <a:pt x="43756" y="54273"/>
                  </a:lnTo>
                  <a:lnTo>
                    <a:pt x="44985" y="53836"/>
                  </a:lnTo>
                  <a:close/>
                  <a:moveTo>
                    <a:pt x="8560" y="53377"/>
                  </a:moveTo>
                  <a:lnTo>
                    <a:pt x="11288" y="54148"/>
                  </a:lnTo>
                  <a:lnTo>
                    <a:pt x="8123" y="54960"/>
                  </a:lnTo>
                  <a:lnTo>
                    <a:pt x="3895" y="54169"/>
                  </a:lnTo>
                  <a:lnTo>
                    <a:pt x="8560" y="53377"/>
                  </a:lnTo>
                  <a:close/>
                  <a:moveTo>
                    <a:pt x="16203" y="54190"/>
                  </a:moveTo>
                  <a:lnTo>
                    <a:pt x="17057" y="54523"/>
                  </a:lnTo>
                  <a:lnTo>
                    <a:pt x="15808" y="55085"/>
                  </a:lnTo>
                  <a:lnTo>
                    <a:pt x="14620" y="54752"/>
                  </a:lnTo>
                  <a:lnTo>
                    <a:pt x="16203" y="54190"/>
                  </a:lnTo>
                  <a:close/>
                  <a:moveTo>
                    <a:pt x="43339" y="54419"/>
                  </a:moveTo>
                  <a:lnTo>
                    <a:pt x="44922" y="55002"/>
                  </a:lnTo>
                  <a:lnTo>
                    <a:pt x="43714" y="55314"/>
                  </a:lnTo>
                  <a:lnTo>
                    <a:pt x="42485" y="54731"/>
                  </a:lnTo>
                  <a:lnTo>
                    <a:pt x="43339" y="54419"/>
                  </a:lnTo>
                  <a:close/>
                  <a:moveTo>
                    <a:pt x="51003" y="53731"/>
                  </a:moveTo>
                  <a:lnTo>
                    <a:pt x="55647" y="54606"/>
                  </a:lnTo>
                  <a:lnTo>
                    <a:pt x="51399" y="55314"/>
                  </a:lnTo>
                  <a:lnTo>
                    <a:pt x="48254" y="54440"/>
                  </a:lnTo>
                  <a:lnTo>
                    <a:pt x="51003" y="53731"/>
                  </a:lnTo>
                  <a:close/>
                  <a:moveTo>
                    <a:pt x="11851" y="54294"/>
                  </a:moveTo>
                  <a:lnTo>
                    <a:pt x="13662" y="54794"/>
                  </a:lnTo>
                  <a:lnTo>
                    <a:pt x="11476" y="55564"/>
                  </a:lnTo>
                  <a:lnTo>
                    <a:pt x="8810" y="55085"/>
                  </a:lnTo>
                  <a:lnTo>
                    <a:pt x="11851" y="54294"/>
                  </a:lnTo>
                  <a:close/>
                  <a:moveTo>
                    <a:pt x="47692" y="54585"/>
                  </a:moveTo>
                  <a:lnTo>
                    <a:pt x="50712" y="55418"/>
                  </a:lnTo>
                  <a:lnTo>
                    <a:pt x="48046" y="55877"/>
                  </a:lnTo>
                  <a:lnTo>
                    <a:pt x="45880" y="55064"/>
                  </a:lnTo>
                  <a:lnTo>
                    <a:pt x="47692" y="54585"/>
                  </a:lnTo>
                  <a:close/>
                  <a:moveTo>
                    <a:pt x="14141" y="54939"/>
                  </a:moveTo>
                  <a:lnTo>
                    <a:pt x="15391" y="55273"/>
                  </a:lnTo>
                  <a:lnTo>
                    <a:pt x="13808" y="56002"/>
                  </a:lnTo>
                  <a:lnTo>
                    <a:pt x="12038" y="55668"/>
                  </a:lnTo>
                  <a:lnTo>
                    <a:pt x="14141" y="54939"/>
                  </a:lnTo>
                  <a:close/>
                  <a:moveTo>
                    <a:pt x="45380" y="55189"/>
                  </a:moveTo>
                  <a:lnTo>
                    <a:pt x="47484" y="55960"/>
                  </a:lnTo>
                  <a:lnTo>
                    <a:pt x="45713" y="56272"/>
                  </a:lnTo>
                  <a:lnTo>
                    <a:pt x="44131" y="55523"/>
                  </a:lnTo>
                  <a:lnTo>
                    <a:pt x="45380" y="55189"/>
                  </a:lnTo>
                  <a:close/>
                  <a:moveTo>
                    <a:pt x="8144" y="55252"/>
                  </a:moveTo>
                  <a:lnTo>
                    <a:pt x="10913" y="55772"/>
                  </a:lnTo>
                  <a:lnTo>
                    <a:pt x="7852" y="56855"/>
                  </a:lnTo>
                  <a:lnTo>
                    <a:pt x="3562" y="56439"/>
                  </a:lnTo>
                  <a:lnTo>
                    <a:pt x="8144" y="55252"/>
                  </a:lnTo>
                  <a:close/>
                  <a:moveTo>
                    <a:pt x="11497" y="55877"/>
                  </a:moveTo>
                  <a:lnTo>
                    <a:pt x="13350" y="56210"/>
                  </a:lnTo>
                  <a:lnTo>
                    <a:pt x="11226" y="57168"/>
                  </a:lnTo>
                  <a:lnTo>
                    <a:pt x="8539" y="56918"/>
                  </a:lnTo>
                  <a:lnTo>
                    <a:pt x="11497" y="55877"/>
                  </a:lnTo>
                  <a:close/>
                  <a:moveTo>
                    <a:pt x="51378" y="55606"/>
                  </a:moveTo>
                  <a:lnTo>
                    <a:pt x="55960" y="56876"/>
                  </a:lnTo>
                  <a:lnTo>
                    <a:pt x="51649" y="57209"/>
                  </a:lnTo>
                  <a:lnTo>
                    <a:pt x="48587" y="56085"/>
                  </a:lnTo>
                  <a:lnTo>
                    <a:pt x="51378" y="55606"/>
                  </a:lnTo>
                  <a:close/>
                  <a:moveTo>
                    <a:pt x="48025" y="56168"/>
                  </a:moveTo>
                  <a:lnTo>
                    <a:pt x="50962" y="57272"/>
                  </a:lnTo>
                  <a:lnTo>
                    <a:pt x="48254" y="57480"/>
                  </a:lnTo>
                  <a:lnTo>
                    <a:pt x="46172" y="56481"/>
                  </a:lnTo>
                  <a:lnTo>
                    <a:pt x="48025" y="56168"/>
                  </a:lnTo>
                  <a:close/>
                  <a:moveTo>
                    <a:pt x="3520" y="56730"/>
                  </a:moveTo>
                  <a:lnTo>
                    <a:pt x="7206" y="57084"/>
                  </a:lnTo>
                  <a:lnTo>
                    <a:pt x="5520" y="57688"/>
                  </a:lnTo>
                  <a:lnTo>
                    <a:pt x="3520" y="56730"/>
                  </a:lnTo>
                  <a:close/>
                  <a:moveTo>
                    <a:pt x="18786" y="54044"/>
                  </a:moveTo>
                  <a:lnTo>
                    <a:pt x="26679" y="57793"/>
                  </a:lnTo>
                  <a:lnTo>
                    <a:pt x="17807" y="54481"/>
                  </a:lnTo>
                  <a:lnTo>
                    <a:pt x="18786" y="54044"/>
                  </a:lnTo>
                  <a:close/>
                  <a:moveTo>
                    <a:pt x="40757" y="54231"/>
                  </a:moveTo>
                  <a:lnTo>
                    <a:pt x="41715" y="54689"/>
                  </a:lnTo>
                  <a:lnTo>
                    <a:pt x="32822" y="57855"/>
                  </a:lnTo>
                  <a:lnTo>
                    <a:pt x="40757" y="54231"/>
                  </a:lnTo>
                  <a:close/>
                  <a:moveTo>
                    <a:pt x="17432" y="54669"/>
                  </a:moveTo>
                  <a:lnTo>
                    <a:pt x="26574" y="58063"/>
                  </a:lnTo>
                  <a:lnTo>
                    <a:pt x="16245" y="55210"/>
                  </a:lnTo>
                  <a:lnTo>
                    <a:pt x="17432" y="54669"/>
                  </a:lnTo>
                  <a:close/>
                  <a:moveTo>
                    <a:pt x="55981" y="57168"/>
                  </a:moveTo>
                  <a:lnTo>
                    <a:pt x="53960" y="58084"/>
                  </a:lnTo>
                  <a:lnTo>
                    <a:pt x="52294" y="57459"/>
                  </a:lnTo>
                  <a:lnTo>
                    <a:pt x="55981" y="57168"/>
                  </a:lnTo>
                  <a:close/>
                  <a:moveTo>
                    <a:pt x="42090" y="54856"/>
                  </a:moveTo>
                  <a:lnTo>
                    <a:pt x="43277" y="55439"/>
                  </a:lnTo>
                  <a:lnTo>
                    <a:pt x="32906" y="58126"/>
                  </a:lnTo>
                  <a:lnTo>
                    <a:pt x="42090" y="54856"/>
                  </a:lnTo>
                  <a:close/>
                  <a:moveTo>
                    <a:pt x="15828" y="55398"/>
                  </a:moveTo>
                  <a:lnTo>
                    <a:pt x="26491" y="58355"/>
                  </a:lnTo>
                  <a:lnTo>
                    <a:pt x="14308" y="56085"/>
                  </a:lnTo>
                  <a:lnTo>
                    <a:pt x="15828" y="55398"/>
                  </a:lnTo>
                  <a:close/>
                  <a:moveTo>
                    <a:pt x="43693" y="55627"/>
                  </a:moveTo>
                  <a:lnTo>
                    <a:pt x="45214" y="56356"/>
                  </a:lnTo>
                  <a:lnTo>
                    <a:pt x="32989" y="58396"/>
                  </a:lnTo>
                  <a:lnTo>
                    <a:pt x="32989" y="58396"/>
                  </a:lnTo>
                  <a:lnTo>
                    <a:pt x="43693" y="55627"/>
                  </a:lnTo>
                  <a:close/>
                  <a:moveTo>
                    <a:pt x="13850" y="56314"/>
                  </a:moveTo>
                  <a:lnTo>
                    <a:pt x="26450" y="58626"/>
                  </a:lnTo>
                  <a:lnTo>
                    <a:pt x="26450" y="58626"/>
                  </a:lnTo>
                  <a:lnTo>
                    <a:pt x="11809" y="57230"/>
                  </a:lnTo>
                  <a:lnTo>
                    <a:pt x="13850" y="56314"/>
                  </a:lnTo>
                  <a:close/>
                  <a:moveTo>
                    <a:pt x="45672" y="56564"/>
                  </a:moveTo>
                  <a:lnTo>
                    <a:pt x="47692" y="57522"/>
                  </a:lnTo>
                  <a:lnTo>
                    <a:pt x="33030" y="58688"/>
                  </a:lnTo>
                  <a:lnTo>
                    <a:pt x="45672" y="56564"/>
                  </a:lnTo>
                  <a:close/>
                  <a:moveTo>
                    <a:pt x="7894" y="57147"/>
                  </a:moveTo>
                  <a:lnTo>
                    <a:pt x="10705" y="57418"/>
                  </a:lnTo>
                  <a:lnTo>
                    <a:pt x="7769" y="58751"/>
                  </a:lnTo>
                  <a:lnTo>
                    <a:pt x="5894" y="57855"/>
                  </a:lnTo>
                  <a:lnTo>
                    <a:pt x="7894" y="57147"/>
                  </a:lnTo>
                  <a:close/>
                  <a:moveTo>
                    <a:pt x="5499" y="58001"/>
                  </a:moveTo>
                  <a:lnTo>
                    <a:pt x="7123" y="58771"/>
                  </a:lnTo>
                  <a:lnTo>
                    <a:pt x="7123" y="58771"/>
                  </a:lnTo>
                  <a:lnTo>
                    <a:pt x="3416" y="58730"/>
                  </a:lnTo>
                  <a:lnTo>
                    <a:pt x="5499" y="58001"/>
                  </a:lnTo>
                  <a:close/>
                  <a:moveTo>
                    <a:pt x="11288" y="57480"/>
                  </a:moveTo>
                  <a:lnTo>
                    <a:pt x="26408" y="58917"/>
                  </a:lnTo>
                  <a:lnTo>
                    <a:pt x="8435" y="58771"/>
                  </a:lnTo>
                  <a:lnTo>
                    <a:pt x="11288" y="57480"/>
                  </a:lnTo>
                  <a:close/>
                  <a:moveTo>
                    <a:pt x="30198" y="49962"/>
                  </a:moveTo>
                  <a:lnTo>
                    <a:pt x="31010" y="50045"/>
                  </a:lnTo>
                  <a:lnTo>
                    <a:pt x="31781" y="50191"/>
                  </a:lnTo>
                  <a:lnTo>
                    <a:pt x="32551" y="50399"/>
                  </a:lnTo>
                  <a:lnTo>
                    <a:pt x="33301" y="50670"/>
                  </a:lnTo>
                  <a:lnTo>
                    <a:pt x="40403" y="54065"/>
                  </a:lnTo>
                  <a:lnTo>
                    <a:pt x="29740" y="58938"/>
                  </a:lnTo>
                  <a:lnTo>
                    <a:pt x="19140" y="53898"/>
                  </a:lnTo>
                  <a:lnTo>
                    <a:pt x="26304" y="50628"/>
                  </a:lnTo>
                  <a:lnTo>
                    <a:pt x="27053" y="50358"/>
                  </a:lnTo>
                  <a:lnTo>
                    <a:pt x="27824" y="50149"/>
                  </a:lnTo>
                  <a:lnTo>
                    <a:pt x="28615" y="50024"/>
                  </a:lnTo>
                  <a:lnTo>
                    <a:pt x="29407" y="49962"/>
                  </a:lnTo>
                  <a:close/>
                  <a:moveTo>
                    <a:pt x="48213" y="57772"/>
                  </a:moveTo>
                  <a:lnTo>
                    <a:pt x="51045" y="59125"/>
                  </a:lnTo>
                  <a:lnTo>
                    <a:pt x="33051" y="58980"/>
                  </a:lnTo>
                  <a:lnTo>
                    <a:pt x="48213" y="57772"/>
                  </a:lnTo>
                  <a:close/>
                  <a:moveTo>
                    <a:pt x="51607" y="57501"/>
                  </a:moveTo>
                  <a:lnTo>
                    <a:pt x="53586" y="58251"/>
                  </a:lnTo>
                  <a:lnTo>
                    <a:pt x="51690" y="59125"/>
                  </a:lnTo>
                  <a:lnTo>
                    <a:pt x="48796" y="57730"/>
                  </a:lnTo>
                  <a:lnTo>
                    <a:pt x="51607" y="57501"/>
                  </a:lnTo>
                  <a:close/>
                  <a:moveTo>
                    <a:pt x="53981" y="58396"/>
                  </a:moveTo>
                  <a:lnTo>
                    <a:pt x="56043" y="59167"/>
                  </a:lnTo>
                  <a:lnTo>
                    <a:pt x="52336" y="59146"/>
                  </a:lnTo>
                  <a:lnTo>
                    <a:pt x="53981" y="58396"/>
                  </a:lnTo>
                  <a:close/>
                  <a:moveTo>
                    <a:pt x="3416" y="59021"/>
                  </a:moveTo>
                  <a:lnTo>
                    <a:pt x="7123" y="59063"/>
                  </a:lnTo>
                  <a:lnTo>
                    <a:pt x="5499" y="59792"/>
                  </a:lnTo>
                  <a:lnTo>
                    <a:pt x="3416" y="59021"/>
                  </a:lnTo>
                  <a:close/>
                  <a:moveTo>
                    <a:pt x="52336" y="59438"/>
                  </a:moveTo>
                  <a:lnTo>
                    <a:pt x="56043" y="59459"/>
                  </a:lnTo>
                  <a:lnTo>
                    <a:pt x="53960" y="60188"/>
                  </a:lnTo>
                  <a:lnTo>
                    <a:pt x="52336" y="59438"/>
                  </a:lnTo>
                  <a:close/>
                  <a:moveTo>
                    <a:pt x="8435" y="59063"/>
                  </a:moveTo>
                  <a:lnTo>
                    <a:pt x="26408" y="59209"/>
                  </a:lnTo>
                  <a:lnTo>
                    <a:pt x="11247" y="60417"/>
                  </a:lnTo>
                  <a:lnTo>
                    <a:pt x="8435" y="59063"/>
                  </a:lnTo>
                  <a:close/>
                  <a:moveTo>
                    <a:pt x="7769" y="59084"/>
                  </a:moveTo>
                  <a:lnTo>
                    <a:pt x="10684" y="60458"/>
                  </a:lnTo>
                  <a:lnTo>
                    <a:pt x="7852" y="60687"/>
                  </a:lnTo>
                  <a:lnTo>
                    <a:pt x="5874" y="59938"/>
                  </a:lnTo>
                  <a:lnTo>
                    <a:pt x="7769" y="59084"/>
                  </a:lnTo>
                  <a:close/>
                  <a:moveTo>
                    <a:pt x="33051" y="59271"/>
                  </a:moveTo>
                  <a:lnTo>
                    <a:pt x="51045" y="59417"/>
                  </a:lnTo>
                  <a:lnTo>
                    <a:pt x="48192" y="60708"/>
                  </a:lnTo>
                  <a:lnTo>
                    <a:pt x="33051" y="59271"/>
                  </a:lnTo>
                  <a:close/>
                  <a:moveTo>
                    <a:pt x="5499" y="60104"/>
                  </a:moveTo>
                  <a:lnTo>
                    <a:pt x="7186" y="60729"/>
                  </a:lnTo>
                  <a:lnTo>
                    <a:pt x="3499" y="61021"/>
                  </a:lnTo>
                  <a:lnTo>
                    <a:pt x="3499" y="61021"/>
                  </a:lnTo>
                  <a:lnTo>
                    <a:pt x="5499" y="60104"/>
                  </a:lnTo>
                  <a:close/>
                  <a:moveTo>
                    <a:pt x="51690" y="59438"/>
                  </a:moveTo>
                  <a:lnTo>
                    <a:pt x="53565" y="60333"/>
                  </a:lnTo>
                  <a:lnTo>
                    <a:pt x="51565" y="61041"/>
                  </a:lnTo>
                  <a:lnTo>
                    <a:pt x="48754" y="60771"/>
                  </a:lnTo>
                  <a:lnTo>
                    <a:pt x="51690" y="59438"/>
                  </a:lnTo>
                  <a:close/>
                  <a:moveTo>
                    <a:pt x="53940" y="60500"/>
                  </a:moveTo>
                  <a:lnTo>
                    <a:pt x="55939" y="61458"/>
                  </a:lnTo>
                  <a:lnTo>
                    <a:pt x="52253" y="61104"/>
                  </a:lnTo>
                  <a:lnTo>
                    <a:pt x="53940" y="60500"/>
                  </a:lnTo>
                  <a:close/>
                  <a:moveTo>
                    <a:pt x="26429" y="59500"/>
                  </a:moveTo>
                  <a:lnTo>
                    <a:pt x="13787" y="61625"/>
                  </a:lnTo>
                  <a:lnTo>
                    <a:pt x="11788" y="60667"/>
                  </a:lnTo>
                  <a:lnTo>
                    <a:pt x="26429" y="59500"/>
                  </a:lnTo>
                  <a:close/>
                  <a:moveTo>
                    <a:pt x="33030" y="59563"/>
                  </a:moveTo>
                  <a:lnTo>
                    <a:pt x="47650" y="60958"/>
                  </a:lnTo>
                  <a:lnTo>
                    <a:pt x="45630" y="61895"/>
                  </a:lnTo>
                  <a:lnTo>
                    <a:pt x="33030" y="59563"/>
                  </a:lnTo>
                  <a:close/>
                  <a:moveTo>
                    <a:pt x="11205" y="60708"/>
                  </a:moveTo>
                  <a:lnTo>
                    <a:pt x="13288" y="61708"/>
                  </a:lnTo>
                  <a:lnTo>
                    <a:pt x="11434" y="62020"/>
                  </a:lnTo>
                  <a:lnTo>
                    <a:pt x="8498" y="60916"/>
                  </a:lnTo>
                  <a:lnTo>
                    <a:pt x="11205" y="60708"/>
                  </a:lnTo>
                  <a:close/>
                  <a:moveTo>
                    <a:pt x="48233" y="61021"/>
                  </a:moveTo>
                  <a:lnTo>
                    <a:pt x="50920" y="61270"/>
                  </a:lnTo>
                  <a:lnTo>
                    <a:pt x="47963" y="62312"/>
                  </a:lnTo>
                  <a:lnTo>
                    <a:pt x="46130" y="61979"/>
                  </a:lnTo>
                  <a:lnTo>
                    <a:pt x="48233" y="61021"/>
                  </a:lnTo>
                  <a:close/>
                  <a:moveTo>
                    <a:pt x="26470" y="59792"/>
                  </a:moveTo>
                  <a:lnTo>
                    <a:pt x="15766" y="62562"/>
                  </a:lnTo>
                  <a:lnTo>
                    <a:pt x="14246" y="61833"/>
                  </a:lnTo>
                  <a:lnTo>
                    <a:pt x="26470" y="59792"/>
                  </a:lnTo>
                  <a:close/>
                  <a:moveTo>
                    <a:pt x="7810" y="60979"/>
                  </a:moveTo>
                  <a:lnTo>
                    <a:pt x="10872" y="62124"/>
                  </a:lnTo>
                  <a:lnTo>
                    <a:pt x="8081" y="62582"/>
                  </a:lnTo>
                  <a:lnTo>
                    <a:pt x="3520" y="61312"/>
                  </a:lnTo>
                  <a:lnTo>
                    <a:pt x="7810" y="60979"/>
                  </a:lnTo>
                  <a:close/>
                  <a:moveTo>
                    <a:pt x="32968" y="59833"/>
                  </a:moveTo>
                  <a:lnTo>
                    <a:pt x="45172" y="62104"/>
                  </a:lnTo>
                  <a:lnTo>
                    <a:pt x="43631" y="62791"/>
                  </a:lnTo>
                  <a:lnTo>
                    <a:pt x="32968" y="59833"/>
                  </a:lnTo>
                  <a:close/>
                  <a:moveTo>
                    <a:pt x="51607" y="61333"/>
                  </a:moveTo>
                  <a:lnTo>
                    <a:pt x="55918" y="61749"/>
                  </a:lnTo>
                  <a:lnTo>
                    <a:pt x="51316" y="62937"/>
                  </a:lnTo>
                  <a:lnTo>
                    <a:pt x="48546" y="62416"/>
                  </a:lnTo>
                  <a:lnTo>
                    <a:pt x="51607" y="61333"/>
                  </a:lnTo>
                  <a:close/>
                  <a:moveTo>
                    <a:pt x="13746" y="61916"/>
                  </a:moveTo>
                  <a:lnTo>
                    <a:pt x="15329" y="62687"/>
                  </a:lnTo>
                  <a:lnTo>
                    <a:pt x="14079" y="62999"/>
                  </a:lnTo>
                  <a:lnTo>
                    <a:pt x="11976" y="62228"/>
                  </a:lnTo>
                  <a:lnTo>
                    <a:pt x="13746" y="61916"/>
                  </a:lnTo>
                  <a:close/>
                  <a:moveTo>
                    <a:pt x="45651" y="62187"/>
                  </a:moveTo>
                  <a:lnTo>
                    <a:pt x="47421" y="62520"/>
                  </a:lnTo>
                  <a:lnTo>
                    <a:pt x="45318" y="63270"/>
                  </a:lnTo>
                  <a:lnTo>
                    <a:pt x="44068" y="62916"/>
                  </a:lnTo>
                  <a:lnTo>
                    <a:pt x="45651" y="62187"/>
                  </a:lnTo>
                  <a:close/>
                  <a:moveTo>
                    <a:pt x="26554" y="60063"/>
                  </a:moveTo>
                  <a:lnTo>
                    <a:pt x="17369" y="63332"/>
                  </a:lnTo>
                  <a:lnTo>
                    <a:pt x="16182" y="62749"/>
                  </a:lnTo>
                  <a:lnTo>
                    <a:pt x="26554" y="60063"/>
                  </a:lnTo>
                  <a:close/>
                  <a:moveTo>
                    <a:pt x="32906" y="60125"/>
                  </a:moveTo>
                  <a:lnTo>
                    <a:pt x="43214" y="62978"/>
                  </a:lnTo>
                  <a:lnTo>
                    <a:pt x="42027" y="63520"/>
                  </a:lnTo>
                  <a:lnTo>
                    <a:pt x="32906" y="60125"/>
                  </a:lnTo>
                  <a:close/>
                  <a:moveTo>
                    <a:pt x="11413" y="62312"/>
                  </a:moveTo>
                  <a:lnTo>
                    <a:pt x="13579" y="63124"/>
                  </a:lnTo>
                  <a:lnTo>
                    <a:pt x="11767" y="63603"/>
                  </a:lnTo>
                  <a:lnTo>
                    <a:pt x="8748" y="62770"/>
                  </a:lnTo>
                  <a:lnTo>
                    <a:pt x="11413" y="62312"/>
                  </a:lnTo>
                  <a:close/>
                  <a:moveTo>
                    <a:pt x="15745" y="62874"/>
                  </a:moveTo>
                  <a:lnTo>
                    <a:pt x="16974" y="63457"/>
                  </a:lnTo>
                  <a:lnTo>
                    <a:pt x="16120" y="63770"/>
                  </a:lnTo>
                  <a:lnTo>
                    <a:pt x="14558" y="63186"/>
                  </a:lnTo>
                  <a:lnTo>
                    <a:pt x="15745" y="62874"/>
                  </a:lnTo>
                  <a:close/>
                  <a:moveTo>
                    <a:pt x="48004" y="62624"/>
                  </a:moveTo>
                  <a:lnTo>
                    <a:pt x="50649" y="63103"/>
                  </a:lnTo>
                  <a:lnTo>
                    <a:pt x="47629" y="63895"/>
                  </a:lnTo>
                  <a:lnTo>
                    <a:pt x="45797" y="63395"/>
                  </a:lnTo>
                  <a:lnTo>
                    <a:pt x="48004" y="62624"/>
                  </a:lnTo>
                  <a:close/>
                  <a:moveTo>
                    <a:pt x="26658" y="60333"/>
                  </a:moveTo>
                  <a:lnTo>
                    <a:pt x="18702" y="63957"/>
                  </a:lnTo>
                  <a:lnTo>
                    <a:pt x="17744" y="63499"/>
                  </a:lnTo>
                  <a:lnTo>
                    <a:pt x="26658" y="60333"/>
                  </a:lnTo>
                  <a:close/>
                  <a:moveTo>
                    <a:pt x="43652" y="63103"/>
                  </a:moveTo>
                  <a:lnTo>
                    <a:pt x="44839" y="63436"/>
                  </a:lnTo>
                  <a:lnTo>
                    <a:pt x="43256" y="63999"/>
                  </a:lnTo>
                  <a:lnTo>
                    <a:pt x="42402" y="63665"/>
                  </a:lnTo>
                  <a:lnTo>
                    <a:pt x="43652" y="63103"/>
                  </a:lnTo>
                  <a:close/>
                  <a:moveTo>
                    <a:pt x="32801" y="60396"/>
                  </a:moveTo>
                  <a:lnTo>
                    <a:pt x="41652" y="63707"/>
                  </a:lnTo>
                  <a:lnTo>
                    <a:pt x="40674" y="64144"/>
                  </a:lnTo>
                  <a:lnTo>
                    <a:pt x="32801" y="60396"/>
                  </a:lnTo>
                  <a:close/>
                  <a:moveTo>
                    <a:pt x="14058" y="63311"/>
                  </a:moveTo>
                  <a:lnTo>
                    <a:pt x="15703" y="63915"/>
                  </a:lnTo>
                  <a:lnTo>
                    <a:pt x="14475" y="64353"/>
                  </a:lnTo>
                  <a:lnTo>
                    <a:pt x="12330" y="63749"/>
                  </a:lnTo>
                  <a:lnTo>
                    <a:pt x="14058" y="63311"/>
                  </a:lnTo>
                  <a:close/>
                  <a:moveTo>
                    <a:pt x="17349" y="63645"/>
                  </a:moveTo>
                  <a:lnTo>
                    <a:pt x="18369" y="64124"/>
                  </a:lnTo>
                  <a:lnTo>
                    <a:pt x="17786" y="64394"/>
                  </a:lnTo>
                  <a:lnTo>
                    <a:pt x="16557" y="63915"/>
                  </a:lnTo>
                  <a:lnTo>
                    <a:pt x="17349" y="63645"/>
                  </a:lnTo>
                  <a:close/>
                  <a:moveTo>
                    <a:pt x="8060" y="62874"/>
                  </a:moveTo>
                  <a:lnTo>
                    <a:pt x="11205" y="63749"/>
                  </a:lnTo>
                  <a:lnTo>
                    <a:pt x="8477" y="64457"/>
                  </a:lnTo>
                  <a:lnTo>
                    <a:pt x="3812" y="63603"/>
                  </a:lnTo>
                  <a:lnTo>
                    <a:pt x="8060" y="62874"/>
                  </a:lnTo>
                  <a:close/>
                  <a:moveTo>
                    <a:pt x="42027" y="63853"/>
                  </a:moveTo>
                  <a:lnTo>
                    <a:pt x="42839" y="64144"/>
                  </a:lnTo>
                  <a:lnTo>
                    <a:pt x="41590" y="64582"/>
                  </a:lnTo>
                  <a:lnTo>
                    <a:pt x="41007" y="64311"/>
                  </a:lnTo>
                  <a:lnTo>
                    <a:pt x="42027" y="63853"/>
                  </a:lnTo>
                  <a:close/>
                  <a:moveTo>
                    <a:pt x="45339" y="63561"/>
                  </a:moveTo>
                  <a:lnTo>
                    <a:pt x="47067" y="64040"/>
                  </a:lnTo>
                  <a:lnTo>
                    <a:pt x="44901" y="64603"/>
                  </a:lnTo>
                  <a:lnTo>
                    <a:pt x="43672" y="64144"/>
                  </a:lnTo>
                  <a:lnTo>
                    <a:pt x="45339" y="63561"/>
                  </a:lnTo>
                  <a:close/>
                  <a:moveTo>
                    <a:pt x="51336" y="63228"/>
                  </a:moveTo>
                  <a:lnTo>
                    <a:pt x="55585" y="64019"/>
                  </a:lnTo>
                  <a:lnTo>
                    <a:pt x="50899" y="64811"/>
                  </a:lnTo>
                  <a:lnTo>
                    <a:pt x="48171" y="64061"/>
                  </a:lnTo>
                  <a:lnTo>
                    <a:pt x="51336" y="63228"/>
                  </a:lnTo>
                  <a:close/>
                  <a:moveTo>
                    <a:pt x="16120" y="64082"/>
                  </a:moveTo>
                  <a:lnTo>
                    <a:pt x="17411" y="64561"/>
                  </a:lnTo>
                  <a:lnTo>
                    <a:pt x="16578" y="64936"/>
                  </a:lnTo>
                  <a:lnTo>
                    <a:pt x="14975" y="64478"/>
                  </a:lnTo>
                  <a:lnTo>
                    <a:pt x="16120" y="64082"/>
                  </a:lnTo>
                  <a:close/>
                  <a:moveTo>
                    <a:pt x="11767" y="63895"/>
                  </a:moveTo>
                  <a:lnTo>
                    <a:pt x="13996" y="64519"/>
                  </a:lnTo>
                  <a:lnTo>
                    <a:pt x="12226" y="65144"/>
                  </a:lnTo>
                  <a:lnTo>
                    <a:pt x="9143" y="64582"/>
                  </a:lnTo>
                  <a:lnTo>
                    <a:pt x="11767" y="63895"/>
                  </a:lnTo>
                  <a:close/>
                  <a:moveTo>
                    <a:pt x="43256" y="64290"/>
                  </a:moveTo>
                  <a:lnTo>
                    <a:pt x="44401" y="64728"/>
                  </a:lnTo>
                  <a:lnTo>
                    <a:pt x="42777" y="65144"/>
                  </a:lnTo>
                  <a:lnTo>
                    <a:pt x="41965" y="64769"/>
                  </a:lnTo>
                  <a:lnTo>
                    <a:pt x="43256" y="64290"/>
                  </a:lnTo>
                  <a:close/>
                  <a:moveTo>
                    <a:pt x="47609" y="64207"/>
                  </a:moveTo>
                  <a:lnTo>
                    <a:pt x="50233" y="64915"/>
                  </a:lnTo>
                  <a:lnTo>
                    <a:pt x="47130" y="65436"/>
                  </a:lnTo>
                  <a:lnTo>
                    <a:pt x="45380" y="64790"/>
                  </a:lnTo>
                  <a:lnTo>
                    <a:pt x="47609" y="64207"/>
                  </a:lnTo>
                  <a:close/>
                  <a:moveTo>
                    <a:pt x="14496" y="64665"/>
                  </a:moveTo>
                  <a:lnTo>
                    <a:pt x="16182" y="65123"/>
                  </a:lnTo>
                  <a:lnTo>
                    <a:pt x="14995" y="65665"/>
                  </a:lnTo>
                  <a:lnTo>
                    <a:pt x="12788" y="65248"/>
                  </a:lnTo>
                  <a:lnTo>
                    <a:pt x="14496" y="64665"/>
                  </a:lnTo>
                  <a:close/>
                  <a:moveTo>
                    <a:pt x="44880" y="64915"/>
                  </a:moveTo>
                  <a:lnTo>
                    <a:pt x="46567" y="65540"/>
                  </a:lnTo>
                  <a:lnTo>
                    <a:pt x="44360" y="65894"/>
                  </a:lnTo>
                  <a:lnTo>
                    <a:pt x="43193" y="65352"/>
                  </a:lnTo>
                  <a:lnTo>
                    <a:pt x="44880" y="64915"/>
                  </a:lnTo>
                  <a:close/>
                  <a:moveTo>
                    <a:pt x="1021" y="65811"/>
                  </a:moveTo>
                  <a:lnTo>
                    <a:pt x="2625" y="65977"/>
                  </a:lnTo>
                  <a:lnTo>
                    <a:pt x="1792" y="66185"/>
                  </a:lnTo>
                  <a:lnTo>
                    <a:pt x="1021" y="65811"/>
                  </a:lnTo>
                  <a:close/>
                  <a:moveTo>
                    <a:pt x="8477" y="64748"/>
                  </a:moveTo>
                  <a:lnTo>
                    <a:pt x="11684" y="65352"/>
                  </a:lnTo>
                  <a:lnTo>
                    <a:pt x="9018" y="66290"/>
                  </a:lnTo>
                  <a:lnTo>
                    <a:pt x="4291" y="65831"/>
                  </a:lnTo>
                  <a:lnTo>
                    <a:pt x="8477" y="64748"/>
                  </a:lnTo>
                  <a:close/>
                  <a:moveTo>
                    <a:pt x="18702" y="64290"/>
                  </a:moveTo>
                  <a:lnTo>
                    <a:pt x="23055" y="66352"/>
                  </a:lnTo>
                  <a:lnTo>
                    <a:pt x="23055" y="66352"/>
                  </a:lnTo>
                  <a:lnTo>
                    <a:pt x="18161" y="64540"/>
                  </a:lnTo>
                  <a:lnTo>
                    <a:pt x="18702" y="64290"/>
                  </a:lnTo>
                  <a:close/>
                  <a:moveTo>
                    <a:pt x="40674" y="64457"/>
                  </a:moveTo>
                  <a:lnTo>
                    <a:pt x="41194" y="64728"/>
                  </a:lnTo>
                  <a:lnTo>
                    <a:pt x="36300" y="66456"/>
                  </a:lnTo>
                  <a:lnTo>
                    <a:pt x="36300" y="66456"/>
                  </a:lnTo>
                  <a:lnTo>
                    <a:pt x="40674" y="64457"/>
                  </a:lnTo>
                  <a:close/>
                  <a:moveTo>
                    <a:pt x="50878" y="65102"/>
                  </a:moveTo>
                  <a:lnTo>
                    <a:pt x="55043" y="66248"/>
                  </a:lnTo>
                  <a:lnTo>
                    <a:pt x="50316" y="66623"/>
                  </a:lnTo>
                  <a:lnTo>
                    <a:pt x="47671" y="65644"/>
                  </a:lnTo>
                  <a:lnTo>
                    <a:pt x="50878" y="65102"/>
                  </a:lnTo>
                  <a:close/>
                  <a:moveTo>
                    <a:pt x="12246" y="65456"/>
                  </a:moveTo>
                  <a:lnTo>
                    <a:pt x="14537" y="65873"/>
                  </a:lnTo>
                  <a:lnTo>
                    <a:pt x="12829" y="66644"/>
                  </a:lnTo>
                  <a:lnTo>
                    <a:pt x="9706" y="66352"/>
                  </a:lnTo>
                  <a:lnTo>
                    <a:pt x="12246" y="65456"/>
                  </a:lnTo>
                  <a:close/>
                  <a:moveTo>
                    <a:pt x="58334" y="66290"/>
                  </a:moveTo>
                  <a:lnTo>
                    <a:pt x="57542" y="66644"/>
                  </a:lnTo>
                  <a:lnTo>
                    <a:pt x="56709" y="66414"/>
                  </a:lnTo>
                  <a:lnTo>
                    <a:pt x="58334" y="66290"/>
                  </a:lnTo>
                  <a:close/>
                  <a:moveTo>
                    <a:pt x="17807" y="64707"/>
                  </a:moveTo>
                  <a:lnTo>
                    <a:pt x="23701" y="66914"/>
                  </a:lnTo>
                  <a:lnTo>
                    <a:pt x="17015" y="65061"/>
                  </a:lnTo>
                  <a:lnTo>
                    <a:pt x="17807" y="64707"/>
                  </a:lnTo>
                  <a:close/>
                  <a:moveTo>
                    <a:pt x="47109" y="65727"/>
                  </a:moveTo>
                  <a:lnTo>
                    <a:pt x="49649" y="66685"/>
                  </a:lnTo>
                  <a:lnTo>
                    <a:pt x="46526" y="66935"/>
                  </a:lnTo>
                  <a:lnTo>
                    <a:pt x="44818" y="66123"/>
                  </a:lnTo>
                  <a:lnTo>
                    <a:pt x="47109" y="65727"/>
                  </a:lnTo>
                  <a:close/>
                  <a:moveTo>
                    <a:pt x="41569" y="64894"/>
                  </a:moveTo>
                  <a:lnTo>
                    <a:pt x="42340" y="65269"/>
                  </a:lnTo>
                  <a:lnTo>
                    <a:pt x="35634" y="66998"/>
                  </a:lnTo>
                  <a:lnTo>
                    <a:pt x="35634" y="66998"/>
                  </a:lnTo>
                  <a:lnTo>
                    <a:pt x="41569" y="64894"/>
                  </a:lnTo>
                  <a:close/>
                  <a:moveTo>
                    <a:pt x="16599" y="65248"/>
                  </a:moveTo>
                  <a:lnTo>
                    <a:pt x="24409" y="67393"/>
                  </a:lnTo>
                  <a:lnTo>
                    <a:pt x="15495" y="65748"/>
                  </a:lnTo>
                  <a:lnTo>
                    <a:pt x="16599" y="65248"/>
                  </a:lnTo>
                  <a:close/>
                  <a:moveTo>
                    <a:pt x="42756" y="65456"/>
                  </a:moveTo>
                  <a:lnTo>
                    <a:pt x="43860" y="65977"/>
                  </a:lnTo>
                  <a:lnTo>
                    <a:pt x="34926" y="67497"/>
                  </a:lnTo>
                  <a:lnTo>
                    <a:pt x="42756" y="65456"/>
                  </a:lnTo>
                  <a:close/>
                  <a:moveTo>
                    <a:pt x="3479" y="66040"/>
                  </a:moveTo>
                  <a:lnTo>
                    <a:pt x="8373" y="66519"/>
                  </a:lnTo>
                  <a:lnTo>
                    <a:pt x="4999" y="67706"/>
                  </a:lnTo>
                  <a:lnTo>
                    <a:pt x="2208" y="66373"/>
                  </a:lnTo>
                  <a:lnTo>
                    <a:pt x="3479" y="66040"/>
                  </a:lnTo>
                  <a:close/>
                  <a:moveTo>
                    <a:pt x="15037" y="65956"/>
                  </a:moveTo>
                  <a:lnTo>
                    <a:pt x="25158" y="67831"/>
                  </a:lnTo>
                  <a:lnTo>
                    <a:pt x="13392" y="66706"/>
                  </a:lnTo>
                  <a:lnTo>
                    <a:pt x="15037" y="65956"/>
                  </a:lnTo>
                  <a:close/>
                  <a:moveTo>
                    <a:pt x="44318" y="66206"/>
                  </a:moveTo>
                  <a:lnTo>
                    <a:pt x="45942" y="66977"/>
                  </a:lnTo>
                  <a:lnTo>
                    <a:pt x="34176" y="67914"/>
                  </a:lnTo>
                  <a:lnTo>
                    <a:pt x="44318" y="66206"/>
                  </a:lnTo>
                  <a:close/>
                  <a:moveTo>
                    <a:pt x="9060" y="66581"/>
                  </a:moveTo>
                  <a:lnTo>
                    <a:pt x="12288" y="66893"/>
                  </a:lnTo>
                  <a:lnTo>
                    <a:pt x="9726" y="68060"/>
                  </a:lnTo>
                  <a:lnTo>
                    <a:pt x="5665" y="68039"/>
                  </a:lnTo>
                  <a:lnTo>
                    <a:pt x="5374" y="67893"/>
                  </a:lnTo>
                  <a:lnTo>
                    <a:pt x="9060" y="66581"/>
                  </a:lnTo>
                  <a:close/>
                  <a:moveTo>
                    <a:pt x="55876" y="66477"/>
                  </a:moveTo>
                  <a:lnTo>
                    <a:pt x="57147" y="66831"/>
                  </a:lnTo>
                  <a:lnTo>
                    <a:pt x="54314" y="68122"/>
                  </a:lnTo>
                  <a:lnTo>
                    <a:pt x="50962" y="66873"/>
                  </a:lnTo>
                  <a:lnTo>
                    <a:pt x="55876" y="66477"/>
                  </a:lnTo>
                  <a:close/>
                  <a:moveTo>
                    <a:pt x="12871" y="66956"/>
                  </a:moveTo>
                  <a:lnTo>
                    <a:pt x="25929" y="68205"/>
                  </a:lnTo>
                  <a:lnTo>
                    <a:pt x="25929" y="68205"/>
                  </a:lnTo>
                  <a:lnTo>
                    <a:pt x="10414" y="68081"/>
                  </a:lnTo>
                  <a:lnTo>
                    <a:pt x="12871" y="66956"/>
                  </a:lnTo>
                  <a:close/>
                  <a:moveTo>
                    <a:pt x="29740" y="59250"/>
                  </a:moveTo>
                  <a:lnTo>
                    <a:pt x="40320" y="64311"/>
                  </a:lnTo>
                  <a:lnTo>
                    <a:pt x="33155" y="67581"/>
                  </a:lnTo>
                  <a:lnTo>
                    <a:pt x="32406" y="67831"/>
                  </a:lnTo>
                  <a:lnTo>
                    <a:pt x="31635" y="68039"/>
                  </a:lnTo>
                  <a:lnTo>
                    <a:pt x="30844" y="68164"/>
                  </a:lnTo>
                  <a:lnTo>
                    <a:pt x="30052" y="68226"/>
                  </a:lnTo>
                  <a:lnTo>
                    <a:pt x="29261" y="68226"/>
                  </a:lnTo>
                  <a:lnTo>
                    <a:pt x="28470" y="68143"/>
                  </a:lnTo>
                  <a:lnTo>
                    <a:pt x="27678" y="67997"/>
                  </a:lnTo>
                  <a:lnTo>
                    <a:pt x="26908" y="67789"/>
                  </a:lnTo>
                  <a:lnTo>
                    <a:pt x="26158" y="67518"/>
                  </a:lnTo>
                  <a:lnTo>
                    <a:pt x="19056" y="64124"/>
                  </a:lnTo>
                  <a:lnTo>
                    <a:pt x="29740" y="59250"/>
                  </a:lnTo>
                  <a:close/>
                  <a:moveTo>
                    <a:pt x="46463" y="67227"/>
                  </a:moveTo>
                  <a:lnTo>
                    <a:pt x="48900" y="68393"/>
                  </a:lnTo>
                  <a:lnTo>
                    <a:pt x="48900" y="68393"/>
                  </a:lnTo>
                  <a:lnTo>
                    <a:pt x="33385" y="68268"/>
                  </a:lnTo>
                  <a:lnTo>
                    <a:pt x="46463" y="67227"/>
                  </a:lnTo>
                  <a:close/>
                  <a:moveTo>
                    <a:pt x="50274" y="66914"/>
                  </a:moveTo>
                  <a:lnTo>
                    <a:pt x="53940" y="68289"/>
                  </a:lnTo>
                  <a:lnTo>
                    <a:pt x="53648" y="68435"/>
                  </a:lnTo>
                  <a:lnTo>
                    <a:pt x="49587" y="68393"/>
                  </a:lnTo>
                  <a:lnTo>
                    <a:pt x="47046" y="67185"/>
                  </a:lnTo>
                  <a:lnTo>
                    <a:pt x="50274" y="66914"/>
                  </a:lnTo>
                  <a:close/>
                  <a:moveTo>
                    <a:pt x="1708" y="68289"/>
                  </a:moveTo>
                  <a:lnTo>
                    <a:pt x="3333" y="68310"/>
                  </a:lnTo>
                  <a:lnTo>
                    <a:pt x="2521" y="68601"/>
                  </a:lnTo>
                  <a:lnTo>
                    <a:pt x="1708" y="68289"/>
                  </a:lnTo>
                  <a:close/>
                  <a:moveTo>
                    <a:pt x="6290" y="68330"/>
                  </a:moveTo>
                  <a:lnTo>
                    <a:pt x="9102" y="68351"/>
                  </a:lnTo>
                  <a:lnTo>
                    <a:pt x="7685" y="68997"/>
                  </a:lnTo>
                  <a:lnTo>
                    <a:pt x="6290" y="68330"/>
                  </a:lnTo>
                  <a:close/>
                  <a:moveTo>
                    <a:pt x="57605" y="68747"/>
                  </a:moveTo>
                  <a:lnTo>
                    <a:pt x="56793" y="69039"/>
                  </a:lnTo>
                  <a:lnTo>
                    <a:pt x="55981" y="68747"/>
                  </a:lnTo>
                  <a:close/>
                  <a:moveTo>
                    <a:pt x="29657" y="69122"/>
                  </a:moveTo>
                  <a:lnTo>
                    <a:pt x="29698" y="69143"/>
                  </a:lnTo>
                  <a:lnTo>
                    <a:pt x="29657" y="69184"/>
                  </a:lnTo>
                  <a:lnTo>
                    <a:pt x="29594" y="69143"/>
                  </a:lnTo>
                  <a:lnTo>
                    <a:pt x="29657" y="69122"/>
                  </a:lnTo>
                  <a:close/>
                  <a:moveTo>
                    <a:pt x="50212" y="68684"/>
                  </a:moveTo>
                  <a:lnTo>
                    <a:pt x="53023" y="68705"/>
                  </a:lnTo>
                  <a:lnTo>
                    <a:pt x="51607" y="69351"/>
                  </a:lnTo>
                  <a:lnTo>
                    <a:pt x="50212" y="68684"/>
                  </a:lnTo>
                  <a:close/>
                  <a:moveTo>
                    <a:pt x="4187" y="68310"/>
                  </a:moveTo>
                  <a:lnTo>
                    <a:pt x="5603" y="68330"/>
                  </a:lnTo>
                  <a:lnTo>
                    <a:pt x="7352" y="69143"/>
                  </a:lnTo>
                  <a:lnTo>
                    <a:pt x="5853" y="69830"/>
                  </a:lnTo>
                  <a:lnTo>
                    <a:pt x="2937" y="68747"/>
                  </a:lnTo>
                  <a:lnTo>
                    <a:pt x="4187" y="68310"/>
                  </a:lnTo>
                  <a:close/>
                  <a:moveTo>
                    <a:pt x="9789" y="68351"/>
                  </a:moveTo>
                  <a:lnTo>
                    <a:pt x="26741" y="68497"/>
                  </a:lnTo>
                  <a:lnTo>
                    <a:pt x="9518" y="69851"/>
                  </a:lnTo>
                  <a:lnTo>
                    <a:pt x="8040" y="69163"/>
                  </a:lnTo>
                  <a:lnTo>
                    <a:pt x="9789" y="68351"/>
                  </a:lnTo>
                  <a:close/>
                  <a:moveTo>
                    <a:pt x="7685" y="69309"/>
                  </a:moveTo>
                  <a:lnTo>
                    <a:pt x="8935" y="69913"/>
                  </a:lnTo>
                  <a:lnTo>
                    <a:pt x="6540" y="70101"/>
                  </a:lnTo>
                  <a:lnTo>
                    <a:pt x="6228" y="69976"/>
                  </a:lnTo>
                  <a:lnTo>
                    <a:pt x="7685" y="69309"/>
                  </a:lnTo>
                  <a:close/>
                  <a:moveTo>
                    <a:pt x="32572" y="68539"/>
                  </a:moveTo>
                  <a:lnTo>
                    <a:pt x="49525" y="68684"/>
                  </a:lnTo>
                  <a:lnTo>
                    <a:pt x="51253" y="69518"/>
                  </a:lnTo>
                  <a:lnTo>
                    <a:pt x="49774" y="70184"/>
                  </a:lnTo>
                  <a:lnTo>
                    <a:pt x="32572" y="68539"/>
                  </a:lnTo>
                  <a:close/>
                  <a:moveTo>
                    <a:pt x="55127" y="68726"/>
                  </a:moveTo>
                  <a:lnTo>
                    <a:pt x="56355" y="69184"/>
                  </a:lnTo>
                  <a:lnTo>
                    <a:pt x="53440" y="70226"/>
                  </a:lnTo>
                  <a:lnTo>
                    <a:pt x="51940" y="69518"/>
                  </a:lnTo>
                  <a:lnTo>
                    <a:pt x="53711" y="68726"/>
                  </a:lnTo>
                  <a:close/>
                  <a:moveTo>
                    <a:pt x="51607" y="69684"/>
                  </a:moveTo>
                  <a:lnTo>
                    <a:pt x="53044" y="70371"/>
                  </a:lnTo>
                  <a:lnTo>
                    <a:pt x="52732" y="70476"/>
                  </a:lnTo>
                  <a:lnTo>
                    <a:pt x="50358" y="70246"/>
                  </a:lnTo>
                  <a:lnTo>
                    <a:pt x="51607" y="69684"/>
                  </a:lnTo>
                  <a:close/>
                  <a:moveTo>
                    <a:pt x="4228" y="70559"/>
                  </a:moveTo>
                  <a:lnTo>
                    <a:pt x="3458" y="70934"/>
                  </a:lnTo>
                  <a:lnTo>
                    <a:pt x="2625" y="70705"/>
                  </a:lnTo>
                  <a:lnTo>
                    <a:pt x="4228" y="70559"/>
                  </a:lnTo>
                  <a:close/>
                  <a:moveTo>
                    <a:pt x="27574" y="68726"/>
                  </a:moveTo>
                  <a:lnTo>
                    <a:pt x="12455" y="71267"/>
                  </a:lnTo>
                  <a:lnTo>
                    <a:pt x="10039" y="70101"/>
                  </a:lnTo>
                  <a:lnTo>
                    <a:pt x="27574" y="68726"/>
                  </a:lnTo>
                  <a:close/>
                  <a:moveTo>
                    <a:pt x="55023" y="70996"/>
                  </a:moveTo>
                  <a:lnTo>
                    <a:pt x="56647" y="71142"/>
                  </a:lnTo>
                  <a:lnTo>
                    <a:pt x="55814" y="71371"/>
                  </a:lnTo>
                  <a:lnTo>
                    <a:pt x="55023" y="70996"/>
                  </a:lnTo>
                  <a:close/>
                  <a:moveTo>
                    <a:pt x="31739" y="68747"/>
                  </a:moveTo>
                  <a:lnTo>
                    <a:pt x="49254" y="70434"/>
                  </a:lnTo>
                  <a:lnTo>
                    <a:pt x="46817" y="71538"/>
                  </a:lnTo>
                  <a:lnTo>
                    <a:pt x="31739" y="68747"/>
                  </a:lnTo>
                  <a:close/>
                  <a:moveTo>
                    <a:pt x="9456" y="70163"/>
                  </a:moveTo>
                  <a:lnTo>
                    <a:pt x="11955" y="71350"/>
                  </a:lnTo>
                  <a:lnTo>
                    <a:pt x="10518" y="71579"/>
                  </a:lnTo>
                  <a:lnTo>
                    <a:pt x="7186" y="70330"/>
                  </a:lnTo>
                  <a:lnTo>
                    <a:pt x="9456" y="70163"/>
                  </a:lnTo>
                  <a:close/>
                  <a:moveTo>
                    <a:pt x="49816" y="70496"/>
                  </a:moveTo>
                  <a:lnTo>
                    <a:pt x="52086" y="70705"/>
                  </a:lnTo>
                  <a:lnTo>
                    <a:pt x="48733" y="71892"/>
                  </a:lnTo>
                  <a:lnTo>
                    <a:pt x="47317" y="71642"/>
                  </a:lnTo>
                  <a:lnTo>
                    <a:pt x="49816" y="70496"/>
                  </a:lnTo>
                  <a:close/>
                  <a:moveTo>
                    <a:pt x="6498" y="70392"/>
                  </a:moveTo>
                  <a:lnTo>
                    <a:pt x="9955" y="71683"/>
                  </a:lnTo>
                  <a:lnTo>
                    <a:pt x="7581" y="72079"/>
                  </a:lnTo>
                  <a:lnTo>
                    <a:pt x="3874" y="71059"/>
                  </a:lnTo>
                  <a:lnTo>
                    <a:pt x="5082" y="70496"/>
                  </a:lnTo>
                  <a:lnTo>
                    <a:pt x="6498" y="70392"/>
                  </a:lnTo>
                  <a:close/>
                  <a:moveTo>
                    <a:pt x="28366" y="68893"/>
                  </a:moveTo>
                  <a:lnTo>
                    <a:pt x="14829" y="72391"/>
                  </a:lnTo>
                  <a:lnTo>
                    <a:pt x="12913" y="71475"/>
                  </a:lnTo>
                  <a:lnTo>
                    <a:pt x="28366" y="68893"/>
                  </a:lnTo>
                  <a:close/>
                  <a:moveTo>
                    <a:pt x="52773" y="70767"/>
                  </a:moveTo>
                  <a:lnTo>
                    <a:pt x="54190" y="70913"/>
                  </a:lnTo>
                  <a:lnTo>
                    <a:pt x="55377" y="71475"/>
                  </a:lnTo>
                  <a:lnTo>
                    <a:pt x="51649" y="72433"/>
                  </a:lnTo>
                  <a:lnTo>
                    <a:pt x="49295" y="71996"/>
                  </a:lnTo>
                  <a:lnTo>
                    <a:pt x="52773" y="70767"/>
                  </a:lnTo>
                  <a:close/>
                  <a:moveTo>
                    <a:pt x="30948" y="68914"/>
                  </a:moveTo>
                  <a:lnTo>
                    <a:pt x="46359" y="71746"/>
                  </a:lnTo>
                  <a:lnTo>
                    <a:pt x="44422" y="72641"/>
                  </a:lnTo>
                  <a:lnTo>
                    <a:pt x="30927" y="68914"/>
                  </a:lnTo>
                  <a:close/>
                  <a:moveTo>
                    <a:pt x="12413" y="71558"/>
                  </a:moveTo>
                  <a:lnTo>
                    <a:pt x="14391" y="72516"/>
                  </a:lnTo>
                  <a:lnTo>
                    <a:pt x="13579" y="72725"/>
                  </a:lnTo>
                  <a:lnTo>
                    <a:pt x="11059" y="71788"/>
                  </a:lnTo>
                  <a:lnTo>
                    <a:pt x="12413" y="71558"/>
                  </a:lnTo>
                  <a:close/>
                  <a:moveTo>
                    <a:pt x="3479" y="71246"/>
                  </a:moveTo>
                  <a:lnTo>
                    <a:pt x="6915" y="72183"/>
                  </a:lnTo>
                  <a:lnTo>
                    <a:pt x="2896" y="72870"/>
                  </a:lnTo>
                  <a:lnTo>
                    <a:pt x="771" y="72475"/>
                  </a:lnTo>
                  <a:lnTo>
                    <a:pt x="3479" y="71246"/>
                  </a:lnTo>
                  <a:close/>
                  <a:moveTo>
                    <a:pt x="46859" y="71850"/>
                  </a:moveTo>
                  <a:lnTo>
                    <a:pt x="48192" y="72100"/>
                  </a:lnTo>
                  <a:lnTo>
                    <a:pt x="45672" y="72975"/>
                  </a:lnTo>
                  <a:lnTo>
                    <a:pt x="44839" y="72766"/>
                  </a:lnTo>
                  <a:lnTo>
                    <a:pt x="46859" y="71850"/>
                  </a:lnTo>
                  <a:close/>
                  <a:moveTo>
                    <a:pt x="10497" y="71871"/>
                  </a:moveTo>
                  <a:lnTo>
                    <a:pt x="13079" y="72850"/>
                  </a:lnTo>
                  <a:lnTo>
                    <a:pt x="11684" y="73204"/>
                  </a:lnTo>
                  <a:lnTo>
                    <a:pt x="8248" y="72267"/>
                  </a:lnTo>
                  <a:lnTo>
                    <a:pt x="10497" y="71871"/>
                  </a:lnTo>
                  <a:close/>
                  <a:moveTo>
                    <a:pt x="55793" y="71663"/>
                  </a:moveTo>
                  <a:lnTo>
                    <a:pt x="58459" y="72954"/>
                  </a:lnTo>
                  <a:lnTo>
                    <a:pt x="56335" y="73308"/>
                  </a:lnTo>
                  <a:lnTo>
                    <a:pt x="52336" y="72558"/>
                  </a:lnTo>
                  <a:lnTo>
                    <a:pt x="55793" y="71663"/>
                  </a:lnTo>
                  <a:close/>
                  <a:moveTo>
                    <a:pt x="28782" y="69080"/>
                  </a:moveTo>
                  <a:lnTo>
                    <a:pt x="28824" y="69101"/>
                  </a:lnTo>
                  <a:lnTo>
                    <a:pt x="16849" y="73349"/>
                  </a:lnTo>
                  <a:lnTo>
                    <a:pt x="15245" y="72579"/>
                  </a:lnTo>
                  <a:lnTo>
                    <a:pt x="28782" y="69080"/>
                  </a:lnTo>
                  <a:close/>
                  <a:moveTo>
                    <a:pt x="48754" y="72204"/>
                  </a:moveTo>
                  <a:lnTo>
                    <a:pt x="50982" y="72621"/>
                  </a:lnTo>
                  <a:lnTo>
                    <a:pt x="47546" y="73495"/>
                  </a:lnTo>
                  <a:lnTo>
                    <a:pt x="46151" y="73120"/>
                  </a:lnTo>
                  <a:lnTo>
                    <a:pt x="48754" y="72204"/>
                  </a:lnTo>
                  <a:close/>
                  <a:moveTo>
                    <a:pt x="30531" y="69101"/>
                  </a:moveTo>
                  <a:lnTo>
                    <a:pt x="44006" y="72829"/>
                  </a:lnTo>
                  <a:lnTo>
                    <a:pt x="42381" y="73579"/>
                  </a:lnTo>
                  <a:lnTo>
                    <a:pt x="30469" y="69122"/>
                  </a:lnTo>
                  <a:lnTo>
                    <a:pt x="30531" y="69101"/>
                  </a:lnTo>
                  <a:close/>
                  <a:moveTo>
                    <a:pt x="14808" y="72704"/>
                  </a:moveTo>
                  <a:lnTo>
                    <a:pt x="16453" y="73495"/>
                  </a:lnTo>
                  <a:lnTo>
                    <a:pt x="16037" y="73641"/>
                  </a:lnTo>
                  <a:lnTo>
                    <a:pt x="14037" y="72891"/>
                  </a:lnTo>
                  <a:lnTo>
                    <a:pt x="14808" y="72704"/>
                  </a:lnTo>
                  <a:close/>
                  <a:moveTo>
                    <a:pt x="44443" y="72954"/>
                  </a:moveTo>
                  <a:lnTo>
                    <a:pt x="45193" y="73162"/>
                  </a:lnTo>
                  <a:lnTo>
                    <a:pt x="43173" y="73870"/>
                  </a:lnTo>
                  <a:lnTo>
                    <a:pt x="42756" y="73704"/>
                  </a:lnTo>
                  <a:lnTo>
                    <a:pt x="44443" y="72954"/>
                  </a:lnTo>
                  <a:close/>
                  <a:moveTo>
                    <a:pt x="7581" y="72371"/>
                  </a:moveTo>
                  <a:lnTo>
                    <a:pt x="11122" y="73349"/>
                  </a:lnTo>
                  <a:lnTo>
                    <a:pt x="8810" y="73953"/>
                  </a:lnTo>
                  <a:lnTo>
                    <a:pt x="3729" y="73016"/>
                  </a:lnTo>
                  <a:lnTo>
                    <a:pt x="7581" y="72371"/>
                  </a:lnTo>
                  <a:close/>
                  <a:moveTo>
                    <a:pt x="13558" y="73016"/>
                  </a:moveTo>
                  <a:lnTo>
                    <a:pt x="15620" y="73787"/>
                  </a:lnTo>
                  <a:lnTo>
                    <a:pt x="14829" y="74078"/>
                  </a:lnTo>
                  <a:lnTo>
                    <a:pt x="12246" y="73370"/>
                  </a:lnTo>
                  <a:lnTo>
                    <a:pt x="13558" y="73016"/>
                  </a:lnTo>
                  <a:close/>
                  <a:moveTo>
                    <a:pt x="29199" y="69288"/>
                  </a:moveTo>
                  <a:lnTo>
                    <a:pt x="29303" y="69330"/>
                  </a:lnTo>
                  <a:lnTo>
                    <a:pt x="18619" y="74203"/>
                  </a:lnTo>
                  <a:lnTo>
                    <a:pt x="17224" y="73537"/>
                  </a:lnTo>
                  <a:lnTo>
                    <a:pt x="29199" y="69288"/>
                  </a:lnTo>
                  <a:close/>
                  <a:moveTo>
                    <a:pt x="51670" y="72746"/>
                  </a:moveTo>
                  <a:lnTo>
                    <a:pt x="55502" y="73454"/>
                  </a:lnTo>
                  <a:lnTo>
                    <a:pt x="50420" y="74307"/>
                  </a:lnTo>
                  <a:lnTo>
                    <a:pt x="48108" y="73662"/>
                  </a:lnTo>
                  <a:lnTo>
                    <a:pt x="51670" y="72746"/>
                  </a:lnTo>
                  <a:close/>
                  <a:moveTo>
                    <a:pt x="45672" y="73287"/>
                  </a:moveTo>
                  <a:lnTo>
                    <a:pt x="46984" y="73641"/>
                  </a:lnTo>
                  <a:lnTo>
                    <a:pt x="44401" y="74328"/>
                  </a:lnTo>
                  <a:lnTo>
                    <a:pt x="43610" y="74016"/>
                  </a:lnTo>
                  <a:lnTo>
                    <a:pt x="45672" y="73287"/>
                  </a:lnTo>
                  <a:close/>
                  <a:moveTo>
                    <a:pt x="30094" y="69288"/>
                  </a:moveTo>
                  <a:lnTo>
                    <a:pt x="42006" y="73745"/>
                  </a:lnTo>
                  <a:lnTo>
                    <a:pt x="40590" y="74391"/>
                  </a:lnTo>
                  <a:lnTo>
                    <a:pt x="29990" y="69330"/>
                  </a:lnTo>
                  <a:lnTo>
                    <a:pt x="30094" y="69288"/>
                  </a:lnTo>
                  <a:close/>
                  <a:moveTo>
                    <a:pt x="16828" y="73662"/>
                  </a:moveTo>
                  <a:lnTo>
                    <a:pt x="18286" y="74370"/>
                  </a:lnTo>
                  <a:lnTo>
                    <a:pt x="18140" y="74432"/>
                  </a:lnTo>
                  <a:lnTo>
                    <a:pt x="16474" y="73808"/>
                  </a:lnTo>
                  <a:lnTo>
                    <a:pt x="16828" y="73662"/>
                  </a:lnTo>
                  <a:close/>
                  <a:moveTo>
                    <a:pt x="42381" y="73891"/>
                  </a:moveTo>
                  <a:lnTo>
                    <a:pt x="42756" y="74016"/>
                  </a:lnTo>
                  <a:lnTo>
                    <a:pt x="41069" y="74620"/>
                  </a:lnTo>
                  <a:lnTo>
                    <a:pt x="40923" y="74557"/>
                  </a:lnTo>
                  <a:lnTo>
                    <a:pt x="42381" y="73891"/>
                  </a:lnTo>
                  <a:close/>
                  <a:moveTo>
                    <a:pt x="11684" y="73516"/>
                  </a:moveTo>
                  <a:lnTo>
                    <a:pt x="14350" y="74245"/>
                  </a:lnTo>
                  <a:lnTo>
                    <a:pt x="12975" y="74724"/>
                  </a:lnTo>
                  <a:lnTo>
                    <a:pt x="9477" y="74078"/>
                  </a:lnTo>
                  <a:lnTo>
                    <a:pt x="11684" y="73516"/>
                  </a:lnTo>
                  <a:close/>
                  <a:moveTo>
                    <a:pt x="16037" y="73953"/>
                  </a:moveTo>
                  <a:lnTo>
                    <a:pt x="17765" y="74599"/>
                  </a:lnTo>
                  <a:lnTo>
                    <a:pt x="17369" y="74786"/>
                  </a:lnTo>
                  <a:lnTo>
                    <a:pt x="15308" y="74203"/>
                  </a:lnTo>
                  <a:lnTo>
                    <a:pt x="16037" y="73953"/>
                  </a:lnTo>
                  <a:close/>
                  <a:moveTo>
                    <a:pt x="18619" y="74516"/>
                  </a:moveTo>
                  <a:lnTo>
                    <a:pt x="19410" y="74911"/>
                  </a:lnTo>
                  <a:lnTo>
                    <a:pt x="19410" y="74911"/>
                  </a:lnTo>
                  <a:lnTo>
                    <a:pt x="18536" y="74578"/>
                  </a:lnTo>
                  <a:lnTo>
                    <a:pt x="18619" y="74516"/>
                  </a:lnTo>
                  <a:close/>
                  <a:moveTo>
                    <a:pt x="43173" y="74183"/>
                  </a:moveTo>
                  <a:lnTo>
                    <a:pt x="43902" y="74453"/>
                  </a:lnTo>
                  <a:lnTo>
                    <a:pt x="41840" y="74974"/>
                  </a:lnTo>
                  <a:lnTo>
                    <a:pt x="41444" y="74786"/>
                  </a:lnTo>
                  <a:lnTo>
                    <a:pt x="43173" y="74183"/>
                  </a:lnTo>
                  <a:close/>
                  <a:moveTo>
                    <a:pt x="47546" y="73808"/>
                  </a:moveTo>
                  <a:lnTo>
                    <a:pt x="49733" y="74412"/>
                  </a:lnTo>
                  <a:lnTo>
                    <a:pt x="46213" y="74995"/>
                  </a:lnTo>
                  <a:lnTo>
                    <a:pt x="44860" y="74495"/>
                  </a:lnTo>
                  <a:lnTo>
                    <a:pt x="47546" y="73808"/>
                  </a:lnTo>
                  <a:close/>
                  <a:moveTo>
                    <a:pt x="40590" y="74703"/>
                  </a:moveTo>
                  <a:lnTo>
                    <a:pt x="40674" y="74745"/>
                  </a:lnTo>
                  <a:lnTo>
                    <a:pt x="39778" y="75078"/>
                  </a:lnTo>
                  <a:lnTo>
                    <a:pt x="39778" y="75078"/>
                  </a:lnTo>
                  <a:lnTo>
                    <a:pt x="40590" y="74703"/>
                  </a:lnTo>
                  <a:close/>
                  <a:moveTo>
                    <a:pt x="14829" y="74370"/>
                  </a:moveTo>
                  <a:lnTo>
                    <a:pt x="16953" y="74974"/>
                  </a:lnTo>
                  <a:lnTo>
                    <a:pt x="16182" y="75328"/>
                  </a:lnTo>
                  <a:lnTo>
                    <a:pt x="13558" y="74828"/>
                  </a:lnTo>
                  <a:lnTo>
                    <a:pt x="14829" y="74370"/>
                  </a:lnTo>
                  <a:close/>
                  <a:moveTo>
                    <a:pt x="44381" y="74620"/>
                  </a:moveTo>
                  <a:lnTo>
                    <a:pt x="45651" y="75099"/>
                  </a:lnTo>
                  <a:lnTo>
                    <a:pt x="43006" y="75536"/>
                  </a:lnTo>
                  <a:lnTo>
                    <a:pt x="42236" y="75182"/>
                  </a:lnTo>
                  <a:lnTo>
                    <a:pt x="44381" y="74620"/>
                  </a:lnTo>
                  <a:close/>
                  <a:moveTo>
                    <a:pt x="8810" y="74245"/>
                  </a:moveTo>
                  <a:lnTo>
                    <a:pt x="12434" y="74911"/>
                  </a:lnTo>
                  <a:lnTo>
                    <a:pt x="10185" y="75724"/>
                  </a:lnTo>
                  <a:lnTo>
                    <a:pt x="5041" y="75224"/>
                  </a:lnTo>
                  <a:lnTo>
                    <a:pt x="8810" y="74245"/>
                  </a:lnTo>
                  <a:close/>
                  <a:moveTo>
                    <a:pt x="18161" y="74745"/>
                  </a:moveTo>
                  <a:lnTo>
                    <a:pt x="20827" y="75744"/>
                  </a:lnTo>
                  <a:lnTo>
                    <a:pt x="17807" y="74891"/>
                  </a:lnTo>
                  <a:lnTo>
                    <a:pt x="18161" y="74745"/>
                  </a:lnTo>
                  <a:close/>
                  <a:moveTo>
                    <a:pt x="41048" y="74932"/>
                  </a:moveTo>
                  <a:lnTo>
                    <a:pt x="41402" y="75099"/>
                  </a:lnTo>
                  <a:lnTo>
                    <a:pt x="38341" y="75890"/>
                  </a:lnTo>
                  <a:lnTo>
                    <a:pt x="38341" y="75890"/>
                  </a:lnTo>
                  <a:lnTo>
                    <a:pt x="41048" y="74932"/>
                  </a:lnTo>
                  <a:close/>
                  <a:moveTo>
                    <a:pt x="50399" y="74599"/>
                  </a:moveTo>
                  <a:lnTo>
                    <a:pt x="54148" y="75640"/>
                  </a:lnTo>
                  <a:lnTo>
                    <a:pt x="49004" y="76036"/>
                  </a:lnTo>
                  <a:lnTo>
                    <a:pt x="46755" y="75203"/>
                  </a:lnTo>
                  <a:lnTo>
                    <a:pt x="50399" y="74599"/>
                  </a:lnTo>
                  <a:close/>
                  <a:moveTo>
                    <a:pt x="13017" y="75036"/>
                  </a:moveTo>
                  <a:lnTo>
                    <a:pt x="15724" y="75536"/>
                  </a:lnTo>
                  <a:lnTo>
                    <a:pt x="14412" y="76119"/>
                  </a:lnTo>
                  <a:lnTo>
                    <a:pt x="10872" y="75786"/>
                  </a:lnTo>
                  <a:lnTo>
                    <a:pt x="13017" y="75036"/>
                  </a:lnTo>
                  <a:close/>
                  <a:moveTo>
                    <a:pt x="46192" y="75307"/>
                  </a:moveTo>
                  <a:lnTo>
                    <a:pt x="48317" y="76098"/>
                  </a:lnTo>
                  <a:lnTo>
                    <a:pt x="44776" y="76369"/>
                  </a:lnTo>
                  <a:lnTo>
                    <a:pt x="43464" y="75765"/>
                  </a:lnTo>
                  <a:lnTo>
                    <a:pt x="46192" y="75307"/>
                  </a:lnTo>
                  <a:close/>
                  <a:moveTo>
                    <a:pt x="17390" y="75078"/>
                  </a:moveTo>
                  <a:lnTo>
                    <a:pt x="22326" y="76453"/>
                  </a:lnTo>
                  <a:lnTo>
                    <a:pt x="16682" y="75411"/>
                  </a:lnTo>
                  <a:lnTo>
                    <a:pt x="17390" y="75078"/>
                  </a:lnTo>
                  <a:close/>
                  <a:moveTo>
                    <a:pt x="41819" y="75286"/>
                  </a:moveTo>
                  <a:lnTo>
                    <a:pt x="42506" y="75619"/>
                  </a:lnTo>
                  <a:lnTo>
                    <a:pt x="36862" y="76577"/>
                  </a:lnTo>
                  <a:lnTo>
                    <a:pt x="41819" y="75286"/>
                  </a:lnTo>
                  <a:close/>
                  <a:moveTo>
                    <a:pt x="16224" y="75619"/>
                  </a:moveTo>
                  <a:lnTo>
                    <a:pt x="23867" y="77036"/>
                  </a:lnTo>
                  <a:lnTo>
                    <a:pt x="14995" y="76182"/>
                  </a:lnTo>
                  <a:lnTo>
                    <a:pt x="16224" y="75619"/>
                  </a:lnTo>
                  <a:close/>
                  <a:moveTo>
                    <a:pt x="42964" y="75849"/>
                  </a:moveTo>
                  <a:lnTo>
                    <a:pt x="44193" y="76432"/>
                  </a:lnTo>
                  <a:lnTo>
                    <a:pt x="35301" y="77119"/>
                  </a:lnTo>
                  <a:lnTo>
                    <a:pt x="42964" y="75849"/>
                  </a:lnTo>
                  <a:close/>
                  <a:moveTo>
                    <a:pt x="4228" y="75453"/>
                  </a:moveTo>
                  <a:lnTo>
                    <a:pt x="9539" y="75953"/>
                  </a:lnTo>
                  <a:lnTo>
                    <a:pt x="5686" y="77306"/>
                  </a:lnTo>
                  <a:lnTo>
                    <a:pt x="3541" y="77286"/>
                  </a:lnTo>
                  <a:lnTo>
                    <a:pt x="1250" y="76203"/>
                  </a:lnTo>
                  <a:lnTo>
                    <a:pt x="4228" y="75453"/>
                  </a:lnTo>
                  <a:close/>
                  <a:moveTo>
                    <a:pt x="10205" y="76015"/>
                  </a:moveTo>
                  <a:lnTo>
                    <a:pt x="13892" y="76369"/>
                  </a:lnTo>
                  <a:lnTo>
                    <a:pt x="11705" y="77369"/>
                  </a:lnTo>
                  <a:lnTo>
                    <a:pt x="6540" y="77327"/>
                  </a:lnTo>
                  <a:lnTo>
                    <a:pt x="10205" y="76015"/>
                  </a:lnTo>
                  <a:close/>
                  <a:moveTo>
                    <a:pt x="14454" y="76432"/>
                  </a:moveTo>
                  <a:lnTo>
                    <a:pt x="24659" y="77411"/>
                  </a:lnTo>
                  <a:lnTo>
                    <a:pt x="24804" y="77473"/>
                  </a:lnTo>
                  <a:lnTo>
                    <a:pt x="24804" y="77473"/>
                  </a:lnTo>
                  <a:lnTo>
                    <a:pt x="12392" y="77369"/>
                  </a:lnTo>
                  <a:lnTo>
                    <a:pt x="14454" y="76432"/>
                  </a:lnTo>
                  <a:close/>
                  <a:moveTo>
                    <a:pt x="29636" y="69497"/>
                  </a:moveTo>
                  <a:lnTo>
                    <a:pt x="40236" y="74537"/>
                  </a:lnTo>
                  <a:lnTo>
                    <a:pt x="36654" y="76182"/>
                  </a:lnTo>
                  <a:lnTo>
                    <a:pt x="35134" y="76723"/>
                  </a:lnTo>
                  <a:lnTo>
                    <a:pt x="33572" y="77119"/>
                  </a:lnTo>
                  <a:lnTo>
                    <a:pt x="31989" y="77390"/>
                  </a:lnTo>
                  <a:lnTo>
                    <a:pt x="30386" y="77515"/>
                  </a:lnTo>
                  <a:lnTo>
                    <a:pt x="28782" y="77494"/>
                  </a:lnTo>
                  <a:lnTo>
                    <a:pt x="27178" y="77348"/>
                  </a:lnTo>
                  <a:lnTo>
                    <a:pt x="25596" y="77056"/>
                  </a:lnTo>
                  <a:lnTo>
                    <a:pt x="24034" y="76619"/>
                  </a:lnTo>
                  <a:lnTo>
                    <a:pt x="22534" y="76057"/>
                  </a:lnTo>
                  <a:lnTo>
                    <a:pt x="18973" y="74370"/>
                  </a:lnTo>
                  <a:lnTo>
                    <a:pt x="29636" y="69497"/>
                  </a:lnTo>
                  <a:close/>
                  <a:moveTo>
                    <a:pt x="44714" y="76682"/>
                  </a:moveTo>
                  <a:lnTo>
                    <a:pt x="46776" y="77660"/>
                  </a:lnTo>
                  <a:lnTo>
                    <a:pt x="46776" y="77660"/>
                  </a:lnTo>
                  <a:lnTo>
                    <a:pt x="34343" y="77556"/>
                  </a:lnTo>
                  <a:lnTo>
                    <a:pt x="34488" y="77473"/>
                  </a:lnTo>
                  <a:lnTo>
                    <a:pt x="44714" y="76682"/>
                  </a:lnTo>
                  <a:close/>
                  <a:moveTo>
                    <a:pt x="48962" y="76328"/>
                  </a:moveTo>
                  <a:lnTo>
                    <a:pt x="52628" y="77702"/>
                  </a:lnTo>
                  <a:lnTo>
                    <a:pt x="47463" y="77660"/>
                  </a:lnTo>
                  <a:lnTo>
                    <a:pt x="45297" y="76619"/>
                  </a:lnTo>
                  <a:lnTo>
                    <a:pt x="48962" y="76328"/>
                  </a:lnTo>
                  <a:close/>
                  <a:moveTo>
                    <a:pt x="54960" y="75869"/>
                  </a:moveTo>
                  <a:lnTo>
                    <a:pt x="57917" y="76682"/>
                  </a:lnTo>
                  <a:lnTo>
                    <a:pt x="55626" y="77723"/>
                  </a:lnTo>
                  <a:lnTo>
                    <a:pt x="53461" y="77702"/>
                  </a:lnTo>
                  <a:lnTo>
                    <a:pt x="49649" y="76286"/>
                  </a:lnTo>
                  <a:lnTo>
                    <a:pt x="54960" y="75869"/>
                  </a:lnTo>
                  <a:close/>
                  <a:moveTo>
                    <a:pt x="4895" y="77598"/>
                  </a:moveTo>
                  <a:lnTo>
                    <a:pt x="4478" y="77744"/>
                  </a:lnTo>
                  <a:lnTo>
                    <a:pt x="4166" y="77598"/>
                  </a:lnTo>
                  <a:close/>
                  <a:moveTo>
                    <a:pt x="26283" y="77765"/>
                  </a:moveTo>
                  <a:lnTo>
                    <a:pt x="26429" y="77827"/>
                  </a:lnTo>
                  <a:lnTo>
                    <a:pt x="26262" y="77848"/>
                  </a:lnTo>
                  <a:lnTo>
                    <a:pt x="26116" y="77765"/>
                  </a:lnTo>
                  <a:close/>
                  <a:moveTo>
                    <a:pt x="33030" y="77827"/>
                  </a:moveTo>
                  <a:lnTo>
                    <a:pt x="32885" y="77890"/>
                  </a:lnTo>
                  <a:lnTo>
                    <a:pt x="32718" y="77890"/>
                  </a:lnTo>
                  <a:lnTo>
                    <a:pt x="32885" y="77827"/>
                  </a:lnTo>
                  <a:close/>
                  <a:moveTo>
                    <a:pt x="27928" y="77994"/>
                  </a:moveTo>
                  <a:lnTo>
                    <a:pt x="28074" y="78056"/>
                  </a:lnTo>
                  <a:lnTo>
                    <a:pt x="27907" y="78077"/>
                  </a:lnTo>
                  <a:lnTo>
                    <a:pt x="27762" y="78014"/>
                  </a:lnTo>
                  <a:lnTo>
                    <a:pt x="27928" y="77994"/>
                  </a:lnTo>
                  <a:close/>
                  <a:moveTo>
                    <a:pt x="31239" y="78035"/>
                  </a:moveTo>
                  <a:lnTo>
                    <a:pt x="31385" y="78056"/>
                  </a:lnTo>
                  <a:lnTo>
                    <a:pt x="31239" y="78098"/>
                  </a:lnTo>
                  <a:lnTo>
                    <a:pt x="31073" y="78077"/>
                  </a:lnTo>
                  <a:lnTo>
                    <a:pt x="31239" y="78035"/>
                  </a:lnTo>
                  <a:close/>
                  <a:moveTo>
                    <a:pt x="29573" y="78098"/>
                  </a:moveTo>
                  <a:lnTo>
                    <a:pt x="29740" y="78119"/>
                  </a:lnTo>
                  <a:lnTo>
                    <a:pt x="29573" y="78160"/>
                  </a:lnTo>
                  <a:lnTo>
                    <a:pt x="29407" y="78119"/>
                  </a:lnTo>
                  <a:lnTo>
                    <a:pt x="29573" y="78098"/>
                  </a:lnTo>
                  <a:close/>
                  <a:moveTo>
                    <a:pt x="55002" y="78014"/>
                  </a:moveTo>
                  <a:lnTo>
                    <a:pt x="54669" y="78160"/>
                  </a:lnTo>
                  <a:lnTo>
                    <a:pt x="54252" y="78014"/>
                  </a:lnTo>
                  <a:close/>
                  <a:moveTo>
                    <a:pt x="27074" y="78077"/>
                  </a:moveTo>
                  <a:lnTo>
                    <a:pt x="27345" y="78160"/>
                  </a:lnTo>
                  <a:lnTo>
                    <a:pt x="27053" y="78223"/>
                  </a:lnTo>
                  <a:lnTo>
                    <a:pt x="26783" y="78098"/>
                  </a:lnTo>
                  <a:lnTo>
                    <a:pt x="27074" y="78077"/>
                  </a:lnTo>
                  <a:close/>
                  <a:moveTo>
                    <a:pt x="32073" y="78119"/>
                  </a:moveTo>
                  <a:lnTo>
                    <a:pt x="32364" y="78139"/>
                  </a:lnTo>
                  <a:lnTo>
                    <a:pt x="32093" y="78264"/>
                  </a:lnTo>
                  <a:lnTo>
                    <a:pt x="31802" y="78202"/>
                  </a:lnTo>
                  <a:lnTo>
                    <a:pt x="32073" y="78119"/>
                  </a:lnTo>
                  <a:close/>
                  <a:moveTo>
                    <a:pt x="28740" y="78223"/>
                  </a:moveTo>
                  <a:lnTo>
                    <a:pt x="29011" y="78306"/>
                  </a:lnTo>
                  <a:lnTo>
                    <a:pt x="28740" y="78389"/>
                  </a:lnTo>
                  <a:lnTo>
                    <a:pt x="28449" y="78285"/>
                  </a:lnTo>
                  <a:lnTo>
                    <a:pt x="28740" y="78223"/>
                  </a:lnTo>
                  <a:close/>
                  <a:moveTo>
                    <a:pt x="30406" y="78244"/>
                  </a:moveTo>
                  <a:lnTo>
                    <a:pt x="30698" y="78285"/>
                  </a:lnTo>
                  <a:lnTo>
                    <a:pt x="30406" y="78389"/>
                  </a:lnTo>
                  <a:lnTo>
                    <a:pt x="30136" y="78306"/>
                  </a:lnTo>
                  <a:lnTo>
                    <a:pt x="30406" y="78244"/>
                  </a:lnTo>
                  <a:close/>
                  <a:moveTo>
                    <a:pt x="27887" y="78369"/>
                  </a:moveTo>
                  <a:lnTo>
                    <a:pt x="28241" y="78514"/>
                  </a:lnTo>
                  <a:lnTo>
                    <a:pt x="27866" y="78598"/>
                  </a:lnTo>
                  <a:lnTo>
                    <a:pt x="27512" y="78431"/>
                  </a:lnTo>
                  <a:lnTo>
                    <a:pt x="27887" y="78369"/>
                  </a:lnTo>
                  <a:close/>
                  <a:moveTo>
                    <a:pt x="31260" y="78410"/>
                  </a:moveTo>
                  <a:lnTo>
                    <a:pt x="31635" y="78473"/>
                  </a:lnTo>
                  <a:lnTo>
                    <a:pt x="31281" y="78639"/>
                  </a:lnTo>
                  <a:lnTo>
                    <a:pt x="30906" y="78535"/>
                  </a:lnTo>
                  <a:lnTo>
                    <a:pt x="31260" y="78410"/>
                  </a:lnTo>
                  <a:close/>
                  <a:moveTo>
                    <a:pt x="29573" y="78452"/>
                  </a:moveTo>
                  <a:lnTo>
                    <a:pt x="29948" y="78556"/>
                  </a:lnTo>
                  <a:lnTo>
                    <a:pt x="29573" y="78702"/>
                  </a:lnTo>
                  <a:lnTo>
                    <a:pt x="29199" y="78556"/>
                  </a:lnTo>
                  <a:lnTo>
                    <a:pt x="29573" y="78452"/>
                  </a:lnTo>
                  <a:close/>
                  <a:moveTo>
                    <a:pt x="55689" y="78014"/>
                  </a:moveTo>
                  <a:lnTo>
                    <a:pt x="59167" y="78035"/>
                  </a:lnTo>
                  <a:lnTo>
                    <a:pt x="56709" y="78910"/>
                  </a:lnTo>
                  <a:lnTo>
                    <a:pt x="55064" y="78306"/>
                  </a:lnTo>
                  <a:lnTo>
                    <a:pt x="55689" y="78014"/>
                  </a:lnTo>
                  <a:close/>
                  <a:moveTo>
                    <a:pt x="28720" y="78681"/>
                  </a:moveTo>
                  <a:lnTo>
                    <a:pt x="29136" y="78848"/>
                  </a:lnTo>
                  <a:lnTo>
                    <a:pt x="28699" y="78993"/>
                  </a:lnTo>
                  <a:lnTo>
                    <a:pt x="28261" y="78806"/>
                  </a:lnTo>
                  <a:lnTo>
                    <a:pt x="28720" y="78681"/>
                  </a:lnTo>
                  <a:close/>
                  <a:moveTo>
                    <a:pt x="30427" y="78702"/>
                  </a:moveTo>
                  <a:lnTo>
                    <a:pt x="30865" y="78827"/>
                  </a:lnTo>
                  <a:lnTo>
                    <a:pt x="30427" y="79014"/>
                  </a:lnTo>
                  <a:lnTo>
                    <a:pt x="29990" y="78848"/>
                  </a:lnTo>
                  <a:lnTo>
                    <a:pt x="30427" y="78702"/>
                  </a:lnTo>
                  <a:close/>
                  <a:moveTo>
                    <a:pt x="5749" y="77598"/>
                  </a:moveTo>
                  <a:lnTo>
                    <a:pt x="11080" y="77640"/>
                  </a:lnTo>
                  <a:lnTo>
                    <a:pt x="7602" y="79243"/>
                  </a:lnTo>
                  <a:lnTo>
                    <a:pt x="4853" y="77910"/>
                  </a:lnTo>
                  <a:lnTo>
                    <a:pt x="5749" y="77598"/>
                  </a:lnTo>
                  <a:close/>
                  <a:moveTo>
                    <a:pt x="11767" y="77660"/>
                  </a:moveTo>
                  <a:lnTo>
                    <a:pt x="25429" y="77765"/>
                  </a:lnTo>
                  <a:lnTo>
                    <a:pt x="25679" y="77890"/>
                  </a:lnTo>
                  <a:lnTo>
                    <a:pt x="8227" y="79264"/>
                  </a:lnTo>
                  <a:lnTo>
                    <a:pt x="11767" y="77660"/>
                  </a:lnTo>
                  <a:close/>
                  <a:moveTo>
                    <a:pt x="29573" y="78993"/>
                  </a:moveTo>
                  <a:lnTo>
                    <a:pt x="30073" y="79181"/>
                  </a:lnTo>
                  <a:lnTo>
                    <a:pt x="29573" y="79410"/>
                  </a:lnTo>
                  <a:lnTo>
                    <a:pt x="29074" y="79181"/>
                  </a:lnTo>
                  <a:lnTo>
                    <a:pt x="29573" y="78993"/>
                  </a:lnTo>
                  <a:close/>
                  <a:moveTo>
                    <a:pt x="4457" y="78056"/>
                  </a:moveTo>
                  <a:lnTo>
                    <a:pt x="7186" y="79347"/>
                  </a:lnTo>
                  <a:lnTo>
                    <a:pt x="5228" y="79514"/>
                  </a:lnTo>
                  <a:lnTo>
                    <a:pt x="2854" y="78618"/>
                  </a:lnTo>
                  <a:lnTo>
                    <a:pt x="4457" y="78056"/>
                  </a:lnTo>
                  <a:close/>
                  <a:moveTo>
                    <a:pt x="48067" y="77952"/>
                  </a:moveTo>
                  <a:lnTo>
                    <a:pt x="53419" y="77994"/>
                  </a:lnTo>
                  <a:lnTo>
                    <a:pt x="54294" y="78327"/>
                  </a:lnTo>
                  <a:lnTo>
                    <a:pt x="51524" y="79597"/>
                  </a:lnTo>
                  <a:lnTo>
                    <a:pt x="48067" y="77952"/>
                  </a:lnTo>
                  <a:close/>
                  <a:moveTo>
                    <a:pt x="33718" y="77827"/>
                  </a:moveTo>
                  <a:lnTo>
                    <a:pt x="47379" y="77952"/>
                  </a:lnTo>
                  <a:lnTo>
                    <a:pt x="50899" y="79618"/>
                  </a:lnTo>
                  <a:lnTo>
                    <a:pt x="33468" y="77952"/>
                  </a:lnTo>
                  <a:lnTo>
                    <a:pt x="33718" y="77827"/>
                  </a:lnTo>
                  <a:close/>
                  <a:moveTo>
                    <a:pt x="2437" y="78785"/>
                  </a:moveTo>
                  <a:lnTo>
                    <a:pt x="4541" y="79556"/>
                  </a:lnTo>
                  <a:lnTo>
                    <a:pt x="896" y="79847"/>
                  </a:lnTo>
                  <a:lnTo>
                    <a:pt x="63" y="79618"/>
                  </a:lnTo>
                  <a:lnTo>
                    <a:pt x="2437" y="78785"/>
                  </a:lnTo>
                  <a:close/>
                  <a:moveTo>
                    <a:pt x="6603" y="79701"/>
                  </a:moveTo>
                  <a:lnTo>
                    <a:pt x="6207" y="79868"/>
                  </a:lnTo>
                  <a:lnTo>
                    <a:pt x="5874" y="79743"/>
                  </a:lnTo>
                  <a:lnTo>
                    <a:pt x="6603" y="79701"/>
                  </a:lnTo>
                  <a:close/>
                  <a:moveTo>
                    <a:pt x="54689" y="78473"/>
                  </a:moveTo>
                  <a:lnTo>
                    <a:pt x="56272" y="79077"/>
                  </a:lnTo>
                  <a:lnTo>
                    <a:pt x="53898" y="79910"/>
                  </a:lnTo>
                  <a:lnTo>
                    <a:pt x="51940" y="79722"/>
                  </a:lnTo>
                  <a:lnTo>
                    <a:pt x="54689" y="78473"/>
                  </a:lnTo>
                  <a:close/>
                  <a:moveTo>
                    <a:pt x="52523" y="80076"/>
                  </a:moveTo>
                  <a:lnTo>
                    <a:pt x="53252" y="80139"/>
                  </a:lnTo>
                  <a:lnTo>
                    <a:pt x="52919" y="80264"/>
                  </a:lnTo>
                  <a:lnTo>
                    <a:pt x="52523" y="80076"/>
                  </a:lnTo>
                  <a:close/>
                  <a:moveTo>
                    <a:pt x="56709" y="79222"/>
                  </a:moveTo>
                  <a:lnTo>
                    <a:pt x="59063" y="80097"/>
                  </a:lnTo>
                  <a:lnTo>
                    <a:pt x="58209" y="80326"/>
                  </a:lnTo>
                  <a:lnTo>
                    <a:pt x="54585" y="79972"/>
                  </a:lnTo>
                  <a:lnTo>
                    <a:pt x="56709" y="79222"/>
                  </a:lnTo>
                  <a:close/>
                  <a:moveTo>
                    <a:pt x="5186" y="79806"/>
                  </a:moveTo>
                  <a:lnTo>
                    <a:pt x="5832" y="80035"/>
                  </a:lnTo>
                  <a:lnTo>
                    <a:pt x="4228" y="80763"/>
                  </a:lnTo>
                  <a:lnTo>
                    <a:pt x="1708" y="80076"/>
                  </a:lnTo>
                  <a:lnTo>
                    <a:pt x="5186" y="79806"/>
                  </a:lnTo>
                  <a:close/>
                  <a:moveTo>
                    <a:pt x="26220" y="78139"/>
                  </a:moveTo>
                  <a:lnTo>
                    <a:pt x="26554" y="78306"/>
                  </a:lnTo>
                  <a:lnTo>
                    <a:pt x="11101" y="80888"/>
                  </a:lnTo>
                  <a:lnTo>
                    <a:pt x="8289" y="79556"/>
                  </a:lnTo>
                  <a:lnTo>
                    <a:pt x="26220" y="78139"/>
                  </a:lnTo>
                  <a:close/>
                  <a:moveTo>
                    <a:pt x="7706" y="79597"/>
                  </a:moveTo>
                  <a:lnTo>
                    <a:pt x="10601" y="80972"/>
                  </a:lnTo>
                  <a:lnTo>
                    <a:pt x="9601" y="81138"/>
                  </a:lnTo>
                  <a:lnTo>
                    <a:pt x="6582" y="80014"/>
                  </a:lnTo>
                  <a:lnTo>
                    <a:pt x="7456" y="79618"/>
                  </a:lnTo>
                  <a:lnTo>
                    <a:pt x="7706" y="79597"/>
                  </a:lnTo>
                  <a:close/>
                  <a:moveTo>
                    <a:pt x="32926" y="78202"/>
                  </a:moveTo>
                  <a:lnTo>
                    <a:pt x="50837" y="79910"/>
                  </a:lnTo>
                  <a:lnTo>
                    <a:pt x="48004" y="81201"/>
                  </a:lnTo>
                  <a:lnTo>
                    <a:pt x="32593" y="78348"/>
                  </a:lnTo>
                  <a:lnTo>
                    <a:pt x="32926" y="78202"/>
                  </a:lnTo>
                  <a:close/>
                  <a:moveTo>
                    <a:pt x="53940" y="80201"/>
                  </a:moveTo>
                  <a:lnTo>
                    <a:pt x="57397" y="80534"/>
                  </a:lnTo>
                  <a:lnTo>
                    <a:pt x="54877" y="81201"/>
                  </a:lnTo>
                  <a:lnTo>
                    <a:pt x="53294" y="80430"/>
                  </a:lnTo>
                  <a:lnTo>
                    <a:pt x="53940" y="80201"/>
                  </a:lnTo>
                  <a:close/>
                  <a:moveTo>
                    <a:pt x="51420" y="79972"/>
                  </a:moveTo>
                  <a:lnTo>
                    <a:pt x="51670" y="79993"/>
                  </a:lnTo>
                  <a:lnTo>
                    <a:pt x="52523" y="80389"/>
                  </a:lnTo>
                  <a:lnTo>
                    <a:pt x="49483" y="81472"/>
                  </a:lnTo>
                  <a:lnTo>
                    <a:pt x="48504" y="81284"/>
                  </a:lnTo>
                  <a:lnTo>
                    <a:pt x="51420" y="79972"/>
                  </a:lnTo>
                  <a:close/>
                  <a:moveTo>
                    <a:pt x="6207" y="80180"/>
                  </a:moveTo>
                  <a:lnTo>
                    <a:pt x="9039" y="81242"/>
                  </a:lnTo>
                  <a:lnTo>
                    <a:pt x="7102" y="81576"/>
                  </a:lnTo>
                  <a:lnTo>
                    <a:pt x="4666" y="80888"/>
                  </a:lnTo>
                  <a:lnTo>
                    <a:pt x="6207" y="80180"/>
                  </a:lnTo>
                  <a:close/>
                  <a:moveTo>
                    <a:pt x="52898" y="80576"/>
                  </a:moveTo>
                  <a:lnTo>
                    <a:pt x="54439" y="81305"/>
                  </a:lnTo>
                  <a:lnTo>
                    <a:pt x="52003" y="81930"/>
                  </a:lnTo>
                  <a:lnTo>
                    <a:pt x="50066" y="81576"/>
                  </a:lnTo>
                  <a:lnTo>
                    <a:pt x="52898" y="80576"/>
                  </a:lnTo>
                  <a:close/>
                  <a:moveTo>
                    <a:pt x="27012" y="78514"/>
                  </a:moveTo>
                  <a:lnTo>
                    <a:pt x="27428" y="78723"/>
                  </a:lnTo>
                  <a:lnTo>
                    <a:pt x="13892" y="82221"/>
                  </a:lnTo>
                  <a:lnTo>
                    <a:pt x="11559" y="81118"/>
                  </a:lnTo>
                  <a:lnTo>
                    <a:pt x="27012" y="78514"/>
                  </a:lnTo>
                  <a:close/>
                  <a:moveTo>
                    <a:pt x="4249" y="81076"/>
                  </a:moveTo>
                  <a:lnTo>
                    <a:pt x="6415" y="81680"/>
                  </a:lnTo>
                  <a:lnTo>
                    <a:pt x="2812" y="82284"/>
                  </a:lnTo>
                  <a:lnTo>
                    <a:pt x="1958" y="82117"/>
                  </a:lnTo>
                  <a:lnTo>
                    <a:pt x="4249" y="81076"/>
                  </a:lnTo>
                  <a:close/>
                  <a:moveTo>
                    <a:pt x="11059" y="81201"/>
                  </a:moveTo>
                  <a:lnTo>
                    <a:pt x="13454" y="82346"/>
                  </a:lnTo>
                  <a:lnTo>
                    <a:pt x="13059" y="82430"/>
                  </a:lnTo>
                  <a:lnTo>
                    <a:pt x="10143" y="81347"/>
                  </a:lnTo>
                  <a:lnTo>
                    <a:pt x="11059" y="81201"/>
                  </a:lnTo>
                  <a:close/>
                  <a:moveTo>
                    <a:pt x="32135" y="78556"/>
                  </a:moveTo>
                  <a:lnTo>
                    <a:pt x="47546" y="81409"/>
                  </a:lnTo>
                  <a:lnTo>
                    <a:pt x="45193" y="82492"/>
                  </a:lnTo>
                  <a:lnTo>
                    <a:pt x="31718" y="78743"/>
                  </a:lnTo>
                  <a:lnTo>
                    <a:pt x="32135" y="78556"/>
                  </a:lnTo>
                  <a:close/>
                  <a:moveTo>
                    <a:pt x="1500" y="82346"/>
                  </a:moveTo>
                  <a:lnTo>
                    <a:pt x="1979" y="82430"/>
                  </a:lnTo>
                  <a:lnTo>
                    <a:pt x="917" y="82596"/>
                  </a:lnTo>
                  <a:lnTo>
                    <a:pt x="1500" y="82346"/>
                  </a:lnTo>
                  <a:close/>
                  <a:moveTo>
                    <a:pt x="48046" y="81513"/>
                  </a:moveTo>
                  <a:lnTo>
                    <a:pt x="48941" y="81680"/>
                  </a:lnTo>
                  <a:lnTo>
                    <a:pt x="46005" y="82700"/>
                  </a:lnTo>
                  <a:lnTo>
                    <a:pt x="45630" y="82596"/>
                  </a:lnTo>
                  <a:lnTo>
                    <a:pt x="48046" y="81513"/>
                  </a:lnTo>
                  <a:close/>
                  <a:moveTo>
                    <a:pt x="54835" y="81492"/>
                  </a:moveTo>
                  <a:lnTo>
                    <a:pt x="57126" y="82575"/>
                  </a:lnTo>
                  <a:lnTo>
                    <a:pt x="56251" y="82721"/>
                  </a:lnTo>
                  <a:lnTo>
                    <a:pt x="52669" y="82055"/>
                  </a:lnTo>
                  <a:lnTo>
                    <a:pt x="54835" y="81492"/>
                  </a:lnTo>
                  <a:close/>
                  <a:moveTo>
                    <a:pt x="9581" y="81451"/>
                  </a:moveTo>
                  <a:lnTo>
                    <a:pt x="12580" y="82555"/>
                  </a:lnTo>
                  <a:lnTo>
                    <a:pt x="11601" y="82825"/>
                  </a:lnTo>
                  <a:lnTo>
                    <a:pt x="7748" y="81742"/>
                  </a:lnTo>
                  <a:lnTo>
                    <a:pt x="9581" y="81451"/>
                  </a:lnTo>
                  <a:close/>
                  <a:moveTo>
                    <a:pt x="57584" y="82804"/>
                  </a:moveTo>
                  <a:lnTo>
                    <a:pt x="58167" y="83075"/>
                  </a:lnTo>
                  <a:lnTo>
                    <a:pt x="58167" y="83075"/>
                  </a:lnTo>
                  <a:lnTo>
                    <a:pt x="57084" y="82888"/>
                  </a:lnTo>
                  <a:lnTo>
                    <a:pt x="57584" y="82804"/>
                  </a:lnTo>
                  <a:close/>
                  <a:moveTo>
                    <a:pt x="49504" y="81784"/>
                  </a:moveTo>
                  <a:lnTo>
                    <a:pt x="51336" y="82117"/>
                  </a:lnTo>
                  <a:lnTo>
                    <a:pt x="47463" y="83117"/>
                  </a:lnTo>
                  <a:lnTo>
                    <a:pt x="46505" y="82846"/>
                  </a:lnTo>
                  <a:lnTo>
                    <a:pt x="49504" y="81784"/>
                  </a:lnTo>
                  <a:close/>
                  <a:moveTo>
                    <a:pt x="27824" y="78910"/>
                  </a:moveTo>
                  <a:lnTo>
                    <a:pt x="28303" y="79139"/>
                  </a:lnTo>
                  <a:lnTo>
                    <a:pt x="16328" y="83388"/>
                  </a:lnTo>
                  <a:lnTo>
                    <a:pt x="14287" y="82430"/>
                  </a:lnTo>
                  <a:lnTo>
                    <a:pt x="27824" y="78910"/>
                  </a:lnTo>
                  <a:close/>
                  <a:moveTo>
                    <a:pt x="7082" y="81867"/>
                  </a:moveTo>
                  <a:lnTo>
                    <a:pt x="11038" y="82971"/>
                  </a:lnTo>
                  <a:lnTo>
                    <a:pt x="9143" y="83450"/>
                  </a:lnTo>
                  <a:lnTo>
                    <a:pt x="3645" y="82450"/>
                  </a:lnTo>
                  <a:lnTo>
                    <a:pt x="7082" y="81867"/>
                  </a:lnTo>
                  <a:close/>
                  <a:moveTo>
                    <a:pt x="13850" y="82534"/>
                  </a:moveTo>
                  <a:lnTo>
                    <a:pt x="15787" y="83450"/>
                  </a:lnTo>
                  <a:lnTo>
                    <a:pt x="13538" y="82617"/>
                  </a:lnTo>
                  <a:lnTo>
                    <a:pt x="13850" y="82534"/>
                  </a:lnTo>
                  <a:close/>
                  <a:moveTo>
                    <a:pt x="31302" y="78931"/>
                  </a:moveTo>
                  <a:lnTo>
                    <a:pt x="44776" y="82679"/>
                  </a:lnTo>
                  <a:lnTo>
                    <a:pt x="42735" y="83617"/>
                  </a:lnTo>
                  <a:lnTo>
                    <a:pt x="30823" y="79160"/>
                  </a:lnTo>
                  <a:lnTo>
                    <a:pt x="31302" y="78931"/>
                  </a:lnTo>
                  <a:close/>
                  <a:moveTo>
                    <a:pt x="45214" y="82784"/>
                  </a:moveTo>
                  <a:lnTo>
                    <a:pt x="45526" y="82888"/>
                  </a:lnTo>
                  <a:lnTo>
                    <a:pt x="43256" y="83679"/>
                  </a:lnTo>
                  <a:lnTo>
                    <a:pt x="45214" y="82784"/>
                  </a:lnTo>
                  <a:close/>
                  <a:moveTo>
                    <a:pt x="52003" y="82242"/>
                  </a:moveTo>
                  <a:lnTo>
                    <a:pt x="55418" y="82867"/>
                  </a:lnTo>
                  <a:lnTo>
                    <a:pt x="49920" y="83783"/>
                  </a:lnTo>
                  <a:lnTo>
                    <a:pt x="48025" y="83263"/>
                  </a:lnTo>
                  <a:lnTo>
                    <a:pt x="52003" y="82242"/>
                  </a:lnTo>
                  <a:close/>
                  <a:moveTo>
                    <a:pt x="13059" y="82742"/>
                  </a:moveTo>
                  <a:lnTo>
                    <a:pt x="15537" y="83679"/>
                  </a:lnTo>
                  <a:lnTo>
                    <a:pt x="15162" y="83804"/>
                  </a:lnTo>
                  <a:lnTo>
                    <a:pt x="12163" y="82971"/>
                  </a:lnTo>
                  <a:lnTo>
                    <a:pt x="13059" y="82742"/>
                  </a:lnTo>
                  <a:close/>
                  <a:moveTo>
                    <a:pt x="46026" y="83013"/>
                  </a:moveTo>
                  <a:lnTo>
                    <a:pt x="46900" y="83263"/>
                  </a:lnTo>
                  <a:lnTo>
                    <a:pt x="43881" y="84033"/>
                  </a:lnTo>
                  <a:lnTo>
                    <a:pt x="43527" y="83908"/>
                  </a:lnTo>
                  <a:lnTo>
                    <a:pt x="46026" y="83013"/>
                  </a:lnTo>
                  <a:close/>
                  <a:moveTo>
                    <a:pt x="11601" y="83117"/>
                  </a:moveTo>
                  <a:lnTo>
                    <a:pt x="14683" y="83971"/>
                  </a:lnTo>
                  <a:lnTo>
                    <a:pt x="13746" y="84304"/>
                  </a:lnTo>
                  <a:lnTo>
                    <a:pt x="9810" y="83575"/>
                  </a:lnTo>
                  <a:lnTo>
                    <a:pt x="11601" y="83117"/>
                  </a:lnTo>
                  <a:close/>
                  <a:moveTo>
                    <a:pt x="28678" y="79306"/>
                  </a:moveTo>
                  <a:lnTo>
                    <a:pt x="29219" y="79576"/>
                  </a:lnTo>
                  <a:lnTo>
                    <a:pt x="18536" y="84450"/>
                  </a:lnTo>
                  <a:lnTo>
                    <a:pt x="16703" y="83575"/>
                  </a:lnTo>
                  <a:lnTo>
                    <a:pt x="28678" y="79306"/>
                  </a:lnTo>
                  <a:close/>
                  <a:moveTo>
                    <a:pt x="15953" y="83825"/>
                  </a:moveTo>
                  <a:lnTo>
                    <a:pt x="17973" y="84575"/>
                  </a:lnTo>
                  <a:lnTo>
                    <a:pt x="17973" y="84575"/>
                  </a:lnTo>
                  <a:lnTo>
                    <a:pt x="15662" y="83929"/>
                  </a:lnTo>
                  <a:lnTo>
                    <a:pt x="15953" y="83825"/>
                  </a:lnTo>
                  <a:close/>
                  <a:moveTo>
                    <a:pt x="47463" y="83408"/>
                  </a:moveTo>
                  <a:lnTo>
                    <a:pt x="49233" y="83908"/>
                  </a:lnTo>
                  <a:lnTo>
                    <a:pt x="45297" y="84575"/>
                  </a:lnTo>
                  <a:lnTo>
                    <a:pt x="44360" y="84221"/>
                  </a:lnTo>
                  <a:lnTo>
                    <a:pt x="47463" y="83408"/>
                  </a:lnTo>
                  <a:close/>
                  <a:moveTo>
                    <a:pt x="30448" y="79327"/>
                  </a:moveTo>
                  <a:lnTo>
                    <a:pt x="42360" y="83783"/>
                  </a:lnTo>
                  <a:lnTo>
                    <a:pt x="40507" y="84616"/>
                  </a:lnTo>
                  <a:lnTo>
                    <a:pt x="29907" y="79576"/>
                  </a:lnTo>
                  <a:lnTo>
                    <a:pt x="30448" y="79327"/>
                  </a:lnTo>
                  <a:close/>
                  <a:moveTo>
                    <a:pt x="43089" y="84054"/>
                  </a:moveTo>
                  <a:lnTo>
                    <a:pt x="43402" y="84158"/>
                  </a:lnTo>
                  <a:lnTo>
                    <a:pt x="41069" y="84762"/>
                  </a:lnTo>
                  <a:lnTo>
                    <a:pt x="43089" y="84054"/>
                  </a:lnTo>
                  <a:close/>
                  <a:moveTo>
                    <a:pt x="15183" y="84096"/>
                  </a:moveTo>
                  <a:lnTo>
                    <a:pt x="17724" y="84804"/>
                  </a:lnTo>
                  <a:lnTo>
                    <a:pt x="17369" y="84970"/>
                  </a:lnTo>
                  <a:lnTo>
                    <a:pt x="14308" y="84408"/>
                  </a:lnTo>
                  <a:lnTo>
                    <a:pt x="15183" y="84096"/>
                  </a:lnTo>
                  <a:close/>
                  <a:moveTo>
                    <a:pt x="9143" y="83742"/>
                  </a:moveTo>
                  <a:lnTo>
                    <a:pt x="13204" y="84491"/>
                  </a:lnTo>
                  <a:lnTo>
                    <a:pt x="11351" y="85158"/>
                  </a:lnTo>
                  <a:lnTo>
                    <a:pt x="5790" y="84616"/>
                  </a:lnTo>
                  <a:lnTo>
                    <a:pt x="9143" y="83742"/>
                  </a:lnTo>
                  <a:close/>
                  <a:moveTo>
                    <a:pt x="43881" y="84346"/>
                  </a:moveTo>
                  <a:lnTo>
                    <a:pt x="44735" y="84658"/>
                  </a:lnTo>
                  <a:lnTo>
                    <a:pt x="41652" y="85179"/>
                  </a:lnTo>
                  <a:lnTo>
                    <a:pt x="41298" y="85012"/>
                  </a:lnTo>
                  <a:lnTo>
                    <a:pt x="43881" y="84346"/>
                  </a:lnTo>
                  <a:close/>
                  <a:moveTo>
                    <a:pt x="49899" y="84096"/>
                  </a:moveTo>
                  <a:lnTo>
                    <a:pt x="53252" y="85012"/>
                  </a:lnTo>
                  <a:lnTo>
                    <a:pt x="47692" y="85449"/>
                  </a:lnTo>
                  <a:lnTo>
                    <a:pt x="45838" y="84762"/>
                  </a:lnTo>
                  <a:lnTo>
                    <a:pt x="49899" y="84096"/>
                  </a:lnTo>
                  <a:close/>
                  <a:moveTo>
                    <a:pt x="18161" y="84929"/>
                  </a:moveTo>
                  <a:lnTo>
                    <a:pt x="19910" y="85408"/>
                  </a:lnTo>
                  <a:lnTo>
                    <a:pt x="20014" y="85470"/>
                  </a:lnTo>
                  <a:lnTo>
                    <a:pt x="20014" y="85470"/>
                  </a:lnTo>
                  <a:lnTo>
                    <a:pt x="17869" y="85074"/>
                  </a:lnTo>
                  <a:lnTo>
                    <a:pt x="18161" y="84929"/>
                  </a:lnTo>
                  <a:close/>
                  <a:moveTo>
                    <a:pt x="13767" y="84595"/>
                  </a:moveTo>
                  <a:lnTo>
                    <a:pt x="16911" y="85179"/>
                  </a:lnTo>
                  <a:lnTo>
                    <a:pt x="15995" y="85595"/>
                  </a:lnTo>
                  <a:lnTo>
                    <a:pt x="12017" y="85220"/>
                  </a:lnTo>
                  <a:lnTo>
                    <a:pt x="13767" y="84595"/>
                  </a:lnTo>
                  <a:close/>
                  <a:moveTo>
                    <a:pt x="40861" y="85116"/>
                  </a:moveTo>
                  <a:lnTo>
                    <a:pt x="41153" y="85262"/>
                  </a:lnTo>
                  <a:lnTo>
                    <a:pt x="39008" y="85616"/>
                  </a:lnTo>
                  <a:lnTo>
                    <a:pt x="39132" y="85574"/>
                  </a:lnTo>
                  <a:lnTo>
                    <a:pt x="40861" y="85116"/>
                  </a:lnTo>
                  <a:close/>
                  <a:moveTo>
                    <a:pt x="45276" y="84866"/>
                  </a:moveTo>
                  <a:lnTo>
                    <a:pt x="47005" y="85512"/>
                  </a:lnTo>
                  <a:lnTo>
                    <a:pt x="43027" y="85824"/>
                  </a:lnTo>
                  <a:lnTo>
                    <a:pt x="42111" y="85387"/>
                  </a:lnTo>
                  <a:lnTo>
                    <a:pt x="45276" y="84866"/>
                  </a:lnTo>
                  <a:close/>
                  <a:moveTo>
                    <a:pt x="17411" y="85283"/>
                  </a:moveTo>
                  <a:lnTo>
                    <a:pt x="21014" y="85949"/>
                  </a:lnTo>
                  <a:lnTo>
                    <a:pt x="21389" y="86116"/>
                  </a:lnTo>
                  <a:lnTo>
                    <a:pt x="21389" y="86116"/>
                  </a:lnTo>
                  <a:lnTo>
                    <a:pt x="16578" y="85658"/>
                  </a:lnTo>
                  <a:lnTo>
                    <a:pt x="17411" y="85283"/>
                  </a:lnTo>
                  <a:close/>
                  <a:moveTo>
                    <a:pt x="22118" y="86157"/>
                  </a:moveTo>
                  <a:lnTo>
                    <a:pt x="22243" y="86178"/>
                  </a:lnTo>
                  <a:lnTo>
                    <a:pt x="22347" y="86220"/>
                  </a:lnTo>
                  <a:lnTo>
                    <a:pt x="22347" y="86220"/>
                  </a:lnTo>
                  <a:lnTo>
                    <a:pt x="22222" y="86199"/>
                  </a:lnTo>
                  <a:lnTo>
                    <a:pt x="22118" y="86157"/>
                  </a:lnTo>
                  <a:close/>
                  <a:moveTo>
                    <a:pt x="41611" y="85470"/>
                  </a:moveTo>
                  <a:lnTo>
                    <a:pt x="42444" y="85866"/>
                  </a:lnTo>
                  <a:lnTo>
                    <a:pt x="37633" y="86262"/>
                  </a:lnTo>
                  <a:lnTo>
                    <a:pt x="37987" y="86095"/>
                  </a:lnTo>
                  <a:lnTo>
                    <a:pt x="41611" y="85470"/>
                  </a:lnTo>
                  <a:close/>
                  <a:moveTo>
                    <a:pt x="36883" y="86262"/>
                  </a:moveTo>
                  <a:lnTo>
                    <a:pt x="36779" y="86324"/>
                  </a:lnTo>
                  <a:lnTo>
                    <a:pt x="36675" y="86324"/>
                  </a:lnTo>
                  <a:lnTo>
                    <a:pt x="36779" y="86282"/>
                  </a:lnTo>
                  <a:lnTo>
                    <a:pt x="36883" y="86262"/>
                  </a:lnTo>
                  <a:close/>
                  <a:moveTo>
                    <a:pt x="4957" y="84845"/>
                  </a:moveTo>
                  <a:lnTo>
                    <a:pt x="10705" y="85387"/>
                  </a:lnTo>
                  <a:lnTo>
                    <a:pt x="7248" y="86616"/>
                  </a:lnTo>
                  <a:lnTo>
                    <a:pt x="1396" y="86553"/>
                  </a:lnTo>
                  <a:lnTo>
                    <a:pt x="313" y="86032"/>
                  </a:lnTo>
                  <a:lnTo>
                    <a:pt x="4957" y="84845"/>
                  </a:lnTo>
                  <a:close/>
                  <a:moveTo>
                    <a:pt x="11372" y="85449"/>
                  </a:moveTo>
                  <a:lnTo>
                    <a:pt x="15474" y="85845"/>
                  </a:lnTo>
                  <a:lnTo>
                    <a:pt x="13683" y="86657"/>
                  </a:lnTo>
                  <a:lnTo>
                    <a:pt x="8102" y="86616"/>
                  </a:lnTo>
                  <a:lnTo>
                    <a:pt x="11372" y="85449"/>
                  </a:lnTo>
                  <a:close/>
                  <a:moveTo>
                    <a:pt x="16057" y="85907"/>
                  </a:moveTo>
                  <a:lnTo>
                    <a:pt x="22159" y="86491"/>
                  </a:lnTo>
                  <a:lnTo>
                    <a:pt x="22680" y="86741"/>
                  </a:lnTo>
                  <a:lnTo>
                    <a:pt x="14371" y="86657"/>
                  </a:lnTo>
                  <a:lnTo>
                    <a:pt x="16057" y="85907"/>
                  </a:lnTo>
                  <a:close/>
                  <a:moveTo>
                    <a:pt x="22992" y="86574"/>
                  </a:moveTo>
                  <a:lnTo>
                    <a:pt x="23388" y="86595"/>
                  </a:lnTo>
                  <a:lnTo>
                    <a:pt x="23763" y="86741"/>
                  </a:lnTo>
                  <a:lnTo>
                    <a:pt x="23367" y="86741"/>
                  </a:lnTo>
                  <a:lnTo>
                    <a:pt x="22992" y="86574"/>
                  </a:lnTo>
                  <a:close/>
                  <a:moveTo>
                    <a:pt x="24617" y="86720"/>
                  </a:moveTo>
                  <a:lnTo>
                    <a:pt x="24742" y="86761"/>
                  </a:lnTo>
                  <a:lnTo>
                    <a:pt x="24742" y="86761"/>
                  </a:lnTo>
                  <a:lnTo>
                    <a:pt x="24617" y="86741"/>
                  </a:lnTo>
                  <a:lnTo>
                    <a:pt x="24513" y="86720"/>
                  </a:lnTo>
                  <a:close/>
                  <a:moveTo>
                    <a:pt x="29553" y="79743"/>
                  </a:moveTo>
                  <a:lnTo>
                    <a:pt x="40153" y="84783"/>
                  </a:lnTo>
                  <a:lnTo>
                    <a:pt x="40132" y="84804"/>
                  </a:lnTo>
                  <a:lnTo>
                    <a:pt x="37841" y="85595"/>
                  </a:lnTo>
                  <a:lnTo>
                    <a:pt x="35509" y="86220"/>
                  </a:lnTo>
                  <a:lnTo>
                    <a:pt x="33114" y="86616"/>
                  </a:lnTo>
                  <a:lnTo>
                    <a:pt x="30719" y="86803"/>
                  </a:lnTo>
                  <a:lnTo>
                    <a:pt x="28303" y="86782"/>
                  </a:lnTo>
                  <a:lnTo>
                    <a:pt x="25887" y="86553"/>
                  </a:lnTo>
                  <a:lnTo>
                    <a:pt x="23513" y="86116"/>
                  </a:lnTo>
                  <a:lnTo>
                    <a:pt x="21181" y="85470"/>
                  </a:lnTo>
                  <a:lnTo>
                    <a:pt x="18911" y="84616"/>
                  </a:lnTo>
                  <a:lnTo>
                    <a:pt x="18890" y="84616"/>
                  </a:lnTo>
                  <a:lnTo>
                    <a:pt x="29553" y="79743"/>
                  </a:lnTo>
                  <a:close/>
                  <a:moveTo>
                    <a:pt x="34488" y="86782"/>
                  </a:moveTo>
                  <a:lnTo>
                    <a:pt x="34384" y="86824"/>
                  </a:lnTo>
                  <a:lnTo>
                    <a:pt x="34259" y="86824"/>
                  </a:lnTo>
                  <a:lnTo>
                    <a:pt x="34384" y="86803"/>
                  </a:lnTo>
                  <a:lnTo>
                    <a:pt x="34488" y="86782"/>
                  </a:lnTo>
                  <a:close/>
                  <a:moveTo>
                    <a:pt x="36009" y="86678"/>
                  </a:moveTo>
                  <a:lnTo>
                    <a:pt x="35634" y="86845"/>
                  </a:lnTo>
                  <a:lnTo>
                    <a:pt x="35238" y="86845"/>
                  </a:lnTo>
                  <a:lnTo>
                    <a:pt x="35613" y="86699"/>
                  </a:lnTo>
                  <a:lnTo>
                    <a:pt x="36009" y="86678"/>
                  </a:lnTo>
                  <a:close/>
                  <a:moveTo>
                    <a:pt x="42964" y="86116"/>
                  </a:moveTo>
                  <a:lnTo>
                    <a:pt x="44630" y="86907"/>
                  </a:lnTo>
                  <a:lnTo>
                    <a:pt x="36321" y="86845"/>
                  </a:lnTo>
                  <a:lnTo>
                    <a:pt x="36862" y="86616"/>
                  </a:lnTo>
                  <a:lnTo>
                    <a:pt x="42964" y="86116"/>
                  </a:lnTo>
                  <a:close/>
                  <a:moveTo>
                    <a:pt x="47650" y="85762"/>
                  </a:moveTo>
                  <a:lnTo>
                    <a:pt x="50899" y="86970"/>
                  </a:lnTo>
                  <a:lnTo>
                    <a:pt x="45318" y="86928"/>
                  </a:lnTo>
                  <a:lnTo>
                    <a:pt x="43548" y="86074"/>
                  </a:lnTo>
                  <a:lnTo>
                    <a:pt x="47650" y="85762"/>
                  </a:lnTo>
                  <a:close/>
                  <a:moveTo>
                    <a:pt x="54065" y="85241"/>
                  </a:moveTo>
                  <a:lnTo>
                    <a:pt x="58688" y="86532"/>
                  </a:lnTo>
                  <a:lnTo>
                    <a:pt x="57605" y="87032"/>
                  </a:lnTo>
                  <a:lnTo>
                    <a:pt x="51753" y="86970"/>
                  </a:lnTo>
                  <a:lnTo>
                    <a:pt x="48337" y="85699"/>
                  </a:lnTo>
                  <a:lnTo>
                    <a:pt x="54065" y="85241"/>
                  </a:lnTo>
                  <a:close/>
                  <a:moveTo>
                    <a:pt x="27053" y="87053"/>
                  </a:moveTo>
                  <a:lnTo>
                    <a:pt x="27158" y="87074"/>
                  </a:lnTo>
                  <a:lnTo>
                    <a:pt x="27053" y="87095"/>
                  </a:lnTo>
                  <a:lnTo>
                    <a:pt x="26929" y="87053"/>
                  </a:lnTo>
                  <a:close/>
                  <a:moveTo>
                    <a:pt x="32073" y="87095"/>
                  </a:moveTo>
                  <a:lnTo>
                    <a:pt x="31948" y="87136"/>
                  </a:lnTo>
                  <a:lnTo>
                    <a:pt x="31843" y="87115"/>
                  </a:lnTo>
                  <a:lnTo>
                    <a:pt x="31948" y="87095"/>
                  </a:lnTo>
                  <a:close/>
                  <a:moveTo>
                    <a:pt x="25825" y="87053"/>
                  </a:moveTo>
                  <a:lnTo>
                    <a:pt x="26200" y="87157"/>
                  </a:lnTo>
                  <a:lnTo>
                    <a:pt x="25804" y="87199"/>
                  </a:lnTo>
                  <a:lnTo>
                    <a:pt x="25408" y="87053"/>
                  </a:lnTo>
                  <a:close/>
                  <a:moveTo>
                    <a:pt x="29490" y="87178"/>
                  </a:moveTo>
                  <a:lnTo>
                    <a:pt x="29615" y="87199"/>
                  </a:lnTo>
                  <a:lnTo>
                    <a:pt x="29490" y="87220"/>
                  </a:lnTo>
                  <a:lnTo>
                    <a:pt x="29386" y="87199"/>
                  </a:lnTo>
                  <a:lnTo>
                    <a:pt x="29490" y="87178"/>
                  </a:lnTo>
                  <a:close/>
                  <a:moveTo>
                    <a:pt x="33593" y="87115"/>
                  </a:moveTo>
                  <a:lnTo>
                    <a:pt x="33197" y="87261"/>
                  </a:lnTo>
                  <a:lnTo>
                    <a:pt x="32801" y="87220"/>
                  </a:lnTo>
                  <a:lnTo>
                    <a:pt x="33176" y="87115"/>
                  </a:lnTo>
                  <a:close/>
                  <a:moveTo>
                    <a:pt x="24575" y="87032"/>
                  </a:moveTo>
                  <a:lnTo>
                    <a:pt x="25117" y="87240"/>
                  </a:lnTo>
                  <a:lnTo>
                    <a:pt x="24513" y="87282"/>
                  </a:lnTo>
                  <a:lnTo>
                    <a:pt x="23992" y="87032"/>
                  </a:lnTo>
                  <a:close/>
                  <a:moveTo>
                    <a:pt x="34426" y="87115"/>
                  </a:moveTo>
                  <a:lnTo>
                    <a:pt x="35009" y="87136"/>
                  </a:lnTo>
                  <a:lnTo>
                    <a:pt x="34467" y="87365"/>
                  </a:lnTo>
                  <a:lnTo>
                    <a:pt x="33884" y="87324"/>
                  </a:lnTo>
                  <a:lnTo>
                    <a:pt x="34426" y="87115"/>
                  </a:lnTo>
                  <a:close/>
                  <a:moveTo>
                    <a:pt x="28261" y="87282"/>
                  </a:moveTo>
                  <a:lnTo>
                    <a:pt x="28657" y="87365"/>
                  </a:lnTo>
                  <a:lnTo>
                    <a:pt x="28261" y="87428"/>
                  </a:lnTo>
                  <a:lnTo>
                    <a:pt x="27866" y="87324"/>
                  </a:lnTo>
                  <a:lnTo>
                    <a:pt x="28261" y="87282"/>
                  </a:lnTo>
                  <a:close/>
                  <a:moveTo>
                    <a:pt x="30740" y="87303"/>
                  </a:moveTo>
                  <a:lnTo>
                    <a:pt x="31135" y="87344"/>
                  </a:lnTo>
                  <a:lnTo>
                    <a:pt x="30740" y="87449"/>
                  </a:lnTo>
                  <a:lnTo>
                    <a:pt x="30323" y="87365"/>
                  </a:lnTo>
                  <a:lnTo>
                    <a:pt x="30740" y="87303"/>
                  </a:lnTo>
                  <a:close/>
                  <a:moveTo>
                    <a:pt x="27012" y="87386"/>
                  </a:moveTo>
                  <a:lnTo>
                    <a:pt x="27574" y="87532"/>
                  </a:lnTo>
                  <a:lnTo>
                    <a:pt x="26991" y="87636"/>
                  </a:lnTo>
                  <a:lnTo>
                    <a:pt x="26450" y="87428"/>
                  </a:lnTo>
                  <a:lnTo>
                    <a:pt x="27012" y="87386"/>
                  </a:lnTo>
                  <a:close/>
                  <a:moveTo>
                    <a:pt x="31968" y="87428"/>
                  </a:moveTo>
                  <a:lnTo>
                    <a:pt x="32551" y="87490"/>
                  </a:lnTo>
                  <a:lnTo>
                    <a:pt x="31989" y="87678"/>
                  </a:lnTo>
                  <a:lnTo>
                    <a:pt x="31406" y="87574"/>
                  </a:lnTo>
                  <a:lnTo>
                    <a:pt x="31968" y="87428"/>
                  </a:lnTo>
                  <a:close/>
                  <a:moveTo>
                    <a:pt x="29490" y="87511"/>
                  </a:moveTo>
                  <a:lnTo>
                    <a:pt x="30073" y="87615"/>
                  </a:lnTo>
                  <a:lnTo>
                    <a:pt x="29490" y="87761"/>
                  </a:lnTo>
                  <a:lnTo>
                    <a:pt x="28928" y="87615"/>
                  </a:lnTo>
                  <a:lnTo>
                    <a:pt x="29490" y="87511"/>
                  </a:lnTo>
                  <a:close/>
                  <a:moveTo>
                    <a:pt x="2021" y="86845"/>
                  </a:moveTo>
                  <a:lnTo>
                    <a:pt x="6457" y="86886"/>
                  </a:lnTo>
                  <a:lnTo>
                    <a:pt x="3958" y="87782"/>
                  </a:lnTo>
                  <a:lnTo>
                    <a:pt x="2021" y="86845"/>
                  </a:lnTo>
                  <a:close/>
                  <a:moveTo>
                    <a:pt x="25762" y="87490"/>
                  </a:moveTo>
                  <a:lnTo>
                    <a:pt x="26429" y="87740"/>
                  </a:lnTo>
                  <a:lnTo>
                    <a:pt x="25700" y="87865"/>
                  </a:lnTo>
                  <a:lnTo>
                    <a:pt x="25033" y="87532"/>
                  </a:lnTo>
                  <a:lnTo>
                    <a:pt x="25762" y="87490"/>
                  </a:lnTo>
                  <a:close/>
                  <a:moveTo>
                    <a:pt x="33239" y="87553"/>
                  </a:moveTo>
                  <a:lnTo>
                    <a:pt x="33947" y="87615"/>
                  </a:lnTo>
                  <a:lnTo>
                    <a:pt x="33280" y="87928"/>
                  </a:lnTo>
                  <a:lnTo>
                    <a:pt x="32572" y="87782"/>
                  </a:lnTo>
                  <a:lnTo>
                    <a:pt x="33239" y="87553"/>
                  </a:lnTo>
                  <a:close/>
                  <a:moveTo>
                    <a:pt x="28241" y="87719"/>
                  </a:moveTo>
                  <a:lnTo>
                    <a:pt x="28928" y="87907"/>
                  </a:lnTo>
                  <a:lnTo>
                    <a:pt x="28220" y="88094"/>
                  </a:lnTo>
                  <a:lnTo>
                    <a:pt x="27532" y="87844"/>
                  </a:lnTo>
                  <a:lnTo>
                    <a:pt x="28241" y="87719"/>
                  </a:lnTo>
                  <a:close/>
                  <a:moveTo>
                    <a:pt x="30740" y="87740"/>
                  </a:moveTo>
                  <a:lnTo>
                    <a:pt x="31448" y="87865"/>
                  </a:lnTo>
                  <a:lnTo>
                    <a:pt x="30760" y="88115"/>
                  </a:lnTo>
                  <a:lnTo>
                    <a:pt x="30052" y="87928"/>
                  </a:lnTo>
                  <a:lnTo>
                    <a:pt x="30740" y="87740"/>
                  </a:lnTo>
                  <a:close/>
                  <a:moveTo>
                    <a:pt x="52544" y="87282"/>
                  </a:moveTo>
                  <a:lnTo>
                    <a:pt x="56980" y="87303"/>
                  </a:lnTo>
                  <a:lnTo>
                    <a:pt x="55023" y="88198"/>
                  </a:lnTo>
                  <a:lnTo>
                    <a:pt x="52544" y="87282"/>
                  </a:lnTo>
                  <a:close/>
                  <a:moveTo>
                    <a:pt x="13746" y="86949"/>
                  </a:moveTo>
                  <a:lnTo>
                    <a:pt x="23305" y="87032"/>
                  </a:lnTo>
                  <a:lnTo>
                    <a:pt x="23950" y="87344"/>
                  </a:lnTo>
                  <a:lnTo>
                    <a:pt x="10580" y="88386"/>
                  </a:lnTo>
                  <a:lnTo>
                    <a:pt x="13746" y="86949"/>
                  </a:lnTo>
                  <a:close/>
                  <a:moveTo>
                    <a:pt x="26970" y="87928"/>
                  </a:moveTo>
                  <a:lnTo>
                    <a:pt x="27741" y="88219"/>
                  </a:lnTo>
                  <a:lnTo>
                    <a:pt x="26929" y="88427"/>
                  </a:lnTo>
                  <a:lnTo>
                    <a:pt x="26158" y="88073"/>
                  </a:lnTo>
                  <a:lnTo>
                    <a:pt x="26970" y="87928"/>
                  </a:lnTo>
                  <a:close/>
                  <a:moveTo>
                    <a:pt x="32010" y="87969"/>
                  </a:moveTo>
                  <a:lnTo>
                    <a:pt x="32822" y="88136"/>
                  </a:lnTo>
                  <a:lnTo>
                    <a:pt x="32052" y="88469"/>
                  </a:lnTo>
                  <a:lnTo>
                    <a:pt x="31239" y="88261"/>
                  </a:lnTo>
                  <a:lnTo>
                    <a:pt x="32010" y="87969"/>
                  </a:lnTo>
                  <a:close/>
                  <a:moveTo>
                    <a:pt x="29490" y="88073"/>
                  </a:moveTo>
                  <a:lnTo>
                    <a:pt x="30281" y="88282"/>
                  </a:lnTo>
                  <a:lnTo>
                    <a:pt x="29490" y="88573"/>
                  </a:lnTo>
                  <a:lnTo>
                    <a:pt x="28699" y="88282"/>
                  </a:lnTo>
                  <a:lnTo>
                    <a:pt x="29490" y="88073"/>
                  </a:lnTo>
                  <a:close/>
                  <a:moveTo>
                    <a:pt x="35696" y="87136"/>
                  </a:moveTo>
                  <a:lnTo>
                    <a:pt x="45255" y="87220"/>
                  </a:lnTo>
                  <a:lnTo>
                    <a:pt x="48400" y="88698"/>
                  </a:lnTo>
                  <a:lnTo>
                    <a:pt x="35051" y="87428"/>
                  </a:lnTo>
                  <a:lnTo>
                    <a:pt x="35696" y="87136"/>
                  </a:lnTo>
                  <a:close/>
                  <a:moveTo>
                    <a:pt x="7311" y="86907"/>
                  </a:moveTo>
                  <a:lnTo>
                    <a:pt x="13059" y="86949"/>
                  </a:lnTo>
                  <a:lnTo>
                    <a:pt x="9726" y="88469"/>
                  </a:lnTo>
                  <a:lnTo>
                    <a:pt x="6019" y="88761"/>
                  </a:lnTo>
                  <a:lnTo>
                    <a:pt x="4333" y="87948"/>
                  </a:lnTo>
                  <a:lnTo>
                    <a:pt x="7311" y="86907"/>
                  </a:lnTo>
                  <a:close/>
                  <a:moveTo>
                    <a:pt x="3937" y="88094"/>
                  </a:moveTo>
                  <a:lnTo>
                    <a:pt x="5436" y="88802"/>
                  </a:lnTo>
                  <a:lnTo>
                    <a:pt x="3916" y="88927"/>
                  </a:lnTo>
                  <a:lnTo>
                    <a:pt x="2771" y="88511"/>
                  </a:lnTo>
                  <a:lnTo>
                    <a:pt x="3937" y="88094"/>
                  </a:lnTo>
                  <a:close/>
                  <a:moveTo>
                    <a:pt x="28199" y="88407"/>
                  </a:moveTo>
                  <a:lnTo>
                    <a:pt x="29053" y="88719"/>
                  </a:lnTo>
                  <a:lnTo>
                    <a:pt x="28178" y="89031"/>
                  </a:lnTo>
                  <a:lnTo>
                    <a:pt x="27324" y="88636"/>
                  </a:lnTo>
                  <a:lnTo>
                    <a:pt x="28199" y="88407"/>
                  </a:lnTo>
                  <a:close/>
                  <a:moveTo>
                    <a:pt x="30760" y="88427"/>
                  </a:moveTo>
                  <a:lnTo>
                    <a:pt x="31656" y="88656"/>
                  </a:lnTo>
                  <a:lnTo>
                    <a:pt x="30802" y="89052"/>
                  </a:lnTo>
                  <a:lnTo>
                    <a:pt x="29907" y="88719"/>
                  </a:lnTo>
                  <a:lnTo>
                    <a:pt x="30760" y="88427"/>
                  </a:lnTo>
                  <a:close/>
                  <a:moveTo>
                    <a:pt x="45942" y="87220"/>
                  </a:moveTo>
                  <a:lnTo>
                    <a:pt x="51690" y="87261"/>
                  </a:lnTo>
                  <a:lnTo>
                    <a:pt x="54648" y="88365"/>
                  </a:lnTo>
                  <a:lnTo>
                    <a:pt x="52961" y="89135"/>
                  </a:lnTo>
                  <a:lnTo>
                    <a:pt x="49233" y="88781"/>
                  </a:lnTo>
                  <a:lnTo>
                    <a:pt x="45942" y="87220"/>
                  </a:lnTo>
                  <a:close/>
                  <a:moveTo>
                    <a:pt x="2354" y="88656"/>
                  </a:moveTo>
                  <a:lnTo>
                    <a:pt x="3229" y="88969"/>
                  </a:lnTo>
                  <a:lnTo>
                    <a:pt x="917" y="89156"/>
                  </a:lnTo>
                  <a:lnTo>
                    <a:pt x="2354" y="88656"/>
                  </a:lnTo>
                  <a:close/>
                  <a:moveTo>
                    <a:pt x="55043" y="88511"/>
                  </a:moveTo>
                  <a:lnTo>
                    <a:pt x="56189" y="88948"/>
                  </a:lnTo>
                  <a:lnTo>
                    <a:pt x="55064" y="89344"/>
                  </a:lnTo>
                  <a:lnTo>
                    <a:pt x="53523" y="89198"/>
                  </a:lnTo>
                  <a:lnTo>
                    <a:pt x="55043" y="88511"/>
                  </a:lnTo>
                  <a:close/>
                  <a:moveTo>
                    <a:pt x="8956" y="88823"/>
                  </a:moveTo>
                  <a:lnTo>
                    <a:pt x="7519" y="89469"/>
                  </a:lnTo>
                  <a:lnTo>
                    <a:pt x="6540" y="89011"/>
                  </a:lnTo>
                  <a:lnTo>
                    <a:pt x="8956" y="88823"/>
                  </a:lnTo>
                  <a:close/>
                  <a:moveTo>
                    <a:pt x="56626" y="89094"/>
                  </a:moveTo>
                  <a:lnTo>
                    <a:pt x="58042" y="89635"/>
                  </a:lnTo>
                  <a:lnTo>
                    <a:pt x="55751" y="89406"/>
                  </a:lnTo>
                  <a:lnTo>
                    <a:pt x="56626" y="89094"/>
                  </a:lnTo>
                  <a:close/>
                  <a:moveTo>
                    <a:pt x="29490" y="88886"/>
                  </a:moveTo>
                  <a:lnTo>
                    <a:pt x="30427" y="89219"/>
                  </a:lnTo>
                  <a:lnTo>
                    <a:pt x="29469" y="89656"/>
                  </a:lnTo>
                  <a:lnTo>
                    <a:pt x="28553" y="89219"/>
                  </a:lnTo>
                  <a:lnTo>
                    <a:pt x="29490" y="88886"/>
                  </a:lnTo>
                  <a:close/>
                  <a:moveTo>
                    <a:pt x="50004" y="89156"/>
                  </a:moveTo>
                  <a:lnTo>
                    <a:pt x="52419" y="89385"/>
                  </a:lnTo>
                  <a:lnTo>
                    <a:pt x="51441" y="89844"/>
                  </a:lnTo>
                  <a:lnTo>
                    <a:pt x="50004" y="89156"/>
                  </a:lnTo>
                  <a:close/>
                  <a:moveTo>
                    <a:pt x="5957" y="89052"/>
                  </a:moveTo>
                  <a:lnTo>
                    <a:pt x="7186" y="89635"/>
                  </a:lnTo>
                  <a:lnTo>
                    <a:pt x="6561" y="89906"/>
                  </a:lnTo>
                  <a:lnTo>
                    <a:pt x="4541" y="89156"/>
                  </a:lnTo>
                  <a:lnTo>
                    <a:pt x="5957" y="89052"/>
                  </a:lnTo>
                  <a:close/>
                  <a:moveTo>
                    <a:pt x="53002" y="89448"/>
                  </a:moveTo>
                  <a:lnTo>
                    <a:pt x="54419" y="89573"/>
                  </a:lnTo>
                  <a:lnTo>
                    <a:pt x="52398" y="90302"/>
                  </a:lnTo>
                  <a:lnTo>
                    <a:pt x="51774" y="89989"/>
                  </a:lnTo>
                  <a:lnTo>
                    <a:pt x="53002" y="89448"/>
                  </a:lnTo>
                  <a:close/>
                  <a:moveTo>
                    <a:pt x="24471" y="87594"/>
                  </a:moveTo>
                  <a:lnTo>
                    <a:pt x="25200" y="87948"/>
                  </a:lnTo>
                  <a:lnTo>
                    <a:pt x="9747" y="90531"/>
                  </a:lnTo>
                  <a:lnTo>
                    <a:pt x="7852" y="89635"/>
                  </a:lnTo>
                  <a:lnTo>
                    <a:pt x="9810" y="88740"/>
                  </a:lnTo>
                  <a:lnTo>
                    <a:pt x="24471" y="87594"/>
                  </a:lnTo>
                  <a:close/>
                  <a:moveTo>
                    <a:pt x="3874" y="89219"/>
                  </a:moveTo>
                  <a:lnTo>
                    <a:pt x="6186" y="90093"/>
                  </a:lnTo>
                  <a:lnTo>
                    <a:pt x="4999" y="90614"/>
                  </a:lnTo>
                  <a:lnTo>
                    <a:pt x="813" y="89469"/>
                  </a:lnTo>
                  <a:lnTo>
                    <a:pt x="3874" y="89219"/>
                  </a:lnTo>
                  <a:close/>
                  <a:moveTo>
                    <a:pt x="7519" y="89802"/>
                  </a:moveTo>
                  <a:lnTo>
                    <a:pt x="9247" y="90614"/>
                  </a:lnTo>
                  <a:lnTo>
                    <a:pt x="8685" y="90718"/>
                  </a:lnTo>
                  <a:lnTo>
                    <a:pt x="6936" y="90052"/>
                  </a:lnTo>
                  <a:lnTo>
                    <a:pt x="7519" y="89802"/>
                  </a:lnTo>
                  <a:close/>
                  <a:moveTo>
                    <a:pt x="34530" y="87678"/>
                  </a:moveTo>
                  <a:lnTo>
                    <a:pt x="49170" y="89073"/>
                  </a:lnTo>
                  <a:lnTo>
                    <a:pt x="51086" y="89989"/>
                  </a:lnTo>
                  <a:lnTo>
                    <a:pt x="49191" y="90864"/>
                  </a:lnTo>
                  <a:lnTo>
                    <a:pt x="33780" y="88011"/>
                  </a:lnTo>
                  <a:lnTo>
                    <a:pt x="34530" y="87678"/>
                  </a:lnTo>
                  <a:close/>
                  <a:moveTo>
                    <a:pt x="55106" y="89635"/>
                  </a:moveTo>
                  <a:lnTo>
                    <a:pt x="58146" y="89927"/>
                  </a:lnTo>
                  <a:lnTo>
                    <a:pt x="53940" y="91031"/>
                  </a:lnTo>
                  <a:lnTo>
                    <a:pt x="52773" y="90468"/>
                  </a:lnTo>
                  <a:lnTo>
                    <a:pt x="55106" y="89635"/>
                  </a:lnTo>
                  <a:close/>
                  <a:moveTo>
                    <a:pt x="6561" y="90218"/>
                  </a:moveTo>
                  <a:lnTo>
                    <a:pt x="8123" y="90802"/>
                  </a:lnTo>
                  <a:lnTo>
                    <a:pt x="6603" y="91051"/>
                  </a:lnTo>
                  <a:lnTo>
                    <a:pt x="5436" y="90739"/>
                  </a:lnTo>
                  <a:lnTo>
                    <a:pt x="6561" y="90218"/>
                  </a:lnTo>
                  <a:close/>
                  <a:moveTo>
                    <a:pt x="51441" y="90156"/>
                  </a:moveTo>
                  <a:lnTo>
                    <a:pt x="52003" y="90427"/>
                  </a:lnTo>
                  <a:lnTo>
                    <a:pt x="50253" y="91051"/>
                  </a:lnTo>
                  <a:lnTo>
                    <a:pt x="49691" y="90947"/>
                  </a:lnTo>
                  <a:lnTo>
                    <a:pt x="51441" y="90156"/>
                  </a:lnTo>
                  <a:close/>
                  <a:moveTo>
                    <a:pt x="52378" y="90614"/>
                  </a:moveTo>
                  <a:lnTo>
                    <a:pt x="53502" y="91135"/>
                  </a:lnTo>
                  <a:lnTo>
                    <a:pt x="52336" y="91447"/>
                  </a:lnTo>
                  <a:lnTo>
                    <a:pt x="50816" y="91156"/>
                  </a:lnTo>
                  <a:lnTo>
                    <a:pt x="52378" y="90614"/>
                  </a:lnTo>
                  <a:close/>
                  <a:moveTo>
                    <a:pt x="5041" y="90927"/>
                  </a:moveTo>
                  <a:lnTo>
                    <a:pt x="5936" y="91176"/>
                  </a:lnTo>
                  <a:lnTo>
                    <a:pt x="3645" y="91551"/>
                  </a:lnTo>
                  <a:lnTo>
                    <a:pt x="3645" y="91551"/>
                  </a:lnTo>
                  <a:lnTo>
                    <a:pt x="5041" y="90927"/>
                  </a:lnTo>
                  <a:close/>
                  <a:moveTo>
                    <a:pt x="53898" y="91322"/>
                  </a:moveTo>
                  <a:lnTo>
                    <a:pt x="55272" y="91989"/>
                  </a:lnTo>
                  <a:lnTo>
                    <a:pt x="55272" y="91989"/>
                  </a:lnTo>
                  <a:lnTo>
                    <a:pt x="53002" y="91572"/>
                  </a:lnTo>
                  <a:lnTo>
                    <a:pt x="53898" y="91322"/>
                  </a:lnTo>
                  <a:close/>
                  <a:moveTo>
                    <a:pt x="9706" y="90843"/>
                  </a:moveTo>
                  <a:lnTo>
                    <a:pt x="12163" y="92009"/>
                  </a:lnTo>
                  <a:lnTo>
                    <a:pt x="12163" y="92009"/>
                  </a:lnTo>
                  <a:lnTo>
                    <a:pt x="9227" y="90906"/>
                  </a:lnTo>
                  <a:lnTo>
                    <a:pt x="9706" y="90843"/>
                  </a:lnTo>
                  <a:close/>
                  <a:moveTo>
                    <a:pt x="25658" y="88157"/>
                  </a:moveTo>
                  <a:lnTo>
                    <a:pt x="26491" y="88552"/>
                  </a:lnTo>
                  <a:lnTo>
                    <a:pt x="12934" y="92051"/>
                  </a:lnTo>
                  <a:lnTo>
                    <a:pt x="10205" y="90760"/>
                  </a:lnTo>
                  <a:lnTo>
                    <a:pt x="25658" y="88157"/>
                  </a:lnTo>
                  <a:close/>
                  <a:moveTo>
                    <a:pt x="49233" y="91156"/>
                  </a:moveTo>
                  <a:lnTo>
                    <a:pt x="49691" y="91239"/>
                  </a:lnTo>
                  <a:lnTo>
                    <a:pt x="46755" y="92301"/>
                  </a:lnTo>
                  <a:lnTo>
                    <a:pt x="49233" y="91156"/>
                  </a:lnTo>
                  <a:close/>
                  <a:moveTo>
                    <a:pt x="33322" y="88219"/>
                  </a:moveTo>
                  <a:lnTo>
                    <a:pt x="48733" y="91072"/>
                  </a:lnTo>
                  <a:lnTo>
                    <a:pt x="45963" y="92322"/>
                  </a:lnTo>
                  <a:lnTo>
                    <a:pt x="32489" y="88594"/>
                  </a:lnTo>
                  <a:lnTo>
                    <a:pt x="33322" y="88219"/>
                  </a:lnTo>
                  <a:close/>
                  <a:moveTo>
                    <a:pt x="8664" y="91010"/>
                  </a:moveTo>
                  <a:lnTo>
                    <a:pt x="12080" y="92280"/>
                  </a:lnTo>
                  <a:lnTo>
                    <a:pt x="11517" y="92426"/>
                  </a:lnTo>
                  <a:lnTo>
                    <a:pt x="7269" y="91239"/>
                  </a:lnTo>
                  <a:lnTo>
                    <a:pt x="8664" y="91010"/>
                  </a:lnTo>
                  <a:close/>
                  <a:moveTo>
                    <a:pt x="50274" y="91343"/>
                  </a:moveTo>
                  <a:lnTo>
                    <a:pt x="51670" y="91614"/>
                  </a:lnTo>
                  <a:lnTo>
                    <a:pt x="47379" y="92718"/>
                  </a:lnTo>
                  <a:lnTo>
                    <a:pt x="46838" y="92572"/>
                  </a:lnTo>
                  <a:lnTo>
                    <a:pt x="50274" y="91343"/>
                  </a:lnTo>
                  <a:close/>
                  <a:moveTo>
                    <a:pt x="6582" y="91364"/>
                  </a:moveTo>
                  <a:lnTo>
                    <a:pt x="10976" y="92572"/>
                  </a:lnTo>
                  <a:lnTo>
                    <a:pt x="9477" y="92947"/>
                  </a:lnTo>
                  <a:lnTo>
                    <a:pt x="3583" y="91864"/>
                  </a:lnTo>
                  <a:lnTo>
                    <a:pt x="6582" y="91364"/>
                  </a:lnTo>
                  <a:close/>
                  <a:moveTo>
                    <a:pt x="52336" y="91739"/>
                  </a:moveTo>
                  <a:lnTo>
                    <a:pt x="55356" y="92301"/>
                  </a:lnTo>
                  <a:lnTo>
                    <a:pt x="49420" y="93280"/>
                  </a:lnTo>
                  <a:lnTo>
                    <a:pt x="47942" y="92884"/>
                  </a:lnTo>
                  <a:lnTo>
                    <a:pt x="52336" y="91739"/>
                  </a:lnTo>
                  <a:close/>
                  <a:moveTo>
                    <a:pt x="26887" y="88740"/>
                  </a:moveTo>
                  <a:lnTo>
                    <a:pt x="27782" y="89177"/>
                  </a:lnTo>
                  <a:lnTo>
                    <a:pt x="15891" y="93384"/>
                  </a:lnTo>
                  <a:lnTo>
                    <a:pt x="15287" y="93176"/>
                  </a:lnTo>
                  <a:lnTo>
                    <a:pt x="13350" y="92259"/>
                  </a:lnTo>
                  <a:lnTo>
                    <a:pt x="26887" y="88740"/>
                  </a:lnTo>
                  <a:close/>
                  <a:moveTo>
                    <a:pt x="12538" y="92468"/>
                  </a:moveTo>
                  <a:lnTo>
                    <a:pt x="15099" y="93405"/>
                  </a:lnTo>
                  <a:lnTo>
                    <a:pt x="12080" y="92572"/>
                  </a:lnTo>
                  <a:lnTo>
                    <a:pt x="12538" y="92468"/>
                  </a:lnTo>
                  <a:close/>
                  <a:moveTo>
                    <a:pt x="32073" y="88781"/>
                  </a:moveTo>
                  <a:lnTo>
                    <a:pt x="45568" y="92509"/>
                  </a:lnTo>
                  <a:lnTo>
                    <a:pt x="43610" y="93405"/>
                  </a:lnTo>
                  <a:lnTo>
                    <a:pt x="43006" y="93613"/>
                  </a:lnTo>
                  <a:lnTo>
                    <a:pt x="31177" y="89198"/>
                  </a:lnTo>
                  <a:lnTo>
                    <a:pt x="32073" y="88781"/>
                  </a:lnTo>
                  <a:close/>
                  <a:moveTo>
                    <a:pt x="46359" y="92738"/>
                  </a:moveTo>
                  <a:lnTo>
                    <a:pt x="46817" y="92863"/>
                  </a:lnTo>
                  <a:lnTo>
                    <a:pt x="43797" y="93655"/>
                  </a:lnTo>
                  <a:lnTo>
                    <a:pt x="43797" y="93655"/>
                  </a:lnTo>
                  <a:lnTo>
                    <a:pt x="46359" y="92738"/>
                  </a:lnTo>
                  <a:close/>
                  <a:moveTo>
                    <a:pt x="11517" y="92718"/>
                  </a:moveTo>
                  <a:lnTo>
                    <a:pt x="15037" y="93696"/>
                  </a:lnTo>
                  <a:lnTo>
                    <a:pt x="14496" y="93884"/>
                  </a:lnTo>
                  <a:lnTo>
                    <a:pt x="10143" y="93072"/>
                  </a:lnTo>
                  <a:lnTo>
                    <a:pt x="11517" y="92718"/>
                  </a:lnTo>
                  <a:close/>
                  <a:moveTo>
                    <a:pt x="47379" y="93030"/>
                  </a:moveTo>
                  <a:lnTo>
                    <a:pt x="48754" y="93405"/>
                  </a:lnTo>
                  <a:lnTo>
                    <a:pt x="44381" y="94134"/>
                  </a:lnTo>
                  <a:lnTo>
                    <a:pt x="43860" y="93925"/>
                  </a:lnTo>
                  <a:lnTo>
                    <a:pt x="47379" y="93030"/>
                  </a:lnTo>
                  <a:close/>
                  <a:moveTo>
                    <a:pt x="56189" y="92447"/>
                  </a:moveTo>
                  <a:lnTo>
                    <a:pt x="56272" y="92468"/>
                  </a:lnTo>
                  <a:lnTo>
                    <a:pt x="59209" y="93863"/>
                  </a:lnTo>
                  <a:lnTo>
                    <a:pt x="53190" y="94321"/>
                  </a:lnTo>
                  <a:lnTo>
                    <a:pt x="50087" y="93467"/>
                  </a:lnTo>
                  <a:lnTo>
                    <a:pt x="56189" y="92447"/>
                  </a:lnTo>
                  <a:close/>
                  <a:moveTo>
                    <a:pt x="15516" y="93821"/>
                  </a:moveTo>
                  <a:lnTo>
                    <a:pt x="16641" y="94134"/>
                  </a:lnTo>
                  <a:lnTo>
                    <a:pt x="17120" y="94363"/>
                  </a:lnTo>
                  <a:lnTo>
                    <a:pt x="15079" y="93988"/>
                  </a:lnTo>
                  <a:lnTo>
                    <a:pt x="15516" y="93821"/>
                  </a:lnTo>
                  <a:close/>
                  <a:moveTo>
                    <a:pt x="28157" y="89344"/>
                  </a:moveTo>
                  <a:lnTo>
                    <a:pt x="29136" y="89802"/>
                  </a:lnTo>
                  <a:lnTo>
                    <a:pt x="18931" y="94467"/>
                  </a:lnTo>
                  <a:lnTo>
                    <a:pt x="18307" y="94300"/>
                  </a:lnTo>
                  <a:lnTo>
                    <a:pt x="16307" y="93551"/>
                  </a:lnTo>
                  <a:lnTo>
                    <a:pt x="28157" y="89344"/>
                  </a:lnTo>
                  <a:close/>
                  <a:moveTo>
                    <a:pt x="43360" y="94050"/>
                  </a:moveTo>
                  <a:lnTo>
                    <a:pt x="43818" y="94217"/>
                  </a:lnTo>
                  <a:lnTo>
                    <a:pt x="41757" y="94571"/>
                  </a:lnTo>
                  <a:lnTo>
                    <a:pt x="42236" y="94363"/>
                  </a:lnTo>
                  <a:lnTo>
                    <a:pt x="43360" y="94050"/>
                  </a:lnTo>
                  <a:close/>
                  <a:moveTo>
                    <a:pt x="9497" y="93259"/>
                  </a:moveTo>
                  <a:lnTo>
                    <a:pt x="13954" y="94071"/>
                  </a:lnTo>
                  <a:lnTo>
                    <a:pt x="12496" y="94592"/>
                  </a:lnTo>
                  <a:lnTo>
                    <a:pt x="6519" y="94009"/>
                  </a:lnTo>
                  <a:lnTo>
                    <a:pt x="9497" y="93259"/>
                  </a:lnTo>
                  <a:close/>
                  <a:moveTo>
                    <a:pt x="30802" y="89365"/>
                  </a:moveTo>
                  <a:lnTo>
                    <a:pt x="42590" y="93780"/>
                  </a:lnTo>
                  <a:lnTo>
                    <a:pt x="40569" y="94488"/>
                  </a:lnTo>
                  <a:lnTo>
                    <a:pt x="39945" y="94654"/>
                  </a:lnTo>
                  <a:lnTo>
                    <a:pt x="29823" y="89823"/>
                  </a:lnTo>
                  <a:lnTo>
                    <a:pt x="30802" y="89365"/>
                  </a:lnTo>
                  <a:close/>
                  <a:moveTo>
                    <a:pt x="49400" y="93571"/>
                  </a:moveTo>
                  <a:lnTo>
                    <a:pt x="52357" y="94404"/>
                  </a:lnTo>
                  <a:lnTo>
                    <a:pt x="46359" y="94863"/>
                  </a:lnTo>
                  <a:lnTo>
                    <a:pt x="44922" y="94342"/>
                  </a:lnTo>
                  <a:lnTo>
                    <a:pt x="49400" y="93571"/>
                  </a:lnTo>
                  <a:close/>
                  <a:moveTo>
                    <a:pt x="14516" y="94175"/>
                  </a:moveTo>
                  <a:lnTo>
                    <a:pt x="18098" y="94842"/>
                  </a:lnTo>
                  <a:lnTo>
                    <a:pt x="17599" y="95071"/>
                  </a:lnTo>
                  <a:lnTo>
                    <a:pt x="13183" y="94654"/>
                  </a:lnTo>
                  <a:lnTo>
                    <a:pt x="14516" y="94175"/>
                  </a:lnTo>
                  <a:close/>
                  <a:moveTo>
                    <a:pt x="18452" y="95008"/>
                  </a:moveTo>
                  <a:lnTo>
                    <a:pt x="18869" y="95196"/>
                  </a:lnTo>
                  <a:lnTo>
                    <a:pt x="18161" y="95133"/>
                  </a:lnTo>
                  <a:lnTo>
                    <a:pt x="18452" y="95008"/>
                  </a:lnTo>
                  <a:close/>
                  <a:moveTo>
                    <a:pt x="44360" y="94425"/>
                  </a:moveTo>
                  <a:lnTo>
                    <a:pt x="45693" y="94925"/>
                  </a:lnTo>
                  <a:lnTo>
                    <a:pt x="41278" y="95279"/>
                  </a:lnTo>
                  <a:lnTo>
                    <a:pt x="40757" y="95029"/>
                  </a:lnTo>
                  <a:lnTo>
                    <a:pt x="44360" y="94425"/>
                  </a:lnTo>
                  <a:close/>
                  <a:moveTo>
                    <a:pt x="19244" y="95050"/>
                  </a:moveTo>
                  <a:lnTo>
                    <a:pt x="19744" y="95154"/>
                  </a:lnTo>
                  <a:lnTo>
                    <a:pt x="20243" y="95342"/>
                  </a:lnTo>
                  <a:lnTo>
                    <a:pt x="20243" y="95342"/>
                  </a:lnTo>
                  <a:lnTo>
                    <a:pt x="19723" y="95279"/>
                  </a:lnTo>
                  <a:lnTo>
                    <a:pt x="19244" y="95050"/>
                  </a:lnTo>
                  <a:close/>
                  <a:moveTo>
                    <a:pt x="40424" y="95175"/>
                  </a:moveTo>
                  <a:lnTo>
                    <a:pt x="40694" y="95321"/>
                  </a:lnTo>
                  <a:lnTo>
                    <a:pt x="39986" y="95383"/>
                  </a:lnTo>
                  <a:lnTo>
                    <a:pt x="40424" y="95175"/>
                  </a:lnTo>
                  <a:close/>
                  <a:moveTo>
                    <a:pt x="39632" y="95217"/>
                  </a:moveTo>
                  <a:lnTo>
                    <a:pt x="39153" y="95446"/>
                  </a:lnTo>
                  <a:lnTo>
                    <a:pt x="38612" y="95487"/>
                  </a:lnTo>
                  <a:lnTo>
                    <a:pt x="38612" y="95487"/>
                  </a:lnTo>
                  <a:lnTo>
                    <a:pt x="39112" y="95300"/>
                  </a:lnTo>
                  <a:lnTo>
                    <a:pt x="39632" y="95217"/>
                  </a:lnTo>
                  <a:close/>
                  <a:moveTo>
                    <a:pt x="12538" y="94883"/>
                  </a:moveTo>
                  <a:lnTo>
                    <a:pt x="17057" y="95321"/>
                  </a:lnTo>
                  <a:lnTo>
                    <a:pt x="15662" y="95966"/>
                  </a:lnTo>
                  <a:lnTo>
                    <a:pt x="9664" y="95904"/>
                  </a:lnTo>
                  <a:lnTo>
                    <a:pt x="12538" y="94883"/>
                  </a:lnTo>
                  <a:close/>
                  <a:moveTo>
                    <a:pt x="17640" y="95383"/>
                  </a:moveTo>
                  <a:lnTo>
                    <a:pt x="19639" y="95571"/>
                  </a:lnTo>
                  <a:lnTo>
                    <a:pt x="20535" y="96008"/>
                  </a:lnTo>
                  <a:lnTo>
                    <a:pt x="16349" y="95966"/>
                  </a:lnTo>
                  <a:lnTo>
                    <a:pt x="17640" y="95383"/>
                  </a:lnTo>
                  <a:close/>
                  <a:moveTo>
                    <a:pt x="20473" y="95654"/>
                  </a:moveTo>
                  <a:lnTo>
                    <a:pt x="21285" y="95716"/>
                  </a:lnTo>
                  <a:lnTo>
                    <a:pt x="22055" y="96008"/>
                  </a:lnTo>
                  <a:lnTo>
                    <a:pt x="21222" y="96008"/>
                  </a:lnTo>
                  <a:lnTo>
                    <a:pt x="20473" y="95654"/>
                  </a:lnTo>
                  <a:close/>
                  <a:moveTo>
                    <a:pt x="22409" y="95841"/>
                  </a:moveTo>
                  <a:lnTo>
                    <a:pt x="22930" y="95883"/>
                  </a:lnTo>
                  <a:lnTo>
                    <a:pt x="23430" y="96029"/>
                  </a:lnTo>
                  <a:lnTo>
                    <a:pt x="22909" y="96008"/>
                  </a:lnTo>
                  <a:lnTo>
                    <a:pt x="22409" y="95841"/>
                  </a:lnTo>
                  <a:close/>
                  <a:moveTo>
                    <a:pt x="29469" y="89969"/>
                  </a:moveTo>
                  <a:lnTo>
                    <a:pt x="39528" y="94758"/>
                  </a:lnTo>
                  <a:lnTo>
                    <a:pt x="37446" y="95300"/>
                  </a:lnTo>
                  <a:lnTo>
                    <a:pt x="34259" y="95821"/>
                  </a:lnTo>
                  <a:lnTo>
                    <a:pt x="31031" y="96091"/>
                  </a:lnTo>
                  <a:lnTo>
                    <a:pt x="27803" y="96050"/>
                  </a:lnTo>
                  <a:lnTo>
                    <a:pt x="24596" y="95758"/>
                  </a:lnTo>
                  <a:lnTo>
                    <a:pt x="21431" y="95154"/>
                  </a:lnTo>
                  <a:lnTo>
                    <a:pt x="19348" y="94592"/>
                  </a:lnTo>
                  <a:lnTo>
                    <a:pt x="29469" y="89969"/>
                  </a:lnTo>
                  <a:close/>
                  <a:moveTo>
                    <a:pt x="36446" y="95946"/>
                  </a:moveTo>
                  <a:lnTo>
                    <a:pt x="35946" y="96133"/>
                  </a:lnTo>
                  <a:lnTo>
                    <a:pt x="35405" y="96112"/>
                  </a:lnTo>
                  <a:lnTo>
                    <a:pt x="35925" y="95987"/>
                  </a:lnTo>
                  <a:lnTo>
                    <a:pt x="36446" y="95946"/>
                  </a:lnTo>
                  <a:close/>
                  <a:moveTo>
                    <a:pt x="38383" y="95800"/>
                  </a:moveTo>
                  <a:lnTo>
                    <a:pt x="37633" y="96133"/>
                  </a:lnTo>
                  <a:lnTo>
                    <a:pt x="36800" y="96133"/>
                  </a:lnTo>
                  <a:lnTo>
                    <a:pt x="37571" y="95862"/>
                  </a:lnTo>
                  <a:lnTo>
                    <a:pt x="38383" y="95800"/>
                  </a:lnTo>
                  <a:close/>
                  <a:moveTo>
                    <a:pt x="41215" y="95571"/>
                  </a:moveTo>
                  <a:lnTo>
                    <a:pt x="42506" y="96175"/>
                  </a:lnTo>
                  <a:lnTo>
                    <a:pt x="38299" y="96154"/>
                  </a:lnTo>
                  <a:lnTo>
                    <a:pt x="39216" y="95737"/>
                  </a:lnTo>
                  <a:lnTo>
                    <a:pt x="41215" y="95571"/>
                  </a:lnTo>
                  <a:close/>
                  <a:moveTo>
                    <a:pt x="46317" y="95175"/>
                  </a:moveTo>
                  <a:lnTo>
                    <a:pt x="49191" y="96237"/>
                  </a:lnTo>
                  <a:lnTo>
                    <a:pt x="43193" y="96175"/>
                  </a:lnTo>
                  <a:lnTo>
                    <a:pt x="41798" y="95529"/>
                  </a:lnTo>
                  <a:lnTo>
                    <a:pt x="46317" y="95175"/>
                  </a:lnTo>
                  <a:close/>
                  <a:moveTo>
                    <a:pt x="53169" y="94634"/>
                  </a:moveTo>
                  <a:lnTo>
                    <a:pt x="59292" y="96320"/>
                  </a:lnTo>
                  <a:lnTo>
                    <a:pt x="50045" y="96237"/>
                  </a:lnTo>
                  <a:lnTo>
                    <a:pt x="47005" y="95113"/>
                  </a:lnTo>
                  <a:lnTo>
                    <a:pt x="53169" y="94634"/>
                  </a:lnTo>
                  <a:close/>
                  <a:moveTo>
                    <a:pt x="25637" y="96320"/>
                  </a:moveTo>
                  <a:lnTo>
                    <a:pt x="26158" y="96341"/>
                  </a:lnTo>
                  <a:lnTo>
                    <a:pt x="26679" y="96425"/>
                  </a:lnTo>
                  <a:lnTo>
                    <a:pt x="26158" y="96466"/>
                  </a:lnTo>
                  <a:lnTo>
                    <a:pt x="25637" y="96320"/>
                  </a:lnTo>
                  <a:close/>
                  <a:moveTo>
                    <a:pt x="33218" y="96383"/>
                  </a:moveTo>
                  <a:lnTo>
                    <a:pt x="32697" y="96529"/>
                  </a:lnTo>
                  <a:lnTo>
                    <a:pt x="32177" y="96466"/>
                  </a:lnTo>
                  <a:lnTo>
                    <a:pt x="32676" y="96383"/>
                  </a:lnTo>
                  <a:close/>
                  <a:moveTo>
                    <a:pt x="24513" y="96320"/>
                  </a:moveTo>
                  <a:lnTo>
                    <a:pt x="25304" y="96529"/>
                  </a:lnTo>
                  <a:lnTo>
                    <a:pt x="24471" y="96612"/>
                  </a:lnTo>
                  <a:lnTo>
                    <a:pt x="23701" y="96320"/>
                  </a:lnTo>
                  <a:close/>
                  <a:moveTo>
                    <a:pt x="29428" y="96508"/>
                  </a:moveTo>
                  <a:lnTo>
                    <a:pt x="29948" y="96550"/>
                  </a:lnTo>
                  <a:lnTo>
                    <a:pt x="29428" y="96633"/>
                  </a:lnTo>
                  <a:lnTo>
                    <a:pt x="28907" y="96550"/>
                  </a:lnTo>
                  <a:lnTo>
                    <a:pt x="29428" y="96508"/>
                  </a:lnTo>
                  <a:close/>
                  <a:moveTo>
                    <a:pt x="35155" y="96404"/>
                  </a:moveTo>
                  <a:lnTo>
                    <a:pt x="34363" y="96695"/>
                  </a:lnTo>
                  <a:lnTo>
                    <a:pt x="33530" y="96612"/>
                  </a:lnTo>
                  <a:lnTo>
                    <a:pt x="34322" y="96404"/>
                  </a:lnTo>
                  <a:close/>
                  <a:moveTo>
                    <a:pt x="22847" y="96300"/>
                  </a:moveTo>
                  <a:lnTo>
                    <a:pt x="23784" y="96654"/>
                  </a:lnTo>
                  <a:lnTo>
                    <a:pt x="22763" y="96737"/>
                  </a:lnTo>
                  <a:lnTo>
                    <a:pt x="21847" y="96300"/>
                  </a:lnTo>
                  <a:close/>
                  <a:moveTo>
                    <a:pt x="37008" y="96425"/>
                  </a:moveTo>
                  <a:lnTo>
                    <a:pt x="36071" y="96841"/>
                  </a:lnTo>
                  <a:lnTo>
                    <a:pt x="35051" y="96758"/>
                  </a:lnTo>
                  <a:lnTo>
                    <a:pt x="35988" y="96425"/>
                  </a:lnTo>
                  <a:close/>
                  <a:moveTo>
                    <a:pt x="27782" y="96633"/>
                  </a:moveTo>
                  <a:lnTo>
                    <a:pt x="28595" y="96779"/>
                  </a:lnTo>
                  <a:lnTo>
                    <a:pt x="27762" y="96924"/>
                  </a:lnTo>
                  <a:lnTo>
                    <a:pt x="26970" y="96695"/>
                  </a:lnTo>
                  <a:lnTo>
                    <a:pt x="27782" y="96633"/>
                  </a:lnTo>
                  <a:close/>
                  <a:moveTo>
                    <a:pt x="31052" y="96654"/>
                  </a:moveTo>
                  <a:lnTo>
                    <a:pt x="31864" y="96737"/>
                  </a:lnTo>
                  <a:lnTo>
                    <a:pt x="31073" y="96945"/>
                  </a:lnTo>
                  <a:lnTo>
                    <a:pt x="30261" y="96799"/>
                  </a:lnTo>
                  <a:lnTo>
                    <a:pt x="31052" y="96654"/>
                  </a:lnTo>
                  <a:close/>
                  <a:moveTo>
                    <a:pt x="26116" y="96758"/>
                  </a:moveTo>
                  <a:lnTo>
                    <a:pt x="27095" y="97029"/>
                  </a:lnTo>
                  <a:lnTo>
                    <a:pt x="26075" y="97195"/>
                  </a:lnTo>
                  <a:lnTo>
                    <a:pt x="25117" y="96841"/>
                  </a:lnTo>
                  <a:lnTo>
                    <a:pt x="26116" y="96758"/>
                  </a:lnTo>
                  <a:close/>
                  <a:moveTo>
                    <a:pt x="32718" y="96820"/>
                  </a:moveTo>
                  <a:lnTo>
                    <a:pt x="33718" y="96924"/>
                  </a:lnTo>
                  <a:lnTo>
                    <a:pt x="32760" y="97258"/>
                  </a:lnTo>
                  <a:lnTo>
                    <a:pt x="31739" y="97070"/>
                  </a:lnTo>
                  <a:lnTo>
                    <a:pt x="32718" y="96820"/>
                  </a:lnTo>
                  <a:close/>
                  <a:moveTo>
                    <a:pt x="29428" y="96945"/>
                  </a:moveTo>
                  <a:lnTo>
                    <a:pt x="30406" y="97112"/>
                  </a:lnTo>
                  <a:lnTo>
                    <a:pt x="29407" y="97383"/>
                  </a:lnTo>
                  <a:lnTo>
                    <a:pt x="28428" y="97112"/>
                  </a:lnTo>
                  <a:lnTo>
                    <a:pt x="29428" y="96945"/>
                  </a:lnTo>
                  <a:close/>
                  <a:moveTo>
                    <a:pt x="24429" y="96904"/>
                  </a:moveTo>
                  <a:lnTo>
                    <a:pt x="25512" y="97299"/>
                  </a:lnTo>
                  <a:lnTo>
                    <a:pt x="24346" y="97487"/>
                  </a:lnTo>
                  <a:lnTo>
                    <a:pt x="23305" y="96987"/>
                  </a:lnTo>
                  <a:lnTo>
                    <a:pt x="24429" y="96904"/>
                  </a:lnTo>
                  <a:close/>
                  <a:moveTo>
                    <a:pt x="15724" y="96258"/>
                  </a:moveTo>
                  <a:lnTo>
                    <a:pt x="21160" y="96300"/>
                  </a:lnTo>
                  <a:lnTo>
                    <a:pt x="22201" y="96779"/>
                  </a:lnTo>
                  <a:lnTo>
                    <a:pt x="12954" y="97507"/>
                  </a:lnTo>
                  <a:lnTo>
                    <a:pt x="15724" y="96258"/>
                  </a:lnTo>
                  <a:close/>
                  <a:moveTo>
                    <a:pt x="34405" y="96987"/>
                  </a:moveTo>
                  <a:lnTo>
                    <a:pt x="35530" y="97091"/>
                  </a:lnTo>
                  <a:lnTo>
                    <a:pt x="34467" y="97570"/>
                  </a:lnTo>
                  <a:lnTo>
                    <a:pt x="33322" y="97362"/>
                  </a:lnTo>
                  <a:lnTo>
                    <a:pt x="34405" y="96987"/>
                  </a:lnTo>
                  <a:close/>
                  <a:moveTo>
                    <a:pt x="37695" y="96425"/>
                  </a:moveTo>
                  <a:lnTo>
                    <a:pt x="43131" y="96466"/>
                  </a:lnTo>
                  <a:lnTo>
                    <a:pt x="45880" y="97799"/>
                  </a:lnTo>
                  <a:lnTo>
                    <a:pt x="36654" y="96904"/>
                  </a:lnTo>
                  <a:lnTo>
                    <a:pt x="37695" y="96425"/>
                  </a:lnTo>
                  <a:close/>
                  <a:moveTo>
                    <a:pt x="27762" y="97216"/>
                  </a:moveTo>
                  <a:lnTo>
                    <a:pt x="28845" y="97528"/>
                  </a:lnTo>
                  <a:lnTo>
                    <a:pt x="27720" y="97820"/>
                  </a:lnTo>
                  <a:lnTo>
                    <a:pt x="26616" y="97403"/>
                  </a:lnTo>
                  <a:lnTo>
                    <a:pt x="27762" y="97216"/>
                  </a:lnTo>
                  <a:close/>
                  <a:moveTo>
                    <a:pt x="31073" y="97237"/>
                  </a:moveTo>
                  <a:lnTo>
                    <a:pt x="32197" y="97445"/>
                  </a:lnTo>
                  <a:lnTo>
                    <a:pt x="31094" y="97841"/>
                  </a:lnTo>
                  <a:lnTo>
                    <a:pt x="29969" y="97528"/>
                  </a:lnTo>
                  <a:lnTo>
                    <a:pt x="31073" y="97237"/>
                  </a:lnTo>
                  <a:close/>
                  <a:moveTo>
                    <a:pt x="8852" y="96195"/>
                  </a:moveTo>
                  <a:lnTo>
                    <a:pt x="15037" y="96237"/>
                  </a:lnTo>
                  <a:lnTo>
                    <a:pt x="12101" y="97591"/>
                  </a:lnTo>
                  <a:lnTo>
                    <a:pt x="4270" y="98195"/>
                  </a:lnTo>
                  <a:lnTo>
                    <a:pt x="3812" y="97986"/>
                  </a:lnTo>
                  <a:lnTo>
                    <a:pt x="8852" y="96195"/>
                  </a:lnTo>
                  <a:close/>
                  <a:moveTo>
                    <a:pt x="50837" y="96529"/>
                  </a:moveTo>
                  <a:lnTo>
                    <a:pt x="58959" y="96612"/>
                  </a:lnTo>
                  <a:lnTo>
                    <a:pt x="55377" y="98236"/>
                  </a:lnTo>
                  <a:lnTo>
                    <a:pt x="50837" y="96529"/>
                  </a:lnTo>
                  <a:close/>
                  <a:moveTo>
                    <a:pt x="26054" y="97507"/>
                  </a:moveTo>
                  <a:lnTo>
                    <a:pt x="27241" y="97945"/>
                  </a:lnTo>
                  <a:lnTo>
                    <a:pt x="25971" y="98257"/>
                  </a:lnTo>
                  <a:lnTo>
                    <a:pt x="24804" y="97716"/>
                  </a:lnTo>
                  <a:lnTo>
                    <a:pt x="26054" y="97507"/>
                  </a:lnTo>
                  <a:close/>
                  <a:moveTo>
                    <a:pt x="3416" y="98111"/>
                  </a:moveTo>
                  <a:lnTo>
                    <a:pt x="3687" y="98257"/>
                  </a:lnTo>
                  <a:lnTo>
                    <a:pt x="2875" y="98320"/>
                  </a:lnTo>
                  <a:lnTo>
                    <a:pt x="2875" y="98320"/>
                  </a:lnTo>
                  <a:lnTo>
                    <a:pt x="3416" y="98111"/>
                  </a:lnTo>
                  <a:close/>
                  <a:moveTo>
                    <a:pt x="32781" y="97549"/>
                  </a:moveTo>
                  <a:lnTo>
                    <a:pt x="34009" y="97778"/>
                  </a:lnTo>
                  <a:lnTo>
                    <a:pt x="32843" y="98320"/>
                  </a:lnTo>
                  <a:lnTo>
                    <a:pt x="31594" y="97986"/>
                  </a:lnTo>
                  <a:lnTo>
                    <a:pt x="32781" y="97549"/>
                  </a:lnTo>
                  <a:close/>
                  <a:moveTo>
                    <a:pt x="29407" y="97674"/>
                  </a:moveTo>
                  <a:lnTo>
                    <a:pt x="30636" y="98007"/>
                  </a:lnTo>
                  <a:lnTo>
                    <a:pt x="29407" y="98445"/>
                  </a:lnTo>
                  <a:lnTo>
                    <a:pt x="28199" y="97986"/>
                  </a:lnTo>
                  <a:lnTo>
                    <a:pt x="29407" y="97674"/>
                  </a:lnTo>
                  <a:close/>
                  <a:moveTo>
                    <a:pt x="43797" y="96487"/>
                  </a:moveTo>
                  <a:lnTo>
                    <a:pt x="49983" y="96529"/>
                  </a:lnTo>
                  <a:lnTo>
                    <a:pt x="55002" y="98403"/>
                  </a:lnTo>
                  <a:lnTo>
                    <a:pt x="54544" y="98611"/>
                  </a:lnTo>
                  <a:lnTo>
                    <a:pt x="46734" y="97862"/>
                  </a:lnTo>
                  <a:lnTo>
                    <a:pt x="43797" y="96487"/>
                  </a:lnTo>
                  <a:close/>
                  <a:moveTo>
                    <a:pt x="55397" y="98549"/>
                  </a:moveTo>
                  <a:lnTo>
                    <a:pt x="55939" y="98757"/>
                  </a:lnTo>
                  <a:lnTo>
                    <a:pt x="55127" y="98674"/>
                  </a:lnTo>
                  <a:lnTo>
                    <a:pt x="55397" y="98549"/>
                  </a:lnTo>
                  <a:close/>
                  <a:moveTo>
                    <a:pt x="27699" y="98111"/>
                  </a:moveTo>
                  <a:lnTo>
                    <a:pt x="28990" y="98590"/>
                  </a:lnTo>
                  <a:lnTo>
                    <a:pt x="27657" y="99069"/>
                  </a:lnTo>
                  <a:lnTo>
                    <a:pt x="26387" y="98465"/>
                  </a:lnTo>
                  <a:lnTo>
                    <a:pt x="27699" y="98111"/>
                  </a:lnTo>
                  <a:close/>
                  <a:moveTo>
                    <a:pt x="31115" y="98153"/>
                  </a:moveTo>
                  <a:lnTo>
                    <a:pt x="32427" y="98507"/>
                  </a:lnTo>
                  <a:lnTo>
                    <a:pt x="31156" y="99090"/>
                  </a:lnTo>
                  <a:lnTo>
                    <a:pt x="29823" y="98611"/>
                  </a:lnTo>
                  <a:lnTo>
                    <a:pt x="31115" y="98153"/>
                  </a:lnTo>
                  <a:close/>
                  <a:moveTo>
                    <a:pt x="58105" y="99257"/>
                  </a:moveTo>
                  <a:lnTo>
                    <a:pt x="58875" y="99319"/>
                  </a:lnTo>
                  <a:lnTo>
                    <a:pt x="58542" y="99423"/>
                  </a:lnTo>
                  <a:lnTo>
                    <a:pt x="58105" y="99257"/>
                  </a:lnTo>
                  <a:close/>
                  <a:moveTo>
                    <a:pt x="11330" y="97945"/>
                  </a:moveTo>
                  <a:lnTo>
                    <a:pt x="7436" y="99715"/>
                  </a:lnTo>
                  <a:lnTo>
                    <a:pt x="4791" y="98445"/>
                  </a:lnTo>
                  <a:lnTo>
                    <a:pt x="11330" y="97945"/>
                  </a:lnTo>
                  <a:close/>
                  <a:moveTo>
                    <a:pt x="29407" y="98757"/>
                  </a:moveTo>
                  <a:lnTo>
                    <a:pt x="30781" y="99257"/>
                  </a:lnTo>
                  <a:lnTo>
                    <a:pt x="29386" y="99902"/>
                  </a:lnTo>
                  <a:lnTo>
                    <a:pt x="28032" y="99236"/>
                  </a:lnTo>
                  <a:lnTo>
                    <a:pt x="29407" y="98757"/>
                  </a:lnTo>
                  <a:close/>
                  <a:moveTo>
                    <a:pt x="4208" y="98507"/>
                  </a:moveTo>
                  <a:lnTo>
                    <a:pt x="7082" y="99861"/>
                  </a:lnTo>
                  <a:lnTo>
                    <a:pt x="6915" y="99944"/>
                  </a:lnTo>
                  <a:lnTo>
                    <a:pt x="3229" y="98570"/>
                  </a:lnTo>
                  <a:lnTo>
                    <a:pt x="4208" y="98507"/>
                  </a:lnTo>
                  <a:close/>
                  <a:moveTo>
                    <a:pt x="47484" y="98236"/>
                  </a:moveTo>
                  <a:lnTo>
                    <a:pt x="54023" y="98861"/>
                  </a:lnTo>
                  <a:lnTo>
                    <a:pt x="51357" y="100069"/>
                  </a:lnTo>
                  <a:lnTo>
                    <a:pt x="47484" y="98236"/>
                  </a:lnTo>
                  <a:close/>
                  <a:moveTo>
                    <a:pt x="22722" y="97029"/>
                  </a:moveTo>
                  <a:lnTo>
                    <a:pt x="23846" y="97570"/>
                  </a:lnTo>
                  <a:lnTo>
                    <a:pt x="8394" y="100173"/>
                  </a:lnTo>
                  <a:lnTo>
                    <a:pt x="7769" y="99882"/>
                  </a:lnTo>
                  <a:lnTo>
                    <a:pt x="12184" y="97862"/>
                  </a:lnTo>
                  <a:lnTo>
                    <a:pt x="22722" y="97029"/>
                  </a:lnTo>
                  <a:close/>
                  <a:moveTo>
                    <a:pt x="7436" y="100027"/>
                  </a:moveTo>
                  <a:lnTo>
                    <a:pt x="7894" y="100257"/>
                  </a:lnTo>
                  <a:lnTo>
                    <a:pt x="7769" y="100277"/>
                  </a:lnTo>
                  <a:lnTo>
                    <a:pt x="7290" y="100090"/>
                  </a:lnTo>
                  <a:lnTo>
                    <a:pt x="7436" y="100027"/>
                  </a:lnTo>
                  <a:close/>
                  <a:moveTo>
                    <a:pt x="54585" y="98924"/>
                  </a:moveTo>
                  <a:lnTo>
                    <a:pt x="55585" y="99007"/>
                  </a:lnTo>
                  <a:lnTo>
                    <a:pt x="51878" y="100319"/>
                  </a:lnTo>
                  <a:lnTo>
                    <a:pt x="51690" y="100236"/>
                  </a:lnTo>
                  <a:lnTo>
                    <a:pt x="54585" y="98924"/>
                  </a:lnTo>
                  <a:close/>
                  <a:moveTo>
                    <a:pt x="2542" y="98632"/>
                  </a:moveTo>
                  <a:lnTo>
                    <a:pt x="6540" y="100132"/>
                  </a:lnTo>
                  <a:lnTo>
                    <a:pt x="5790" y="100465"/>
                  </a:lnTo>
                  <a:lnTo>
                    <a:pt x="750" y="99069"/>
                  </a:lnTo>
                  <a:lnTo>
                    <a:pt x="1813" y="98695"/>
                  </a:lnTo>
                  <a:lnTo>
                    <a:pt x="2542" y="98632"/>
                  </a:lnTo>
                  <a:close/>
                  <a:moveTo>
                    <a:pt x="6915" y="100257"/>
                  </a:moveTo>
                  <a:lnTo>
                    <a:pt x="7206" y="100361"/>
                  </a:lnTo>
                  <a:lnTo>
                    <a:pt x="6394" y="100506"/>
                  </a:lnTo>
                  <a:lnTo>
                    <a:pt x="6915" y="100257"/>
                  </a:lnTo>
                  <a:close/>
                  <a:moveTo>
                    <a:pt x="36113" y="97153"/>
                  </a:moveTo>
                  <a:lnTo>
                    <a:pt x="46651" y="98153"/>
                  </a:lnTo>
                  <a:lnTo>
                    <a:pt x="51003" y="100236"/>
                  </a:lnTo>
                  <a:lnTo>
                    <a:pt x="50378" y="100527"/>
                  </a:lnTo>
                  <a:lnTo>
                    <a:pt x="34967" y="97674"/>
                  </a:lnTo>
                  <a:lnTo>
                    <a:pt x="36113" y="97153"/>
                  </a:lnTo>
                  <a:close/>
                  <a:moveTo>
                    <a:pt x="8352" y="100465"/>
                  </a:moveTo>
                  <a:lnTo>
                    <a:pt x="8539" y="100569"/>
                  </a:lnTo>
                  <a:lnTo>
                    <a:pt x="8310" y="100486"/>
                  </a:lnTo>
                  <a:lnTo>
                    <a:pt x="8352" y="100465"/>
                  </a:lnTo>
                  <a:close/>
                  <a:moveTo>
                    <a:pt x="51357" y="100402"/>
                  </a:moveTo>
                  <a:lnTo>
                    <a:pt x="51482" y="100465"/>
                  </a:lnTo>
                  <a:lnTo>
                    <a:pt x="51003" y="100631"/>
                  </a:lnTo>
                  <a:lnTo>
                    <a:pt x="50878" y="100611"/>
                  </a:lnTo>
                  <a:lnTo>
                    <a:pt x="51357" y="100402"/>
                  </a:lnTo>
                  <a:close/>
                  <a:moveTo>
                    <a:pt x="56251" y="99069"/>
                  </a:moveTo>
                  <a:lnTo>
                    <a:pt x="56980" y="99153"/>
                  </a:lnTo>
                  <a:lnTo>
                    <a:pt x="58042" y="99548"/>
                  </a:lnTo>
                  <a:lnTo>
                    <a:pt x="52982" y="100860"/>
                  </a:lnTo>
                  <a:lnTo>
                    <a:pt x="52253" y="100506"/>
                  </a:lnTo>
                  <a:lnTo>
                    <a:pt x="56251" y="99069"/>
                  </a:lnTo>
                  <a:close/>
                  <a:moveTo>
                    <a:pt x="51857" y="100631"/>
                  </a:moveTo>
                  <a:lnTo>
                    <a:pt x="52378" y="100881"/>
                  </a:lnTo>
                  <a:lnTo>
                    <a:pt x="51565" y="100736"/>
                  </a:lnTo>
                  <a:lnTo>
                    <a:pt x="51857" y="100631"/>
                  </a:lnTo>
                  <a:close/>
                  <a:moveTo>
                    <a:pt x="50462" y="100819"/>
                  </a:moveTo>
                  <a:lnTo>
                    <a:pt x="50233" y="100902"/>
                  </a:lnTo>
                  <a:lnTo>
                    <a:pt x="50420" y="100819"/>
                  </a:lnTo>
                  <a:close/>
                  <a:moveTo>
                    <a:pt x="4270" y="101152"/>
                  </a:moveTo>
                  <a:lnTo>
                    <a:pt x="3854" y="101360"/>
                  </a:lnTo>
                  <a:lnTo>
                    <a:pt x="3499" y="101277"/>
                  </a:lnTo>
                  <a:lnTo>
                    <a:pt x="4270" y="101152"/>
                  </a:lnTo>
                  <a:close/>
                  <a:moveTo>
                    <a:pt x="54502" y="101569"/>
                  </a:moveTo>
                  <a:lnTo>
                    <a:pt x="55272" y="101714"/>
                  </a:lnTo>
                  <a:lnTo>
                    <a:pt x="54918" y="101777"/>
                  </a:lnTo>
                  <a:lnTo>
                    <a:pt x="54502" y="101569"/>
                  </a:lnTo>
                  <a:close/>
                  <a:moveTo>
                    <a:pt x="24304" y="97799"/>
                  </a:moveTo>
                  <a:lnTo>
                    <a:pt x="25533" y="98382"/>
                  </a:lnTo>
                  <a:lnTo>
                    <a:pt x="12059" y="101881"/>
                  </a:lnTo>
                  <a:lnTo>
                    <a:pt x="11663" y="101714"/>
                  </a:lnTo>
                  <a:lnTo>
                    <a:pt x="8852" y="100381"/>
                  </a:lnTo>
                  <a:lnTo>
                    <a:pt x="24304" y="97799"/>
                  </a:lnTo>
                  <a:close/>
                  <a:moveTo>
                    <a:pt x="7748" y="100569"/>
                  </a:moveTo>
                  <a:lnTo>
                    <a:pt x="11538" y="101985"/>
                  </a:lnTo>
                  <a:lnTo>
                    <a:pt x="11559" y="102006"/>
                  </a:lnTo>
                  <a:lnTo>
                    <a:pt x="11455" y="102027"/>
                  </a:lnTo>
                  <a:lnTo>
                    <a:pt x="6769" y="100736"/>
                  </a:lnTo>
                  <a:lnTo>
                    <a:pt x="7748" y="100569"/>
                  </a:lnTo>
                  <a:close/>
                  <a:moveTo>
                    <a:pt x="34509" y="97882"/>
                  </a:moveTo>
                  <a:lnTo>
                    <a:pt x="49920" y="100736"/>
                  </a:lnTo>
                  <a:lnTo>
                    <a:pt x="47088" y="102027"/>
                  </a:lnTo>
                  <a:lnTo>
                    <a:pt x="46692" y="102152"/>
                  </a:lnTo>
                  <a:lnTo>
                    <a:pt x="33280" y="98445"/>
                  </a:lnTo>
                  <a:lnTo>
                    <a:pt x="34509" y="97882"/>
                  </a:lnTo>
                  <a:close/>
                  <a:moveTo>
                    <a:pt x="51024" y="100923"/>
                  </a:moveTo>
                  <a:lnTo>
                    <a:pt x="52003" y="101110"/>
                  </a:lnTo>
                  <a:lnTo>
                    <a:pt x="47296" y="102318"/>
                  </a:lnTo>
                  <a:lnTo>
                    <a:pt x="47192" y="102297"/>
                  </a:lnTo>
                  <a:lnTo>
                    <a:pt x="47213" y="102277"/>
                  </a:lnTo>
                  <a:lnTo>
                    <a:pt x="51024" y="100923"/>
                  </a:lnTo>
                  <a:close/>
                  <a:moveTo>
                    <a:pt x="6103" y="100860"/>
                  </a:moveTo>
                  <a:lnTo>
                    <a:pt x="10893" y="102172"/>
                  </a:lnTo>
                  <a:lnTo>
                    <a:pt x="9810" y="102464"/>
                  </a:lnTo>
                  <a:lnTo>
                    <a:pt x="4333" y="101444"/>
                  </a:lnTo>
                  <a:lnTo>
                    <a:pt x="5374" y="100965"/>
                  </a:lnTo>
                  <a:lnTo>
                    <a:pt x="6103" y="100860"/>
                  </a:lnTo>
                  <a:close/>
                  <a:moveTo>
                    <a:pt x="52669" y="101235"/>
                  </a:moveTo>
                  <a:lnTo>
                    <a:pt x="53398" y="101360"/>
                  </a:lnTo>
                  <a:lnTo>
                    <a:pt x="54419" y="101860"/>
                  </a:lnTo>
                  <a:lnTo>
                    <a:pt x="48921" y="102776"/>
                  </a:lnTo>
                  <a:lnTo>
                    <a:pt x="47858" y="102485"/>
                  </a:lnTo>
                  <a:lnTo>
                    <a:pt x="52669" y="101235"/>
                  </a:lnTo>
                  <a:close/>
                  <a:moveTo>
                    <a:pt x="25950" y="98570"/>
                  </a:moveTo>
                  <a:lnTo>
                    <a:pt x="27262" y="99194"/>
                  </a:lnTo>
                  <a:lnTo>
                    <a:pt x="15849" y="103255"/>
                  </a:lnTo>
                  <a:lnTo>
                    <a:pt x="15454" y="103130"/>
                  </a:lnTo>
                  <a:lnTo>
                    <a:pt x="12538" y="102048"/>
                  </a:lnTo>
                  <a:lnTo>
                    <a:pt x="25950" y="98570"/>
                  </a:lnTo>
                  <a:close/>
                  <a:moveTo>
                    <a:pt x="11455" y="102339"/>
                  </a:moveTo>
                  <a:lnTo>
                    <a:pt x="13392" y="102860"/>
                  </a:lnTo>
                  <a:lnTo>
                    <a:pt x="14225" y="103276"/>
                  </a:lnTo>
                  <a:lnTo>
                    <a:pt x="10497" y="102589"/>
                  </a:lnTo>
                  <a:lnTo>
                    <a:pt x="11455" y="102339"/>
                  </a:lnTo>
                  <a:close/>
                  <a:moveTo>
                    <a:pt x="3874" y="101652"/>
                  </a:moveTo>
                  <a:lnTo>
                    <a:pt x="9143" y="102631"/>
                  </a:lnTo>
                  <a:lnTo>
                    <a:pt x="6436" y="103339"/>
                  </a:lnTo>
                  <a:lnTo>
                    <a:pt x="1292" y="102839"/>
                  </a:lnTo>
                  <a:lnTo>
                    <a:pt x="3874" y="101652"/>
                  </a:lnTo>
                  <a:close/>
                  <a:moveTo>
                    <a:pt x="14995" y="103318"/>
                  </a:moveTo>
                  <a:lnTo>
                    <a:pt x="15349" y="103422"/>
                  </a:lnTo>
                  <a:lnTo>
                    <a:pt x="15370" y="103422"/>
                  </a:lnTo>
                  <a:lnTo>
                    <a:pt x="15287" y="103443"/>
                  </a:lnTo>
                  <a:lnTo>
                    <a:pt x="14995" y="103318"/>
                  </a:lnTo>
                  <a:close/>
                  <a:moveTo>
                    <a:pt x="32864" y="98632"/>
                  </a:moveTo>
                  <a:lnTo>
                    <a:pt x="46213" y="102318"/>
                  </a:lnTo>
                  <a:lnTo>
                    <a:pt x="43298" y="103360"/>
                  </a:lnTo>
                  <a:lnTo>
                    <a:pt x="42881" y="103485"/>
                  </a:lnTo>
                  <a:lnTo>
                    <a:pt x="31531" y="99236"/>
                  </a:lnTo>
                  <a:lnTo>
                    <a:pt x="32864" y="98632"/>
                  </a:lnTo>
                  <a:close/>
                  <a:moveTo>
                    <a:pt x="47296" y="102631"/>
                  </a:moveTo>
                  <a:lnTo>
                    <a:pt x="48254" y="102901"/>
                  </a:lnTo>
                  <a:lnTo>
                    <a:pt x="44506" y="103526"/>
                  </a:lnTo>
                  <a:lnTo>
                    <a:pt x="44506" y="103526"/>
                  </a:lnTo>
                  <a:lnTo>
                    <a:pt x="45359" y="103130"/>
                  </a:lnTo>
                  <a:lnTo>
                    <a:pt x="47296" y="102631"/>
                  </a:lnTo>
                  <a:close/>
                  <a:moveTo>
                    <a:pt x="43735" y="103547"/>
                  </a:moveTo>
                  <a:lnTo>
                    <a:pt x="43443" y="103693"/>
                  </a:lnTo>
                  <a:lnTo>
                    <a:pt x="43360" y="103651"/>
                  </a:lnTo>
                  <a:lnTo>
                    <a:pt x="43381" y="103651"/>
                  </a:lnTo>
                  <a:lnTo>
                    <a:pt x="43735" y="103547"/>
                  </a:lnTo>
                  <a:close/>
                  <a:moveTo>
                    <a:pt x="54877" y="102068"/>
                  </a:moveTo>
                  <a:lnTo>
                    <a:pt x="57459" y="103297"/>
                  </a:lnTo>
                  <a:lnTo>
                    <a:pt x="52294" y="103714"/>
                  </a:lnTo>
                  <a:lnTo>
                    <a:pt x="49587" y="102964"/>
                  </a:lnTo>
                  <a:lnTo>
                    <a:pt x="54877" y="102068"/>
                  </a:lnTo>
                  <a:close/>
                  <a:moveTo>
                    <a:pt x="9831" y="102756"/>
                  </a:moveTo>
                  <a:lnTo>
                    <a:pt x="14704" y="103651"/>
                  </a:lnTo>
                  <a:lnTo>
                    <a:pt x="13662" y="104026"/>
                  </a:lnTo>
                  <a:lnTo>
                    <a:pt x="7269" y="103422"/>
                  </a:lnTo>
                  <a:lnTo>
                    <a:pt x="9831" y="102756"/>
                  </a:lnTo>
                  <a:close/>
                  <a:moveTo>
                    <a:pt x="15266" y="103755"/>
                  </a:moveTo>
                  <a:lnTo>
                    <a:pt x="16349" y="104276"/>
                  </a:lnTo>
                  <a:lnTo>
                    <a:pt x="16349" y="104276"/>
                  </a:lnTo>
                  <a:lnTo>
                    <a:pt x="14350" y="104088"/>
                  </a:lnTo>
                  <a:lnTo>
                    <a:pt x="15266" y="103755"/>
                  </a:lnTo>
                  <a:close/>
                  <a:moveTo>
                    <a:pt x="48921" y="103068"/>
                  </a:moveTo>
                  <a:lnTo>
                    <a:pt x="51461" y="103776"/>
                  </a:lnTo>
                  <a:lnTo>
                    <a:pt x="45047" y="104276"/>
                  </a:lnTo>
                  <a:lnTo>
                    <a:pt x="44006" y="103901"/>
                  </a:lnTo>
                  <a:lnTo>
                    <a:pt x="48921" y="103068"/>
                  </a:lnTo>
                  <a:close/>
                  <a:moveTo>
                    <a:pt x="27637" y="99382"/>
                  </a:moveTo>
                  <a:lnTo>
                    <a:pt x="29053" y="100048"/>
                  </a:lnTo>
                  <a:lnTo>
                    <a:pt x="19764" y="104297"/>
                  </a:lnTo>
                  <a:lnTo>
                    <a:pt x="19348" y="104213"/>
                  </a:lnTo>
                  <a:lnTo>
                    <a:pt x="16349" y="103380"/>
                  </a:lnTo>
                  <a:lnTo>
                    <a:pt x="27637" y="99382"/>
                  </a:lnTo>
                  <a:close/>
                  <a:moveTo>
                    <a:pt x="31156" y="99403"/>
                  </a:moveTo>
                  <a:lnTo>
                    <a:pt x="42381" y="103609"/>
                  </a:lnTo>
                  <a:lnTo>
                    <a:pt x="39382" y="104380"/>
                  </a:lnTo>
                  <a:lnTo>
                    <a:pt x="38966" y="104443"/>
                  </a:lnTo>
                  <a:lnTo>
                    <a:pt x="29740" y="100048"/>
                  </a:lnTo>
                  <a:lnTo>
                    <a:pt x="31156" y="99403"/>
                  </a:lnTo>
                  <a:close/>
                  <a:moveTo>
                    <a:pt x="16349" y="103964"/>
                  </a:moveTo>
                  <a:lnTo>
                    <a:pt x="17265" y="104130"/>
                  </a:lnTo>
                  <a:lnTo>
                    <a:pt x="18140" y="104463"/>
                  </a:lnTo>
                  <a:lnTo>
                    <a:pt x="17203" y="104359"/>
                  </a:lnTo>
                  <a:lnTo>
                    <a:pt x="16349" y="103964"/>
                  </a:lnTo>
                  <a:close/>
                  <a:moveTo>
                    <a:pt x="43443" y="104005"/>
                  </a:moveTo>
                  <a:lnTo>
                    <a:pt x="44360" y="104338"/>
                  </a:lnTo>
                  <a:lnTo>
                    <a:pt x="42360" y="104505"/>
                  </a:lnTo>
                  <a:lnTo>
                    <a:pt x="43443" y="104005"/>
                  </a:lnTo>
                  <a:close/>
                  <a:moveTo>
                    <a:pt x="18911" y="104422"/>
                  </a:moveTo>
                  <a:lnTo>
                    <a:pt x="19265" y="104505"/>
                  </a:lnTo>
                  <a:lnTo>
                    <a:pt x="19285" y="104505"/>
                  </a:lnTo>
                  <a:lnTo>
                    <a:pt x="19202" y="104547"/>
                  </a:lnTo>
                  <a:lnTo>
                    <a:pt x="18911" y="104422"/>
                  </a:lnTo>
                  <a:close/>
                  <a:moveTo>
                    <a:pt x="42381" y="104172"/>
                  </a:moveTo>
                  <a:lnTo>
                    <a:pt x="41507" y="104567"/>
                  </a:lnTo>
                  <a:lnTo>
                    <a:pt x="40569" y="104630"/>
                  </a:lnTo>
                  <a:lnTo>
                    <a:pt x="41444" y="104318"/>
                  </a:lnTo>
                  <a:lnTo>
                    <a:pt x="42381" y="104172"/>
                  </a:lnTo>
                  <a:close/>
                  <a:moveTo>
                    <a:pt x="39799" y="104609"/>
                  </a:moveTo>
                  <a:lnTo>
                    <a:pt x="39507" y="104713"/>
                  </a:lnTo>
                  <a:lnTo>
                    <a:pt x="39424" y="104672"/>
                  </a:lnTo>
                  <a:lnTo>
                    <a:pt x="39445" y="104672"/>
                  </a:lnTo>
                  <a:lnTo>
                    <a:pt x="39799" y="104609"/>
                  </a:lnTo>
                  <a:close/>
                  <a:moveTo>
                    <a:pt x="17973" y="104734"/>
                  </a:moveTo>
                  <a:lnTo>
                    <a:pt x="18661" y="104797"/>
                  </a:lnTo>
                  <a:lnTo>
                    <a:pt x="18369" y="104922"/>
                  </a:lnTo>
                  <a:lnTo>
                    <a:pt x="17973" y="104734"/>
                  </a:lnTo>
                  <a:close/>
                  <a:moveTo>
                    <a:pt x="40736" y="104922"/>
                  </a:moveTo>
                  <a:lnTo>
                    <a:pt x="40340" y="105109"/>
                  </a:lnTo>
                  <a:lnTo>
                    <a:pt x="40049" y="104963"/>
                  </a:lnTo>
                  <a:lnTo>
                    <a:pt x="40736" y="104922"/>
                  </a:lnTo>
                  <a:close/>
                  <a:moveTo>
                    <a:pt x="6457" y="103630"/>
                  </a:moveTo>
                  <a:lnTo>
                    <a:pt x="13017" y="104255"/>
                  </a:lnTo>
                  <a:lnTo>
                    <a:pt x="10372" y="105192"/>
                  </a:lnTo>
                  <a:lnTo>
                    <a:pt x="709" y="105109"/>
                  </a:lnTo>
                  <a:lnTo>
                    <a:pt x="6457" y="103630"/>
                  </a:lnTo>
                  <a:close/>
                  <a:moveTo>
                    <a:pt x="13704" y="104318"/>
                  </a:moveTo>
                  <a:lnTo>
                    <a:pt x="17120" y="104651"/>
                  </a:lnTo>
                  <a:lnTo>
                    <a:pt x="18036" y="105088"/>
                  </a:lnTo>
                  <a:lnTo>
                    <a:pt x="17640" y="105255"/>
                  </a:lnTo>
                  <a:lnTo>
                    <a:pt x="11226" y="105192"/>
                  </a:lnTo>
                  <a:lnTo>
                    <a:pt x="13704" y="104318"/>
                  </a:lnTo>
                  <a:close/>
                  <a:moveTo>
                    <a:pt x="18369" y="105234"/>
                  </a:moveTo>
                  <a:lnTo>
                    <a:pt x="18411" y="105255"/>
                  </a:lnTo>
                  <a:lnTo>
                    <a:pt x="18327" y="105255"/>
                  </a:lnTo>
                  <a:lnTo>
                    <a:pt x="18369" y="105234"/>
                  </a:lnTo>
                  <a:close/>
                  <a:moveTo>
                    <a:pt x="19223" y="104859"/>
                  </a:moveTo>
                  <a:lnTo>
                    <a:pt x="20348" y="105276"/>
                  </a:lnTo>
                  <a:lnTo>
                    <a:pt x="19098" y="105276"/>
                  </a:lnTo>
                  <a:lnTo>
                    <a:pt x="18723" y="105088"/>
                  </a:lnTo>
                  <a:lnTo>
                    <a:pt x="19223" y="104859"/>
                  </a:lnTo>
                  <a:close/>
                  <a:moveTo>
                    <a:pt x="20306" y="104963"/>
                  </a:moveTo>
                  <a:lnTo>
                    <a:pt x="21243" y="105046"/>
                  </a:lnTo>
                  <a:lnTo>
                    <a:pt x="22139" y="105296"/>
                  </a:lnTo>
                  <a:lnTo>
                    <a:pt x="21201" y="105276"/>
                  </a:lnTo>
                  <a:lnTo>
                    <a:pt x="20306" y="104963"/>
                  </a:lnTo>
                  <a:close/>
                  <a:moveTo>
                    <a:pt x="22909" y="105192"/>
                  </a:moveTo>
                  <a:lnTo>
                    <a:pt x="23263" y="105234"/>
                  </a:lnTo>
                  <a:lnTo>
                    <a:pt x="23638" y="105296"/>
                  </a:lnTo>
                  <a:lnTo>
                    <a:pt x="23263" y="105296"/>
                  </a:lnTo>
                  <a:lnTo>
                    <a:pt x="22909" y="105192"/>
                  </a:lnTo>
                  <a:close/>
                  <a:moveTo>
                    <a:pt x="29386" y="100215"/>
                  </a:moveTo>
                  <a:lnTo>
                    <a:pt x="38466" y="104526"/>
                  </a:lnTo>
                  <a:lnTo>
                    <a:pt x="35405" y="105046"/>
                  </a:lnTo>
                  <a:lnTo>
                    <a:pt x="31364" y="105359"/>
                  </a:lnTo>
                  <a:lnTo>
                    <a:pt x="27324" y="105338"/>
                  </a:lnTo>
                  <a:lnTo>
                    <a:pt x="23305" y="104942"/>
                  </a:lnTo>
                  <a:lnTo>
                    <a:pt x="20243" y="104380"/>
                  </a:lnTo>
                  <a:lnTo>
                    <a:pt x="29386" y="100215"/>
                  </a:lnTo>
                  <a:close/>
                  <a:moveTo>
                    <a:pt x="35800" y="105317"/>
                  </a:moveTo>
                  <a:lnTo>
                    <a:pt x="35446" y="105401"/>
                  </a:lnTo>
                  <a:lnTo>
                    <a:pt x="35071" y="105401"/>
                  </a:lnTo>
                  <a:lnTo>
                    <a:pt x="35425" y="105338"/>
                  </a:lnTo>
                  <a:lnTo>
                    <a:pt x="35800" y="105317"/>
                  </a:lnTo>
                  <a:close/>
                  <a:moveTo>
                    <a:pt x="38404" y="105109"/>
                  </a:moveTo>
                  <a:lnTo>
                    <a:pt x="37508" y="105421"/>
                  </a:lnTo>
                  <a:lnTo>
                    <a:pt x="36550" y="105421"/>
                  </a:lnTo>
                  <a:lnTo>
                    <a:pt x="37466" y="105171"/>
                  </a:lnTo>
                  <a:lnTo>
                    <a:pt x="38404" y="105109"/>
                  </a:lnTo>
                  <a:close/>
                  <a:moveTo>
                    <a:pt x="39486" y="105026"/>
                  </a:moveTo>
                  <a:lnTo>
                    <a:pt x="39986" y="105255"/>
                  </a:lnTo>
                  <a:lnTo>
                    <a:pt x="39611" y="105442"/>
                  </a:lnTo>
                  <a:lnTo>
                    <a:pt x="38362" y="105421"/>
                  </a:lnTo>
                  <a:lnTo>
                    <a:pt x="39486" y="105026"/>
                  </a:lnTo>
                  <a:close/>
                  <a:moveTo>
                    <a:pt x="40320" y="105421"/>
                  </a:moveTo>
                  <a:lnTo>
                    <a:pt x="40361" y="105442"/>
                  </a:lnTo>
                  <a:lnTo>
                    <a:pt x="40299" y="105442"/>
                  </a:lnTo>
                  <a:lnTo>
                    <a:pt x="40320" y="105421"/>
                  </a:lnTo>
                  <a:close/>
                  <a:moveTo>
                    <a:pt x="45005" y="104588"/>
                  </a:moveTo>
                  <a:lnTo>
                    <a:pt x="47484" y="105505"/>
                  </a:lnTo>
                  <a:lnTo>
                    <a:pt x="41048" y="105442"/>
                  </a:lnTo>
                  <a:lnTo>
                    <a:pt x="40674" y="105276"/>
                  </a:lnTo>
                  <a:lnTo>
                    <a:pt x="41590" y="104859"/>
                  </a:lnTo>
                  <a:lnTo>
                    <a:pt x="45005" y="104588"/>
                  </a:lnTo>
                  <a:close/>
                  <a:moveTo>
                    <a:pt x="52274" y="104005"/>
                  </a:moveTo>
                  <a:lnTo>
                    <a:pt x="58001" y="105588"/>
                  </a:lnTo>
                  <a:lnTo>
                    <a:pt x="48317" y="105505"/>
                  </a:lnTo>
                  <a:lnTo>
                    <a:pt x="45693" y="104526"/>
                  </a:lnTo>
                  <a:lnTo>
                    <a:pt x="52274" y="104005"/>
                  </a:lnTo>
                  <a:close/>
                  <a:moveTo>
                    <a:pt x="27324" y="105630"/>
                  </a:moveTo>
                  <a:lnTo>
                    <a:pt x="27678" y="105650"/>
                  </a:lnTo>
                  <a:lnTo>
                    <a:pt x="27303" y="105692"/>
                  </a:lnTo>
                  <a:lnTo>
                    <a:pt x="26949" y="105630"/>
                  </a:lnTo>
                  <a:close/>
                  <a:moveTo>
                    <a:pt x="31385" y="105650"/>
                  </a:moveTo>
                  <a:lnTo>
                    <a:pt x="31739" y="105671"/>
                  </a:lnTo>
                  <a:lnTo>
                    <a:pt x="31385" y="105713"/>
                  </a:lnTo>
                  <a:lnTo>
                    <a:pt x="31010" y="105692"/>
                  </a:lnTo>
                  <a:lnTo>
                    <a:pt x="31385" y="105650"/>
                  </a:lnTo>
                  <a:close/>
                  <a:moveTo>
                    <a:pt x="25283" y="105609"/>
                  </a:moveTo>
                  <a:lnTo>
                    <a:pt x="26200" y="105775"/>
                  </a:lnTo>
                  <a:lnTo>
                    <a:pt x="25242" y="105859"/>
                  </a:lnTo>
                  <a:lnTo>
                    <a:pt x="24346" y="105609"/>
                  </a:lnTo>
                  <a:close/>
                  <a:moveTo>
                    <a:pt x="33426" y="105671"/>
                  </a:moveTo>
                  <a:lnTo>
                    <a:pt x="34363" y="105692"/>
                  </a:lnTo>
                  <a:lnTo>
                    <a:pt x="33447" y="105921"/>
                  </a:lnTo>
                  <a:lnTo>
                    <a:pt x="32489" y="105838"/>
                  </a:lnTo>
                  <a:lnTo>
                    <a:pt x="33426" y="105671"/>
                  </a:lnTo>
                  <a:close/>
                  <a:moveTo>
                    <a:pt x="23222" y="105588"/>
                  </a:moveTo>
                  <a:lnTo>
                    <a:pt x="24409" y="105921"/>
                  </a:lnTo>
                  <a:lnTo>
                    <a:pt x="23159" y="106025"/>
                  </a:lnTo>
                  <a:lnTo>
                    <a:pt x="21993" y="105588"/>
                  </a:lnTo>
                  <a:close/>
                  <a:moveTo>
                    <a:pt x="29344" y="105817"/>
                  </a:moveTo>
                  <a:lnTo>
                    <a:pt x="30281" y="105900"/>
                  </a:lnTo>
                  <a:lnTo>
                    <a:pt x="29344" y="106067"/>
                  </a:lnTo>
                  <a:lnTo>
                    <a:pt x="28407" y="105900"/>
                  </a:lnTo>
                  <a:lnTo>
                    <a:pt x="29344" y="105817"/>
                  </a:lnTo>
                  <a:close/>
                  <a:moveTo>
                    <a:pt x="36717" y="105692"/>
                  </a:moveTo>
                  <a:lnTo>
                    <a:pt x="35530" y="106129"/>
                  </a:lnTo>
                  <a:lnTo>
                    <a:pt x="34280" y="106004"/>
                  </a:lnTo>
                  <a:lnTo>
                    <a:pt x="35467" y="105692"/>
                  </a:lnTo>
                  <a:close/>
                  <a:moveTo>
                    <a:pt x="21139" y="105567"/>
                  </a:moveTo>
                  <a:lnTo>
                    <a:pt x="22472" y="106067"/>
                  </a:lnTo>
                  <a:lnTo>
                    <a:pt x="21035" y="106192"/>
                  </a:lnTo>
                  <a:lnTo>
                    <a:pt x="19723" y="105567"/>
                  </a:lnTo>
                  <a:close/>
                  <a:moveTo>
                    <a:pt x="38987" y="105713"/>
                  </a:moveTo>
                  <a:lnTo>
                    <a:pt x="37654" y="106317"/>
                  </a:lnTo>
                  <a:lnTo>
                    <a:pt x="36217" y="106192"/>
                  </a:lnTo>
                  <a:lnTo>
                    <a:pt x="37550" y="105713"/>
                  </a:lnTo>
                  <a:close/>
                  <a:moveTo>
                    <a:pt x="27303" y="105984"/>
                  </a:moveTo>
                  <a:lnTo>
                    <a:pt x="28511" y="106213"/>
                  </a:lnTo>
                  <a:lnTo>
                    <a:pt x="27283" y="106421"/>
                  </a:lnTo>
                  <a:lnTo>
                    <a:pt x="26075" y="106088"/>
                  </a:lnTo>
                  <a:lnTo>
                    <a:pt x="27303" y="105984"/>
                  </a:lnTo>
                  <a:close/>
                  <a:moveTo>
                    <a:pt x="31385" y="106025"/>
                  </a:moveTo>
                  <a:lnTo>
                    <a:pt x="32614" y="106129"/>
                  </a:lnTo>
                  <a:lnTo>
                    <a:pt x="31406" y="106442"/>
                  </a:lnTo>
                  <a:lnTo>
                    <a:pt x="30177" y="106213"/>
                  </a:lnTo>
                  <a:lnTo>
                    <a:pt x="31385" y="106025"/>
                  </a:lnTo>
                  <a:close/>
                  <a:moveTo>
                    <a:pt x="19036" y="105546"/>
                  </a:moveTo>
                  <a:lnTo>
                    <a:pt x="20452" y="106234"/>
                  </a:lnTo>
                  <a:lnTo>
                    <a:pt x="15308" y="106629"/>
                  </a:lnTo>
                  <a:lnTo>
                    <a:pt x="17703" y="105546"/>
                  </a:lnTo>
                  <a:close/>
                  <a:moveTo>
                    <a:pt x="25221" y="106150"/>
                  </a:moveTo>
                  <a:lnTo>
                    <a:pt x="26595" y="106525"/>
                  </a:lnTo>
                  <a:lnTo>
                    <a:pt x="25158" y="106775"/>
                  </a:lnTo>
                  <a:lnTo>
                    <a:pt x="23805" y="106254"/>
                  </a:lnTo>
                  <a:lnTo>
                    <a:pt x="25221" y="106150"/>
                  </a:lnTo>
                  <a:close/>
                  <a:moveTo>
                    <a:pt x="33468" y="106213"/>
                  </a:moveTo>
                  <a:lnTo>
                    <a:pt x="34884" y="106359"/>
                  </a:lnTo>
                  <a:lnTo>
                    <a:pt x="33509" y="106837"/>
                  </a:lnTo>
                  <a:lnTo>
                    <a:pt x="32073" y="106567"/>
                  </a:lnTo>
                  <a:lnTo>
                    <a:pt x="33468" y="106213"/>
                  </a:lnTo>
                  <a:close/>
                  <a:moveTo>
                    <a:pt x="40986" y="105734"/>
                  </a:moveTo>
                  <a:lnTo>
                    <a:pt x="43360" y="106879"/>
                  </a:lnTo>
                  <a:lnTo>
                    <a:pt x="38237" y="106379"/>
                  </a:lnTo>
                  <a:lnTo>
                    <a:pt x="39674" y="105734"/>
                  </a:lnTo>
                  <a:close/>
                  <a:moveTo>
                    <a:pt x="29344" y="106359"/>
                  </a:moveTo>
                  <a:lnTo>
                    <a:pt x="30740" y="106608"/>
                  </a:lnTo>
                  <a:lnTo>
                    <a:pt x="29344" y="106983"/>
                  </a:lnTo>
                  <a:lnTo>
                    <a:pt x="27928" y="106588"/>
                  </a:lnTo>
                  <a:lnTo>
                    <a:pt x="29344" y="106359"/>
                  </a:lnTo>
                  <a:close/>
                  <a:moveTo>
                    <a:pt x="23117" y="106317"/>
                  </a:moveTo>
                  <a:lnTo>
                    <a:pt x="24596" y="106858"/>
                  </a:lnTo>
                  <a:lnTo>
                    <a:pt x="23013" y="107129"/>
                  </a:lnTo>
                  <a:lnTo>
                    <a:pt x="21555" y="106442"/>
                  </a:lnTo>
                  <a:lnTo>
                    <a:pt x="23117" y="106317"/>
                  </a:lnTo>
                  <a:close/>
                  <a:moveTo>
                    <a:pt x="35571" y="106421"/>
                  </a:moveTo>
                  <a:lnTo>
                    <a:pt x="37133" y="106567"/>
                  </a:lnTo>
                  <a:lnTo>
                    <a:pt x="35655" y="107233"/>
                  </a:lnTo>
                  <a:lnTo>
                    <a:pt x="34072" y="106942"/>
                  </a:lnTo>
                  <a:lnTo>
                    <a:pt x="35571" y="106421"/>
                  </a:lnTo>
                  <a:close/>
                  <a:moveTo>
                    <a:pt x="10414" y="105484"/>
                  </a:moveTo>
                  <a:lnTo>
                    <a:pt x="17015" y="105546"/>
                  </a:lnTo>
                  <a:lnTo>
                    <a:pt x="14454" y="106713"/>
                  </a:lnTo>
                  <a:lnTo>
                    <a:pt x="4832" y="107462"/>
                  </a:lnTo>
                  <a:lnTo>
                    <a:pt x="10414" y="105484"/>
                  </a:lnTo>
                  <a:close/>
                  <a:moveTo>
                    <a:pt x="27262" y="106713"/>
                  </a:moveTo>
                  <a:lnTo>
                    <a:pt x="28782" y="107129"/>
                  </a:lnTo>
                  <a:lnTo>
                    <a:pt x="27220" y="107525"/>
                  </a:lnTo>
                  <a:lnTo>
                    <a:pt x="25700" y="106962"/>
                  </a:lnTo>
                  <a:lnTo>
                    <a:pt x="27262" y="106713"/>
                  </a:lnTo>
                  <a:close/>
                  <a:moveTo>
                    <a:pt x="31427" y="106733"/>
                  </a:moveTo>
                  <a:lnTo>
                    <a:pt x="32968" y="107025"/>
                  </a:lnTo>
                  <a:lnTo>
                    <a:pt x="31448" y="107566"/>
                  </a:lnTo>
                  <a:lnTo>
                    <a:pt x="29886" y="107129"/>
                  </a:lnTo>
                  <a:lnTo>
                    <a:pt x="31427" y="106733"/>
                  </a:lnTo>
                  <a:close/>
                  <a:moveTo>
                    <a:pt x="41673" y="105734"/>
                  </a:moveTo>
                  <a:lnTo>
                    <a:pt x="48275" y="105796"/>
                  </a:lnTo>
                  <a:lnTo>
                    <a:pt x="53835" y="107879"/>
                  </a:lnTo>
                  <a:lnTo>
                    <a:pt x="44214" y="106962"/>
                  </a:lnTo>
                  <a:lnTo>
                    <a:pt x="41673" y="105734"/>
                  </a:lnTo>
                  <a:close/>
                  <a:moveTo>
                    <a:pt x="25138" y="107067"/>
                  </a:moveTo>
                  <a:lnTo>
                    <a:pt x="26720" y="107650"/>
                  </a:lnTo>
                  <a:lnTo>
                    <a:pt x="25033" y="108108"/>
                  </a:lnTo>
                  <a:lnTo>
                    <a:pt x="23451" y="107337"/>
                  </a:lnTo>
                  <a:lnTo>
                    <a:pt x="25138" y="107067"/>
                  </a:lnTo>
                  <a:close/>
                  <a:moveTo>
                    <a:pt x="33530" y="107129"/>
                  </a:moveTo>
                  <a:lnTo>
                    <a:pt x="35196" y="107441"/>
                  </a:lnTo>
                  <a:lnTo>
                    <a:pt x="33614" y="108170"/>
                  </a:lnTo>
                  <a:lnTo>
                    <a:pt x="31927" y="107712"/>
                  </a:lnTo>
                  <a:lnTo>
                    <a:pt x="33530" y="107129"/>
                  </a:lnTo>
                  <a:close/>
                  <a:moveTo>
                    <a:pt x="29323" y="107275"/>
                  </a:moveTo>
                  <a:lnTo>
                    <a:pt x="30969" y="107733"/>
                  </a:lnTo>
                  <a:lnTo>
                    <a:pt x="29323" y="108316"/>
                  </a:lnTo>
                  <a:lnTo>
                    <a:pt x="27699" y="107712"/>
                  </a:lnTo>
                  <a:lnTo>
                    <a:pt x="29323" y="107275"/>
                  </a:lnTo>
                  <a:close/>
                  <a:moveTo>
                    <a:pt x="27199" y="107837"/>
                  </a:moveTo>
                  <a:lnTo>
                    <a:pt x="28907" y="108462"/>
                  </a:lnTo>
                  <a:lnTo>
                    <a:pt x="27137" y="109087"/>
                  </a:lnTo>
                  <a:lnTo>
                    <a:pt x="25450" y="108295"/>
                  </a:lnTo>
                  <a:lnTo>
                    <a:pt x="27199" y="107837"/>
                  </a:lnTo>
                  <a:close/>
                  <a:moveTo>
                    <a:pt x="31448" y="107879"/>
                  </a:moveTo>
                  <a:lnTo>
                    <a:pt x="33197" y="108358"/>
                  </a:lnTo>
                  <a:lnTo>
                    <a:pt x="31510" y="109128"/>
                  </a:lnTo>
                  <a:lnTo>
                    <a:pt x="29740" y="108483"/>
                  </a:lnTo>
                  <a:lnTo>
                    <a:pt x="31448" y="107879"/>
                  </a:lnTo>
                  <a:close/>
                  <a:moveTo>
                    <a:pt x="20972" y="106483"/>
                  </a:moveTo>
                  <a:lnTo>
                    <a:pt x="22513" y="107212"/>
                  </a:lnTo>
                  <a:lnTo>
                    <a:pt x="9143" y="109462"/>
                  </a:lnTo>
                  <a:lnTo>
                    <a:pt x="9143" y="109462"/>
                  </a:lnTo>
                  <a:lnTo>
                    <a:pt x="14537" y="106983"/>
                  </a:lnTo>
                  <a:lnTo>
                    <a:pt x="20972" y="106483"/>
                  </a:lnTo>
                  <a:close/>
                  <a:moveTo>
                    <a:pt x="37716" y="106629"/>
                  </a:moveTo>
                  <a:lnTo>
                    <a:pt x="44131" y="107233"/>
                  </a:lnTo>
                  <a:lnTo>
                    <a:pt x="49483" y="109795"/>
                  </a:lnTo>
                  <a:lnTo>
                    <a:pt x="36154" y="107316"/>
                  </a:lnTo>
                  <a:lnTo>
                    <a:pt x="37716" y="106629"/>
                  </a:lnTo>
                  <a:close/>
                  <a:moveTo>
                    <a:pt x="29323" y="108629"/>
                  </a:moveTo>
                  <a:lnTo>
                    <a:pt x="31135" y="109295"/>
                  </a:lnTo>
                  <a:lnTo>
                    <a:pt x="29303" y="110128"/>
                  </a:lnTo>
                  <a:lnTo>
                    <a:pt x="27512" y="109274"/>
                  </a:lnTo>
                  <a:lnTo>
                    <a:pt x="29323" y="108629"/>
                  </a:lnTo>
                  <a:close/>
                  <a:moveTo>
                    <a:pt x="3708" y="1"/>
                  </a:moveTo>
                  <a:lnTo>
                    <a:pt x="27574" y="8914"/>
                  </a:lnTo>
                  <a:lnTo>
                    <a:pt x="25825" y="9706"/>
                  </a:lnTo>
                  <a:lnTo>
                    <a:pt x="1" y="2562"/>
                  </a:lnTo>
                  <a:lnTo>
                    <a:pt x="1" y="2875"/>
                  </a:lnTo>
                  <a:lnTo>
                    <a:pt x="25408" y="9893"/>
                  </a:lnTo>
                  <a:lnTo>
                    <a:pt x="23763" y="10664"/>
                  </a:lnTo>
                  <a:lnTo>
                    <a:pt x="8956" y="7915"/>
                  </a:lnTo>
                  <a:lnTo>
                    <a:pt x="1" y="3666"/>
                  </a:lnTo>
                  <a:lnTo>
                    <a:pt x="1" y="3978"/>
                  </a:lnTo>
                  <a:lnTo>
                    <a:pt x="7852" y="7706"/>
                  </a:lnTo>
                  <a:lnTo>
                    <a:pt x="7852" y="7706"/>
                  </a:lnTo>
                  <a:lnTo>
                    <a:pt x="1" y="6269"/>
                  </a:lnTo>
                  <a:lnTo>
                    <a:pt x="1" y="6561"/>
                  </a:lnTo>
                  <a:lnTo>
                    <a:pt x="8873" y="8206"/>
                  </a:lnTo>
                  <a:lnTo>
                    <a:pt x="14496" y="10872"/>
                  </a:lnTo>
                  <a:lnTo>
                    <a:pt x="4582" y="9935"/>
                  </a:lnTo>
                  <a:lnTo>
                    <a:pt x="1" y="8227"/>
                  </a:lnTo>
                  <a:lnTo>
                    <a:pt x="1" y="8519"/>
                  </a:lnTo>
                  <a:lnTo>
                    <a:pt x="3458" y="9810"/>
                  </a:lnTo>
                  <a:lnTo>
                    <a:pt x="1" y="9477"/>
                  </a:lnTo>
                  <a:lnTo>
                    <a:pt x="1" y="9768"/>
                  </a:lnTo>
                  <a:lnTo>
                    <a:pt x="4520" y="10205"/>
                  </a:lnTo>
                  <a:lnTo>
                    <a:pt x="10351" y="12392"/>
                  </a:lnTo>
                  <a:lnTo>
                    <a:pt x="396" y="12309"/>
                  </a:lnTo>
                  <a:lnTo>
                    <a:pt x="1" y="12205"/>
                  </a:lnTo>
                  <a:lnTo>
                    <a:pt x="1" y="12600"/>
                  </a:lnTo>
                  <a:lnTo>
                    <a:pt x="355" y="12600"/>
                  </a:lnTo>
                  <a:lnTo>
                    <a:pt x="6353" y="14246"/>
                  </a:lnTo>
                  <a:lnTo>
                    <a:pt x="1479" y="14641"/>
                  </a:lnTo>
                  <a:lnTo>
                    <a:pt x="1" y="13933"/>
                  </a:lnTo>
                  <a:lnTo>
                    <a:pt x="1" y="14266"/>
                  </a:lnTo>
                  <a:lnTo>
                    <a:pt x="917" y="14683"/>
                  </a:lnTo>
                  <a:lnTo>
                    <a:pt x="1" y="14745"/>
                  </a:lnTo>
                  <a:lnTo>
                    <a:pt x="1" y="15037"/>
                  </a:lnTo>
                  <a:lnTo>
                    <a:pt x="1438" y="14933"/>
                  </a:lnTo>
                  <a:lnTo>
                    <a:pt x="4083" y="16203"/>
                  </a:lnTo>
                  <a:lnTo>
                    <a:pt x="3354" y="16328"/>
                  </a:lnTo>
                  <a:lnTo>
                    <a:pt x="1" y="15703"/>
                  </a:lnTo>
                  <a:lnTo>
                    <a:pt x="1" y="15995"/>
                  </a:lnTo>
                  <a:lnTo>
                    <a:pt x="2521" y="16453"/>
                  </a:lnTo>
                  <a:lnTo>
                    <a:pt x="1" y="16891"/>
                  </a:lnTo>
                  <a:lnTo>
                    <a:pt x="1" y="17182"/>
                  </a:lnTo>
                  <a:lnTo>
                    <a:pt x="3354" y="16620"/>
                  </a:lnTo>
                  <a:lnTo>
                    <a:pt x="5978" y="17099"/>
                  </a:lnTo>
                  <a:lnTo>
                    <a:pt x="6061" y="17140"/>
                  </a:lnTo>
                  <a:lnTo>
                    <a:pt x="938" y="18473"/>
                  </a:lnTo>
                  <a:lnTo>
                    <a:pt x="1" y="18119"/>
                  </a:lnTo>
                  <a:lnTo>
                    <a:pt x="1" y="18432"/>
                  </a:lnTo>
                  <a:lnTo>
                    <a:pt x="438" y="18598"/>
                  </a:lnTo>
                  <a:lnTo>
                    <a:pt x="1" y="18702"/>
                  </a:lnTo>
                  <a:lnTo>
                    <a:pt x="1" y="19098"/>
                  </a:lnTo>
                  <a:lnTo>
                    <a:pt x="2417" y="19327"/>
                  </a:lnTo>
                  <a:lnTo>
                    <a:pt x="2500" y="19369"/>
                  </a:lnTo>
                  <a:lnTo>
                    <a:pt x="1" y="20243"/>
                  </a:lnTo>
                  <a:lnTo>
                    <a:pt x="1" y="20556"/>
                  </a:lnTo>
                  <a:lnTo>
                    <a:pt x="2916" y="19515"/>
                  </a:lnTo>
                  <a:lnTo>
                    <a:pt x="3687" y="19806"/>
                  </a:lnTo>
                  <a:lnTo>
                    <a:pt x="1" y="21493"/>
                  </a:lnTo>
                  <a:lnTo>
                    <a:pt x="1" y="22139"/>
                  </a:lnTo>
                  <a:lnTo>
                    <a:pt x="5436" y="23638"/>
                  </a:lnTo>
                  <a:lnTo>
                    <a:pt x="1" y="24055"/>
                  </a:lnTo>
                  <a:lnTo>
                    <a:pt x="1" y="24534"/>
                  </a:lnTo>
                  <a:lnTo>
                    <a:pt x="2083" y="25533"/>
                  </a:lnTo>
                  <a:lnTo>
                    <a:pt x="1" y="25138"/>
                  </a:lnTo>
                  <a:lnTo>
                    <a:pt x="1" y="25429"/>
                  </a:lnTo>
                  <a:lnTo>
                    <a:pt x="2458" y="25887"/>
                  </a:lnTo>
                  <a:lnTo>
                    <a:pt x="1" y="26304"/>
                  </a:lnTo>
                  <a:lnTo>
                    <a:pt x="1" y="26595"/>
                  </a:lnTo>
                  <a:lnTo>
                    <a:pt x="3187" y="26054"/>
                  </a:lnTo>
                  <a:lnTo>
                    <a:pt x="5124" y="26970"/>
                  </a:lnTo>
                  <a:lnTo>
                    <a:pt x="480" y="28178"/>
                  </a:lnTo>
                  <a:lnTo>
                    <a:pt x="376" y="28157"/>
                  </a:lnTo>
                  <a:lnTo>
                    <a:pt x="1" y="28032"/>
                  </a:lnTo>
                  <a:lnTo>
                    <a:pt x="1" y="28595"/>
                  </a:lnTo>
                  <a:lnTo>
                    <a:pt x="417" y="28491"/>
                  </a:lnTo>
                  <a:lnTo>
                    <a:pt x="2417" y="29240"/>
                  </a:lnTo>
                  <a:lnTo>
                    <a:pt x="1" y="30094"/>
                  </a:lnTo>
                  <a:lnTo>
                    <a:pt x="1" y="30407"/>
                  </a:lnTo>
                  <a:lnTo>
                    <a:pt x="2833" y="29407"/>
                  </a:lnTo>
                  <a:lnTo>
                    <a:pt x="4041" y="29844"/>
                  </a:lnTo>
                  <a:lnTo>
                    <a:pt x="1792" y="30886"/>
                  </a:lnTo>
                  <a:lnTo>
                    <a:pt x="1" y="30865"/>
                  </a:lnTo>
                  <a:lnTo>
                    <a:pt x="1" y="31156"/>
                  </a:lnTo>
                  <a:lnTo>
                    <a:pt x="1167" y="31156"/>
                  </a:lnTo>
                  <a:lnTo>
                    <a:pt x="334" y="31552"/>
                  </a:lnTo>
                  <a:lnTo>
                    <a:pt x="1" y="31448"/>
                  </a:lnTo>
                  <a:lnTo>
                    <a:pt x="1" y="32010"/>
                  </a:lnTo>
                  <a:lnTo>
                    <a:pt x="355" y="31864"/>
                  </a:lnTo>
                  <a:lnTo>
                    <a:pt x="4541" y="33010"/>
                  </a:lnTo>
                  <a:lnTo>
                    <a:pt x="1" y="33385"/>
                  </a:lnTo>
                  <a:lnTo>
                    <a:pt x="1" y="33655"/>
                  </a:lnTo>
                  <a:lnTo>
                    <a:pt x="5374" y="33239"/>
                  </a:lnTo>
                  <a:lnTo>
                    <a:pt x="8893" y="34218"/>
                  </a:lnTo>
                  <a:lnTo>
                    <a:pt x="3208" y="35176"/>
                  </a:lnTo>
                  <a:lnTo>
                    <a:pt x="292" y="34634"/>
                  </a:lnTo>
                  <a:lnTo>
                    <a:pt x="1" y="34488"/>
                  </a:lnTo>
                  <a:lnTo>
                    <a:pt x="1" y="34863"/>
                  </a:lnTo>
                  <a:lnTo>
                    <a:pt x="209" y="34905"/>
                  </a:lnTo>
                  <a:lnTo>
                    <a:pt x="1396" y="35467"/>
                  </a:lnTo>
                  <a:lnTo>
                    <a:pt x="1" y="35696"/>
                  </a:lnTo>
                  <a:lnTo>
                    <a:pt x="1" y="36009"/>
                  </a:lnTo>
                  <a:lnTo>
                    <a:pt x="1854" y="35696"/>
                  </a:lnTo>
                  <a:lnTo>
                    <a:pt x="4187" y="36800"/>
                  </a:lnTo>
                  <a:lnTo>
                    <a:pt x="1229" y="37571"/>
                  </a:lnTo>
                  <a:lnTo>
                    <a:pt x="1" y="37446"/>
                  </a:lnTo>
                  <a:lnTo>
                    <a:pt x="1" y="37737"/>
                  </a:lnTo>
                  <a:lnTo>
                    <a:pt x="396" y="37779"/>
                  </a:lnTo>
                  <a:lnTo>
                    <a:pt x="1" y="37883"/>
                  </a:lnTo>
                  <a:lnTo>
                    <a:pt x="1" y="38237"/>
                  </a:lnTo>
                  <a:lnTo>
                    <a:pt x="2333" y="39112"/>
                  </a:lnTo>
                  <a:lnTo>
                    <a:pt x="1" y="39945"/>
                  </a:lnTo>
                  <a:lnTo>
                    <a:pt x="1" y="40424"/>
                  </a:lnTo>
                  <a:lnTo>
                    <a:pt x="3166" y="40465"/>
                  </a:lnTo>
                  <a:lnTo>
                    <a:pt x="1105" y="41403"/>
                  </a:lnTo>
                  <a:lnTo>
                    <a:pt x="1" y="41090"/>
                  </a:lnTo>
                  <a:lnTo>
                    <a:pt x="1" y="41382"/>
                  </a:lnTo>
                  <a:lnTo>
                    <a:pt x="709" y="41590"/>
                  </a:lnTo>
                  <a:lnTo>
                    <a:pt x="1" y="41902"/>
                  </a:lnTo>
                  <a:lnTo>
                    <a:pt x="1" y="42215"/>
                  </a:lnTo>
                  <a:lnTo>
                    <a:pt x="1125" y="41694"/>
                  </a:lnTo>
                  <a:lnTo>
                    <a:pt x="3645" y="42402"/>
                  </a:lnTo>
                  <a:lnTo>
                    <a:pt x="1" y="42694"/>
                  </a:lnTo>
                  <a:lnTo>
                    <a:pt x="1" y="42965"/>
                  </a:lnTo>
                  <a:lnTo>
                    <a:pt x="4457" y="42631"/>
                  </a:lnTo>
                  <a:lnTo>
                    <a:pt x="8394" y="43714"/>
                  </a:lnTo>
                  <a:lnTo>
                    <a:pt x="3125" y="44589"/>
                  </a:lnTo>
                  <a:lnTo>
                    <a:pt x="1" y="44006"/>
                  </a:lnTo>
                  <a:lnTo>
                    <a:pt x="1" y="44318"/>
                  </a:lnTo>
                  <a:lnTo>
                    <a:pt x="2292" y="44735"/>
                  </a:lnTo>
                  <a:lnTo>
                    <a:pt x="542" y="45026"/>
                  </a:lnTo>
                  <a:lnTo>
                    <a:pt x="1" y="44776"/>
                  </a:lnTo>
                  <a:lnTo>
                    <a:pt x="1" y="45089"/>
                  </a:lnTo>
                  <a:lnTo>
                    <a:pt x="42" y="45110"/>
                  </a:lnTo>
                  <a:lnTo>
                    <a:pt x="1" y="45110"/>
                  </a:lnTo>
                  <a:lnTo>
                    <a:pt x="1" y="45401"/>
                  </a:lnTo>
                  <a:lnTo>
                    <a:pt x="501" y="45318"/>
                  </a:lnTo>
                  <a:lnTo>
                    <a:pt x="3250" y="46630"/>
                  </a:lnTo>
                  <a:lnTo>
                    <a:pt x="1958" y="46963"/>
                  </a:lnTo>
                  <a:lnTo>
                    <a:pt x="1" y="46776"/>
                  </a:lnTo>
                  <a:lnTo>
                    <a:pt x="1" y="47067"/>
                  </a:lnTo>
                  <a:lnTo>
                    <a:pt x="1146" y="47171"/>
                  </a:lnTo>
                  <a:lnTo>
                    <a:pt x="1" y="47463"/>
                  </a:lnTo>
                  <a:lnTo>
                    <a:pt x="1" y="47775"/>
                  </a:lnTo>
                  <a:lnTo>
                    <a:pt x="1979" y="47255"/>
                  </a:lnTo>
                  <a:lnTo>
                    <a:pt x="5186" y="47567"/>
                  </a:lnTo>
                  <a:lnTo>
                    <a:pt x="5665" y="47796"/>
                  </a:lnTo>
                  <a:lnTo>
                    <a:pt x="2687" y="48837"/>
                  </a:lnTo>
                  <a:lnTo>
                    <a:pt x="1" y="47838"/>
                  </a:lnTo>
                  <a:lnTo>
                    <a:pt x="1" y="48150"/>
                  </a:lnTo>
                  <a:lnTo>
                    <a:pt x="2250" y="48983"/>
                  </a:lnTo>
                  <a:lnTo>
                    <a:pt x="1021" y="49441"/>
                  </a:lnTo>
                  <a:lnTo>
                    <a:pt x="1" y="49421"/>
                  </a:lnTo>
                  <a:lnTo>
                    <a:pt x="1" y="49712"/>
                  </a:lnTo>
                  <a:lnTo>
                    <a:pt x="209" y="49712"/>
                  </a:lnTo>
                  <a:lnTo>
                    <a:pt x="1" y="49795"/>
                  </a:lnTo>
                  <a:lnTo>
                    <a:pt x="1" y="50087"/>
                  </a:lnTo>
                  <a:lnTo>
                    <a:pt x="1063" y="49733"/>
                  </a:lnTo>
                  <a:lnTo>
                    <a:pt x="4291" y="49754"/>
                  </a:lnTo>
                  <a:lnTo>
                    <a:pt x="4770" y="49920"/>
                  </a:lnTo>
                  <a:lnTo>
                    <a:pt x="1896" y="51232"/>
                  </a:lnTo>
                  <a:lnTo>
                    <a:pt x="1" y="50712"/>
                  </a:lnTo>
                  <a:lnTo>
                    <a:pt x="1" y="51024"/>
                  </a:lnTo>
                  <a:lnTo>
                    <a:pt x="1479" y="51420"/>
                  </a:lnTo>
                  <a:lnTo>
                    <a:pt x="271" y="51982"/>
                  </a:lnTo>
                  <a:lnTo>
                    <a:pt x="1" y="52003"/>
                  </a:lnTo>
                  <a:lnTo>
                    <a:pt x="1" y="52419"/>
                  </a:lnTo>
                  <a:lnTo>
                    <a:pt x="355" y="52253"/>
                  </a:lnTo>
                  <a:lnTo>
                    <a:pt x="3562" y="52003"/>
                  </a:lnTo>
                  <a:lnTo>
                    <a:pt x="7894" y="53211"/>
                  </a:lnTo>
                  <a:lnTo>
                    <a:pt x="3041" y="54023"/>
                  </a:lnTo>
                  <a:lnTo>
                    <a:pt x="1" y="53461"/>
                  </a:lnTo>
                  <a:lnTo>
                    <a:pt x="1" y="53752"/>
                  </a:lnTo>
                  <a:lnTo>
                    <a:pt x="2208" y="54148"/>
                  </a:lnTo>
                  <a:lnTo>
                    <a:pt x="1" y="54523"/>
                  </a:lnTo>
                  <a:lnTo>
                    <a:pt x="1" y="54814"/>
                  </a:lnTo>
                  <a:lnTo>
                    <a:pt x="3041" y="54315"/>
                  </a:lnTo>
                  <a:lnTo>
                    <a:pt x="7477" y="55127"/>
                  </a:lnTo>
                  <a:lnTo>
                    <a:pt x="2729" y="56356"/>
                  </a:lnTo>
                  <a:lnTo>
                    <a:pt x="1" y="55064"/>
                  </a:lnTo>
                  <a:lnTo>
                    <a:pt x="1" y="55377"/>
                  </a:lnTo>
                  <a:lnTo>
                    <a:pt x="1917" y="56293"/>
                  </a:lnTo>
                  <a:lnTo>
                    <a:pt x="1" y="56106"/>
                  </a:lnTo>
                  <a:lnTo>
                    <a:pt x="1" y="56397"/>
                  </a:lnTo>
                  <a:lnTo>
                    <a:pt x="1896" y="56564"/>
                  </a:lnTo>
                  <a:lnTo>
                    <a:pt x="1" y="57064"/>
                  </a:lnTo>
                  <a:lnTo>
                    <a:pt x="1" y="57355"/>
                  </a:lnTo>
                  <a:lnTo>
                    <a:pt x="2708" y="56668"/>
                  </a:lnTo>
                  <a:lnTo>
                    <a:pt x="5145" y="57813"/>
                  </a:lnTo>
                  <a:lnTo>
                    <a:pt x="2604" y="58709"/>
                  </a:lnTo>
                  <a:lnTo>
                    <a:pt x="1" y="57751"/>
                  </a:lnTo>
                  <a:lnTo>
                    <a:pt x="1" y="58063"/>
                  </a:lnTo>
                  <a:lnTo>
                    <a:pt x="1771" y="58730"/>
                  </a:lnTo>
                  <a:lnTo>
                    <a:pt x="1" y="58709"/>
                  </a:lnTo>
                  <a:lnTo>
                    <a:pt x="1" y="59000"/>
                  </a:lnTo>
                  <a:lnTo>
                    <a:pt x="1771" y="59000"/>
                  </a:lnTo>
                  <a:lnTo>
                    <a:pt x="1" y="59625"/>
                  </a:lnTo>
                  <a:lnTo>
                    <a:pt x="1" y="59938"/>
                  </a:lnTo>
                  <a:lnTo>
                    <a:pt x="2604" y="59021"/>
                  </a:lnTo>
                  <a:lnTo>
                    <a:pt x="5124" y="59958"/>
                  </a:lnTo>
                  <a:lnTo>
                    <a:pt x="2666" y="61083"/>
                  </a:lnTo>
                  <a:lnTo>
                    <a:pt x="1" y="60354"/>
                  </a:lnTo>
                  <a:lnTo>
                    <a:pt x="1" y="60646"/>
                  </a:lnTo>
                  <a:lnTo>
                    <a:pt x="1854" y="61166"/>
                  </a:lnTo>
                  <a:lnTo>
                    <a:pt x="1" y="61312"/>
                  </a:lnTo>
                  <a:lnTo>
                    <a:pt x="1" y="61604"/>
                  </a:lnTo>
                  <a:lnTo>
                    <a:pt x="1875" y="61437"/>
                  </a:lnTo>
                  <a:lnTo>
                    <a:pt x="1875" y="61437"/>
                  </a:lnTo>
                  <a:lnTo>
                    <a:pt x="1" y="62291"/>
                  </a:lnTo>
                  <a:lnTo>
                    <a:pt x="1" y="62624"/>
                  </a:lnTo>
                  <a:lnTo>
                    <a:pt x="2687" y="61395"/>
                  </a:lnTo>
                  <a:lnTo>
                    <a:pt x="7415" y="62687"/>
                  </a:lnTo>
                  <a:lnTo>
                    <a:pt x="2979" y="63436"/>
                  </a:lnTo>
                  <a:lnTo>
                    <a:pt x="1" y="62895"/>
                  </a:lnTo>
                  <a:lnTo>
                    <a:pt x="1" y="63186"/>
                  </a:lnTo>
                  <a:lnTo>
                    <a:pt x="2146" y="63582"/>
                  </a:lnTo>
                  <a:lnTo>
                    <a:pt x="1" y="63936"/>
                  </a:lnTo>
                  <a:lnTo>
                    <a:pt x="1" y="64228"/>
                  </a:lnTo>
                  <a:lnTo>
                    <a:pt x="2979" y="63728"/>
                  </a:lnTo>
                  <a:lnTo>
                    <a:pt x="7810" y="64623"/>
                  </a:lnTo>
                  <a:lnTo>
                    <a:pt x="3458" y="65748"/>
                  </a:lnTo>
                  <a:lnTo>
                    <a:pt x="251" y="65456"/>
                  </a:lnTo>
                  <a:lnTo>
                    <a:pt x="1" y="65332"/>
                  </a:lnTo>
                  <a:lnTo>
                    <a:pt x="1" y="65706"/>
                  </a:lnTo>
                  <a:lnTo>
                    <a:pt x="167" y="65727"/>
                  </a:lnTo>
                  <a:lnTo>
                    <a:pt x="1354" y="66290"/>
                  </a:lnTo>
                  <a:lnTo>
                    <a:pt x="1" y="66644"/>
                  </a:lnTo>
                  <a:lnTo>
                    <a:pt x="1" y="66956"/>
                  </a:lnTo>
                  <a:lnTo>
                    <a:pt x="1771" y="66498"/>
                  </a:lnTo>
                  <a:lnTo>
                    <a:pt x="4624" y="67851"/>
                  </a:lnTo>
                  <a:lnTo>
                    <a:pt x="4124" y="68018"/>
                  </a:lnTo>
                  <a:lnTo>
                    <a:pt x="917" y="67997"/>
                  </a:lnTo>
                  <a:lnTo>
                    <a:pt x="1" y="67664"/>
                  </a:lnTo>
                  <a:lnTo>
                    <a:pt x="1" y="67976"/>
                  </a:lnTo>
                  <a:lnTo>
                    <a:pt x="1" y="68268"/>
                  </a:lnTo>
                  <a:lnTo>
                    <a:pt x="855" y="68289"/>
                  </a:lnTo>
                  <a:lnTo>
                    <a:pt x="2083" y="68747"/>
                  </a:lnTo>
                  <a:lnTo>
                    <a:pt x="1" y="69476"/>
                  </a:lnTo>
                  <a:lnTo>
                    <a:pt x="1" y="69788"/>
                  </a:lnTo>
                  <a:lnTo>
                    <a:pt x="2521" y="68893"/>
                  </a:lnTo>
                  <a:lnTo>
                    <a:pt x="5478" y="69997"/>
                  </a:lnTo>
                  <a:lnTo>
                    <a:pt x="4999" y="70226"/>
                  </a:lnTo>
                  <a:lnTo>
                    <a:pt x="1792" y="70476"/>
                  </a:lnTo>
                  <a:lnTo>
                    <a:pt x="1" y="69976"/>
                  </a:lnTo>
                  <a:lnTo>
                    <a:pt x="1" y="70267"/>
                  </a:lnTo>
                  <a:lnTo>
                    <a:pt x="959" y="70538"/>
                  </a:lnTo>
                  <a:lnTo>
                    <a:pt x="1" y="70621"/>
                  </a:lnTo>
                  <a:lnTo>
                    <a:pt x="1" y="70913"/>
                  </a:lnTo>
                  <a:lnTo>
                    <a:pt x="1771" y="70767"/>
                  </a:lnTo>
                  <a:lnTo>
                    <a:pt x="3041" y="71121"/>
                  </a:lnTo>
                  <a:lnTo>
                    <a:pt x="271" y="72371"/>
                  </a:lnTo>
                  <a:lnTo>
                    <a:pt x="1" y="72329"/>
                  </a:lnTo>
                  <a:lnTo>
                    <a:pt x="1" y="72808"/>
                  </a:lnTo>
                  <a:lnTo>
                    <a:pt x="313" y="72683"/>
                  </a:lnTo>
                  <a:lnTo>
                    <a:pt x="2063" y="72995"/>
                  </a:lnTo>
                  <a:lnTo>
                    <a:pt x="1" y="73349"/>
                  </a:lnTo>
                  <a:lnTo>
                    <a:pt x="1" y="73641"/>
                  </a:lnTo>
                  <a:lnTo>
                    <a:pt x="2896" y="73162"/>
                  </a:lnTo>
                  <a:lnTo>
                    <a:pt x="8144" y="74120"/>
                  </a:lnTo>
                  <a:lnTo>
                    <a:pt x="4187" y="75141"/>
                  </a:lnTo>
                  <a:lnTo>
                    <a:pt x="1" y="74745"/>
                  </a:lnTo>
                  <a:lnTo>
                    <a:pt x="1" y="75036"/>
                  </a:lnTo>
                  <a:lnTo>
                    <a:pt x="3375" y="75370"/>
                  </a:lnTo>
                  <a:lnTo>
                    <a:pt x="855" y="76015"/>
                  </a:lnTo>
                  <a:lnTo>
                    <a:pt x="1" y="75619"/>
                  </a:lnTo>
                  <a:lnTo>
                    <a:pt x="1" y="75932"/>
                  </a:lnTo>
                  <a:lnTo>
                    <a:pt x="417" y="76119"/>
                  </a:lnTo>
                  <a:lnTo>
                    <a:pt x="1" y="76244"/>
                  </a:lnTo>
                  <a:lnTo>
                    <a:pt x="1" y="76536"/>
                  </a:lnTo>
                  <a:lnTo>
                    <a:pt x="813" y="76328"/>
                  </a:lnTo>
                  <a:lnTo>
                    <a:pt x="2854" y="77286"/>
                  </a:lnTo>
                  <a:lnTo>
                    <a:pt x="1" y="77265"/>
                  </a:lnTo>
                  <a:lnTo>
                    <a:pt x="1" y="77556"/>
                  </a:lnTo>
                  <a:lnTo>
                    <a:pt x="3479" y="77577"/>
                  </a:lnTo>
                  <a:lnTo>
                    <a:pt x="4083" y="77890"/>
                  </a:lnTo>
                  <a:lnTo>
                    <a:pt x="2437" y="78473"/>
                  </a:lnTo>
                  <a:lnTo>
                    <a:pt x="1" y="77556"/>
                  </a:lnTo>
                  <a:lnTo>
                    <a:pt x="1" y="77869"/>
                  </a:lnTo>
                  <a:lnTo>
                    <a:pt x="2021" y="78618"/>
                  </a:lnTo>
                  <a:lnTo>
                    <a:pt x="1" y="79327"/>
                  </a:lnTo>
                  <a:lnTo>
                    <a:pt x="1" y="79910"/>
                  </a:lnTo>
                  <a:lnTo>
                    <a:pt x="42" y="79910"/>
                  </a:lnTo>
                  <a:lnTo>
                    <a:pt x="1" y="79930"/>
                  </a:lnTo>
                  <a:lnTo>
                    <a:pt x="1" y="80222"/>
                  </a:lnTo>
                  <a:lnTo>
                    <a:pt x="875" y="80139"/>
                  </a:lnTo>
                  <a:lnTo>
                    <a:pt x="3812" y="80951"/>
                  </a:lnTo>
                  <a:lnTo>
                    <a:pt x="1459" y="82034"/>
                  </a:lnTo>
                  <a:lnTo>
                    <a:pt x="1" y="81763"/>
                  </a:lnTo>
                  <a:lnTo>
                    <a:pt x="1" y="82055"/>
                  </a:lnTo>
                  <a:lnTo>
                    <a:pt x="1000" y="82242"/>
                  </a:lnTo>
                  <a:lnTo>
                    <a:pt x="1" y="82700"/>
                  </a:lnTo>
                  <a:lnTo>
                    <a:pt x="1" y="83054"/>
                  </a:lnTo>
                  <a:lnTo>
                    <a:pt x="2812" y="82575"/>
                  </a:lnTo>
                  <a:lnTo>
                    <a:pt x="8477" y="83637"/>
                  </a:lnTo>
                  <a:lnTo>
                    <a:pt x="4936" y="84533"/>
                  </a:lnTo>
                  <a:lnTo>
                    <a:pt x="1" y="84075"/>
                  </a:lnTo>
                  <a:lnTo>
                    <a:pt x="1" y="84366"/>
                  </a:lnTo>
                  <a:lnTo>
                    <a:pt x="4124" y="84762"/>
                  </a:lnTo>
                  <a:lnTo>
                    <a:pt x="1" y="85824"/>
                  </a:lnTo>
                  <a:lnTo>
                    <a:pt x="1" y="86220"/>
                  </a:lnTo>
                  <a:lnTo>
                    <a:pt x="709" y="86553"/>
                  </a:lnTo>
                  <a:lnTo>
                    <a:pt x="1" y="86553"/>
                  </a:lnTo>
                  <a:lnTo>
                    <a:pt x="1" y="86845"/>
                  </a:lnTo>
                  <a:lnTo>
                    <a:pt x="1334" y="86845"/>
                  </a:lnTo>
                  <a:lnTo>
                    <a:pt x="3562" y="87907"/>
                  </a:lnTo>
                  <a:lnTo>
                    <a:pt x="2354" y="88344"/>
                  </a:lnTo>
                  <a:lnTo>
                    <a:pt x="1" y="87469"/>
                  </a:lnTo>
                  <a:lnTo>
                    <a:pt x="1" y="87782"/>
                  </a:lnTo>
                  <a:lnTo>
                    <a:pt x="1938" y="88490"/>
                  </a:lnTo>
                  <a:lnTo>
                    <a:pt x="1" y="89177"/>
                  </a:lnTo>
                  <a:lnTo>
                    <a:pt x="1" y="89531"/>
                  </a:lnTo>
                  <a:lnTo>
                    <a:pt x="4603" y="90802"/>
                  </a:lnTo>
                  <a:lnTo>
                    <a:pt x="2646" y="91697"/>
                  </a:lnTo>
                  <a:lnTo>
                    <a:pt x="1" y="91197"/>
                  </a:lnTo>
                  <a:lnTo>
                    <a:pt x="1" y="91510"/>
                  </a:lnTo>
                  <a:lnTo>
                    <a:pt x="1896" y="91843"/>
                  </a:lnTo>
                  <a:lnTo>
                    <a:pt x="1" y="92176"/>
                  </a:lnTo>
                  <a:lnTo>
                    <a:pt x="1" y="92468"/>
                  </a:lnTo>
                  <a:lnTo>
                    <a:pt x="1521" y="92197"/>
                  </a:lnTo>
                  <a:lnTo>
                    <a:pt x="1521" y="92197"/>
                  </a:lnTo>
                  <a:lnTo>
                    <a:pt x="1" y="92905"/>
                  </a:lnTo>
                  <a:lnTo>
                    <a:pt x="1" y="93217"/>
                  </a:lnTo>
                  <a:lnTo>
                    <a:pt x="2625" y="92030"/>
                  </a:lnTo>
                  <a:lnTo>
                    <a:pt x="2729" y="92009"/>
                  </a:lnTo>
                  <a:lnTo>
                    <a:pt x="8810" y="93134"/>
                  </a:lnTo>
                  <a:lnTo>
                    <a:pt x="5686" y="93946"/>
                  </a:lnTo>
                  <a:lnTo>
                    <a:pt x="1" y="93384"/>
                  </a:lnTo>
                  <a:lnTo>
                    <a:pt x="1" y="93676"/>
                  </a:lnTo>
                  <a:lnTo>
                    <a:pt x="4853" y="94155"/>
                  </a:lnTo>
                  <a:lnTo>
                    <a:pt x="1" y="95404"/>
                  </a:lnTo>
                  <a:lnTo>
                    <a:pt x="1" y="95716"/>
                  </a:lnTo>
                  <a:lnTo>
                    <a:pt x="5707" y="94238"/>
                  </a:lnTo>
                  <a:lnTo>
                    <a:pt x="11851" y="94821"/>
                  </a:lnTo>
                  <a:lnTo>
                    <a:pt x="8810" y="95904"/>
                  </a:lnTo>
                  <a:lnTo>
                    <a:pt x="1" y="95821"/>
                  </a:lnTo>
                  <a:lnTo>
                    <a:pt x="1" y="96112"/>
                  </a:lnTo>
                  <a:lnTo>
                    <a:pt x="8019" y="96175"/>
                  </a:lnTo>
                  <a:lnTo>
                    <a:pt x="3437" y="97799"/>
                  </a:lnTo>
                  <a:lnTo>
                    <a:pt x="1" y="96175"/>
                  </a:lnTo>
                  <a:lnTo>
                    <a:pt x="1" y="96487"/>
                  </a:lnTo>
                  <a:lnTo>
                    <a:pt x="3041" y="97945"/>
                  </a:lnTo>
                  <a:lnTo>
                    <a:pt x="2271" y="98216"/>
                  </a:lnTo>
                  <a:lnTo>
                    <a:pt x="1" y="97383"/>
                  </a:lnTo>
                  <a:lnTo>
                    <a:pt x="1" y="97695"/>
                  </a:lnTo>
                  <a:lnTo>
                    <a:pt x="1854" y="98361"/>
                  </a:lnTo>
                  <a:lnTo>
                    <a:pt x="1750" y="98403"/>
                  </a:lnTo>
                  <a:lnTo>
                    <a:pt x="1" y="98549"/>
                  </a:lnTo>
                  <a:lnTo>
                    <a:pt x="1" y="98840"/>
                  </a:lnTo>
                  <a:lnTo>
                    <a:pt x="709" y="98778"/>
                  </a:lnTo>
                  <a:lnTo>
                    <a:pt x="251" y="98944"/>
                  </a:lnTo>
                  <a:lnTo>
                    <a:pt x="1" y="98861"/>
                  </a:lnTo>
                  <a:lnTo>
                    <a:pt x="1" y="99340"/>
                  </a:lnTo>
                  <a:lnTo>
                    <a:pt x="271" y="99236"/>
                  </a:lnTo>
                  <a:lnTo>
                    <a:pt x="5374" y="100652"/>
                  </a:lnTo>
                  <a:lnTo>
                    <a:pt x="5291" y="100694"/>
                  </a:lnTo>
                  <a:lnTo>
                    <a:pt x="2666" y="101131"/>
                  </a:lnTo>
                  <a:lnTo>
                    <a:pt x="1" y="100652"/>
                  </a:lnTo>
                  <a:lnTo>
                    <a:pt x="1" y="100944"/>
                  </a:lnTo>
                  <a:lnTo>
                    <a:pt x="1833" y="101277"/>
                  </a:lnTo>
                  <a:lnTo>
                    <a:pt x="1" y="101569"/>
                  </a:lnTo>
                  <a:lnTo>
                    <a:pt x="1" y="101881"/>
                  </a:lnTo>
                  <a:lnTo>
                    <a:pt x="2666" y="101423"/>
                  </a:lnTo>
                  <a:lnTo>
                    <a:pt x="3375" y="101569"/>
                  </a:lnTo>
                  <a:lnTo>
                    <a:pt x="709" y="102776"/>
                  </a:lnTo>
                  <a:lnTo>
                    <a:pt x="1" y="102714"/>
                  </a:lnTo>
                  <a:lnTo>
                    <a:pt x="1" y="103006"/>
                  </a:lnTo>
                  <a:lnTo>
                    <a:pt x="167" y="103026"/>
                  </a:lnTo>
                  <a:lnTo>
                    <a:pt x="1" y="103110"/>
                  </a:lnTo>
                  <a:lnTo>
                    <a:pt x="1" y="103422"/>
                  </a:lnTo>
                  <a:lnTo>
                    <a:pt x="750" y="103089"/>
                  </a:lnTo>
                  <a:lnTo>
                    <a:pt x="5603" y="103547"/>
                  </a:lnTo>
                  <a:lnTo>
                    <a:pt x="1" y="105005"/>
                  </a:lnTo>
                  <a:lnTo>
                    <a:pt x="1" y="105401"/>
                  </a:lnTo>
                  <a:lnTo>
                    <a:pt x="9581" y="105484"/>
                  </a:lnTo>
                  <a:lnTo>
                    <a:pt x="3708" y="107566"/>
                  </a:lnTo>
                  <a:lnTo>
                    <a:pt x="1" y="107858"/>
                  </a:lnTo>
                  <a:lnTo>
                    <a:pt x="1" y="108150"/>
                  </a:lnTo>
                  <a:lnTo>
                    <a:pt x="2646" y="107941"/>
                  </a:lnTo>
                  <a:lnTo>
                    <a:pt x="1" y="108878"/>
                  </a:lnTo>
                  <a:lnTo>
                    <a:pt x="1" y="109170"/>
                  </a:lnTo>
                  <a:lnTo>
                    <a:pt x="3770" y="107837"/>
                  </a:lnTo>
                  <a:lnTo>
                    <a:pt x="13683" y="107067"/>
                  </a:lnTo>
                  <a:lnTo>
                    <a:pt x="8040" y="109649"/>
                  </a:lnTo>
                  <a:lnTo>
                    <a:pt x="1" y="110982"/>
                  </a:lnTo>
                  <a:lnTo>
                    <a:pt x="1" y="111273"/>
                  </a:lnTo>
                  <a:lnTo>
                    <a:pt x="7019" y="110107"/>
                  </a:lnTo>
                  <a:lnTo>
                    <a:pt x="1" y="113294"/>
                  </a:lnTo>
                  <a:lnTo>
                    <a:pt x="1" y="113627"/>
                  </a:lnTo>
                  <a:lnTo>
                    <a:pt x="8123" y="109920"/>
                  </a:lnTo>
                  <a:lnTo>
                    <a:pt x="22972" y="107421"/>
                  </a:lnTo>
                  <a:lnTo>
                    <a:pt x="24596" y="108212"/>
                  </a:lnTo>
                  <a:lnTo>
                    <a:pt x="1" y="114585"/>
                  </a:lnTo>
                  <a:lnTo>
                    <a:pt x="1" y="114876"/>
                  </a:lnTo>
                  <a:lnTo>
                    <a:pt x="25013" y="108399"/>
                  </a:lnTo>
                  <a:lnTo>
                    <a:pt x="26741" y="109232"/>
                  </a:lnTo>
                  <a:lnTo>
                    <a:pt x="1" y="118708"/>
                  </a:lnTo>
                  <a:lnTo>
                    <a:pt x="1" y="119021"/>
                  </a:lnTo>
                  <a:lnTo>
                    <a:pt x="27116" y="109420"/>
                  </a:lnTo>
                  <a:lnTo>
                    <a:pt x="28969" y="110295"/>
                  </a:lnTo>
                  <a:lnTo>
                    <a:pt x="8227" y="119750"/>
                  </a:lnTo>
                  <a:lnTo>
                    <a:pt x="8914" y="119750"/>
                  </a:lnTo>
                  <a:lnTo>
                    <a:pt x="29303" y="110461"/>
                  </a:lnTo>
                  <a:lnTo>
                    <a:pt x="48837" y="119750"/>
                  </a:lnTo>
                  <a:lnTo>
                    <a:pt x="49504" y="119750"/>
                  </a:lnTo>
                  <a:lnTo>
                    <a:pt x="29657" y="110295"/>
                  </a:lnTo>
                  <a:lnTo>
                    <a:pt x="31510" y="109441"/>
                  </a:lnTo>
                  <a:lnTo>
                    <a:pt x="59125" y="119750"/>
                  </a:lnTo>
                  <a:lnTo>
                    <a:pt x="59458" y="119750"/>
                  </a:lnTo>
                  <a:lnTo>
                    <a:pt x="59458" y="119562"/>
                  </a:lnTo>
                  <a:lnTo>
                    <a:pt x="31885" y="109274"/>
                  </a:lnTo>
                  <a:lnTo>
                    <a:pt x="33634" y="108483"/>
                  </a:lnTo>
                  <a:lnTo>
                    <a:pt x="59458" y="115626"/>
                  </a:lnTo>
                  <a:lnTo>
                    <a:pt x="59458" y="115314"/>
                  </a:lnTo>
                  <a:lnTo>
                    <a:pt x="34051" y="108295"/>
                  </a:lnTo>
                  <a:lnTo>
                    <a:pt x="35696" y="107546"/>
                  </a:lnTo>
                  <a:lnTo>
                    <a:pt x="50503" y="110274"/>
                  </a:lnTo>
                  <a:lnTo>
                    <a:pt x="59458" y="114543"/>
                  </a:lnTo>
                  <a:lnTo>
                    <a:pt x="59458" y="114210"/>
                  </a:lnTo>
                  <a:lnTo>
                    <a:pt x="51607" y="110482"/>
                  </a:lnTo>
                  <a:lnTo>
                    <a:pt x="59458" y="111919"/>
                  </a:lnTo>
                  <a:lnTo>
                    <a:pt x="59458" y="111627"/>
                  </a:lnTo>
                  <a:lnTo>
                    <a:pt x="50587" y="110003"/>
                  </a:lnTo>
                  <a:lnTo>
                    <a:pt x="44985" y="107316"/>
                  </a:lnTo>
                  <a:lnTo>
                    <a:pt x="54877" y="108274"/>
                  </a:lnTo>
                  <a:lnTo>
                    <a:pt x="59458" y="109982"/>
                  </a:lnTo>
                  <a:lnTo>
                    <a:pt x="59458" y="109670"/>
                  </a:lnTo>
                  <a:lnTo>
                    <a:pt x="56001" y="108379"/>
                  </a:lnTo>
                  <a:lnTo>
                    <a:pt x="56001" y="108379"/>
                  </a:lnTo>
                  <a:lnTo>
                    <a:pt x="59458" y="108712"/>
                  </a:lnTo>
                  <a:lnTo>
                    <a:pt x="59458" y="108420"/>
                  </a:lnTo>
                  <a:lnTo>
                    <a:pt x="54960" y="107983"/>
                  </a:lnTo>
                  <a:lnTo>
                    <a:pt x="49129" y="105796"/>
                  </a:lnTo>
                  <a:lnTo>
                    <a:pt x="49129" y="105796"/>
                  </a:lnTo>
                  <a:lnTo>
                    <a:pt x="59084" y="105880"/>
                  </a:lnTo>
                  <a:lnTo>
                    <a:pt x="59458" y="105984"/>
                  </a:lnTo>
                  <a:lnTo>
                    <a:pt x="59458" y="105609"/>
                  </a:lnTo>
                  <a:lnTo>
                    <a:pt x="59125" y="105588"/>
                  </a:lnTo>
                  <a:lnTo>
                    <a:pt x="53127" y="103943"/>
                  </a:lnTo>
                  <a:lnTo>
                    <a:pt x="57980" y="103547"/>
                  </a:lnTo>
                  <a:lnTo>
                    <a:pt x="59458" y="104255"/>
                  </a:lnTo>
                  <a:lnTo>
                    <a:pt x="59458" y="103943"/>
                  </a:lnTo>
                  <a:lnTo>
                    <a:pt x="58563" y="103505"/>
                  </a:lnTo>
                  <a:lnTo>
                    <a:pt x="59458" y="103443"/>
                  </a:lnTo>
                  <a:lnTo>
                    <a:pt x="59458" y="103151"/>
                  </a:lnTo>
                  <a:lnTo>
                    <a:pt x="58042" y="103255"/>
                  </a:lnTo>
                  <a:lnTo>
                    <a:pt x="55377" y="101985"/>
                  </a:lnTo>
                  <a:lnTo>
                    <a:pt x="56105" y="101860"/>
                  </a:lnTo>
                  <a:lnTo>
                    <a:pt x="59458" y="102485"/>
                  </a:lnTo>
                  <a:lnTo>
                    <a:pt x="59458" y="102193"/>
                  </a:lnTo>
                  <a:lnTo>
                    <a:pt x="56939" y="101735"/>
                  </a:lnTo>
                  <a:lnTo>
                    <a:pt x="59458" y="101298"/>
                  </a:lnTo>
                  <a:lnTo>
                    <a:pt x="59458" y="101006"/>
                  </a:lnTo>
                  <a:lnTo>
                    <a:pt x="56105" y="101569"/>
                  </a:lnTo>
                  <a:lnTo>
                    <a:pt x="53481" y="101090"/>
                  </a:lnTo>
                  <a:lnTo>
                    <a:pt x="53398" y="101048"/>
                  </a:lnTo>
                  <a:lnTo>
                    <a:pt x="58521" y="99715"/>
                  </a:lnTo>
                  <a:lnTo>
                    <a:pt x="59458" y="100069"/>
                  </a:lnTo>
                  <a:lnTo>
                    <a:pt x="59458" y="99757"/>
                  </a:lnTo>
                  <a:lnTo>
                    <a:pt x="59021" y="99590"/>
                  </a:lnTo>
                  <a:lnTo>
                    <a:pt x="59458" y="99486"/>
                  </a:lnTo>
                  <a:lnTo>
                    <a:pt x="59458" y="99090"/>
                  </a:lnTo>
                  <a:lnTo>
                    <a:pt x="57043" y="98861"/>
                  </a:lnTo>
                  <a:lnTo>
                    <a:pt x="56959" y="98820"/>
                  </a:lnTo>
                  <a:lnTo>
                    <a:pt x="59458" y="97945"/>
                  </a:lnTo>
                  <a:lnTo>
                    <a:pt x="59458" y="97632"/>
                  </a:lnTo>
                  <a:lnTo>
                    <a:pt x="56543" y="98674"/>
                  </a:lnTo>
                  <a:lnTo>
                    <a:pt x="55772" y="98382"/>
                  </a:lnTo>
                  <a:lnTo>
                    <a:pt x="59458" y="96695"/>
                  </a:lnTo>
                  <a:lnTo>
                    <a:pt x="59458" y="96071"/>
                  </a:lnTo>
                  <a:lnTo>
                    <a:pt x="54023" y="94550"/>
                  </a:lnTo>
                  <a:lnTo>
                    <a:pt x="59458" y="94134"/>
                  </a:lnTo>
                  <a:lnTo>
                    <a:pt x="59458" y="93655"/>
                  </a:lnTo>
                  <a:lnTo>
                    <a:pt x="57376" y="92676"/>
                  </a:lnTo>
                  <a:lnTo>
                    <a:pt x="59458" y="93051"/>
                  </a:lnTo>
                  <a:lnTo>
                    <a:pt x="59458" y="92759"/>
                  </a:lnTo>
                  <a:lnTo>
                    <a:pt x="57022" y="92301"/>
                  </a:lnTo>
                  <a:lnTo>
                    <a:pt x="59458" y="91905"/>
                  </a:lnTo>
                  <a:lnTo>
                    <a:pt x="59458" y="91593"/>
                  </a:lnTo>
                  <a:lnTo>
                    <a:pt x="56272" y="92134"/>
                  </a:lnTo>
                  <a:lnTo>
                    <a:pt x="54335" y="91218"/>
                  </a:lnTo>
                  <a:lnTo>
                    <a:pt x="58979" y="90010"/>
                  </a:lnTo>
                  <a:lnTo>
                    <a:pt x="59084" y="90031"/>
                  </a:lnTo>
                  <a:lnTo>
                    <a:pt x="59458" y="90156"/>
                  </a:lnTo>
                  <a:lnTo>
                    <a:pt x="59458" y="89594"/>
                  </a:lnTo>
                  <a:lnTo>
                    <a:pt x="59042" y="89698"/>
                  </a:lnTo>
                  <a:lnTo>
                    <a:pt x="57043" y="88948"/>
                  </a:lnTo>
                  <a:lnTo>
                    <a:pt x="59458" y="88094"/>
                  </a:lnTo>
                  <a:lnTo>
                    <a:pt x="59458" y="87782"/>
                  </a:lnTo>
                  <a:lnTo>
                    <a:pt x="56626" y="88802"/>
                  </a:lnTo>
                  <a:lnTo>
                    <a:pt x="55418" y="88344"/>
                  </a:lnTo>
                  <a:lnTo>
                    <a:pt x="57667" y="87324"/>
                  </a:lnTo>
                  <a:lnTo>
                    <a:pt x="59458" y="87324"/>
                  </a:lnTo>
                  <a:lnTo>
                    <a:pt x="59458" y="87032"/>
                  </a:lnTo>
                  <a:lnTo>
                    <a:pt x="58292" y="87032"/>
                  </a:lnTo>
                  <a:lnTo>
                    <a:pt x="59125" y="86636"/>
                  </a:lnTo>
                  <a:lnTo>
                    <a:pt x="59458" y="86741"/>
                  </a:lnTo>
                  <a:lnTo>
                    <a:pt x="59458" y="86178"/>
                  </a:lnTo>
                  <a:lnTo>
                    <a:pt x="59104" y="86345"/>
                  </a:lnTo>
                  <a:lnTo>
                    <a:pt x="54918" y="85179"/>
                  </a:lnTo>
                  <a:lnTo>
                    <a:pt x="59458" y="84825"/>
                  </a:lnTo>
                  <a:lnTo>
                    <a:pt x="59458" y="84533"/>
                  </a:lnTo>
                  <a:lnTo>
                    <a:pt x="54106" y="84949"/>
                  </a:lnTo>
                  <a:lnTo>
                    <a:pt x="50587" y="83971"/>
                  </a:lnTo>
                  <a:lnTo>
                    <a:pt x="56251" y="83013"/>
                  </a:lnTo>
                  <a:lnTo>
                    <a:pt x="59167" y="83554"/>
                  </a:lnTo>
                  <a:lnTo>
                    <a:pt x="59458" y="83700"/>
                  </a:lnTo>
                  <a:lnTo>
                    <a:pt x="59458" y="83325"/>
                  </a:lnTo>
                  <a:lnTo>
                    <a:pt x="59250" y="83283"/>
                  </a:lnTo>
                  <a:lnTo>
                    <a:pt x="58063" y="82721"/>
                  </a:lnTo>
                  <a:lnTo>
                    <a:pt x="59458" y="82492"/>
                  </a:lnTo>
                  <a:lnTo>
                    <a:pt x="59458" y="82200"/>
                  </a:lnTo>
                  <a:lnTo>
                    <a:pt x="57626" y="82492"/>
                  </a:lnTo>
                  <a:lnTo>
                    <a:pt x="55272" y="81388"/>
                  </a:lnTo>
                  <a:lnTo>
                    <a:pt x="58251" y="80618"/>
                  </a:lnTo>
                  <a:lnTo>
                    <a:pt x="59458" y="80743"/>
                  </a:lnTo>
                  <a:lnTo>
                    <a:pt x="59458" y="80451"/>
                  </a:lnTo>
                  <a:lnTo>
                    <a:pt x="59063" y="80409"/>
                  </a:lnTo>
                  <a:lnTo>
                    <a:pt x="59458" y="80305"/>
                  </a:lnTo>
                  <a:lnTo>
                    <a:pt x="59458" y="79951"/>
                  </a:lnTo>
                  <a:lnTo>
                    <a:pt x="57126" y="79077"/>
                  </a:lnTo>
                  <a:lnTo>
                    <a:pt x="59458" y="78244"/>
                  </a:lnTo>
                  <a:lnTo>
                    <a:pt x="59458" y="77765"/>
                  </a:lnTo>
                  <a:lnTo>
                    <a:pt x="56314" y="77723"/>
                  </a:lnTo>
                  <a:lnTo>
                    <a:pt x="58355" y="76807"/>
                  </a:lnTo>
                  <a:lnTo>
                    <a:pt x="59458" y="77098"/>
                  </a:lnTo>
                  <a:lnTo>
                    <a:pt x="59458" y="76807"/>
                  </a:lnTo>
                  <a:lnTo>
                    <a:pt x="58771" y="76619"/>
                  </a:lnTo>
                  <a:lnTo>
                    <a:pt x="59458" y="76286"/>
                  </a:lnTo>
                  <a:lnTo>
                    <a:pt x="59458" y="75974"/>
                  </a:lnTo>
                  <a:lnTo>
                    <a:pt x="58334" y="76494"/>
                  </a:lnTo>
                  <a:lnTo>
                    <a:pt x="55814" y="75786"/>
                  </a:lnTo>
                  <a:lnTo>
                    <a:pt x="59458" y="75515"/>
                  </a:lnTo>
                  <a:lnTo>
                    <a:pt x="59458" y="75224"/>
                  </a:lnTo>
                  <a:lnTo>
                    <a:pt x="55002" y="75578"/>
                  </a:lnTo>
                  <a:lnTo>
                    <a:pt x="51066" y="74474"/>
                  </a:lnTo>
                  <a:lnTo>
                    <a:pt x="56335" y="73599"/>
                  </a:lnTo>
                  <a:lnTo>
                    <a:pt x="59458" y="74183"/>
                  </a:lnTo>
                  <a:lnTo>
                    <a:pt x="59458" y="73870"/>
                  </a:lnTo>
                  <a:lnTo>
                    <a:pt x="57168" y="73454"/>
                  </a:lnTo>
                  <a:lnTo>
                    <a:pt x="58917" y="73162"/>
                  </a:lnTo>
                  <a:lnTo>
                    <a:pt x="59458" y="73412"/>
                  </a:lnTo>
                  <a:lnTo>
                    <a:pt x="59458" y="73100"/>
                  </a:lnTo>
                  <a:lnTo>
                    <a:pt x="59417" y="73079"/>
                  </a:lnTo>
                  <a:lnTo>
                    <a:pt x="59458" y="73079"/>
                  </a:lnTo>
                  <a:lnTo>
                    <a:pt x="59458" y="72787"/>
                  </a:lnTo>
                  <a:lnTo>
                    <a:pt x="58959" y="72870"/>
                  </a:lnTo>
                  <a:lnTo>
                    <a:pt x="56230" y="71558"/>
                  </a:lnTo>
                  <a:lnTo>
                    <a:pt x="57501" y="71225"/>
                  </a:lnTo>
                  <a:lnTo>
                    <a:pt x="59458" y="71413"/>
                  </a:lnTo>
                  <a:lnTo>
                    <a:pt x="59458" y="71121"/>
                  </a:lnTo>
                  <a:lnTo>
                    <a:pt x="58313" y="71017"/>
                  </a:lnTo>
                  <a:lnTo>
                    <a:pt x="59458" y="70725"/>
                  </a:lnTo>
                  <a:lnTo>
                    <a:pt x="59458" y="70413"/>
                  </a:lnTo>
                  <a:lnTo>
                    <a:pt x="57480" y="70934"/>
                  </a:lnTo>
                  <a:lnTo>
                    <a:pt x="54273" y="70621"/>
                  </a:lnTo>
                  <a:lnTo>
                    <a:pt x="53815" y="70413"/>
                  </a:lnTo>
                  <a:lnTo>
                    <a:pt x="56772" y="69351"/>
                  </a:lnTo>
                  <a:lnTo>
                    <a:pt x="59458" y="70351"/>
                  </a:lnTo>
                  <a:lnTo>
                    <a:pt x="59458" y="70038"/>
                  </a:lnTo>
                  <a:lnTo>
                    <a:pt x="57209" y="69205"/>
                  </a:lnTo>
                  <a:lnTo>
                    <a:pt x="58459" y="68768"/>
                  </a:lnTo>
                  <a:lnTo>
                    <a:pt x="59458" y="68768"/>
                  </a:lnTo>
                  <a:lnTo>
                    <a:pt x="59458" y="68476"/>
                  </a:lnTo>
                  <a:lnTo>
                    <a:pt x="59250" y="68476"/>
                  </a:lnTo>
                  <a:lnTo>
                    <a:pt x="59458" y="68393"/>
                  </a:lnTo>
                  <a:lnTo>
                    <a:pt x="59458" y="68101"/>
                  </a:lnTo>
                  <a:lnTo>
                    <a:pt x="58396" y="68476"/>
                  </a:lnTo>
                  <a:lnTo>
                    <a:pt x="55189" y="68435"/>
                  </a:lnTo>
                  <a:lnTo>
                    <a:pt x="54710" y="68268"/>
                  </a:lnTo>
                  <a:lnTo>
                    <a:pt x="57563" y="66956"/>
                  </a:lnTo>
                  <a:lnTo>
                    <a:pt x="59458" y="67477"/>
                  </a:lnTo>
                  <a:lnTo>
                    <a:pt x="59458" y="67164"/>
                  </a:lnTo>
                  <a:lnTo>
                    <a:pt x="57980" y="66769"/>
                  </a:lnTo>
                  <a:lnTo>
                    <a:pt x="59188" y="66227"/>
                  </a:lnTo>
                  <a:lnTo>
                    <a:pt x="59458" y="66206"/>
                  </a:lnTo>
                  <a:lnTo>
                    <a:pt x="59458" y="65769"/>
                  </a:lnTo>
                  <a:lnTo>
                    <a:pt x="59104" y="65935"/>
                  </a:lnTo>
                  <a:lnTo>
                    <a:pt x="55897" y="66185"/>
                  </a:lnTo>
                  <a:lnTo>
                    <a:pt x="51565" y="64998"/>
                  </a:lnTo>
                  <a:lnTo>
                    <a:pt x="56418" y="64165"/>
                  </a:lnTo>
                  <a:lnTo>
                    <a:pt x="59458" y="64728"/>
                  </a:lnTo>
                  <a:lnTo>
                    <a:pt x="59458" y="64436"/>
                  </a:lnTo>
                  <a:lnTo>
                    <a:pt x="57251" y="64040"/>
                  </a:lnTo>
                  <a:lnTo>
                    <a:pt x="59458" y="63665"/>
                  </a:lnTo>
                  <a:lnTo>
                    <a:pt x="59458" y="63374"/>
                  </a:lnTo>
                  <a:lnTo>
                    <a:pt x="56418" y="63874"/>
                  </a:lnTo>
                  <a:lnTo>
                    <a:pt x="52003" y="63061"/>
                  </a:lnTo>
                  <a:lnTo>
                    <a:pt x="56730" y="61833"/>
                  </a:lnTo>
                  <a:lnTo>
                    <a:pt x="59458" y="63145"/>
                  </a:lnTo>
                  <a:lnTo>
                    <a:pt x="59458" y="62812"/>
                  </a:lnTo>
                  <a:lnTo>
                    <a:pt x="57542" y="61916"/>
                  </a:lnTo>
                  <a:lnTo>
                    <a:pt x="59458" y="62083"/>
                  </a:lnTo>
                  <a:lnTo>
                    <a:pt x="59458" y="61791"/>
                  </a:lnTo>
                  <a:lnTo>
                    <a:pt x="57584" y="61625"/>
                  </a:lnTo>
                  <a:lnTo>
                    <a:pt x="59458" y="61125"/>
                  </a:lnTo>
                  <a:lnTo>
                    <a:pt x="59458" y="60833"/>
                  </a:lnTo>
                  <a:lnTo>
                    <a:pt x="56751" y="61520"/>
                  </a:lnTo>
                  <a:lnTo>
                    <a:pt x="54335" y="60375"/>
                  </a:lnTo>
                  <a:lnTo>
                    <a:pt x="56855" y="59479"/>
                  </a:lnTo>
                  <a:lnTo>
                    <a:pt x="59458" y="60437"/>
                  </a:lnTo>
                  <a:lnTo>
                    <a:pt x="59458" y="60125"/>
                  </a:lnTo>
                  <a:lnTo>
                    <a:pt x="57688" y="59479"/>
                  </a:lnTo>
                  <a:lnTo>
                    <a:pt x="59458" y="59479"/>
                  </a:lnTo>
                  <a:lnTo>
                    <a:pt x="59458" y="59188"/>
                  </a:lnTo>
                  <a:lnTo>
                    <a:pt x="57688" y="59188"/>
                  </a:lnTo>
                  <a:lnTo>
                    <a:pt x="59458" y="58563"/>
                  </a:lnTo>
                  <a:lnTo>
                    <a:pt x="59458" y="58251"/>
                  </a:lnTo>
                  <a:lnTo>
                    <a:pt x="56876" y="59167"/>
                  </a:lnTo>
                  <a:lnTo>
                    <a:pt x="54356" y="58230"/>
                  </a:lnTo>
                  <a:lnTo>
                    <a:pt x="56793" y="57105"/>
                  </a:lnTo>
                  <a:lnTo>
                    <a:pt x="59458" y="57834"/>
                  </a:lnTo>
                  <a:lnTo>
                    <a:pt x="59458" y="57543"/>
                  </a:lnTo>
                  <a:lnTo>
                    <a:pt x="57605" y="57043"/>
                  </a:lnTo>
                  <a:lnTo>
                    <a:pt x="59458" y="56897"/>
                  </a:lnTo>
                  <a:lnTo>
                    <a:pt x="59458" y="56605"/>
                  </a:lnTo>
                  <a:lnTo>
                    <a:pt x="57584" y="56751"/>
                  </a:lnTo>
                  <a:lnTo>
                    <a:pt x="59458" y="55897"/>
                  </a:lnTo>
                  <a:lnTo>
                    <a:pt x="59458" y="55585"/>
                  </a:lnTo>
                  <a:lnTo>
                    <a:pt x="56772" y="56793"/>
                  </a:lnTo>
                  <a:lnTo>
                    <a:pt x="52065" y="55502"/>
                  </a:lnTo>
                  <a:lnTo>
                    <a:pt x="56501" y="54752"/>
                  </a:lnTo>
                  <a:lnTo>
                    <a:pt x="59458" y="55293"/>
                  </a:lnTo>
                  <a:lnTo>
                    <a:pt x="59458" y="55002"/>
                  </a:lnTo>
                  <a:lnTo>
                    <a:pt x="57334" y="54606"/>
                  </a:lnTo>
                  <a:lnTo>
                    <a:pt x="59458" y="54252"/>
                  </a:lnTo>
                  <a:lnTo>
                    <a:pt x="59458" y="53961"/>
                  </a:lnTo>
                  <a:lnTo>
                    <a:pt x="56501" y="54460"/>
                  </a:lnTo>
                  <a:lnTo>
                    <a:pt x="51649" y="53565"/>
                  </a:lnTo>
                  <a:lnTo>
                    <a:pt x="56001" y="52440"/>
                  </a:lnTo>
                  <a:lnTo>
                    <a:pt x="59209" y="52753"/>
                  </a:lnTo>
                  <a:lnTo>
                    <a:pt x="59458" y="52857"/>
                  </a:lnTo>
                  <a:lnTo>
                    <a:pt x="59458" y="52482"/>
                  </a:lnTo>
                  <a:lnTo>
                    <a:pt x="59292" y="52461"/>
                  </a:lnTo>
                  <a:lnTo>
                    <a:pt x="58105" y="51899"/>
                  </a:lnTo>
                  <a:lnTo>
                    <a:pt x="59458" y="51545"/>
                  </a:lnTo>
                  <a:lnTo>
                    <a:pt x="59458" y="51253"/>
                  </a:lnTo>
                  <a:lnTo>
                    <a:pt x="57709" y="51691"/>
                  </a:lnTo>
                  <a:lnTo>
                    <a:pt x="54856" y="50337"/>
                  </a:lnTo>
                  <a:lnTo>
                    <a:pt x="55335" y="50170"/>
                  </a:lnTo>
                  <a:lnTo>
                    <a:pt x="58542" y="50191"/>
                  </a:lnTo>
                  <a:lnTo>
                    <a:pt x="59458" y="50524"/>
                  </a:lnTo>
                  <a:lnTo>
                    <a:pt x="59458" y="50233"/>
                  </a:lnTo>
                  <a:lnTo>
                    <a:pt x="59396" y="50212"/>
                  </a:lnTo>
                  <a:lnTo>
                    <a:pt x="59458" y="50212"/>
                  </a:lnTo>
                  <a:lnTo>
                    <a:pt x="59458" y="49920"/>
                  </a:lnTo>
                  <a:lnTo>
                    <a:pt x="58605" y="49900"/>
                  </a:lnTo>
                  <a:lnTo>
                    <a:pt x="57376" y="49441"/>
                  </a:lnTo>
                  <a:lnTo>
                    <a:pt x="59458" y="48712"/>
                  </a:lnTo>
                  <a:lnTo>
                    <a:pt x="59458" y="48400"/>
                  </a:lnTo>
                  <a:lnTo>
                    <a:pt x="56939" y="49296"/>
                  </a:lnTo>
                  <a:lnTo>
                    <a:pt x="53981" y="48192"/>
                  </a:lnTo>
                  <a:lnTo>
                    <a:pt x="54460" y="47984"/>
                  </a:lnTo>
                  <a:lnTo>
                    <a:pt x="57667" y="47713"/>
                  </a:lnTo>
                  <a:lnTo>
                    <a:pt x="59458" y="48213"/>
                  </a:lnTo>
                  <a:lnTo>
                    <a:pt x="59458" y="47921"/>
                  </a:lnTo>
                  <a:lnTo>
                    <a:pt x="58521" y="47650"/>
                  </a:lnTo>
                  <a:lnTo>
                    <a:pt x="59458" y="47588"/>
                  </a:lnTo>
                  <a:lnTo>
                    <a:pt x="59458" y="47296"/>
                  </a:lnTo>
                  <a:lnTo>
                    <a:pt x="57688" y="47421"/>
                  </a:lnTo>
                  <a:lnTo>
                    <a:pt x="56418" y="47067"/>
                  </a:lnTo>
                  <a:lnTo>
                    <a:pt x="59188" y="45818"/>
                  </a:lnTo>
                  <a:lnTo>
                    <a:pt x="59458" y="45859"/>
                  </a:lnTo>
                  <a:lnTo>
                    <a:pt x="59458" y="45380"/>
                  </a:lnTo>
                  <a:lnTo>
                    <a:pt x="59146" y="45505"/>
                  </a:lnTo>
                  <a:lnTo>
                    <a:pt x="57397" y="45193"/>
                  </a:lnTo>
                  <a:lnTo>
                    <a:pt x="59458" y="44839"/>
                  </a:lnTo>
                  <a:lnTo>
                    <a:pt x="59458" y="44547"/>
                  </a:lnTo>
                  <a:lnTo>
                    <a:pt x="56564" y="45026"/>
                  </a:lnTo>
                  <a:lnTo>
                    <a:pt x="51316" y="44068"/>
                  </a:lnTo>
                  <a:lnTo>
                    <a:pt x="55272" y="43048"/>
                  </a:lnTo>
                  <a:lnTo>
                    <a:pt x="59458" y="43444"/>
                  </a:lnTo>
                  <a:lnTo>
                    <a:pt x="59458" y="43152"/>
                  </a:lnTo>
                  <a:lnTo>
                    <a:pt x="56085" y="42840"/>
                  </a:lnTo>
                  <a:lnTo>
                    <a:pt x="58605" y="42173"/>
                  </a:lnTo>
                  <a:lnTo>
                    <a:pt x="59458" y="42569"/>
                  </a:lnTo>
                  <a:lnTo>
                    <a:pt x="59458" y="42256"/>
                  </a:lnTo>
                  <a:lnTo>
                    <a:pt x="59042" y="42069"/>
                  </a:lnTo>
                  <a:lnTo>
                    <a:pt x="59458" y="41965"/>
                  </a:lnTo>
                  <a:lnTo>
                    <a:pt x="59458" y="41652"/>
                  </a:lnTo>
                  <a:lnTo>
                    <a:pt x="58646" y="41861"/>
                  </a:lnTo>
                  <a:lnTo>
                    <a:pt x="56605" y="40903"/>
                  </a:lnTo>
                  <a:lnTo>
                    <a:pt x="59458" y="40924"/>
                  </a:lnTo>
                  <a:lnTo>
                    <a:pt x="59458" y="40632"/>
                  </a:lnTo>
                  <a:lnTo>
                    <a:pt x="56001" y="40611"/>
                  </a:lnTo>
                  <a:lnTo>
                    <a:pt x="55377" y="40320"/>
                  </a:lnTo>
                  <a:lnTo>
                    <a:pt x="57022" y="39716"/>
                  </a:lnTo>
                  <a:lnTo>
                    <a:pt x="59458" y="40632"/>
                  </a:lnTo>
                  <a:lnTo>
                    <a:pt x="59458" y="40320"/>
                  </a:lnTo>
                  <a:lnTo>
                    <a:pt x="57459" y="39570"/>
                  </a:lnTo>
                  <a:lnTo>
                    <a:pt x="59458" y="38862"/>
                  </a:lnTo>
                  <a:lnTo>
                    <a:pt x="59458" y="38279"/>
                  </a:lnTo>
                  <a:lnTo>
                    <a:pt x="59458" y="37987"/>
                  </a:lnTo>
                  <a:lnTo>
                    <a:pt x="58584" y="38050"/>
                  </a:lnTo>
                  <a:lnTo>
                    <a:pt x="55647" y="37237"/>
                  </a:lnTo>
                  <a:lnTo>
                    <a:pt x="58001" y="36154"/>
                  </a:lnTo>
                  <a:lnTo>
                    <a:pt x="59458" y="36425"/>
                  </a:lnTo>
                  <a:lnTo>
                    <a:pt x="59458" y="36134"/>
                  </a:lnTo>
                  <a:lnTo>
                    <a:pt x="58459" y="35946"/>
                  </a:lnTo>
                  <a:lnTo>
                    <a:pt x="59458" y="35488"/>
                  </a:lnTo>
                  <a:lnTo>
                    <a:pt x="59458" y="35134"/>
                  </a:lnTo>
                  <a:lnTo>
                    <a:pt x="56647" y="35613"/>
                  </a:lnTo>
                  <a:lnTo>
                    <a:pt x="50982" y="34572"/>
                  </a:lnTo>
                  <a:lnTo>
                    <a:pt x="54523" y="33655"/>
                  </a:lnTo>
                  <a:lnTo>
                    <a:pt x="59458" y="34114"/>
                  </a:lnTo>
                  <a:lnTo>
                    <a:pt x="59458" y="33822"/>
                  </a:lnTo>
                  <a:lnTo>
                    <a:pt x="55335" y="33426"/>
                  </a:lnTo>
                  <a:lnTo>
                    <a:pt x="59458" y="32364"/>
                  </a:lnTo>
                  <a:lnTo>
                    <a:pt x="59458" y="31968"/>
                  </a:lnTo>
                  <a:lnTo>
                    <a:pt x="58750" y="31635"/>
                  </a:lnTo>
                  <a:lnTo>
                    <a:pt x="59458" y="31635"/>
                  </a:lnTo>
                  <a:lnTo>
                    <a:pt x="59458" y="31344"/>
                  </a:lnTo>
                  <a:lnTo>
                    <a:pt x="58126" y="31344"/>
                  </a:lnTo>
                  <a:lnTo>
                    <a:pt x="55897" y="30282"/>
                  </a:lnTo>
                  <a:lnTo>
                    <a:pt x="57105" y="29844"/>
                  </a:lnTo>
                  <a:lnTo>
                    <a:pt x="59458" y="30719"/>
                  </a:lnTo>
                  <a:lnTo>
                    <a:pt x="59458" y="30407"/>
                  </a:lnTo>
                  <a:lnTo>
                    <a:pt x="57542" y="29698"/>
                  </a:lnTo>
                  <a:lnTo>
                    <a:pt x="59458" y="29011"/>
                  </a:lnTo>
                  <a:lnTo>
                    <a:pt x="59458" y="28657"/>
                  </a:lnTo>
                  <a:lnTo>
                    <a:pt x="54856" y="27387"/>
                  </a:lnTo>
                  <a:lnTo>
                    <a:pt x="56814" y="26491"/>
                  </a:lnTo>
                  <a:lnTo>
                    <a:pt x="59458" y="26991"/>
                  </a:lnTo>
                  <a:lnTo>
                    <a:pt x="59458" y="26700"/>
                  </a:lnTo>
                  <a:lnTo>
                    <a:pt x="57563" y="26345"/>
                  </a:lnTo>
                  <a:lnTo>
                    <a:pt x="59458" y="26033"/>
                  </a:lnTo>
                  <a:lnTo>
                    <a:pt x="59458" y="25721"/>
                  </a:lnTo>
                  <a:lnTo>
                    <a:pt x="57938" y="25991"/>
                  </a:lnTo>
                  <a:lnTo>
                    <a:pt x="59458" y="25283"/>
                  </a:lnTo>
                  <a:lnTo>
                    <a:pt x="59458" y="24971"/>
                  </a:lnTo>
                  <a:lnTo>
                    <a:pt x="56834" y="26179"/>
                  </a:lnTo>
                  <a:lnTo>
                    <a:pt x="56730" y="26179"/>
                  </a:lnTo>
                  <a:lnTo>
                    <a:pt x="50649" y="25054"/>
                  </a:lnTo>
                  <a:lnTo>
                    <a:pt x="53773" y="24263"/>
                  </a:lnTo>
                  <a:lnTo>
                    <a:pt x="59458" y="24804"/>
                  </a:lnTo>
                  <a:lnTo>
                    <a:pt x="59458" y="24513"/>
                  </a:lnTo>
                  <a:lnTo>
                    <a:pt x="54606" y="24034"/>
                  </a:lnTo>
                  <a:lnTo>
                    <a:pt x="59458" y="22784"/>
                  </a:lnTo>
                  <a:lnTo>
                    <a:pt x="59458" y="22493"/>
                  </a:lnTo>
                  <a:lnTo>
                    <a:pt x="53752" y="23950"/>
                  </a:lnTo>
                  <a:lnTo>
                    <a:pt x="47609" y="23367"/>
                  </a:lnTo>
                  <a:lnTo>
                    <a:pt x="50649" y="22284"/>
                  </a:lnTo>
                  <a:lnTo>
                    <a:pt x="59458" y="22368"/>
                  </a:lnTo>
                  <a:lnTo>
                    <a:pt x="59458" y="22076"/>
                  </a:lnTo>
                  <a:lnTo>
                    <a:pt x="51441" y="22014"/>
                  </a:lnTo>
                  <a:lnTo>
                    <a:pt x="56022" y="20389"/>
                  </a:lnTo>
                  <a:lnTo>
                    <a:pt x="59458" y="22014"/>
                  </a:lnTo>
                  <a:lnTo>
                    <a:pt x="59458" y="21701"/>
                  </a:lnTo>
                  <a:lnTo>
                    <a:pt x="56418" y="20243"/>
                  </a:lnTo>
                  <a:lnTo>
                    <a:pt x="57188" y="19973"/>
                  </a:lnTo>
                  <a:lnTo>
                    <a:pt x="59458" y="20806"/>
                  </a:lnTo>
                  <a:lnTo>
                    <a:pt x="59458" y="20514"/>
                  </a:lnTo>
                  <a:lnTo>
                    <a:pt x="57626" y="19827"/>
                  </a:lnTo>
                  <a:lnTo>
                    <a:pt x="57709" y="19785"/>
                  </a:lnTo>
                  <a:lnTo>
                    <a:pt x="59458" y="19640"/>
                  </a:lnTo>
                  <a:lnTo>
                    <a:pt x="59458" y="19369"/>
                  </a:lnTo>
                  <a:lnTo>
                    <a:pt x="58771" y="19410"/>
                  </a:lnTo>
                  <a:lnTo>
                    <a:pt x="59209" y="19265"/>
                  </a:lnTo>
                  <a:lnTo>
                    <a:pt x="59458" y="19327"/>
                  </a:lnTo>
                  <a:lnTo>
                    <a:pt x="59458" y="18869"/>
                  </a:lnTo>
                  <a:lnTo>
                    <a:pt x="59188" y="18952"/>
                  </a:lnTo>
                  <a:lnTo>
                    <a:pt x="54085" y="17536"/>
                  </a:lnTo>
                  <a:lnTo>
                    <a:pt x="54169" y="17494"/>
                  </a:lnTo>
                  <a:lnTo>
                    <a:pt x="56793" y="17057"/>
                  </a:lnTo>
                  <a:lnTo>
                    <a:pt x="59458" y="17557"/>
                  </a:lnTo>
                  <a:lnTo>
                    <a:pt x="59458" y="17245"/>
                  </a:lnTo>
                  <a:lnTo>
                    <a:pt x="57647" y="16911"/>
                  </a:lnTo>
                  <a:lnTo>
                    <a:pt x="59458" y="16620"/>
                  </a:lnTo>
                  <a:lnTo>
                    <a:pt x="59458" y="16328"/>
                  </a:lnTo>
                  <a:lnTo>
                    <a:pt x="56814" y="16766"/>
                  </a:lnTo>
                  <a:lnTo>
                    <a:pt x="56085" y="16620"/>
                  </a:lnTo>
                  <a:lnTo>
                    <a:pt x="58750" y="15412"/>
                  </a:lnTo>
                  <a:lnTo>
                    <a:pt x="59458" y="15474"/>
                  </a:lnTo>
                  <a:lnTo>
                    <a:pt x="59458" y="15183"/>
                  </a:lnTo>
                  <a:lnTo>
                    <a:pt x="59292" y="15162"/>
                  </a:lnTo>
                  <a:lnTo>
                    <a:pt x="59458" y="15099"/>
                  </a:lnTo>
                  <a:lnTo>
                    <a:pt x="59458" y="14766"/>
                  </a:lnTo>
                  <a:lnTo>
                    <a:pt x="58709" y="15120"/>
                  </a:lnTo>
                  <a:lnTo>
                    <a:pt x="53856" y="14641"/>
                  </a:lnTo>
                  <a:lnTo>
                    <a:pt x="59458" y="13204"/>
                  </a:lnTo>
                  <a:lnTo>
                    <a:pt x="59458" y="12788"/>
                  </a:lnTo>
                  <a:lnTo>
                    <a:pt x="49899" y="12705"/>
                  </a:lnTo>
                  <a:lnTo>
                    <a:pt x="55751" y="10643"/>
                  </a:lnTo>
                  <a:lnTo>
                    <a:pt x="59458" y="10330"/>
                  </a:lnTo>
                  <a:lnTo>
                    <a:pt x="59458" y="10039"/>
                  </a:lnTo>
                  <a:lnTo>
                    <a:pt x="56814" y="10268"/>
                  </a:lnTo>
                  <a:lnTo>
                    <a:pt x="59458" y="9331"/>
                  </a:lnTo>
                  <a:lnTo>
                    <a:pt x="59458" y="9018"/>
                  </a:lnTo>
                  <a:lnTo>
                    <a:pt x="55689" y="10351"/>
                  </a:lnTo>
                  <a:lnTo>
                    <a:pt x="45776" y="11143"/>
                  </a:lnTo>
                  <a:lnTo>
                    <a:pt x="45776" y="11143"/>
                  </a:lnTo>
                  <a:lnTo>
                    <a:pt x="51441" y="8539"/>
                  </a:lnTo>
                  <a:lnTo>
                    <a:pt x="59458" y="7206"/>
                  </a:lnTo>
                  <a:lnTo>
                    <a:pt x="59458" y="6915"/>
                  </a:lnTo>
                  <a:lnTo>
                    <a:pt x="52461" y="8081"/>
                  </a:lnTo>
                  <a:lnTo>
                    <a:pt x="59458" y="4895"/>
                  </a:lnTo>
                  <a:lnTo>
                    <a:pt x="59458" y="4562"/>
                  </a:lnTo>
                  <a:lnTo>
                    <a:pt x="51336" y="8269"/>
                  </a:lnTo>
                  <a:lnTo>
                    <a:pt x="36508" y="10768"/>
                  </a:lnTo>
                  <a:lnTo>
                    <a:pt x="34863" y="9976"/>
                  </a:lnTo>
                  <a:lnTo>
                    <a:pt x="59458" y="3604"/>
                  </a:lnTo>
                  <a:lnTo>
                    <a:pt x="59458" y="3312"/>
                  </a:lnTo>
                  <a:lnTo>
                    <a:pt x="34447" y="9789"/>
                  </a:lnTo>
                  <a:lnTo>
                    <a:pt x="32718" y="8956"/>
                  </a:lnTo>
                  <a:lnTo>
                    <a:pt x="57980" y="1"/>
                  </a:lnTo>
                  <a:lnTo>
                    <a:pt x="57105" y="1"/>
                  </a:lnTo>
                  <a:lnTo>
                    <a:pt x="32343" y="8789"/>
                  </a:lnTo>
                  <a:lnTo>
                    <a:pt x="30490" y="7894"/>
                  </a:lnTo>
                  <a:lnTo>
                    <a:pt x="47817" y="1"/>
                  </a:lnTo>
                  <a:lnTo>
                    <a:pt x="47109" y="1"/>
                  </a:lnTo>
                  <a:lnTo>
                    <a:pt x="30157" y="7727"/>
                  </a:lnTo>
                  <a:lnTo>
                    <a:pt x="13912" y="1"/>
                  </a:lnTo>
                  <a:lnTo>
                    <a:pt x="13246" y="1"/>
                  </a:lnTo>
                  <a:lnTo>
                    <a:pt x="29802" y="7894"/>
                  </a:lnTo>
                  <a:lnTo>
                    <a:pt x="27949" y="8748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0"/>
            <p:cNvSpPr/>
            <p:nvPr/>
          </p:nvSpPr>
          <p:spPr>
            <a:xfrm rot="5400000">
              <a:off x="1565984" y="108583"/>
              <a:ext cx="595500" cy="2145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29" name="Google Shape;1029;p50"/>
          <p:cNvPicPr preferRelativeResize="0"/>
          <p:nvPr/>
        </p:nvPicPr>
        <p:blipFill rotWithShape="1">
          <a:blip r:embed="rId3">
            <a:alphaModFix/>
          </a:blip>
          <a:srcRect b="0" l="10318" r="10310" t="0"/>
          <a:stretch/>
        </p:blipFill>
        <p:spPr>
          <a:xfrm>
            <a:off x="5363900" y="1666025"/>
            <a:ext cx="2157102" cy="181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1"/>
          <p:cNvSpPr txBox="1"/>
          <p:nvPr>
            <p:ph type="title"/>
          </p:nvPr>
        </p:nvSpPr>
        <p:spPr>
          <a:xfrm>
            <a:off x="720000" y="3117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035" name="Google Shape;1035;p51"/>
          <p:cNvSpPr txBox="1"/>
          <p:nvPr/>
        </p:nvSpPr>
        <p:spPr>
          <a:xfrm>
            <a:off x="2318750" y="4604100"/>
            <a:ext cx="51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036" name="Google Shape;10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398" y="948450"/>
            <a:ext cx="3569201" cy="395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52"/>
          <p:cNvSpPr txBox="1"/>
          <p:nvPr>
            <p:ph type="title"/>
          </p:nvPr>
        </p:nvSpPr>
        <p:spPr>
          <a:xfrm>
            <a:off x="720000" y="3117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042" name="Google Shape;10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550" y="933350"/>
            <a:ext cx="5517501" cy="37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2"/>
          <p:cNvSpPr txBox="1"/>
          <p:nvPr/>
        </p:nvSpPr>
        <p:spPr>
          <a:xfrm>
            <a:off x="2318750" y="4604100"/>
            <a:ext cx="51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iro"/>
                <a:ea typeface="Cairo"/>
                <a:cs typeface="Cairo"/>
                <a:sym typeface="Cairo"/>
              </a:rPr>
              <a:t>Speed </a:t>
            </a:r>
            <a:r>
              <a:rPr lang="en">
                <a:latin typeface="Cairo"/>
                <a:ea typeface="Cairo"/>
                <a:cs typeface="Cairo"/>
                <a:sym typeface="Cairo"/>
              </a:rPr>
              <a:t>comparison</a:t>
            </a:r>
            <a:r>
              <a:rPr lang="en">
                <a:latin typeface="Cairo"/>
                <a:ea typeface="Cairo"/>
                <a:cs typeface="Cairo"/>
                <a:sym typeface="Cairo"/>
              </a:rPr>
              <a:t> between normal addition and SIMD addition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6"/>
          <p:cNvSpPr txBox="1"/>
          <p:nvPr>
            <p:ph type="title"/>
          </p:nvPr>
        </p:nvSpPr>
        <p:spPr>
          <a:xfrm>
            <a:off x="1058850" y="2022988"/>
            <a:ext cx="3754500" cy="14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SIMD</a:t>
            </a:r>
            <a:endParaRPr/>
          </a:p>
        </p:txBody>
      </p:sp>
      <p:sp>
        <p:nvSpPr>
          <p:cNvPr id="641" name="Google Shape;641;p26"/>
          <p:cNvSpPr txBox="1"/>
          <p:nvPr>
            <p:ph idx="2" type="title"/>
          </p:nvPr>
        </p:nvSpPr>
        <p:spPr>
          <a:xfrm>
            <a:off x="1058850" y="1181188"/>
            <a:ext cx="2069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42" name="Google Shape;642;p26"/>
          <p:cNvSpPr txBox="1"/>
          <p:nvPr>
            <p:ph idx="1" type="subTitle"/>
          </p:nvPr>
        </p:nvSpPr>
        <p:spPr>
          <a:xfrm>
            <a:off x="977450" y="3446788"/>
            <a:ext cx="37545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397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Single Instruction, Multiple Data</a:t>
            </a:r>
            <a:endParaRPr i="1" sz="1800"/>
          </a:p>
        </p:txBody>
      </p:sp>
      <p:grpSp>
        <p:nvGrpSpPr>
          <p:cNvPr id="643" name="Google Shape;643;p26"/>
          <p:cNvGrpSpPr/>
          <p:nvPr/>
        </p:nvGrpSpPr>
        <p:grpSpPr>
          <a:xfrm>
            <a:off x="5369494" y="979318"/>
            <a:ext cx="2145940" cy="595516"/>
            <a:chOff x="790744" y="883767"/>
            <a:chExt cx="2145940" cy="595516"/>
          </a:xfrm>
        </p:grpSpPr>
        <p:sp>
          <p:nvSpPr>
            <p:cNvPr id="644" name="Google Shape;644;p26"/>
            <p:cNvSpPr/>
            <p:nvPr/>
          </p:nvSpPr>
          <p:spPr>
            <a:xfrm rot="5400000">
              <a:off x="1566037" y="108474"/>
              <a:ext cx="595333" cy="2145920"/>
            </a:xfrm>
            <a:custGeom>
              <a:rect b="b" l="l" r="r" t="t"/>
              <a:pathLst>
                <a:path extrusionOk="0" h="119750" w="59459">
                  <a:moveTo>
                    <a:pt x="30157" y="8060"/>
                  </a:moveTo>
                  <a:lnTo>
                    <a:pt x="31968" y="8914"/>
                  </a:lnTo>
                  <a:lnTo>
                    <a:pt x="30136" y="9560"/>
                  </a:lnTo>
                  <a:lnTo>
                    <a:pt x="28345" y="8893"/>
                  </a:lnTo>
                  <a:lnTo>
                    <a:pt x="30157" y="8060"/>
                  </a:lnTo>
                  <a:close/>
                  <a:moveTo>
                    <a:pt x="27970" y="9060"/>
                  </a:moveTo>
                  <a:lnTo>
                    <a:pt x="29719" y="9706"/>
                  </a:lnTo>
                  <a:lnTo>
                    <a:pt x="28011" y="10310"/>
                  </a:lnTo>
                  <a:lnTo>
                    <a:pt x="26262" y="9831"/>
                  </a:lnTo>
                  <a:lnTo>
                    <a:pt x="27970" y="9060"/>
                  </a:lnTo>
                  <a:close/>
                  <a:moveTo>
                    <a:pt x="32322" y="9102"/>
                  </a:moveTo>
                  <a:lnTo>
                    <a:pt x="34030" y="9893"/>
                  </a:lnTo>
                  <a:lnTo>
                    <a:pt x="32260" y="10351"/>
                  </a:lnTo>
                  <a:lnTo>
                    <a:pt x="30573" y="9726"/>
                  </a:lnTo>
                  <a:lnTo>
                    <a:pt x="32322" y="9102"/>
                  </a:lnTo>
                  <a:close/>
                  <a:moveTo>
                    <a:pt x="30136" y="9872"/>
                  </a:moveTo>
                  <a:lnTo>
                    <a:pt x="31781" y="10476"/>
                  </a:lnTo>
                  <a:lnTo>
                    <a:pt x="30136" y="10913"/>
                  </a:lnTo>
                  <a:lnTo>
                    <a:pt x="28490" y="10455"/>
                  </a:lnTo>
                  <a:lnTo>
                    <a:pt x="30136" y="9872"/>
                  </a:lnTo>
                  <a:close/>
                  <a:moveTo>
                    <a:pt x="25846" y="10018"/>
                  </a:moveTo>
                  <a:lnTo>
                    <a:pt x="27532" y="10497"/>
                  </a:lnTo>
                  <a:lnTo>
                    <a:pt x="25929" y="11059"/>
                  </a:lnTo>
                  <a:lnTo>
                    <a:pt x="24263" y="10747"/>
                  </a:lnTo>
                  <a:lnTo>
                    <a:pt x="25846" y="10018"/>
                  </a:lnTo>
                  <a:close/>
                  <a:moveTo>
                    <a:pt x="34426" y="10101"/>
                  </a:moveTo>
                  <a:lnTo>
                    <a:pt x="36009" y="10851"/>
                  </a:lnTo>
                  <a:lnTo>
                    <a:pt x="34322" y="11122"/>
                  </a:lnTo>
                  <a:lnTo>
                    <a:pt x="32739" y="10539"/>
                  </a:lnTo>
                  <a:lnTo>
                    <a:pt x="34426" y="10101"/>
                  </a:lnTo>
                  <a:close/>
                  <a:moveTo>
                    <a:pt x="28011" y="10622"/>
                  </a:moveTo>
                  <a:lnTo>
                    <a:pt x="29573" y="11059"/>
                  </a:lnTo>
                  <a:lnTo>
                    <a:pt x="28053" y="11455"/>
                  </a:lnTo>
                  <a:lnTo>
                    <a:pt x="26491" y="11163"/>
                  </a:lnTo>
                  <a:lnTo>
                    <a:pt x="28011" y="10622"/>
                  </a:lnTo>
                  <a:close/>
                  <a:moveTo>
                    <a:pt x="32239" y="10664"/>
                  </a:moveTo>
                  <a:lnTo>
                    <a:pt x="33759" y="11226"/>
                  </a:lnTo>
                  <a:lnTo>
                    <a:pt x="32197" y="11476"/>
                  </a:lnTo>
                  <a:lnTo>
                    <a:pt x="30698" y="11059"/>
                  </a:lnTo>
                  <a:lnTo>
                    <a:pt x="32239" y="10664"/>
                  </a:lnTo>
                  <a:close/>
                  <a:moveTo>
                    <a:pt x="9976" y="8394"/>
                  </a:moveTo>
                  <a:lnTo>
                    <a:pt x="23305" y="10872"/>
                  </a:lnTo>
                  <a:lnTo>
                    <a:pt x="21764" y="11580"/>
                  </a:lnTo>
                  <a:lnTo>
                    <a:pt x="15329" y="10955"/>
                  </a:lnTo>
                  <a:lnTo>
                    <a:pt x="9976" y="8394"/>
                  </a:lnTo>
                  <a:close/>
                  <a:moveTo>
                    <a:pt x="50337" y="8727"/>
                  </a:moveTo>
                  <a:lnTo>
                    <a:pt x="44922" y="11205"/>
                  </a:lnTo>
                  <a:lnTo>
                    <a:pt x="38487" y="11705"/>
                  </a:lnTo>
                  <a:lnTo>
                    <a:pt x="36967" y="10976"/>
                  </a:lnTo>
                  <a:lnTo>
                    <a:pt x="50337" y="8727"/>
                  </a:lnTo>
                  <a:close/>
                  <a:moveTo>
                    <a:pt x="23805" y="10955"/>
                  </a:moveTo>
                  <a:lnTo>
                    <a:pt x="25387" y="11247"/>
                  </a:lnTo>
                  <a:lnTo>
                    <a:pt x="23909" y="11767"/>
                  </a:lnTo>
                  <a:lnTo>
                    <a:pt x="22326" y="11622"/>
                  </a:lnTo>
                  <a:lnTo>
                    <a:pt x="23805" y="10955"/>
                  </a:lnTo>
                  <a:close/>
                  <a:moveTo>
                    <a:pt x="30136" y="11205"/>
                  </a:moveTo>
                  <a:lnTo>
                    <a:pt x="31531" y="11601"/>
                  </a:lnTo>
                  <a:lnTo>
                    <a:pt x="30115" y="11830"/>
                  </a:lnTo>
                  <a:lnTo>
                    <a:pt x="28720" y="11580"/>
                  </a:lnTo>
                  <a:lnTo>
                    <a:pt x="30136" y="11205"/>
                  </a:lnTo>
                  <a:close/>
                  <a:moveTo>
                    <a:pt x="36467" y="11059"/>
                  </a:moveTo>
                  <a:lnTo>
                    <a:pt x="37904" y="11747"/>
                  </a:lnTo>
                  <a:lnTo>
                    <a:pt x="36342" y="11871"/>
                  </a:lnTo>
                  <a:lnTo>
                    <a:pt x="34863" y="11330"/>
                  </a:lnTo>
                  <a:lnTo>
                    <a:pt x="36467" y="11059"/>
                  </a:lnTo>
                  <a:close/>
                  <a:moveTo>
                    <a:pt x="25950" y="11351"/>
                  </a:moveTo>
                  <a:lnTo>
                    <a:pt x="27387" y="11622"/>
                  </a:lnTo>
                  <a:lnTo>
                    <a:pt x="26012" y="11976"/>
                  </a:lnTo>
                  <a:lnTo>
                    <a:pt x="24575" y="11851"/>
                  </a:lnTo>
                  <a:lnTo>
                    <a:pt x="25950" y="11351"/>
                  </a:lnTo>
                  <a:close/>
                  <a:moveTo>
                    <a:pt x="34301" y="11434"/>
                  </a:moveTo>
                  <a:lnTo>
                    <a:pt x="35655" y="11934"/>
                  </a:lnTo>
                  <a:lnTo>
                    <a:pt x="34238" y="12038"/>
                  </a:lnTo>
                  <a:lnTo>
                    <a:pt x="32864" y="11663"/>
                  </a:lnTo>
                  <a:lnTo>
                    <a:pt x="34301" y="11434"/>
                  </a:lnTo>
                  <a:close/>
                  <a:moveTo>
                    <a:pt x="28053" y="11747"/>
                  </a:moveTo>
                  <a:lnTo>
                    <a:pt x="29282" y="11976"/>
                  </a:lnTo>
                  <a:lnTo>
                    <a:pt x="28074" y="12184"/>
                  </a:lnTo>
                  <a:lnTo>
                    <a:pt x="26845" y="12059"/>
                  </a:lnTo>
                  <a:lnTo>
                    <a:pt x="28053" y="11747"/>
                  </a:lnTo>
                  <a:close/>
                  <a:moveTo>
                    <a:pt x="32197" y="11788"/>
                  </a:moveTo>
                  <a:lnTo>
                    <a:pt x="33385" y="12121"/>
                  </a:lnTo>
                  <a:lnTo>
                    <a:pt x="32177" y="12205"/>
                  </a:lnTo>
                  <a:lnTo>
                    <a:pt x="30948" y="11976"/>
                  </a:lnTo>
                  <a:lnTo>
                    <a:pt x="32197" y="11788"/>
                  </a:lnTo>
                  <a:close/>
                  <a:moveTo>
                    <a:pt x="30115" y="12121"/>
                  </a:moveTo>
                  <a:lnTo>
                    <a:pt x="31052" y="12288"/>
                  </a:lnTo>
                  <a:lnTo>
                    <a:pt x="30115" y="12371"/>
                  </a:lnTo>
                  <a:lnTo>
                    <a:pt x="29178" y="12288"/>
                  </a:lnTo>
                  <a:lnTo>
                    <a:pt x="30115" y="12121"/>
                  </a:lnTo>
                  <a:close/>
                  <a:moveTo>
                    <a:pt x="5624" y="10310"/>
                  </a:moveTo>
                  <a:lnTo>
                    <a:pt x="15245" y="11247"/>
                  </a:lnTo>
                  <a:lnTo>
                    <a:pt x="17786" y="12455"/>
                  </a:lnTo>
                  <a:lnTo>
                    <a:pt x="11184" y="12392"/>
                  </a:lnTo>
                  <a:lnTo>
                    <a:pt x="5624" y="10310"/>
                  </a:lnTo>
                  <a:close/>
                  <a:moveTo>
                    <a:pt x="16099" y="11309"/>
                  </a:moveTo>
                  <a:lnTo>
                    <a:pt x="21222" y="11809"/>
                  </a:lnTo>
                  <a:lnTo>
                    <a:pt x="19806" y="12455"/>
                  </a:lnTo>
                  <a:lnTo>
                    <a:pt x="18473" y="12455"/>
                  </a:lnTo>
                  <a:lnTo>
                    <a:pt x="16099" y="11309"/>
                  </a:lnTo>
                  <a:close/>
                  <a:moveTo>
                    <a:pt x="21805" y="11871"/>
                  </a:moveTo>
                  <a:lnTo>
                    <a:pt x="23263" y="11996"/>
                  </a:lnTo>
                  <a:lnTo>
                    <a:pt x="21910" y="12475"/>
                  </a:lnTo>
                  <a:lnTo>
                    <a:pt x="20493" y="12475"/>
                  </a:lnTo>
                  <a:lnTo>
                    <a:pt x="21805" y="11871"/>
                  </a:lnTo>
                  <a:close/>
                  <a:moveTo>
                    <a:pt x="23930" y="12080"/>
                  </a:moveTo>
                  <a:lnTo>
                    <a:pt x="25179" y="12184"/>
                  </a:lnTo>
                  <a:lnTo>
                    <a:pt x="23992" y="12496"/>
                  </a:lnTo>
                  <a:lnTo>
                    <a:pt x="22763" y="12496"/>
                  </a:lnTo>
                  <a:lnTo>
                    <a:pt x="23930" y="12080"/>
                  </a:lnTo>
                  <a:close/>
                  <a:moveTo>
                    <a:pt x="26033" y="12267"/>
                  </a:moveTo>
                  <a:lnTo>
                    <a:pt x="26970" y="12371"/>
                  </a:lnTo>
                  <a:lnTo>
                    <a:pt x="26054" y="12517"/>
                  </a:lnTo>
                  <a:lnTo>
                    <a:pt x="25117" y="12517"/>
                  </a:lnTo>
                  <a:lnTo>
                    <a:pt x="26033" y="12267"/>
                  </a:lnTo>
                  <a:close/>
                  <a:moveTo>
                    <a:pt x="28074" y="12475"/>
                  </a:moveTo>
                  <a:lnTo>
                    <a:pt x="28449" y="12496"/>
                  </a:lnTo>
                  <a:lnTo>
                    <a:pt x="28095" y="12538"/>
                  </a:lnTo>
                  <a:lnTo>
                    <a:pt x="27720" y="12538"/>
                  </a:lnTo>
                  <a:lnTo>
                    <a:pt x="28074" y="12475"/>
                  </a:lnTo>
                  <a:close/>
                  <a:moveTo>
                    <a:pt x="32156" y="12496"/>
                  </a:moveTo>
                  <a:lnTo>
                    <a:pt x="32510" y="12580"/>
                  </a:lnTo>
                  <a:lnTo>
                    <a:pt x="32510" y="12580"/>
                  </a:lnTo>
                  <a:lnTo>
                    <a:pt x="32156" y="12559"/>
                  </a:lnTo>
                  <a:lnTo>
                    <a:pt x="31781" y="12538"/>
                  </a:lnTo>
                  <a:lnTo>
                    <a:pt x="32156" y="12496"/>
                  </a:lnTo>
                  <a:close/>
                  <a:moveTo>
                    <a:pt x="34218" y="12330"/>
                  </a:moveTo>
                  <a:lnTo>
                    <a:pt x="35113" y="12600"/>
                  </a:lnTo>
                  <a:lnTo>
                    <a:pt x="34197" y="12580"/>
                  </a:lnTo>
                  <a:lnTo>
                    <a:pt x="33260" y="12413"/>
                  </a:lnTo>
                  <a:lnTo>
                    <a:pt x="34218" y="12330"/>
                  </a:lnTo>
                  <a:close/>
                  <a:moveTo>
                    <a:pt x="36300" y="12163"/>
                  </a:moveTo>
                  <a:lnTo>
                    <a:pt x="37466" y="12600"/>
                  </a:lnTo>
                  <a:lnTo>
                    <a:pt x="36238" y="12600"/>
                  </a:lnTo>
                  <a:lnTo>
                    <a:pt x="35051" y="12267"/>
                  </a:lnTo>
                  <a:lnTo>
                    <a:pt x="36300" y="12163"/>
                  </a:lnTo>
                  <a:close/>
                  <a:moveTo>
                    <a:pt x="38445" y="11996"/>
                  </a:moveTo>
                  <a:lnTo>
                    <a:pt x="39757" y="12621"/>
                  </a:lnTo>
                  <a:lnTo>
                    <a:pt x="38320" y="12621"/>
                  </a:lnTo>
                  <a:lnTo>
                    <a:pt x="36987" y="12121"/>
                  </a:lnTo>
                  <a:lnTo>
                    <a:pt x="38445" y="11996"/>
                  </a:lnTo>
                  <a:close/>
                  <a:moveTo>
                    <a:pt x="44151" y="11559"/>
                  </a:moveTo>
                  <a:lnTo>
                    <a:pt x="41757" y="12642"/>
                  </a:lnTo>
                  <a:lnTo>
                    <a:pt x="40444" y="12642"/>
                  </a:lnTo>
                  <a:lnTo>
                    <a:pt x="39008" y="11955"/>
                  </a:lnTo>
                  <a:lnTo>
                    <a:pt x="44151" y="11559"/>
                  </a:lnTo>
                  <a:close/>
                  <a:moveTo>
                    <a:pt x="54648" y="10726"/>
                  </a:moveTo>
                  <a:lnTo>
                    <a:pt x="49046" y="12705"/>
                  </a:lnTo>
                  <a:lnTo>
                    <a:pt x="42444" y="12642"/>
                  </a:lnTo>
                  <a:lnTo>
                    <a:pt x="45005" y="11476"/>
                  </a:lnTo>
                  <a:lnTo>
                    <a:pt x="54648" y="10726"/>
                  </a:lnTo>
                  <a:close/>
                  <a:moveTo>
                    <a:pt x="19181" y="12746"/>
                  </a:moveTo>
                  <a:lnTo>
                    <a:pt x="19140" y="12767"/>
                  </a:lnTo>
                  <a:lnTo>
                    <a:pt x="19098" y="12746"/>
                  </a:lnTo>
                  <a:close/>
                  <a:moveTo>
                    <a:pt x="24388" y="12788"/>
                  </a:moveTo>
                  <a:lnTo>
                    <a:pt x="24034" y="12850"/>
                  </a:lnTo>
                  <a:lnTo>
                    <a:pt x="23659" y="12892"/>
                  </a:lnTo>
                  <a:lnTo>
                    <a:pt x="24034" y="12788"/>
                  </a:lnTo>
                  <a:close/>
                  <a:moveTo>
                    <a:pt x="41132" y="12934"/>
                  </a:moveTo>
                  <a:lnTo>
                    <a:pt x="41090" y="12954"/>
                  </a:lnTo>
                  <a:lnTo>
                    <a:pt x="41048" y="12934"/>
                  </a:lnTo>
                  <a:close/>
                  <a:moveTo>
                    <a:pt x="36196" y="12892"/>
                  </a:moveTo>
                  <a:lnTo>
                    <a:pt x="36571" y="12996"/>
                  </a:lnTo>
                  <a:lnTo>
                    <a:pt x="36196" y="12954"/>
                  </a:lnTo>
                  <a:lnTo>
                    <a:pt x="35821" y="12892"/>
                  </a:lnTo>
                  <a:close/>
                  <a:moveTo>
                    <a:pt x="21951" y="12767"/>
                  </a:moveTo>
                  <a:lnTo>
                    <a:pt x="22909" y="12788"/>
                  </a:lnTo>
                  <a:lnTo>
                    <a:pt x="21993" y="13017"/>
                  </a:lnTo>
                  <a:lnTo>
                    <a:pt x="21076" y="13079"/>
                  </a:lnTo>
                  <a:lnTo>
                    <a:pt x="21951" y="12767"/>
                  </a:lnTo>
                  <a:close/>
                  <a:moveTo>
                    <a:pt x="19869" y="12746"/>
                  </a:moveTo>
                  <a:lnTo>
                    <a:pt x="21118" y="12767"/>
                  </a:lnTo>
                  <a:lnTo>
                    <a:pt x="19973" y="13163"/>
                  </a:lnTo>
                  <a:lnTo>
                    <a:pt x="19473" y="12934"/>
                  </a:lnTo>
                  <a:lnTo>
                    <a:pt x="19869" y="12746"/>
                  </a:lnTo>
                  <a:close/>
                  <a:moveTo>
                    <a:pt x="37321" y="12892"/>
                  </a:moveTo>
                  <a:lnTo>
                    <a:pt x="38279" y="12913"/>
                  </a:lnTo>
                  <a:lnTo>
                    <a:pt x="39153" y="13246"/>
                  </a:lnTo>
                  <a:lnTo>
                    <a:pt x="39153" y="13246"/>
                  </a:lnTo>
                  <a:lnTo>
                    <a:pt x="38216" y="13142"/>
                  </a:lnTo>
                  <a:lnTo>
                    <a:pt x="37321" y="12892"/>
                  </a:lnTo>
                  <a:close/>
                  <a:moveTo>
                    <a:pt x="19140" y="13079"/>
                  </a:moveTo>
                  <a:lnTo>
                    <a:pt x="19410" y="13225"/>
                  </a:lnTo>
                  <a:lnTo>
                    <a:pt x="18723" y="13267"/>
                  </a:lnTo>
                  <a:lnTo>
                    <a:pt x="19140" y="13079"/>
                  </a:lnTo>
                  <a:close/>
                  <a:moveTo>
                    <a:pt x="39112" y="12913"/>
                  </a:moveTo>
                  <a:lnTo>
                    <a:pt x="40361" y="12934"/>
                  </a:lnTo>
                  <a:lnTo>
                    <a:pt x="40757" y="13100"/>
                  </a:lnTo>
                  <a:lnTo>
                    <a:pt x="40236" y="13329"/>
                  </a:lnTo>
                  <a:lnTo>
                    <a:pt x="39112" y="12913"/>
                  </a:lnTo>
                  <a:close/>
                  <a:moveTo>
                    <a:pt x="41090" y="13267"/>
                  </a:moveTo>
                  <a:lnTo>
                    <a:pt x="41507" y="13454"/>
                  </a:lnTo>
                  <a:lnTo>
                    <a:pt x="40819" y="13392"/>
                  </a:lnTo>
                  <a:lnTo>
                    <a:pt x="41090" y="13267"/>
                  </a:lnTo>
                  <a:close/>
                  <a:moveTo>
                    <a:pt x="19952" y="13475"/>
                  </a:moveTo>
                  <a:lnTo>
                    <a:pt x="20035" y="13517"/>
                  </a:lnTo>
                  <a:lnTo>
                    <a:pt x="20014" y="13517"/>
                  </a:lnTo>
                  <a:lnTo>
                    <a:pt x="19660" y="13579"/>
                  </a:lnTo>
                  <a:lnTo>
                    <a:pt x="19952" y="13475"/>
                  </a:lnTo>
                  <a:close/>
                  <a:moveTo>
                    <a:pt x="11976" y="12684"/>
                  </a:moveTo>
                  <a:lnTo>
                    <a:pt x="18411" y="12746"/>
                  </a:lnTo>
                  <a:lnTo>
                    <a:pt x="18786" y="12934"/>
                  </a:lnTo>
                  <a:lnTo>
                    <a:pt x="17869" y="13350"/>
                  </a:lnTo>
                  <a:lnTo>
                    <a:pt x="14454" y="13621"/>
                  </a:lnTo>
                  <a:lnTo>
                    <a:pt x="11976" y="12684"/>
                  </a:lnTo>
                  <a:close/>
                  <a:moveTo>
                    <a:pt x="40257" y="13642"/>
                  </a:moveTo>
                  <a:lnTo>
                    <a:pt x="40549" y="13767"/>
                  </a:lnTo>
                  <a:lnTo>
                    <a:pt x="40195" y="13683"/>
                  </a:lnTo>
                  <a:lnTo>
                    <a:pt x="40174" y="13683"/>
                  </a:lnTo>
                  <a:lnTo>
                    <a:pt x="40257" y="13642"/>
                  </a:lnTo>
                  <a:close/>
                  <a:moveTo>
                    <a:pt x="41819" y="12934"/>
                  </a:moveTo>
                  <a:lnTo>
                    <a:pt x="48233" y="12996"/>
                  </a:lnTo>
                  <a:lnTo>
                    <a:pt x="45755" y="13871"/>
                  </a:lnTo>
                  <a:lnTo>
                    <a:pt x="42340" y="13538"/>
                  </a:lnTo>
                  <a:lnTo>
                    <a:pt x="41444" y="13121"/>
                  </a:lnTo>
                  <a:lnTo>
                    <a:pt x="41819" y="12934"/>
                  </a:lnTo>
                  <a:close/>
                  <a:moveTo>
                    <a:pt x="18890" y="13558"/>
                  </a:moveTo>
                  <a:lnTo>
                    <a:pt x="18015" y="13871"/>
                  </a:lnTo>
                  <a:lnTo>
                    <a:pt x="17099" y="14017"/>
                  </a:lnTo>
                  <a:lnTo>
                    <a:pt x="17953" y="13621"/>
                  </a:lnTo>
                  <a:lnTo>
                    <a:pt x="18890" y="13558"/>
                  </a:lnTo>
                  <a:close/>
                  <a:moveTo>
                    <a:pt x="1459" y="12600"/>
                  </a:moveTo>
                  <a:lnTo>
                    <a:pt x="11143" y="12684"/>
                  </a:lnTo>
                  <a:lnTo>
                    <a:pt x="13767" y="13663"/>
                  </a:lnTo>
                  <a:lnTo>
                    <a:pt x="7186" y="14183"/>
                  </a:lnTo>
                  <a:lnTo>
                    <a:pt x="1459" y="12600"/>
                  </a:lnTo>
                  <a:close/>
                  <a:moveTo>
                    <a:pt x="17099" y="13683"/>
                  </a:moveTo>
                  <a:lnTo>
                    <a:pt x="16016" y="14183"/>
                  </a:lnTo>
                  <a:lnTo>
                    <a:pt x="15099" y="13850"/>
                  </a:lnTo>
                  <a:lnTo>
                    <a:pt x="17099" y="13683"/>
                  </a:lnTo>
                  <a:close/>
                  <a:moveTo>
                    <a:pt x="41319" y="13746"/>
                  </a:moveTo>
                  <a:lnTo>
                    <a:pt x="42256" y="13829"/>
                  </a:lnTo>
                  <a:lnTo>
                    <a:pt x="43110" y="14225"/>
                  </a:lnTo>
                  <a:lnTo>
                    <a:pt x="42194" y="14058"/>
                  </a:lnTo>
                  <a:lnTo>
                    <a:pt x="41319" y="13746"/>
                  </a:lnTo>
                  <a:close/>
                  <a:moveTo>
                    <a:pt x="43110" y="13912"/>
                  </a:moveTo>
                  <a:lnTo>
                    <a:pt x="45109" y="14100"/>
                  </a:lnTo>
                  <a:lnTo>
                    <a:pt x="44193" y="14433"/>
                  </a:lnTo>
                  <a:lnTo>
                    <a:pt x="43110" y="13912"/>
                  </a:lnTo>
                  <a:close/>
                  <a:moveTo>
                    <a:pt x="49087" y="12996"/>
                  </a:moveTo>
                  <a:lnTo>
                    <a:pt x="58750" y="13079"/>
                  </a:lnTo>
                  <a:lnTo>
                    <a:pt x="53002" y="14558"/>
                  </a:lnTo>
                  <a:lnTo>
                    <a:pt x="46442" y="13933"/>
                  </a:lnTo>
                  <a:lnTo>
                    <a:pt x="49087" y="12996"/>
                  </a:lnTo>
                  <a:close/>
                  <a:moveTo>
                    <a:pt x="16016" y="14516"/>
                  </a:moveTo>
                  <a:lnTo>
                    <a:pt x="16099" y="14537"/>
                  </a:lnTo>
                  <a:lnTo>
                    <a:pt x="15724" y="14641"/>
                  </a:lnTo>
                  <a:lnTo>
                    <a:pt x="15724" y="14641"/>
                  </a:lnTo>
                  <a:lnTo>
                    <a:pt x="16016" y="14516"/>
                  </a:lnTo>
                  <a:close/>
                  <a:moveTo>
                    <a:pt x="44172" y="14745"/>
                  </a:moveTo>
                  <a:lnTo>
                    <a:pt x="44464" y="14870"/>
                  </a:lnTo>
                  <a:lnTo>
                    <a:pt x="44464" y="14870"/>
                  </a:lnTo>
                  <a:lnTo>
                    <a:pt x="44110" y="14787"/>
                  </a:lnTo>
                  <a:lnTo>
                    <a:pt x="44089" y="14766"/>
                  </a:lnTo>
                  <a:lnTo>
                    <a:pt x="44172" y="14745"/>
                  </a:lnTo>
                  <a:close/>
                  <a:moveTo>
                    <a:pt x="14412" y="13912"/>
                  </a:moveTo>
                  <a:lnTo>
                    <a:pt x="15454" y="14287"/>
                  </a:lnTo>
                  <a:lnTo>
                    <a:pt x="10539" y="15120"/>
                  </a:lnTo>
                  <a:lnTo>
                    <a:pt x="7998" y="14412"/>
                  </a:lnTo>
                  <a:lnTo>
                    <a:pt x="14412" y="13912"/>
                  </a:lnTo>
                  <a:close/>
                  <a:moveTo>
                    <a:pt x="45797" y="14162"/>
                  </a:moveTo>
                  <a:lnTo>
                    <a:pt x="52190" y="14787"/>
                  </a:lnTo>
                  <a:lnTo>
                    <a:pt x="49649" y="15433"/>
                  </a:lnTo>
                  <a:lnTo>
                    <a:pt x="44755" y="14537"/>
                  </a:lnTo>
                  <a:lnTo>
                    <a:pt x="45797" y="14162"/>
                  </a:lnTo>
                  <a:close/>
                  <a:moveTo>
                    <a:pt x="14975" y="14662"/>
                  </a:moveTo>
                  <a:lnTo>
                    <a:pt x="14121" y="15058"/>
                  </a:lnTo>
                  <a:lnTo>
                    <a:pt x="12163" y="15558"/>
                  </a:lnTo>
                  <a:lnTo>
                    <a:pt x="11205" y="15308"/>
                  </a:lnTo>
                  <a:lnTo>
                    <a:pt x="14975" y="14662"/>
                  </a:lnTo>
                  <a:close/>
                  <a:moveTo>
                    <a:pt x="45234" y="14912"/>
                  </a:moveTo>
                  <a:lnTo>
                    <a:pt x="48983" y="15620"/>
                  </a:lnTo>
                  <a:lnTo>
                    <a:pt x="48025" y="15849"/>
                  </a:lnTo>
                  <a:lnTo>
                    <a:pt x="46067" y="15329"/>
                  </a:lnTo>
                  <a:lnTo>
                    <a:pt x="45234" y="14912"/>
                  </a:lnTo>
                  <a:close/>
                  <a:moveTo>
                    <a:pt x="7165" y="14475"/>
                  </a:moveTo>
                  <a:lnTo>
                    <a:pt x="9872" y="15224"/>
                  </a:lnTo>
                  <a:lnTo>
                    <a:pt x="4582" y="16120"/>
                  </a:lnTo>
                  <a:lnTo>
                    <a:pt x="2000" y="14891"/>
                  </a:lnTo>
                  <a:lnTo>
                    <a:pt x="7165" y="14475"/>
                  </a:lnTo>
                  <a:close/>
                  <a:moveTo>
                    <a:pt x="53044" y="14850"/>
                  </a:moveTo>
                  <a:lnTo>
                    <a:pt x="58188" y="15349"/>
                  </a:lnTo>
                  <a:lnTo>
                    <a:pt x="55585" y="16536"/>
                  </a:lnTo>
                  <a:lnTo>
                    <a:pt x="50316" y="15558"/>
                  </a:lnTo>
                  <a:lnTo>
                    <a:pt x="53044" y="14850"/>
                  </a:lnTo>
                  <a:close/>
                  <a:moveTo>
                    <a:pt x="4541" y="16412"/>
                  </a:moveTo>
                  <a:lnTo>
                    <a:pt x="4978" y="16620"/>
                  </a:lnTo>
                  <a:lnTo>
                    <a:pt x="4187" y="16474"/>
                  </a:lnTo>
                  <a:lnTo>
                    <a:pt x="4541" y="16412"/>
                  </a:lnTo>
                  <a:close/>
                  <a:moveTo>
                    <a:pt x="10539" y="15412"/>
                  </a:moveTo>
                  <a:lnTo>
                    <a:pt x="11601" y="15703"/>
                  </a:lnTo>
                  <a:lnTo>
                    <a:pt x="6790" y="16953"/>
                  </a:lnTo>
                  <a:lnTo>
                    <a:pt x="6061" y="16828"/>
                  </a:lnTo>
                  <a:lnTo>
                    <a:pt x="5041" y="16328"/>
                  </a:lnTo>
                  <a:lnTo>
                    <a:pt x="10539" y="15412"/>
                  </a:lnTo>
                  <a:close/>
                  <a:moveTo>
                    <a:pt x="55626" y="16849"/>
                  </a:moveTo>
                  <a:lnTo>
                    <a:pt x="55960" y="16911"/>
                  </a:lnTo>
                  <a:lnTo>
                    <a:pt x="55189" y="17036"/>
                  </a:lnTo>
                  <a:lnTo>
                    <a:pt x="55626" y="16849"/>
                  </a:lnTo>
                  <a:close/>
                  <a:moveTo>
                    <a:pt x="12163" y="15870"/>
                  </a:moveTo>
                  <a:lnTo>
                    <a:pt x="12267" y="15891"/>
                  </a:lnTo>
                  <a:lnTo>
                    <a:pt x="12246" y="15912"/>
                  </a:lnTo>
                  <a:lnTo>
                    <a:pt x="8435" y="17265"/>
                  </a:lnTo>
                  <a:lnTo>
                    <a:pt x="7456" y="17078"/>
                  </a:lnTo>
                  <a:lnTo>
                    <a:pt x="12163" y="15870"/>
                  </a:lnTo>
                  <a:close/>
                  <a:moveTo>
                    <a:pt x="49649" y="15745"/>
                  </a:moveTo>
                  <a:lnTo>
                    <a:pt x="55127" y="16745"/>
                  </a:lnTo>
                  <a:lnTo>
                    <a:pt x="54085" y="17224"/>
                  </a:lnTo>
                  <a:lnTo>
                    <a:pt x="53377" y="17349"/>
                  </a:lnTo>
                  <a:lnTo>
                    <a:pt x="48587" y="16016"/>
                  </a:lnTo>
                  <a:lnTo>
                    <a:pt x="49649" y="15745"/>
                  </a:lnTo>
                  <a:close/>
                  <a:moveTo>
                    <a:pt x="9227" y="17286"/>
                  </a:moveTo>
                  <a:lnTo>
                    <a:pt x="9039" y="17370"/>
                  </a:lnTo>
                  <a:lnTo>
                    <a:pt x="8998" y="17370"/>
                  </a:lnTo>
                  <a:lnTo>
                    <a:pt x="9227" y="17286"/>
                  </a:lnTo>
                  <a:close/>
                  <a:moveTo>
                    <a:pt x="7082" y="17307"/>
                  </a:moveTo>
                  <a:lnTo>
                    <a:pt x="7894" y="17453"/>
                  </a:lnTo>
                  <a:lnTo>
                    <a:pt x="7602" y="17557"/>
                  </a:lnTo>
                  <a:lnTo>
                    <a:pt x="7082" y="17307"/>
                  </a:lnTo>
                  <a:close/>
                  <a:moveTo>
                    <a:pt x="48025" y="16162"/>
                  </a:moveTo>
                  <a:lnTo>
                    <a:pt x="52690" y="17453"/>
                  </a:lnTo>
                  <a:lnTo>
                    <a:pt x="51711" y="17619"/>
                  </a:lnTo>
                  <a:lnTo>
                    <a:pt x="47921" y="16203"/>
                  </a:lnTo>
                  <a:lnTo>
                    <a:pt x="47900" y="16182"/>
                  </a:lnTo>
                  <a:lnTo>
                    <a:pt x="48025" y="16162"/>
                  </a:lnTo>
                  <a:close/>
                  <a:moveTo>
                    <a:pt x="50920" y="17640"/>
                  </a:moveTo>
                  <a:lnTo>
                    <a:pt x="51149" y="17724"/>
                  </a:lnTo>
                  <a:lnTo>
                    <a:pt x="51107" y="17724"/>
                  </a:lnTo>
                  <a:lnTo>
                    <a:pt x="50920" y="17640"/>
                  </a:lnTo>
                  <a:close/>
                  <a:moveTo>
                    <a:pt x="8456" y="17557"/>
                  </a:moveTo>
                  <a:lnTo>
                    <a:pt x="8581" y="17578"/>
                  </a:lnTo>
                  <a:lnTo>
                    <a:pt x="8123" y="17786"/>
                  </a:lnTo>
                  <a:lnTo>
                    <a:pt x="7977" y="17724"/>
                  </a:lnTo>
                  <a:lnTo>
                    <a:pt x="8456" y="17557"/>
                  </a:lnTo>
                  <a:close/>
                  <a:moveTo>
                    <a:pt x="53065" y="17682"/>
                  </a:moveTo>
                  <a:lnTo>
                    <a:pt x="52544" y="17932"/>
                  </a:lnTo>
                  <a:lnTo>
                    <a:pt x="52253" y="17828"/>
                  </a:lnTo>
                  <a:lnTo>
                    <a:pt x="53065" y="17682"/>
                  </a:lnTo>
                  <a:close/>
                  <a:moveTo>
                    <a:pt x="28095" y="12829"/>
                  </a:moveTo>
                  <a:lnTo>
                    <a:pt x="32135" y="12850"/>
                  </a:lnTo>
                  <a:lnTo>
                    <a:pt x="36154" y="13246"/>
                  </a:lnTo>
                  <a:lnTo>
                    <a:pt x="39216" y="13808"/>
                  </a:lnTo>
                  <a:lnTo>
                    <a:pt x="30073" y="17973"/>
                  </a:lnTo>
                  <a:lnTo>
                    <a:pt x="20993" y="13663"/>
                  </a:lnTo>
                  <a:lnTo>
                    <a:pt x="24075" y="13142"/>
                  </a:lnTo>
                  <a:lnTo>
                    <a:pt x="28095" y="12829"/>
                  </a:lnTo>
                  <a:close/>
                  <a:moveTo>
                    <a:pt x="51690" y="17911"/>
                  </a:moveTo>
                  <a:lnTo>
                    <a:pt x="52169" y="18098"/>
                  </a:lnTo>
                  <a:lnTo>
                    <a:pt x="52024" y="18161"/>
                  </a:lnTo>
                  <a:lnTo>
                    <a:pt x="51565" y="17932"/>
                  </a:lnTo>
                  <a:lnTo>
                    <a:pt x="51690" y="17911"/>
                  </a:lnTo>
                  <a:close/>
                  <a:moveTo>
                    <a:pt x="20493" y="13746"/>
                  </a:moveTo>
                  <a:lnTo>
                    <a:pt x="29719" y="18140"/>
                  </a:lnTo>
                  <a:lnTo>
                    <a:pt x="28303" y="18786"/>
                  </a:lnTo>
                  <a:lnTo>
                    <a:pt x="17078" y="14600"/>
                  </a:lnTo>
                  <a:lnTo>
                    <a:pt x="20077" y="13808"/>
                  </a:lnTo>
                  <a:lnTo>
                    <a:pt x="20493" y="13746"/>
                  </a:lnTo>
                  <a:close/>
                  <a:moveTo>
                    <a:pt x="39716" y="13892"/>
                  </a:moveTo>
                  <a:lnTo>
                    <a:pt x="40132" y="13975"/>
                  </a:lnTo>
                  <a:lnTo>
                    <a:pt x="43131" y="14808"/>
                  </a:lnTo>
                  <a:lnTo>
                    <a:pt x="31823" y="18806"/>
                  </a:lnTo>
                  <a:lnTo>
                    <a:pt x="30406" y="18140"/>
                  </a:lnTo>
                  <a:lnTo>
                    <a:pt x="39716" y="13892"/>
                  </a:lnTo>
                  <a:close/>
                  <a:moveTo>
                    <a:pt x="917" y="18765"/>
                  </a:moveTo>
                  <a:lnTo>
                    <a:pt x="1354" y="18931"/>
                  </a:lnTo>
                  <a:lnTo>
                    <a:pt x="584" y="18869"/>
                  </a:lnTo>
                  <a:lnTo>
                    <a:pt x="917" y="18765"/>
                  </a:lnTo>
                  <a:close/>
                  <a:moveTo>
                    <a:pt x="6478" y="17328"/>
                  </a:moveTo>
                  <a:lnTo>
                    <a:pt x="7227" y="17682"/>
                  </a:lnTo>
                  <a:lnTo>
                    <a:pt x="3208" y="19119"/>
                  </a:lnTo>
                  <a:lnTo>
                    <a:pt x="2479" y="19056"/>
                  </a:lnTo>
                  <a:lnTo>
                    <a:pt x="1417" y="18640"/>
                  </a:lnTo>
                  <a:lnTo>
                    <a:pt x="6478" y="17328"/>
                  </a:lnTo>
                  <a:close/>
                  <a:moveTo>
                    <a:pt x="7581" y="17869"/>
                  </a:moveTo>
                  <a:lnTo>
                    <a:pt x="7769" y="17953"/>
                  </a:lnTo>
                  <a:lnTo>
                    <a:pt x="4874" y="19285"/>
                  </a:lnTo>
                  <a:lnTo>
                    <a:pt x="3895" y="19181"/>
                  </a:lnTo>
                  <a:lnTo>
                    <a:pt x="7581" y="17869"/>
                  </a:lnTo>
                  <a:close/>
                  <a:moveTo>
                    <a:pt x="30073" y="18307"/>
                  </a:moveTo>
                  <a:lnTo>
                    <a:pt x="31448" y="18952"/>
                  </a:lnTo>
                  <a:lnTo>
                    <a:pt x="30052" y="19431"/>
                  </a:lnTo>
                  <a:lnTo>
                    <a:pt x="28699" y="18931"/>
                  </a:lnTo>
                  <a:lnTo>
                    <a:pt x="30073" y="18307"/>
                  </a:lnTo>
                  <a:close/>
                  <a:moveTo>
                    <a:pt x="16578" y="14725"/>
                  </a:moveTo>
                  <a:lnTo>
                    <a:pt x="27928" y="18952"/>
                  </a:lnTo>
                  <a:lnTo>
                    <a:pt x="26595" y="19556"/>
                  </a:lnTo>
                  <a:lnTo>
                    <a:pt x="13246" y="15870"/>
                  </a:lnTo>
                  <a:lnTo>
                    <a:pt x="16182" y="14829"/>
                  </a:lnTo>
                  <a:lnTo>
                    <a:pt x="16578" y="14725"/>
                  </a:lnTo>
                  <a:close/>
                  <a:moveTo>
                    <a:pt x="53669" y="17724"/>
                  </a:moveTo>
                  <a:lnTo>
                    <a:pt x="58709" y="19119"/>
                  </a:lnTo>
                  <a:lnTo>
                    <a:pt x="57647" y="19494"/>
                  </a:lnTo>
                  <a:lnTo>
                    <a:pt x="56918" y="19556"/>
                  </a:lnTo>
                  <a:lnTo>
                    <a:pt x="52919" y="18078"/>
                  </a:lnTo>
                  <a:lnTo>
                    <a:pt x="53669" y="17724"/>
                  </a:lnTo>
                  <a:close/>
                  <a:moveTo>
                    <a:pt x="43610" y="14933"/>
                  </a:moveTo>
                  <a:lnTo>
                    <a:pt x="44027" y="15058"/>
                  </a:lnTo>
                  <a:lnTo>
                    <a:pt x="46942" y="16141"/>
                  </a:lnTo>
                  <a:lnTo>
                    <a:pt x="33509" y="19619"/>
                  </a:lnTo>
                  <a:lnTo>
                    <a:pt x="32197" y="18994"/>
                  </a:lnTo>
                  <a:lnTo>
                    <a:pt x="43610" y="14933"/>
                  </a:lnTo>
                  <a:close/>
                  <a:moveTo>
                    <a:pt x="3520" y="19431"/>
                  </a:moveTo>
                  <a:lnTo>
                    <a:pt x="4333" y="19515"/>
                  </a:lnTo>
                  <a:lnTo>
                    <a:pt x="4062" y="19640"/>
                  </a:lnTo>
                  <a:lnTo>
                    <a:pt x="3520" y="19431"/>
                  </a:lnTo>
                  <a:close/>
                  <a:moveTo>
                    <a:pt x="52544" y="18244"/>
                  </a:moveTo>
                  <a:lnTo>
                    <a:pt x="56230" y="19619"/>
                  </a:lnTo>
                  <a:lnTo>
                    <a:pt x="55252" y="19702"/>
                  </a:lnTo>
                  <a:lnTo>
                    <a:pt x="52378" y="18328"/>
                  </a:lnTo>
                  <a:lnTo>
                    <a:pt x="52544" y="18244"/>
                  </a:lnTo>
                  <a:close/>
                  <a:moveTo>
                    <a:pt x="8102" y="18119"/>
                  </a:moveTo>
                  <a:lnTo>
                    <a:pt x="11976" y="19952"/>
                  </a:lnTo>
                  <a:lnTo>
                    <a:pt x="5457" y="19327"/>
                  </a:lnTo>
                  <a:lnTo>
                    <a:pt x="8102" y="18119"/>
                  </a:lnTo>
                  <a:close/>
                  <a:moveTo>
                    <a:pt x="28324" y="19098"/>
                  </a:moveTo>
                  <a:lnTo>
                    <a:pt x="29636" y="19598"/>
                  </a:lnTo>
                  <a:lnTo>
                    <a:pt x="28345" y="20035"/>
                  </a:lnTo>
                  <a:lnTo>
                    <a:pt x="27033" y="19681"/>
                  </a:lnTo>
                  <a:lnTo>
                    <a:pt x="28324" y="19098"/>
                  </a:lnTo>
                  <a:close/>
                  <a:moveTo>
                    <a:pt x="31802" y="19119"/>
                  </a:moveTo>
                  <a:lnTo>
                    <a:pt x="33072" y="19723"/>
                  </a:lnTo>
                  <a:lnTo>
                    <a:pt x="31760" y="20077"/>
                  </a:lnTo>
                  <a:lnTo>
                    <a:pt x="30490" y="19598"/>
                  </a:lnTo>
                  <a:lnTo>
                    <a:pt x="31802" y="19119"/>
                  </a:lnTo>
                  <a:close/>
                  <a:moveTo>
                    <a:pt x="56584" y="19869"/>
                  </a:moveTo>
                  <a:lnTo>
                    <a:pt x="56043" y="20077"/>
                  </a:lnTo>
                  <a:lnTo>
                    <a:pt x="55772" y="19931"/>
                  </a:lnTo>
                  <a:lnTo>
                    <a:pt x="56584" y="19869"/>
                  </a:lnTo>
                  <a:close/>
                  <a:moveTo>
                    <a:pt x="52024" y="18473"/>
                  </a:moveTo>
                  <a:lnTo>
                    <a:pt x="54669" y="19744"/>
                  </a:lnTo>
                  <a:lnTo>
                    <a:pt x="48129" y="20264"/>
                  </a:lnTo>
                  <a:lnTo>
                    <a:pt x="52024" y="18473"/>
                  </a:lnTo>
                  <a:close/>
                  <a:moveTo>
                    <a:pt x="12767" y="16037"/>
                  </a:moveTo>
                  <a:lnTo>
                    <a:pt x="26200" y="19744"/>
                  </a:lnTo>
                  <a:lnTo>
                    <a:pt x="24950" y="20306"/>
                  </a:lnTo>
                  <a:lnTo>
                    <a:pt x="9539" y="17474"/>
                  </a:lnTo>
                  <a:lnTo>
                    <a:pt x="12371" y="16182"/>
                  </a:lnTo>
                  <a:lnTo>
                    <a:pt x="12767" y="16037"/>
                  </a:lnTo>
                  <a:close/>
                  <a:moveTo>
                    <a:pt x="47400" y="16307"/>
                  </a:moveTo>
                  <a:lnTo>
                    <a:pt x="47796" y="16474"/>
                  </a:lnTo>
                  <a:lnTo>
                    <a:pt x="50607" y="17807"/>
                  </a:lnTo>
                  <a:lnTo>
                    <a:pt x="35155" y="20389"/>
                  </a:lnTo>
                  <a:lnTo>
                    <a:pt x="33926" y="19806"/>
                  </a:lnTo>
                  <a:lnTo>
                    <a:pt x="47400" y="16307"/>
                  </a:lnTo>
                  <a:close/>
                  <a:moveTo>
                    <a:pt x="30052" y="19744"/>
                  </a:moveTo>
                  <a:lnTo>
                    <a:pt x="31260" y="20202"/>
                  </a:lnTo>
                  <a:lnTo>
                    <a:pt x="30052" y="20514"/>
                  </a:lnTo>
                  <a:lnTo>
                    <a:pt x="28845" y="20181"/>
                  </a:lnTo>
                  <a:lnTo>
                    <a:pt x="30052" y="19744"/>
                  </a:lnTo>
                  <a:close/>
                  <a:moveTo>
                    <a:pt x="26616" y="19869"/>
                  </a:moveTo>
                  <a:lnTo>
                    <a:pt x="27866" y="20223"/>
                  </a:lnTo>
                  <a:lnTo>
                    <a:pt x="26679" y="20639"/>
                  </a:lnTo>
                  <a:lnTo>
                    <a:pt x="25450" y="20410"/>
                  </a:lnTo>
                  <a:lnTo>
                    <a:pt x="26616" y="19869"/>
                  </a:lnTo>
                  <a:close/>
                  <a:moveTo>
                    <a:pt x="33489" y="19931"/>
                  </a:moveTo>
                  <a:lnTo>
                    <a:pt x="34655" y="20473"/>
                  </a:lnTo>
                  <a:lnTo>
                    <a:pt x="33405" y="20681"/>
                  </a:lnTo>
                  <a:lnTo>
                    <a:pt x="32239" y="20243"/>
                  </a:lnTo>
                  <a:lnTo>
                    <a:pt x="33489" y="19931"/>
                  </a:lnTo>
                  <a:close/>
                  <a:moveTo>
                    <a:pt x="28366" y="20348"/>
                  </a:moveTo>
                  <a:lnTo>
                    <a:pt x="29490" y="20660"/>
                  </a:lnTo>
                  <a:lnTo>
                    <a:pt x="28386" y="20952"/>
                  </a:lnTo>
                  <a:lnTo>
                    <a:pt x="27262" y="20743"/>
                  </a:lnTo>
                  <a:lnTo>
                    <a:pt x="28366" y="20348"/>
                  </a:lnTo>
                  <a:close/>
                  <a:moveTo>
                    <a:pt x="31739" y="20368"/>
                  </a:moveTo>
                  <a:lnTo>
                    <a:pt x="32843" y="20785"/>
                  </a:lnTo>
                  <a:lnTo>
                    <a:pt x="31718" y="20972"/>
                  </a:lnTo>
                  <a:lnTo>
                    <a:pt x="30615" y="20660"/>
                  </a:lnTo>
                  <a:lnTo>
                    <a:pt x="31739" y="20368"/>
                  </a:lnTo>
                  <a:close/>
                  <a:moveTo>
                    <a:pt x="9081" y="17682"/>
                  </a:moveTo>
                  <a:lnTo>
                    <a:pt x="24492" y="20514"/>
                  </a:lnTo>
                  <a:lnTo>
                    <a:pt x="23346" y="21056"/>
                  </a:lnTo>
                  <a:lnTo>
                    <a:pt x="12809" y="20035"/>
                  </a:lnTo>
                  <a:lnTo>
                    <a:pt x="8456" y="17953"/>
                  </a:lnTo>
                  <a:lnTo>
                    <a:pt x="9081" y="17682"/>
                  </a:lnTo>
                  <a:close/>
                  <a:moveTo>
                    <a:pt x="51066" y="18015"/>
                  </a:moveTo>
                  <a:lnTo>
                    <a:pt x="51690" y="18307"/>
                  </a:lnTo>
                  <a:lnTo>
                    <a:pt x="47296" y="20327"/>
                  </a:lnTo>
                  <a:lnTo>
                    <a:pt x="36737" y="21160"/>
                  </a:lnTo>
                  <a:lnTo>
                    <a:pt x="35613" y="20618"/>
                  </a:lnTo>
                  <a:lnTo>
                    <a:pt x="51066" y="18015"/>
                  </a:lnTo>
                  <a:close/>
                  <a:moveTo>
                    <a:pt x="24992" y="20618"/>
                  </a:moveTo>
                  <a:lnTo>
                    <a:pt x="26137" y="20827"/>
                  </a:lnTo>
                  <a:lnTo>
                    <a:pt x="25054" y="21201"/>
                  </a:lnTo>
                  <a:lnTo>
                    <a:pt x="23930" y="21097"/>
                  </a:lnTo>
                  <a:lnTo>
                    <a:pt x="24992" y="20618"/>
                  </a:lnTo>
                  <a:close/>
                  <a:moveTo>
                    <a:pt x="30052" y="20806"/>
                  </a:moveTo>
                  <a:lnTo>
                    <a:pt x="31031" y="21097"/>
                  </a:lnTo>
                  <a:lnTo>
                    <a:pt x="30052" y="21264"/>
                  </a:lnTo>
                  <a:lnTo>
                    <a:pt x="29053" y="21077"/>
                  </a:lnTo>
                  <a:lnTo>
                    <a:pt x="30052" y="20806"/>
                  </a:lnTo>
                  <a:close/>
                  <a:moveTo>
                    <a:pt x="35113" y="20702"/>
                  </a:moveTo>
                  <a:lnTo>
                    <a:pt x="36175" y="21201"/>
                  </a:lnTo>
                  <a:lnTo>
                    <a:pt x="35030" y="21285"/>
                  </a:lnTo>
                  <a:lnTo>
                    <a:pt x="33947" y="20889"/>
                  </a:lnTo>
                  <a:lnTo>
                    <a:pt x="35113" y="20702"/>
                  </a:lnTo>
                  <a:close/>
                  <a:moveTo>
                    <a:pt x="26720" y="20931"/>
                  </a:moveTo>
                  <a:lnTo>
                    <a:pt x="27720" y="21118"/>
                  </a:lnTo>
                  <a:lnTo>
                    <a:pt x="26741" y="21368"/>
                  </a:lnTo>
                  <a:lnTo>
                    <a:pt x="25741" y="21285"/>
                  </a:lnTo>
                  <a:lnTo>
                    <a:pt x="26720" y="20931"/>
                  </a:lnTo>
                  <a:close/>
                  <a:moveTo>
                    <a:pt x="33385" y="20993"/>
                  </a:moveTo>
                  <a:lnTo>
                    <a:pt x="34343" y="21347"/>
                  </a:lnTo>
                  <a:lnTo>
                    <a:pt x="33343" y="21431"/>
                  </a:lnTo>
                  <a:lnTo>
                    <a:pt x="32364" y="21160"/>
                  </a:lnTo>
                  <a:lnTo>
                    <a:pt x="33385" y="20993"/>
                  </a:lnTo>
                  <a:close/>
                  <a:moveTo>
                    <a:pt x="28386" y="21243"/>
                  </a:moveTo>
                  <a:lnTo>
                    <a:pt x="29199" y="21389"/>
                  </a:lnTo>
                  <a:lnTo>
                    <a:pt x="28407" y="21535"/>
                  </a:lnTo>
                  <a:lnTo>
                    <a:pt x="27595" y="21451"/>
                  </a:lnTo>
                  <a:lnTo>
                    <a:pt x="28386" y="21243"/>
                  </a:lnTo>
                  <a:close/>
                  <a:moveTo>
                    <a:pt x="31698" y="21264"/>
                  </a:moveTo>
                  <a:lnTo>
                    <a:pt x="32489" y="21493"/>
                  </a:lnTo>
                  <a:lnTo>
                    <a:pt x="31677" y="21556"/>
                  </a:lnTo>
                  <a:lnTo>
                    <a:pt x="30885" y="21410"/>
                  </a:lnTo>
                  <a:lnTo>
                    <a:pt x="31698" y="21264"/>
                  </a:lnTo>
                  <a:close/>
                  <a:moveTo>
                    <a:pt x="4083" y="19952"/>
                  </a:moveTo>
                  <a:lnTo>
                    <a:pt x="8623" y="21660"/>
                  </a:lnTo>
                  <a:lnTo>
                    <a:pt x="501" y="21576"/>
                  </a:lnTo>
                  <a:lnTo>
                    <a:pt x="4083" y="19952"/>
                  </a:lnTo>
                  <a:close/>
                  <a:moveTo>
                    <a:pt x="30052" y="21556"/>
                  </a:moveTo>
                  <a:lnTo>
                    <a:pt x="30573" y="21639"/>
                  </a:lnTo>
                  <a:lnTo>
                    <a:pt x="30032" y="21680"/>
                  </a:lnTo>
                  <a:lnTo>
                    <a:pt x="29511" y="21639"/>
                  </a:lnTo>
                  <a:lnTo>
                    <a:pt x="30052" y="21556"/>
                  </a:lnTo>
                  <a:close/>
                  <a:moveTo>
                    <a:pt x="4916" y="19577"/>
                  </a:moveTo>
                  <a:lnTo>
                    <a:pt x="12746" y="20327"/>
                  </a:lnTo>
                  <a:lnTo>
                    <a:pt x="15662" y="21701"/>
                  </a:lnTo>
                  <a:lnTo>
                    <a:pt x="15662" y="21701"/>
                  </a:lnTo>
                  <a:lnTo>
                    <a:pt x="9477" y="21660"/>
                  </a:lnTo>
                  <a:lnTo>
                    <a:pt x="4457" y="19785"/>
                  </a:lnTo>
                  <a:lnTo>
                    <a:pt x="4916" y="19577"/>
                  </a:lnTo>
                  <a:close/>
                  <a:moveTo>
                    <a:pt x="13579" y="20410"/>
                  </a:moveTo>
                  <a:lnTo>
                    <a:pt x="22826" y="21285"/>
                  </a:lnTo>
                  <a:lnTo>
                    <a:pt x="21785" y="21764"/>
                  </a:lnTo>
                  <a:lnTo>
                    <a:pt x="16349" y="21722"/>
                  </a:lnTo>
                  <a:lnTo>
                    <a:pt x="13579" y="20410"/>
                  </a:lnTo>
                  <a:close/>
                  <a:moveTo>
                    <a:pt x="23388" y="21347"/>
                  </a:moveTo>
                  <a:lnTo>
                    <a:pt x="24409" y="21431"/>
                  </a:lnTo>
                  <a:lnTo>
                    <a:pt x="23471" y="21785"/>
                  </a:lnTo>
                  <a:lnTo>
                    <a:pt x="22472" y="21764"/>
                  </a:lnTo>
                  <a:lnTo>
                    <a:pt x="23388" y="21347"/>
                  </a:lnTo>
                  <a:close/>
                  <a:moveTo>
                    <a:pt x="25096" y="21514"/>
                  </a:moveTo>
                  <a:lnTo>
                    <a:pt x="25929" y="21576"/>
                  </a:lnTo>
                  <a:lnTo>
                    <a:pt x="25138" y="21785"/>
                  </a:lnTo>
                  <a:lnTo>
                    <a:pt x="24325" y="21785"/>
                  </a:lnTo>
                  <a:lnTo>
                    <a:pt x="25096" y="21514"/>
                  </a:lnTo>
                  <a:close/>
                  <a:moveTo>
                    <a:pt x="26762" y="21660"/>
                  </a:moveTo>
                  <a:lnTo>
                    <a:pt x="27303" y="21722"/>
                  </a:lnTo>
                  <a:lnTo>
                    <a:pt x="26783" y="21805"/>
                  </a:lnTo>
                  <a:lnTo>
                    <a:pt x="26262" y="21805"/>
                  </a:lnTo>
                  <a:lnTo>
                    <a:pt x="26762" y="21660"/>
                  </a:lnTo>
                  <a:close/>
                  <a:moveTo>
                    <a:pt x="33322" y="21722"/>
                  </a:moveTo>
                  <a:lnTo>
                    <a:pt x="33822" y="21868"/>
                  </a:lnTo>
                  <a:lnTo>
                    <a:pt x="33301" y="21847"/>
                  </a:lnTo>
                  <a:lnTo>
                    <a:pt x="32781" y="21764"/>
                  </a:lnTo>
                  <a:lnTo>
                    <a:pt x="33322" y="21722"/>
                  </a:lnTo>
                  <a:close/>
                  <a:moveTo>
                    <a:pt x="34988" y="21576"/>
                  </a:moveTo>
                  <a:lnTo>
                    <a:pt x="35759" y="21868"/>
                  </a:lnTo>
                  <a:lnTo>
                    <a:pt x="34946" y="21868"/>
                  </a:lnTo>
                  <a:lnTo>
                    <a:pt x="34155" y="21660"/>
                  </a:lnTo>
                  <a:lnTo>
                    <a:pt x="34988" y="21576"/>
                  </a:lnTo>
                  <a:close/>
                  <a:moveTo>
                    <a:pt x="36696" y="21451"/>
                  </a:moveTo>
                  <a:lnTo>
                    <a:pt x="37612" y="21889"/>
                  </a:lnTo>
                  <a:lnTo>
                    <a:pt x="36613" y="21889"/>
                  </a:lnTo>
                  <a:lnTo>
                    <a:pt x="35675" y="21535"/>
                  </a:lnTo>
                  <a:lnTo>
                    <a:pt x="36696" y="21451"/>
                  </a:lnTo>
                  <a:close/>
                  <a:moveTo>
                    <a:pt x="46526" y="20681"/>
                  </a:moveTo>
                  <a:lnTo>
                    <a:pt x="43735" y="21951"/>
                  </a:lnTo>
                  <a:lnTo>
                    <a:pt x="38299" y="21889"/>
                  </a:lnTo>
                  <a:lnTo>
                    <a:pt x="37279" y="21410"/>
                  </a:lnTo>
                  <a:lnTo>
                    <a:pt x="46526" y="20681"/>
                  </a:lnTo>
                  <a:close/>
                  <a:moveTo>
                    <a:pt x="55189" y="19994"/>
                  </a:moveTo>
                  <a:lnTo>
                    <a:pt x="55647" y="20202"/>
                  </a:lnTo>
                  <a:lnTo>
                    <a:pt x="50607" y="21993"/>
                  </a:lnTo>
                  <a:lnTo>
                    <a:pt x="44422" y="21951"/>
                  </a:lnTo>
                  <a:lnTo>
                    <a:pt x="47359" y="20598"/>
                  </a:lnTo>
                  <a:lnTo>
                    <a:pt x="55189" y="19994"/>
                  </a:lnTo>
                  <a:close/>
                  <a:moveTo>
                    <a:pt x="24055" y="22076"/>
                  </a:moveTo>
                  <a:lnTo>
                    <a:pt x="23534" y="22201"/>
                  </a:lnTo>
                  <a:lnTo>
                    <a:pt x="23013" y="22243"/>
                  </a:lnTo>
                  <a:lnTo>
                    <a:pt x="23513" y="22076"/>
                  </a:lnTo>
                  <a:close/>
                  <a:moveTo>
                    <a:pt x="36029" y="22159"/>
                  </a:moveTo>
                  <a:lnTo>
                    <a:pt x="36550" y="22180"/>
                  </a:lnTo>
                  <a:lnTo>
                    <a:pt x="37050" y="22368"/>
                  </a:lnTo>
                  <a:lnTo>
                    <a:pt x="37050" y="22368"/>
                  </a:lnTo>
                  <a:lnTo>
                    <a:pt x="36529" y="22305"/>
                  </a:lnTo>
                  <a:lnTo>
                    <a:pt x="36029" y="22159"/>
                  </a:lnTo>
                  <a:close/>
                  <a:moveTo>
                    <a:pt x="22659" y="22055"/>
                  </a:moveTo>
                  <a:lnTo>
                    <a:pt x="21910" y="22326"/>
                  </a:lnTo>
                  <a:lnTo>
                    <a:pt x="21076" y="22389"/>
                  </a:lnTo>
                  <a:lnTo>
                    <a:pt x="21847" y="22055"/>
                  </a:lnTo>
                  <a:close/>
                  <a:moveTo>
                    <a:pt x="38237" y="22180"/>
                  </a:moveTo>
                  <a:lnTo>
                    <a:pt x="38987" y="22534"/>
                  </a:lnTo>
                  <a:lnTo>
                    <a:pt x="38174" y="22472"/>
                  </a:lnTo>
                  <a:lnTo>
                    <a:pt x="37404" y="22180"/>
                  </a:lnTo>
                  <a:close/>
                  <a:moveTo>
                    <a:pt x="16953" y="22014"/>
                  </a:moveTo>
                  <a:lnTo>
                    <a:pt x="21160" y="22055"/>
                  </a:lnTo>
                  <a:lnTo>
                    <a:pt x="20243" y="22472"/>
                  </a:lnTo>
                  <a:lnTo>
                    <a:pt x="18244" y="22618"/>
                  </a:lnTo>
                  <a:lnTo>
                    <a:pt x="16953" y="22014"/>
                  </a:lnTo>
                  <a:close/>
                  <a:moveTo>
                    <a:pt x="38924" y="22201"/>
                  </a:moveTo>
                  <a:lnTo>
                    <a:pt x="43110" y="22222"/>
                  </a:lnTo>
                  <a:lnTo>
                    <a:pt x="41819" y="22826"/>
                  </a:lnTo>
                  <a:lnTo>
                    <a:pt x="39820" y="22618"/>
                  </a:lnTo>
                  <a:lnTo>
                    <a:pt x="38924" y="22201"/>
                  </a:lnTo>
                  <a:close/>
                  <a:moveTo>
                    <a:pt x="20847" y="22701"/>
                  </a:moveTo>
                  <a:lnTo>
                    <a:pt x="20348" y="22888"/>
                  </a:lnTo>
                  <a:lnTo>
                    <a:pt x="19827" y="22972"/>
                  </a:lnTo>
                  <a:lnTo>
                    <a:pt x="20306" y="22743"/>
                  </a:lnTo>
                  <a:lnTo>
                    <a:pt x="20847" y="22701"/>
                  </a:lnTo>
                  <a:close/>
                  <a:moveTo>
                    <a:pt x="19473" y="22805"/>
                  </a:moveTo>
                  <a:lnTo>
                    <a:pt x="19056" y="23013"/>
                  </a:lnTo>
                  <a:lnTo>
                    <a:pt x="18765" y="22868"/>
                  </a:lnTo>
                  <a:lnTo>
                    <a:pt x="19473" y="22805"/>
                  </a:lnTo>
                  <a:close/>
                  <a:moveTo>
                    <a:pt x="10268" y="21951"/>
                  </a:moveTo>
                  <a:lnTo>
                    <a:pt x="16287" y="22014"/>
                  </a:lnTo>
                  <a:lnTo>
                    <a:pt x="17661" y="22659"/>
                  </a:lnTo>
                  <a:lnTo>
                    <a:pt x="13142" y="23034"/>
                  </a:lnTo>
                  <a:lnTo>
                    <a:pt x="10268" y="21951"/>
                  </a:lnTo>
                  <a:close/>
                  <a:moveTo>
                    <a:pt x="39216" y="22868"/>
                  </a:moveTo>
                  <a:lnTo>
                    <a:pt x="39757" y="22909"/>
                  </a:lnTo>
                  <a:lnTo>
                    <a:pt x="40236" y="23138"/>
                  </a:lnTo>
                  <a:lnTo>
                    <a:pt x="39716" y="23034"/>
                  </a:lnTo>
                  <a:lnTo>
                    <a:pt x="39216" y="22868"/>
                  </a:lnTo>
                  <a:close/>
                  <a:moveTo>
                    <a:pt x="40590" y="22992"/>
                  </a:moveTo>
                  <a:lnTo>
                    <a:pt x="41298" y="23055"/>
                  </a:lnTo>
                  <a:lnTo>
                    <a:pt x="41007" y="23180"/>
                  </a:lnTo>
                  <a:lnTo>
                    <a:pt x="40590" y="22992"/>
                  </a:lnTo>
                  <a:close/>
                  <a:moveTo>
                    <a:pt x="43797" y="22243"/>
                  </a:moveTo>
                  <a:lnTo>
                    <a:pt x="49795" y="22284"/>
                  </a:lnTo>
                  <a:lnTo>
                    <a:pt x="46921" y="23305"/>
                  </a:lnTo>
                  <a:lnTo>
                    <a:pt x="42402" y="22868"/>
                  </a:lnTo>
                  <a:lnTo>
                    <a:pt x="43797" y="22243"/>
                  </a:lnTo>
                  <a:close/>
                  <a:moveTo>
                    <a:pt x="167" y="21868"/>
                  </a:moveTo>
                  <a:lnTo>
                    <a:pt x="9414" y="21951"/>
                  </a:lnTo>
                  <a:lnTo>
                    <a:pt x="12455" y="23076"/>
                  </a:lnTo>
                  <a:lnTo>
                    <a:pt x="6290" y="23576"/>
                  </a:lnTo>
                  <a:lnTo>
                    <a:pt x="167" y="21868"/>
                  </a:lnTo>
                  <a:close/>
                  <a:moveTo>
                    <a:pt x="18182" y="22909"/>
                  </a:moveTo>
                  <a:lnTo>
                    <a:pt x="18702" y="23159"/>
                  </a:lnTo>
                  <a:lnTo>
                    <a:pt x="15099" y="23763"/>
                  </a:lnTo>
                  <a:lnTo>
                    <a:pt x="13787" y="23263"/>
                  </a:lnTo>
                  <a:lnTo>
                    <a:pt x="18182" y="22909"/>
                  </a:lnTo>
                  <a:close/>
                  <a:moveTo>
                    <a:pt x="41881" y="23117"/>
                  </a:moveTo>
                  <a:lnTo>
                    <a:pt x="46276" y="23534"/>
                  </a:lnTo>
                  <a:lnTo>
                    <a:pt x="44943" y="24013"/>
                  </a:lnTo>
                  <a:lnTo>
                    <a:pt x="41361" y="23347"/>
                  </a:lnTo>
                  <a:lnTo>
                    <a:pt x="41881" y="23117"/>
                  </a:lnTo>
                  <a:close/>
                  <a:moveTo>
                    <a:pt x="17703" y="23617"/>
                  </a:moveTo>
                  <a:lnTo>
                    <a:pt x="17224" y="23846"/>
                  </a:lnTo>
                  <a:lnTo>
                    <a:pt x="16099" y="24138"/>
                  </a:lnTo>
                  <a:lnTo>
                    <a:pt x="15641" y="23971"/>
                  </a:lnTo>
                  <a:lnTo>
                    <a:pt x="17703" y="23617"/>
                  </a:lnTo>
                  <a:close/>
                  <a:moveTo>
                    <a:pt x="42340" y="23826"/>
                  </a:moveTo>
                  <a:lnTo>
                    <a:pt x="44401" y="24200"/>
                  </a:lnTo>
                  <a:lnTo>
                    <a:pt x="43943" y="24367"/>
                  </a:lnTo>
                  <a:lnTo>
                    <a:pt x="42819" y="24055"/>
                  </a:lnTo>
                  <a:lnTo>
                    <a:pt x="42340" y="23826"/>
                  </a:lnTo>
                  <a:close/>
                  <a:moveTo>
                    <a:pt x="13100" y="23326"/>
                  </a:moveTo>
                  <a:lnTo>
                    <a:pt x="14537" y="23867"/>
                  </a:lnTo>
                  <a:lnTo>
                    <a:pt x="10060" y="24617"/>
                  </a:lnTo>
                  <a:lnTo>
                    <a:pt x="7102" y="23784"/>
                  </a:lnTo>
                  <a:lnTo>
                    <a:pt x="13100" y="23326"/>
                  </a:lnTo>
                  <a:close/>
                  <a:moveTo>
                    <a:pt x="46963" y="23596"/>
                  </a:moveTo>
                  <a:lnTo>
                    <a:pt x="52940" y="24180"/>
                  </a:lnTo>
                  <a:lnTo>
                    <a:pt x="49983" y="24929"/>
                  </a:lnTo>
                  <a:lnTo>
                    <a:pt x="45505" y="24117"/>
                  </a:lnTo>
                  <a:lnTo>
                    <a:pt x="46963" y="23596"/>
                  </a:lnTo>
                  <a:close/>
                  <a:moveTo>
                    <a:pt x="15079" y="24055"/>
                  </a:moveTo>
                  <a:lnTo>
                    <a:pt x="15599" y="24263"/>
                  </a:lnTo>
                  <a:lnTo>
                    <a:pt x="12080" y="25179"/>
                  </a:lnTo>
                  <a:lnTo>
                    <a:pt x="10726" y="24784"/>
                  </a:lnTo>
                  <a:lnTo>
                    <a:pt x="15079" y="24055"/>
                  </a:lnTo>
                  <a:close/>
                  <a:moveTo>
                    <a:pt x="15683" y="24534"/>
                  </a:moveTo>
                  <a:lnTo>
                    <a:pt x="13100" y="25450"/>
                  </a:lnTo>
                  <a:lnTo>
                    <a:pt x="12642" y="25325"/>
                  </a:lnTo>
                  <a:lnTo>
                    <a:pt x="15683" y="24534"/>
                  </a:lnTo>
                  <a:close/>
                  <a:moveTo>
                    <a:pt x="44964" y="24305"/>
                  </a:moveTo>
                  <a:lnTo>
                    <a:pt x="49316" y="25117"/>
                  </a:lnTo>
                  <a:lnTo>
                    <a:pt x="47942" y="25471"/>
                  </a:lnTo>
                  <a:lnTo>
                    <a:pt x="44422" y="24492"/>
                  </a:lnTo>
                  <a:lnTo>
                    <a:pt x="44964" y="24305"/>
                  </a:lnTo>
                  <a:close/>
                  <a:moveTo>
                    <a:pt x="6269" y="23867"/>
                  </a:moveTo>
                  <a:lnTo>
                    <a:pt x="9372" y="24721"/>
                  </a:lnTo>
                  <a:lnTo>
                    <a:pt x="3291" y="25742"/>
                  </a:lnTo>
                  <a:lnTo>
                    <a:pt x="3187" y="25721"/>
                  </a:lnTo>
                  <a:lnTo>
                    <a:pt x="271" y="24325"/>
                  </a:lnTo>
                  <a:lnTo>
                    <a:pt x="6269" y="23867"/>
                  </a:lnTo>
                  <a:close/>
                  <a:moveTo>
                    <a:pt x="44360" y="24784"/>
                  </a:moveTo>
                  <a:lnTo>
                    <a:pt x="47379" y="25617"/>
                  </a:lnTo>
                  <a:lnTo>
                    <a:pt x="46921" y="25742"/>
                  </a:lnTo>
                  <a:lnTo>
                    <a:pt x="44360" y="24784"/>
                  </a:lnTo>
                  <a:close/>
                  <a:moveTo>
                    <a:pt x="10039" y="24908"/>
                  </a:moveTo>
                  <a:lnTo>
                    <a:pt x="11517" y="25325"/>
                  </a:lnTo>
                  <a:lnTo>
                    <a:pt x="7123" y="26450"/>
                  </a:lnTo>
                  <a:lnTo>
                    <a:pt x="4124" y="25908"/>
                  </a:lnTo>
                  <a:lnTo>
                    <a:pt x="10039" y="24908"/>
                  </a:lnTo>
                  <a:close/>
                  <a:moveTo>
                    <a:pt x="49983" y="25242"/>
                  </a:moveTo>
                  <a:lnTo>
                    <a:pt x="55897" y="26325"/>
                  </a:lnTo>
                  <a:lnTo>
                    <a:pt x="52877" y="26824"/>
                  </a:lnTo>
                  <a:lnTo>
                    <a:pt x="48504" y="25617"/>
                  </a:lnTo>
                  <a:lnTo>
                    <a:pt x="49983" y="25242"/>
                  </a:lnTo>
                  <a:close/>
                  <a:moveTo>
                    <a:pt x="12080" y="25471"/>
                  </a:moveTo>
                  <a:lnTo>
                    <a:pt x="12621" y="25617"/>
                  </a:lnTo>
                  <a:lnTo>
                    <a:pt x="9185" y="26845"/>
                  </a:lnTo>
                  <a:lnTo>
                    <a:pt x="7790" y="26575"/>
                  </a:lnTo>
                  <a:lnTo>
                    <a:pt x="12080" y="25471"/>
                  </a:lnTo>
                  <a:close/>
                  <a:moveTo>
                    <a:pt x="4187" y="26200"/>
                  </a:moveTo>
                  <a:lnTo>
                    <a:pt x="6457" y="26637"/>
                  </a:lnTo>
                  <a:lnTo>
                    <a:pt x="5561" y="26866"/>
                  </a:lnTo>
                  <a:lnTo>
                    <a:pt x="4187" y="26200"/>
                  </a:lnTo>
                  <a:close/>
                  <a:moveTo>
                    <a:pt x="12705" y="25887"/>
                  </a:moveTo>
                  <a:lnTo>
                    <a:pt x="10226" y="27033"/>
                  </a:lnTo>
                  <a:lnTo>
                    <a:pt x="9768" y="26949"/>
                  </a:lnTo>
                  <a:lnTo>
                    <a:pt x="12705" y="25887"/>
                  </a:lnTo>
                  <a:close/>
                  <a:moveTo>
                    <a:pt x="47942" y="25762"/>
                  </a:moveTo>
                  <a:lnTo>
                    <a:pt x="52190" y="26949"/>
                  </a:lnTo>
                  <a:lnTo>
                    <a:pt x="50795" y="27179"/>
                  </a:lnTo>
                  <a:lnTo>
                    <a:pt x="47400" y="25908"/>
                  </a:lnTo>
                  <a:lnTo>
                    <a:pt x="47942" y="25762"/>
                  </a:lnTo>
                  <a:close/>
                  <a:moveTo>
                    <a:pt x="55814" y="26637"/>
                  </a:moveTo>
                  <a:lnTo>
                    <a:pt x="54439" y="27262"/>
                  </a:lnTo>
                  <a:lnTo>
                    <a:pt x="53544" y="27012"/>
                  </a:lnTo>
                  <a:lnTo>
                    <a:pt x="55814" y="26637"/>
                  </a:lnTo>
                  <a:close/>
                  <a:moveTo>
                    <a:pt x="47296" y="26179"/>
                  </a:moveTo>
                  <a:lnTo>
                    <a:pt x="50233" y="27283"/>
                  </a:lnTo>
                  <a:lnTo>
                    <a:pt x="49754" y="27366"/>
                  </a:lnTo>
                  <a:lnTo>
                    <a:pt x="47296" y="26179"/>
                  </a:lnTo>
                  <a:close/>
                  <a:moveTo>
                    <a:pt x="7144" y="26762"/>
                  </a:moveTo>
                  <a:lnTo>
                    <a:pt x="8643" y="27033"/>
                  </a:lnTo>
                  <a:lnTo>
                    <a:pt x="7082" y="27595"/>
                  </a:lnTo>
                  <a:lnTo>
                    <a:pt x="5978" y="27054"/>
                  </a:lnTo>
                  <a:lnTo>
                    <a:pt x="7144" y="26762"/>
                  </a:lnTo>
                  <a:close/>
                  <a:moveTo>
                    <a:pt x="52857" y="27137"/>
                  </a:moveTo>
                  <a:lnTo>
                    <a:pt x="54023" y="27449"/>
                  </a:lnTo>
                  <a:lnTo>
                    <a:pt x="52898" y="27970"/>
                  </a:lnTo>
                  <a:lnTo>
                    <a:pt x="51336" y="27387"/>
                  </a:lnTo>
                  <a:lnTo>
                    <a:pt x="52857" y="27137"/>
                  </a:lnTo>
                  <a:close/>
                  <a:moveTo>
                    <a:pt x="9227" y="27137"/>
                  </a:moveTo>
                  <a:lnTo>
                    <a:pt x="9768" y="27241"/>
                  </a:lnTo>
                  <a:lnTo>
                    <a:pt x="8019" y="28032"/>
                  </a:lnTo>
                  <a:lnTo>
                    <a:pt x="7456" y="27762"/>
                  </a:lnTo>
                  <a:lnTo>
                    <a:pt x="9227" y="27137"/>
                  </a:lnTo>
                  <a:close/>
                  <a:moveTo>
                    <a:pt x="28428" y="22097"/>
                  </a:moveTo>
                  <a:lnTo>
                    <a:pt x="31656" y="22139"/>
                  </a:lnTo>
                  <a:lnTo>
                    <a:pt x="34863" y="22451"/>
                  </a:lnTo>
                  <a:lnTo>
                    <a:pt x="38050" y="23034"/>
                  </a:lnTo>
                  <a:lnTo>
                    <a:pt x="40111" y="23596"/>
                  </a:lnTo>
                  <a:lnTo>
                    <a:pt x="29990" y="28220"/>
                  </a:lnTo>
                  <a:lnTo>
                    <a:pt x="19952" y="23430"/>
                  </a:lnTo>
                  <a:lnTo>
                    <a:pt x="22014" y="22888"/>
                  </a:lnTo>
                  <a:lnTo>
                    <a:pt x="25200" y="22368"/>
                  </a:lnTo>
                  <a:lnTo>
                    <a:pt x="28428" y="22097"/>
                  </a:lnTo>
                  <a:close/>
                  <a:moveTo>
                    <a:pt x="50774" y="27491"/>
                  </a:moveTo>
                  <a:lnTo>
                    <a:pt x="52523" y="28136"/>
                  </a:lnTo>
                  <a:lnTo>
                    <a:pt x="51940" y="28407"/>
                  </a:lnTo>
                  <a:lnTo>
                    <a:pt x="50212" y="27574"/>
                  </a:lnTo>
                  <a:lnTo>
                    <a:pt x="50774" y="27491"/>
                  </a:lnTo>
                  <a:close/>
                  <a:moveTo>
                    <a:pt x="5540" y="27158"/>
                  </a:moveTo>
                  <a:lnTo>
                    <a:pt x="6707" y="27720"/>
                  </a:lnTo>
                  <a:lnTo>
                    <a:pt x="4374" y="28553"/>
                  </a:lnTo>
                  <a:lnTo>
                    <a:pt x="1313" y="28261"/>
                  </a:lnTo>
                  <a:lnTo>
                    <a:pt x="5540" y="27158"/>
                  </a:lnTo>
                  <a:close/>
                  <a:moveTo>
                    <a:pt x="7061" y="27907"/>
                  </a:moveTo>
                  <a:lnTo>
                    <a:pt x="7685" y="28199"/>
                  </a:lnTo>
                  <a:lnTo>
                    <a:pt x="6457" y="28740"/>
                  </a:lnTo>
                  <a:lnTo>
                    <a:pt x="5041" y="28615"/>
                  </a:lnTo>
                  <a:lnTo>
                    <a:pt x="7061" y="27907"/>
                  </a:lnTo>
                  <a:close/>
                  <a:moveTo>
                    <a:pt x="19515" y="23555"/>
                  </a:moveTo>
                  <a:lnTo>
                    <a:pt x="29636" y="28366"/>
                  </a:lnTo>
                  <a:lnTo>
                    <a:pt x="28657" y="28824"/>
                  </a:lnTo>
                  <a:lnTo>
                    <a:pt x="16870" y="24429"/>
                  </a:lnTo>
                  <a:lnTo>
                    <a:pt x="18890" y="23701"/>
                  </a:lnTo>
                  <a:lnTo>
                    <a:pt x="19515" y="23555"/>
                  </a:lnTo>
                  <a:close/>
                  <a:moveTo>
                    <a:pt x="40549" y="23721"/>
                  </a:moveTo>
                  <a:lnTo>
                    <a:pt x="41153" y="23888"/>
                  </a:lnTo>
                  <a:lnTo>
                    <a:pt x="43152" y="24638"/>
                  </a:lnTo>
                  <a:lnTo>
                    <a:pt x="31302" y="28845"/>
                  </a:lnTo>
                  <a:lnTo>
                    <a:pt x="30323" y="28386"/>
                  </a:lnTo>
                  <a:lnTo>
                    <a:pt x="40549" y="23721"/>
                  </a:lnTo>
                  <a:close/>
                  <a:moveTo>
                    <a:pt x="54460" y="27574"/>
                  </a:moveTo>
                  <a:lnTo>
                    <a:pt x="58646" y="28740"/>
                  </a:lnTo>
                  <a:lnTo>
                    <a:pt x="55606" y="28970"/>
                  </a:lnTo>
                  <a:lnTo>
                    <a:pt x="53273" y="28116"/>
                  </a:lnTo>
                  <a:lnTo>
                    <a:pt x="54460" y="27574"/>
                  </a:lnTo>
                  <a:close/>
                  <a:moveTo>
                    <a:pt x="8019" y="28345"/>
                  </a:moveTo>
                  <a:lnTo>
                    <a:pt x="9456" y="29032"/>
                  </a:lnTo>
                  <a:lnTo>
                    <a:pt x="7040" y="28803"/>
                  </a:lnTo>
                  <a:lnTo>
                    <a:pt x="8019" y="28345"/>
                  </a:lnTo>
                  <a:close/>
                  <a:moveTo>
                    <a:pt x="1417" y="28553"/>
                  </a:moveTo>
                  <a:lnTo>
                    <a:pt x="3729" y="28782"/>
                  </a:lnTo>
                  <a:lnTo>
                    <a:pt x="2854" y="29094"/>
                  </a:lnTo>
                  <a:lnTo>
                    <a:pt x="1417" y="28553"/>
                  </a:lnTo>
                  <a:close/>
                  <a:moveTo>
                    <a:pt x="52898" y="28282"/>
                  </a:moveTo>
                  <a:lnTo>
                    <a:pt x="54918" y="29032"/>
                  </a:lnTo>
                  <a:lnTo>
                    <a:pt x="53502" y="29136"/>
                  </a:lnTo>
                  <a:lnTo>
                    <a:pt x="52294" y="28553"/>
                  </a:lnTo>
                  <a:lnTo>
                    <a:pt x="52898" y="28282"/>
                  </a:lnTo>
                  <a:close/>
                  <a:moveTo>
                    <a:pt x="29990" y="28532"/>
                  </a:moveTo>
                  <a:lnTo>
                    <a:pt x="30927" y="28990"/>
                  </a:lnTo>
                  <a:lnTo>
                    <a:pt x="29969" y="29324"/>
                  </a:lnTo>
                  <a:lnTo>
                    <a:pt x="29053" y="28970"/>
                  </a:lnTo>
                  <a:lnTo>
                    <a:pt x="29990" y="28532"/>
                  </a:lnTo>
                  <a:close/>
                  <a:moveTo>
                    <a:pt x="51940" y="28720"/>
                  </a:moveTo>
                  <a:lnTo>
                    <a:pt x="52919" y="29178"/>
                  </a:lnTo>
                  <a:lnTo>
                    <a:pt x="50503" y="29386"/>
                  </a:lnTo>
                  <a:lnTo>
                    <a:pt x="51940" y="28720"/>
                  </a:lnTo>
                  <a:close/>
                  <a:moveTo>
                    <a:pt x="16453" y="24575"/>
                  </a:moveTo>
                  <a:lnTo>
                    <a:pt x="28282" y="28990"/>
                  </a:lnTo>
                  <a:lnTo>
                    <a:pt x="27387" y="29407"/>
                  </a:lnTo>
                  <a:lnTo>
                    <a:pt x="13892" y="25679"/>
                  </a:lnTo>
                  <a:lnTo>
                    <a:pt x="15849" y="24784"/>
                  </a:lnTo>
                  <a:lnTo>
                    <a:pt x="16453" y="24575"/>
                  </a:lnTo>
                  <a:close/>
                  <a:moveTo>
                    <a:pt x="43589" y="24804"/>
                  </a:moveTo>
                  <a:lnTo>
                    <a:pt x="44172" y="25013"/>
                  </a:lnTo>
                  <a:lnTo>
                    <a:pt x="46109" y="25950"/>
                  </a:lnTo>
                  <a:lnTo>
                    <a:pt x="32572" y="29449"/>
                  </a:lnTo>
                  <a:lnTo>
                    <a:pt x="31677" y="29011"/>
                  </a:lnTo>
                  <a:lnTo>
                    <a:pt x="43589" y="24804"/>
                  </a:lnTo>
                  <a:close/>
                  <a:moveTo>
                    <a:pt x="58542" y="29032"/>
                  </a:moveTo>
                  <a:lnTo>
                    <a:pt x="57105" y="29532"/>
                  </a:lnTo>
                  <a:lnTo>
                    <a:pt x="56251" y="29219"/>
                  </a:lnTo>
                  <a:lnTo>
                    <a:pt x="58542" y="29032"/>
                  </a:lnTo>
                  <a:close/>
                  <a:moveTo>
                    <a:pt x="4395" y="28845"/>
                  </a:moveTo>
                  <a:lnTo>
                    <a:pt x="5936" y="28990"/>
                  </a:lnTo>
                  <a:lnTo>
                    <a:pt x="4416" y="29678"/>
                  </a:lnTo>
                  <a:lnTo>
                    <a:pt x="3270" y="29240"/>
                  </a:lnTo>
                  <a:lnTo>
                    <a:pt x="4395" y="28845"/>
                  </a:lnTo>
                  <a:close/>
                  <a:moveTo>
                    <a:pt x="28678" y="29136"/>
                  </a:moveTo>
                  <a:lnTo>
                    <a:pt x="29553" y="29469"/>
                  </a:lnTo>
                  <a:lnTo>
                    <a:pt x="28699" y="29761"/>
                  </a:lnTo>
                  <a:lnTo>
                    <a:pt x="27824" y="29532"/>
                  </a:lnTo>
                  <a:lnTo>
                    <a:pt x="28678" y="29136"/>
                  </a:lnTo>
                  <a:close/>
                  <a:moveTo>
                    <a:pt x="31281" y="29157"/>
                  </a:moveTo>
                  <a:lnTo>
                    <a:pt x="32135" y="29553"/>
                  </a:lnTo>
                  <a:lnTo>
                    <a:pt x="31260" y="29782"/>
                  </a:lnTo>
                  <a:lnTo>
                    <a:pt x="30406" y="29469"/>
                  </a:lnTo>
                  <a:lnTo>
                    <a:pt x="31281" y="29157"/>
                  </a:lnTo>
                  <a:close/>
                  <a:moveTo>
                    <a:pt x="13496" y="25866"/>
                  </a:moveTo>
                  <a:lnTo>
                    <a:pt x="26970" y="29594"/>
                  </a:lnTo>
                  <a:lnTo>
                    <a:pt x="26137" y="29969"/>
                  </a:lnTo>
                  <a:lnTo>
                    <a:pt x="10726" y="27116"/>
                  </a:lnTo>
                  <a:lnTo>
                    <a:pt x="13496" y="25866"/>
                  </a:lnTo>
                  <a:close/>
                  <a:moveTo>
                    <a:pt x="46526" y="26137"/>
                  </a:moveTo>
                  <a:lnTo>
                    <a:pt x="49254" y="27449"/>
                  </a:lnTo>
                  <a:lnTo>
                    <a:pt x="33801" y="30032"/>
                  </a:lnTo>
                  <a:lnTo>
                    <a:pt x="32989" y="29636"/>
                  </a:lnTo>
                  <a:lnTo>
                    <a:pt x="46526" y="26137"/>
                  </a:lnTo>
                  <a:close/>
                  <a:moveTo>
                    <a:pt x="55564" y="29261"/>
                  </a:moveTo>
                  <a:lnTo>
                    <a:pt x="56689" y="29698"/>
                  </a:lnTo>
                  <a:lnTo>
                    <a:pt x="55522" y="30094"/>
                  </a:lnTo>
                  <a:lnTo>
                    <a:pt x="54023" y="29386"/>
                  </a:lnTo>
                  <a:lnTo>
                    <a:pt x="55564" y="29261"/>
                  </a:lnTo>
                  <a:close/>
                  <a:moveTo>
                    <a:pt x="29969" y="29615"/>
                  </a:moveTo>
                  <a:lnTo>
                    <a:pt x="30760" y="29928"/>
                  </a:lnTo>
                  <a:lnTo>
                    <a:pt x="29969" y="30115"/>
                  </a:lnTo>
                  <a:lnTo>
                    <a:pt x="29178" y="29907"/>
                  </a:lnTo>
                  <a:lnTo>
                    <a:pt x="29969" y="29615"/>
                  </a:lnTo>
                  <a:close/>
                  <a:moveTo>
                    <a:pt x="27408" y="29719"/>
                  </a:moveTo>
                  <a:lnTo>
                    <a:pt x="28220" y="29948"/>
                  </a:lnTo>
                  <a:lnTo>
                    <a:pt x="27449" y="30219"/>
                  </a:lnTo>
                  <a:lnTo>
                    <a:pt x="26637" y="30073"/>
                  </a:lnTo>
                  <a:lnTo>
                    <a:pt x="27408" y="29719"/>
                  </a:lnTo>
                  <a:close/>
                  <a:moveTo>
                    <a:pt x="32551" y="29761"/>
                  </a:moveTo>
                  <a:lnTo>
                    <a:pt x="33301" y="30115"/>
                  </a:lnTo>
                  <a:lnTo>
                    <a:pt x="32489" y="30261"/>
                  </a:lnTo>
                  <a:lnTo>
                    <a:pt x="31718" y="29969"/>
                  </a:lnTo>
                  <a:lnTo>
                    <a:pt x="32551" y="29761"/>
                  </a:lnTo>
                  <a:close/>
                  <a:moveTo>
                    <a:pt x="28699" y="30073"/>
                  </a:moveTo>
                  <a:lnTo>
                    <a:pt x="29407" y="30261"/>
                  </a:lnTo>
                  <a:lnTo>
                    <a:pt x="28720" y="30448"/>
                  </a:lnTo>
                  <a:lnTo>
                    <a:pt x="28011" y="30323"/>
                  </a:lnTo>
                  <a:lnTo>
                    <a:pt x="28699" y="30073"/>
                  </a:lnTo>
                  <a:close/>
                  <a:moveTo>
                    <a:pt x="31239" y="30094"/>
                  </a:moveTo>
                  <a:lnTo>
                    <a:pt x="31927" y="30344"/>
                  </a:lnTo>
                  <a:lnTo>
                    <a:pt x="31219" y="30469"/>
                  </a:lnTo>
                  <a:lnTo>
                    <a:pt x="30531" y="30282"/>
                  </a:lnTo>
                  <a:lnTo>
                    <a:pt x="31239" y="30094"/>
                  </a:lnTo>
                  <a:close/>
                  <a:moveTo>
                    <a:pt x="10268" y="27324"/>
                  </a:moveTo>
                  <a:lnTo>
                    <a:pt x="25679" y="30177"/>
                  </a:lnTo>
                  <a:lnTo>
                    <a:pt x="24929" y="30531"/>
                  </a:lnTo>
                  <a:lnTo>
                    <a:pt x="10310" y="29115"/>
                  </a:lnTo>
                  <a:lnTo>
                    <a:pt x="8373" y="28199"/>
                  </a:lnTo>
                  <a:lnTo>
                    <a:pt x="10268" y="27324"/>
                  </a:lnTo>
                  <a:close/>
                  <a:moveTo>
                    <a:pt x="49712" y="27657"/>
                  </a:moveTo>
                  <a:lnTo>
                    <a:pt x="51607" y="28553"/>
                  </a:lnTo>
                  <a:lnTo>
                    <a:pt x="49649" y="29449"/>
                  </a:lnTo>
                  <a:lnTo>
                    <a:pt x="34988" y="30615"/>
                  </a:lnTo>
                  <a:lnTo>
                    <a:pt x="34259" y="30261"/>
                  </a:lnTo>
                  <a:lnTo>
                    <a:pt x="49712" y="27657"/>
                  </a:lnTo>
                  <a:close/>
                  <a:moveTo>
                    <a:pt x="26179" y="30282"/>
                  </a:moveTo>
                  <a:lnTo>
                    <a:pt x="26908" y="30407"/>
                  </a:lnTo>
                  <a:lnTo>
                    <a:pt x="26220" y="30636"/>
                  </a:lnTo>
                  <a:lnTo>
                    <a:pt x="25512" y="30573"/>
                  </a:lnTo>
                  <a:lnTo>
                    <a:pt x="26179" y="30282"/>
                  </a:lnTo>
                  <a:close/>
                  <a:moveTo>
                    <a:pt x="29969" y="30427"/>
                  </a:moveTo>
                  <a:lnTo>
                    <a:pt x="30531" y="30573"/>
                  </a:lnTo>
                  <a:lnTo>
                    <a:pt x="29969" y="30677"/>
                  </a:lnTo>
                  <a:lnTo>
                    <a:pt x="29386" y="30573"/>
                  </a:lnTo>
                  <a:lnTo>
                    <a:pt x="29969" y="30427"/>
                  </a:lnTo>
                  <a:close/>
                  <a:moveTo>
                    <a:pt x="33759" y="30344"/>
                  </a:moveTo>
                  <a:lnTo>
                    <a:pt x="34426" y="30656"/>
                  </a:lnTo>
                  <a:lnTo>
                    <a:pt x="33718" y="30698"/>
                  </a:lnTo>
                  <a:lnTo>
                    <a:pt x="33030" y="30448"/>
                  </a:lnTo>
                  <a:lnTo>
                    <a:pt x="33759" y="30344"/>
                  </a:lnTo>
                  <a:close/>
                  <a:moveTo>
                    <a:pt x="27470" y="30511"/>
                  </a:moveTo>
                  <a:lnTo>
                    <a:pt x="28053" y="30615"/>
                  </a:lnTo>
                  <a:lnTo>
                    <a:pt x="27491" y="30761"/>
                  </a:lnTo>
                  <a:lnTo>
                    <a:pt x="26908" y="30719"/>
                  </a:lnTo>
                  <a:lnTo>
                    <a:pt x="27470" y="30511"/>
                  </a:lnTo>
                  <a:close/>
                  <a:moveTo>
                    <a:pt x="32468" y="30552"/>
                  </a:moveTo>
                  <a:lnTo>
                    <a:pt x="33030" y="30761"/>
                  </a:lnTo>
                  <a:lnTo>
                    <a:pt x="32447" y="30802"/>
                  </a:lnTo>
                  <a:lnTo>
                    <a:pt x="31885" y="30656"/>
                  </a:lnTo>
                  <a:lnTo>
                    <a:pt x="32468" y="30552"/>
                  </a:lnTo>
                  <a:close/>
                  <a:moveTo>
                    <a:pt x="28720" y="30740"/>
                  </a:moveTo>
                  <a:lnTo>
                    <a:pt x="29136" y="30823"/>
                  </a:lnTo>
                  <a:lnTo>
                    <a:pt x="28740" y="30886"/>
                  </a:lnTo>
                  <a:lnTo>
                    <a:pt x="28324" y="30844"/>
                  </a:lnTo>
                  <a:lnTo>
                    <a:pt x="28720" y="30740"/>
                  </a:lnTo>
                  <a:close/>
                  <a:moveTo>
                    <a:pt x="31198" y="30761"/>
                  </a:moveTo>
                  <a:lnTo>
                    <a:pt x="31594" y="30865"/>
                  </a:lnTo>
                  <a:lnTo>
                    <a:pt x="31198" y="30906"/>
                  </a:lnTo>
                  <a:lnTo>
                    <a:pt x="30802" y="30823"/>
                  </a:lnTo>
                  <a:lnTo>
                    <a:pt x="31198" y="30761"/>
                  </a:lnTo>
                  <a:close/>
                  <a:moveTo>
                    <a:pt x="4437" y="29990"/>
                  </a:moveTo>
                  <a:lnTo>
                    <a:pt x="6915" y="30927"/>
                  </a:lnTo>
                  <a:lnTo>
                    <a:pt x="6915" y="30927"/>
                  </a:lnTo>
                  <a:lnTo>
                    <a:pt x="2479" y="30886"/>
                  </a:lnTo>
                  <a:lnTo>
                    <a:pt x="4437" y="29990"/>
                  </a:lnTo>
                  <a:close/>
                  <a:moveTo>
                    <a:pt x="6519" y="29053"/>
                  </a:moveTo>
                  <a:lnTo>
                    <a:pt x="10226" y="29407"/>
                  </a:lnTo>
                  <a:lnTo>
                    <a:pt x="13517" y="30969"/>
                  </a:lnTo>
                  <a:lnTo>
                    <a:pt x="7769" y="30927"/>
                  </a:lnTo>
                  <a:lnTo>
                    <a:pt x="4812" y="29823"/>
                  </a:lnTo>
                  <a:lnTo>
                    <a:pt x="6519" y="29053"/>
                  </a:lnTo>
                  <a:close/>
                  <a:moveTo>
                    <a:pt x="29969" y="30969"/>
                  </a:moveTo>
                  <a:lnTo>
                    <a:pt x="30073" y="30990"/>
                  </a:lnTo>
                  <a:lnTo>
                    <a:pt x="29969" y="31010"/>
                  </a:lnTo>
                  <a:lnTo>
                    <a:pt x="29844" y="30990"/>
                  </a:lnTo>
                  <a:lnTo>
                    <a:pt x="29969" y="30969"/>
                  </a:lnTo>
                  <a:close/>
                  <a:moveTo>
                    <a:pt x="11059" y="29490"/>
                  </a:moveTo>
                  <a:lnTo>
                    <a:pt x="24409" y="30761"/>
                  </a:lnTo>
                  <a:lnTo>
                    <a:pt x="23763" y="31052"/>
                  </a:lnTo>
                  <a:lnTo>
                    <a:pt x="14204" y="30990"/>
                  </a:lnTo>
                  <a:lnTo>
                    <a:pt x="11059" y="29490"/>
                  </a:lnTo>
                  <a:close/>
                  <a:moveTo>
                    <a:pt x="24992" y="30823"/>
                  </a:moveTo>
                  <a:lnTo>
                    <a:pt x="25575" y="30865"/>
                  </a:lnTo>
                  <a:lnTo>
                    <a:pt x="25033" y="31073"/>
                  </a:lnTo>
                  <a:lnTo>
                    <a:pt x="24450" y="31073"/>
                  </a:lnTo>
                  <a:lnTo>
                    <a:pt x="24992" y="30823"/>
                  </a:lnTo>
                  <a:close/>
                  <a:moveTo>
                    <a:pt x="26262" y="30948"/>
                  </a:moveTo>
                  <a:lnTo>
                    <a:pt x="26679" y="30969"/>
                  </a:lnTo>
                  <a:lnTo>
                    <a:pt x="26283" y="31073"/>
                  </a:lnTo>
                  <a:lnTo>
                    <a:pt x="25866" y="31073"/>
                  </a:lnTo>
                  <a:lnTo>
                    <a:pt x="26262" y="30948"/>
                  </a:lnTo>
                  <a:close/>
                  <a:moveTo>
                    <a:pt x="27512" y="31052"/>
                  </a:moveTo>
                  <a:lnTo>
                    <a:pt x="27637" y="31073"/>
                  </a:lnTo>
                  <a:lnTo>
                    <a:pt x="27512" y="31094"/>
                  </a:lnTo>
                  <a:lnTo>
                    <a:pt x="27408" y="31094"/>
                  </a:lnTo>
                  <a:lnTo>
                    <a:pt x="27512" y="31052"/>
                  </a:lnTo>
                  <a:close/>
                  <a:moveTo>
                    <a:pt x="32406" y="31094"/>
                  </a:moveTo>
                  <a:lnTo>
                    <a:pt x="32531" y="31135"/>
                  </a:lnTo>
                  <a:lnTo>
                    <a:pt x="32406" y="31135"/>
                  </a:lnTo>
                  <a:lnTo>
                    <a:pt x="32302" y="31115"/>
                  </a:lnTo>
                  <a:lnTo>
                    <a:pt x="32406" y="31094"/>
                  </a:lnTo>
                  <a:close/>
                  <a:moveTo>
                    <a:pt x="33676" y="31010"/>
                  </a:moveTo>
                  <a:lnTo>
                    <a:pt x="34051" y="31135"/>
                  </a:lnTo>
                  <a:lnTo>
                    <a:pt x="33655" y="31135"/>
                  </a:lnTo>
                  <a:lnTo>
                    <a:pt x="33260" y="31031"/>
                  </a:lnTo>
                  <a:lnTo>
                    <a:pt x="33676" y="31010"/>
                  </a:lnTo>
                  <a:close/>
                  <a:moveTo>
                    <a:pt x="34946" y="30906"/>
                  </a:moveTo>
                  <a:lnTo>
                    <a:pt x="35488" y="31156"/>
                  </a:lnTo>
                  <a:lnTo>
                    <a:pt x="34905" y="31156"/>
                  </a:lnTo>
                  <a:lnTo>
                    <a:pt x="34343" y="30948"/>
                  </a:lnTo>
                  <a:lnTo>
                    <a:pt x="34946" y="30906"/>
                  </a:lnTo>
                  <a:close/>
                  <a:moveTo>
                    <a:pt x="48879" y="29803"/>
                  </a:moveTo>
                  <a:lnTo>
                    <a:pt x="45713" y="31240"/>
                  </a:lnTo>
                  <a:lnTo>
                    <a:pt x="36175" y="31156"/>
                  </a:lnTo>
                  <a:lnTo>
                    <a:pt x="35530" y="30844"/>
                  </a:lnTo>
                  <a:lnTo>
                    <a:pt x="48879" y="29803"/>
                  </a:lnTo>
                  <a:close/>
                  <a:moveTo>
                    <a:pt x="53440" y="29428"/>
                  </a:moveTo>
                  <a:lnTo>
                    <a:pt x="55127" y="30240"/>
                  </a:lnTo>
                  <a:lnTo>
                    <a:pt x="52169" y="31302"/>
                  </a:lnTo>
                  <a:lnTo>
                    <a:pt x="46401" y="31240"/>
                  </a:lnTo>
                  <a:lnTo>
                    <a:pt x="49733" y="29719"/>
                  </a:lnTo>
                  <a:lnTo>
                    <a:pt x="53440" y="29428"/>
                  </a:lnTo>
                  <a:close/>
                  <a:moveTo>
                    <a:pt x="55502" y="30407"/>
                  </a:moveTo>
                  <a:lnTo>
                    <a:pt x="57438" y="31344"/>
                  </a:lnTo>
                  <a:lnTo>
                    <a:pt x="53002" y="31302"/>
                  </a:lnTo>
                  <a:lnTo>
                    <a:pt x="55502" y="30407"/>
                  </a:lnTo>
                  <a:close/>
                  <a:moveTo>
                    <a:pt x="25200" y="31365"/>
                  </a:moveTo>
                  <a:lnTo>
                    <a:pt x="25075" y="31385"/>
                  </a:lnTo>
                  <a:lnTo>
                    <a:pt x="24971" y="31406"/>
                  </a:lnTo>
                  <a:lnTo>
                    <a:pt x="24971" y="31406"/>
                  </a:lnTo>
                  <a:lnTo>
                    <a:pt x="25075" y="31365"/>
                  </a:lnTo>
                  <a:close/>
                  <a:moveTo>
                    <a:pt x="34842" y="31448"/>
                  </a:moveTo>
                  <a:lnTo>
                    <a:pt x="34946" y="31489"/>
                  </a:lnTo>
                  <a:lnTo>
                    <a:pt x="34946" y="31489"/>
                  </a:lnTo>
                  <a:lnTo>
                    <a:pt x="34842" y="31469"/>
                  </a:lnTo>
                  <a:lnTo>
                    <a:pt x="34738" y="31448"/>
                  </a:lnTo>
                  <a:close/>
                  <a:moveTo>
                    <a:pt x="24221" y="31344"/>
                  </a:moveTo>
                  <a:lnTo>
                    <a:pt x="23846" y="31489"/>
                  </a:lnTo>
                  <a:lnTo>
                    <a:pt x="23451" y="31510"/>
                  </a:lnTo>
                  <a:lnTo>
                    <a:pt x="23451" y="31510"/>
                  </a:lnTo>
                  <a:lnTo>
                    <a:pt x="23825" y="31344"/>
                  </a:lnTo>
                  <a:close/>
                  <a:moveTo>
                    <a:pt x="36092" y="31448"/>
                  </a:moveTo>
                  <a:lnTo>
                    <a:pt x="36467" y="31635"/>
                  </a:lnTo>
                  <a:lnTo>
                    <a:pt x="36071" y="31594"/>
                  </a:lnTo>
                  <a:lnTo>
                    <a:pt x="35696" y="31448"/>
                  </a:lnTo>
                  <a:close/>
                  <a:moveTo>
                    <a:pt x="22784" y="31864"/>
                  </a:moveTo>
                  <a:lnTo>
                    <a:pt x="22680" y="31906"/>
                  </a:lnTo>
                  <a:lnTo>
                    <a:pt x="22576" y="31927"/>
                  </a:lnTo>
                  <a:lnTo>
                    <a:pt x="22576" y="31927"/>
                  </a:lnTo>
                  <a:lnTo>
                    <a:pt x="22680" y="31864"/>
                  </a:lnTo>
                  <a:close/>
                  <a:moveTo>
                    <a:pt x="37237" y="31989"/>
                  </a:moveTo>
                  <a:lnTo>
                    <a:pt x="37341" y="32031"/>
                  </a:lnTo>
                  <a:lnTo>
                    <a:pt x="37237" y="32010"/>
                  </a:lnTo>
                  <a:lnTo>
                    <a:pt x="37112" y="31989"/>
                  </a:lnTo>
                  <a:close/>
                  <a:moveTo>
                    <a:pt x="14829" y="31281"/>
                  </a:moveTo>
                  <a:lnTo>
                    <a:pt x="23138" y="31344"/>
                  </a:lnTo>
                  <a:lnTo>
                    <a:pt x="22597" y="31594"/>
                  </a:lnTo>
                  <a:lnTo>
                    <a:pt x="16495" y="32073"/>
                  </a:lnTo>
                  <a:lnTo>
                    <a:pt x="14829" y="31281"/>
                  </a:lnTo>
                  <a:close/>
                  <a:moveTo>
                    <a:pt x="36779" y="31448"/>
                  </a:moveTo>
                  <a:lnTo>
                    <a:pt x="45089" y="31531"/>
                  </a:lnTo>
                  <a:lnTo>
                    <a:pt x="43423" y="32302"/>
                  </a:lnTo>
                  <a:lnTo>
                    <a:pt x="37321" y="31698"/>
                  </a:lnTo>
                  <a:lnTo>
                    <a:pt x="36779" y="31448"/>
                  </a:lnTo>
                  <a:close/>
                  <a:moveTo>
                    <a:pt x="8560" y="31219"/>
                  </a:moveTo>
                  <a:lnTo>
                    <a:pt x="14141" y="31260"/>
                  </a:lnTo>
                  <a:lnTo>
                    <a:pt x="15912" y="32114"/>
                  </a:lnTo>
                  <a:lnTo>
                    <a:pt x="11809" y="32447"/>
                  </a:lnTo>
                  <a:lnTo>
                    <a:pt x="8560" y="31219"/>
                  </a:lnTo>
                  <a:close/>
                  <a:moveTo>
                    <a:pt x="21826" y="31948"/>
                  </a:moveTo>
                  <a:lnTo>
                    <a:pt x="21472" y="32114"/>
                  </a:lnTo>
                  <a:lnTo>
                    <a:pt x="17848" y="32718"/>
                  </a:lnTo>
                  <a:lnTo>
                    <a:pt x="17015" y="32322"/>
                  </a:lnTo>
                  <a:lnTo>
                    <a:pt x="21826" y="31948"/>
                  </a:lnTo>
                  <a:close/>
                  <a:moveTo>
                    <a:pt x="45776" y="31531"/>
                  </a:moveTo>
                  <a:lnTo>
                    <a:pt x="51357" y="31573"/>
                  </a:lnTo>
                  <a:lnTo>
                    <a:pt x="48088" y="32739"/>
                  </a:lnTo>
                  <a:lnTo>
                    <a:pt x="43985" y="32343"/>
                  </a:lnTo>
                  <a:lnTo>
                    <a:pt x="45776" y="31531"/>
                  </a:lnTo>
                  <a:close/>
                  <a:moveTo>
                    <a:pt x="38070" y="32073"/>
                  </a:moveTo>
                  <a:lnTo>
                    <a:pt x="42881" y="32531"/>
                  </a:lnTo>
                  <a:lnTo>
                    <a:pt x="42048" y="32906"/>
                  </a:lnTo>
                  <a:lnTo>
                    <a:pt x="38445" y="32239"/>
                  </a:lnTo>
                  <a:lnTo>
                    <a:pt x="38070" y="32073"/>
                  </a:lnTo>
                  <a:close/>
                  <a:moveTo>
                    <a:pt x="1854" y="31177"/>
                  </a:moveTo>
                  <a:lnTo>
                    <a:pt x="7706" y="31219"/>
                  </a:lnTo>
                  <a:lnTo>
                    <a:pt x="11143" y="32489"/>
                  </a:lnTo>
                  <a:lnTo>
                    <a:pt x="5395" y="32947"/>
                  </a:lnTo>
                  <a:lnTo>
                    <a:pt x="771" y="31677"/>
                  </a:lnTo>
                  <a:lnTo>
                    <a:pt x="1854" y="31177"/>
                  </a:lnTo>
                  <a:close/>
                  <a:moveTo>
                    <a:pt x="20452" y="32572"/>
                  </a:moveTo>
                  <a:lnTo>
                    <a:pt x="20348" y="32614"/>
                  </a:lnTo>
                  <a:lnTo>
                    <a:pt x="18598" y="33072"/>
                  </a:lnTo>
                  <a:lnTo>
                    <a:pt x="18307" y="32926"/>
                  </a:lnTo>
                  <a:lnTo>
                    <a:pt x="20452" y="32572"/>
                  </a:lnTo>
                  <a:close/>
                  <a:moveTo>
                    <a:pt x="39445" y="32718"/>
                  </a:moveTo>
                  <a:lnTo>
                    <a:pt x="41590" y="33114"/>
                  </a:lnTo>
                  <a:lnTo>
                    <a:pt x="41298" y="33260"/>
                  </a:lnTo>
                  <a:lnTo>
                    <a:pt x="39549" y="32781"/>
                  </a:lnTo>
                  <a:lnTo>
                    <a:pt x="39445" y="32718"/>
                  </a:lnTo>
                  <a:close/>
                  <a:moveTo>
                    <a:pt x="16432" y="32364"/>
                  </a:moveTo>
                  <a:lnTo>
                    <a:pt x="17349" y="32801"/>
                  </a:lnTo>
                  <a:lnTo>
                    <a:pt x="14183" y="33322"/>
                  </a:lnTo>
                  <a:lnTo>
                    <a:pt x="12455" y="32677"/>
                  </a:lnTo>
                  <a:lnTo>
                    <a:pt x="16432" y="32364"/>
                  </a:lnTo>
                  <a:close/>
                  <a:moveTo>
                    <a:pt x="52211" y="31594"/>
                  </a:moveTo>
                  <a:lnTo>
                    <a:pt x="58063" y="31635"/>
                  </a:lnTo>
                  <a:lnTo>
                    <a:pt x="59146" y="32156"/>
                  </a:lnTo>
                  <a:lnTo>
                    <a:pt x="54502" y="33364"/>
                  </a:lnTo>
                  <a:lnTo>
                    <a:pt x="48775" y="32801"/>
                  </a:lnTo>
                  <a:lnTo>
                    <a:pt x="52211" y="31594"/>
                  </a:lnTo>
                  <a:close/>
                  <a:moveTo>
                    <a:pt x="43464" y="32593"/>
                  </a:moveTo>
                  <a:lnTo>
                    <a:pt x="47442" y="32968"/>
                  </a:lnTo>
                  <a:lnTo>
                    <a:pt x="45693" y="33593"/>
                  </a:lnTo>
                  <a:lnTo>
                    <a:pt x="42548" y="33010"/>
                  </a:lnTo>
                  <a:lnTo>
                    <a:pt x="43464" y="32593"/>
                  </a:lnTo>
                  <a:close/>
                  <a:moveTo>
                    <a:pt x="17807" y="33010"/>
                  </a:moveTo>
                  <a:lnTo>
                    <a:pt x="18161" y="33176"/>
                  </a:lnTo>
                  <a:lnTo>
                    <a:pt x="15599" y="33843"/>
                  </a:lnTo>
                  <a:lnTo>
                    <a:pt x="14725" y="33530"/>
                  </a:lnTo>
                  <a:lnTo>
                    <a:pt x="17807" y="33010"/>
                  </a:lnTo>
                  <a:close/>
                  <a:moveTo>
                    <a:pt x="11767" y="32739"/>
                  </a:moveTo>
                  <a:lnTo>
                    <a:pt x="13621" y="33426"/>
                  </a:lnTo>
                  <a:lnTo>
                    <a:pt x="9560" y="34093"/>
                  </a:lnTo>
                  <a:lnTo>
                    <a:pt x="6207" y="33176"/>
                  </a:lnTo>
                  <a:lnTo>
                    <a:pt x="11767" y="32739"/>
                  </a:lnTo>
                  <a:close/>
                  <a:moveTo>
                    <a:pt x="42090" y="33218"/>
                  </a:moveTo>
                  <a:lnTo>
                    <a:pt x="45151" y="33780"/>
                  </a:lnTo>
                  <a:lnTo>
                    <a:pt x="44297" y="34093"/>
                  </a:lnTo>
                  <a:lnTo>
                    <a:pt x="41736" y="33385"/>
                  </a:lnTo>
                  <a:lnTo>
                    <a:pt x="42090" y="33218"/>
                  </a:lnTo>
                  <a:close/>
                  <a:moveTo>
                    <a:pt x="18390" y="33426"/>
                  </a:moveTo>
                  <a:lnTo>
                    <a:pt x="16370" y="34134"/>
                  </a:lnTo>
                  <a:lnTo>
                    <a:pt x="16057" y="34030"/>
                  </a:lnTo>
                  <a:lnTo>
                    <a:pt x="18390" y="33426"/>
                  </a:lnTo>
                  <a:close/>
                  <a:moveTo>
                    <a:pt x="41486" y="33614"/>
                  </a:moveTo>
                  <a:lnTo>
                    <a:pt x="43818" y="34259"/>
                  </a:lnTo>
                  <a:lnTo>
                    <a:pt x="43506" y="34363"/>
                  </a:lnTo>
                  <a:lnTo>
                    <a:pt x="41486" y="33614"/>
                  </a:lnTo>
                  <a:close/>
                  <a:moveTo>
                    <a:pt x="48129" y="33031"/>
                  </a:moveTo>
                  <a:lnTo>
                    <a:pt x="53669" y="33572"/>
                  </a:lnTo>
                  <a:lnTo>
                    <a:pt x="50316" y="34447"/>
                  </a:lnTo>
                  <a:lnTo>
                    <a:pt x="46276" y="33697"/>
                  </a:lnTo>
                  <a:lnTo>
                    <a:pt x="48129" y="33031"/>
                  </a:lnTo>
                  <a:close/>
                  <a:moveTo>
                    <a:pt x="14162" y="33635"/>
                  </a:moveTo>
                  <a:lnTo>
                    <a:pt x="15099" y="33968"/>
                  </a:lnTo>
                  <a:lnTo>
                    <a:pt x="11996" y="34780"/>
                  </a:lnTo>
                  <a:lnTo>
                    <a:pt x="10226" y="34280"/>
                  </a:lnTo>
                  <a:lnTo>
                    <a:pt x="14162" y="33635"/>
                  </a:lnTo>
                  <a:close/>
                  <a:moveTo>
                    <a:pt x="45713" y="33884"/>
                  </a:moveTo>
                  <a:lnTo>
                    <a:pt x="49649" y="34613"/>
                  </a:lnTo>
                  <a:lnTo>
                    <a:pt x="47858" y="35072"/>
                  </a:lnTo>
                  <a:lnTo>
                    <a:pt x="44776" y="34218"/>
                  </a:lnTo>
                  <a:lnTo>
                    <a:pt x="45713" y="33884"/>
                  </a:lnTo>
                  <a:close/>
                  <a:moveTo>
                    <a:pt x="15578" y="34155"/>
                  </a:moveTo>
                  <a:lnTo>
                    <a:pt x="15953" y="34280"/>
                  </a:lnTo>
                  <a:lnTo>
                    <a:pt x="13454" y="35176"/>
                  </a:lnTo>
                  <a:lnTo>
                    <a:pt x="12559" y="34926"/>
                  </a:lnTo>
                  <a:lnTo>
                    <a:pt x="15578" y="34155"/>
                  </a:lnTo>
                  <a:close/>
                  <a:moveTo>
                    <a:pt x="1313" y="35113"/>
                  </a:moveTo>
                  <a:lnTo>
                    <a:pt x="2375" y="35301"/>
                  </a:lnTo>
                  <a:lnTo>
                    <a:pt x="1896" y="35384"/>
                  </a:lnTo>
                  <a:lnTo>
                    <a:pt x="1313" y="35113"/>
                  </a:lnTo>
                  <a:close/>
                  <a:moveTo>
                    <a:pt x="16203" y="34509"/>
                  </a:moveTo>
                  <a:lnTo>
                    <a:pt x="14246" y="35405"/>
                  </a:lnTo>
                  <a:lnTo>
                    <a:pt x="13933" y="35321"/>
                  </a:lnTo>
                  <a:lnTo>
                    <a:pt x="16203" y="34509"/>
                  </a:lnTo>
                  <a:close/>
                  <a:moveTo>
                    <a:pt x="44297" y="34384"/>
                  </a:moveTo>
                  <a:lnTo>
                    <a:pt x="47296" y="35217"/>
                  </a:lnTo>
                  <a:lnTo>
                    <a:pt x="46421" y="35446"/>
                  </a:lnTo>
                  <a:lnTo>
                    <a:pt x="43922" y="34530"/>
                  </a:lnTo>
                  <a:lnTo>
                    <a:pt x="44297" y="34384"/>
                  </a:lnTo>
                  <a:close/>
                  <a:moveTo>
                    <a:pt x="43672" y="34738"/>
                  </a:moveTo>
                  <a:lnTo>
                    <a:pt x="45922" y="35571"/>
                  </a:lnTo>
                  <a:lnTo>
                    <a:pt x="45609" y="35655"/>
                  </a:lnTo>
                  <a:lnTo>
                    <a:pt x="43672" y="34738"/>
                  </a:lnTo>
                  <a:close/>
                  <a:moveTo>
                    <a:pt x="58542" y="35592"/>
                  </a:moveTo>
                  <a:lnTo>
                    <a:pt x="57959" y="35863"/>
                  </a:lnTo>
                  <a:lnTo>
                    <a:pt x="57480" y="35759"/>
                  </a:lnTo>
                  <a:lnTo>
                    <a:pt x="58542" y="35592"/>
                  </a:lnTo>
                  <a:close/>
                  <a:moveTo>
                    <a:pt x="9539" y="34405"/>
                  </a:moveTo>
                  <a:lnTo>
                    <a:pt x="11434" y="34926"/>
                  </a:lnTo>
                  <a:lnTo>
                    <a:pt x="7456" y="35946"/>
                  </a:lnTo>
                  <a:lnTo>
                    <a:pt x="4041" y="35321"/>
                  </a:lnTo>
                  <a:lnTo>
                    <a:pt x="9539" y="34405"/>
                  </a:lnTo>
                  <a:close/>
                  <a:moveTo>
                    <a:pt x="50316" y="34738"/>
                  </a:moveTo>
                  <a:lnTo>
                    <a:pt x="55814" y="35759"/>
                  </a:lnTo>
                  <a:lnTo>
                    <a:pt x="52378" y="36321"/>
                  </a:lnTo>
                  <a:lnTo>
                    <a:pt x="48421" y="35238"/>
                  </a:lnTo>
                  <a:lnTo>
                    <a:pt x="50316" y="34738"/>
                  </a:lnTo>
                  <a:close/>
                  <a:moveTo>
                    <a:pt x="11996" y="35072"/>
                  </a:moveTo>
                  <a:lnTo>
                    <a:pt x="12975" y="35342"/>
                  </a:lnTo>
                  <a:lnTo>
                    <a:pt x="9955" y="36425"/>
                  </a:lnTo>
                  <a:lnTo>
                    <a:pt x="8144" y="36071"/>
                  </a:lnTo>
                  <a:lnTo>
                    <a:pt x="11996" y="35072"/>
                  </a:lnTo>
                  <a:close/>
                  <a:moveTo>
                    <a:pt x="3208" y="35467"/>
                  </a:moveTo>
                  <a:lnTo>
                    <a:pt x="6790" y="36134"/>
                  </a:lnTo>
                  <a:lnTo>
                    <a:pt x="4624" y="36696"/>
                  </a:lnTo>
                  <a:lnTo>
                    <a:pt x="2354" y="35613"/>
                  </a:lnTo>
                  <a:lnTo>
                    <a:pt x="3208" y="35467"/>
                  </a:lnTo>
                  <a:close/>
                  <a:moveTo>
                    <a:pt x="13454" y="35488"/>
                  </a:moveTo>
                  <a:lnTo>
                    <a:pt x="13829" y="35592"/>
                  </a:lnTo>
                  <a:lnTo>
                    <a:pt x="11413" y="36696"/>
                  </a:lnTo>
                  <a:lnTo>
                    <a:pt x="10518" y="36529"/>
                  </a:lnTo>
                  <a:lnTo>
                    <a:pt x="13454" y="35488"/>
                  </a:lnTo>
                  <a:close/>
                  <a:moveTo>
                    <a:pt x="47858" y="35384"/>
                  </a:moveTo>
                  <a:lnTo>
                    <a:pt x="51711" y="36446"/>
                  </a:lnTo>
                  <a:lnTo>
                    <a:pt x="49879" y="36738"/>
                  </a:lnTo>
                  <a:lnTo>
                    <a:pt x="46880" y="35634"/>
                  </a:lnTo>
                  <a:lnTo>
                    <a:pt x="47858" y="35384"/>
                  </a:lnTo>
                  <a:close/>
                  <a:moveTo>
                    <a:pt x="46401" y="35759"/>
                  </a:moveTo>
                  <a:lnTo>
                    <a:pt x="49316" y="36842"/>
                  </a:lnTo>
                  <a:lnTo>
                    <a:pt x="48400" y="36987"/>
                  </a:lnTo>
                  <a:lnTo>
                    <a:pt x="46005" y="35842"/>
                  </a:lnTo>
                  <a:lnTo>
                    <a:pt x="46401" y="35759"/>
                  </a:lnTo>
                  <a:close/>
                  <a:moveTo>
                    <a:pt x="56647" y="35905"/>
                  </a:moveTo>
                  <a:lnTo>
                    <a:pt x="57501" y="36071"/>
                  </a:lnTo>
                  <a:lnTo>
                    <a:pt x="55210" y="37112"/>
                  </a:lnTo>
                  <a:lnTo>
                    <a:pt x="53044" y="36508"/>
                  </a:lnTo>
                  <a:lnTo>
                    <a:pt x="56647" y="35905"/>
                  </a:lnTo>
                  <a:close/>
                  <a:moveTo>
                    <a:pt x="7477" y="36259"/>
                  </a:moveTo>
                  <a:lnTo>
                    <a:pt x="9414" y="36613"/>
                  </a:lnTo>
                  <a:lnTo>
                    <a:pt x="6561" y="37612"/>
                  </a:lnTo>
                  <a:lnTo>
                    <a:pt x="5020" y="36883"/>
                  </a:lnTo>
                  <a:lnTo>
                    <a:pt x="7477" y="36259"/>
                  </a:lnTo>
                  <a:close/>
                  <a:moveTo>
                    <a:pt x="4582" y="37008"/>
                  </a:moveTo>
                  <a:lnTo>
                    <a:pt x="6186" y="37758"/>
                  </a:lnTo>
                  <a:lnTo>
                    <a:pt x="5520" y="37987"/>
                  </a:lnTo>
                  <a:lnTo>
                    <a:pt x="2063" y="37654"/>
                  </a:lnTo>
                  <a:lnTo>
                    <a:pt x="4582" y="37008"/>
                  </a:lnTo>
                  <a:close/>
                  <a:moveTo>
                    <a:pt x="52357" y="36633"/>
                  </a:moveTo>
                  <a:lnTo>
                    <a:pt x="54793" y="37300"/>
                  </a:lnTo>
                  <a:lnTo>
                    <a:pt x="53252" y="38008"/>
                  </a:lnTo>
                  <a:lnTo>
                    <a:pt x="50420" y="36946"/>
                  </a:lnTo>
                  <a:lnTo>
                    <a:pt x="52357" y="36633"/>
                  </a:lnTo>
                  <a:close/>
                  <a:moveTo>
                    <a:pt x="6540" y="37925"/>
                  </a:moveTo>
                  <a:lnTo>
                    <a:pt x="6936" y="38112"/>
                  </a:lnTo>
                  <a:lnTo>
                    <a:pt x="6936" y="38112"/>
                  </a:lnTo>
                  <a:lnTo>
                    <a:pt x="6207" y="38050"/>
                  </a:lnTo>
                  <a:lnTo>
                    <a:pt x="6540" y="37925"/>
                  </a:lnTo>
                  <a:close/>
                  <a:moveTo>
                    <a:pt x="9976" y="36717"/>
                  </a:moveTo>
                  <a:lnTo>
                    <a:pt x="10955" y="36904"/>
                  </a:lnTo>
                  <a:lnTo>
                    <a:pt x="8060" y="38216"/>
                  </a:lnTo>
                  <a:lnTo>
                    <a:pt x="7790" y="38195"/>
                  </a:lnTo>
                  <a:lnTo>
                    <a:pt x="6936" y="37800"/>
                  </a:lnTo>
                  <a:lnTo>
                    <a:pt x="9976" y="36717"/>
                  </a:lnTo>
                  <a:close/>
                  <a:moveTo>
                    <a:pt x="55231" y="37425"/>
                  </a:moveTo>
                  <a:lnTo>
                    <a:pt x="57751" y="38112"/>
                  </a:lnTo>
                  <a:lnTo>
                    <a:pt x="54273" y="38383"/>
                  </a:lnTo>
                  <a:lnTo>
                    <a:pt x="53627" y="38154"/>
                  </a:lnTo>
                  <a:lnTo>
                    <a:pt x="55231" y="37425"/>
                  </a:lnTo>
                  <a:close/>
                  <a:moveTo>
                    <a:pt x="28761" y="31385"/>
                  </a:moveTo>
                  <a:lnTo>
                    <a:pt x="31177" y="31406"/>
                  </a:lnTo>
                  <a:lnTo>
                    <a:pt x="33572" y="31635"/>
                  </a:lnTo>
                  <a:lnTo>
                    <a:pt x="35946" y="32073"/>
                  </a:lnTo>
                  <a:lnTo>
                    <a:pt x="38279" y="32718"/>
                  </a:lnTo>
                  <a:lnTo>
                    <a:pt x="40549" y="33572"/>
                  </a:lnTo>
                  <a:lnTo>
                    <a:pt x="40569" y="33593"/>
                  </a:lnTo>
                  <a:lnTo>
                    <a:pt x="29907" y="38466"/>
                  </a:lnTo>
                  <a:lnTo>
                    <a:pt x="19306" y="33405"/>
                  </a:lnTo>
                  <a:lnTo>
                    <a:pt x="19327" y="33405"/>
                  </a:lnTo>
                  <a:lnTo>
                    <a:pt x="21618" y="32593"/>
                  </a:lnTo>
                  <a:lnTo>
                    <a:pt x="23950" y="31989"/>
                  </a:lnTo>
                  <a:lnTo>
                    <a:pt x="26345" y="31573"/>
                  </a:lnTo>
                  <a:lnTo>
                    <a:pt x="28761" y="31385"/>
                  </a:lnTo>
                  <a:close/>
                  <a:moveTo>
                    <a:pt x="53252" y="38320"/>
                  </a:moveTo>
                  <a:lnTo>
                    <a:pt x="53606" y="38445"/>
                  </a:lnTo>
                  <a:lnTo>
                    <a:pt x="52857" y="38508"/>
                  </a:lnTo>
                  <a:lnTo>
                    <a:pt x="53252" y="38320"/>
                  </a:lnTo>
                  <a:close/>
                  <a:moveTo>
                    <a:pt x="49858" y="37050"/>
                  </a:moveTo>
                  <a:lnTo>
                    <a:pt x="52877" y="38175"/>
                  </a:lnTo>
                  <a:lnTo>
                    <a:pt x="52024" y="38570"/>
                  </a:lnTo>
                  <a:lnTo>
                    <a:pt x="51753" y="38591"/>
                  </a:lnTo>
                  <a:lnTo>
                    <a:pt x="48858" y="37217"/>
                  </a:lnTo>
                  <a:lnTo>
                    <a:pt x="49858" y="37050"/>
                  </a:lnTo>
                  <a:close/>
                  <a:moveTo>
                    <a:pt x="18973" y="33572"/>
                  </a:moveTo>
                  <a:lnTo>
                    <a:pt x="29553" y="38612"/>
                  </a:lnTo>
                  <a:lnTo>
                    <a:pt x="29011" y="38862"/>
                  </a:lnTo>
                  <a:lnTo>
                    <a:pt x="17099" y="34405"/>
                  </a:lnTo>
                  <a:lnTo>
                    <a:pt x="18973" y="33572"/>
                  </a:lnTo>
                  <a:close/>
                  <a:moveTo>
                    <a:pt x="40923" y="33739"/>
                  </a:moveTo>
                  <a:lnTo>
                    <a:pt x="42756" y="34634"/>
                  </a:lnTo>
                  <a:lnTo>
                    <a:pt x="30781" y="38883"/>
                  </a:lnTo>
                  <a:lnTo>
                    <a:pt x="30240" y="38612"/>
                  </a:lnTo>
                  <a:lnTo>
                    <a:pt x="40923" y="33739"/>
                  </a:lnTo>
                  <a:close/>
                  <a:moveTo>
                    <a:pt x="1250" y="37862"/>
                  </a:moveTo>
                  <a:lnTo>
                    <a:pt x="4874" y="38216"/>
                  </a:lnTo>
                  <a:lnTo>
                    <a:pt x="2771" y="38966"/>
                  </a:lnTo>
                  <a:lnTo>
                    <a:pt x="396" y="38091"/>
                  </a:lnTo>
                  <a:lnTo>
                    <a:pt x="1250" y="37862"/>
                  </a:lnTo>
                  <a:close/>
                  <a:moveTo>
                    <a:pt x="29907" y="38779"/>
                  </a:moveTo>
                  <a:lnTo>
                    <a:pt x="30386" y="39008"/>
                  </a:lnTo>
                  <a:lnTo>
                    <a:pt x="29907" y="39195"/>
                  </a:lnTo>
                  <a:lnTo>
                    <a:pt x="29407" y="39008"/>
                  </a:lnTo>
                  <a:lnTo>
                    <a:pt x="29907" y="38779"/>
                  </a:lnTo>
                  <a:close/>
                  <a:moveTo>
                    <a:pt x="16724" y="34593"/>
                  </a:moveTo>
                  <a:lnTo>
                    <a:pt x="28636" y="39028"/>
                  </a:lnTo>
                  <a:lnTo>
                    <a:pt x="28157" y="39258"/>
                  </a:lnTo>
                  <a:lnTo>
                    <a:pt x="14683" y="35530"/>
                  </a:lnTo>
                  <a:lnTo>
                    <a:pt x="16724" y="34593"/>
                  </a:lnTo>
                  <a:close/>
                  <a:moveTo>
                    <a:pt x="43131" y="34801"/>
                  </a:moveTo>
                  <a:lnTo>
                    <a:pt x="45172" y="35780"/>
                  </a:lnTo>
                  <a:lnTo>
                    <a:pt x="31635" y="39278"/>
                  </a:lnTo>
                  <a:lnTo>
                    <a:pt x="31156" y="39049"/>
                  </a:lnTo>
                  <a:lnTo>
                    <a:pt x="43131" y="34801"/>
                  </a:lnTo>
                  <a:close/>
                  <a:moveTo>
                    <a:pt x="58563" y="38341"/>
                  </a:moveTo>
                  <a:lnTo>
                    <a:pt x="59396" y="38570"/>
                  </a:lnTo>
                  <a:lnTo>
                    <a:pt x="57022" y="39424"/>
                  </a:lnTo>
                  <a:lnTo>
                    <a:pt x="54918" y="38633"/>
                  </a:lnTo>
                  <a:lnTo>
                    <a:pt x="58563" y="38341"/>
                  </a:lnTo>
                  <a:close/>
                  <a:moveTo>
                    <a:pt x="29032" y="39174"/>
                  </a:moveTo>
                  <a:lnTo>
                    <a:pt x="29469" y="39341"/>
                  </a:lnTo>
                  <a:lnTo>
                    <a:pt x="29032" y="39487"/>
                  </a:lnTo>
                  <a:lnTo>
                    <a:pt x="28595" y="39362"/>
                  </a:lnTo>
                  <a:lnTo>
                    <a:pt x="29032" y="39174"/>
                  </a:lnTo>
                  <a:close/>
                  <a:moveTo>
                    <a:pt x="30760" y="39195"/>
                  </a:moveTo>
                  <a:lnTo>
                    <a:pt x="31198" y="39403"/>
                  </a:lnTo>
                  <a:lnTo>
                    <a:pt x="30740" y="39507"/>
                  </a:lnTo>
                  <a:lnTo>
                    <a:pt x="30323" y="39341"/>
                  </a:lnTo>
                  <a:lnTo>
                    <a:pt x="30760" y="39195"/>
                  </a:lnTo>
                  <a:close/>
                  <a:moveTo>
                    <a:pt x="14266" y="35717"/>
                  </a:moveTo>
                  <a:lnTo>
                    <a:pt x="27741" y="39445"/>
                  </a:lnTo>
                  <a:lnTo>
                    <a:pt x="27324" y="39632"/>
                  </a:lnTo>
                  <a:lnTo>
                    <a:pt x="11913" y="36779"/>
                  </a:lnTo>
                  <a:lnTo>
                    <a:pt x="14266" y="35717"/>
                  </a:lnTo>
                  <a:close/>
                  <a:moveTo>
                    <a:pt x="45568" y="35967"/>
                  </a:moveTo>
                  <a:lnTo>
                    <a:pt x="47921" y="37071"/>
                  </a:lnTo>
                  <a:lnTo>
                    <a:pt x="32447" y="39674"/>
                  </a:lnTo>
                  <a:lnTo>
                    <a:pt x="32031" y="39466"/>
                  </a:lnTo>
                  <a:lnTo>
                    <a:pt x="45568" y="35967"/>
                  </a:lnTo>
                  <a:close/>
                  <a:moveTo>
                    <a:pt x="5561" y="38279"/>
                  </a:moveTo>
                  <a:lnTo>
                    <a:pt x="7519" y="38466"/>
                  </a:lnTo>
                  <a:lnTo>
                    <a:pt x="4770" y="39716"/>
                  </a:lnTo>
                  <a:lnTo>
                    <a:pt x="3187" y="39133"/>
                  </a:lnTo>
                  <a:lnTo>
                    <a:pt x="5561" y="38279"/>
                  </a:lnTo>
                  <a:close/>
                  <a:moveTo>
                    <a:pt x="29886" y="39507"/>
                  </a:moveTo>
                  <a:lnTo>
                    <a:pt x="30261" y="39632"/>
                  </a:lnTo>
                  <a:lnTo>
                    <a:pt x="29886" y="39737"/>
                  </a:lnTo>
                  <a:lnTo>
                    <a:pt x="29532" y="39632"/>
                  </a:lnTo>
                  <a:lnTo>
                    <a:pt x="29886" y="39507"/>
                  </a:lnTo>
                  <a:close/>
                  <a:moveTo>
                    <a:pt x="28178" y="39549"/>
                  </a:moveTo>
                  <a:lnTo>
                    <a:pt x="28553" y="39653"/>
                  </a:lnTo>
                  <a:lnTo>
                    <a:pt x="28199" y="39799"/>
                  </a:lnTo>
                  <a:lnTo>
                    <a:pt x="27824" y="39716"/>
                  </a:lnTo>
                  <a:lnTo>
                    <a:pt x="28178" y="39549"/>
                  </a:lnTo>
                  <a:close/>
                  <a:moveTo>
                    <a:pt x="31594" y="39591"/>
                  </a:moveTo>
                  <a:lnTo>
                    <a:pt x="31948" y="39757"/>
                  </a:lnTo>
                  <a:lnTo>
                    <a:pt x="31573" y="39820"/>
                  </a:lnTo>
                  <a:lnTo>
                    <a:pt x="31219" y="39695"/>
                  </a:lnTo>
                  <a:lnTo>
                    <a:pt x="31594" y="39591"/>
                  </a:lnTo>
                  <a:close/>
                  <a:moveTo>
                    <a:pt x="29053" y="39799"/>
                  </a:moveTo>
                  <a:lnTo>
                    <a:pt x="29323" y="39882"/>
                  </a:lnTo>
                  <a:lnTo>
                    <a:pt x="29053" y="39945"/>
                  </a:lnTo>
                  <a:lnTo>
                    <a:pt x="28782" y="39903"/>
                  </a:lnTo>
                  <a:lnTo>
                    <a:pt x="29053" y="39799"/>
                  </a:lnTo>
                  <a:close/>
                  <a:moveTo>
                    <a:pt x="30740" y="39820"/>
                  </a:moveTo>
                  <a:lnTo>
                    <a:pt x="31010" y="39924"/>
                  </a:lnTo>
                  <a:lnTo>
                    <a:pt x="30719" y="39966"/>
                  </a:lnTo>
                  <a:lnTo>
                    <a:pt x="30448" y="39882"/>
                  </a:lnTo>
                  <a:lnTo>
                    <a:pt x="30740" y="39820"/>
                  </a:lnTo>
                  <a:close/>
                  <a:moveTo>
                    <a:pt x="11455" y="36987"/>
                  </a:moveTo>
                  <a:lnTo>
                    <a:pt x="26866" y="39841"/>
                  </a:lnTo>
                  <a:lnTo>
                    <a:pt x="26533" y="39986"/>
                  </a:lnTo>
                  <a:lnTo>
                    <a:pt x="8623" y="38279"/>
                  </a:lnTo>
                  <a:lnTo>
                    <a:pt x="11455" y="36987"/>
                  </a:lnTo>
                  <a:close/>
                  <a:moveTo>
                    <a:pt x="48358" y="37300"/>
                  </a:moveTo>
                  <a:lnTo>
                    <a:pt x="51170" y="38633"/>
                  </a:lnTo>
                  <a:lnTo>
                    <a:pt x="33260" y="40049"/>
                  </a:lnTo>
                  <a:lnTo>
                    <a:pt x="32906" y="39882"/>
                  </a:lnTo>
                  <a:lnTo>
                    <a:pt x="48358" y="37300"/>
                  </a:lnTo>
                  <a:close/>
                  <a:moveTo>
                    <a:pt x="27366" y="39924"/>
                  </a:moveTo>
                  <a:lnTo>
                    <a:pt x="27657" y="39986"/>
                  </a:lnTo>
                  <a:lnTo>
                    <a:pt x="27387" y="40070"/>
                  </a:lnTo>
                  <a:lnTo>
                    <a:pt x="27095" y="40049"/>
                  </a:lnTo>
                  <a:lnTo>
                    <a:pt x="27366" y="39924"/>
                  </a:lnTo>
                  <a:close/>
                  <a:moveTo>
                    <a:pt x="29886" y="40028"/>
                  </a:moveTo>
                  <a:lnTo>
                    <a:pt x="30052" y="40070"/>
                  </a:lnTo>
                  <a:lnTo>
                    <a:pt x="29886" y="40111"/>
                  </a:lnTo>
                  <a:lnTo>
                    <a:pt x="29719" y="40070"/>
                  </a:lnTo>
                  <a:lnTo>
                    <a:pt x="29886" y="40028"/>
                  </a:lnTo>
                  <a:close/>
                  <a:moveTo>
                    <a:pt x="32406" y="39966"/>
                  </a:moveTo>
                  <a:lnTo>
                    <a:pt x="32676" y="40091"/>
                  </a:lnTo>
                  <a:lnTo>
                    <a:pt x="32385" y="40111"/>
                  </a:lnTo>
                  <a:lnTo>
                    <a:pt x="32114" y="40028"/>
                  </a:lnTo>
                  <a:lnTo>
                    <a:pt x="32406" y="39966"/>
                  </a:lnTo>
                  <a:close/>
                  <a:moveTo>
                    <a:pt x="54231" y="38674"/>
                  </a:moveTo>
                  <a:lnTo>
                    <a:pt x="56605" y="39570"/>
                  </a:lnTo>
                  <a:lnTo>
                    <a:pt x="55002" y="40132"/>
                  </a:lnTo>
                  <a:lnTo>
                    <a:pt x="52274" y="38841"/>
                  </a:lnTo>
                  <a:lnTo>
                    <a:pt x="54231" y="38674"/>
                  </a:lnTo>
                  <a:close/>
                  <a:moveTo>
                    <a:pt x="28220" y="40091"/>
                  </a:moveTo>
                  <a:lnTo>
                    <a:pt x="28386" y="40111"/>
                  </a:lnTo>
                  <a:lnTo>
                    <a:pt x="28241" y="40153"/>
                  </a:lnTo>
                  <a:lnTo>
                    <a:pt x="28074" y="40153"/>
                  </a:lnTo>
                  <a:lnTo>
                    <a:pt x="28220" y="40091"/>
                  </a:lnTo>
                  <a:close/>
                  <a:moveTo>
                    <a:pt x="2750" y="39278"/>
                  </a:moveTo>
                  <a:lnTo>
                    <a:pt x="4416" y="39882"/>
                  </a:lnTo>
                  <a:lnTo>
                    <a:pt x="3791" y="40174"/>
                  </a:lnTo>
                  <a:lnTo>
                    <a:pt x="292" y="40153"/>
                  </a:lnTo>
                  <a:lnTo>
                    <a:pt x="2750" y="39278"/>
                  </a:lnTo>
                  <a:close/>
                  <a:moveTo>
                    <a:pt x="4791" y="40028"/>
                  </a:moveTo>
                  <a:lnTo>
                    <a:pt x="5207" y="40195"/>
                  </a:lnTo>
                  <a:lnTo>
                    <a:pt x="4457" y="40174"/>
                  </a:lnTo>
                  <a:lnTo>
                    <a:pt x="4791" y="40028"/>
                  </a:lnTo>
                  <a:close/>
                  <a:moveTo>
                    <a:pt x="31552" y="40111"/>
                  </a:moveTo>
                  <a:lnTo>
                    <a:pt x="31698" y="40174"/>
                  </a:lnTo>
                  <a:lnTo>
                    <a:pt x="31552" y="40195"/>
                  </a:lnTo>
                  <a:lnTo>
                    <a:pt x="31385" y="40153"/>
                  </a:lnTo>
                  <a:lnTo>
                    <a:pt x="31552" y="40111"/>
                  </a:lnTo>
                  <a:close/>
                  <a:moveTo>
                    <a:pt x="7935" y="38591"/>
                  </a:moveTo>
                  <a:lnTo>
                    <a:pt x="11392" y="40236"/>
                  </a:lnTo>
                  <a:lnTo>
                    <a:pt x="6061" y="40195"/>
                  </a:lnTo>
                  <a:lnTo>
                    <a:pt x="5166" y="39861"/>
                  </a:lnTo>
                  <a:lnTo>
                    <a:pt x="7935" y="38591"/>
                  </a:lnTo>
                  <a:close/>
                  <a:moveTo>
                    <a:pt x="8560" y="38570"/>
                  </a:moveTo>
                  <a:lnTo>
                    <a:pt x="25991" y="40236"/>
                  </a:lnTo>
                  <a:lnTo>
                    <a:pt x="25741" y="40361"/>
                  </a:lnTo>
                  <a:lnTo>
                    <a:pt x="12080" y="40236"/>
                  </a:lnTo>
                  <a:lnTo>
                    <a:pt x="8560" y="38570"/>
                  </a:lnTo>
                  <a:close/>
                  <a:moveTo>
                    <a:pt x="26741" y="40299"/>
                  </a:moveTo>
                  <a:lnTo>
                    <a:pt x="26595" y="40361"/>
                  </a:lnTo>
                  <a:lnTo>
                    <a:pt x="26429" y="40361"/>
                  </a:lnTo>
                  <a:lnTo>
                    <a:pt x="26574" y="40299"/>
                  </a:lnTo>
                  <a:close/>
                  <a:moveTo>
                    <a:pt x="33197" y="40340"/>
                  </a:moveTo>
                  <a:lnTo>
                    <a:pt x="33343" y="40424"/>
                  </a:lnTo>
                  <a:lnTo>
                    <a:pt x="33176" y="40424"/>
                  </a:lnTo>
                  <a:lnTo>
                    <a:pt x="33030" y="40361"/>
                  </a:lnTo>
                  <a:lnTo>
                    <a:pt x="33197" y="40340"/>
                  </a:lnTo>
                  <a:close/>
                  <a:moveTo>
                    <a:pt x="51253" y="38924"/>
                  </a:moveTo>
                  <a:lnTo>
                    <a:pt x="47692" y="40528"/>
                  </a:lnTo>
                  <a:lnTo>
                    <a:pt x="34030" y="40424"/>
                  </a:lnTo>
                  <a:lnTo>
                    <a:pt x="33780" y="40299"/>
                  </a:lnTo>
                  <a:lnTo>
                    <a:pt x="51253" y="38924"/>
                  </a:lnTo>
                  <a:close/>
                  <a:moveTo>
                    <a:pt x="51857" y="38966"/>
                  </a:moveTo>
                  <a:lnTo>
                    <a:pt x="54606" y="40278"/>
                  </a:lnTo>
                  <a:lnTo>
                    <a:pt x="53731" y="40590"/>
                  </a:lnTo>
                  <a:lnTo>
                    <a:pt x="48379" y="40549"/>
                  </a:lnTo>
                  <a:lnTo>
                    <a:pt x="51857" y="38966"/>
                  </a:lnTo>
                  <a:close/>
                  <a:moveTo>
                    <a:pt x="54981" y="40445"/>
                  </a:moveTo>
                  <a:lnTo>
                    <a:pt x="55314" y="40590"/>
                  </a:lnTo>
                  <a:lnTo>
                    <a:pt x="54564" y="40590"/>
                  </a:lnTo>
                  <a:lnTo>
                    <a:pt x="54981" y="40445"/>
                  </a:lnTo>
                  <a:close/>
                  <a:moveTo>
                    <a:pt x="12684" y="40528"/>
                  </a:moveTo>
                  <a:lnTo>
                    <a:pt x="25117" y="40632"/>
                  </a:lnTo>
                  <a:lnTo>
                    <a:pt x="24971" y="40715"/>
                  </a:lnTo>
                  <a:lnTo>
                    <a:pt x="14745" y="41507"/>
                  </a:lnTo>
                  <a:lnTo>
                    <a:pt x="12684" y="40528"/>
                  </a:lnTo>
                  <a:close/>
                  <a:moveTo>
                    <a:pt x="34655" y="40715"/>
                  </a:moveTo>
                  <a:lnTo>
                    <a:pt x="47067" y="40819"/>
                  </a:lnTo>
                  <a:lnTo>
                    <a:pt x="45005" y="41777"/>
                  </a:lnTo>
                  <a:lnTo>
                    <a:pt x="34801" y="40799"/>
                  </a:lnTo>
                  <a:lnTo>
                    <a:pt x="34655" y="40715"/>
                  </a:lnTo>
                  <a:close/>
                  <a:moveTo>
                    <a:pt x="6852" y="40486"/>
                  </a:moveTo>
                  <a:lnTo>
                    <a:pt x="12017" y="40528"/>
                  </a:lnTo>
                  <a:lnTo>
                    <a:pt x="14162" y="41569"/>
                  </a:lnTo>
                  <a:lnTo>
                    <a:pt x="10497" y="41861"/>
                  </a:lnTo>
                  <a:lnTo>
                    <a:pt x="6852" y="40486"/>
                  </a:lnTo>
                  <a:close/>
                  <a:moveTo>
                    <a:pt x="47754" y="40819"/>
                  </a:moveTo>
                  <a:lnTo>
                    <a:pt x="52919" y="40861"/>
                  </a:lnTo>
                  <a:lnTo>
                    <a:pt x="49254" y="42173"/>
                  </a:lnTo>
                  <a:lnTo>
                    <a:pt x="45588" y="41819"/>
                  </a:lnTo>
                  <a:lnTo>
                    <a:pt x="47754" y="40819"/>
                  </a:lnTo>
                  <a:close/>
                  <a:moveTo>
                    <a:pt x="3833" y="40465"/>
                  </a:moveTo>
                  <a:lnTo>
                    <a:pt x="5999" y="40486"/>
                  </a:lnTo>
                  <a:lnTo>
                    <a:pt x="9810" y="41902"/>
                  </a:lnTo>
                  <a:lnTo>
                    <a:pt x="4499" y="42319"/>
                  </a:lnTo>
                  <a:lnTo>
                    <a:pt x="1542" y="41507"/>
                  </a:lnTo>
                  <a:lnTo>
                    <a:pt x="3833" y="40465"/>
                  </a:lnTo>
                  <a:close/>
                  <a:moveTo>
                    <a:pt x="24159" y="41069"/>
                  </a:moveTo>
                  <a:lnTo>
                    <a:pt x="16495" y="42340"/>
                  </a:lnTo>
                  <a:lnTo>
                    <a:pt x="15266" y="41757"/>
                  </a:lnTo>
                  <a:lnTo>
                    <a:pt x="24159" y="41069"/>
                  </a:lnTo>
                  <a:close/>
                  <a:moveTo>
                    <a:pt x="35592" y="41153"/>
                  </a:moveTo>
                  <a:lnTo>
                    <a:pt x="44485" y="42007"/>
                  </a:lnTo>
                  <a:lnTo>
                    <a:pt x="43235" y="42569"/>
                  </a:lnTo>
                  <a:lnTo>
                    <a:pt x="35592" y="41153"/>
                  </a:lnTo>
                  <a:close/>
                  <a:moveTo>
                    <a:pt x="53773" y="40882"/>
                  </a:moveTo>
                  <a:lnTo>
                    <a:pt x="55918" y="40903"/>
                  </a:lnTo>
                  <a:lnTo>
                    <a:pt x="58209" y="41986"/>
                  </a:lnTo>
                  <a:lnTo>
                    <a:pt x="55252" y="42756"/>
                  </a:lnTo>
                  <a:lnTo>
                    <a:pt x="49920" y="42236"/>
                  </a:lnTo>
                  <a:lnTo>
                    <a:pt x="53773" y="40882"/>
                  </a:lnTo>
                  <a:close/>
                  <a:moveTo>
                    <a:pt x="14704" y="41819"/>
                  </a:moveTo>
                  <a:lnTo>
                    <a:pt x="15995" y="42423"/>
                  </a:lnTo>
                  <a:lnTo>
                    <a:pt x="13267" y="42881"/>
                  </a:lnTo>
                  <a:lnTo>
                    <a:pt x="11143" y="42090"/>
                  </a:lnTo>
                  <a:lnTo>
                    <a:pt x="14704" y="41819"/>
                  </a:lnTo>
                  <a:close/>
                  <a:moveTo>
                    <a:pt x="22618" y="41611"/>
                  </a:moveTo>
                  <a:lnTo>
                    <a:pt x="17661" y="42902"/>
                  </a:lnTo>
                  <a:lnTo>
                    <a:pt x="16953" y="42569"/>
                  </a:lnTo>
                  <a:lnTo>
                    <a:pt x="22618" y="41611"/>
                  </a:lnTo>
                  <a:close/>
                  <a:moveTo>
                    <a:pt x="37133" y="41736"/>
                  </a:moveTo>
                  <a:lnTo>
                    <a:pt x="42777" y="42777"/>
                  </a:lnTo>
                  <a:lnTo>
                    <a:pt x="42069" y="43110"/>
                  </a:lnTo>
                  <a:lnTo>
                    <a:pt x="37133" y="41736"/>
                  </a:lnTo>
                  <a:close/>
                  <a:moveTo>
                    <a:pt x="45047" y="42069"/>
                  </a:moveTo>
                  <a:lnTo>
                    <a:pt x="48608" y="42402"/>
                  </a:lnTo>
                  <a:lnTo>
                    <a:pt x="46463" y="43173"/>
                  </a:lnTo>
                  <a:lnTo>
                    <a:pt x="43735" y="42652"/>
                  </a:lnTo>
                  <a:lnTo>
                    <a:pt x="45047" y="42069"/>
                  </a:lnTo>
                  <a:close/>
                  <a:moveTo>
                    <a:pt x="21118" y="42298"/>
                  </a:moveTo>
                  <a:lnTo>
                    <a:pt x="18411" y="43256"/>
                  </a:lnTo>
                  <a:lnTo>
                    <a:pt x="18057" y="43089"/>
                  </a:lnTo>
                  <a:lnTo>
                    <a:pt x="21118" y="42298"/>
                  </a:lnTo>
                  <a:close/>
                  <a:moveTo>
                    <a:pt x="38633" y="42444"/>
                  </a:moveTo>
                  <a:lnTo>
                    <a:pt x="41673" y="43298"/>
                  </a:lnTo>
                  <a:lnTo>
                    <a:pt x="41319" y="43444"/>
                  </a:lnTo>
                  <a:lnTo>
                    <a:pt x="38633" y="42444"/>
                  </a:lnTo>
                  <a:close/>
                  <a:moveTo>
                    <a:pt x="19681" y="43110"/>
                  </a:moveTo>
                  <a:lnTo>
                    <a:pt x="18890" y="43485"/>
                  </a:lnTo>
                  <a:lnTo>
                    <a:pt x="18786" y="43444"/>
                  </a:lnTo>
                  <a:lnTo>
                    <a:pt x="19681" y="43110"/>
                  </a:lnTo>
                  <a:close/>
                  <a:moveTo>
                    <a:pt x="16453" y="42652"/>
                  </a:moveTo>
                  <a:lnTo>
                    <a:pt x="17224" y="43006"/>
                  </a:lnTo>
                  <a:lnTo>
                    <a:pt x="15079" y="43568"/>
                  </a:lnTo>
                  <a:lnTo>
                    <a:pt x="13808" y="43089"/>
                  </a:lnTo>
                  <a:lnTo>
                    <a:pt x="16453" y="42652"/>
                  </a:lnTo>
                  <a:close/>
                  <a:moveTo>
                    <a:pt x="10455" y="42152"/>
                  </a:moveTo>
                  <a:lnTo>
                    <a:pt x="12705" y="42985"/>
                  </a:lnTo>
                  <a:lnTo>
                    <a:pt x="9060" y="43589"/>
                  </a:lnTo>
                  <a:lnTo>
                    <a:pt x="5311" y="42548"/>
                  </a:lnTo>
                  <a:lnTo>
                    <a:pt x="10455" y="42152"/>
                  </a:lnTo>
                  <a:close/>
                  <a:moveTo>
                    <a:pt x="40049" y="43298"/>
                  </a:moveTo>
                  <a:lnTo>
                    <a:pt x="40944" y="43631"/>
                  </a:lnTo>
                  <a:lnTo>
                    <a:pt x="40840" y="43673"/>
                  </a:lnTo>
                  <a:lnTo>
                    <a:pt x="40049" y="43298"/>
                  </a:lnTo>
                  <a:close/>
                  <a:moveTo>
                    <a:pt x="43277" y="42881"/>
                  </a:moveTo>
                  <a:lnTo>
                    <a:pt x="45901" y="43360"/>
                  </a:lnTo>
                  <a:lnTo>
                    <a:pt x="44630" y="43818"/>
                  </a:lnTo>
                  <a:lnTo>
                    <a:pt x="42506" y="43214"/>
                  </a:lnTo>
                  <a:lnTo>
                    <a:pt x="43277" y="42881"/>
                  </a:lnTo>
                  <a:close/>
                  <a:moveTo>
                    <a:pt x="49275" y="42465"/>
                  </a:moveTo>
                  <a:lnTo>
                    <a:pt x="54419" y="42965"/>
                  </a:lnTo>
                  <a:lnTo>
                    <a:pt x="50649" y="43943"/>
                  </a:lnTo>
                  <a:lnTo>
                    <a:pt x="47025" y="43277"/>
                  </a:lnTo>
                  <a:lnTo>
                    <a:pt x="49275" y="42465"/>
                  </a:lnTo>
                  <a:close/>
                  <a:moveTo>
                    <a:pt x="17619" y="43214"/>
                  </a:moveTo>
                  <a:lnTo>
                    <a:pt x="18036" y="43402"/>
                  </a:lnTo>
                  <a:lnTo>
                    <a:pt x="16287" y="44006"/>
                  </a:lnTo>
                  <a:lnTo>
                    <a:pt x="15558" y="43735"/>
                  </a:lnTo>
                  <a:lnTo>
                    <a:pt x="17619" y="43214"/>
                  </a:lnTo>
                  <a:close/>
                  <a:moveTo>
                    <a:pt x="42090" y="43402"/>
                  </a:moveTo>
                  <a:lnTo>
                    <a:pt x="44151" y="43985"/>
                  </a:lnTo>
                  <a:lnTo>
                    <a:pt x="43423" y="44235"/>
                  </a:lnTo>
                  <a:lnTo>
                    <a:pt x="41694" y="43589"/>
                  </a:lnTo>
                  <a:lnTo>
                    <a:pt x="42090" y="43402"/>
                  </a:lnTo>
                  <a:close/>
                  <a:moveTo>
                    <a:pt x="18390" y="43568"/>
                  </a:moveTo>
                  <a:lnTo>
                    <a:pt x="18536" y="43652"/>
                  </a:lnTo>
                  <a:lnTo>
                    <a:pt x="17078" y="44318"/>
                  </a:lnTo>
                  <a:lnTo>
                    <a:pt x="16703" y="44172"/>
                  </a:lnTo>
                  <a:lnTo>
                    <a:pt x="18390" y="43568"/>
                  </a:lnTo>
                  <a:close/>
                  <a:moveTo>
                    <a:pt x="13246" y="43194"/>
                  </a:moveTo>
                  <a:lnTo>
                    <a:pt x="14600" y="43693"/>
                  </a:lnTo>
                  <a:lnTo>
                    <a:pt x="11934" y="44381"/>
                  </a:lnTo>
                  <a:lnTo>
                    <a:pt x="9726" y="43777"/>
                  </a:lnTo>
                  <a:lnTo>
                    <a:pt x="13246" y="43194"/>
                  </a:lnTo>
                  <a:close/>
                  <a:moveTo>
                    <a:pt x="41319" y="43756"/>
                  </a:moveTo>
                  <a:lnTo>
                    <a:pt x="43006" y="44381"/>
                  </a:lnTo>
                  <a:lnTo>
                    <a:pt x="42631" y="44526"/>
                  </a:lnTo>
                  <a:lnTo>
                    <a:pt x="41173" y="43839"/>
                  </a:lnTo>
                  <a:lnTo>
                    <a:pt x="41319" y="43756"/>
                  </a:lnTo>
                  <a:close/>
                  <a:moveTo>
                    <a:pt x="46484" y="43464"/>
                  </a:moveTo>
                  <a:lnTo>
                    <a:pt x="49983" y="44110"/>
                  </a:lnTo>
                  <a:lnTo>
                    <a:pt x="47775" y="44672"/>
                  </a:lnTo>
                  <a:lnTo>
                    <a:pt x="45109" y="43943"/>
                  </a:lnTo>
                  <a:lnTo>
                    <a:pt x="46484" y="43464"/>
                  </a:lnTo>
                  <a:close/>
                  <a:moveTo>
                    <a:pt x="15079" y="43860"/>
                  </a:moveTo>
                  <a:lnTo>
                    <a:pt x="15870" y="44172"/>
                  </a:lnTo>
                  <a:lnTo>
                    <a:pt x="13787" y="44901"/>
                  </a:lnTo>
                  <a:lnTo>
                    <a:pt x="12475" y="44547"/>
                  </a:lnTo>
                  <a:lnTo>
                    <a:pt x="15079" y="43860"/>
                  </a:lnTo>
                  <a:close/>
                  <a:moveTo>
                    <a:pt x="44651" y="44110"/>
                  </a:moveTo>
                  <a:lnTo>
                    <a:pt x="47213" y="44818"/>
                  </a:lnTo>
                  <a:lnTo>
                    <a:pt x="45901" y="45172"/>
                  </a:lnTo>
                  <a:lnTo>
                    <a:pt x="43839" y="44402"/>
                  </a:lnTo>
                  <a:lnTo>
                    <a:pt x="44651" y="44110"/>
                  </a:lnTo>
                  <a:close/>
                  <a:moveTo>
                    <a:pt x="16287" y="44318"/>
                  </a:moveTo>
                  <a:lnTo>
                    <a:pt x="16703" y="44485"/>
                  </a:lnTo>
                  <a:lnTo>
                    <a:pt x="15016" y="45235"/>
                  </a:lnTo>
                  <a:lnTo>
                    <a:pt x="14266" y="45047"/>
                  </a:lnTo>
                  <a:lnTo>
                    <a:pt x="16287" y="44318"/>
                  </a:lnTo>
                  <a:close/>
                  <a:moveTo>
                    <a:pt x="9060" y="43902"/>
                  </a:moveTo>
                  <a:lnTo>
                    <a:pt x="11372" y="44526"/>
                  </a:lnTo>
                  <a:lnTo>
                    <a:pt x="7790" y="45464"/>
                  </a:lnTo>
                  <a:lnTo>
                    <a:pt x="3958" y="44756"/>
                  </a:lnTo>
                  <a:lnTo>
                    <a:pt x="9060" y="43902"/>
                  </a:lnTo>
                  <a:close/>
                  <a:moveTo>
                    <a:pt x="43423" y="44547"/>
                  </a:moveTo>
                  <a:lnTo>
                    <a:pt x="45422" y="45297"/>
                  </a:lnTo>
                  <a:lnTo>
                    <a:pt x="44672" y="45484"/>
                  </a:lnTo>
                  <a:lnTo>
                    <a:pt x="43006" y="44693"/>
                  </a:lnTo>
                  <a:lnTo>
                    <a:pt x="43423" y="44547"/>
                  </a:lnTo>
                  <a:close/>
                  <a:moveTo>
                    <a:pt x="50649" y="44235"/>
                  </a:moveTo>
                  <a:lnTo>
                    <a:pt x="55731" y="45172"/>
                  </a:lnTo>
                  <a:lnTo>
                    <a:pt x="51899" y="45818"/>
                  </a:lnTo>
                  <a:lnTo>
                    <a:pt x="48337" y="44839"/>
                  </a:lnTo>
                  <a:lnTo>
                    <a:pt x="50649" y="44235"/>
                  </a:lnTo>
                  <a:close/>
                  <a:moveTo>
                    <a:pt x="11913" y="44693"/>
                  </a:moveTo>
                  <a:lnTo>
                    <a:pt x="13308" y="45068"/>
                  </a:lnTo>
                  <a:lnTo>
                    <a:pt x="10705" y="45984"/>
                  </a:lnTo>
                  <a:lnTo>
                    <a:pt x="8477" y="45589"/>
                  </a:lnTo>
                  <a:lnTo>
                    <a:pt x="11913" y="44693"/>
                  </a:lnTo>
                  <a:close/>
                  <a:moveTo>
                    <a:pt x="47775" y="44985"/>
                  </a:moveTo>
                  <a:lnTo>
                    <a:pt x="51211" y="45943"/>
                  </a:lnTo>
                  <a:lnTo>
                    <a:pt x="48962" y="46317"/>
                  </a:lnTo>
                  <a:lnTo>
                    <a:pt x="46380" y="45339"/>
                  </a:lnTo>
                  <a:lnTo>
                    <a:pt x="47775" y="44985"/>
                  </a:lnTo>
                  <a:close/>
                  <a:moveTo>
                    <a:pt x="13808" y="45214"/>
                  </a:moveTo>
                  <a:lnTo>
                    <a:pt x="14620" y="45422"/>
                  </a:lnTo>
                  <a:lnTo>
                    <a:pt x="12621" y="46338"/>
                  </a:lnTo>
                  <a:lnTo>
                    <a:pt x="11288" y="46109"/>
                  </a:lnTo>
                  <a:lnTo>
                    <a:pt x="13808" y="45214"/>
                  </a:lnTo>
                  <a:close/>
                  <a:moveTo>
                    <a:pt x="3125" y="44881"/>
                  </a:moveTo>
                  <a:lnTo>
                    <a:pt x="7123" y="45630"/>
                  </a:lnTo>
                  <a:lnTo>
                    <a:pt x="3687" y="46526"/>
                  </a:lnTo>
                  <a:lnTo>
                    <a:pt x="1000" y="45235"/>
                  </a:lnTo>
                  <a:lnTo>
                    <a:pt x="3125" y="44881"/>
                  </a:lnTo>
                  <a:close/>
                  <a:moveTo>
                    <a:pt x="45901" y="45464"/>
                  </a:moveTo>
                  <a:lnTo>
                    <a:pt x="48400" y="46401"/>
                  </a:lnTo>
                  <a:lnTo>
                    <a:pt x="47067" y="46630"/>
                  </a:lnTo>
                  <a:lnTo>
                    <a:pt x="45068" y="45693"/>
                  </a:lnTo>
                  <a:lnTo>
                    <a:pt x="45901" y="45464"/>
                  </a:lnTo>
                  <a:close/>
                  <a:moveTo>
                    <a:pt x="56564" y="45339"/>
                  </a:moveTo>
                  <a:lnTo>
                    <a:pt x="58688" y="45714"/>
                  </a:lnTo>
                  <a:lnTo>
                    <a:pt x="55981" y="46963"/>
                  </a:lnTo>
                  <a:lnTo>
                    <a:pt x="52544" y="46005"/>
                  </a:lnTo>
                  <a:lnTo>
                    <a:pt x="56564" y="45339"/>
                  </a:lnTo>
                  <a:close/>
                  <a:moveTo>
                    <a:pt x="3645" y="46838"/>
                  </a:moveTo>
                  <a:lnTo>
                    <a:pt x="4437" y="47192"/>
                  </a:lnTo>
                  <a:lnTo>
                    <a:pt x="4437" y="47192"/>
                  </a:lnTo>
                  <a:lnTo>
                    <a:pt x="2812" y="47046"/>
                  </a:lnTo>
                  <a:lnTo>
                    <a:pt x="3645" y="46838"/>
                  </a:lnTo>
                  <a:close/>
                  <a:moveTo>
                    <a:pt x="7810" y="45755"/>
                  </a:moveTo>
                  <a:lnTo>
                    <a:pt x="10164" y="46193"/>
                  </a:lnTo>
                  <a:lnTo>
                    <a:pt x="6686" y="47421"/>
                  </a:lnTo>
                  <a:lnTo>
                    <a:pt x="5270" y="47275"/>
                  </a:lnTo>
                  <a:lnTo>
                    <a:pt x="4083" y="46713"/>
                  </a:lnTo>
                  <a:lnTo>
                    <a:pt x="7810" y="45755"/>
                  </a:lnTo>
                  <a:close/>
                  <a:moveTo>
                    <a:pt x="56022" y="47255"/>
                  </a:moveTo>
                  <a:lnTo>
                    <a:pt x="56855" y="47484"/>
                  </a:lnTo>
                  <a:lnTo>
                    <a:pt x="55231" y="47630"/>
                  </a:lnTo>
                  <a:lnTo>
                    <a:pt x="56022" y="47255"/>
                  </a:lnTo>
                  <a:close/>
                  <a:moveTo>
                    <a:pt x="10726" y="46297"/>
                  </a:moveTo>
                  <a:lnTo>
                    <a:pt x="12142" y="46547"/>
                  </a:lnTo>
                  <a:lnTo>
                    <a:pt x="9643" y="47692"/>
                  </a:lnTo>
                  <a:lnTo>
                    <a:pt x="7373" y="47484"/>
                  </a:lnTo>
                  <a:lnTo>
                    <a:pt x="10726" y="46297"/>
                  </a:lnTo>
                  <a:close/>
                  <a:moveTo>
                    <a:pt x="51878" y="46109"/>
                  </a:moveTo>
                  <a:lnTo>
                    <a:pt x="55585" y="47151"/>
                  </a:lnTo>
                  <a:lnTo>
                    <a:pt x="54377" y="47692"/>
                  </a:lnTo>
                  <a:lnTo>
                    <a:pt x="52961" y="47796"/>
                  </a:lnTo>
                  <a:lnTo>
                    <a:pt x="49504" y="46505"/>
                  </a:lnTo>
                  <a:lnTo>
                    <a:pt x="51878" y="46109"/>
                  </a:lnTo>
                  <a:close/>
                  <a:moveTo>
                    <a:pt x="48941" y="46609"/>
                  </a:moveTo>
                  <a:lnTo>
                    <a:pt x="52274" y="47859"/>
                  </a:lnTo>
                  <a:lnTo>
                    <a:pt x="50004" y="48025"/>
                  </a:lnTo>
                  <a:lnTo>
                    <a:pt x="47525" y="46838"/>
                  </a:lnTo>
                  <a:lnTo>
                    <a:pt x="48941" y="46609"/>
                  </a:lnTo>
                  <a:close/>
                  <a:moveTo>
                    <a:pt x="6727" y="47713"/>
                  </a:moveTo>
                  <a:lnTo>
                    <a:pt x="9122" y="47942"/>
                  </a:lnTo>
                  <a:lnTo>
                    <a:pt x="7852" y="48504"/>
                  </a:lnTo>
                  <a:lnTo>
                    <a:pt x="6415" y="47817"/>
                  </a:lnTo>
                  <a:lnTo>
                    <a:pt x="6727" y="47713"/>
                  </a:lnTo>
                  <a:close/>
                  <a:moveTo>
                    <a:pt x="29074" y="40674"/>
                  </a:moveTo>
                  <a:lnTo>
                    <a:pt x="30677" y="40694"/>
                  </a:lnTo>
                  <a:lnTo>
                    <a:pt x="32281" y="40840"/>
                  </a:lnTo>
                  <a:lnTo>
                    <a:pt x="33864" y="41132"/>
                  </a:lnTo>
                  <a:lnTo>
                    <a:pt x="35425" y="41569"/>
                  </a:lnTo>
                  <a:lnTo>
                    <a:pt x="36925" y="42131"/>
                  </a:lnTo>
                  <a:lnTo>
                    <a:pt x="40486" y="43818"/>
                  </a:lnTo>
                  <a:lnTo>
                    <a:pt x="29823" y="48692"/>
                  </a:lnTo>
                  <a:lnTo>
                    <a:pt x="19223" y="43652"/>
                  </a:lnTo>
                  <a:lnTo>
                    <a:pt x="22826" y="42007"/>
                  </a:lnTo>
                  <a:lnTo>
                    <a:pt x="24325" y="41465"/>
                  </a:lnTo>
                  <a:lnTo>
                    <a:pt x="25887" y="41069"/>
                  </a:lnTo>
                  <a:lnTo>
                    <a:pt x="27470" y="40799"/>
                  </a:lnTo>
                  <a:lnTo>
                    <a:pt x="29074" y="40674"/>
                  </a:lnTo>
                  <a:close/>
                  <a:moveTo>
                    <a:pt x="52919" y="48088"/>
                  </a:moveTo>
                  <a:lnTo>
                    <a:pt x="53232" y="48213"/>
                  </a:lnTo>
                  <a:lnTo>
                    <a:pt x="51774" y="48879"/>
                  </a:lnTo>
                  <a:lnTo>
                    <a:pt x="50524" y="48275"/>
                  </a:lnTo>
                  <a:lnTo>
                    <a:pt x="52919" y="48088"/>
                  </a:lnTo>
                  <a:close/>
                  <a:moveTo>
                    <a:pt x="18869" y="43798"/>
                  </a:moveTo>
                  <a:lnTo>
                    <a:pt x="29469" y="48858"/>
                  </a:lnTo>
                  <a:lnTo>
                    <a:pt x="29365" y="48900"/>
                  </a:lnTo>
                  <a:lnTo>
                    <a:pt x="17453" y="44443"/>
                  </a:lnTo>
                  <a:lnTo>
                    <a:pt x="18869" y="43798"/>
                  </a:lnTo>
                  <a:close/>
                  <a:moveTo>
                    <a:pt x="40840" y="43985"/>
                  </a:moveTo>
                  <a:lnTo>
                    <a:pt x="42236" y="44651"/>
                  </a:lnTo>
                  <a:lnTo>
                    <a:pt x="30261" y="48900"/>
                  </a:lnTo>
                  <a:lnTo>
                    <a:pt x="30157" y="48858"/>
                  </a:lnTo>
                  <a:lnTo>
                    <a:pt x="40840" y="43985"/>
                  </a:lnTo>
                  <a:close/>
                  <a:moveTo>
                    <a:pt x="29823" y="49025"/>
                  </a:moveTo>
                  <a:lnTo>
                    <a:pt x="29865" y="49046"/>
                  </a:lnTo>
                  <a:lnTo>
                    <a:pt x="29823" y="49067"/>
                  </a:lnTo>
                  <a:lnTo>
                    <a:pt x="29761" y="49046"/>
                  </a:lnTo>
                  <a:lnTo>
                    <a:pt x="29823" y="49025"/>
                  </a:lnTo>
                  <a:close/>
                  <a:moveTo>
                    <a:pt x="17078" y="44631"/>
                  </a:moveTo>
                  <a:lnTo>
                    <a:pt x="28990" y="49067"/>
                  </a:lnTo>
                  <a:lnTo>
                    <a:pt x="28949" y="49087"/>
                  </a:lnTo>
                  <a:lnTo>
                    <a:pt x="15454" y="45359"/>
                  </a:lnTo>
                  <a:lnTo>
                    <a:pt x="17078" y="44631"/>
                  </a:lnTo>
                  <a:close/>
                  <a:moveTo>
                    <a:pt x="42610" y="44839"/>
                  </a:moveTo>
                  <a:lnTo>
                    <a:pt x="44235" y="45609"/>
                  </a:lnTo>
                  <a:lnTo>
                    <a:pt x="30698" y="49108"/>
                  </a:lnTo>
                  <a:lnTo>
                    <a:pt x="30636" y="49087"/>
                  </a:lnTo>
                  <a:lnTo>
                    <a:pt x="42610" y="44839"/>
                  </a:lnTo>
                  <a:close/>
                  <a:moveTo>
                    <a:pt x="30240" y="49212"/>
                  </a:moveTo>
                  <a:lnTo>
                    <a:pt x="30261" y="49233"/>
                  </a:lnTo>
                  <a:lnTo>
                    <a:pt x="30240" y="49233"/>
                  </a:lnTo>
                  <a:lnTo>
                    <a:pt x="30240" y="49212"/>
                  </a:lnTo>
                  <a:close/>
                  <a:moveTo>
                    <a:pt x="15058" y="45547"/>
                  </a:moveTo>
                  <a:lnTo>
                    <a:pt x="28532" y="49275"/>
                  </a:lnTo>
                  <a:lnTo>
                    <a:pt x="28532" y="49296"/>
                  </a:lnTo>
                  <a:lnTo>
                    <a:pt x="13100" y="46442"/>
                  </a:lnTo>
                  <a:lnTo>
                    <a:pt x="15058" y="45547"/>
                  </a:lnTo>
                  <a:close/>
                  <a:moveTo>
                    <a:pt x="44630" y="45797"/>
                  </a:moveTo>
                  <a:lnTo>
                    <a:pt x="46567" y="46713"/>
                  </a:lnTo>
                  <a:lnTo>
                    <a:pt x="31094" y="49316"/>
                  </a:lnTo>
                  <a:lnTo>
                    <a:pt x="31094" y="49296"/>
                  </a:lnTo>
                  <a:lnTo>
                    <a:pt x="44630" y="45797"/>
                  </a:lnTo>
                  <a:close/>
                  <a:moveTo>
                    <a:pt x="12642" y="46651"/>
                  </a:moveTo>
                  <a:lnTo>
                    <a:pt x="27720" y="49441"/>
                  </a:lnTo>
                  <a:lnTo>
                    <a:pt x="10226" y="47754"/>
                  </a:lnTo>
                  <a:lnTo>
                    <a:pt x="12642" y="46651"/>
                  </a:lnTo>
                  <a:close/>
                  <a:moveTo>
                    <a:pt x="2687" y="49150"/>
                  </a:moveTo>
                  <a:lnTo>
                    <a:pt x="3499" y="49462"/>
                  </a:lnTo>
                  <a:lnTo>
                    <a:pt x="1854" y="49441"/>
                  </a:lnTo>
                  <a:lnTo>
                    <a:pt x="2687" y="49150"/>
                  </a:lnTo>
                  <a:close/>
                  <a:moveTo>
                    <a:pt x="6019" y="47963"/>
                  </a:moveTo>
                  <a:lnTo>
                    <a:pt x="7519" y="48671"/>
                  </a:lnTo>
                  <a:lnTo>
                    <a:pt x="5770" y="49462"/>
                  </a:lnTo>
                  <a:lnTo>
                    <a:pt x="4333" y="49462"/>
                  </a:lnTo>
                  <a:lnTo>
                    <a:pt x="3104" y="49004"/>
                  </a:lnTo>
                  <a:lnTo>
                    <a:pt x="6019" y="47963"/>
                  </a:lnTo>
                  <a:close/>
                  <a:moveTo>
                    <a:pt x="47025" y="46921"/>
                  </a:moveTo>
                  <a:lnTo>
                    <a:pt x="49420" y="48088"/>
                  </a:lnTo>
                  <a:lnTo>
                    <a:pt x="31885" y="49462"/>
                  </a:lnTo>
                  <a:lnTo>
                    <a:pt x="47025" y="46921"/>
                  </a:lnTo>
                  <a:close/>
                  <a:moveTo>
                    <a:pt x="7852" y="48837"/>
                  </a:moveTo>
                  <a:lnTo>
                    <a:pt x="9247" y="49504"/>
                  </a:lnTo>
                  <a:lnTo>
                    <a:pt x="6457" y="49483"/>
                  </a:lnTo>
                  <a:lnTo>
                    <a:pt x="7852" y="48837"/>
                  </a:lnTo>
                  <a:close/>
                  <a:moveTo>
                    <a:pt x="9685" y="48004"/>
                  </a:moveTo>
                  <a:lnTo>
                    <a:pt x="26887" y="49650"/>
                  </a:lnTo>
                  <a:lnTo>
                    <a:pt x="9935" y="49504"/>
                  </a:lnTo>
                  <a:lnTo>
                    <a:pt x="8206" y="48671"/>
                  </a:lnTo>
                  <a:lnTo>
                    <a:pt x="9685" y="48004"/>
                  </a:lnTo>
                  <a:close/>
                  <a:moveTo>
                    <a:pt x="49962" y="48338"/>
                  </a:moveTo>
                  <a:lnTo>
                    <a:pt x="51441" y="49025"/>
                  </a:lnTo>
                  <a:lnTo>
                    <a:pt x="49670" y="49837"/>
                  </a:lnTo>
                  <a:lnTo>
                    <a:pt x="32718" y="49691"/>
                  </a:lnTo>
                  <a:lnTo>
                    <a:pt x="49962" y="48338"/>
                  </a:lnTo>
                  <a:close/>
                  <a:moveTo>
                    <a:pt x="51774" y="49191"/>
                  </a:moveTo>
                  <a:lnTo>
                    <a:pt x="53169" y="49858"/>
                  </a:lnTo>
                  <a:lnTo>
                    <a:pt x="50358" y="49837"/>
                  </a:lnTo>
                  <a:lnTo>
                    <a:pt x="51774" y="49191"/>
                  </a:lnTo>
                  <a:close/>
                  <a:moveTo>
                    <a:pt x="53627" y="48358"/>
                  </a:moveTo>
                  <a:lnTo>
                    <a:pt x="56522" y="49441"/>
                  </a:lnTo>
                  <a:lnTo>
                    <a:pt x="55272" y="49879"/>
                  </a:lnTo>
                  <a:lnTo>
                    <a:pt x="53856" y="49879"/>
                  </a:lnTo>
                  <a:lnTo>
                    <a:pt x="52128" y="49046"/>
                  </a:lnTo>
                  <a:lnTo>
                    <a:pt x="53627" y="48358"/>
                  </a:lnTo>
                  <a:close/>
                  <a:moveTo>
                    <a:pt x="56939" y="49608"/>
                  </a:moveTo>
                  <a:lnTo>
                    <a:pt x="57751" y="49900"/>
                  </a:lnTo>
                  <a:lnTo>
                    <a:pt x="56126" y="49879"/>
                  </a:lnTo>
                  <a:lnTo>
                    <a:pt x="56939" y="49608"/>
                  </a:lnTo>
                  <a:close/>
                  <a:moveTo>
                    <a:pt x="10559" y="49795"/>
                  </a:moveTo>
                  <a:lnTo>
                    <a:pt x="26075" y="49920"/>
                  </a:lnTo>
                  <a:lnTo>
                    <a:pt x="12996" y="50962"/>
                  </a:lnTo>
                  <a:lnTo>
                    <a:pt x="10559" y="49795"/>
                  </a:lnTo>
                  <a:close/>
                  <a:moveTo>
                    <a:pt x="33530" y="49983"/>
                  </a:moveTo>
                  <a:lnTo>
                    <a:pt x="49046" y="50129"/>
                  </a:lnTo>
                  <a:lnTo>
                    <a:pt x="46588" y="51232"/>
                  </a:lnTo>
                  <a:lnTo>
                    <a:pt x="33530" y="49983"/>
                  </a:lnTo>
                  <a:close/>
                  <a:moveTo>
                    <a:pt x="5832" y="49754"/>
                  </a:moveTo>
                  <a:lnTo>
                    <a:pt x="9872" y="49795"/>
                  </a:lnTo>
                  <a:lnTo>
                    <a:pt x="12434" y="51003"/>
                  </a:lnTo>
                  <a:lnTo>
                    <a:pt x="9185" y="51274"/>
                  </a:lnTo>
                  <a:lnTo>
                    <a:pt x="5520" y="49900"/>
                  </a:lnTo>
                  <a:lnTo>
                    <a:pt x="5832" y="49754"/>
                  </a:lnTo>
                  <a:close/>
                  <a:moveTo>
                    <a:pt x="49733" y="50129"/>
                  </a:moveTo>
                  <a:lnTo>
                    <a:pt x="53794" y="50149"/>
                  </a:lnTo>
                  <a:lnTo>
                    <a:pt x="54085" y="50295"/>
                  </a:lnTo>
                  <a:lnTo>
                    <a:pt x="50420" y="51607"/>
                  </a:lnTo>
                  <a:lnTo>
                    <a:pt x="47171" y="51295"/>
                  </a:lnTo>
                  <a:lnTo>
                    <a:pt x="49733" y="50129"/>
                  </a:lnTo>
                  <a:close/>
                  <a:moveTo>
                    <a:pt x="5145" y="50066"/>
                  </a:moveTo>
                  <a:lnTo>
                    <a:pt x="8498" y="51316"/>
                  </a:lnTo>
                  <a:lnTo>
                    <a:pt x="3604" y="51711"/>
                  </a:lnTo>
                  <a:lnTo>
                    <a:pt x="2333" y="51357"/>
                  </a:lnTo>
                  <a:lnTo>
                    <a:pt x="5145" y="50066"/>
                  </a:lnTo>
                  <a:close/>
                  <a:moveTo>
                    <a:pt x="1917" y="51545"/>
                  </a:moveTo>
                  <a:lnTo>
                    <a:pt x="2750" y="51774"/>
                  </a:lnTo>
                  <a:lnTo>
                    <a:pt x="1125" y="51899"/>
                  </a:lnTo>
                  <a:lnTo>
                    <a:pt x="1125" y="51899"/>
                  </a:lnTo>
                  <a:lnTo>
                    <a:pt x="1917" y="51545"/>
                  </a:lnTo>
                  <a:close/>
                  <a:moveTo>
                    <a:pt x="25304" y="50274"/>
                  </a:moveTo>
                  <a:lnTo>
                    <a:pt x="15141" y="51982"/>
                  </a:lnTo>
                  <a:lnTo>
                    <a:pt x="13517" y="51212"/>
                  </a:lnTo>
                  <a:lnTo>
                    <a:pt x="25304" y="50274"/>
                  </a:lnTo>
                  <a:close/>
                  <a:moveTo>
                    <a:pt x="54460" y="50483"/>
                  </a:moveTo>
                  <a:lnTo>
                    <a:pt x="57272" y="51816"/>
                  </a:lnTo>
                  <a:lnTo>
                    <a:pt x="55981" y="52149"/>
                  </a:lnTo>
                  <a:lnTo>
                    <a:pt x="51086" y="51670"/>
                  </a:lnTo>
                  <a:lnTo>
                    <a:pt x="54460" y="50483"/>
                  </a:lnTo>
                  <a:close/>
                  <a:moveTo>
                    <a:pt x="34322" y="50358"/>
                  </a:moveTo>
                  <a:lnTo>
                    <a:pt x="46067" y="51482"/>
                  </a:lnTo>
                  <a:lnTo>
                    <a:pt x="44443" y="52232"/>
                  </a:lnTo>
                  <a:lnTo>
                    <a:pt x="34322" y="50358"/>
                  </a:lnTo>
                  <a:close/>
                  <a:moveTo>
                    <a:pt x="57667" y="52003"/>
                  </a:moveTo>
                  <a:lnTo>
                    <a:pt x="58459" y="52378"/>
                  </a:lnTo>
                  <a:lnTo>
                    <a:pt x="56834" y="52232"/>
                  </a:lnTo>
                  <a:lnTo>
                    <a:pt x="57667" y="52003"/>
                  </a:lnTo>
                  <a:close/>
                  <a:moveTo>
                    <a:pt x="12954" y="51253"/>
                  </a:moveTo>
                  <a:lnTo>
                    <a:pt x="14641" y="52065"/>
                  </a:lnTo>
                  <a:lnTo>
                    <a:pt x="12350" y="52461"/>
                  </a:lnTo>
                  <a:lnTo>
                    <a:pt x="9831" y="51503"/>
                  </a:lnTo>
                  <a:lnTo>
                    <a:pt x="12954" y="51253"/>
                  </a:lnTo>
                  <a:close/>
                  <a:moveTo>
                    <a:pt x="24554" y="50712"/>
                  </a:moveTo>
                  <a:lnTo>
                    <a:pt x="16703" y="52732"/>
                  </a:lnTo>
                  <a:lnTo>
                    <a:pt x="15599" y="52211"/>
                  </a:lnTo>
                  <a:lnTo>
                    <a:pt x="24554" y="50712"/>
                  </a:lnTo>
                  <a:close/>
                  <a:moveTo>
                    <a:pt x="46651" y="51545"/>
                  </a:moveTo>
                  <a:lnTo>
                    <a:pt x="49754" y="51836"/>
                  </a:lnTo>
                  <a:lnTo>
                    <a:pt x="47213" y="52732"/>
                  </a:lnTo>
                  <a:lnTo>
                    <a:pt x="44922" y="52315"/>
                  </a:lnTo>
                  <a:lnTo>
                    <a:pt x="46651" y="51545"/>
                  </a:lnTo>
                  <a:close/>
                  <a:moveTo>
                    <a:pt x="35051" y="50795"/>
                  </a:moveTo>
                  <a:lnTo>
                    <a:pt x="43964" y="52440"/>
                  </a:lnTo>
                  <a:lnTo>
                    <a:pt x="42860" y="52940"/>
                  </a:lnTo>
                  <a:lnTo>
                    <a:pt x="35051" y="50795"/>
                  </a:lnTo>
                  <a:close/>
                  <a:moveTo>
                    <a:pt x="9143" y="51566"/>
                  </a:moveTo>
                  <a:lnTo>
                    <a:pt x="11788" y="52544"/>
                  </a:lnTo>
                  <a:lnTo>
                    <a:pt x="8581" y="53086"/>
                  </a:lnTo>
                  <a:lnTo>
                    <a:pt x="4416" y="51940"/>
                  </a:lnTo>
                  <a:lnTo>
                    <a:pt x="9143" y="51566"/>
                  </a:lnTo>
                  <a:close/>
                  <a:moveTo>
                    <a:pt x="15099" y="52295"/>
                  </a:moveTo>
                  <a:lnTo>
                    <a:pt x="16266" y="52836"/>
                  </a:lnTo>
                  <a:lnTo>
                    <a:pt x="14579" y="53294"/>
                  </a:lnTo>
                  <a:lnTo>
                    <a:pt x="12892" y="52649"/>
                  </a:lnTo>
                  <a:lnTo>
                    <a:pt x="15099" y="52295"/>
                  </a:lnTo>
                  <a:close/>
                  <a:moveTo>
                    <a:pt x="23825" y="51191"/>
                  </a:moveTo>
                  <a:lnTo>
                    <a:pt x="17890" y="53294"/>
                  </a:lnTo>
                  <a:lnTo>
                    <a:pt x="17120" y="52919"/>
                  </a:lnTo>
                  <a:lnTo>
                    <a:pt x="23825" y="51191"/>
                  </a:lnTo>
                  <a:close/>
                  <a:moveTo>
                    <a:pt x="50441" y="51899"/>
                  </a:moveTo>
                  <a:lnTo>
                    <a:pt x="55168" y="52357"/>
                  </a:lnTo>
                  <a:lnTo>
                    <a:pt x="50982" y="53440"/>
                  </a:lnTo>
                  <a:lnTo>
                    <a:pt x="47775" y="52857"/>
                  </a:lnTo>
                  <a:lnTo>
                    <a:pt x="50441" y="51899"/>
                  </a:lnTo>
                  <a:close/>
                  <a:moveTo>
                    <a:pt x="35759" y="51295"/>
                  </a:moveTo>
                  <a:lnTo>
                    <a:pt x="42444" y="53128"/>
                  </a:lnTo>
                  <a:lnTo>
                    <a:pt x="41673" y="53482"/>
                  </a:lnTo>
                  <a:lnTo>
                    <a:pt x="35759" y="51295"/>
                  </a:lnTo>
                  <a:close/>
                  <a:moveTo>
                    <a:pt x="44464" y="52524"/>
                  </a:moveTo>
                  <a:lnTo>
                    <a:pt x="46671" y="52940"/>
                  </a:lnTo>
                  <a:lnTo>
                    <a:pt x="44985" y="53544"/>
                  </a:lnTo>
                  <a:lnTo>
                    <a:pt x="43298" y="53065"/>
                  </a:lnTo>
                  <a:lnTo>
                    <a:pt x="44464" y="52524"/>
                  </a:lnTo>
                  <a:close/>
                  <a:moveTo>
                    <a:pt x="23159" y="51732"/>
                  </a:moveTo>
                  <a:lnTo>
                    <a:pt x="18786" y="53731"/>
                  </a:lnTo>
                  <a:lnTo>
                    <a:pt x="18265" y="53461"/>
                  </a:lnTo>
                  <a:lnTo>
                    <a:pt x="23159" y="51732"/>
                  </a:lnTo>
                  <a:close/>
                  <a:moveTo>
                    <a:pt x="16682" y="53044"/>
                  </a:moveTo>
                  <a:lnTo>
                    <a:pt x="17494" y="53440"/>
                  </a:lnTo>
                  <a:lnTo>
                    <a:pt x="16203" y="53898"/>
                  </a:lnTo>
                  <a:lnTo>
                    <a:pt x="15058" y="53461"/>
                  </a:lnTo>
                  <a:lnTo>
                    <a:pt x="16682" y="53044"/>
                  </a:lnTo>
                  <a:close/>
                  <a:moveTo>
                    <a:pt x="36425" y="51836"/>
                  </a:moveTo>
                  <a:lnTo>
                    <a:pt x="41298" y="53669"/>
                  </a:lnTo>
                  <a:lnTo>
                    <a:pt x="40757" y="53898"/>
                  </a:lnTo>
                  <a:lnTo>
                    <a:pt x="36425" y="51836"/>
                  </a:lnTo>
                  <a:close/>
                  <a:moveTo>
                    <a:pt x="12330" y="52753"/>
                  </a:moveTo>
                  <a:lnTo>
                    <a:pt x="14100" y="53419"/>
                  </a:lnTo>
                  <a:lnTo>
                    <a:pt x="11851" y="54002"/>
                  </a:lnTo>
                  <a:lnTo>
                    <a:pt x="9247" y="53273"/>
                  </a:lnTo>
                  <a:lnTo>
                    <a:pt x="12330" y="52753"/>
                  </a:lnTo>
                  <a:close/>
                  <a:moveTo>
                    <a:pt x="42881" y="53253"/>
                  </a:moveTo>
                  <a:lnTo>
                    <a:pt x="44506" y="53711"/>
                  </a:lnTo>
                  <a:lnTo>
                    <a:pt x="43339" y="54106"/>
                  </a:lnTo>
                  <a:lnTo>
                    <a:pt x="42048" y="53627"/>
                  </a:lnTo>
                  <a:lnTo>
                    <a:pt x="42881" y="53253"/>
                  </a:lnTo>
                  <a:close/>
                  <a:moveTo>
                    <a:pt x="47234" y="53044"/>
                  </a:moveTo>
                  <a:lnTo>
                    <a:pt x="50316" y="53607"/>
                  </a:lnTo>
                  <a:lnTo>
                    <a:pt x="47692" y="54294"/>
                  </a:lnTo>
                  <a:lnTo>
                    <a:pt x="45464" y="53669"/>
                  </a:lnTo>
                  <a:lnTo>
                    <a:pt x="47234" y="53044"/>
                  </a:lnTo>
                  <a:close/>
                  <a:moveTo>
                    <a:pt x="17869" y="53607"/>
                  </a:moveTo>
                  <a:lnTo>
                    <a:pt x="18452" y="53877"/>
                  </a:lnTo>
                  <a:lnTo>
                    <a:pt x="17432" y="54356"/>
                  </a:lnTo>
                  <a:lnTo>
                    <a:pt x="16620" y="54044"/>
                  </a:lnTo>
                  <a:lnTo>
                    <a:pt x="17869" y="53607"/>
                  </a:lnTo>
                  <a:close/>
                  <a:moveTo>
                    <a:pt x="41673" y="53794"/>
                  </a:moveTo>
                  <a:lnTo>
                    <a:pt x="42923" y="54273"/>
                  </a:lnTo>
                  <a:lnTo>
                    <a:pt x="42111" y="54544"/>
                  </a:lnTo>
                  <a:lnTo>
                    <a:pt x="41090" y="54065"/>
                  </a:lnTo>
                  <a:lnTo>
                    <a:pt x="41673" y="53794"/>
                  </a:lnTo>
                  <a:close/>
                  <a:moveTo>
                    <a:pt x="14558" y="53586"/>
                  </a:moveTo>
                  <a:lnTo>
                    <a:pt x="15787" y="54044"/>
                  </a:lnTo>
                  <a:lnTo>
                    <a:pt x="14141" y="54627"/>
                  </a:lnTo>
                  <a:lnTo>
                    <a:pt x="12413" y="54148"/>
                  </a:lnTo>
                  <a:lnTo>
                    <a:pt x="14558" y="53586"/>
                  </a:lnTo>
                  <a:close/>
                  <a:moveTo>
                    <a:pt x="44985" y="53836"/>
                  </a:moveTo>
                  <a:lnTo>
                    <a:pt x="47130" y="54440"/>
                  </a:lnTo>
                  <a:lnTo>
                    <a:pt x="45401" y="54877"/>
                  </a:lnTo>
                  <a:lnTo>
                    <a:pt x="43756" y="54273"/>
                  </a:lnTo>
                  <a:lnTo>
                    <a:pt x="44985" y="53836"/>
                  </a:lnTo>
                  <a:close/>
                  <a:moveTo>
                    <a:pt x="8560" y="53377"/>
                  </a:moveTo>
                  <a:lnTo>
                    <a:pt x="11288" y="54148"/>
                  </a:lnTo>
                  <a:lnTo>
                    <a:pt x="8123" y="54960"/>
                  </a:lnTo>
                  <a:lnTo>
                    <a:pt x="3895" y="54169"/>
                  </a:lnTo>
                  <a:lnTo>
                    <a:pt x="8560" y="53377"/>
                  </a:lnTo>
                  <a:close/>
                  <a:moveTo>
                    <a:pt x="16203" y="54190"/>
                  </a:moveTo>
                  <a:lnTo>
                    <a:pt x="17057" y="54523"/>
                  </a:lnTo>
                  <a:lnTo>
                    <a:pt x="15808" y="55085"/>
                  </a:lnTo>
                  <a:lnTo>
                    <a:pt x="14620" y="54752"/>
                  </a:lnTo>
                  <a:lnTo>
                    <a:pt x="16203" y="54190"/>
                  </a:lnTo>
                  <a:close/>
                  <a:moveTo>
                    <a:pt x="43339" y="54419"/>
                  </a:moveTo>
                  <a:lnTo>
                    <a:pt x="44922" y="55002"/>
                  </a:lnTo>
                  <a:lnTo>
                    <a:pt x="43714" y="55314"/>
                  </a:lnTo>
                  <a:lnTo>
                    <a:pt x="42485" y="54731"/>
                  </a:lnTo>
                  <a:lnTo>
                    <a:pt x="43339" y="54419"/>
                  </a:lnTo>
                  <a:close/>
                  <a:moveTo>
                    <a:pt x="51003" y="53731"/>
                  </a:moveTo>
                  <a:lnTo>
                    <a:pt x="55647" y="54606"/>
                  </a:lnTo>
                  <a:lnTo>
                    <a:pt x="51399" y="55314"/>
                  </a:lnTo>
                  <a:lnTo>
                    <a:pt x="48254" y="54440"/>
                  </a:lnTo>
                  <a:lnTo>
                    <a:pt x="51003" y="53731"/>
                  </a:lnTo>
                  <a:close/>
                  <a:moveTo>
                    <a:pt x="11851" y="54294"/>
                  </a:moveTo>
                  <a:lnTo>
                    <a:pt x="13662" y="54794"/>
                  </a:lnTo>
                  <a:lnTo>
                    <a:pt x="11476" y="55564"/>
                  </a:lnTo>
                  <a:lnTo>
                    <a:pt x="8810" y="55085"/>
                  </a:lnTo>
                  <a:lnTo>
                    <a:pt x="11851" y="54294"/>
                  </a:lnTo>
                  <a:close/>
                  <a:moveTo>
                    <a:pt x="47692" y="54585"/>
                  </a:moveTo>
                  <a:lnTo>
                    <a:pt x="50712" y="55418"/>
                  </a:lnTo>
                  <a:lnTo>
                    <a:pt x="48046" y="55877"/>
                  </a:lnTo>
                  <a:lnTo>
                    <a:pt x="45880" y="55064"/>
                  </a:lnTo>
                  <a:lnTo>
                    <a:pt x="47692" y="54585"/>
                  </a:lnTo>
                  <a:close/>
                  <a:moveTo>
                    <a:pt x="14141" y="54939"/>
                  </a:moveTo>
                  <a:lnTo>
                    <a:pt x="15391" y="55273"/>
                  </a:lnTo>
                  <a:lnTo>
                    <a:pt x="13808" y="56002"/>
                  </a:lnTo>
                  <a:lnTo>
                    <a:pt x="12038" y="55668"/>
                  </a:lnTo>
                  <a:lnTo>
                    <a:pt x="14141" y="54939"/>
                  </a:lnTo>
                  <a:close/>
                  <a:moveTo>
                    <a:pt x="45380" y="55189"/>
                  </a:moveTo>
                  <a:lnTo>
                    <a:pt x="47484" y="55960"/>
                  </a:lnTo>
                  <a:lnTo>
                    <a:pt x="45713" y="56272"/>
                  </a:lnTo>
                  <a:lnTo>
                    <a:pt x="44131" y="55523"/>
                  </a:lnTo>
                  <a:lnTo>
                    <a:pt x="45380" y="55189"/>
                  </a:lnTo>
                  <a:close/>
                  <a:moveTo>
                    <a:pt x="8144" y="55252"/>
                  </a:moveTo>
                  <a:lnTo>
                    <a:pt x="10913" y="55772"/>
                  </a:lnTo>
                  <a:lnTo>
                    <a:pt x="7852" y="56855"/>
                  </a:lnTo>
                  <a:lnTo>
                    <a:pt x="3562" y="56439"/>
                  </a:lnTo>
                  <a:lnTo>
                    <a:pt x="8144" y="55252"/>
                  </a:lnTo>
                  <a:close/>
                  <a:moveTo>
                    <a:pt x="11497" y="55877"/>
                  </a:moveTo>
                  <a:lnTo>
                    <a:pt x="13350" y="56210"/>
                  </a:lnTo>
                  <a:lnTo>
                    <a:pt x="11226" y="57168"/>
                  </a:lnTo>
                  <a:lnTo>
                    <a:pt x="8539" y="56918"/>
                  </a:lnTo>
                  <a:lnTo>
                    <a:pt x="11497" y="55877"/>
                  </a:lnTo>
                  <a:close/>
                  <a:moveTo>
                    <a:pt x="51378" y="55606"/>
                  </a:moveTo>
                  <a:lnTo>
                    <a:pt x="55960" y="56876"/>
                  </a:lnTo>
                  <a:lnTo>
                    <a:pt x="51649" y="57209"/>
                  </a:lnTo>
                  <a:lnTo>
                    <a:pt x="48587" y="56085"/>
                  </a:lnTo>
                  <a:lnTo>
                    <a:pt x="51378" y="55606"/>
                  </a:lnTo>
                  <a:close/>
                  <a:moveTo>
                    <a:pt x="48025" y="56168"/>
                  </a:moveTo>
                  <a:lnTo>
                    <a:pt x="50962" y="57272"/>
                  </a:lnTo>
                  <a:lnTo>
                    <a:pt x="48254" y="57480"/>
                  </a:lnTo>
                  <a:lnTo>
                    <a:pt x="46172" y="56481"/>
                  </a:lnTo>
                  <a:lnTo>
                    <a:pt x="48025" y="56168"/>
                  </a:lnTo>
                  <a:close/>
                  <a:moveTo>
                    <a:pt x="3520" y="56730"/>
                  </a:moveTo>
                  <a:lnTo>
                    <a:pt x="7206" y="57084"/>
                  </a:lnTo>
                  <a:lnTo>
                    <a:pt x="5520" y="57688"/>
                  </a:lnTo>
                  <a:lnTo>
                    <a:pt x="3520" y="56730"/>
                  </a:lnTo>
                  <a:close/>
                  <a:moveTo>
                    <a:pt x="18786" y="54044"/>
                  </a:moveTo>
                  <a:lnTo>
                    <a:pt x="26679" y="57793"/>
                  </a:lnTo>
                  <a:lnTo>
                    <a:pt x="17807" y="54481"/>
                  </a:lnTo>
                  <a:lnTo>
                    <a:pt x="18786" y="54044"/>
                  </a:lnTo>
                  <a:close/>
                  <a:moveTo>
                    <a:pt x="40757" y="54231"/>
                  </a:moveTo>
                  <a:lnTo>
                    <a:pt x="41715" y="54689"/>
                  </a:lnTo>
                  <a:lnTo>
                    <a:pt x="32822" y="57855"/>
                  </a:lnTo>
                  <a:lnTo>
                    <a:pt x="40757" y="54231"/>
                  </a:lnTo>
                  <a:close/>
                  <a:moveTo>
                    <a:pt x="17432" y="54669"/>
                  </a:moveTo>
                  <a:lnTo>
                    <a:pt x="26574" y="58063"/>
                  </a:lnTo>
                  <a:lnTo>
                    <a:pt x="16245" y="55210"/>
                  </a:lnTo>
                  <a:lnTo>
                    <a:pt x="17432" y="54669"/>
                  </a:lnTo>
                  <a:close/>
                  <a:moveTo>
                    <a:pt x="55981" y="57168"/>
                  </a:moveTo>
                  <a:lnTo>
                    <a:pt x="53960" y="58084"/>
                  </a:lnTo>
                  <a:lnTo>
                    <a:pt x="52294" y="57459"/>
                  </a:lnTo>
                  <a:lnTo>
                    <a:pt x="55981" y="57168"/>
                  </a:lnTo>
                  <a:close/>
                  <a:moveTo>
                    <a:pt x="42090" y="54856"/>
                  </a:moveTo>
                  <a:lnTo>
                    <a:pt x="43277" y="55439"/>
                  </a:lnTo>
                  <a:lnTo>
                    <a:pt x="32906" y="58126"/>
                  </a:lnTo>
                  <a:lnTo>
                    <a:pt x="42090" y="54856"/>
                  </a:lnTo>
                  <a:close/>
                  <a:moveTo>
                    <a:pt x="15828" y="55398"/>
                  </a:moveTo>
                  <a:lnTo>
                    <a:pt x="26491" y="58355"/>
                  </a:lnTo>
                  <a:lnTo>
                    <a:pt x="14308" y="56085"/>
                  </a:lnTo>
                  <a:lnTo>
                    <a:pt x="15828" y="55398"/>
                  </a:lnTo>
                  <a:close/>
                  <a:moveTo>
                    <a:pt x="43693" y="55627"/>
                  </a:moveTo>
                  <a:lnTo>
                    <a:pt x="45214" y="56356"/>
                  </a:lnTo>
                  <a:lnTo>
                    <a:pt x="32989" y="58396"/>
                  </a:lnTo>
                  <a:lnTo>
                    <a:pt x="32989" y="58396"/>
                  </a:lnTo>
                  <a:lnTo>
                    <a:pt x="43693" y="55627"/>
                  </a:lnTo>
                  <a:close/>
                  <a:moveTo>
                    <a:pt x="13850" y="56314"/>
                  </a:moveTo>
                  <a:lnTo>
                    <a:pt x="26450" y="58626"/>
                  </a:lnTo>
                  <a:lnTo>
                    <a:pt x="26450" y="58626"/>
                  </a:lnTo>
                  <a:lnTo>
                    <a:pt x="11809" y="57230"/>
                  </a:lnTo>
                  <a:lnTo>
                    <a:pt x="13850" y="56314"/>
                  </a:lnTo>
                  <a:close/>
                  <a:moveTo>
                    <a:pt x="45672" y="56564"/>
                  </a:moveTo>
                  <a:lnTo>
                    <a:pt x="47692" y="57522"/>
                  </a:lnTo>
                  <a:lnTo>
                    <a:pt x="33030" y="58688"/>
                  </a:lnTo>
                  <a:lnTo>
                    <a:pt x="45672" y="56564"/>
                  </a:lnTo>
                  <a:close/>
                  <a:moveTo>
                    <a:pt x="7894" y="57147"/>
                  </a:moveTo>
                  <a:lnTo>
                    <a:pt x="10705" y="57418"/>
                  </a:lnTo>
                  <a:lnTo>
                    <a:pt x="7769" y="58751"/>
                  </a:lnTo>
                  <a:lnTo>
                    <a:pt x="5894" y="57855"/>
                  </a:lnTo>
                  <a:lnTo>
                    <a:pt x="7894" y="57147"/>
                  </a:lnTo>
                  <a:close/>
                  <a:moveTo>
                    <a:pt x="5499" y="58001"/>
                  </a:moveTo>
                  <a:lnTo>
                    <a:pt x="7123" y="58771"/>
                  </a:lnTo>
                  <a:lnTo>
                    <a:pt x="7123" y="58771"/>
                  </a:lnTo>
                  <a:lnTo>
                    <a:pt x="3416" y="58730"/>
                  </a:lnTo>
                  <a:lnTo>
                    <a:pt x="5499" y="58001"/>
                  </a:lnTo>
                  <a:close/>
                  <a:moveTo>
                    <a:pt x="11288" y="57480"/>
                  </a:moveTo>
                  <a:lnTo>
                    <a:pt x="26408" y="58917"/>
                  </a:lnTo>
                  <a:lnTo>
                    <a:pt x="8435" y="58771"/>
                  </a:lnTo>
                  <a:lnTo>
                    <a:pt x="11288" y="57480"/>
                  </a:lnTo>
                  <a:close/>
                  <a:moveTo>
                    <a:pt x="30198" y="49962"/>
                  </a:moveTo>
                  <a:lnTo>
                    <a:pt x="31010" y="50045"/>
                  </a:lnTo>
                  <a:lnTo>
                    <a:pt x="31781" y="50191"/>
                  </a:lnTo>
                  <a:lnTo>
                    <a:pt x="32551" y="50399"/>
                  </a:lnTo>
                  <a:lnTo>
                    <a:pt x="33301" y="50670"/>
                  </a:lnTo>
                  <a:lnTo>
                    <a:pt x="40403" y="54065"/>
                  </a:lnTo>
                  <a:lnTo>
                    <a:pt x="29740" y="58938"/>
                  </a:lnTo>
                  <a:lnTo>
                    <a:pt x="19140" y="53898"/>
                  </a:lnTo>
                  <a:lnTo>
                    <a:pt x="26304" y="50628"/>
                  </a:lnTo>
                  <a:lnTo>
                    <a:pt x="27053" y="50358"/>
                  </a:lnTo>
                  <a:lnTo>
                    <a:pt x="27824" y="50149"/>
                  </a:lnTo>
                  <a:lnTo>
                    <a:pt x="28615" y="50024"/>
                  </a:lnTo>
                  <a:lnTo>
                    <a:pt x="29407" y="49962"/>
                  </a:lnTo>
                  <a:close/>
                  <a:moveTo>
                    <a:pt x="48213" y="57772"/>
                  </a:moveTo>
                  <a:lnTo>
                    <a:pt x="51045" y="59125"/>
                  </a:lnTo>
                  <a:lnTo>
                    <a:pt x="33051" y="58980"/>
                  </a:lnTo>
                  <a:lnTo>
                    <a:pt x="48213" y="57772"/>
                  </a:lnTo>
                  <a:close/>
                  <a:moveTo>
                    <a:pt x="51607" y="57501"/>
                  </a:moveTo>
                  <a:lnTo>
                    <a:pt x="53586" y="58251"/>
                  </a:lnTo>
                  <a:lnTo>
                    <a:pt x="51690" y="59125"/>
                  </a:lnTo>
                  <a:lnTo>
                    <a:pt x="48796" y="57730"/>
                  </a:lnTo>
                  <a:lnTo>
                    <a:pt x="51607" y="57501"/>
                  </a:lnTo>
                  <a:close/>
                  <a:moveTo>
                    <a:pt x="53981" y="58396"/>
                  </a:moveTo>
                  <a:lnTo>
                    <a:pt x="56043" y="59167"/>
                  </a:lnTo>
                  <a:lnTo>
                    <a:pt x="52336" y="59146"/>
                  </a:lnTo>
                  <a:lnTo>
                    <a:pt x="53981" y="58396"/>
                  </a:lnTo>
                  <a:close/>
                  <a:moveTo>
                    <a:pt x="3416" y="59021"/>
                  </a:moveTo>
                  <a:lnTo>
                    <a:pt x="7123" y="59063"/>
                  </a:lnTo>
                  <a:lnTo>
                    <a:pt x="5499" y="59792"/>
                  </a:lnTo>
                  <a:lnTo>
                    <a:pt x="3416" y="59021"/>
                  </a:lnTo>
                  <a:close/>
                  <a:moveTo>
                    <a:pt x="52336" y="59438"/>
                  </a:moveTo>
                  <a:lnTo>
                    <a:pt x="56043" y="59459"/>
                  </a:lnTo>
                  <a:lnTo>
                    <a:pt x="53960" y="60188"/>
                  </a:lnTo>
                  <a:lnTo>
                    <a:pt x="52336" y="59438"/>
                  </a:lnTo>
                  <a:close/>
                  <a:moveTo>
                    <a:pt x="8435" y="59063"/>
                  </a:moveTo>
                  <a:lnTo>
                    <a:pt x="26408" y="59209"/>
                  </a:lnTo>
                  <a:lnTo>
                    <a:pt x="11247" y="60417"/>
                  </a:lnTo>
                  <a:lnTo>
                    <a:pt x="8435" y="59063"/>
                  </a:lnTo>
                  <a:close/>
                  <a:moveTo>
                    <a:pt x="7769" y="59084"/>
                  </a:moveTo>
                  <a:lnTo>
                    <a:pt x="10684" y="60458"/>
                  </a:lnTo>
                  <a:lnTo>
                    <a:pt x="7852" y="60687"/>
                  </a:lnTo>
                  <a:lnTo>
                    <a:pt x="5874" y="59938"/>
                  </a:lnTo>
                  <a:lnTo>
                    <a:pt x="7769" y="59084"/>
                  </a:lnTo>
                  <a:close/>
                  <a:moveTo>
                    <a:pt x="33051" y="59271"/>
                  </a:moveTo>
                  <a:lnTo>
                    <a:pt x="51045" y="59417"/>
                  </a:lnTo>
                  <a:lnTo>
                    <a:pt x="48192" y="60708"/>
                  </a:lnTo>
                  <a:lnTo>
                    <a:pt x="33051" y="59271"/>
                  </a:lnTo>
                  <a:close/>
                  <a:moveTo>
                    <a:pt x="5499" y="60104"/>
                  </a:moveTo>
                  <a:lnTo>
                    <a:pt x="7186" y="60729"/>
                  </a:lnTo>
                  <a:lnTo>
                    <a:pt x="3499" y="61021"/>
                  </a:lnTo>
                  <a:lnTo>
                    <a:pt x="3499" y="61021"/>
                  </a:lnTo>
                  <a:lnTo>
                    <a:pt x="5499" y="60104"/>
                  </a:lnTo>
                  <a:close/>
                  <a:moveTo>
                    <a:pt x="51690" y="59438"/>
                  </a:moveTo>
                  <a:lnTo>
                    <a:pt x="53565" y="60333"/>
                  </a:lnTo>
                  <a:lnTo>
                    <a:pt x="51565" y="61041"/>
                  </a:lnTo>
                  <a:lnTo>
                    <a:pt x="48754" y="60771"/>
                  </a:lnTo>
                  <a:lnTo>
                    <a:pt x="51690" y="59438"/>
                  </a:lnTo>
                  <a:close/>
                  <a:moveTo>
                    <a:pt x="53940" y="60500"/>
                  </a:moveTo>
                  <a:lnTo>
                    <a:pt x="55939" y="61458"/>
                  </a:lnTo>
                  <a:lnTo>
                    <a:pt x="52253" y="61104"/>
                  </a:lnTo>
                  <a:lnTo>
                    <a:pt x="53940" y="60500"/>
                  </a:lnTo>
                  <a:close/>
                  <a:moveTo>
                    <a:pt x="26429" y="59500"/>
                  </a:moveTo>
                  <a:lnTo>
                    <a:pt x="13787" y="61625"/>
                  </a:lnTo>
                  <a:lnTo>
                    <a:pt x="11788" y="60667"/>
                  </a:lnTo>
                  <a:lnTo>
                    <a:pt x="26429" y="59500"/>
                  </a:lnTo>
                  <a:close/>
                  <a:moveTo>
                    <a:pt x="33030" y="59563"/>
                  </a:moveTo>
                  <a:lnTo>
                    <a:pt x="47650" y="60958"/>
                  </a:lnTo>
                  <a:lnTo>
                    <a:pt x="45630" y="61895"/>
                  </a:lnTo>
                  <a:lnTo>
                    <a:pt x="33030" y="59563"/>
                  </a:lnTo>
                  <a:close/>
                  <a:moveTo>
                    <a:pt x="11205" y="60708"/>
                  </a:moveTo>
                  <a:lnTo>
                    <a:pt x="13288" y="61708"/>
                  </a:lnTo>
                  <a:lnTo>
                    <a:pt x="11434" y="62020"/>
                  </a:lnTo>
                  <a:lnTo>
                    <a:pt x="8498" y="60916"/>
                  </a:lnTo>
                  <a:lnTo>
                    <a:pt x="11205" y="60708"/>
                  </a:lnTo>
                  <a:close/>
                  <a:moveTo>
                    <a:pt x="48233" y="61021"/>
                  </a:moveTo>
                  <a:lnTo>
                    <a:pt x="50920" y="61270"/>
                  </a:lnTo>
                  <a:lnTo>
                    <a:pt x="47963" y="62312"/>
                  </a:lnTo>
                  <a:lnTo>
                    <a:pt x="46130" y="61979"/>
                  </a:lnTo>
                  <a:lnTo>
                    <a:pt x="48233" y="61021"/>
                  </a:lnTo>
                  <a:close/>
                  <a:moveTo>
                    <a:pt x="26470" y="59792"/>
                  </a:moveTo>
                  <a:lnTo>
                    <a:pt x="15766" y="62562"/>
                  </a:lnTo>
                  <a:lnTo>
                    <a:pt x="14246" y="61833"/>
                  </a:lnTo>
                  <a:lnTo>
                    <a:pt x="26470" y="59792"/>
                  </a:lnTo>
                  <a:close/>
                  <a:moveTo>
                    <a:pt x="7810" y="60979"/>
                  </a:moveTo>
                  <a:lnTo>
                    <a:pt x="10872" y="62124"/>
                  </a:lnTo>
                  <a:lnTo>
                    <a:pt x="8081" y="62582"/>
                  </a:lnTo>
                  <a:lnTo>
                    <a:pt x="3520" y="61312"/>
                  </a:lnTo>
                  <a:lnTo>
                    <a:pt x="7810" y="60979"/>
                  </a:lnTo>
                  <a:close/>
                  <a:moveTo>
                    <a:pt x="32968" y="59833"/>
                  </a:moveTo>
                  <a:lnTo>
                    <a:pt x="45172" y="62104"/>
                  </a:lnTo>
                  <a:lnTo>
                    <a:pt x="43631" y="62791"/>
                  </a:lnTo>
                  <a:lnTo>
                    <a:pt x="32968" y="59833"/>
                  </a:lnTo>
                  <a:close/>
                  <a:moveTo>
                    <a:pt x="51607" y="61333"/>
                  </a:moveTo>
                  <a:lnTo>
                    <a:pt x="55918" y="61749"/>
                  </a:lnTo>
                  <a:lnTo>
                    <a:pt x="51316" y="62937"/>
                  </a:lnTo>
                  <a:lnTo>
                    <a:pt x="48546" y="62416"/>
                  </a:lnTo>
                  <a:lnTo>
                    <a:pt x="51607" y="61333"/>
                  </a:lnTo>
                  <a:close/>
                  <a:moveTo>
                    <a:pt x="13746" y="61916"/>
                  </a:moveTo>
                  <a:lnTo>
                    <a:pt x="15329" y="62687"/>
                  </a:lnTo>
                  <a:lnTo>
                    <a:pt x="14079" y="62999"/>
                  </a:lnTo>
                  <a:lnTo>
                    <a:pt x="11976" y="62228"/>
                  </a:lnTo>
                  <a:lnTo>
                    <a:pt x="13746" y="61916"/>
                  </a:lnTo>
                  <a:close/>
                  <a:moveTo>
                    <a:pt x="45651" y="62187"/>
                  </a:moveTo>
                  <a:lnTo>
                    <a:pt x="47421" y="62520"/>
                  </a:lnTo>
                  <a:lnTo>
                    <a:pt x="45318" y="63270"/>
                  </a:lnTo>
                  <a:lnTo>
                    <a:pt x="44068" y="62916"/>
                  </a:lnTo>
                  <a:lnTo>
                    <a:pt x="45651" y="62187"/>
                  </a:lnTo>
                  <a:close/>
                  <a:moveTo>
                    <a:pt x="26554" y="60063"/>
                  </a:moveTo>
                  <a:lnTo>
                    <a:pt x="17369" y="63332"/>
                  </a:lnTo>
                  <a:lnTo>
                    <a:pt x="16182" y="62749"/>
                  </a:lnTo>
                  <a:lnTo>
                    <a:pt x="26554" y="60063"/>
                  </a:lnTo>
                  <a:close/>
                  <a:moveTo>
                    <a:pt x="32906" y="60125"/>
                  </a:moveTo>
                  <a:lnTo>
                    <a:pt x="43214" y="62978"/>
                  </a:lnTo>
                  <a:lnTo>
                    <a:pt x="42027" y="63520"/>
                  </a:lnTo>
                  <a:lnTo>
                    <a:pt x="32906" y="60125"/>
                  </a:lnTo>
                  <a:close/>
                  <a:moveTo>
                    <a:pt x="11413" y="62312"/>
                  </a:moveTo>
                  <a:lnTo>
                    <a:pt x="13579" y="63124"/>
                  </a:lnTo>
                  <a:lnTo>
                    <a:pt x="11767" y="63603"/>
                  </a:lnTo>
                  <a:lnTo>
                    <a:pt x="8748" y="62770"/>
                  </a:lnTo>
                  <a:lnTo>
                    <a:pt x="11413" y="62312"/>
                  </a:lnTo>
                  <a:close/>
                  <a:moveTo>
                    <a:pt x="15745" y="62874"/>
                  </a:moveTo>
                  <a:lnTo>
                    <a:pt x="16974" y="63457"/>
                  </a:lnTo>
                  <a:lnTo>
                    <a:pt x="16120" y="63770"/>
                  </a:lnTo>
                  <a:lnTo>
                    <a:pt x="14558" y="63186"/>
                  </a:lnTo>
                  <a:lnTo>
                    <a:pt x="15745" y="62874"/>
                  </a:lnTo>
                  <a:close/>
                  <a:moveTo>
                    <a:pt x="48004" y="62624"/>
                  </a:moveTo>
                  <a:lnTo>
                    <a:pt x="50649" y="63103"/>
                  </a:lnTo>
                  <a:lnTo>
                    <a:pt x="47629" y="63895"/>
                  </a:lnTo>
                  <a:lnTo>
                    <a:pt x="45797" y="63395"/>
                  </a:lnTo>
                  <a:lnTo>
                    <a:pt x="48004" y="62624"/>
                  </a:lnTo>
                  <a:close/>
                  <a:moveTo>
                    <a:pt x="26658" y="60333"/>
                  </a:moveTo>
                  <a:lnTo>
                    <a:pt x="18702" y="63957"/>
                  </a:lnTo>
                  <a:lnTo>
                    <a:pt x="17744" y="63499"/>
                  </a:lnTo>
                  <a:lnTo>
                    <a:pt x="26658" y="60333"/>
                  </a:lnTo>
                  <a:close/>
                  <a:moveTo>
                    <a:pt x="43652" y="63103"/>
                  </a:moveTo>
                  <a:lnTo>
                    <a:pt x="44839" y="63436"/>
                  </a:lnTo>
                  <a:lnTo>
                    <a:pt x="43256" y="63999"/>
                  </a:lnTo>
                  <a:lnTo>
                    <a:pt x="42402" y="63665"/>
                  </a:lnTo>
                  <a:lnTo>
                    <a:pt x="43652" y="63103"/>
                  </a:lnTo>
                  <a:close/>
                  <a:moveTo>
                    <a:pt x="32801" y="60396"/>
                  </a:moveTo>
                  <a:lnTo>
                    <a:pt x="41652" y="63707"/>
                  </a:lnTo>
                  <a:lnTo>
                    <a:pt x="40674" y="64144"/>
                  </a:lnTo>
                  <a:lnTo>
                    <a:pt x="32801" y="60396"/>
                  </a:lnTo>
                  <a:close/>
                  <a:moveTo>
                    <a:pt x="14058" y="63311"/>
                  </a:moveTo>
                  <a:lnTo>
                    <a:pt x="15703" y="63915"/>
                  </a:lnTo>
                  <a:lnTo>
                    <a:pt x="14475" y="64353"/>
                  </a:lnTo>
                  <a:lnTo>
                    <a:pt x="12330" y="63749"/>
                  </a:lnTo>
                  <a:lnTo>
                    <a:pt x="14058" y="63311"/>
                  </a:lnTo>
                  <a:close/>
                  <a:moveTo>
                    <a:pt x="17349" y="63645"/>
                  </a:moveTo>
                  <a:lnTo>
                    <a:pt x="18369" y="64124"/>
                  </a:lnTo>
                  <a:lnTo>
                    <a:pt x="17786" y="64394"/>
                  </a:lnTo>
                  <a:lnTo>
                    <a:pt x="16557" y="63915"/>
                  </a:lnTo>
                  <a:lnTo>
                    <a:pt x="17349" y="63645"/>
                  </a:lnTo>
                  <a:close/>
                  <a:moveTo>
                    <a:pt x="8060" y="62874"/>
                  </a:moveTo>
                  <a:lnTo>
                    <a:pt x="11205" y="63749"/>
                  </a:lnTo>
                  <a:lnTo>
                    <a:pt x="8477" y="64457"/>
                  </a:lnTo>
                  <a:lnTo>
                    <a:pt x="3812" y="63603"/>
                  </a:lnTo>
                  <a:lnTo>
                    <a:pt x="8060" y="62874"/>
                  </a:lnTo>
                  <a:close/>
                  <a:moveTo>
                    <a:pt x="42027" y="63853"/>
                  </a:moveTo>
                  <a:lnTo>
                    <a:pt x="42839" y="64144"/>
                  </a:lnTo>
                  <a:lnTo>
                    <a:pt x="41590" y="64582"/>
                  </a:lnTo>
                  <a:lnTo>
                    <a:pt x="41007" y="64311"/>
                  </a:lnTo>
                  <a:lnTo>
                    <a:pt x="42027" y="63853"/>
                  </a:lnTo>
                  <a:close/>
                  <a:moveTo>
                    <a:pt x="45339" y="63561"/>
                  </a:moveTo>
                  <a:lnTo>
                    <a:pt x="47067" y="64040"/>
                  </a:lnTo>
                  <a:lnTo>
                    <a:pt x="44901" y="64603"/>
                  </a:lnTo>
                  <a:lnTo>
                    <a:pt x="43672" y="64144"/>
                  </a:lnTo>
                  <a:lnTo>
                    <a:pt x="45339" y="63561"/>
                  </a:lnTo>
                  <a:close/>
                  <a:moveTo>
                    <a:pt x="51336" y="63228"/>
                  </a:moveTo>
                  <a:lnTo>
                    <a:pt x="55585" y="64019"/>
                  </a:lnTo>
                  <a:lnTo>
                    <a:pt x="50899" y="64811"/>
                  </a:lnTo>
                  <a:lnTo>
                    <a:pt x="48171" y="64061"/>
                  </a:lnTo>
                  <a:lnTo>
                    <a:pt x="51336" y="63228"/>
                  </a:lnTo>
                  <a:close/>
                  <a:moveTo>
                    <a:pt x="16120" y="64082"/>
                  </a:moveTo>
                  <a:lnTo>
                    <a:pt x="17411" y="64561"/>
                  </a:lnTo>
                  <a:lnTo>
                    <a:pt x="16578" y="64936"/>
                  </a:lnTo>
                  <a:lnTo>
                    <a:pt x="14975" y="64478"/>
                  </a:lnTo>
                  <a:lnTo>
                    <a:pt x="16120" y="64082"/>
                  </a:lnTo>
                  <a:close/>
                  <a:moveTo>
                    <a:pt x="11767" y="63895"/>
                  </a:moveTo>
                  <a:lnTo>
                    <a:pt x="13996" y="64519"/>
                  </a:lnTo>
                  <a:lnTo>
                    <a:pt x="12226" y="65144"/>
                  </a:lnTo>
                  <a:lnTo>
                    <a:pt x="9143" y="64582"/>
                  </a:lnTo>
                  <a:lnTo>
                    <a:pt x="11767" y="63895"/>
                  </a:lnTo>
                  <a:close/>
                  <a:moveTo>
                    <a:pt x="43256" y="64290"/>
                  </a:moveTo>
                  <a:lnTo>
                    <a:pt x="44401" y="64728"/>
                  </a:lnTo>
                  <a:lnTo>
                    <a:pt x="42777" y="65144"/>
                  </a:lnTo>
                  <a:lnTo>
                    <a:pt x="41965" y="64769"/>
                  </a:lnTo>
                  <a:lnTo>
                    <a:pt x="43256" y="64290"/>
                  </a:lnTo>
                  <a:close/>
                  <a:moveTo>
                    <a:pt x="47609" y="64207"/>
                  </a:moveTo>
                  <a:lnTo>
                    <a:pt x="50233" y="64915"/>
                  </a:lnTo>
                  <a:lnTo>
                    <a:pt x="47130" y="65436"/>
                  </a:lnTo>
                  <a:lnTo>
                    <a:pt x="45380" y="64790"/>
                  </a:lnTo>
                  <a:lnTo>
                    <a:pt x="47609" y="64207"/>
                  </a:lnTo>
                  <a:close/>
                  <a:moveTo>
                    <a:pt x="14496" y="64665"/>
                  </a:moveTo>
                  <a:lnTo>
                    <a:pt x="16182" y="65123"/>
                  </a:lnTo>
                  <a:lnTo>
                    <a:pt x="14995" y="65665"/>
                  </a:lnTo>
                  <a:lnTo>
                    <a:pt x="12788" y="65248"/>
                  </a:lnTo>
                  <a:lnTo>
                    <a:pt x="14496" y="64665"/>
                  </a:lnTo>
                  <a:close/>
                  <a:moveTo>
                    <a:pt x="44880" y="64915"/>
                  </a:moveTo>
                  <a:lnTo>
                    <a:pt x="46567" y="65540"/>
                  </a:lnTo>
                  <a:lnTo>
                    <a:pt x="44360" y="65894"/>
                  </a:lnTo>
                  <a:lnTo>
                    <a:pt x="43193" y="65352"/>
                  </a:lnTo>
                  <a:lnTo>
                    <a:pt x="44880" y="64915"/>
                  </a:lnTo>
                  <a:close/>
                  <a:moveTo>
                    <a:pt x="1021" y="65811"/>
                  </a:moveTo>
                  <a:lnTo>
                    <a:pt x="2625" y="65977"/>
                  </a:lnTo>
                  <a:lnTo>
                    <a:pt x="1792" y="66185"/>
                  </a:lnTo>
                  <a:lnTo>
                    <a:pt x="1021" y="65811"/>
                  </a:lnTo>
                  <a:close/>
                  <a:moveTo>
                    <a:pt x="8477" y="64748"/>
                  </a:moveTo>
                  <a:lnTo>
                    <a:pt x="11684" y="65352"/>
                  </a:lnTo>
                  <a:lnTo>
                    <a:pt x="9018" y="66290"/>
                  </a:lnTo>
                  <a:lnTo>
                    <a:pt x="4291" y="65831"/>
                  </a:lnTo>
                  <a:lnTo>
                    <a:pt x="8477" y="64748"/>
                  </a:lnTo>
                  <a:close/>
                  <a:moveTo>
                    <a:pt x="18702" y="64290"/>
                  </a:moveTo>
                  <a:lnTo>
                    <a:pt x="23055" y="66352"/>
                  </a:lnTo>
                  <a:lnTo>
                    <a:pt x="23055" y="66352"/>
                  </a:lnTo>
                  <a:lnTo>
                    <a:pt x="18161" y="64540"/>
                  </a:lnTo>
                  <a:lnTo>
                    <a:pt x="18702" y="64290"/>
                  </a:lnTo>
                  <a:close/>
                  <a:moveTo>
                    <a:pt x="40674" y="64457"/>
                  </a:moveTo>
                  <a:lnTo>
                    <a:pt x="41194" y="64728"/>
                  </a:lnTo>
                  <a:lnTo>
                    <a:pt x="36300" y="66456"/>
                  </a:lnTo>
                  <a:lnTo>
                    <a:pt x="36300" y="66456"/>
                  </a:lnTo>
                  <a:lnTo>
                    <a:pt x="40674" y="64457"/>
                  </a:lnTo>
                  <a:close/>
                  <a:moveTo>
                    <a:pt x="50878" y="65102"/>
                  </a:moveTo>
                  <a:lnTo>
                    <a:pt x="55043" y="66248"/>
                  </a:lnTo>
                  <a:lnTo>
                    <a:pt x="50316" y="66623"/>
                  </a:lnTo>
                  <a:lnTo>
                    <a:pt x="47671" y="65644"/>
                  </a:lnTo>
                  <a:lnTo>
                    <a:pt x="50878" y="65102"/>
                  </a:lnTo>
                  <a:close/>
                  <a:moveTo>
                    <a:pt x="12246" y="65456"/>
                  </a:moveTo>
                  <a:lnTo>
                    <a:pt x="14537" y="65873"/>
                  </a:lnTo>
                  <a:lnTo>
                    <a:pt x="12829" y="66644"/>
                  </a:lnTo>
                  <a:lnTo>
                    <a:pt x="9706" y="66352"/>
                  </a:lnTo>
                  <a:lnTo>
                    <a:pt x="12246" y="65456"/>
                  </a:lnTo>
                  <a:close/>
                  <a:moveTo>
                    <a:pt x="58334" y="66290"/>
                  </a:moveTo>
                  <a:lnTo>
                    <a:pt x="57542" y="66644"/>
                  </a:lnTo>
                  <a:lnTo>
                    <a:pt x="56709" y="66414"/>
                  </a:lnTo>
                  <a:lnTo>
                    <a:pt x="58334" y="66290"/>
                  </a:lnTo>
                  <a:close/>
                  <a:moveTo>
                    <a:pt x="17807" y="64707"/>
                  </a:moveTo>
                  <a:lnTo>
                    <a:pt x="23701" y="66914"/>
                  </a:lnTo>
                  <a:lnTo>
                    <a:pt x="17015" y="65061"/>
                  </a:lnTo>
                  <a:lnTo>
                    <a:pt x="17807" y="64707"/>
                  </a:lnTo>
                  <a:close/>
                  <a:moveTo>
                    <a:pt x="47109" y="65727"/>
                  </a:moveTo>
                  <a:lnTo>
                    <a:pt x="49649" y="66685"/>
                  </a:lnTo>
                  <a:lnTo>
                    <a:pt x="46526" y="66935"/>
                  </a:lnTo>
                  <a:lnTo>
                    <a:pt x="44818" y="66123"/>
                  </a:lnTo>
                  <a:lnTo>
                    <a:pt x="47109" y="65727"/>
                  </a:lnTo>
                  <a:close/>
                  <a:moveTo>
                    <a:pt x="41569" y="64894"/>
                  </a:moveTo>
                  <a:lnTo>
                    <a:pt x="42340" y="65269"/>
                  </a:lnTo>
                  <a:lnTo>
                    <a:pt x="35634" y="66998"/>
                  </a:lnTo>
                  <a:lnTo>
                    <a:pt x="35634" y="66998"/>
                  </a:lnTo>
                  <a:lnTo>
                    <a:pt x="41569" y="64894"/>
                  </a:lnTo>
                  <a:close/>
                  <a:moveTo>
                    <a:pt x="16599" y="65248"/>
                  </a:moveTo>
                  <a:lnTo>
                    <a:pt x="24409" y="67393"/>
                  </a:lnTo>
                  <a:lnTo>
                    <a:pt x="15495" y="65748"/>
                  </a:lnTo>
                  <a:lnTo>
                    <a:pt x="16599" y="65248"/>
                  </a:lnTo>
                  <a:close/>
                  <a:moveTo>
                    <a:pt x="42756" y="65456"/>
                  </a:moveTo>
                  <a:lnTo>
                    <a:pt x="43860" y="65977"/>
                  </a:lnTo>
                  <a:lnTo>
                    <a:pt x="34926" y="67497"/>
                  </a:lnTo>
                  <a:lnTo>
                    <a:pt x="42756" y="65456"/>
                  </a:lnTo>
                  <a:close/>
                  <a:moveTo>
                    <a:pt x="3479" y="66040"/>
                  </a:moveTo>
                  <a:lnTo>
                    <a:pt x="8373" y="66519"/>
                  </a:lnTo>
                  <a:lnTo>
                    <a:pt x="4999" y="67706"/>
                  </a:lnTo>
                  <a:lnTo>
                    <a:pt x="2208" y="66373"/>
                  </a:lnTo>
                  <a:lnTo>
                    <a:pt x="3479" y="66040"/>
                  </a:lnTo>
                  <a:close/>
                  <a:moveTo>
                    <a:pt x="15037" y="65956"/>
                  </a:moveTo>
                  <a:lnTo>
                    <a:pt x="25158" y="67831"/>
                  </a:lnTo>
                  <a:lnTo>
                    <a:pt x="13392" y="66706"/>
                  </a:lnTo>
                  <a:lnTo>
                    <a:pt x="15037" y="65956"/>
                  </a:lnTo>
                  <a:close/>
                  <a:moveTo>
                    <a:pt x="44318" y="66206"/>
                  </a:moveTo>
                  <a:lnTo>
                    <a:pt x="45942" y="66977"/>
                  </a:lnTo>
                  <a:lnTo>
                    <a:pt x="34176" y="67914"/>
                  </a:lnTo>
                  <a:lnTo>
                    <a:pt x="44318" y="66206"/>
                  </a:lnTo>
                  <a:close/>
                  <a:moveTo>
                    <a:pt x="9060" y="66581"/>
                  </a:moveTo>
                  <a:lnTo>
                    <a:pt x="12288" y="66893"/>
                  </a:lnTo>
                  <a:lnTo>
                    <a:pt x="9726" y="68060"/>
                  </a:lnTo>
                  <a:lnTo>
                    <a:pt x="5665" y="68039"/>
                  </a:lnTo>
                  <a:lnTo>
                    <a:pt x="5374" y="67893"/>
                  </a:lnTo>
                  <a:lnTo>
                    <a:pt x="9060" y="66581"/>
                  </a:lnTo>
                  <a:close/>
                  <a:moveTo>
                    <a:pt x="55876" y="66477"/>
                  </a:moveTo>
                  <a:lnTo>
                    <a:pt x="57147" y="66831"/>
                  </a:lnTo>
                  <a:lnTo>
                    <a:pt x="54314" y="68122"/>
                  </a:lnTo>
                  <a:lnTo>
                    <a:pt x="50962" y="66873"/>
                  </a:lnTo>
                  <a:lnTo>
                    <a:pt x="55876" y="66477"/>
                  </a:lnTo>
                  <a:close/>
                  <a:moveTo>
                    <a:pt x="12871" y="66956"/>
                  </a:moveTo>
                  <a:lnTo>
                    <a:pt x="25929" y="68205"/>
                  </a:lnTo>
                  <a:lnTo>
                    <a:pt x="25929" y="68205"/>
                  </a:lnTo>
                  <a:lnTo>
                    <a:pt x="10414" y="68081"/>
                  </a:lnTo>
                  <a:lnTo>
                    <a:pt x="12871" y="66956"/>
                  </a:lnTo>
                  <a:close/>
                  <a:moveTo>
                    <a:pt x="29740" y="59250"/>
                  </a:moveTo>
                  <a:lnTo>
                    <a:pt x="40320" y="64311"/>
                  </a:lnTo>
                  <a:lnTo>
                    <a:pt x="33155" y="67581"/>
                  </a:lnTo>
                  <a:lnTo>
                    <a:pt x="32406" y="67831"/>
                  </a:lnTo>
                  <a:lnTo>
                    <a:pt x="31635" y="68039"/>
                  </a:lnTo>
                  <a:lnTo>
                    <a:pt x="30844" y="68164"/>
                  </a:lnTo>
                  <a:lnTo>
                    <a:pt x="30052" y="68226"/>
                  </a:lnTo>
                  <a:lnTo>
                    <a:pt x="29261" y="68226"/>
                  </a:lnTo>
                  <a:lnTo>
                    <a:pt x="28470" y="68143"/>
                  </a:lnTo>
                  <a:lnTo>
                    <a:pt x="27678" y="67997"/>
                  </a:lnTo>
                  <a:lnTo>
                    <a:pt x="26908" y="67789"/>
                  </a:lnTo>
                  <a:lnTo>
                    <a:pt x="26158" y="67518"/>
                  </a:lnTo>
                  <a:lnTo>
                    <a:pt x="19056" y="64124"/>
                  </a:lnTo>
                  <a:lnTo>
                    <a:pt x="29740" y="59250"/>
                  </a:lnTo>
                  <a:close/>
                  <a:moveTo>
                    <a:pt x="46463" y="67227"/>
                  </a:moveTo>
                  <a:lnTo>
                    <a:pt x="48900" y="68393"/>
                  </a:lnTo>
                  <a:lnTo>
                    <a:pt x="48900" y="68393"/>
                  </a:lnTo>
                  <a:lnTo>
                    <a:pt x="33385" y="68268"/>
                  </a:lnTo>
                  <a:lnTo>
                    <a:pt x="46463" y="67227"/>
                  </a:lnTo>
                  <a:close/>
                  <a:moveTo>
                    <a:pt x="50274" y="66914"/>
                  </a:moveTo>
                  <a:lnTo>
                    <a:pt x="53940" y="68289"/>
                  </a:lnTo>
                  <a:lnTo>
                    <a:pt x="53648" y="68435"/>
                  </a:lnTo>
                  <a:lnTo>
                    <a:pt x="49587" y="68393"/>
                  </a:lnTo>
                  <a:lnTo>
                    <a:pt x="47046" y="67185"/>
                  </a:lnTo>
                  <a:lnTo>
                    <a:pt x="50274" y="66914"/>
                  </a:lnTo>
                  <a:close/>
                  <a:moveTo>
                    <a:pt x="1708" y="68289"/>
                  </a:moveTo>
                  <a:lnTo>
                    <a:pt x="3333" y="68310"/>
                  </a:lnTo>
                  <a:lnTo>
                    <a:pt x="2521" y="68601"/>
                  </a:lnTo>
                  <a:lnTo>
                    <a:pt x="1708" y="68289"/>
                  </a:lnTo>
                  <a:close/>
                  <a:moveTo>
                    <a:pt x="6290" y="68330"/>
                  </a:moveTo>
                  <a:lnTo>
                    <a:pt x="9102" y="68351"/>
                  </a:lnTo>
                  <a:lnTo>
                    <a:pt x="7685" y="68997"/>
                  </a:lnTo>
                  <a:lnTo>
                    <a:pt x="6290" y="68330"/>
                  </a:lnTo>
                  <a:close/>
                  <a:moveTo>
                    <a:pt x="57605" y="68747"/>
                  </a:moveTo>
                  <a:lnTo>
                    <a:pt x="56793" y="69039"/>
                  </a:lnTo>
                  <a:lnTo>
                    <a:pt x="55981" y="68747"/>
                  </a:lnTo>
                  <a:close/>
                  <a:moveTo>
                    <a:pt x="29657" y="69122"/>
                  </a:moveTo>
                  <a:lnTo>
                    <a:pt x="29698" y="69143"/>
                  </a:lnTo>
                  <a:lnTo>
                    <a:pt x="29657" y="69184"/>
                  </a:lnTo>
                  <a:lnTo>
                    <a:pt x="29594" y="69143"/>
                  </a:lnTo>
                  <a:lnTo>
                    <a:pt x="29657" y="69122"/>
                  </a:lnTo>
                  <a:close/>
                  <a:moveTo>
                    <a:pt x="50212" y="68684"/>
                  </a:moveTo>
                  <a:lnTo>
                    <a:pt x="53023" y="68705"/>
                  </a:lnTo>
                  <a:lnTo>
                    <a:pt x="51607" y="69351"/>
                  </a:lnTo>
                  <a:lnTo>
                    <a:pt x="50212" y="68684"/>
                  </a:lnTo>
                  <a:close/>
                  <a:moveTo>
                    <a:pt x="4187" y="68310"/>
                  </a:moveTo>
                  <a:lnTo>
                    <a:pt x="5603" y="68330"/>
                  </a:lnTo>
                  <a:lnTo>
                    <a:pt x="7352" y="69143"/>
                  </a:lnTo>
                  <a:lnTo>
                    <a:pt x="5853" y="69830"/>
                  </a:lnTo>
                  <a:lnTo>
                    <a:pt x="2937" y="68747"/>
                  </a:lnTo>
                  <a:lnTo>
                    <a:pt x="4187" y="68310"/>
                  </a:lnTo>
                  <a:close/>
                  <a:moveTo>
                    <a:pt x="9789" y="68351"/>
                  </a:moveTo>
                  <a:lnTo>
                    <a:pt x="26741" y="68497"/>
                  </a:lnTo>
                  <a:lnTo>
                    <a:pt x="9518" y="69851"/>
                  </a:lnTo>
                  <a:lnTo>
                    <a:pt x="8040" y="69163"/>
                  </a:lnTo>
                  <a:lnTo>
                    <a:pt x="9789" y="68351"/>
                  </a:lnTo>
                  <a:close/>
                  <a:moveTo>
                    <a:pt x="7685" y="69309"/>
                  </a:moveTo>
                  <a:lnTo>
                    <a:pt x="8935" y="69913"/>
                  </a:lnTo>
                  <a:lnTo>
                    <a:pt x="6540" y="70101"/>
                  </a:lnTo>
                  <a:lnTo>
                    <a:pt x="6228" y="69976"/>
                  </a:lnTo>
                  <a:lnTo>
                    <a:pt x="7685" y="69309"/>
                  </a:lnTo>
                  <a:close/>
                  <a:moveTo>
                    <a:pt x="32572" y="68539"/>
                  </a:moveTo>
                  <a:lnTo>
                    <a:pt x="49525" y="68684"/>
                  </a:lnTo>
                  <a:lnTo>
                    <a:pt x="51253" y="69518"/>
                  </a:lnTo>
                  <a:lnTo>
                    <a:pt x="49774" y="70184"/>
                  </a:lnTo>
                  <a:lnTo>
                    <a:pt x="32572" y="68539"/>
                  </a:lnTo>
                  <a:close/>
                  <a:moveTo>
                    <a:pt x="55127" y="68726"/>
                  </a:moveTo>
                  <a:lnTo>
                    <a:pt x="56355" y="69184"/>
                  </a:lnTo>
                  <a:lnTo>
                    <a:pt x="53440" y="70226"/>
                  </a:lnTo>
                  <a:lnTo>
                    <a:pt x="51940" y="69518"/>
                  </a:lnTo>
                  <a:lnTo>
                    <a:pt x="53711" y="68726"/>
                  </a:lnTo>
                  <a:close/>
                  <a:moveTo>
                    <a:pt x="51607" y="69684"/>
                  </a:moveTo>
                  <a:lnTo>
                    <a:pt x="53044" y="70371"/>
                  </a:lnTo>
                  <a:lnTo>
                    <a:pt x="52732" y="70476"/>
                  </a:lnTo>
                  <a:lnTo>
                    <a:pt x="50358" y="70246"/>
                  </a:lnTo>
                  <a:lnTo>
                    <a:pt x="51607" y="69684"/>
                  </a:lnTo>
                  <a:close/>
                  <a:moveTo>
                    <a:pt x="4228" y="70559"/>
                  </a:moveTo>
                  <a:lnTo>
                    <a:pt x="3458" y="70934"/>
                  </a:lnTo>
                  <a:lnTo>
                    <a:pt x="2625" y="70705"/>
                  </a:lnTo>
                  <a:lnTo>
                    <a:pt x="4228" y="70559"/>
                  </a:lnTo>
                  <a:close/>
                  <a:moveTo>
                    <a:pt x="27574" y="68726"/>
                  </a:moveTo>
                  <a:lnTo>
                    <a:pt x="12455" y="71267"/>
                  </a:lnTo>
                  <a:lnTo>
                    <a:pt x="10039" y="70101"/>
                  </a:lnTo>
                  <a:lnTo>
                    <a:pt x="27574" y="68726"/>
                  </a:lnTo>
                  <a:close/>
                  <a:moveTo>
                    <a:pt x="55023" y="70996"/>
                  </a:moveTo>
                  <a:lnTo>
                    <a:pt x="56647" y="71142"/>
                  </a:lnTo>
                  <a:lnTo>
                    <a:pt x="55814" y="71371"/>
                  </a:lnTo>
                  <a:lnTo>
                    <a:pt x="55023" y="70996"/>
                  </a:lnTo>
                  <a:close/>
                  <a:moveTo>
                    <a:pt x="31739" y="68747"/>
                  </a:moveTo>
                  <a:lnTo>
                    <a:pt x="49254" y="70434"/>
                  </a:lnTo>
                  <a:lnTo>
                    <a:pt x="46817" y="71538"/>
                  </a:lnTo>
                  <a:lnTo>
                    <a:pt x="31739" y="68747"/>
                  </a:lnTo>
                  <a:close/>
                  <a:moveTo>
                    <a:pt x="9456" y="70163"/>
                  </a:moveTo>
                  <a:lnTo>
                    <a:pt x="11955" y="71350"/>
                  </a:lnTo>
                  <a:lnTo>
                    <a:pt x="10518" y="71579"/>
                  </a:lnTo>
                  <a:lnTo>
                    <a:pt x="7186" y="70330"/>
                  </a:lnTo>
                  <a:lnTo>
                    <a:pt x="9456" y="70163"/>
                  </a:lnTo>
                  <a:close/>
                  <a:moveTo>
                    <a:pt x="49816" y="70496"/>
                  </a:moveTo>
                  <a:lnTo>
                    <a:pt x="52086" y="70705"/>
                  </a:lnTo>
                  <a:lnTo>
                    <a:pt x="48733" y="71892"/>
                  </a:lnTo>
                  <a:lnTo>
                    <a:pt x="47317" y="71642"/>
                  </a:lnTo>
                  <a:lnTo>
                    <a:pt x="49816" y="70496"/>
                  </a:lnTo>
                  <a:close/>
                  <a:moveTo>
                    <a:pt x="6498" y="70392"/>
                  </a:moveTo>
                  <a:lnTo>
                    <a:pt x="9955" y="71683"/>
                  </a:lnTo>
                  <a:lnTo>
                    <a:pt x="7581" y="72079"/>
                  </a:lnTo>
                  <a:lnTo>
                    <a:pt x="3874" y="71059"/>
                  </a:lnTo>
                  <a:lnTo>
                    <a:pt x="5082" y="70496"/>
                  </a:lnTo>
                  <a:lnTo>
                    <a:pt x="6498" y="70392"/>
                  </a:lnTo>
                  <a:close/>
                  <a:moveTo>
                    <a:pt x="28366" y="68893"/>
                  </a:moveTo>
                  <a:lnTo>
                    <a:pt x="14829" y="72391"/>
                  </a:lnTo>
                  <a:lnTo>
                    <a:pt x="12913" y="71475"/>
                  </a:lnTo>
                  <a:lnTo>
                    <a:pt x="28366" y="68893"/>
                  </a:lnTo>
                  <a:close/>
                  <a:moveTo>
                    <a:pt x="52773" y="70767"/>
                  </a:moveTo>
                  <a:lnTo>
                    <a:pt x="54190" y="70913"/>
                  </a:lnTo>
                  <a:lnTo>
                    <a:pt x="55377" y="71475"/>
                  </a:lnTo>
                  <a:lnTo>
                    <a:pt x="51649" y="72433"/>
                  </a:lnTo>
                  <a:lnTo>
                    <a:pt x="49295" y="71996"/>
                  </a:lnTo>
                  <a:lnTo>
                    <a:pt x="52773" y="70767"/>
                  </a:lnTo>
                  <a:close/>
                  <a:moveTo>
                    <a:pt x="30948" y="68914"/>
                  </a:moveTo>
                  <a:lnTo>
                    <a:pt x="46359" y="71746"/>
                  </a:lnTo>
                  <a:lnTo>
                    <a:pt x="44422" y="72641"/>
                  </a:lnTo>
                  <a:lnTo>
                    <a:pt x="30927" y="68914"/>
                  </a:lnTo>
                  <a:close/>
                  <a:moveTo>
                    <a:pt x="12413" y="71558"/>
                  </a:moveTo>
                  <a:lnTo>
                    <a:pt x="14391" y="72516"/>
                  </a:lnTo>
                  <a:lnTo>
                    <a:pt x="13579" y="72725"/>
                  </a:lnTo>
                  <a:lnTo>
                    <a:pt x="11059" y="71788"/>
                  </a:lnTo>
                  <a:lnTo>
                    <a:pt x="12413" y="71558"/>
                  </a:lnTo>
                  <a:close/>
                  <a:moveTo>
                    <a:pt x="3479" y="71246"/>
                  </a:moveTo>
                  <a:lnTo>
                    <a:pt x="6915" y="72183"/>
                  </a:lnTo>
                  <a:lnTo>
                    <a:pt x="2896" y="72870"/>
                  </a:lnTo>
                  <a:lnTo>
                    <a:pt x="771" y="72475"/>
                  </a:lnTo>
                  <a:lnTo>
                    <a:pt x="3479" y="71246"/>
                  </a:lnTo>
                  <a:close/>
                  <a:moveTo>
                    <a:pt x="46859" y="71850"/>
                  </a:moveTo>
                  <a:lnTo>
                    <a:pt x="48192" y="72100"/>
                  </a:lnTo>
                  <a:lnTo>
                    <a:pt x="45672" y="72975"/>
                  </a:lnTo>
                  <a:lnTo>
                    <a:pt x="44839" y="72766"/>
                  </a:lnTo>
                  <a:lnTo>
                    <a:pt x="46859" y="71850"/>
                  </a:lnTo>
                  <a:close/>
                  <a:moveTo>
                    <a:pt x="10497" y="71871"/>
                  </a:moveTo>
                  <a:lnTo>
                    <a:pt x="13079" y="72850"/>
                  </a:lnTo>
                  <a:lnTo>
                    <a:pt x="11684" y="73204"/>
                  </a:lnTo>
                  <a:lnTo>
                    <a:pt x="8248" y="72267"/>
                  </a:lnTo>
                  <a:lnTo>
                    <a:pt x="10497" y="71871"/>
                  </a:lnTo>
                  <a:close/>
                  <a:moveTo>
                    <a:pt x="55793" y="71663"/>
                  </a:moveTo>
                  <a:lnTo>
                    <a:pt x="58459" y="72954"/>
                  </a:lnTo>
                  <a:lnTo>
                    <a:pt x="56335" y="73308"/>
                  </a:lnTo>
                  <a:lnTo>
                    <a:pt x="52336" y="72558"/>
                  </a:lnTo>
                  <a:lnTo>
                    <a:pt x="55793" y="71663"/>
                  </a:lnTo>
                  <a:close/>
                  <a:moveTo>
                    <a:pt x="28782" y="69080"/>
                  </a:moveTo>
                  <a:lnTo>
                    <a:pt x="28824" y="69101"/>
                  </a:lnTo>
                  <a:lnTo>
                    <a:pt x="16849" y="73349"/>
                  </a:lnTo>
                  <a:lnTo>
                    <a:pt x="15245" y="72579"/>
                  </a:lnTo>
                  <a:lnTo>
                    <a:pt x="28782" y="69080"/>
                  </a:lnTo>
                  <a:close/>
                  <a:moveTo>
                    <a:pt x="48754" y="72204"/>
                  </a:moveTo>
                  <a:lnTo>
                    <a:pt x="50982" y="72621"/>
                  </a:lnTo>
                  <a:lnTo>
                    <a:pt x="47546" y="73495"/>
                  </a:lnTo>
                  <a:lnTo>
                    <a:pt x="46151" y="73120"/>
                  </a:lnTo>
                  <a:lnTo>
                    <a:pt x="48754" y="72204"/>
                  </a:lnTo>
                  <a:close/>
                  <a:moveTo>
                    <a:pt x="30531" y="69101"/>
                  </a:moveTo>
                  <a:lnTo>
                    <a:pt x="44006" y="72829"/>
                  </a:lnTo>
                  <a:lnTo>
                    <a:pt x="42381" y="73579"/>
                  </a:lnTo>
                  <a:lnTo>
                    <a:pt x="30469" y="69122"/>
                  </a:lnTo>
                  <a:lnTo>
                    <a:pt x="30531" y="69101"/>
                  </a:lnTo>
                  <a:close/>
                  <a:moveTo>
                    <a:pt x="14808" y="72704"/>
                  </a:moveTo>
                  <a:lnTo>
                    <a:pt x="16453" y="73495"/>
                  </a:lnTo>
                  <a:lnTo>
                    <a:pt x="16037" y="73641"/>
                  </a:lnTo>
                  <a:lnTo>
                    <a:pt x="14037" y="72891"/>
                  </a:lnTo>
                  <a:lnTo>
                    <a:pt x="14808" y="72704"/>
                  </a:lnTo>
                  <a:close/>
                  <a:moveTo>
                    <a:pt x="44443" y="72954"/>
                  </a:moveTo>
                  <a:lnTo>
                    <a:pt x="45193" y="73162"/>
                  </a:lnTo>
                  <a:lnTo>
                    <a:pt x="43173" y="73870"/>
                  </a:lnTo>
                  <a:lnTo>
                    <a:pt x="42756" y="73704"/>
                  </a:lnTo>
                  <a:lnTo>
                    <a:pt x="44443" y="72954"/>
                  </a:lnTo>
                  <a:close/>
                  <a:moveTo>
                    <a:pt x="7581" y="72371"/>
                  </a:moveTo>
                  <a:lnTo>
                    <a:pt x="11122" y="73349"/>
                  </a:lnTo>
                  <a:lnTo>
                    <a:pt x="8810" y="73953"/>
                  </a:lnTo>
                  <a:lnTo>
                    <a:pt x="3729" y="73016"/>
                  </a:lnTo>
                  <a:lnTo>
                    <a:pt x="7581" y="72371"/>
                  </a:lnTo>
                  <a:close/>
                  <a:moveTo>
                    <a:pt x="13558" y="73016"/>
                  </a:moveTo>
                  <a:lnTo>
                    <a:pt x="15620" y="73787"/>
                  </a:lnTo>
                  <a:lnTo>
                    <a:pt x="14829" y="74078"/>
                  </a:lnTo>
                  <a:lnTo>
                    <a:pt x="12246" y="73370"/>
                  </a:lnTo>
                  <a:lnTo>
                    <a:pt x="13558" y="73016"/>
                  </a:lnTo>
                  <a:close/>
                  <a:moveTo>
                    <a:pt x="29199" y="69288"/>
                  </a:moveTo>
                  <a:lnTo>
                    <a:pt x="29303" y="69330"/>
                  </a:lnTo>
                  <a:lnTo>
                    <a:pt x="18619" y="74203"/>
                  </a:lnTo>
                  <a:lnTo>
                    <a:pt x="17224" y="73537"/>
                  </a:lnTo>
                  <a:lnTo>
                    <a:pt x="29199" y="69288"/>
                  </a:lnTo>
                  <a:close/>
                  <a:moveTo>
                    <a:pt x="51670" y="72746"/>
                  </a:moveTo>
                  <a:lnTo>
                    <a:pt x="55502" y="73454"/>
                  </a:lnTo>
                  <a:lnTo>
                    <a:pt x="50420" y="74307"/>
                  </a:lnTo>
                  <a:lnTo>
                    <a:pt x="48108" y="73662"/>
                  </a:lnTo>
                  <a:lnTo>
                    <a:pt x="51670" y="72746"/>
                  </a:lnTo>
                  <a:close/>
                  <a:moveTo>
                    <a:pt x="45672" y="73287"/>
                  </a:moveTo>
                  <a:lnTo>
                    <a:pt x="46984" y="73641"/>
                  </a:lnTo>
                  <a:lnTo>
                    <a:pt x="44401" y="74328"/>
                  </a:lnTo>
                  <a:lnTo>
                    <a:pt x="43610" y="74016"/>
                  </a:lnTo>
                  <a:lnTo>
                    <a:pt x="45672" y="73287"/>
                  </a:lnTo>
                  <a:close/>
                  <a:moveTo>
                    <a:pt x="30094" y="69288"/>
                  </a:moveTo>
                  <a:lnTo>
                    <a:pt x="42006" y="73745"/>
                  </a:lnTo>
                  <a:lnTo>
                    <a:pt x="40590" y="74391"/>
                  </a:lnTo>
                  <a:lnTo>
                    <a:pt x="29990" y="69330"/>
                  </a:lnTo>
                  <a:lnTo>
                    <a:pt x="30094" y="69288"/>
                  </a:lnTo>
                  <a:close/>
                  <a:moveTo>
                    <a:pt x="16828" y="73662"/>
                  </a:moveTo>
                  <a:lnTo>
                    <a:pt x="18286" y="74370"/>
                  </a:lnTo>
                  <a:lnTo>
                    <a:pt x="18140" y="74432"/>
                  </a:lnTo>
                  <a:lnTo>
                    <a:pt x="16474" y="73808"/>
                  </a:lnTo>
                  <a:lnTo>
                    <a:pt x="16828" y="73662"/>
                  </a:lnTo>
                  <a:close/>
                  <a:moveTo>
                    <a:pt x="42381" y="73891"/>
                  </a:moveTo>
                  <a:lnTo>
                    <a:pt x="42756" y="74016"/>
                  </a:lnTo>
                  <a:lnTo>
                    <a:pt x="41069" y="74620"/>
                  </a:lnTo>
                  <a:lnTo>
                    <a:pt x="40923" y="74557"/>
                  </a:lnTo>
                  <a:lnTo>
                    <a:pt x="42381" y="73891"/>
                  </a:lnTo>
                  <a:close/>
                  <a:moveTo>
                    <a:pt x="11684" y="73516"/>
                  </a:moveTo>
                  <a:lnTo>
                    <a:pt x="14350" y="74245"/>
                  </a:lnTo>
                  <a:lnTo>
                    <a:pt x="12975" y="74724"/>
                  </a:lnTo>
                  <a:lnTo>
                    <a:pt x="9477" y="74078"/>
                  </a:lnTo>
                  <a:lnTo>
                    <a:pt x="11684" y="73516"/>
                  </a:lnTo>
                  <a:close/>
                  <a:moveTo>
                    <a:pt x="16037" y="73953"/>
                  </a:moveTo>
                  <a:lnTo>
                    <a:pt x="17765" y="74599"/>
                  </a:lnTo>
                  <a:lnTo>
                    <a:pt x="17369" y="74786"/>
                  </a:lnTo>
                  <a:lnTo>
                    <a:pt x="15308" y="74203"/>
                  </a:lnTo>
                  <a:lnTo>
                    <a:pt x="16037" y="73953"/>
                  </a:lnTo>
                  <a:close/>
                  <a:moveTo>
                    <a:pt x="18619" y="74516"/>
                  </a:moveTo>
                  <a:lnTo>
                    <a:pt x="19410" y="74911"/>
                  </a:lnTo>
                  <a:lnTo>
                    <a:pt x="19410" y="74911"/>
                  </a:lnTo>
                  <a:lnTo>
                    <a:pt x="18536" y="74578"/>
                  </a:lnTo>
                  <a:lnTo>
                    <a:pt x="18619" y="74516"/>
                  </a:lnTo>
                  <a:close/>
                  <a:moveTo>
                    <a:pt x="43173" y="74183"/>
                  </a:moveTo>
                  <a:lnTo>
                    <a:pt x="43902" y="74453"/>
                  </a:lnTo>
                  <a:lnTo>
                    <a:pt x="41840" y="74974"/>
                  </a:lnTo>
                  <a:lnTo>
                    <a:pt x="41444" y="74786"/>
                  </a:lnTo>
                  <a:lnTo>
                    <a:pt x="43173" y="74183"/>
                  </a:lnTo>
                  <a:close/>
                  <a:moveTo>
                    <a:pt x="47546" y="73808"/>
                  </a:moveTo>
                  <a:lnTo>
                    <a:pt x="49733" y="74412"/>
                  </a:lnTo>
                  <a:lnTo>
                    <a:pt x="46213" y="74995"/>
                  </a:lnTo>
                  <a:lnTo>
                    <a:pt x="44860" y="74495"/>
                  </a:lnTo>
                  <a:lnTo>
                    <a:pt x="47546" y="73808"/>
                  </a:lnTo>
                  <a:close/>
                  <a:moveTo>
                    <a:pt x="40590" y="74703"/>
                  </a:moveTo>
                  <a:lnTo>
                    <a:pt x="40674" y="74745"/>
                  </a:lnTo>
                  <a:lnTo>
                    <a:pt x="39778" y="75078"/>
                  </a:lnTo>
                  <a:lnTo>
                    <a:pt x="39778" y="75078"/>
                  </a:lnTo>
                  <a:lnTo>
                    <a:pt x="40590" y="74703"/>
                  </a:lnTo>
                  <a:close/>
                  <a:moveTo>
                    <a:pt x="14829" y="74370"/>
                  </a:moveTo>
                  <a:lnTo>
                    <a:pt x="16953" y="74974"/>
                  </a:lnTo>
                  <a:lnTo>
                    <a:pt x="16182" y="75328"/>
                  </a:lnTo>
                  <a:lnTo>
                    <a:pt x="13558" y="74828"/>
                  </a:lnTo>
                  <a:lnTo>
                    <a:pt x="14829" y="74370"/>
                  </a:lnTo>
                  <a:close/>
                  <a:moveTo>
                    <a:pt x="44381" y="74620"/>
                  </a:moveTo>
                  <a:lnTo>
                    <a:pt x="45651" y="75099"/>
                  </a:lnTo>
                  <a:lnTo>
                    <a:pt x="43006" y="75536"/>
                  </a:lnTo>
                  <a:lnTo>
                    <a:pt x="42236" y="75182"/>
                  </a:lnTo>
                  <a:lnTo>
                    <a:pt x="44381" y="74620"/>
                  </a:lnTo>
                  <a:close/>
                  <a:moveTo>
                    <a:pt x="8810" y="74245"/>
                  </a:moveTo>
                  <a:lnTo>
                    <a:pt x="12434" y="74911"/>
                  </a:lnTo>
                  <a:lnTo>
                    <a:pt x="10185" y="75724"/>
                  </a:lnTo>
                  <a:lnTo>
                    <a:pt x="5041" y="75224"/>
                  </a:lnTo>
                  <a:lnTo>
                    <a:pt x="8810" y="74245"/>
                  </a:lnTo>
                  <a:close/>
                  <a:moveTo>
                    <a:pt x="18161" y="74745"/>
                  </a:moveTo>
                  <a:lnTo>
                    <a:pt x="20827" y="75744"/>
                  </a:lnTo>
                  <a:lnTo>
                    <a:pt x="17807" y="74891"/>
                  </a:lnTo>
                  <a:lnTo>
                    <a:pt x="18161" y="74745"/>
                  </a:lnTo>
                  <a:close/>
                  <a:moveTo>
                    <a:pt x="41048" y="74932"/>
                  </a:moveTo>
                  <a:lnTo>
                    <a:pt x="41402" y="75099"/>
                  </a:lnTo>
                  <a:lnTo>
                    <a:pt x="38341" y="75890"/>
                  </a:lnTo>
                  <a:lnTo>
                    <a:pt x="38341" y="75890"/>
                  </a:lnTo>
                  <a:lnTo>
                    <a:pt x="41048" y="74932"/>
                  </a:lnTo>
                  <a:close/>
                  <a:moveTo>
                    <a:pt x="50399" y="74599"/>
                  </a:moveTo>
                  <a:lnTo>
                    <a:pt x="54148" y="75640"/>
                  </a:lnTo>
                  <a:lnTo>
                    <a:pt x="49004" y="76036"/>
                  </a:lnTo>
                  <a:lnTo>
                    <a:pt x="46755" y="75203"/>
                  </a:lnTo>
                  <a:lnTo>
                    <a:pt x="50399" y="74599"/>
                  </a:lnTo>
                  <a:close/>
                  <a:moveTo>
                    <a:pt x="13017" y="75036"/>
                  </a:moveTo>
                  <a:lnTo>
                    <a:pt x="15724" y="75536"/>
                  </a:lnTo>
                  <a:lnTo>
                    <a:pt x="14412" y="76119"/>
                  </a:lnTo>
                  <a:lnTo>
                    <a:pt x="10872" y="75786"/>
                  </a:lnTo>
                  <a:lnTo>
                    <a:pt x="13017" y="75036"/>
                  </a:lnTo>
                  <a:close/>
                  <a:moveTo>
                    <a:pt x="46192" y="75307"/>
                  </a:moveTo>
                  <a:lnTo>
                    <a:pt x="48317" y="76098"/>
                  </a:lnTo>
                  <a:lnTo>
                    <a:pt x="44776" y="76369"/>
                  </a:lnTo>
                  <a:lnTo>
                    <a:pt x="43464" y="75765"/>
                  </a:lnTo>
                  <a:lnTo>
                    <a:pt x="46192" y="75307"/>
                  </a:lnTo>
                  <a:close/>
                  <a:moveTo>
                    <a:pt x="17390" y="75078"/>
                  </a:moveTo>
                  <a:lnTo>
                    <a:pt x="22326" y="76453"/>
                  </a:lnTo>
                  <a:lnTo>
                    <a:pt x="16682" y="75411"/>
                  </a:lnTo>
                  <a:lnTo>
                    <a:pt x="17390" y="75078"/>
                  </a:lnTo>
                  <a:close/>
                  <a:moveTo>
                    <a:pt x="41819" y="75286"/>
                  </a:moveTo>
                  <a:lnTo>
                    <a:pt x="42506" y="75619"/>
                  </a:lnTo>
                  <a:lnTo>
                    <a:pt x="36862" y="76577"/>
                  </a:lnTo>
                  <a:lnTo>
                    <a:pt x="41819" y="75286"/>
                  </a:lnTo>
                  <a:close/>
                  <a:moveTo>
                    <a:pt x="16224" y="75619"/>
                  </a:moveTo>
                  <a:lnTo>
                    <a:pt x="23867" y="77036"/>
                  </a:lnTo>
                  <a:lnTo>
                    <a:pt x="14995" y="76182"/>
                  </a:lnTo>
                  <a:lnTo>
                    <a:pt x="16224" y="75619"/>
                  </a:lnTo>
                  <a:close/>
                  <a:moveTo>
                    <a:pt x="42964" y="75849"/>
                  </a:moveTo>
                  <a:lnTo>
                    <a:pt x="44193" y="76432"/>
                  </a:lnTo>
                  <a:lnTo>
                    <a:pt x="35301" y="77119"/>
                  </a:lnTo>
                  <a:lnTo>
                    <a:pt x="42964" y="75849"/>
                  </a:lnTo>
                  <a:close/>
                  <a:moveTo>
                    <a:pt x="4228" y="75453"/>
                  </a:moveTo>
                  <a:lnTo>
                    <a:pt x="9539" y="75953"/>
                  </a:lnTo>
                  <a:lnTo>
                    <a:pt x="5686" y="77306"/>
                  </a:lnTo>
                  <a:lnTo>
                    <a:pt x="3541" y="77286"/>
                  </a:lnTo>
                  <a:lnTo>
                    <a:pt x="1250" y="76203"/>
                  </a:lnTo>
                  <a:lnTo>
                    <a:pt x="4228" y="75453"/>
                  </a:lnTo>
                  <a:close/>
                  <a:moveTo>
                    <a:pt x="10205" y="76015"/>
                  </a:moveTo>
                  <a:lnTo>
                    <a:pt x="13892" y="76369"/>
                  </a:lnTo>
                  <a:lnTo>
                    <a:pt x="11705" y="77369"/>
                  </a:lnTo>
                  <a:lnTo>
                    <a:pt x="6540" y="77327"/>
                  </a:lnTo>
                  <a:lnTo>
                    <a:pt x="10205" y="76015"/>
                  </a:lnTo>
                  <a:close/>
                  <a:moveTo>
                    <a:pt x="14454" y="76432"/>
                  </a:moveTo>
                  <a:lnTo>
                    <a:pt x="24659" y="77411"/>
                  </a:lnTo>
                  <a:lnTo>
                    <a:pt x="24804" y="77473"/>
                  </a:lnTo>
                  <a:lnTo>
                    <a:pt x="24804" y="77473"/>
                  </a:lnTo>
                  <a:lnTo>
                    <a:pt x="12392" y="77369"/>
                  </a:lnTo>
                  <a:lnTo>
                    <a:pt x="14454" y="76432"/>
                  </a:lnTo>
                  <a:close/>
                  <a:moveTo>
                    <a:pt x="29636" y="69497"/>
                  </a:moveTo>
                  <a:lnTo>
                    <a:pt x="40236" y="74537"/>
                  </a:lnTo>
                  <a:lnTo>
                    <a:pt x="36654" y="76182"/>
                  </a:lnTo>
                  <a:lnTo>
                    <a:pt x="35134" y="76723"/>
                  </a:lnTo>
                  <a:lnTo>
                    <a:pt x="33572" y="77119"/>
                  </a:lnTo>
                  <a:lnTo>
                    <a:pt x="31989" y="77390"/>
                  </a:lnTo>
                  <a:lnTo>
                    <a:pt x="30386" y="77515"/>
                  </a:lnTo>
                  <a:lnTo>
                    <a:pt x="28782" y="77494"/>
                  </a:lnTo>
                  <a:lnTo>
                    <a:pt x="27178" y="77348"/>
                  </a:lnTo>
                  <a:lnTo>
                    <a:pt x="25596" y="77056"/>
                  </a:lnTo>
                  <a:lnTo>
                    <a:pt x="24034" y="76619"/>
                  </a:lnTo>
                  <a:lnTo>
                    <a:pt x="22534" y="76057"/>
                  </a:lnTo>
                  <a:lnTo>
                    <a:pt x="18973" y="74370"/>
                  </a:lnTo>
                  <a:lnTo>
                    <a:pt x="29636" y="69497"/>
                  </a:lnTo>
                  <a:close/>
                  <a:moveTo>
                    <a:pt x="44714" y="76682"/>
                  </a:moveTo>
                  <a:lnTo>
                    <a:pt x="46776" y="77660"/>
                  </a:lnTo>
                  <a:lnTo>
                    <a:pt x="46776" y="77660"/>
                  </a:lnTo>
                  <a:lnTo>
                    <a:pt x="34343" y="77556"/>
                  </a:lnTo>
                  <a:lnTo>
                    <a:pt x="34488" y="77473"/>
                  </a:lnTo>
                  <a:lnTo>
                    <a:pt x="44714" y="76682"/>
                  </a:lnTo>
                  <a:close/>
                  <a:moveTo>
                    <a:pt x="48962" y="76328"/>
                  </a:moveTo>
                  <a:lnTo>
                    <a:pt x="52628" y="77702"/>
                  </a:lnTo>
                  <a:lnTo>
                    <a:pt x="47463" y="77660"/>
                  </a:lnTo>
                  <a:lnTo>
                    <a:pt x="45297" y="76619"/>
                  </a:lnTo>
                  <a:lnTo>
                    <a:pt x="48962" y="76328"/>
                  </a:lnTo>
                  <a:close/>
                  <a:moveTo>
                    <a:pt x="54960" y="75869"/>
                  </a:moveTo>
                  <a:lnTo>
                    <a:pt x="57917" y="76682"/>
                  </a:lnTo>
                  <a:lnTo>
                    <a:pt x="55626" y="77723"/>
                  </a:lnTo>
                  <a:lnTo>
                    <a:pt x="53461" y="77702"/>
                  </a:lnTo>
                  <a:lnTo>
                    <a:pt x="49649" y="76286"/>
                  </a:lnTo>
                  <a:lnTo>
                    <a:pt x="54960" y="75869"/>
                  </a:lnTo>
                  <a:close/>
                  <a:moveTo>
                    <a:pt x="4895" y="77598"/>
                  </a:moveTo>
                  <a:lnTo>
                    <a:pt x="4478" y="77744"/>
                  </a:lnTo>
                  <a:lnTo>
                    <a:pt x="4166" y="77598"/>
                  </a:lnTo>
                  <a:close/>
                  <a:moveTo>
                    <a:pt x="26283" y="77765"/>
                  </a:moveTo>
                  <a:lnTo>
                    <a:pt x="26429" y="77827"/>
                  </a:lnTo>
                  <a:lnTo>
                    <a:pt x="26262" y="77848"/>
                  </a:lnTo>
                  <a:lnTo>
                    <a:pt x="26116" y="77765"/>
                  </a:lnTo>
                  <a:close/>
                  <a:moveTo>
                    <a:pt x="33030" y="77827"/>
                  </a:moveTo>
                  <a:lnTo>
                    <a:pt x="32885" y="77890"/>
                  </a:lnTo>
                  <a:lnTo>
                    <a:pt x="32718" y="77890"/>
                  </a:lnTo>
                  <a:lnTo>
                    <a:pt x="32885" y="77827"/>
                  </a:lnTo>
                  <a:close/>
                  <a:moveTo>
                    <a:pt x="27928" y="77994"/>
                  </a:moveTo>
                  <a:lnTo>
                    <a:pt x="28074" y="78056"/>
                  </a:lnTo>
                  <a:lnTo>
                    <a:pt x="27907" y="78077"/>
                  </a:lnTo>
                  <a:lnTo>
                    <a:pt x="27762" y="78014"/>
                  </a:lnTo>
                  <a:lnTo>
                    <a:pt x="27928" y="77994"/>
                  </a:lnTo>
                  <a:close/>
                  <a:moveTo>
                    <a:pt x="31239" y="78035"/>
                  </a:moveTo>
                  <a:lnTo>
                    <a:pt x="31385" y="78056"/>
                  </a:lnTo>
                  <a:lnTo>
                    <a:pt x="31239" y="78098"/>
                  </a:lnTo>
                  <a:lnTo>
                    <a:pt x="31073" y="78077"/>
                  </a:lnTo>
                  <a:lnTo>
                    <a:pt x="31239" y="78035"/>
                  </a:lnTo>
                  <a:close/>
                  <a:moveTo>
                    <a:pt x="29573" y="78098"/>
                  </a:moveTo>
                  <a:lnTo>
                    <a:pt x="29740" y="78119"/>
                  </a:lnTo>
                  <a:lnTo>
                    <a:pt x="29573" y="78160"/>
                  </a:lnTo>
                  <a:lnTo>
                    <a:pt x="29407" y="78119"/>
                  </a:lnTo>
                  <a:lnTo>
                    <a:pt x="29573" y="78098"/>
                  </a:lnTo>
                  <a:close/>
                  <a:moveTo>
                    <a:pt x="55002" y="78014"/>
                  </a:moveTo>
                  <a:lnTo>
                    <a:pt x="54669" y="78160"/>
                  </a:lnTo>
                  <a:lnTo>
                    <a:pt x="54252" y="78014"/>
                  </a:lnTo>
                  <a:close/>
                  <a:moveTo>
                    <a:pt x="27074" y="78077"/>
                  </a:moveTo>
                  <a:lnTo>
                    <a:pt x="27345" y="78160"/>
                  </a:lnTo>
                  <a:lnTo>
                    <a:pt x="27053" y="78223"/>
                  </a:lnTo>
                  <a:lnTo>
                    <a:pt x="26783" y="78098"/>
                  </a:lnTo>
                  <a:lnTo>
                    <a:pt x="27074" y="78077"/>
                  </a:lnTo>
                  <a:close/>
                  <a:moveTo>
                    <a:pt x="32073" y="78119"/>
                  </a:moveTo>
                  <a:lnTo>
                    <a:pt x="32364" y="78139"/>
                  </a:lnTo>
                  <a:lnTo>
                    <a:pt x="32093" y="78264"/>
                  </a:lnTo>
                  <a:lnTo>
                    <a:pt x="31802" y="78202"/>
                  </a:lnTo>
                  <a:lnTo>
                    <a:pt x="32073" y="78119"/>
                  </a:lnTo>
                  <a:close/>
                  <a:moveTo>
                    <a:pt x="28740" y="78223"/>
                  </a:moveTo>
                  <a:lnTo>
                    <a:pt x="29011" y="78306"/>
                  </a:lnTo>
                  <a:lnTo>
                    <a:pt x="28740" y="78389"/>
                  </a:lnTo>
                  <a:lnTo>
                    <a:pt x="28449" y="78285"/>
                  </a:lnTo>
                  <a:lnTo>
                    <a:pt x="28740" y="78223"/>
                  </a:lnTo>
                  <a:close/>
                  <a:moveTo>
                    <a:pt x="30406" y="78244"/>
                  </a:moveTo>
                  <a:lnTo>
                    <a:pt x="30698" y="78285"/>
                  </a:lnTo>
                  <a:lnTo>
                    <a:pt x="30406" y="78389"/>
                  </a:lnTo>
                  <a:lnTo>
                    <a:pt x="30136" y="78306"/>
                  </a:lnTo>
                  <a:lnTo>
                    <a:pt x="30406" y="78244"/>
                  </a:lnTo>
                  <a:close/>
                  <a:moveTo>
                    <a:pt x="27887" y="78369"/>
                  </a:moveTo>
                  <a:lnTo>
                    <a:pt x="28241" y="78514"/>
                  </a:lnTo>
                  <a:lnTo>
                    <a:pt x="27866" y="78598"/>
                  </a:lnTo>
                  <a:lnTo>
                    <a:pt x="27512" y="78431"/>
                  </a:lnTo>
                  <a:lnTo>
                    <a:pt x="27887" y="78369"/>
                  </a:lnTo>
                  <a:close/>
                  <a:moveTo>
                    <a:pt x="31260" y="78410"/>
                  </a:moveTo>
                  <a:lnTo>
                    <a:pt x="31635" y="78473"/>
                  </a:lnTo>
                  <a:lnTo>
                    <a:pt x="31281" y="78639"/>
                  </a:lnTo>
                  <a:lnTo>
                    <a:pt x="30906" y="78535"/>
                  </a:lnTo>
                  <a:lnTo>
                    <a:pt x="31260" y="78410"/>
                  </a:lnTo>
                  <a:close/>
                  <a:moveTo>
                    <a:pt x="29573" y="78452"/>
                  </a:moveTo>
                  <a:lnTo>
                    <a:pt x="29948" y="78556"/>
                  </a:lnTo>
                  <a:lnTo>
                    <a:pt x="29573" y="78702"/>
                  </a:lnTo>
                  <a:lnTo>
                    <a:pt x="29199" y="78556"/>
                  </a:lnTo>
                  <a:lnTo>
                    <a:pt x="29573" y="78452"/>
                  </a:lnTo>
                  <a:close/>
                  <a:moveTo>
                    <a:pt x="55689" y="78014"/>
                  </a:moveTo>
                  <a:lnTo>
                    <a:pt x="59167" y="78035"/>
                  </a:lnTo>
                  <a:lnTo>
                    <a:pt x="56709" y="78910"/>
                  </a:lnTo>
                  <a:lnTo>
                    <a:pt x="55064" y="78306"/>
                  </a:lnTo>
                  <a:lnTo>
                    <a:pt x="55689" y="78014"/>
                  </a:lnTo>
                  <a:close/>
                  <a:moveTo>
                    <a:pt x="28720" y="78681"/>
                  </a:moveTo>
                  <a:lnTo>
                    <a:pt x="29136" y="78848"/>
                  </a:lnTo>
                  <a:lnTo>
                    <a:pt x="28699" y="78993"/>
                  </a:lnTo>
                  <a:lnTo>
                    <a:pt x="28261" y="78806"/>
                  </a:lnTo>
                  <a:lnTo>
                    <a:pt x="28720" y="78681"/>
                  </a:lnTo>
                  <a:close/>
                  <a:moveTo>
                    <a:pt x="30427" y="78702"/>
                  </a:moveTo>
                  <a:lnTo>
                    <a:pt x="30865" y="78827"/>
                  </a:lnTo>
                  <a:lnTo>
                    <a:pt x="30427" y="79014"/>
                  </a:lnTo>
                  <a:lnTo>
                    <a:pt x="29990" y="78848"/>
                  </a:lnTo>
                  <a:lnTo>
                    <a:pt x="30427" y="78702"/>
                  </a:lnTo>
                  <a:close/>
                  <a:moveTo>
                    <a:pt x="5749" y="77598"/>
                  </a:moveTo>
                  <a:lnTo>
                    <a:pt x="11080" y="77640"/>
                  </a:lnTo>
                  <a:lnTo>
                    <a:pt x="7602" y="79243"/>
                  </a:lnTo>
                  <a:lnTo>
                    <a:pt x="4853" y="77910"/>
                  </a:lnTo>
                  <a:lnTo>
                    <a:pt x="5749" y="77598"/>
                  </a:lnTo>
                  <a:close/>
                  <a:moveTo>
                    <a:pt x="11767" y="77660"/>
                  </a:moveTo>
                  <a:lnTo>
                    <a:pt x="25429" y="77765"/>
                  </a:lnTo>
                  <a:lnTo>
                    <a:pt x="25679" y="77890"/>
                  </a:lnTo>
                  <a:lnTo>
                    <a:pt x="8227" y="79264"/>
                  </a:lnTo>
                  <a:lnTo>
                    <a:pt x="11767" y="77660"/>
                  </a:lnTo>
                  <a:close/>
                  <a:moveTo>
                    <a:pt x="29573" y="78993"/>
                  </a:moveTo>
                  <a:lnTo>
                    <a:pt x="30073" y="79181"/>
                  </a:lnTo>
                  <a:lnTo>
                    <a:pt x="29573" y="79410"/>
                  </a:lnTo>
                  <a:lnTo>
                    <a:pt x="29074" y="79181"/>
                  </a:lnTo>
                  <a:lnTo>
                    <a:pt x="29573" y="78993"/>
                  </a:lnTo>
                  <a:close/>
                  <a:moveTo>
                    <a:pt x="4457" y="78056"/>
                  </a:moveTo>
                  <a:lnTo>
                    <a:pt x="7186" y="79347"/>
                  </a:lnTo>
                  <a:lnTo>
                    <a:pt x="5228" y="79514"/>
                  </a:lnTo>
                  <a:lnTo>
                    <a:pt x="2854" y="78618"/>
                  </a:lnTo>
                  <a:lnTo>
                    <a:pt x="4457" y="78056"/>
                  </a:lnTo>
                  <a:close/>
                  <a:moveTo>
                    <a:pt x="48067" y="77952"/>
                  </a:moveTo>
                  <a:lnTo>
                    <a:pt x="53419" y="77994"/>
                  </a:lnTo>
                  <a:lnTo>
                    <a:pt x="54294" y="78327"/>
                  </a:lnTo>
                  <a:lnTo>
                    <a:pt x="51524" y="79597"/>
                  </a:lnTo>
                  <a:lnTo>
                    <a:pt x="48067" y="77952"/>
                  </a:lnTo>
                  <a:close/>
                  <a:moveTo>
                    <a:pt x="33718" y="77827"/>
                  </a:moveTo>
                  <a:lnTo>
                    <a:pt x="47379" y="77952"/>
                  </a:lnTo>
                  <a:lnTo>
                    <a:pt x="50899" y="79618"/>
                  </a:lnTo>
                  <a:lnTo>
                    <a:pt x="33468" y="77952"/>
                  </a:lnTo>
                  <a:lnTo>
                    <a:pt x="33718" y="77827"/>
                  </a:lnTo>
                  <a:close/>
                  <a:moveTo>
                    <a:pt x="2437" y="78785"/>
                  </a:moveTo>
                  <a:lnTo>
                    <a:pt x="4541" y="79556"/>
                  </a:lnTo>
                  <a:lnTo>
                    <a:pt x="896" y="79847"/>
                  </a:lnTo>
                  <a:lnTo>
                    <a:pt x="63" y="79618"/>
                  </a:lnTo>
                  <a:lnTo>
                    <a:pt x="2437" y="78785"/>
                  </a:lnTo>
                  <a:close/>
                  <a:moveTo>
                    <a:pt x="6603" y="79701"/>
                  </a:moveTo>
                  <a:lnTo>
                    <a:pt x="6207" y="79868"/>
                  </a:lnTo>
                  <a:lnTo>
                    <a:pt x="5874" y="79743"/>
                  </a:lnTo>
                  <a:lnTo>
                    <a:pt x="6603" y="79701"/>
                  </a:lnTo>
                  <a:close/>
                  <a:moveTo>
                    <a:pt x="54689" y="78473"/>
                  </a:moveTo>
                  <a:lnTo>
                    <a:pt x="56272" y="79077"/>
                  </a:lnTo>
                  <a:lnTo>
                    <a:pt x="53898" y="79910"/>
                  </a:lnTo>
                  <a:lnTo>
                    <a:pt x="51940" y="79722"/>
                  </a:lnTo>
                  <a:lnTo>
                    <a:pt x="54689" y="78473"/>
                  </a:lnTo>
                  <a:close/>
                  <a:moveTo>
                    <a:pt x="52523" y="80076"/>
                  </a:moveTo>
                  <a:lnTo>
                    <a:pt x="53252" y="80139"/>
                  </a:lnTo>
                  <a:lnTo>
                    <a:pt x="52919" y="80264"/>
                  </a:lnTo>
                  <a:lnTo>
                    <a:pt x="52523" y="80076"/>
                  </a:lnTo>
                  <a:close/>
                  <a:moveTo>
                    <a:pt x="56709" y="79222"/>
                  </a:moveTo>
                  <a:lnTo>
                    <a:pt x="59063" y="80097"/>
                  </a:lnTo>
                  <a:lnTo>
                    <a:pt x="58209" y="80326"/>
                  </a:lnTo>
                  <a:lnTo>
                    <a:pt x="54585" y="79972"/>
                  </a:lnTo>
                  <a:lnTo>
                    <a:pt x="56709" y="79222"/>
                  </a:lnTo>
                  <a:close/>
                  <a:moveTo>
                    <a:pt x="5186" y="79806"/>
                  </a:moveTo>
                  <a:lnTo>
                    <a:pt x="5832" y="80035"/>
                  </a:lnTo>
                  <a:lnTo>
                    <a:pt x="4228" y="80763"/>
                  </a:lnTo>
                  <a:lnTo>
                    <a:pt x="1708" y="80076"/>
                  </a:lnTo>
                  <a:lnTo>
                    <a:pt x="5186" y="79806"/>
                  </a:lnTo>
                  <a:close/>
                  <a:moveTo>
                    <a:pt x="26220" y="78139"/>
                  </a:moveTo>
                  <a:lnTo>
                    <a:pt x="26554" y="78306"/>
                  </a:lnTo>
                  <a:lnTo>
                    <a:pt x="11101" y="80888"/>
                  </a:lnTo>
                  <a:lnTo>
                    <a:pt x="8289" y="79556"/>
                  </a:lnTo>
                  <a:lnTo>
                    <a:pt x="26220" y="78139"/>
                  </a:lnTo>
                  <a:close/>
                  <a:moveTo>
                    <a:pt x="7706" y="79597"/>
                  </a:moveTo>
                  <a:lnTo>
                    <a:pt x="10601" y="80972"/>
                  </a:lnTo>
                  <a:lnTo>
                    <a:pt x="9601" y="81138"/>
                  </a:lnTo>
                  <a:lnTo>
                    <a:pt x="6582" y="80014"/>
                  </a:lnTo>
                  <a:lnTo>
                    <a:pt x="7456" y="79618"/>
                  </a:lnTo>
                  <a:lnTo>
                    <a:pt x="7706" y="79597"/>
                  </a:lnTo>
                  <a:close/>
                  <a:moveTo>
                    <a:pt x="32926" y="78202"/>
                  </a:moveTo>
                  <a:lnTo>
                    <a:pt x="50837" y="79910"/>
                  </a:lnTo>
                  <a:lnTo>
                    <a:pt x="48004" y="81201"/>
                  </a:lnTo>
                  <a:lnTo>
                    <a:pt x="32593" y="78348"/>
                  </a:lnTo>
                  <a:lnTo>
                    <a:pt x="32926" y="78202"/>
                  </a:lnTo>
                  <a:close/>
                  <a:moveTo>
                    <a:pt x="53940" y="80201"/>
                  </a:moveTo>
                  <a:lnTo>
                    <a:pt x="57397" y="80534"/>
                  </a:lnTo>
                  <a:lnTo>
                    <a:pt x="54877" y="81201"/>
                  </a:lnTo>
                  <a:lnTo>
                    <a:pt x="53294" y="80430"/>
                  </a:lnTo>
                  <a:lnTo>
                    <a:pt x="53940" y="80201"/>
                  </a:lnTo>
                  <a:close/>
                  <a:moveTo>
                    <a:pt x="51420" y="79972"/>
                  </a:moveTo>
                  <a:lnTo>
                    <a:pt x="51670" y="79993"/>
                  </a:lnTo>
                  <a:lnTo>
                    <a:pt x="52523" y="80389"/>
                  </a:lnTo>
                  <a:lnTo>
                    <a:pt x="49483" y="81472"/>
                  </a:lnTo>
                  <a:lnTo>
                    <a:pt x="48504" y="81284"/>
                  </a:lnTo>
                  <a:lnTo>
                    <a:pt x="51420" y="79972"/>
                  </a:lnTo>
                  <a:close/>
                  <a:moveTo>
                    <a:pt x="6207" y="80180"/>
                  </a:moveTo>
                  <a:lnTo>
                    <a:pt x="9039" y="81242"/>
                  </a:lnTo>
                  <a:lnTo>
                    <a:pt x="7102" y="81576"/>
                  </a:lnTo>
                  <a:lnTo>
                    <a:pt x="4666" y="80888"/>
                  </a:lnTo>
                  <a:lnTo>
                    <a:pt x="6207" y="80180"/>
                  </a:lnTo>
                  <a:close/>
                  <a:moveTo>
                    <a:pt x="52898" y="80576"/>
                  </a:moveTo>
                  <a:lnTo>
                    <a:pt x="54439" y="81305"/>
                  </a:lnTo>
                  <a:lnTo>
                    <a:pt x="52003" y="81930"/>
                  </a:lnTo>
                  <a:lnTo>
                    <a:pt x="50066" y="81576"/>
                  </a:lnTo>
                  <a:lnTo>
                    <a:pt x="52898" y="80576"/>
                  </a:lnTo>
                  <a:close/>
                  <a:moveTo>
                    <a:pt x="27012" y="78514"/>
                  </a:moveTo>
                  <a:lnTo>
                    <a:pt x="27428" y="78723"/>
                  </a:lnTo>
                  <a:lnTo>
                    <a:pt x="13892" y="82221"/>
                  </a:lnTo>
                  <a:lnTo>
                    <a:pt x="11559" y="81118"/>
                  </a:lnTo>
                  <a:lnTo>
                    <a:pt x="27012" y="78514"/>
                  </a:lnTo>
                  <a:close/>
                  <a:moveTo>
                    <a:pt x="4249" y="81076"/>
                  </a:moveTo>
                  <a:lnTo>
                    <a:pt x="6415" y="81680"/>
                  </a:lnTo>
                  <a:lnTo>
                    <a:pt x="2812" y="82284"/>
                  </a:lnTo>
                  <a:lnTo>
                    <a:pt x="1958" y="82117"/>
                  </a:lnTo>
                  <a:lnTo>
                    <a:pt x="4249" y="81076"/>
                  </a:lnTo>
                  <a:close/>
                  <a:moveTo>
                    <a:pt x="11059" y="81201"/>
                  </a:moveTo>
                  <a:lnTo>
                    <a:pt x="13454" y="82346"/>
                  </a:lnTo>
                  <a:lnTo>
                    <a:pt x="13059" y="82430"/>
                  </a:lnTo>
                  <a:lnTo>
                    <a:pt x="10143" y="81347"/>
                  </a:lnTo>
                  <a:lnTo>
                    <a:pt x="11059" y="81201"/>
                  </a:lnTo>
                  <a:close/>
                  <a:moveTo>
                    <a:pt x="32135" y="78556"/>
                  </a:moveTo>
                  <a:lnTo>
                    <a:pt x="47546" y="81409"/>
                  </a:lnTo>
                  <a:lnTo>
                    <a:pt x="45193" y="82492"/>
                  </a:lnTo>
                  <a:lnTo>
                    <a:pt x="31718" y="78743"/>
                  </a:lnTo>
                  <a:lnTo>
                    <a:pt x="32135" y="78556"/>
                  </a:lnTo>
                  <a:close/>
                  <a:moveTo>
                    <a:pt x="1500" y="82346"/>
                  </a:moveTo>
                  <a:lnTo>
                    <a:pt x="1979" y="82430"/>
                  </a:lnTo>
                  <a:lnTo>
                    <a:pt x="917" y="82596"/>
                  </a:lnTo>
                  <a:lnTo>
                    <a:pt x="1500" y="82346"/>
                  </a:lnTo>
                  <a:close/>
                  <a:moveTo>
                    <a:pt x="48046" y="81513"/>
                  </a:moveTo>
                  <a:lnTo>
                    <a:pt x="48941" y="81680"/>
                  </a:lnTo>
                  <a:lnTo>
                    <a:pt x="46005" y="82700"/>
                  </a:lnTo>
                  <a:lnTo>
                    <a:pt x="45630" y="82596"/>
                  </a:lnTo>
                  <a:lnTo>
                    <a:pt x="48046" y="81513"/>
                  </a:lnTo>
                  <a:close/>
                  <a:moveTo>
                    <a:pt x="54835" y="81492"/>
                  </a:moveTo>
                  <a:lnTo>
                    <a:pt x="57126" y="82575"/>
                  </a:lnTo>
                  <a:lnTo>
                    <a:pt x="56251" y="82721"/>
                  </a:lnTo>
                  <a:lnTo>
                    <a:pt x="52669" y="82055"/>
                  </a:lnTo>
                  <a:lnTo>
                    <a:pt x="54835" y="81492"/>
                  </a:lnTo>
                  <a:close/>
                  <a:moveTo>
                    <a:pt x="9581" y="81451"/>
                  </a:moveTo>
                  <a:lnTo>
                    <a:pt x="12580" y="82555"/>
                  </a:lnTo>
                  <a:lnTo>
                    <a:pt x="11601" y="82825"/>
                  </a:lnTo>
                  <a:lnTo>
                    <a:pt x="7748" y="81742"/>
                  </a:lnTo>
                  <a:lnTo>
                    <a:pt x="9581" y="81451"/>
                  </a:lnTo>
                  <a:close/>
                  <a:moveTo>
                    <a:pt x="57584" y="82804"/>
                  </a:moveTo>
                  <a:lnTo>
                    <a:pt x="58167" y="83075"/>
                  </a:lnTo>
                  <a:lnTo>
                    <a:pt x="58167" y="83075"/>
                  </a:lnTo>
                  <a:lnTo>
                    <a:pt x="57084" y="82888"/>
                  </a:lnTo>
                  <a:lnTo>
                    <a:pt x="57584" y="82804"/>
                  </a:lnTo>
                  <a:close/>
                  <a:moveTo>
                    <a:pt x="49504" y="81784"/>
                  </a:moveTo>
                  <a:lnTo>
                    <a:pt x="51336" y="82117"/>
                  </a:lnTo>
                  <a:lnTo>
                    <a:pt x="47463" y="83117"/>
                  </a:lnTo>
                  <a:lnTo>
                    <a:pt x="46505" y="82846"/>
                  </a:lnTo>
                  <a:lnTo>
                    <a:pt x="49504" y="81784"/>
                  </a:lnTo>
                  <a:close/>
                  <a:moveTo>
                    <a:pt x="27824" y="78910"/>
                  </a:moveTo>
                  <a:lnTo>
                    <a:pt x="28303" y="79139"/>
                  </a:lnTo>
                  <a:lnTo>
                    <a:pt x="16328" y="83388"/>
                  </a:lnTo>
                  <a:lnTo>
                    <a:pt x="14287" y="82430"/>
                  </a:lnTo>
                  <a:lnTo>
                    <a:pt x="27824" y="78910"/>
                  </a:lnTo>
                  <a:close/>
                  <a:moveTo>
                    <a:pt x="7082" y="81867"/>
                  </a:moveTo>
                  <a:lnTo>
                    <a:pt x="11038" y="82971"/>
                  </a:lnTo>
                  <a:lnTo>
                    <a:pt x="9143" y="83450"/>
                  </a:lnTo>
                  <a:lnTo>
                    <a:pt x="3645" y="82450"/>
                  </a:lnTo>
                  <a:lnTo>
                    <a:pt x="7082" y="81867"/>
                  </a:lnTo>
                  <a:close/>
                  <a:moveTo>
                    <a:pt x="13850" y="82534"/>
                  </a:moveTo>
                  <a:lnTo>
                    <a:pt x="15787" y="83450"/>
                  </a:lnTo>
                  <a:lnTo>
                    <a:pt x="13538" y="82617"/>
                  </a:lnTo>
                  <a:lnTo>
                    <a:pt x="13850" y="82534"/>
                  </a:lnTo>
                  <a:close/>
                  <a:moveTo>
                    <a:pt x="31302" y="78931"/>
                  </a:moveTo>
                  <a:lnTo>
                    <a:pt x="44776" y="82679"/>
                  </a:lnTo>
                  <a:lnTo>
                    <a:pt x="42735" y="83617"/>
                  </a:lnTo>
                  <a:lnTo>
                    <a:pt x="30823" y="79160"/>
                  </a:lnTo>
                  <a:lnTo>
                    <a:pt x="31302" y="78931"/>
                  </a:lnTo>
                  <a:close/>
                  <a:moveTo>
                    <a:pt x="45214" y="82784"/>
                  </a:moveTo>
                  <a:lnTo>
                    <a:pt x="45526" y="82888"/>
                  </a:lnTo>
                  <a:lnTo>
                    <a:pt x="43256" y="83679"/>
                  </a:lnTo>
                  <a:lnTo>
                    <a:pt x="45214" y="82784"/>
                  </a:lnTo>
                  <a:close/>
                  <a:moveTo>
                    <a:pt x="52003" y="82242"/>
                  </a:moveTo>
                  <a:lnTo>
                    <a:pt x="55418" y="82867"/>
                  </a:lnTo>
                  <a:lnTo>
                    <a:pt x="49920" y="83783"/>
                  </a:lnTo>
                  <a:lnTo>
                    <a:pt x="48025" y="83263"/>
                  </a:lnTo>
                  <a:lnTo>
                    <a:pt x="52003" y="82242"/>
                  </a:lnTo>
                  <a:close/>
                  <a:moveTo>
                    <a:pt x="13059" y="82742"/>
                  </a:moveTo>
                  <a:lnTo>
                    <a:pt x="15537" y="83679"/>
                  </a:lnTo>
                  <a:lnTo>
                    <a:pt x="15162" y="83804"/>
                  </a:lnTo>
                  <a:lnTo>
                    <a:pt x="12163" y="82971"/>
                  </a:lnTo>
                  <a:lnTo>
                    <a:pt x="13059" y="82742"/>
                  </a:lnTo>
                  <a:close/>
                  <a:moveTo>
                    <a:pt x="46026" y="83013"/>
                  </a:moveTo>
                  <a:lnTo>
                    <a:pt x="46900" y="83263"/>
                  </a:lnTo>
                  <a:lnTo>
                    <a:pt x="43881" y="84033"/>
                  </a:lnTo>
                  <a:lnTo>
                    <a:pt x="43527" y="83908"/>
                  </a:lnTo>
                  <a:lnTo>
                    <a:pt x="46026" y="83013"/>
                  </a:lnTo>
                  <a:close/>
                  <a:moveTo>
                    <a:pt x="11601" y="83117"/>
                  </a:moveTo>
                  <a:lnTo>
                    <a:pt x="14683" y="83971"/>
                  </a:lnTo>
                  <a:lnTo>
                    <a:pt x="13746" y="84304"/>
                  </a:lnTo>
                  <a:lnTo>
                    <a:pt x="9810" y="83575"/>
                  </a:lnTo>
                  <a:lnTo>
                    <a:pt x="11601" y="83117"/>
                  </a:lnTo>
                  <a:close/>
                  <a:moveTo>
                    <a:pt x="28678" y="79306"/>
                  </a:moveTo>
                  <a:lnTo>
                    <a:pt x="29219" y="79576"/>
                  </a:lnTo>
                  <a:lnTo>
                    <a:pt x="18536" y="84450"/>
                  </a:lnTo>
                  <a:lnTo>
                    <a:pt x="16703" y="83575"/>
                  </a:lnTo>
                  <a:lnTo>
                    <a:pt x="28678" y="79306"/>
                  </a:lnTo>
                  <a:close/>
                  <a:moveTo>
                    <a:pt x="15953" y="83825"/>
                  </a:moveTo>
                  <a:lnTo>
                    <a:pt x="17973" y="84575"/>
                  </a:lnTo>
                  <a:lnTo>
                    <a:pt x="17973" y="84575"/>
                  </a:lnTo>
                  <a:lnTo>
                    <a:pt x="15662" y="83929"/>
                  </a:lnTo>
                  <a:lnTo>
                    <a:pt x="15953" y="83825"/>
                  </a:lnTo>
                  <a:close/>
                  <a:moveTo>
                    <a:pt x="47463" y="83408"/>
                  </a:moveTo>
                  <a:lnTo>
                    <a:pt x="49233" y="83908"/>
                  </a:lnTo>
                  <a:lnTo>
                    <a:pt x="45297" y="84575"/>
                  </a:lnTo>
                  <a:lnTo>
                    <a:pt x="44360" y="84221"/>
                  </a:lnTo>
                  <a:lnTo>
                    <a:pt x="47463" y="83408"/>
                  </a:lnTo>
                  <a:close/>
                  <a:moveTo>
                    <a:pt x="30448" y="79327"/>
                  </a:moveTo>
                  <a:lnTo>
                    <a:pt x="42360" y="83783"/>
                  </a:lnTo>
                  <a:lnTo>
                    <a:pt x="40507" y="84616"/>
                  </a:lnTo>
                  <a:lnTo>
                    <a:pt x="29907" y="79576"/>
                  </a:lnTo>
                  <a:lnTo>
                    <a:pt x="30448" y="79327"/>
                  </a:lnTo>
                  <a:close/>
                  <a:moveTo>
                    <a:pt x="43089" y="84054"/>
                  </a:moveTo>
                  <a:lnTo>
                    <a:pt x="43402" y="84158"/>
                  </a:lnTo>
                  <a:lnTo>
                    <a:pt x="41069" y="84762"/>
                  </a:lnTo>
                  <a:lnTo>
                    <a:pt x="43089" y="84054"/>
                  </a:lnTo>
                  <a:close/>
                  <a:moveTo>
                    <a:pt x="15183" y="84096"/>
                  </a:moveTo>
                  <a:lnTo>
                    <a:pt x="17724" y="84804"/>
                  </a:lnTo>
                  <a:lnTo>
                    <a:pt x="17369" y="84970"/>
                  </a:lnTo>
                  <a:lnTo>
                    <a:pt x="14308" y="84408"/>
                  </a:lnTo>
                  <a:lnTo>
                    <a:pt x="15183" y="84096"/>
                  </a:lnTo>
                  <a:close/>
                  <a:moveTo>
                    <a:pt x="9143" y="83742"/>
                  </a:moveTo>
                  <a:lnTo>
                    <a:pt x="13204" y="84491"/>
                  </a:lnTo>
                  <a:lnTo>
                    <a:pt x="11351" y="85158"/>
                  </a:lnTo>
                  <a:lnTo>
                    <a:pt x="5790" y="84616"/>
                  </a:lnTo>
                  <a:lnTo>
                    <a:pt x="9143" y="83742"/>
                  </a:lnTo>
                  <a:close/>
                  <a:moveTo>
                    <a:pt x="43881" y="84346"/>
                  </a:moveTo>
                  <a:lnTo>
                    <a:pt x="44735" y="84658"/>
                  </a:lnTo>
                  <a:lnTo>
                    <a:pt x="41652" y="85179"/>
                  </a:lnTo>
                  <a:lnTo>
                    <a:pt x="41298" y="85012"/>
                  </a:lnTo>
                  <a:lnTo>
                    <a:pt x="43881" y="84346"/>
                  </a:lnTo>
                  <a:close/>
                  <a:moveTo>
                    <a:pt x="49899" y="84096"/>
                  </a:moveTo>
                  <a:lnTo>
                    <a:pt x="53252" y="85012"/>
                  </a:lnTo>
                  <a:lnTo>
                    <a:pt x="47692" y="85449"/>
                  </a:lnTo>
                  <a:lnTo>
                    <a:pt x="45838" y="84762"/>
                  </a:lnTo>
                  <a:lnTo>
                    <a:pt x="49899" y="84096"/>
                  </a:lnTo>
                  <a:close/>
                  <a:moveTo>
                    <a:pt x="18161" y="84929"/>
                  </a:moveTo>
                  <a:lnTo>
                    <a:pt x="19910" y="85408"/>
                  </a:lnTo>
                  <a:lnTo>
                    <a:pt x="20014" y="85470"/>
                  </a:lnTo>
                  <a:lnTo>
                    <a:pt x="20014" y="85470"/>
                  </a:lnTo>
                  <a:lnTo>
                    <a:pt x="17869" y="85074"/>
                  </a:lnTo>
                  <a:lnTo>
                    <a:pt x="18161" y="84929"/>
                  </a:lnTo>
                  <a:close/>
                  <a:moveTo>
                    <a:pt x="13767" y="84595"/>
                  </a:moveTo>
                  <a:lnTo>
                    <a:pt x="16911" y="85179"/>
                  </a:lnTo>
                  <a:lnTo>
                    <a:pt x="15995" y="85595"/>
                  </a:lnTo>
                  <a:lnTo>
                    <a:pt x="12017" y="85220"/>
                  </a:lnTo>
                  <a:lnTo>
                    <a:pt x="13767" y="84595"/>
                  </a:lnTo>
                  <a:close/>
                  <a:moveTo>
                    <a:pt x="40861" y="85116"/>
                  </a:moveTo>
                  <a:lnTo>
                    <a:pt x="41153" y="85262"/>
                  </a:lnTo>
                  <a:lnTo>
                    <a:pt x="39008" y="85616"/>
                  </a:lnTo>
                  <a:lnTo>
                    <a:pt x="39132" y="85574"/>
                  </a:lnTo>
                  <a:lnTo>
                    <a:pt x="40861" y="85116"/>
                  </a:lnTo>
                  <a:close/>
                  <a:moveTo>
                    <a:pt x="45276" y="84866"/>
                  </a:moveTo>
                  <a:lnTo>
                    <a:pt x="47005" y="85512"/>
                  </a:lnTo>
                  <a:lnTo>
                    <a:pt x="43027" y="85824"/>
                  </a:lnTo>
                  <a:lnTo>
                    <a:pt x="42111" y="85387"/>
                  </a:lnTo>
                  <a:lnTo>
                    <a:pt x="45276" y="84866"/>
                  </a:lnTo>
                  <a:close/>
                  <a:moveTo>
                    <a:pt x="17411" y="85283"/>
                  </a:moveTo>
                  <a:lnTo>
                    <a:pt x="21014" y="85949"/>
                  </a:lnTo>
                  <a:lnTo>
                    <a:pt x="21389" y="86116"/>
                  </a:lnTo>
                  <a:lnTo>
                    <a:pt x="21389" y="86116"/>
                  </a:lnTo>
                  <a:lnTo>
                    <a:pt x="16578" y="85658"/>
                  </a:lnTo>
                  <a:lnTo>
                    <a:pt x="17411" y="85283"/>
                  </a:lnTo>
                  <a:close/>
                  <a:moveTo>
                    <a:pt x="22118" y="86157"/>
                  </a:moveTo>
                  <a:lnTo>
                    <a:pt x="22243" y="86178"/>
                  </a:lnTo>
                  <a:lnTo>
                    <a:pt x="22347" y="86220"/>
                  </a:lnTo>
                  <a:lnTo>
                    <a:pt x="22347" y="86220"/>
                  </a:lnTo>
                  <a:lnTo>
                    <a:pt x="22222" y="86199"/>
                  </a:lnTo>
                  <a:lnTo>
                    <a:pt x="22118" y="86157"/>
                  </a:lnTo>
                  <a:close/>
                  <a:moveTo>
                    <a:pt x="41611" y="85470"/>
                  </a:moveTo>
                  <a:lnTo>
                    <a:pt x="42444" y="85866"/>
                  </a:lnTo>
                  <a:lnTo>
                    <a:pt x="37633" y="86262"/>
                  </a:lnTo>
                  <a:lnTo>
                    <a:pt x="37987" y="86095"/>
                  </a:lnTo>
                  <a:lnTo>
                    <a:pt x="41611" y="85470"/>
                  </a:lnTo>
                  <a:close/>
                  <a:moveTo>
                    <a:pt x="36883" y="86262"/>
                  </a:moveTo>
                  <a:lnTo>
                    <a:pt x="36779" y="86324"/>
                  </a:lnTo>
                  <a:lnTo>
                    <a:pt x="36675" y="86324"/>
                  </a:lnTo>
                  <a:lnTo>
                    <a:pt x="36779" y="86282"/>
                  </a:lnTo>
                  <a:lnTo>
                    <a:pt x="36883" y="86262"/>
                  </a:lnTo>
                  <a:close/>
                  <a:moveTo>
                    <a:pt x="4957" y="84845"/>
                  </a:moveTo>
                  <a:lnTo>
                    <a:pt x="10705" y="85387"/>
                  </a:lnTo>
                  <a:lnTo>
                    <a:pt x="7248" y="86616"/>
                  </a:lnTo>
                  <a:lnTo>
                    <a:pt x="1396" y="86553"/>
                  </a:lnTo>
                  <a:lnTo>
                    <a:pt x="313" y="86032"/>
                  </a:lnTo>
                  <a:lnTo>
                    <a:pt x="4957" y="84845"/>
                  </a:lnTo>
                  <a:close/>
                  <a:moveTo>
                    <a:pt x="11372" y="85449"/>
                  </a:moveTo>
                  <a:lnTo>
                    <a:pt x="15474" y="85845"/>
                  </a:lnTo>
                  <a:lnTo>
                    <a:pt x="13683" y="86657"/>
                  </a:lnTo>
                  <a:lnTo>
                    <a:pt x="8102" y="86616"/>
                  </a:lnTo>
                  <a:lnTo>
                    <a:pt x="11372" y="85449"/>
                  </a:lnTo>
                  <a:close/>
                  <a:moveTo>
                    <a:pt x="16057" y="85907"/>
                  </a:moveTo>
                  <a:lnTo>
                    <a:pt x="22159" y="86491"/>
                  </a:lnTo>
                  <a:lnTo>
                    <a:pt x="22680" y="86741"/>
                  </a:lnTo>
                  <a:lnTo>
                    <a:pt x="14371" y="86657"/>
                  </a:lnTo>
                  <a:lnTo>
                    <a:pt x="16057" y="85907"/>
                  </a:lnTo>
                  <a:close/>
                  <a:moveTo>
                    <a:pt x="22992" y="86574"/>
                  </a:moveTo>
                  <a:lnTo>
                    <a:pt x="23388" y="86595"/>
                  </a:lnTo>
                  <a:lnTo>
                    <a:pt x="23763" y="86741"/>
                  </a:lnTo>
                  <a:lnTo>
                    <a:pt x="23367" y="86741"/>
                  </a:lnTo>
                  <a:lnTo>
                    <a:pt x="22992" y="86574"/>
                  </a:lnTo>
                  <a:close/>
                  <a:moveTo>
                    <a:pt x="24617" y="86720"/>
                  </a:moveTo>
                  <a:lnTo>
                    <a:pt x="24742" y="86761"/>
                  </a:lnTo>
                  <a:lnTo>
                    <a:pt x="24742" y="86761"/>
                  </a:lnTo>
                  <a:lnTo>
                    <a:pt x="24617" y="86741"/>
                  </a:lnTo>
                  <a:lnTo>
                    <a:pt x="24513" y="86720"/>
                  </a:lnTo>
                  <a:close/>
                  <a:moveTo>
                    <a:pt x="29553" y="79743"/>
                  </a:moveTo>
                  <a:lnTo>
                    <a:pt x="40153" y="84783"/>
                  </a:lnTo>
                  <a:lnTo>
                    <a:pt x="40132" y="84804"/>
                  </a:lnTo>
                  <a:lnTo>
                    <a:pt x="37841" y="85595"/>
                  </a:lnTo>
                  <a:lnTo>
                    <a:pt x="35509" y="86220"/>
                  </a:lnTo>
                  <a:lnTo>
                    <a:pt x="33114" y="86616"/>
                  </a:lnTo>
                  <a:lnTo>
                    <a:pt x="30719" y="86803"/>
                  </a:lnTo>
                  <a:lnTo>
                    <a:pt x="28303" y="86782"/>
                  </a:lnTo>
                  <a:lnTo>
                    <a:pt x="25887" y="86553"/>
                  </a:lnTo>
                  <a:lnTo>
                    <a:pt x="23513" y="86116"/>
                  </a:lnTo>
                  <a:lnTo>
                    <a:pt x="21181" y="85470"/>
                  </a:lnTo>
                  <a:lnTo>
                    <a:pt x="18911" y="84616"/>
                  </a:lnTo>
                  <a:lnTo>
                    <a:pt x="18890" y="84616"/>
                  </a:lnTo>
                  <a:lnTo>
                    <a:pt x="29553" y="79743"/>
                  </a:lnTo>
                  <a:close/>
                  <a:moveTo>
                    <a:pt x="34488" y="86782"/>
                  </a:moveTo>
                  <a:lnTo>
                    <a:pt x="34384" y="86824"/>
                  </a:lnTo>
                  <a:lnTo>
                    <a:pt x="34259" y="86824"/>
                  </a:lnTo>
                  <a:lnTo>
                    <a:pt x="34384" y="86803"/>
                  </a:lnTo>
                  <a:lnTo>
                    <a:pt x="34488" y="86782"/>
                  </a:lnTo>
                  <a:close/>
                  <a:moveTo>
                    <a:pt x="36009" y="86678"/>
                  </a:moveTo>
                  <a:lnTo>
                    <a:pt x="35634" y="86845"/>
                  </a:lnTo>
                  <a:lnTo>
                    <a:pt x="35238" y="86845"/>
                  </a:lnTo>
                  <a:lnTo>
                    <a:pt x="35613" y="86699"/>
                  </a:lnTo>
                  <a:lnTo>
                    <a:pt x="36009" y="86678"/>
                  </a:lnTo>
                  <a:close/>
                  <a:moveTo>
                    <a:pt x="42964" y="86116"/>
                  </a:moveTo>
                  <a:lnTo>
                    <a:pt x="44630" y="86907"/>
                  </a:lnTo>
                  <a:lnTo>
                    <a:pt x="36321" y="86845"/>
                  </a:lnTo>
                  <a:lnTo>
                    <a:pt x="36862" y="86616"/>
                  </a:lnTo>
                  <a:lnTo>
                    <a:pt x="42964" y="86116"/>
                  </a:lnTo>
                  <a:close/>
                  <a:moveTo>
                    <a:pt x="47650" y="85762"/>
                  </a:moveTo>
                  <a:lnTo>
                    <a:pt x="50899" y="86970"/>
                  </a:lnTo>
                  <a:lnTo>
                    <a:pt x="45318" y="86928"/>
                  </a:lnTo>
                  <a:lnTo>
                    <a:pt x="43548" y="86074"/>
                  </a:lnTo>
                  <a:lnTo>
                    <a:pt x="47650" y="85762"/>
                  </a:lnTo>
                  <a:close/>
                  <a:moveTo>
                    <a:pt x="54065" y="85241"/>
                  </a:moveTo>
                  <a:lnTo>
                    <a:pt x="58688" y="86532"/>
                  </a:lnTo>
                  <a:lnTo>
                    <a:pt x="57605" y="87032"/>
                  </a:lnTo>
                  <a:lnTo>
                    <a:pt x="51753" y="86970"/>
                  </a:lnTo>
                  <a:lnTo>
                    <a:pt x="48337" y="85699"/>
                  </a:lnTo>
                  <a:lnTo>
                    <a:pt x="54065" y="85241"/>
                  </a:lnTo>
                  <a:close/>
                  <a:moveTo>
                    <a:pt x="27053" y="87053"/>
                  </a:moveTo>
                  <a:lnTo>
                    <a:pt x="27158" y="87074"/>
                  </a:lnTo>
                  <a:lnTo>
                    <a:pt x="27053" y="87095"/>
                  </a:lnTo>
                  <a:lnTo>
                    <a:pt x="26929" y="87053"/>
                  </a:lnTo>
                  <a:close/>
                  <a:moveTo>
                    <a:pt x="32073" y="87095"/>
                  </a:moveTo>
                  <a:lnTo>
                    <a:pt x="31948" y="87136"/>
                  </a:lnTo>
                  <a:lnTo>
                    <a:pt x="31843" y="87115"/>
                  </a:lnTo>
                  <a:lnTo>
                    <a:pt x="31948" y="87095"/>
                  </a:lnTo>
                  <a:close/>
                  <a:moveTo>
                    <a:pt x="25825" y="87053"/>
                  </a:moveTo>
                  <a:lnTo>
                    <a:pt x="26200" y="87157"/>
                  </a:lnTo>
                  <a:lnTo>
                    <a:pt x="25804" y="87199"/>
                  </a:lnTo>
                  <a:lnTo>
                    <a:pt x="25408" y="87053"/>
                  </a:lnTo>
                  <a:close/>
                  <a:moveTo>
                    <a:pt x="29490" y="87178"/>
                  </a:moveTo>
                  <a:lnTo>
                    <a:pt x="29615" y="87199"/>
                  </a:lnTo>
                  <a:lnTo>
                    <a:pt x="29490" y="87220"/>
                  </a:lnTo>
                  <a:lnTo>
                    <a:pt x="29386" y="87199"/>
                  </a:lnTo>
                  <a:lnTo>
                    <a:pt x="29490" y="87178"/>
                  </a:lnTo>
                  <a:close/>
                  <a:moveTo>
                    <a:pt x="33593" y="87115"/>
                  </a:moveTo>
                  <a:lnTo>
                    <a:pt x="33197" y="87261"/>
                  </a:lnTo>
                  <a:lnTo>
                    <a:pt x="32801" y="87220"/>
                  </a:lnTo>
                  <a:lnTo>
                    <a:pt x="33176" y="87115"/>
                  </a:lnTo>
                  <a:close/>
                  <a:moveTo>
                    <a:pt x="24575" y="87032"/>
                  </a:moveTo>
                  <a:lnTo>
                    <a:pt x="25117" y="87240"/>
                  </a:lnTo>
                  <a:lnTo>
                    <a:pt x="24513" y="87282"/>
                  </a:lnTo>
                  <a:lnTo>
                    <a:pt x="23992" y="87032"/>
                  </a:lnTo>
                  <a:close/>
                  <a:moveTo>
                    <a:pt x="34426" y="87115"/>
                  </a:moveTo>
                  <a:lnTo>
                    <a:pt x="35009" y="87136"/>
                  </a:lnTo>
                  <a:lnTo>
                    <a:pt x="34467" y="87365"/>
                  </a:lnTo>
                  <a:lnTo>
                    <a:pt x="33884" y="87324"/>
                  </a:lnTo>
                  <a:lnTo>
                    <a:pt x="34426" y="87115"/>
                  </a:lnTo>
                  <a:close/>
                  <a:moveTo>
                    <a:pt x="28261" y="87282"/>
                  </a:moveTo>
                  <a:lnTo>
                    <a:pt x="28657" y="87365"/>
                  </a:lnTo>
                  <a:lnTo>
                    <a:pt x="28261" y="87428"/>
                  </a:lnTo>
                  <a:lnTo>
                    <a:pt x="27866" y="87324"/>
                  </a:lnTo>
                  <a:lnTo>
                    <a:pt x="28261" y="87282"/>
                  </a:lnTo>
                  <a:close/>
                  <a:moveTo>
                    <a:pt x="30740" y="87303"/>
                  </a:moveTo>
                  <a:lnTo>
                    <a:pt x="31135" y="87344"/>
                  </a:lnTo>
                  <a:lnTo>
                    <a:pt x="30740" y="87449"/>
                  </a:lnTo>
                  <a:lnTo>
                    <a:pt x="30323" y="87365"/>
                  </a:lnTo>
                  <a:lnTo>
                    <a:pt x="30740" y="87303"/>
                  </a:lnTo>
                  <a:close/>
                  <a:moveTo>
                    <a:pt x="27012" y="87386"/>
                  </a:moveTo>
                  <a:lnTo>
                    <a:pt x="27574" y="87532"/>
                  </a:lnTo>
                  <a:lnTo>
                    <a:pt x="26991" y="87636"/>
                  </a:lnTo>
                  <a:lnTo>
                    <a:pt x="26450" y="87428"/>
                  </a:lnTo>
                  <a:lnTo>
                    <a:pt x="27012" y="87386"/>
                  </a:lnTo>
                  <a:close/>
                  <a:moveTo>
                    <a:pt x="31968" y="87428"/>
                  </a:moveTo>
                  <a:lnTo>
                    <a:pt x="32551" y="87490"/>
                  </a:lnTo>
                  <a:lnTo>
                    <a:pt x="31989" y="87678"/>
                  </a:lnTo>
                  <a:lnTo>
                    <a:pt x="31406" y="87574"/>
                  </a:lnTo>
                  <a:lnTo>
                    <a:pt x="31968" y="87428"/>
                  </a:lnTo>
                  <a:close/>
                  <a:moveTo>
                    <a:pt x="29490" y="87511"/>
                  </a:moveTo>
                  <a:lnTo>
                    <a:pt x="30073" y="87615"/>
                  </a:lnTo>
                  <a:lnTo>
                    <a:pt x="29490" y="87761"/>
                  </a:lnTo>
                  <a:lnTo>
                    <a:pt x="28928" y="87615"/>
                  </a:lnTo>
                  <a:lnTo>
                    <a:pt x="29490" y="87511"/>
                  </a:lnTo>
                  <a:close/>
                  <a:moveTo>
                    <a:pt x="2021" y="86845"/>
                  </a:moveTo>
                  <a:lnTo>
                    <a:pt x="6457" y="86886"/>
                  </a:lnTo>
                  <a:lnTo>
                    <a:pt x="3958" y="87782"/>
                  </a:lnTo>
                  <a:lnTo>
                    <a:pt x="2021" y="86845"/>
                  </a:lnTo>
                  <a:close/>
                  <a:moveTo>
                    <a:pt x="25762" y="87490"/>
                  </a:moveTo>
                  <a:lnTo>
                    <a:pt x="26429" y="87740"/>
                  </a:lnTo>
                  <a:lnTo>
                    <a:pt x="25700" y="87865"/>
                  </a:lnTo>
                  <a:lnTo>
                    <a:pt x="25033" y="87532"/>
                  </a:lnTo>
                  <a:lnTo>
                    <a:pt x="25762" y="87490"/>
                  </a:lnTo>
                  <a:close/>
                  <a:moveTo>
                    <a:pt x="33239" y="87553"/>
                  </a:moveTo>
                  <a:lnTo>
                    <a:pt x="33947" y="87615"/>
                  </a:lnTo>
                  <a:lnTo>
                    <a:pt x="33280" y="87928"/>
                  </a:lnTo>
                  <a:lnTo>
                    <a:pt x="32572" y="87782"/>
                  </a:lnTo>
                  <a:lnTo>
                    <a:pt x="33239" y="87553"/>
                  </a:lnTo>
                  <a:close/>
                  <a:moveTo>
                    <a:pt x="28241" y="87719"/>
                  </a:moveTo>
                  <a:lnTo>
                    <a:pt x="28928" y="87907"/>
                  </a:lnTo>
                  <a:lnTo>
                    <a:pt x="28220" y="88094"/>
                  </a:lnTo>
                  <a:lnTo>
                    <a:pt x="27532" y="87844"/>
                  </a:lnTo>
                  <a:lnTo>
                    <a:pt x="28241" y="87719"/>
                  </a:lnTo>
                  <a:close/>
                  <a:moveTo>
                    <a:pt x="30740" y="87740"/>
                  </a:moveTo>
                  <a:lnTo>
                    <a:pt x="31448" y="87865"/>
                  </a:lnTo>
                  <a:lnTo>
                    <a:pt x="30760" y="88115"/>
                  </a:lnTo>
                  <a:lnTo>
                    <a:pt x="30052" y="87928"/>
                  </a:lnTo>
                  <a:lnTo>
                    <a:pt x="30740" y="87740"/>
                  </a:lnTo>
                  <a:close/>
                  <a:moveTo>
                    <a:pt x="52544" y="87282"/>
                  </a:moveTo>
                  <a:lnTo>
                    <a:pt x="56980" y="87303"/>
                  </a:lnTo>
                  <a:lnTo>
                    <a:pt x="55023" y="88198"/>
                  </a:lnTo>
                  <a:lnTo>
                    <a:pt x="52544" y="87282"/>
                  </a:lnTo>
                  <a:close/>
                  <a:moveTo>
                    <a:pt x="13746" y="86949"/>
                  </a:moveTo>
                  <a:lnTo>
                    <a:pt x="23305" y="87032"/>
                  </a:lnTo>
                  <a:lnTo>
                    <a:pt x="23950" y="87344"/>
                  </a:lnTo>
                  <a:lnTo>
                    <a:pt x="10580" y="88386"/>
                  </a:lnTo>
                  <a:lnTo>
                    <a:pt x="13746" y="86949"/>
                  </a:lnTo>
                  <a:close/>
                  <a:moveTo>
                    <a:pt x="26970" y="87928"/>
                  </a:moveTo>
                  <a:lnTo>
                    <a:pt x="27741" y="88219"/>
                  </a:lnTo>
                  <a:lnTo>
                    <a:pt x="26929" y="88427"/>
                  </a:lnTo>
                  <a:lnTo>
                    <a:pt x="26158" y="88073"/>
                  </a:lnTo>
                  <a:lnTo>
                    <a:pt x="26970" y="87928"/>
                  </a:lnTo>
                  <a:close/>
                  <a:moveTo>
                    <a:pt x="32010" y="87969"/>
                  </a:moveTo>
                  <a:lnTo>
                    <a:pt x="32822" y="88136"/>
                  </a:lnTo>
                  <a:lnTo>
                    <a:pt x="32052" y="88469"/>
                  </a:lnTo>
                  <a:lnTo>
                    <a:pt x="31239" y="88261"/>
                  </a:lnTo>
                  <a:lnTo>
                    <a:pt x="32010" y="87969"/>
                  </a:lnTo>
                  <a:close/>
                  <a:moveTo>
                    <a:pt x="29490" y="88073"/>
                  </a:moveTo>
                  <a:lnTo>
                    <a:pt x="30281" y="88282"/>
                  </a:lnTo>
                  <a:lnTo>
                    <a:pt x="29490" y="88573"/>
                  </a:lnTo>
                  <a:lnTo>
                    <a:pt x="28699" y="88282"/>
                  </a:lnTo>
                  <a:lnTo>
                    <a:pt x="29490" y="88073"/>
                  </a:lnTo>
                  <a:close/>
                  <a:moveTo>
                    <a:pt x="35696" y="87136"/>
                  </a:moveTo>
                  <a:lnTo>
                    <a:pt x="45255" y="87220"/>
                  </a:lnTo>
                  <a:lnTo>
                    <a:pt x="48400" y="88698"/>
                  </a:lnTo>
                  <a:lnTo>
                    <a:pt x="35051" y="87428"/>
                  </a:lnTo>
                  <a:lnTo>
                    <a:pt x="35696" y="87136"/>
                  </a:lnTo>
                  <a:close/>
                  <a:moveTo>
                    <a:pt x="7311" y="86907"/>
                  </a:moveTo>
                  <a:lnTo>
                    <a:pt x="13059" y="86949"/>
                  </a:lnTo>
                  <a:lnTo>
                    <a:pt x="9726" y="88469"/>
                  </a:lnTo>
                  <a:lnTo>
                    <a:pt x="6019" y="88761"/>
                  </a:lnTo>
                  <a:lnTo>
                    <a:pt x="4333" y="87948"/>
                  </a:lnTo>
                  <a:lnTo>
                    <a:pt x="7311" y="86907"/>
                  </a:lnTo>
                  <a:close/>
                  <a:moveTo>
                    <a:pt x="3937" y="88094"/>
                  </a:moveTo>
                  <a:lnTo>
                    <a:pt x="5436" y="88802"/>
                  </a:lnTo>
                  <a:lnTo>
                    <a:pt x="3916" y="88927"/>
                  </a:lnTo>
                  <a:lnTo>
                    <a:pt x="2771" y="88511"/>
                  </a:lnTo>
                  <a:lnTo>
                    <a:pt x="3937" y="88094"/>
                  </a:lnTo>
                  <a:close/>
                  <a:moveTo>
                    <a:pt x="28199" y="88407"/>
                  </a:moveTo>
                  <a:lnTo>
                    <a:pt x="29053" y="88719"/>
                  </a:lnTo>
                  <a:lnTo>
                    <a:pt x="28178" y="89031"/>
                  </a:lnTo>
                  <a:lnTo>
                    <a:pt x="27324" y="88636"/>
                  </a:lnTo>
                  <a:lnTo>
                    <a:pt x="28199" y="88407"/>
                  </a:lnTo>
                  <a:close/>
                  <a:moveTo>
                    <a:pt x="30760" y="88427"/>
                  </a:moveTo>
                  <a:lnTo>
                    <a:pt x="31656" y="88656"/>
                  </a:lnTo>
                  <a:lnTo>
                    <a:pt x="30802" y="89052"/>
                  </a:lnTo>
                  <a:lnTo>
                    <a:pt x="29907" y="88719"/>
                  </a:lnTo>
                  <a:lnTo>
                    <a:pt x="30760" y="88427"/>
                  </a:lnTo>
                  <a:close/>
                  <a:moveTo>
                    <a:pt x="45942" y="87220"/>
                  </a:moveTo>
                  <a:lnTo>
                    <a:pt x="51690" y="87261"/>
                  </a:lnTo>
                  <a:lnTo>
                    <a:pt x="54648" y="88365"/>
                  </a:lnTo>
                  <a:lnTo>
                    <a:pt x="52961" y="89135"/>
                  </a:lnTo>
                  <a:lnTo>
                    <a:pt x="49233" y="88781"/>
                  </a:lnTo>
                  <a:lnTo>
                    <a:pt x="45942" y="87220"/>
                  </a:lnTo>
                  <a:close/>
                  <a:moveTo>
                    <a:pt x="2354" y="88656"/>
                  </a:moveTo>
                  <a:lnTo>
                    <a:pt x="3229" y="88969"/>
                  </a:lnTo>
                  <a:lnTo>
                    <a:pt x="917" y="89156"/>
                  </a:lnTo>
                  <a:lnTo>
                    <a:pt x="2354" y="88656"/>
                  </a:lnTo>
                  <a:close/>
                  <a:moveTo>
                    <a:pt x="55043" y="88511"/>
                  </a:moveTo>
                  <a:lnTo>
                    <a:pt x="56189" y="88948"/>
                  </a:lnTo>
                  <a:lnTo>
                    <a:pt x="55064" y="89344"/>
                  </a:lnTo>
                  <a:lnTo>
                    <a:pt x="53523" y="89198"/>
                  </a:lnTo>
                  <a:lnTo>
                    <a:pt x="55043" y="88511"/>
                  </a:lnTo>
                  <a:close/>
                  <a:moveTo>
                    <a:pt x="8956" y="88823"/>
                  </a:moveTo>
                  <a:lnTo>
                    <a:pt x="7519" y="89469"/>
                  </a:lnTo>
                  <a:lnTo>
                    <a:pt x="6540" y="89011"/>
                  </a:lnTo>
                  <a:lnTo>
                    <a:pt x="8956" y="88823"/>
                  </a:lnTo>
                  <a:close/>
                  <a:moveTo>
                    <a:pt x="56626" y="89094"/>
                  </a:moveTo>
                  <a:lnTo>
                    <a:pt x="58042" y="89635"/>
                  </a:lnTo>
                  <a:lnTo>
                    <a:pt x="55751" y="89406"/>
                  </a:lnTo>
                  <a:lnTo>
                    <a:pt x="56626" y="89094"/>
                  </a:lnTo>
                  <a:close/>
                  <a:moveTo>
                    <a:pt x="29490" y="88886"/>
                  </a:moveTo>
                  <a:lnTo>
                    <a:pt x="30427" y="89219"/>
                  </a:lnTo>
                  <a:lnTo>
                    <a:pt x="29469" y="89656"/>
                  </a:lnTo>
                  <a:lnTo>
                    <a:pt x="28553" y="89219"/>
                  </a:lnTo>
                  <a:lnTo>
                    <a:pt x="29490" y="88886"/>
                  </a:lnTo>
                  <a:close/>
                  <a:moveTo>
                    <a:pt x="50004" y="89156"/>
                  </a:moveTo>
                  <a:lnTo>
                    <a:pt x="52419" y="89385"/>
                  </a:lnTo>
                  <a:lnTo>
                    <a:pt x="51441" y="89844"/>
                  </a:lnTo>
                  <a:lnTo>
                    <a:pt x="50004" y="89156"/>
                  </a:lnTo>
                  <a:close/>
                  <a:moveTo>
                    <a:pt x="5957" y="89052"/>
                  </a:moveTo>
                  <a:lnTo>
                    <a:pt x="7186" y="89635"/>
                  </a:lnTo>
                  <a:lnTo>
                    <a:pt x="6561" y="89906"/>
                  </a:lnTo>
                  <a:lnTo>
                    <a:pt x="4541" y="89156"/>
                  </a:lnTo>
                  <a:lnTo>
                    <a:pt x="5957" y="89052"/>
                  </a:lnTo>
                  <a:close/>
                  <a:moveTo>
                    <a:pt x="53002" y="89448"/>
                  </a:moveTo>
                  <a:lnTo>
                    <a:pt x="54419" y="89573"/>
                  </a:lnTo>
                  <a:lnTo>
                    <a:pt x="52398" y="90302"/>
                  </a:lnTo>
                  <a:lnTo>
                    <a:pt x="51774" y="89989"/>
                  </a:lnTo>
                  <a:lnTo>
                    <a:pt x="53002" y="89448"/>
                  </a:lnTo>
                  <a:close/>
                  <a:moveTo>
                    <a:pt x="24471" y="87594"/>
                  </a:moveTo>
                  <a:lnTo>
                    <a:pt x="25200" y="87948"/>
                  </a:lnTo>
                  <a:lnTo>
                    <a:pt x="9747" y="90531"/>
                  </a:lnTo>
                  <a:lnTo>
                    <a:pt x="7852" y="89635"/>
                  </a:lnTo>
                  <a:lnTo>
                    <a:pt x="9810" y="88740"/>
                  </a:lnTo>
                  <a:lnTo>
                    <a:pt x="24471" y="87594"/>
                  </a:lnTo>
                  <a:close/>
                  <a:moveTo>
                    <a:pt x="3874" y="89219"/>
                  </a:moveTo>
                  <a:lnTo>
                    <a:pt x="6186" y="90093"/>
                  </a:lnTo>
                  <a:lnTo>
                    <a:pt x="4999" y="90614"/>
                  </a:lnTo>
                  <a:lnTo>
                    <a:pt x="813" y="89469"/>
                  </a:lnTo>
                  <a:lnTo>
                    <a:pt x="3874" y="89219"/>
                  </a:lnTo>
                  <a:close/>
                  <a:moveTo>
                    <a:pt x="7519" y="89802"/>
                  </a:moveTo>
                  <a:lnTo>
                    <a:pt x="9247" y="90614"/>
                  </a:lnTo>
                  <a:lnTo>
                    <a:pt x="8685" y="90718"/>
                  </a:lnTo>
                  <a:lnTo>
                    <a:pt x="6936" y="90052"/>
                  </a:lnTo>
                  <a:lnTo>
                    <a:pt x="7519" y="89802"/>
                  </a:lnTo>
                  <a:close/>
                  <a:moveTo>
                    <a:pt x="34530" y="87678"/>
                  </a:moveTo>
                  <a:lnTo>
                    <a:pt x="49170" y="89073"/>
                  </a:lnTo>
                  <a:lnTo>
                    <a:pt x="51086" y="89989"/>
                  </a:lnTo>
                  <a:lnTo>
                    <a:pt x="49191" y="90864"/>
                  </a:lnTo>
                  <a:lnTo>
                    <a:pt x="33780" y="88011"/>
                  </a:lnTo>
                  <a:lnTo>
                    <a:pt x="34530" y="87678"/>
                  </a:lnTo>
                  <a:close/>
                  <a:moveTo>
                    <a:pt x="55106" y="89635"/>
                  </a:moveTo>
                  <a:lnTo>
                    <a:pt x="58146" y="89927"/>
                  </a:lnTo>
                  <a:lnTo>
                    <a:pt x="53940" y="91031"/>
                  </a:lnTo>
                  <a:lnTo>
                    <a:pt x="52773" y="90468"/>
                  </a:lnTo>
                  <a:lnTo>
                    <a:pt x="55106" y="89635"/>
                  </a:lnTo>
                  <a:close/>
                  <a:moveTo>
                    <a:pt x="6561" y="90218"/>
                  </a:moveTo>
                  <a:lnTo>
                    <a:pt x="8123" y="90802"/>
                  </a:lnTo>
                  <a:lnTo>
                    <a:pt x="6603" y="91051"/>
                  </a:lnTo>
                  <a:lnTo>
                    <a:pt x="5436" y="90739"/>
                  </a:lnTo>
                  <a:lnTo>
                    <a:pt x="6561" y="90218"/>
                  </a:lnTo>
                  <a:close/>
                  <a:moveTo>
                    <a:pt x="51441" y="90156"/>
                  </a:moveTo>
                  <a:lnTo>
                    <a:pt x="52003" y="90427"/>
                  </a:lnTo>
                  <a:lnTo>
                    <a:pt x="50253" y="91051"/>
                  </a:lnTo>
                  <a:lnTo>
                    <a:pt x="49691" y="90947"/>
                  </a:lnTo>
                  <a:lnTo>
                    <a:pt x="51441" y="90156"/>
                  </a:lnTo>
                  <a:close/>
                  <a:moveTo>
                    <a:pt x="52378" y="90614"/>
                  </a:moveTo>
                  <a:lnTo>
                    <a:pt x="53502" y="91135"/>
                  </a:lnTo>
                  <a:lnTo>
                    <a:pt x="52336" y="91447"/>
                  </a:lnTo>
                  <a:lnTo>
                    <a:pt x="50816" y="91156"/>
                  </a:lnTo>
                  <a:lnTo>
                    <a:pt x="52378" y="90614"/>
                  </a:lnTo>
                  <a:close/>
                  <a:moveTo>
                    <a:pt x="5041" y="90927"/>
                  </a:moveTo>
                  <a:lnTo>
                    <a:pt x="5936" y="91176"/>
                  </a:lnTo>
                  <a:lnTo>
                    <a:pt x="3645" y="91551"/>
                  </a:lnTo>
                  <a:lnTo>
                    <a:pt x="3645" y="91551"/>
                  </a:lnTo>
                  <a:lnTo>
                    <a:pt x="5041" y="90927"/>
                  </a:lnTo>
                  <a:close/>
                  <a:moveTo>
                    <a:pt x="53898" y="91322"/>
                  </a:moveTo>
                  <a:lnTo>
                    <a:pt x="55272" y="91989"/>
                  </a:lnTo>
                  <a:lnTo>
                    <a:pt x="55272" y="91989"/>
                  </a:lnTo>
                  <a:lnTo>
                    <a:pt x="53002" y="91572"/>
                  </a:lnTo>
                  <a:lnTo>
                    <a:pt x="53898" y="91322"/>
                  </a:lnTo>
                  <a:close/>
                  <a:moveTo>
                    <a:pt x="9706" y="90843"/>
                  </a:moveTo>
                  <a:lnTo>
                    <a:pt x="12163" y="92009"/>
                  </a:lnTo>
                  <a:lnTo>
                    <a:pt x="12163" y="92009"/>
                  </a:lnTo>
                  <a:lnTo>
                    <a:pt x="9227" y="90906"/>
                  </a:lnTo>
                  <a:lnTo>
                    <a:pt x="9706" y="90843"/>
                  </a:lnTo>
                  <a:close/>
                  <a:moveTo>
                    <a:pt x="25658" y="88157"/>
                  </a:moveTo>
                  <a:lnTo>
                    <a:pt x="26491" y="88552"/>
                  </a:lnTo>
                  <a:lnTo>
                    <a:pt x="12934" y="92051"/>
                  </a:lnTo>
                  <a:lnTo>
                    <a:pt x="10205" y="90760"/>
                  </a:lnTo>
                  <a:lnTo>
                    <a:pt x="25658" y="88157"/>
                  </a:lnTo>
                  <a:close/>
                  <a:moveTo>
                    <a:pt x="49233" y="91156"/>
                  </a:moveTo>
                  <a:lnTo>
                    <a:pt x="49691" y="91239"/>
                  </a:lnTo>
                  <a:lnTo>
                    <a:pt x="46755" y="92301"/>
                  </a:lnTo>
                  <a:lnTo>
                    <a:pt x="49233" y="91156"/>
                  </a:lnTo>
                  <a:close/>
                  <a:moveTo>
                    <a:pt x="33322" y="88219"/>
                  </a:moveTo>
                  <a:lnTo>
                    <a:pt x="48733" y="91072"/>
                  </a:lnTo>
                  <a:lnTo>
                    <a:pt x="45963" y="92322"/>
                  </a:lnTo>
                  <a:lnTo>
                    <a:pt x="32489" y="88594"/>
                  </a:lnTo>
                  <a:lnTo>
                    <a:pt x="33322" y="88219"/>
                  </a:lnTo>
                  <a:close/>
                  <a:moveTo>
                    <a:pt x="8664" y="91010"/>
                  </a:moveTo>
                  <a:lnTo>
                    <a:pt x="12080" y="92280"/>
                  </a:lnTo>
                  <a:lnTo>
                    <a:pt x="11517" y="92426"/>
                  </a:lnTo>
                  <a:lnTo>
                    <a:pt x="7269" y="91239"/>
                  </a:lnTo>
                  <a:lnTo>
                    <a:pt x="8664" y="91010"/>
                  </a:lnTo>
                  <a:close/>
                  <a:moveTo>
                    <a:pt x="50274" y="91343"/>
                  </a:moveTo>
                  <a:lnTo>
                    <a:pt x="51670" y="91614"/>
                  </a:lnTo>
                  <a:lnTo>
                    <a:pt x="47379" y="92718"/>
                  </a:lnTo>
                  <a:lnTo>
                    <a:pt x="46838" y="92572"/>
                  </a:lnTo>
                  <a:lnTo>
                    <a:pt x="50274" y="91343"/>
                  </a:lnTo>
                  <a:close/>
                  <a:moveTo>
                    <a:pt x="6582" y="91364"/>
                  </a:moveTo>
                  <a:lnTo>
                    <a:pt x="10976" y="92572"/>
                  </a:lnTo>
                  <a:lnTo>
                    <a:pt x="9477" y="92947"/>
                  </a:lnTo>
                  <a:lnTo>
                    <a:pt x="3583" y="91864"/>
                  </a:lnTo>
                  <a:lnTo>
                    <a:pt x="6582" y="91364"/>
                  </a:lnTo>
                  <a:close/>
                  <a:moveTo>
                    <a:pt x="52336" y="91739"/>
                  </a:moveTo>
                  <a:lnTo>
                    <a:pt x="55356" y="92301"/>
                  </a:lnTo>
                  <a:lnTo>
                    <a:pt x="49420" y="93280"/>
                  </a:lnTo>
                  <a:lnTo>
                    <a:pt x="47942" y="92884"/>
                  </a:lnTo>
                  <a:lnTo>
                    <a:pt x="52336" y="91739"/>
                  </a:lnTo>
                  <a:close/>
                  <a:moveTo>
                    <a:pt x="26887" y="88740"/>
                  </a:moveTo>
                  <a:lnTo>
                    <a:pt x="27782" y="89177"/>
                  </a:lnTo>
                  <a:lnTo>
                    <a:pt x="15891" y="93384"/>
                  </a:lnTo>
                  <a:lnTo>
                    <a:pt x="15287" y="93176"/>
                  </a:lnTo>
                  <a:lnTo>
                    <a:pt x="13350" y="92259"/>
                  </a:lnTo>
                  <a:lnTo>
                    <a:pt x="26887" y="88740"/>
                  </a:lnTo>
                  <a:close/>
                  <a:moveTo>
                    <a:pt x="12538" y="92468"/>
                  </a:moveTo>
                  <a:lnTo>
                    <a:pt x="15099" y="93405"/>
                  </a:lnTo>
                  <a:lnTo>
                    <a:pt x="12080" y="92572"/>
                  </a:lnTo>
                  <a:lnTo>
                    <a:pt x="12538" y="92468"/>
                  </a:lnTo>
                  <a:close/>
                  <a:moveTo>
                    <a:pt x="32073" y="88781"/>
                  </a:moveTo>
                  <a:lnTo>
                    <a:pt x="45568" y="92509"/>
                  </a:lnTo>
                  <a:lnTo>
                    <a:pt x="43610" y="93405"/>
                  </a:lnTo>
                  <a:lnTo>
                    <a:pt x="43006" y="93613"/>
                  </a:lnTo>
                  <a:lnTo>
                    <a:pt x="31177" y="89198"/>
                  </a:lnTo>
                  <a:lnTo>
                    <a:pt x="32073" y="88781"/>
                  </a:lnTo>
                  <a:close/>
                  <a:moveTo>
                    <a:pt x="46359" y="92738"/>
                  </a:moveTo>
                  <a:lnTo>
                    <a:pt x="46817" y="92863"/>
                  </a:lnTo>
                  <a:lnTo>
                    <a:pt x="43797" y="93655"/>
                  </a:lnTo>
                  <a:lnTo>
                    <a:pt x="43797" y="93655"/>
                  </a:lnTo>
                  <a:lnTo>
                    <a:pt x="46359" y="92738"/>
                  </a:lnTo>
                  <a:close/>
                  <a:moveTo>
                    <a:pt x="11517" y="92718"/>
                  </a:moveTo>
                  <a:lnTo>
                    <a:pt x="15037" y="93696"/>
                  </a:lnTo>
                  <a:lnTo>
                    <a:pt x="14496" y="93884"/>
                  </a:lnTo>
                  <a:lnTo>
                    <a:pt x="10143" y="93072"/>
                  </a:lnTo>
                  <a:lnTo>
                    <a:pt x="11517" y="92718"/>
                  </a:lnTo>
                  <a:close/>
                  <a:moveTo>
                    <a:pt x="47379" y="93030"/>
                  </a:moveTo>
                  <a:lnTo>
                    <a:pt x="48754" y="93405"/>
                  </a:lnTo>
                  <a:lnTo>
                    <a:pt x="44381" y="94134"/>
                  </a:lnTo>
                  <a:lnTo>
                    <a:pt x="43860" y="93925"/>
                  </a:lnTo>
                  <a:lnTo>
                    <a:pt x="47379" y="93030"/>
                  </a:lnTo>
                  <a:close/>
                  <a:moveTo>
                    <a:pt x="56189" y="92447"/>
                  </a:moveTo>
                  <a:lnTo>
                    <a:pt x="56272" y="92468"/>
                  </a:lnTo>
                  <a:lnTo>
                    <a:pt x="59209" y="93863"/>
                  </a:lnTo>
                  <a:lnTo>
                    <a:pt x="53190" y="94321"/>
                  </a:lnTo>
                  <a:lnTo>
                    <a:pt x="50087" y="93467"/>
                  </a:lnTo>
                  <a:lnTo>
                    <a:pt x="56189" y="92447"/>
                  </a:lnTo>
                  <a:close/>
                  <a:moveTo>
                    <a:pt x="15516" y="93821"/>
                  </a:moveTo>
                  <a:lnTo>
                    <a:pt x="16641" y="94134"/>
                  </a:lnTo>
                  <a:lnTo>
                    <a:pt x="17120" y="94363"/>
                  </a:lnTo>
                  <a:lnTo>
                    <a:pt x="15079" y="93988"/>
                  </a:lnTo>
                  <a:lnTo>
                    <a:pt x="15516" y="93821"/>
                  </a:lnTo>
                  <a:close/>
                  <a:moveTo>
                    <a:pt x="28157" y="89344"/>
                  </a:moveTo>
                  <a:lnTo>
                    <a:pt x="29136" y="89802"/>
                  </a:lnTo>
                  <a:lnTo>
                    <a:pt x="18931" y="94467"/>
                  </a:lnTo>
                  <a:lnTo>
                    <a:pt x="18307" y="94300"/>
                  </a:lnTo>
                  <a:lnTo>
                    <a:pt x="16307" y="93551"/>
                  </a:lnTo>
                  <a:lnTo>
                    <a:pt x="28157" y="89344"/>
                  </a:lnTo>
                  <a:close/>
                  <a:moveTo>
                    <a:pt x="43360" y="94050"/>
                  </a:moveTo>
                  <a:lnTo>
                    <a:pt x="43818" y="94217"/>
                  </a:lnTo>
                  <a:lnTo>
                    <a:pt x="41757" y="94571"/>
                  </a:lnTo>
                  <a:lnTo>
                    <a:pt x="42236" y="94363"/>
                  </a:lnTo>
                  <a:lnTo>
                    <a:pt x="43360" y="94050"/>
                  </a:lnTo>
                  <a:close/>
                  <a:moveTo>
                    <a:pt x="9497" y="93259"/>
                  </a:moveTo>
                  <a:lnTo>
                    <a:pt x="13954" y="94071"/>
                  </a:lnTo>
                  <a:lnTo>
                    <a:pt x="12496" y="94592"/>
                  </a:lnTo>
                  <a:lnTo>
                    <a:pt x="6519" y="94009"/>
                  </a:lnTo>
                  <a:lnTo>
                    <a:pt x="9497" y="93259"/>
                  </a:lnTo>
                  <a:close/>
                  <a:moveTo>
                    <a:pt x="30802" y="89365"/>
                  </a:moveTo>
                  <a:lnTo>
                    <a:pt x="42590" y="93780"/>
                  </a:lnTo>
                  <a:lnTo>
                    <a:pt x="40569" y="94488"/>
                  </a:lnTo>
                  <a:lnTo>
                    <a:pt x="39945" y="94654"/>
                  </a:lnTo>
                  <a:lnTo>
                    <a:pt x="29823" y="89823"/>
                  </a:lnTo>
                  <a:lnTo>
                    <a:pt x="30802" y="89365"/>
                  </a:lnTo>
                  <a:close/>
                  <a:moveTo>
                    <a:pt x="49400" y="93571"/>
                  </a:moveTo>
                  <a:lnTo>
                    <a:pt x="52357" y="94404"/>
                  </a:lnTo>
                  <a:lnTo>
                    <a:pt x="46359" y="94863"/>
                  </a:lnTo>
                  <a:lnTo>
                    <a:pt x="44922" y="94342"/>
                  </a:lnTo>
                  <a:lnTo>
                    <a:pt x="49400" y="93571"/>
                  </a:lnTo>
                  <a:close/>
                  <a:moveTo>
                    <a:pt x="14516" y="94175"/>
                  </a:moveTo>
                  <a:lnTo>
                    <a:pt x="18098" y="94842"/>
                  </a:lnTo>
                  <a:lnTo>
                    <a:pt x="17599" y="95071"/>
                  </a:lnTo>
                  <a:lnTo>
                    <a:pt x="13183" y="94654"/>
                  </a:lnTo>
                  <a:lnTo>
                    <a:pt x="14516" y="94175"/>
                  </a:lnTo>
                  <a:close/>
                  <a:moveTo>
                    <a:pt x="18452" y="95008"/>
                  </a:moveTo>
                  <a:lnTo>
                    <a:pt x="18869" y="95196"/>
                  </a:lnTo>
                  <a:lnTo>
                    <a:pt x="18161" y="95133"/>
                  </a:lnTo>
                  <a:lnTo>
                    <a:pt x="18452" y="95008"/>
                  </a:lnTo>
                  <a:close/>
                  <a:moveTo>
                    <a:pt x="44360" y="94425"/>
                  </a:moveTo>
                  <a:lnTo>
                    <a:pt x="45693" y="94925"/>
                  </a:lnTo>
                  <a:lnTo>
                    <a:pt x="41278" y="95279"/>
                  </a:lnTo>
                  <a:lnTo>
                    <a:pt x="40757" y="95029"/>
                  </a:lnTo>
                  <a:lnTo>
                    <a:pt x="44360" y="94425"/>
                  </a:lnTo>
                  <a:close/>
                  <a:moveTo>
                    <a:pt x="19244" y="95050"/>
                  </a:moveTo>
                  <a:lnTo>
                    <a:pt x="19744" y="95154"/>
                  </a:lnTo>
                  <a:lnTo>
                    <a:pt x="20243" y="95342"/>
                  </a:lnTo>
                  <a:lnTo>
                    <a:pt x="20243" y="95342"/>
                  </a:lnTo>
                  <a:lnTo>
                    <a:pt x="19723" y="95279"/>
                  </a:lnTo>
                  <a:lnTo>
                    <a:pt x="19244" y="95050"/>
                  </a:lnTo>
                  <a:close/>
                  <a:moveTo>
                    <a:pt x="40424" y="95175"/>
                  </a:moveTo>
                  <a:lnTo>
                    <a:pt x="40694" y="95321"/>
                  </a:lnTo>
                  <a:lnTo>
                    <a:pt x="39986" y="95383"/>
                  </a:lnTo>
                  <a:lnTo>
                    <a:pt x="40424" y="95175"/>
                  </a:lnTo>
                  <a:close/>
                  <a:moveTo>
                    <a:pt x="39632" y="95217"/>
                  </a:moveTo>
                  <a:lnTo>
                    <a:pt x="39153" y="95446"/>
                  </a:lnTo>
                  <a:lnTo>
                    <a:pt x="38612" y="95487"/>
                  </a:lnTo>
                  <a:lnTo>
                    <a:pt x="38612" y="95487"/>
                  </a:lnTo>
                  <a:lnTo>
                    <a:pt x="39112" y="95300"/>
                  </a:lnTo>
                  <a:lnTo>
                    <a:pt x="39632" y="95217"/>
                  </a:lnTo>
                  <a:close/>
                  <a:moveTo>
                    <a:pt x="12538" y="94883"/>
                  </a:moveTo>
                  <a:lnTo>
                    <a:pt x="17057" y="95321"/>
                  </a:lnTo>
                  <a:lnTo>
                    <a:pt x="15662" y="95966"/>
                  </a:lnTo>
                  <a:lnTo>
                    <a:pt x="9664" y="95904"/>
                  </a:lnTo>
                  <a:lnTo>
                    <a:pt x="12538" y="94883"/>
                  </a:lnTo>
                  <a:close/>
                  <a:moveTo>
                    <a:pt x="17640" y="95383"/>
                  </a:moveTo>
                  <a:lnTo>
                    <a:pt x="19639" y="95571"/>
                  </a:lnTo>
                  <a:lnTo>
                    <a:pt x="20535" y="96008"/>
                  </a:lnTo>
                  <a:lnTo>
                    <a:pt x="16349" y="95966"/>
                  </a:lnTo>
                  <a:lnTo>
                    <a:pt x="17640" y="95383"/>
                  </a:lnTo>
                  <a:close/>
                  <a:moveTo>
                    <a:pt x="20473" y="95654"/>
                  </a:moveTo>
                  <a:lnTo>
                    <a:pt x="21285" y="95716"/>
                  </a:lnTo>
                  <a:lnTo>
                    <a:pt x="22055" y="96008"/>
                  </a:lnTo>
                  <a:lnTo>
                    <a:pt x="21222" y="96008"/>
                  </a:lnTo>
                  <a:lnTo>
                    <a:pt x="20473" y="95654"/>
                  </a:lnTo>
                  <a:close/>
                  <a:moveTo>
                    <a:pt x="22409" y="95841"/>
                  </a:moveTo>
                  <a:lnTo>
                    <a:pt x="22930" y="95883"/>
                  </a:lnTo>
                  <a:lnTo>
                    <a:pt x="23430" y="96029"/>
                  </a:lnTo>
                  <a:lnTo>
                    <a:pt x="22909" y="96008"/>
                  </a:lnTo>
                  <a:lnTo>
                    <a:pt x="22409" y="95841"/>
                  </a:lnTo>
                  <a:close/>
                  <a:moveTo>
                    <a:pt x="29469" y="89969"/>
                  </a:moveTo>
                  <a:lnTo>
                    <a:pt x="39528" y="94758"/>
                  </a:lnTo>
                  <a:lnTo>
                    <a:pt x="37446" y="95300"/>
                  </a:lnTo>
                  <a:lnTo>
                    <a:pt x="34259" y="95821"/>
                  </a:lnTo>
                  <a:lnTo>
                    <a:pt x="31031" y="96091"/>
                  </a:lnTo>
                  <a:lnTo>
                    <a:pt x="27803" y="96050"/>
                  </a:lnTo>
                  <a:lnTo>
                    <a:pt x="24596" y="95758"/>
                  </a:lnTo>
                  <a:lnTo>
                    <a:pt x="21431" y="95154"/>
                  </a:lnTo>
                  <a:lnTo>
                    <a:pt x="19348" y="94592"/>
                  </a:lnTo>
                  <a:lnTo>
                    <a:pt x="29469" y="89969"/>
                  </a:lnTo>
                  <a:close/>
                  <a:moveTo>
                    <a:pt x="36446" y="95946"/>
                  </a:moveTo>
                  <a:lnTo>
                    <a:pt x="35946" y="96133"/>
                  </a:lnTo>
                  <a:lnTo>
                    <a:pt x="35405" y="96112"/>
                  </a:lnTo>
                  <a:lnTo>
                    <a:pt x="35925" y="95987"/>
                  </a:lnTo>
                  <a:lnTo>
                    <a:pt x="36446" y="95946"/>
                  </a:lnTo>
                  <a:close/>
                  <a:moveTo>
                    <a:pt x="38383" y="95800"/>
                  </a:moveTo>
                  <a:lnTo>
                    <a:pt x="37633" y="96133"/>
                  </a:lnTo>
                  <a:lnTo>
                    <a:pt x="36800" y="96133"/>
                  </a:lnTo>
                  <a:lnTo>
                    <a:pt x="37571" y="95862"/>
                  </a:lnTo>
                  <a:lnTo>
                    <a:pt x="38383" y="95800"/>
                  </a:lnTo>
                  <a:close/>
                  <a:moveTo>
                    <a:pt x="41215" y="95571"/>
                  </a:moveTo>
                  <a:lnTo>
                    <a:pt x="42506" y="96175"/>
                  </a:lnTo>
                  <a:lnTo>
                    <a:pt x="38299" y="96154"/>
                  </a:lnTo>
                  <a:lnTo>
                    <a:pt x="39216" y="95737"/>
                  </a:lnTo>
                  <a:lnTo>
                    <a:pt x="41215" y="95571"/>
                  </a:lnTo>
                  <a:close/>
                  <a:moveTo>
                    <a:pt x="46317" y="95175"/>
                  </a:moveTo>
                  <a:lnTo>
                    <a:pt x="49191" y="96237"/>
                  </a:lnTo>
                  <a:lnTo>
                    <a:pt x="43193" y="96175"/>
                  </a:lnTo>
                  <a:lnTo>
                    <a:pt x="41798" y="95529"/>
                  </a:lnTo>
                  <a:lnTo>
                    <a:pt x="46317" y="95175"/>
                  </a:lnTo>
                  <a:close/>
                  <a:moveTo>
                    <a:pt x="53169" y="94634"/>
                  </a:moveTo>
                  <a:lnTo>
                    <a:pt x="59292" y="96320"/>
                  </a:lnTo>
                  <a:lnTo>
                    <a:pt x="50045" y="96237"/>
                  </a:lnTo>
                  <a:lnTo>
                    <a:pt x="47005" y="95113"/>
                  </a:lnTo>
                  <a:lnTo>
                    <a:pt x="53169" y="94634"/>
                  </a:lnTo>
                  <a:close/>
                  <a:moveTo>
                    <a:pt x="25637" y="96320"/>
                  </a:moveTo>
                  <a:lnTo>
                    <a:pt x="26158" y="96341"/>
                  </a:lnTo>
                  <a:lnTo>
                    <a:pt x="26679" y="96425"/>
                  </a:lnTo>
                  <a:lnTo>
                    <a:pt x="26158" y="96466"/>
                  </a:lnTo>
                  <a:lnTo>
                    <a:pt x="25637" y="96320"/>
                  </a:lnTo>
                  <a:close/>
                  <a:moveTo>
                    <a:pt x="33218" y="96383"/>
                  </a:moveTo>
                  <a:lnTo>
                    <a:pt x="32697" y="96529"/>
                  </a:lnTo>
                  <a:lnTo>
                    <a:pt x="32177" y="96466"/>
                  </a:lnTo>
                  <a:lnTo>
                    <a:pt x="32676" y="96383"/>
                  </a:lnTo>
                  <a:close/>
                  <a:moveTo>
                    <a:pt x="24513" y="96320"/>
                  </a:moveTo>
                  <a:lnTo>
                    <a:pt x="25304" y="96529"/>
                  </a:lnTo>
                  <a:lnTo>
                    <a:pt x="24471" y="96612"/>
                  </a:lnTo>
                  <a:lnTo>
                    <a:pt x="23701" y="96320"/>
                  </a:lnTo>
                  <a:close/>
                  <a:moveTo>
                    <a:pt x="29428" y="96508"/>
                  </a:moveTo>
                  <a:lnTo>
                    <a:pt x="29948" y="96550"/>
                  </a:lnTo>
                  <a:lnTo>
                    <a:pt x="29428" y="96633"/>
                  </a:lnTo>
                  <a:lnTo>
                    <a:pt x="28907" y="96550"/>
                  </a:lnTo>
                  <a:lnTo>
                    <a:pt x="29428" y="96508"/>
                  </a:lnTo>
                  <a:close/>
                  <a:moveTo>
                    <a:pt x="35155" y="96404"/>
                  </a:moveTo>
                  <a:lnTo>
                    <a:pt x="34363" y="96695"/>
                  </a:lnTo>
                  <a:lnTo>
                    <a:pt x="33530" y="96612"/>
                  </a:lnTo>
                  <a:lnTo>
                    <a:pt x="34322" y="96404"/>
                  </a:lnTo>
                  <a:close/>
                  <a:moveTo>
                    <a:pt x="22847" y="96300"/>
                  </a:moveTo>
                  <a:lnTo>
                    <a:pt x="23784" y="96654"/>
                  </a:lnTo>
                  <a:lnTo>
                    <a:pt x="22763" y="96737"/>
                  </a:lnTo>
                  <a:lnTo>
                    <a:pt x="21847" y="96300"/>
                  </a:lnTo>
                  <a:close/>
                  <a:moveTo>
                    <a:pt x="37008" y="96425"/>
                  </a:moveTo>
                  <a:lnTo>
                    <a:pt x="36071" y="96841"/>
                  </a:lnTo>
                  <a:lnTo>
                    <a:pt x="35051" y="96758"/>
                  </a:lnTo>
                  <a:lnTo>
                    <a:pt x="35988" y="96425"/>
                  </a:lnTo>
                  <a:close/>
                  <a:moveTo>
                    <a:pt x="27782" y="96633"/>
                  </a:moveTo>
                  <a:lnTo>
                    <a:pt x="28595" y="96779"/>
                  </a:lnTo>
                  <a:lnTo>
                    <a:pt x="27762" y="96924"/>
                  </a:lnTo>
                  <a:lnTo>
                    <a:pt x="26970" y="96695"/>
                  </a:lnTo>
                  <a:lnTo>
                    <a:pt x="27782" y="96633"/>
                  </a:lnTo>
                  <a:close/>
                  <a:moveTo>
                    <a:pt x="31052" y="96654"/>
                  </a:moveTo>
                  <a:lnTo>
                    <a:pt x="31864" y="96737"/>
                  </a:lnTo>
                  <a:lnTo>
                    <a:pt x="31073" y="96945"/>
                  </a:lnTo>
                  <a:lnTo>
                    <a:pt x="30261" y="96799"/>
                  </a:lnTo>
                  <a:lnTo>
                    <a:pt x="31052" y="96654"/>
                  </a:lnTo>
                  <a:close/>
                  <a:moveTo>
                    <a:pt x="26116" y="96758"/>
                  </a:moveTo>
                  <a:lnTo>
                    <a:pt x="27095" y="97029"/>
                  </a:lnTo>
                  <a:lnTo>
                    <a:pt x="26075" y="97195"/>
                  </a:lnTo>
                  <a:lnTo>
                    <a:pt x="25117" y="96841"/>
                  </a:lnTo>
                  <a:lnTo>
                    <a:pt x="26116" y="96758"/>
                  </a:lnTo>
                  <a:close/>
                  <a:moveTo>
                    <a:pt x="32718" y="96820"/>
                  </a:moveTo>
                  <a:lnTo>
                    <a:pt x="33718" y="96924"/>
                  </a:lnTo>
                  <a:lnTo>
                    <a:pt x="32760" y="97258"/>
                  </a:lnTo>
                  <a:lnTo>
                    <a:pt x="31739" y="97070"/>
                  </a:lnTo>
                  <a:lnTo>
                    <a:pt x="32718" y="96820"/>
                  </a:lnTo>
                  <a:close/>
                  <a:moveTo>
                    <a:pt x="29428" y="96945"/>
                  </a:moveTo>
                  <a:lnTo>
                    <a:pt x="30406" y="97112"/>
                  </a:lnTo>
                  <a:lnTo>
                    <a:pt x="29407" y="97383"/>
                  </a:lnTo>
                  <a:lnTo>
                    <a:pt x="28428" y="97112"/>
                  </a:lnTo>
                  <a:lnTo>
                    <a:pt x="29428" y="96945"/>
                  </a:lnTo>
                  <a:close/>
                  <a:moveTo>
                    <a:pt x="24429" y="96904"/>
                  </a:moveTo>
                  <a:lnTo>
                    <a:pt x="25512" y="97299"/>
                  </a:lnTo>
                  <a:lnTo>
                    <a:pt x="24346" y="97487"/>
                  </a:lnTo>
                  <a:lnTo>
                    <a:pt x="23305" y="96987"/>
                  </a:lnTo>
                  <a:lnTo>
                    <a:pt x="24429" y="96904"/>
                  </a:lnTo>
                  <a:close/>
                  <a:moveTo>
                    <a:pt x="15724" y="96258"/>
                  </a:moveTo>
                  <a:lnTo>
                    <a:pt x="21160" y="96300"/>
                  </a:lnTo>
                  <a:lnTo>
                    <a:pt x="22201" y="96779"/>
                  </a:lnTo>
                  <a:lnTo>
                    <a:pt x="12954" y="97507"/>
                  </a:lnTo>
                  <a:lnTo>
                    <a:pt x="15724" y="96258"/>
                  </a:lnTo>
                  <a:close/>
                  <a:moveTo>
                    <a:pt x="34405" y="96987"/>
                  </a:moveTo>
                  <a:lnTo>
                    <a:pt x="35530" y="97091"/>
                  </a:lnTo>
                  <a:lnTo>
                    <a:pt x="34467" y="97570"/>
                  </a:lnTo>
                  <a:lnTo>
                    <a:pt x="33322" y="97362"/>
                  </a:lnTo>
                  <a:lnTo>
                    <a:pt x="34405" y="96987"/>
                  </a:lnTo>
                  <a:close/>
                  <a:moveTo>
                    <a:pt x="37695" y="96425"/>
                  </a:moveTo>
                  <a:lnTo>
                    <a:pt x="43131" y="96466"/>
                  </a:lnTo>
                  <a:lnTo>
                    <a:pt x="45880" y="97799"/>
                  </a:lnTo>
                  <a:lnTo>
                    <a:pt x="36654" y="96904"/>
                  </a:lnTo>
                  <a:lnTo>
                    <a:pt x="37695" y="96425"/>
                  </a:lnTo>
                  <a:close/>
                  <a:moveTo>
                    <a:pt x="27762" y="97216"/>
                  </a:moveTo>
                  <a:lnTo>
                    <a:pt x="28845" y="97528"/>
                  </a:lnTo>
                  <a:lnTo>
                    <a:pt x="27720" y="97820"/>
                  </a:lnTo>
                  <a:lnTo>
                    <a:pt x="26616" y="97403"/>
                  </a:lnTo>
                  <a:lnTo>
                    <a:pt x="27762" y="97216"/>
                  </a:lnTo>
                  <a:close/>
                  <a:moveTo>
                    <a:pt x="31073" y="97237"/>
                  </a:moveTo>
                  <a:lnTo>
                    <a:pt x="32197" y="97445"/>
                  </a:lnTo>
                  <a:lnTo>
                    <a:pt x="31094" y="97841"/>
                  </a:lnTo>
                  <a:lnTo>
                    <a:pt x="29969" y="97528"/>
                  </a:lnTo>
                  <a:lnTo>
                    <a:pt x="31073" y="97237"/>
                  </a:lnTo>
                  <a:close/>
                  <a:moveTo>
                    <a:pt x="8852" y="96195"/>
                  </a:moveTo>
                  <a:lnTo>
                    <a:pt x="15037" y="96237"/>
                  </a:lnTo>
                  <a:lnTo>
                    <a:pt x="12101" y="97591"/>
                  </a:lnTo>
                  <a:lnTo>
                    <a:pt x="4270" y="98195"/>
                  </a:lnTo>
                  <a:lnTo>
                    <a:pt x="3812" y="97986"/>
                  </a:lnTo>
                  <a:lnTo>
                    <a:pt x="8852" y="96195"/>
                  </a:lnTo>
                  <a:close/>
                  <a:moveTo>
                    <a:pt x="50837" y="96529"/>
                  </a:moveTo>
                  <a:lnTo>
                    <a:pt x="58959" y="96612"/>
                  </a:lnTo>
                  <a:lnTo>
                    <a:pt x="55377" y="98236"/>
                  </a:lnTo>
                  <a:lnTo>
                    <a:pt x="50837" y="96529"/>
                  </a:lnTo>
                  <a:close/>
                  <a:moveTo>
                    <a:pt x="26054" y="97507"/>
                  </a:moveTo>
                  <a:lnTo>
                    <a:pt x="27241" y="97945"/>
                  </a:lnTo>
                  <a:lnTo>
                    <a:pt x="25971" y="98257"/>
                  </a:lnTo>
                  <a:lnTo>
                    <a:pt x="24804" y="97716"/>
                  </a:lnTo>
                  <a:lnTo>
                    <a:pt x="26054" y="97507"/>
                  </a:lnTo>
                  <a:close/>
                  <a:moveTo>
                    <a:pt x="3416" y="98111"/>
                  </a:moveTo>
                  <a:lnTo>
                    <a:pt x="3687" y="98257"/>
                  </a:lnTo>
                  <a:lnTo>
                    <a:pt x="2875" y="98320"/>
                  </a:lnTo>
                  <a:lnTo>
                    <a:pt x="2875" y="98320"/>
                  </a:lnTo>
                  <a:lnTo>
                    <a:pt x="3416" y="98111"/>
                  </a:lnTo>
                  <a:close/>
                  <a:moveTo>
                    <a:pt x="32781" y="97549"/>
                  </a:moveTo>
                  <a:lnTo>
                    <a:pt x="34009" y="97778"/>
                  </a:lnTo>
                  <a:lnTo>
                    <a:pt x="32843" y="98320"/>
                  </a:lnTo>
                  <a:lnTo>
                    <a:pt x="31594" y="97986"/>
                  </a:lnTo>
                  <a:lnTo>
                    <a:pt x="32781" y="97549"/>
                  </a:lnTo>
                  <a:close/>
                  <a:moveTo>
                    <a:pt x="29407" y="97674"/>
                  </a:moveTo>
                  <a:lnTo>
                    <a:pt x="30636" y="98007"/>
                  </a:lnTo>
                  <a:lnTo>
                    <a:pt x="29407" y="98445"/>
                  </a:lnTo>
                  <a:lnTo>
                    <a:pt x="28199" y="97986"/>
                  </a:lnTo>
                  <a:lnTo>
                    <a:pt x="29407" y="97674"/>
                  </a:lnTo>
                  <a:close/>
                  <a:moveTo>
                    <a:pt x="43797" y="96487"/>
                  </a:moveTo>
                  <a:lnTo>
                    <a:pt x="49983" y="96529"/>
                  </a:lnTo>
                  <a:lnTo>
                    <a:pt x="55002" y="98403"/>
                  </a:lnTo>
                  <a:lnTo>
                    <a:pt x="54544" y="98611"/>
                  </a:lnTo>
                  <a:lnTo>
                    <a:pt x="46734" y="97862"/>
                  </a:lnTo>
                  <a:lnTo>
                    <a:pt x="43797" y="96487"/>
                  </a:lnTo>
                  <a:close/>
                  <a:moveTo>
                    <a:pt x="55397" y="98549"/>
                  </a:moveTo>
                  <a:lnTo>
                    <a:pt x="55939" y="98757"/>
                  </a:lnTo>
                  <a:lnTo>
                    <a:pt x="55127" y="98674"/>
                  </a:lnTo>
                  <a:lnTo>
                    <a:pt x="55397" y="98549"/>
                  </a:lnTo>
                  <a:close/>
                  <a:moveTo>
                    <a:pt x="27699" y="98111"/>
                  </a:moveTo>
                  <a:lnTo>
                    <a:pt x="28990" y="98590"/>
                  </a:lnTo>
                  <a:lnTo>
                    <a:pt x="27657" y="99069"/>
                  </a:lnTo>
                  <a:lnTo>
                    <a:pt x="26387" y="98465"/>
                  </a:lnTo>
                  <a:lnTo>
                    <a:pt x="27699" y="98111"/>
                  </a:lnTo>
                  <a:close/>
                  <a:moveTo>
                    <a:pt x="31115" y="98153"/>
                  </a:moveTo>
                  <a:lnTo>
                    <a:pt x="32427" y="98507"/>
                  </a:lnTo>
                  <a:lnTo>
                    <a:pt x="31156" y="99090"/>
                  </a:lnTo>
                  <a:lnTo>
                    <a:pt x="29823" y="98611"/>
                  </a:lnTo>
                  <a:lnTo>
                    <a:pt x="31115" y="98153"/>
                  </a:lnTo>
                  <a:close/>
                  <a:moveTo>
                    <a:pt x="58105" y="99257"/>
                  </a:moveTo>
                  <a:lnTo>
                    <a:pt x="58875" y="99319"/>
                  </a:lnTo>
                  <a:lnTo>
                    <a:pt x="58542" y="99423"/>
                  </a:lnTo>
                  <a:lnTo>
                    <a:pt x="58105" y="99257"/>
                  </a:lnTo>
                  <a:close/>
                  <a:moveTo>
                    <a:pt x="11330" y="97945"/>
                  </a:moveTo>
                  <a:lnTo>
                    <a:pt x="7436" y="99715"/>
                  </a:lnTo>
                  <a:lnTo>
                    <a:pt x="4791" y="98445"/>
                  </a:lnTo>
                  <a:lnTo>
                    <a:pt x="11330" y="97945"/>
                  </a:lnTo>
                  <a:close/>
                  <a:moveTo>
                    <a:pt x="29407" y="98757"/>
                  </a:moveTo>
                  <a:lnTo>
                    <a:pt x="30781" y="99257"/>
                  </a:lnTo>
                  <a:lnTo>
                    <a:pt x="29386" y="99902"/>
                  </a:lnTo>
                  <a:lnTo>
                    <a:pt x="28032" y="99236"/>
                  </a:lnTo>
                  <a:lnTo>
                    <a:pt x="29407" y="98757"/>
                  </a:lnTo>
                  <a:close/>
                  <a:moveTo>
                    <a:pt x="4208" y="98507"/>
                  </a:moveTo>
                  <a:lnTo>
                    <a:pt x="7082" y="99861"/>
                  </a:lnTo>
                  <a:lnTo>
                    <a:pt x="6915" y="99944"/>
                  </a:lnTo>
                  <a:lnTo>
                    <a:pt x="3229" y="98570"/>
                  </a:lnTo>
                  <a:lnTo>
                    <a:pt x="4208" y="98507"/>
                  </a:lnTo>
                  <a:close/>
                  <a:moveTo>
                    <a:pt x="47484" y="98236"/>
                  </a:moveTo>
                  <a:lnTo>
                    <a:pt x="54023" y="98861"/>
                  </a:lnTo>
                  <a:lnTo>
                    <a:pt x="51357" y="100069"/>
                  </a:lnTo>
                  <a:lnTo>
                    <a:pt x="47484" y="98236"/>
                  </a:lnTo>
                  <a:close/>
                  <a:moveTo>
                    <a:pt x="22722" y="97029"/>
                  </a:moveTo>
                  <a:lnTo>
                    <a:pt x="23846" y="97570"/>
                  </a:lnTo>
                  <a:lnTo>
                    <a:pt x="8394" y="100173"/>
                  </a:lnTo>
                  <a:lnTo>
                    <a:pt x="7769" y="99882"/>
                  </a:lnTo>
                  <a:lnTo>
                    <a:pt x="12184" y="97862"/>
                  </a:lnTo>
                  <a:lnTo>
                    <a:pt x="22722" y="97029"/>
                  </a:lnTo>
                  <a:close/>
                  <a:moveTo>
                    <a:pt x="7436" y="100027"/>
                  </a:moveTo>
                  <a:lnTo>
                    <a:pt x="7894" y="100257"/>
                  </a:lnTo>
                  <a:lnTo>
                    <a:pt x="7769" y="100277"/>
                  </a:lnTo>
                  <a:lnTo>
                    <a:pt x="7290" y="100090"/>
                  </a:lnTo>
                  <a:lnTo>
                    <a:pt x="7436" y="100027"/>
                  </a:lnTo>
                  <a:close/>
                  <a:moveTo>
                    <a:pt x="54585" y="98924"/>
                  </a:moveTo>
                  <a:lnTo>
                    <a:pt x="55585" y="99007"/>
                  </a:lnTo>
                  <a:lnTo>
                    <a:pt x="51878" y="100319"/>
                  </a:lnTo>
                  <a:lnTo>
                    <a:pt x="51690" y="100236"/>
                  </a:lnTo>
                  <a:lnTo>
                    <a:pt x="54585" y="98924"/>
                  </a:lnTo>
                  <a:close/>
                  <a:moveTo>
                    <a:pt x="2542" y="98632"/>
                  </a:moveTo>
                  <a:lnTo>
                    <a:pt x="6540" y="100132"/>
                  </a:lnTo>
                  <a:lnTo>
                    <a:pt x="5790" y="100465"/>
                  </a:lnTo>
                  <a:lnTo>
                    <a:pt x="750" y="99069"/>
                  </a:lnTo>
                  <a:lnTo>
                    <a:pt x="1813" y="98695"/>
                  </a:lnTo>
                  <a:lnTo>
                    <a:pt x="2542" y="98632"/>
                  </a:lnTo>
                  <a:close/>
                  <a:moveTo>
                    <a:pt x="6915" y="100257"/>
                  </a:moveTo>
                  <a:lnTo>
                    <a:pt x="7206" y="100361"/>
                  </a:lnTo>
                  <a:lnTo>
                    <a:pt x="6394" y="100506"/>
                  </a:lnTo>
                  <a:lnTo>
                    <a:pt x="6915" y="100257"/>
                  </a:lnTo>
                  <a:close/>
                  <a:moveTo>
                    <a:pt x="36113" y="97153"/>
                  </a:moveTo>
                  <a:lnTo>
                    <a:pt x="46651" y="98153"/>
                  </a:lnTo>
                  <a:lnTo>
                    <a:pt x="51003" y="100236"/>
                  </a:lnTo>
                  <a:lnTo>
                    <a:pt x="50378" y="100527"/>
                  </a:lnTo>
                  <a:lnTo>
                    <a:pt x="34967" y="97674"/>
                  </a:lnTo>
                  <a:lnTo>
                    <a:pt x="36113" y="97153"/>
                  </a:lnTo>
                  <a:close/>
                  <a:moveTo>
                    <a:pt x="8352" y="100465"/>
                  </a:moveTo>
                  <a:lnTo>
                    <a:pt x="8539" y="100569"/>
                  </a:lnTo>
                  <a:lnTo>
                    <a:pt x="8310" y="100486"/>
                  </a:lnTo>
                  <a:lnTo>
                    <a:pt x="8352" y="100465"/>
                  </a:lnTo>
                  <a:close/>
                  <a:moveTo>
                    <a:pt x="51357" y="100402"/>
                  </a:moveTo>
                  <a:lnTo>
                    <a:pt x="51482" y="100465"/>
                  </a:lnTo>
                  <a:lnTo>
                    <a:pt x="51003" y="100631"/>
                  </a:lnTo>
                  <a:lnTo>
                    <a:pt x="50878" y="100611"/>
                  </a:lnTo>
                  <a:lnTo>
                    <a:pt x="51357" y="100402"/>
                  </a:lnTo>
                  <a:close/>
                  <a:moveTo>
                    <a:pt x="56251" y="99069"/>
                  </a:moveTo>
                  <a:lnTo>
                    <a:pt x="56980" y="99153"/>
                  </a:lnTo>
                  <a:lnTo>
                    <a:pt x="58042" y="99548"/>
                  </a:lnTo>
                  <a:lnTo>
                    <a:pt x="52982" y="100860"/>
                  </a:lnTo>
                  <a:lnTo>
                    <a:pt x="52253" y="100506"/>
                  </a:lnTo>
                  <a:lnTo>
                    <a:pt x="56251" y="99069"/>
                  </a:lnTo>
                  <a:close/>
                  <a:moveTo>
                    <a:pt x="51857" y="100631"/>
                  </a:moveTo>
                  <a:lnTo>
                    <a:pt x="52378" y="100881"/>
                  </a:lnTo>
                  <a:lnTo>
                    <a:pt x="51565" y="100736"/>
                  </a:lnTo>
                  <a:lnTo>
                    <a:pt x="51857" y="100631"/>
                  </a:lnTo>
                  <a:close/>
                  <a:moveTo>
                    <a:pt x="50462" y="100819"/>
                  </a:moveTo>
                  <a:lnTo>
                    <a:pt x="50233" y="100902"/>
                  </a:lnTo>
                  <a:lnTo>
                    <a:pt x="50420" y="100819"/>
                  </a:lnTo>
                  <a:close/>
                  <a:moveTo>
                    <a:pt x="4270" y="101152"/>
                  </a:moveTo>
                  <a:lnTo>
                    <a:pt x="3854" y="101360"/>
                  </a:lnTo>
                  <a:lnTo>
                    <a:pt x="3499" y="101277"/>
                  </a:lnTo>
                  <a:lnTo>
                    <a:pt x="4270" y="101152"/>
                  </a:lnTo>
                  <a:close/>
                  <a:moveTo>
                    <a:pt x="54502" y="101569"/>
                  </a:moveTo>
                  <a:lnTo>
                    <a:pt x="55272" y="101714"/>
                  </a:lnTo>
                  <a:lnTo>
                    <a:pt x="54918" y="101777"/>
                  </a:lnTo>
                  <a:lnTo>
                    <a:pt x="54502" y="101569"/>
                  </a:lnTo>
                  <a:close/>
                  <a:moveTo>
                    <a:pt x="24304" y="97799"/>
                  </a:moveTo>
                  <a:lnTo>
                    <a:pt x="25533" y="98382"/>
                  </a:lnTo>
                  <a:lnTo>
                    <a:pt x="12059" y="101881"/>
                  </a:lnTo>
                  <a:lnTo>
                    <a:pt x="11663" y="101714"/>
                  </a:lnTo>
                  <a:lnTo>
                    <a:pt x="8852" y="100381"/>
                  </a:lnTo>
                  <a:lnTo>
                    <a:pt x="24304" y="97799"/>
                  </a:lnTo>
                  <a:close/>
                  <a:moveTo>
                    <a:pt x="7748" y="100569"/>
                  </a:moveTo>
                  <a:lnTo>
                    <a:pt x="11538" y="101985"/>
                  </a:lnTo>
                  <a:lnTo>
                    <a:pt x="11559" y="102006"/>
                  </a:lnTo>
                  <a:lnTo>
                    <a:pt x="11455" y="102027"/>
                  </a:lnTo>
                  <a:lnTo>
                    <a:pt x="6769" y="100736"/>
                  </a:lnTo>
                  <a:lnTo>
                    <a:pt x="7748" y="100569"/>
                  </a:lnTo>
                  <a:close/>
                  <a:moveTo>
                    <a:pt x="34509" y="97882"/>
                  </a:moveTo>
                  <a:lnTo>
                    <a:pt x="49920" y="100736"/>
                  </a:lnTo>
                  <a:lnTo>
                    <a:pt x="47088" y="102027"/>
                  </a:lnTo>
                  <a:lnTo>
                    <a:pt x="46692" y="102152"/>
                  </a:lnTo>
                  <a:lnTo>
                    <a:pt x="33280" y="98445"/>
                  </a:lnTo>
                  <a:lnTo>
                    <a:pt x="34509" y="97882"/>
                  </a:lnTo>
                  <a:close/>
                  <a:moveTo>
                    <a:pt x="51024" y="100923"/>
                  </a:moveTo>
                  <a:lnTo>
                    <a:pt x="52003" y="101110"/>
                  </a:lnTo>
                  <a:lnTo>
                    <a:pt x="47296" y="102318"/>
                  </a:lnTo>
                  <a:lnTo>
                    <a:pt x="47192" y="102297"/>
                  </a:lnTo>
                  <a:lnTo>
                    <a:pt x="47213" y="102277"/>
                  </a:lnTo>
                  <a:lnTo>
                    <a:pt x="51024" y="100923"/>
                  </a:lnTo>
                  <a:close/>
                  <a:moveTo>
                    <a:pt x="6103" y="100860"/>
                  </a:moveTo>
                  <a:lnTo>
                    <a:pt x="10893" y="102172"/>
                  </a:lnTo>
                  <a:lnTo>
                    <a:pt x="9810" y="102464"/>
                  </a:lnTo>
                  <a:lnTo>
                    <a:pt x="4333" y="101444"/>
                  </a:lnTo>
                  <a:lnTo>
                    <a:pt x="5374" y="100965"/>
                  </a:lnTo>
                  <a:lnTo>
                    <a:pt x="6103" y="100860"/>
                  </a:lnTo>
                  <a:close/>
                  <a:moveTo>
                    <a:pt x="52669" y="101235"/>
                  </a:moveTo>
                  <a:lnTo>
                    <a:pt x="53398" y="101360"/>
                  </a:lnTo>
                  <a:lnTo>
                    <a:pt x="54419" y="101860"/>
                  </a:lnTo>
                  <a:lnTo>
                    <a:pt x="48921" y="102776"/>
                  </a:lnTo>
                  <a:lnTo>
                    <a:pt x="47858" y="102485"/>
                  </a:lnTo>
                  <a:lnTo>
                    <a:pt x="52669" y="101235"/>
                  </a:lnTo>
                  <a:close/>
                  <a:moveTo>
                    <a:pt x="25950" y="98570"/>
                  </a:moveTo>
                  <a:lnTo>
                    <a:pt x="27262" y="99194"/>
                  </a:lnTo>
                  <a:lnTo>
                    <a:pt x="15849" y="103255"/>
                  </a:lnTo>
                  <a:lnTo>
                    <a:pt x="15454" y="103130"/>
                  </a:lnTo>
                  <a:lnTo>
                    <a:pt x="12538" y="102048"/>
                  </a:lnTo>
                  <a:lnTo>
                    <a:pt x="25950" y="98570"/>
                  </a:lnTo>
                  <a:close/>
                  <a:moveTo>
                    <a:pt x="11455" y="102339"/>
                  </a:moveTo>
                  <a:lnTo>
                    <a:pt x="13392" y="102860"/>
                  </a:lnTo>
                  <a:lnTo>
                    <a:pt x="14225" y="103276"/>
                  </a:lnTo>
                  <a:lnTo>
                    <a:pt x="10497" y="102589"/>
                  </a:lnTo>
                  <a:lnTo>
                    <a:pt x="11455" y="102339"/>
                  </a:lnTo>
                  <a:close/>
                  <a:moveTo>
                    <a:pt x="3874" y="101652"/>
                  </a:moveTo>
                  <a:lnTo>
                    <a:pt x="9143" y="102631"/>
                  </a:lnTo>
                  <a:lnTo>
                    <a:pt x="6436" y="103339"/>
                  </a:lnTo>
                  <a:lnTo>
                    <a:pt x="1292" y="102839"/>
                  </a:lnTo>
                  <a:lnTo>
                    <a:pt x="3874" y="101652"/>
                  </a:lnTo>
                  <a:close/>
                  <a:moveTo>
                    <a:pt x="14995" y="103318"/>
                  </a:moveTo>
                  <a:lnTo>
                    <a:pt x="15349" y="103422"/>
                  </a:lnTo>
                  <a:lnTo>
                    <a:pt x="15370" y="103422"/>
                  </a:lnTo>
                  <a:lnTo>
                    <a:pt x="15287" y="103443"/>
                  </a:lnTo>
                  <a:lnTo>
                    <a:pt x="14995" y="103318"/>
                  </a:lnTo>
                  <a:close/>
                  <a:moveTo>
                    <a:pt x="32864" y="98632"/>
                  </a:moveTo>
                  <a:lnTo>
                    <a:pt x="46213" y="102318"/>
                  </a:lnTo>
                  <a:lnTo>
                    <a:pt x="43298" y="103360"/>
                  </a:lnTo>
                  <a:lnTo>
                    <a:pt x="42881" y="103485"/>
                  </a:lnTo>
                  <a:lnTo>
                    <a:pt x="31531" y="99236"/>
                  </a:lnTo>
                  <a:lnTo>
                    <a:pt x="32864" y="98632"/>
                  </a:lnTo>
                  <a:close/>
                  <a:moveTo>
                    <a:pt x="47296" y="102631"/>
                  </a:moveTo>
                  <a:lnTo>
                    <a:pt x="48254" y="102901"/>
                  </a:lnTo>
                  <a:lnTo>
                    <a:pt x="44506" y="103526"/>
                  </a:lnTo>
                  <a:lnTo>
                    <a:pt x="44506" y="103526"/>
                  </a:lnTo>
                  <a:lnTo>
                    <a:pt x="45359" y="103130"/>
                  </a:lnTo>
                  <a:lnTo>
                    <a:pt x="47296" y="102631"/>
                  </a:lnTo>
                  <a:close/>
                  <a:moveTo>
                    <a:pt x="43735" y="103547"/>
                  </a:moveTo>
                  <a:lnTo>
                    <a:pt x="43443" y="103693"/>
                  </a:lnTo>
                  <a:lnTo>
                    <a:pt x="43360" y="103651"/>
                  </a:lnTo>
                  <a:lnTo>
                    <a:pt x="43381" y="103651"/>
                  </a:lnTo>
                  <a:lnTo>
                    <a:pt x="43735" y="103547"/>
                  </a:lnTo>
                  <a:close/>
                  <a:moveTo>
                    <a:pt x="54877" y="102068"/>
                  </a:moveTo>
                  <a:lnTo>
                    <a:pt x="57459" y="103297"/>
                  </a:lnTo>
                  <a:lnTo>
                    <a:pt x="52294" y="103714"/>
                  </a:lnTo>
                  <a:lnTo>
                    <a:pt x="49587" y="102964"/>
                  </a:lnTo>
                  <a:lnTo>
                    <a:pt x="54877" y="102068"/>
                  </a:lnTo>
                  <a:close/>
                  <a:moveTo>
                    <a:pt x="9831" y="102756"/>
                  </a:moveTo>
                  <a:lnTo>
                    <a:pt x="14704" y="103651"/>
                  </a:lnTo>
                  <a:lnTo>
                    <a:pt x="13662" y="104026"/>
                  </a:lnTo>
                  <a:lnTo>
                    <a:pt x="7269" y="103422"/>
                  </a:lnTo>
                  <a:lnTo>
                    <a:pt x="9831" y="102756"/>
                  </a:lnTo>
                  <a:close/>
                  <a:moveTo>
                    <a:pt x="15266" y="103755"/>
                  </a:moveTo>
                  <a:lnTo>
                    <a:pt x="16349" y="104276"/>
                  </a:lnTo>
                  <a:lnTo>
                    <a:pt x="16349" y="104276"/>
                  </a:lnTo>
                  <a:lnTo>
                    <a:pt x="14350" y="104088"/>
                  </a:lnTo>
                  <a:lnTo>
                    <a:pt x="15266" y="103755"/>
                  </a:lnTo>
                  <a:close/>
                  <a:moveTo>
                    <a:pt x="48921" y="103068"/>
                  </a:moveTo>
                  <a:lnTo>
                    <a:pt x="51461" y="103776"/>
                  </a:lnTo>
                  <a:lnTo>
                    <a:pt x="45047" y="104276"/>
                  </a:lnTo>
                  <a:lnTo>
                    <a:pt x="44006" y="103901"/>
                  </a:lnTo>
                  <a:lnTo>
                    <a:pt x="48921" y="103068"/>
                  </a:lnTo>
                  <a:close/>
                  <a:moveTo>
                    <a:pt x="27637" y="99382"/>
                  </a:moveTo>
                  <a:lnTo>
                    <a:pt x="29053" y="100048"/>
                  </a:lnTo>
                  <a:lnTo>
                    <a:pt x="19764" y="104297"/>
                  </a:lnTo>
                  <a:lnTo>
                    <a:pt x="19348" y="104213"/>
                  </a:lnTo>
                  <a:lnTo>
                    <a:pt x="16349" y="103380"/>
                  </a:lnTo>
                  <a:lnTo>
                    <a:pt x="27637" y="99382"/>
                  </a:lnTo>
                  <a:close/>
                  <a:moveTo>
                    <a:pt x="31156" y="99403"/>
                  </a:moveTo>
                  <a:lnTo>
                    <a:pt x="42381" y="103609"/>
                  </a:lnTo>
                  <a:lnTo>
                    <a:pt x="39382" y="104380"/>
                  </a:lnTo>
                  <a:lnTo>
                    <a:pt x="38966" y="104443"/>
                  </a:lnTo>
                  <a:lnTo>
                    <a:pt x="29740" y="100048"/>
                  </a:lnTo>
                  <a:lnTo>
                    <a:pt x="31156" y="99403"/>
                  </a:lnTo>
                  <a:close/>
                  <a:moveTo>
                    <a:pt x="16349" y="103964"/>
                  </a:moveTo>
                  <a:lnTo>
                    <a:pt x="17265" y="104130"/>
                  </a:lnTo>
                  <a:lnTo>
                    <a:pt x="18140" y="104463"/>
                  </a:lnTo>
                  <a:lnTo>
                    <a:pt x="17203" y="104359"/>
                  </a:lnTo>
                  <a:lnTo>
                    <a:pt x="16349" y="103964"/>
                  </a:lnTo>
                  <a:close/>
                  <a:moveTo>
                    <a:pt x="43443" y="104005"/>
                  </a:moveTo>
                  <a:lnTo>
                    <a:pt x="44360" y="104338"/>
                  </a:lnTo>
                  <a:lnTo>
                    <a:pt x="42360" y="104505"/>
                  </a:lnTo>
                  <a:lnTo>
                    <a:pt x="43443" y="104005"/>
                  </a:lnTo>
                  <a:close/>
                  <a:moveTo>
                    <a:pt x="18911" y="104422"/>
                  </a:moveTo>
                  <a:lnTo>
                    <a:pt x="19265" y="104505"/>
                  </a:lnTo>
                  <a:lnTo>
                    <a:pt x="19285" y="104505"/>
                  </a:lnTo>
                  <a:lnTo>
                    <a:pt x="19202" y="104547"/>
                  </a:lnTo>
                  <a:lnTo>
                    <a:pt x="18911" y="104422"/>
                  </a:lnTo>
                  <a:close/>
                  <a:moveTo>
                    <a:pt x="42381" y="104172"/>
                  </a:moveTo>
                  <a:lnTo>
                    <a:pt x="41507" y="104567"/>
                  </a:lnTo>
                  <a:lnTo>
                    <a:pt x="40569" y="104630"/>
                  </a:lnTo>
                  <a:lnTo>
                    <a:pt x="41444" y="104318"/>
                  </a:lnTo>
                  <a:lnTo>
                    <a:pt x="42381" y="104172"/>
                  </a:lnTo>
                  <a:close/>
                  <a:moveTo>
                    <a:pt x="39799" y="104609"/>
                  </a:moveTo>
                  <a:lnTo>
                    <a:pt x="39507" y="104713"/>
                  </a:lnTo>
                  <a:lnTo>
                    <a:pt x="39424" y="104672"/>
                  </a:lnTo>
                  <a:lnTo>
                    <a:pt x="39445" y="104672"/>
                  </a:lnTo>
                  <a:lnTo>
                    <a:pt x="39799" y="104609"/>
                  </a:lnTo>
                  <a:close/>
                  <a:moveTo>
                    <a:pt x="17973" y="104734"/>
                  </a:moveTo>
                  <a:lnTo>
                    <a:pt x="18661" y="104797"/>
                  </a:lnTo>
                  <a:lnTo>
                    <a:pt x="18369" y="104922"/>
                  </a:lnTo>
                  <a:lnTo>
                    <a:pt x="17973" y="104734"/>
                  </a:lnTo>
                  <a:close/>
                  <a:moveTo>
                    <a:pt x="40736" y="104922"/>
                  </a:moveTo>
                  <a:lnTo>
                    <a:pt x="40340" y="105109"/>
                  </a:lnTo>
                  <a:lnTo>
                    <a:pt x="40049" y="104963"/>
                  </a:lnTo>
                  <a:lnTo>
                    <a:pt x="40736" y="104922"/>
                  </a:lnTo>
                  <a:close/>
                  <a:moveTo>
                    <a:pt x="6457" y="103630"/>
                  </a:moveTo>
                  <a:lnTo>
                    <a:pt x="13017" y="104255"/>
                  </a:lnTo>
                  <a:lnTo>
                    <a:pt x="10372" y="105192"/>
                  </a:lnTo>
                  <a:lnTo>
                    <a:pt x="709" y="105109"/>
                  </a:lnTo>
                  <a:lnTo>
                    <a:pt x="6457" y="103630"/>
                  </a:lnTo>
                  <a:close/>
                  <a:moveTo>
                    <a:pt x="13704" y="104318"/>
                  </a:moveTo>
                  <a:lnTo>
                    <a:pt x="17120" y="104651"/>
                  </a:lnTo>
                  <a:lnTo>
                    <a:pt x="18036" y="105088"/>
                  </a:lnTo>
                  <a:lnTo>
                    <a:pt x="17640" y="105255"/>
                  </a:lnTo>
                  <a:lnTo>
                    <a:pt x="11226" y="105192"/>
                  </a:lnTo>
                  <a:lnTo>
                    <a:pt x="13704" y="104318"/>
                  </a:lnTo>
                  <a:close/>
                  <a:moveTo>
                    <a:pt x="18369" y="105234"/>
                  </a:moveTo>
                  <a:lnTo>
                    <a:pt x="18411" y="105255"/>
                  </a:lnTo>
                  <a:lnTo>
                    <a:pt x="18327" y="105255"/>
                  </a:lnTo>
                  <a:lnTo>
                    <a:pt x="18369" y="105234"/>
                  </a:lnTo>
                  <a:close/>
                  <a:moveTo>
                    <a:pt x="19223" y="104859"/>
                  </a:moveTo>
                  <a:lnTo>
                    <a:pt x="20348" y="105276"/>
                  </a:lnTo>
                  <a:lnTo>
                    <a:pt x="19098" y="105276"/>
                  </a:lnTo>
                  <a:lnTo>
                    <a:pt x="18723" y="105088"/>
                  </a:lnTo>
                  <a:lnTo>
                    <a:pt x="19223" y="104859"/>
                  </a:lnTo>
                  <a:close/>
                  <a:moveTo>
                    <a:pt x="20306" y="104963"/>
                  </a:moveTo>
                  <a:lnTo>
                    <a:pt x="21243" y="105046"/>
                  </a:lnTo>
                  <a:lnTo>
                    <a:pt x="22139" y="105296"/>
                  </a:lnTo>
                  <a:lnTo>
                    <a:pt x="21201" y="105276"/>
                  </a:lnTo>
                  <a:lnTo>
                    <a:pt x="20306" y="104963"/>
                  </a:lnTo>
                  <a:close/>
                  <a:moveTo>
                    <a:pt x="22909" y="105192"/>
                  </a:moveTo>
                  <a:lnTo>
                    <a:pt x="23263" y="105234"/>
                  </a:lnTo>
                  <a:lnTo>
                    <a:pt x="23638" y="105296"/>
                  </a:lnTo>
                  <a:lnTo>
                    <a:pt x="23263" y="105296"/>
                  </a:lnTo>
                  <a:lnTo>
                    <a:pt x="22909" y="105192"/>
                  </a:lnTo>
                  <a:close/>
                  <a:moveTo>
                    <a:pt x="29386" y="100215"/>
                  </a:moveTo>
                  <a:lnTo>
                    <a:pt x="38466" y="104526"/>
                  </a:lnTo>
                  <a:lnTo>
                    <a:pt x="35405" y="105046"/>
                  </a:lnTo>
                  <a:lnTo>
                    <a:pt x="31364" y="105359"/>
                  </a:lnTo>
                  <a:lnTo>
                    <a:pt x="27324" y="105338"/>
                  </a:lnTo>
                  <a:lnTo>
                    <a:pt x="23305" y="104942"/>
                  </a:lnTo>
                  <a:lnTo>
                    <a:pt x="20243" y="104380"/>
                  </a:lnTo>
                  <a:lnTo>
                    <a:pt x="29386" y="100215"/>
                  </a:lnTo>
                  <a:close/>
                  <a:moveTo>
                    <a:pt x="35800" y="105317"/>
                  </a:moveTo>
                  <a:lnTo>
                    <a:pt x="35446" y="105401"/>
                  </a:lnTo>
                  <a:lnTo>
                    <a:pt x="35071" y="105401"/>
                  </a:lnTo>
                  <a:lnTo>
                    <a:pt x="35425" y="105338"/>
                  </a:lnTo>
                  <a:lnTo>
                    <a:pt x="35800" y="105317"/>
                  </a:lnTo>
                  <a:close/>
                  <a:moveTo>
                    <a:pt x="38404" y="105109"/>
                  </a:moveTo>
                  <a:lnTo>
                    <a:pt x="37508" y="105421"/>
                  </a:lnTo>
                  <a:lnTo>
                    <a:pt x="36550" y="105421"/>
                  </a:lnTo>
                  <a:lnTo>
                    <a:pt x="37466" y="105171"/>
                  </a:lnTo>
                  <a:lnTo>
                    <a:pt x="38404" y="105109"/>
                  </a:lnTo>
                  <a:close/>
                  <a:moveTo>
                    <a:pt x="39486" y="105026"/>
                  </a:moveTo>
                  <a:lnTo>
                    <a:pt x="39986" y="105255"/>
                  </a:lnTo>
                  <a:lnTo>
                    <a:pt x="39611" y="105442"/>
                  </a:lnTo>
                  <a:lnTo>
                    <a:pt x="38362" y="105421"/>
                  </a:lnTo>
                  <a:lnTo>
                    <a:pt x="39486" y="105026"/>
                  </a:lnTo>
                  <a:close/>
                  <a:moveTo>
                    <a:pt x="40320" y="105421"/>
                  </a:moveTo>
                  <a:lnTo>
                    <a:pt x="40361" y="105442"/>
                  </a:lnTo>
                  <a:lnTo>
                    <a:pt x="40299" y="105442"/>
                  </a:lnTo>
                  <a:lnTo>
                    <a:pt x="40320" y="105421"/>
                  </a:lnTo>
                  <a:close/>
                  <a:moveTo>
                    <a:pt x="45005" y="104588"/>
                  </a:moveTo>
                  <a:lnTo>
                    <a:pt x="47484" y="105505"/>
                  </a:lnTo>
                  <a:lnTo>
                    <a:pt x="41048" y="105442"/>
                  </a:lnTo>
                  <a:lnTo>
                    <a:pt x="40674" y="105276"/>
                  </a:lnTo>
                  <a:lnTo>
                    <a:pt x="41590" y="104859"/>
                  </a:lnTo>
                  <a:lnTo>
                    <a:pt x="45005" y="104588"/>
                  </a:lnTo>
                  <a:close/>
                  <a:moveTo>
                    <a:pt x="52274" y="104005"/>
                  </a:moveTo>
                  <a:lnTo>
                    <a:pt x="58001" y="105588"/>
                  </a:lnTo>
                  <a:lnTo>
                    <a:pt x="48317" y="105505"/>
                  </a:lnTo>
                  <a:lnTo>
                    <a:pt x="45693" y="104526"/>
                  </a:lnTo>
                  <a:lnTo>
                    <a:pt x="52274" y="104005"/>
                  </a:lnTo>
                  <a:close/>
                  <a:moveTo>
                    <a:pt x="27324" y="105630"/>
                  </a:moveTo>
                  <a:lnTo>
                    <a:pt x="27678" y="105650"/>
                  </a:lnTo>
                  <a:lnTo>
                    <a:pt x="27303" y="105692"/>
                  </a:lnTo>
                  <a:lnTo>
                    <a:pt x="26949" y="105630"/>
                  </a:lnTo>
                  <a:close/>
                  <a:moveTo>
                    <a:pt x="31385" y="105650"/>
                  </a:moveTo>
                  <a:lnTo>
                    <a:pt x="31739" y="105671"/>
                  </a:lnTo>
                  <a:lnTo>
                    <a:pt x="31385" y="105713"/>
                  </a:lnTo>
                  <a:lnTo>
                    <a:pt x="31010" y="105692"/>
                  </a:lnTo>
                  <a:lnTo>
                    <a:pt x="31385" y="105650"/>
                  </a:lnTo>
                  <a:close/>
                  <a:moveTo>
                    <a:pt x="25283" y="105609"/>
                  </a:moveTo>
                  <a:lnTo>
                    <a:pt x="26200" y="105775"/>
                  </a:lnTo>
                  <a:lnTo>
                    <a:pt x="25242" y="105859"/>
                  </a:lnTo>
                  <a:lnTo>
                    <a:pt x="24346" y="105609"/>
                  </a:lnTo>
                  <a:close/>
                  <a:moveTo>
                    <a:pt x="33426" y="105671"/>
                  </a:moveTo>
                  <a:lnTo>
                    <a:pt x="34363" y="105692"/>
                  </a:lnTo>
                  <a:lnTo>
                    <a:pt x="33447" y="105921"/>
                  </a:lnTo>
                  <a:lnTo>
                    <a:pt x="32489" y="105838"/>
                  </a:lnTo>
                  <a:lnTo>
                    <a:pt x="33426" y="105671"/>
                  </a:lnTo>
                  <a:close/>
                  <a:moveTo>
                    <a:pt x="23222" y="105588"/>
                  </a:moveTo>
                  <a:lnTo>
                    <a:pt x="24409" y="105921"/>
                  </a:lnTo>
                  <a:lnTo>
                    <a:pt x="23159" y="106025"/>
                  </a:lnTo>
                  <a:lnTo>
                    <a:pt x="21993" y="105588"/>
                  </a:lnTo>
                  <a:close/>
                  <a:moveTo>
                    <a:pt x="29344" y="105817"/>
                  </a:moveTo>
                  <a:lnTo>
                    <a:pt x="30281" y="105900"/>
                  </a:lnTo>
                  <a:lnTo>
                    <a:pt x="29344" y="106067"/>
                  </a:lnTo>
                  <a:lnTo>
                    <a:pt x="28407" y="105900"/>
                  </a:lnTo>
                  <a:lnTo>
                    <a:pt x="29344" y="105817"/>
                  </a:lnTo>
                  <a:close/>
                  <a:moveTo>
                    <a:pt x="36717" y="105692"/>
                  </a:moveTo>
                  <a:lnTo>
                    <a:pt x="35530" y="106129"/>
                  </a:lnTo>
                  <a:lnTo>
                    <a:pt x="34280" y="106004"/>
                  </a:lnTo>
                  <a:lnTo>
                    <a:pt x="35467" y="105692"/>
                  </a:lnTo>
                  <a:close/>
                  <a:moveTo>
                    <a:pt x="21139" y="105567"/>
                  </a:moveTo>
                  <a:lnTo>
                    <a:pt x="22472" y="106067"/>
                  </a:lnTo>
                  <a:lnTo>
                    <a:pt x="21035" y="106192"/>
                  </a:lnTo>
                  <a:lnTo>
                    <a:pt x="19723" y="105567"/>
                  </a:lnTo>
                  <a:close/>
                  <a:moveTo>
                    <a:pt x="38987" y="105713"/>
                  </a:moveTo>
                  <a:lnTo>
                    <a:pt x="37654" y="106317"/>
                  </a:lnTo>
                  <a:lnTo>
                    <a:pt x="36217" y="106192"/>
                  </a:lnTo>
                  <a:lnTo>
                    <a:pt x="37550" y="105713"/>
                  </a:lnTo>
                  <a:close/>
                  <a:moveTo>
                    <a:pt x="27303" y="105984"/>
                  </a:moveTo>
                  <a:lnTo>
                    <a:pt x="28511" y="106213"/>
                  </a:lnTo>
                  <a:lnTo>
                    <a:pt x="27283" y="106421"/>
                  </a:lnTo>
                  <a:lnTo>
                    <a:pt x="26075" y="106088"/>
                  </a:lnTo>
                  <a:lnTo>
                    <a:pt x="27303" y="105984"/>
                  </a:lnTo>
                  <a:close/>
                  <a:moveTo>
                    <a:pt x="31385" y="106025"/>
                  </a:moveTo>
                  <a:lnTo>
                    <a:pt x="32614" y="106129"/>
                  </a:lnTo>
                  <a:lnTo>
                    <a:pt x="31406" y="106442"/>
                  </a:lnTo>
                  <a:lnTo>
                    <a:pt x="30177" y="106213"/>
                  </a:lnTo>
                  <a:lnTo>
                    <a:pt x="31385" y="106025"/>
                  </a:lnTo>
                  <a:close/>
                  <a:moveTo>
                    <a:pt x="19036" y="105546"/>
                  </a:moveTo>
                  <a:lnTo>
                    <a:pt x="20452" y="106234"/>
                  </a:lnTo>
                  <a:lnTo>
                    <a:pt x="15308" y="106629"/>
                  </a:lnTo>
                  <a:lnTo>
                    <a:pt x="17703" y="105546"/>
                  </a:lnTo>
                  <a:close/>
                  <a:moveTo>
                    <a:pt x="25221" y="106150"/>
                  </a:moveTo>
                  <a:lnTo>
                    <a:pt x="26595" y="106525"/>
                  </a:lnTo>
                  <a:lnTo>
                    <a:pt x="25158" y="106775"/>
                  </a:lnTo>
                  <a:lnTo>
                    <a:pt x="23805" y="106254"/>
                  </a:lnTo>
                  <a:lnTo>
                    <a:pt x="25221" y="106150"/>
                  </a:lnTo>
                  <a:close/>
                  <a:moveTo>
                    <a:pt x="33468" y="106213"/>
                  </a:moveTo>
                  <a:lnTo>
                    <a:pt x="34884" y="106359"/>
                  </a:lnTo>
                  <a:lnTo>
                    <a:pt x="33509" y="106837"/>
                  </a:lnTo>
                  <a:lnTo>
                    <a:pt x="32073" y="106567"/>
                  </a:lnTo>
                  <a:lnTo>
                    <a:pt x="33468" y="106213"/>
                  </a:lnTo>
                  <a:close/>
                  <a:moveTo>
                    <a:pt x="40986" y="105734"/>
                  </a:moveTo>
                  <a:lnTo>
                    <a:pt x="43360" y="106879"/>
                  </a:lnTo>
                  <a:lnTo>
                    <a:pt x="38237" y="106379"/>
                  </a:lnTo>
                  <a:lnTo>
                    <a:pt x="39674" y="105734"/>
                  </a:lnTo>
                  <a:close/>
                  <a:moveTo>
                    <a:pt x="29344" y="106359"/>
                  </a:moveTo>
                  <a:lnTo>
                    <a:pt x="30740" y="106608"/>
                  </a:lnTo>
                  <a:lnTo>
                    <a:pt x="29344" y="106983"/>
                  </a:lnTo>
                  <a:lnTo>
                    <a:pt x="27928" y="106588"/>
                  </a:lnTo>
                  <a:lnTo>
                    <a:pt x="29344" y="106359"/>
                  </a:lnTo>
                  <a:close/>
                  <a:moveTo>
                    <a:pt x="23117" y="106317"/>
                  </a:moveTo>
                  <a:lnTo>
                    <a:pt x="24596" y="106858"/>
                  </a:lnTo>
                  <a:lnTo>
                    <a:pt x="23013" y="107129"/>
                  </a:lnTo>
                  <a:lnTo>
                    <a:pt x="21555" y="106442"/>
                  </a:lnTo>
                  <a:lnTo>
                    <a:pt x="23117" y="106317"/>
                  </a:lnTo>
                  <a:close/>
                  <a:moveTo>
                    <a:pt x="35571" y="106421"/>
                  </a:moveTo>
                  <a:lnTo>
                    <a:pt x="37133" y="106567"/>
                  </a:lnTo>
                  <a:lnTo>
                    <a:pt x="35655" y="107233"/>
                  </a:lnTo>
                  <a:lnTo>
                    <a:pt x="34072" y="106942"/>
                  </a:lnTo>
                  <a:lnTo>
                    <a:pt x="35571" y="106421"/>
                  </a:lnTo>
                  <a:close/>
                  <a:moveTo>
                    <a:pt x="10414" y="105484"/>
                  </a:moveTo>
                  <a:lnTo>
                    <a:pt x="17015" y="105546"/>
                  </a:lnTo>
                  <a:lnTo>
                    <a:pt x="14454" y="106713"/>
                  </a:lnTo>
                  <a:lnTo>
                    <a:pt x="4832" y="107462"/>
                  </a:lnTo>
                  <a:lnTo>
                    <a:pt x="10414" y="105484"/>
                  </a:lnTo>
                  <a:close/>
                  <a:moveTo>
                    <a:pt x="27262" y="106713"/>
                  </a:moveTo>
                  <a:lnTo>
                    <a:pt x="28782" y="107129"/>
                  </a:lnTo>
                  <a:lnTo>
                    <a:pt x="27220" y="107525"/>
                  </a:lnTo>
                  <a:lnTo>
                    <a:pt x="25700" y="106962"/>
                  </a:lnTo>
                  <a:lnTo>
                    <a:pt x="27262" y="106713"/>
                  </a:lnTo>
                  <a:close/>
                  <a:moveTo>
                    <a:pt x="31427" y="106733"/>
                  </a:moveTo>
                  <a:lnTo>
                    <a:pt x="32968" y="107025"/>
                  </a:lnTo>
                  <a:lnTo>
                    <a:pt x="31448" y="107566"/>
                  </a:lnTo>
                  <a:lnTo>
                    <a:pt x="29886" y="107129"/>
                  </a:lnTo>
                  <a:lnTo>
                    <a:pt x="31427" y="106733"/>
                  </a:lnTo>
                  <a:close/>
                  <a:moveTo>
                    <a:pt x="41673" y="105734"/>
                  </a:moveTo>
                  <a:lnTo>
                    <a:pt x="48275" y="105796"/>
                  </a:lnTo>
                  <a:lnTo>
                    <a:pt x="53835" y="107879"/>
                  </a:lnTo>
                  <a:lnTo>
                    <a:pt x="44214" y="106962"/>
                  </a:lnTo>
                  <a:lnTo>
                    <a:pt x="41673" y="105734"/>
                  </a:lnTo>
                  <a:close/>
                  <a:moveTo>
                    <a:pt x="25138" y="107067"/>
                  </a:moveTo>
                  <a:lnTo>
                    <a:pt x="26720" y="107650"/>
                  </a:lnTo>
                  <a:lnTo>
                    <a:pt x="25033" y="108108"/>
                  </a:lnTo>
                  <a:lnTo>
                    <a:pt x="23451" y="107337"/>
                  </a:lnTo>
                  <a:lnTo>
                    <a:pt x="25138" y="107067"/>
                  </a:lnTo>
                  <a:close/>
                  <a:moveTo>
                    <a:pt x="33530" y="107129"/>
                  </a:moveTo>
                  <a:lnTo>
                    <a:pt x="35196" y="107441"/>
                  </a:lnTo>
                  <a:lnTo>
                    <a:pt x="33614" y="108170"/>
                  </a:lnTo>
                  <a:lnTo>
                    <a:pt x="31927" y="107712"/>
                  </a:lnTo>
                  <a:lnTo>
                    <a:pt x="33530" y="107129"/>
                  </a:lnTo>
                  <a:close/>
                  <a:moveTo>
                    <a:pt x="29323" y="107275"/>
                  </a:moveTo>
                  <a:lnTo>
                    <a:pt x="30969" y="107733"/>
                  </a:lnTo>
                  <a:lnTo>
                    <a:pt x="29323" y="108316"/>
                  </a:lnTo>
                  <a:lnTo>
                    <a:pt x="27699" y="107712"/>
                  </a:lnTo>
                  <a:lnTo>
                    <a:pt x="29323" y="107275"/>
                  </a:lnTo>
                  <a:close/>
                  <a:moveTo>
                    <a:pt x="27199" y="107837"/>
                  </a:moveTo>
                  <a:lnTo>
                    <a:pt x="28907" y="108462"/>
                  </a:lnTo>
                  <a:lnTo>
                    <a:pt x="27137" y="109087"/>
                  </a:lnTo>
                  <a:lnTo>
                    <a:pt x="25450" y="108295"/>
                  </a:lnTo>
                  <a:lnTo>
                    <a:pt x="27199" y="107837"/>
                  </a:lnTo>
                  <a:close/>
                  <a:moveTo>
                    <a:pt x="31448" y="107879"/>
                  </a:moveTo>
                  <a:lnTo>
                    <a:pt x="33197" y="108358"/>
                  </a:lnTo>
                  <a:lnTo>
                    <a:pt x="31510" y="109128"/>
                  </a:lnTo>
                  <a:lnTo>
                    <a:pt x="29740" y="108483"/>
                  </a:lnTo>
                  <a:lnTo>
                    <a:pt x="31448" y="107879"/>
                  </a:lnTo>
                  <a:close/>
                  <a:moveTo>
                    <a:pt x="20972" y="106483"/>
                  </a:moveTo>
                  <a:lnTo>
                    <a:pt x="22513" y="107212"/>
                  </a:lnTo>
                  <a:lnTo>
                    <a:pt x="9143" y="109462"/>
                  </a:lnTo>
                  <a:lnTo>
                    <a:pt x="9143" y="109462"/>
                  </a:lnTo>
                  <a:lnTo>
                    <a:pt x="14537" y="106983"/>
                  </a:lnTo>
                  <a:lnTo>
                    <a:pt x="20972" y="106483"/>
                  </a:lnTo>
                  <a:close/>
                  <a:moveTo>
                    <a:pt x="37716" y="106629"/>
                  </a:moveTo>
                  <a:lnTo>
                    <a:pt x="44131" y="107233"/>
                  </a:lnTo>
                  <a:lnTo>
                    <a:pt x="49483" y="109795"/>
                  </a:lnTo>
                  <a:lnTo>
                    <a:pt x="36154" y="107316"/>
                  </a:lnTo>
                  <a:lnTo>
                    <a:pt x="37716" y="106629"/>
                  </a:lnTo>
                  <a:close/>
                  <a:moveTo>
                    <a:pt x="29323" y="108629"/>
                  </a:moveTo>
                  <a:lnTo>
                    <a:pt x="31135" y="109295"/>
                  </a:lnTo>
                  <a:lnTo>
                    <a:pt x="29303" y="110128"/>
                  </a:lnTo>
                  <a:lnTo>
                    <a:pt x="27512" y="109274"/>
                  </a:lnTo>
                  <a:lnTo>
                    <a:pt x="29323" y="108629"/>
                  </a:lnTo>
                  <a:close/>
                  <a:moveTo>
                    <a:pt x="3708" y="1"/>
                  </a:moveTo>
                  <a:lnTo>
                    <a:pt x="27574" y="8914"/>
                  </a:lnTo>
                  <a:lnTo>
                    <a:pt x="25825" y="9706"/>
                  </a:lnTo>
                  <a:lnTo>
                    <a:pt x="1" y="2562"/>
                  </a:lnTo>
                  <a:lnTo>
                    <a:pt x="1" y="2875"/>
                  </a:lnTo>
                  <a:lnTo>
                    <a:pt x="25408" y="9893"/>
                  </a:lnTo>
                  <a:lnTo>
                    <a:pt x="23763" y="10664"/>
                  </a:lnTo>
                  <a:lnTo>
                    <a:pt x="8956" y="7915"/>
                  </a:lnTo>
                  <a:lnTo>
                    <a:pt x="1" y="3666"/>
                  </a:lnTo>
                  <a:lnTo>
                    <a:pt x="1" y="3978"/>
                  </a:lnTo>
                  <a:lnTo>
                    <a:pt x="7852" y="7706"/>
                  </a:lnTo>
                  <a:lnTo>
                    <a:pt x="7852" y="7706"/>
                  </a:lnTo>
                  <a:lnTo>
                    <a:pt x="1" y="6269"/>
                  </a:lnTo>
                  <a:lnTo>
                    <a:pt x="1" y="6561"/>
                  </a:lnTo>
                  <a:lnTo>
                    <a:pt x="8873" y="8206"/>
                  </a:lnTo>
                  <a:lnTo>
                    <a:pt x="14496" y="10872"/>
                  </a:lnTo>
                  <a:lnTo>
                    <a:pt x="4582" y="9935"/>
                  </a:lnTo>
                  <a:lnTo>
                    <a:pt x="1" y="8227"/>
                  </a:lnTo>
                  <a:lnTo>
                    <a:pt x="1" y="8519"/>
                  </a:lnTo>
                  <a:lnTo>
                    <a:pt x="3458" y="9810"/>
                  </a:lnTo>
                  <a:lnTo>
                    <a:pt x="1" y="9477"/>
                  </a:lnTo>
                  <a:lnTo>
                    <a:pt x="1" y="9768"/>
                  </a:lnTo>
                  <a:lnTo>
                    <a:pt x="4520" y="10205"/>
                  </a:lnTo>
                  <a:lnTo>
                    <a:pt x="10351" y="12392"/>
                  </a:lnTo>
                  <a:lnTo>
                    <a:pt x="396" y="12309"/>
                  </a:lnTo>
                  <a:lnTo>
                    <a:pt x="1" y="12205"/>
                  </a:lnTo>
                  <a:lnTo>
                    <a:pt x="1" y="12600"/>
                  </a:lnTo>
                  <a:lnTo>
                    <a:pt x="355" y="12600"/>
                  </a:lnTo>
                  <a:lnTo>
                    <a:pt x="6353" y="14246"/>
                  </a:lnTo>
                  <a:lnTo>
                    <a:pt x="1479" y="14641"/>
                  </a:lnTo>
                  <a:lnTo>
                    <a:pt x="1" y="13933"/>
                  </a:lnTo>
                  <a:lnTo>
                    <a:pt x="1" y="14266"/>
                  </a:lnTo>
                  <a:lnTo>
                    <a:pt x="917" y="14683"/>
                  </a:lnTo>
                  <a:lnTo>
                    <a:pt x="1" y="14745"/>
                  </a:lnTo>
                  <a:lnTo>
                    <a:pt x="1" y="15037"/>
                  </a:lnTo>
                  <a:lnTo>
                    <a:pt x="1438" y="14933"/>
                  </a:lnTo>
                  <a:lnTo>
                    <a:pt x="4083" y="16203"/>
                  </a:lnTo>
                  <a:lnTo>
                    <a:pt x="3354" y="16328"/>
                  </a:lnTo>
                  <a:lnTo>
                    <a:pt x="1" y="15703"/>
                  </a:lnTo>
                  <a:lnTo>
                    <a:pt x="1" y="15995"/>
                  </a:lnTo>
                  <a:lnTo>
                    <a:pt x="2521" y="16453"/>
                  </a:lnTo>
                  <a:lnTo>
                    <a:pt x="1" y="16891"/>
                  </a:lnTo>
                  <a:lnTo>
                    <a:pt x="1" y="17182"/>
                  </a:lnTo>
                  <a:lnTo>
                    <a:pt x="3354" y="16620"/>
                  </a:lnTo>
                  <a:lnTo>
                    <a:pt x="5978" y="17099"/>
                  </a:lnTo>
                  <a:lnTo>
                    <a:pt x="6061" y="17140"/>
                  </a:lnTo>
                  <a:lnTo>
                    <a:pt x="938" y="18473"/>
                  </a:lnTo>
                  <a:lnTo>
                    <a:pt x="1" y="18119"/>
                  </a:lnTo>
                  <a:lnTo>
                    <a:pt x="1" y="18432"/>
                  </a:lnTo>
                  <a:lnTo>
                    <a:pt x="438" y="18598"/>
                  </a:lnTo>
                  <a:lnTo>
                    <a:pt x="1" y="18702"/>
                  </a:lnTo>
                  <a:lnTo>
                    <a:pt x="1" y="19098"/>
                  </a:lnTo>
                  <a:lnTo>
                    <a:pt x="2417" y="19327"/>
                  </a:lnTo>
                  <a:lnTo>
                    <a:pt x="2500" y="19369"/>
                  </a:lnTo>
                  <a:lnTo>
                    <a:pt x="1" y="20243"/>
                  </a:lnTo>
                  <a:lnTo>
                    <a:pt x="1" y="20556"/>
                  </a:lnTo>
                  <a:lnTo>
                    <a:pt x="2916" y="19515"/>
                  </a:lnTo>
                  <a:lnTo>
                    <a:pt x="3687" y="19806"/>
                  </a:lnTo>
                  <a:lnTo>
                    <a:pt x="1" y="21493"/>
                  </a:lnTo>
                  <a:lnTo>
                    <a:pt x="1" y="22139"/>
                  </a:lnTo>
                  <a:lnTo>
                    <a:pt x="5436" y="23638"/>
                  </a:lnTo>
                  <a:lnTo>
                    <a:pt x="1" y="24055"/>
                  </a:lnTo>
                  <a:lnTo>
                    <a:pt x="1" y="24534"/>
                  </a:lnTo>
                  <a:lnTo>
                    <a:pt x="2083" y="25533"/>
                  </a:lnTo>
                  <a:lnTo>
                    <a:pt x="1" y="25138"/>
                  </a:lnTo>
                  <a:lnTo>
                    <a:pt x="1" y="25429"/>
                  </a:lnTo>
                  <a:lnTo>
                    <a:pt x="2458" y="25887"/>
                  </a:lnTo>
                  <a:lnTo>
                    <a:pt x="1" y="26304"/>
                  </a:lnTo>
                  <a:lnTo>
                    <a:pt x="1" y="26595"/>
                  </a:lnTo>
                  <a:lnTo>
                    <a:pt x="3187" y="26054"/>
                  </a:lnTo>
                  <a:lnTo>
                    <a:pt x="5124" y="26970"/>
                  </a:lnTo>
                  <a:lnTo>
                    <a:pt x="480" y="28178"/>
                  </a:lnTo>
                  <a:lnTo>
                    <a:pt x="376" y="28157"/>
                  </a:lnTo>
                  <a:lnTo>
                    <a:pt x="1" y="28032"/>
                  </a:lnTo>
                  <a:lnTo>
                    <a:pt x="1" y="28595"/>
                  </a:lnTo>
                  <a:lnTo>
                    <a:pt x="417" y="28491"/>
                  </a:lnTo>
                  <a:lnTo>
                    <a:pt x="2417" y="29240"/>
                  </a:lnTo>
                  <a:lnTo>
                    <a:pt x="1" y="30094"/>
                  </a:lnTo>
                  <a:lnTo>
                    <a:pt x="1" y="30407"/>
                  </a:lnTo>
                  <a:lnTo>
                    <a:pt x="2833" y="29407"/>
                  </a:lnTo>
                  <a:lnTo>
                    <a:pt x="4041" y="29844"/>
                  </a:lnTo>
                  <a:lnTo>
                    <a:pt x="1792" y="30886"/>
                  </a:lnTo>
                  <a:lnTo>
                    <a:pt x="1" y="30865"/>
                  </a:lnTo>
                  <a:lnTo>
                    <a:pt x="1" y="31156"/>
                  </a:lnTo>
                  <a:lnTo>
                    <a:pt x="1167" y="31156"/>
                  </a:lnTo>
                  <a:lnTo>
                    <a:pt x="334" y="31552"/>
                  </a:lnTo>
                  <a:lnTo>
                    <a:pt x="1" y="31448"/>
                  </a:lnTo>
                  <a:lnTo>
                    <a:pt x="1" y="32010"/>
                  </a:lnTo>
                  <a:lnTo>
                    <a:pt x="355" y="31864"/>
                  </a:lnTo>
                  <a:lnTo>
                    <a:pt x="4541" y="33010"/>
                  </a:lnTo>
                  <a:lnTo>
                    <a:pt x="1" y="33385"/>
                  </a:lnTo>
                  <a:lnTo>
                    <a:pt x="1" y="33655"/>
                  </a:lnTo>
                  <a:lnTo>
                    <a:pt x="5374" y="33239"/>
                  </a:lnTo>
                  <a:lnTo>
                    <a:pt x="8893" y="34218"/>
                  </a:lnTo>
                  <a:lnTo>
                    <a:pt x="3208" y="35176"/>
                  </a:lnTo>
                  <a:lnTo>
                    <a:pt x="292" y="34634"/>
                  </a:lnTo>
                  <a:lnTo>
                    <a:pt x="1" y="34488"/>
                  </a:lnTo>
                  <a:lnTo>
                    <a:pt x="1" y="34863"/>
                  </a:lnTo>
                  <a:lnTo>
                    <a:pt x="209" y="34905"/>
                  </a:lnTo>
                  <a:lnTo>
                    <a:pt x="1396" y="35467"/>
                  </a:lnTo>
                  <a:lnTo>
                    <a:pt x="1" y="35696"/>
                  </a:lnTo>
                  <a:lnTo>
                    <a:pt x="1" y="36009"/>
                  </a:lnTo>
                  <a:lnTo>
                    <a:pt x="1854" y="35696"/>
                  </a:lnTo>
                  <a:lnTo>
                    <a:pt x="4187" y="36800"/>
                  </a:lnTo>
                  <a:lnTo>
                    <a:pt x="1229" y="37571"/>
                  </a:lnTo>
                  <a:lnTo>
                    <a:pt x="1" y="37446"/>
                  </a:lnTo>
                  <a:lnTo>
                    <a:pt x="1" y="37737"/>
                  </a:lnTo>
                  <a:lnTo>
                    <a:pt x="396" y="37779"/>
                  </a:lnTo>
                  <a:lnTo>
                    <a:pt x="1" y="37883"/>
                  </a:lnTo>
                  <a:lnTo>
                    <a:pt x="1" y="38237"/>
                  </a:lnTo>
                  <a:lnTo>
                    <a:pt x="2333" y="39112"/>
                  </a:lnTo>
                  <a:lnTo>
                    <a:pt x="1" y="39945"/>
                  </a:lnTo>
                  <a:lnTo>
                    <a:pt x="1" y="40424"/>
                  </a:lnTo>
                  <a:lnTo>
                    <a:pt x="3166" y="40465"/>
                  </a:lnTo>
                  <a:lnTo>
                    <a:pt x="1105" y="41403"/>
                  </a:lnTo>
                  <a:lnTo>
                    <a:pt x="1" y="41090"/>
                  </a:lnTo>
                  <a:lnTo>
                    <a:pt x="1" y="41382"/>
                  </a:lnTo>
                  <a:lnTo>
                    <a:pt x="709" y="41590"/>
                  </a:lnTo>
                  <a:lnTo>
                    <a:pt x="1" y="41902"/>
                  </a:lnTo>
                  <a:lnTo>
                    <a:pt x="1" y="42215"/>
                  </a:lnTo>
                  <a:lnTo>
                    <a:pt x="1125" y="41694"/>
                  </a:lnTo>
                  <a:lnTo>
                    <a:pt x="3645" y="42402"/>
                  </a:lnTo>
                  <a:lnTo>
                    <a:pt x="1" y="42694"/>
                  </a:lnTo>
                  <a:lnTo>
                    <a:pt x="1" y="42965"/>
                  </a:lnTo>
                  <a:lnTo>
                    <a:pt x="4457" y="42631"/>
                  </a:lnTo>
                  <a:lnTo>
                    <a:pt x="8394" y="43714"/>
                  </a:lnTo>
                  <a:lnTo>
                    <a:pt x="3125" y="44589"/>
                  </a:lnTo>
                  <a:lnTo>
                    <a:pt x="1" y="44006"/>
                  </a:lnTo>
                  <a:lnTo>
                    <a:pt x="1" y="44318"/>
                  </a:lnTo>
                  <a:lnTo>
                    <a:pt x="2292" y="44735"/>
                  </a:lnTo>
                  <a:lnTo>
                    <a:pt x="542" y="45026"/>
                  </a:lnTo>
                  <a:lnTo>
                    <a:pt x="1" y="44776"/>
                  </a:lnTo>
                  <a:lnTo>
                    <a:pt x="1" y="45089"/>
                  </a:lnTo>
                  <a:lnTo>
                    <a:pt x="42" y="45110"/>
                  </a:lnTo>
                  <a:lnTo>
                    <a:pt x="1" y="45110"/>
                  </a:lnTo>
                  <a:lnTo>
                    <a:pt x="1" y="45401"/>
                  </a:lnTo>
                  <a:lnTo>
                    <a:pt x="501" y="45318"/>
                  </a:lnTo>
                  <a:lnTo>
                    <a:pt x="3250" y="46630"/>
                  </a:lnTo>
                  <a:lnTo>
                    <a:pt x="1958" y="46963"/>
                  </a:lnTo>
                  <a:lnTo>
                    <a:pt x="1" y="46776"/>
                  </a:lnTo>
                  <a:lnTo>
                    <a:pt x="1" y="47067"/>
                  </a:lnTo>
                  <a:lnTo>
                    <a:pt x="1146" y="47171"/>
                  </a:lnTo>
                  <a:lnTo>
                    <a:pt x="1" y="47463"/>
                  </a:lnTo>
                  <a:lnTo>
                    <a:pt x="1" y="47775"/>
                  </a:lnTo>
                  <a:lnTo>
                    <a:pt x="1979" y="47255"/>
                  </a:lnTo>
                  <a:lnTo>
                    <a:pt x="5186" y="47567"/>
                  </a:lnTo>
                  <a:lnTo>
                    <a:pt x="5665" y="47796"/>
                  </a:lnTo>
                  <a:lnTo>
                    <a:pt x="2687" y="48837"/>
                  </a:lnTo>
                  <a:lnTo>
                    <a:pt x="1" y="47838"/>
                  </a:lnTo>
                  <a:lnTo>
                    <a:pt x="1" y="48150"/>
                  </a:lnTo>
                  <a:lnTo>
                    <a:pt x="2250" y="48983"/>
                  </a:lnTo>
                  <a:lnTo>
                    <a:pt x="1021" y="49441"/>
                  </a:lnTo>
                  <a:lnTo>
                    <a:pt x="1" y="49421"/>
                  </a:lnTo>
                  <a:lnTo>
                    <a:pt x="1" y="49712"/>
                  </a:lnTo>
                  <a:lnTo>
                    <a:pt x="209" y="49712"/>
                  </a:lnTo>
                  <a:lnTo>
                    <a:pt x="1" y="49795"/>
                  </a:lnTo>
                  <a:lnTo>
                    <a:pt x="1" y="50087"/>
                  </a:lnTo>
                  <a:lnTo>
                    <a:pt x="1063" y="49733"/>
                  </a:lnTo>
                  <a:lnTo>
                    <a:pt x="4291" y="49754"/>
                  </a:lnTo>
                  <a:lnTo>
                    <a:pt x="4770" y="49920"/>
                  </a:lnTo>
                  <a:lnTo>
                    <a:pt x="1896" y="51232"/>
                  </a:lnTo>
                  <a:lnTo>
                    <a:pt x="1" y="50712"/>
                  </a:lnTo>
                  <a:lnTo>
                    <a:pt x="1" y="51024"/>
                  </a:lnTo>
                  <a:lnTo>
                    <a:pt x="1479" y="51420"/>
                  </a:lnTo>
                  <a:lnTo>
                    <a:pt x="271" y="51982"/>
                  </a:lnTo>
                  <a:lnTo>
                    <a:pt x="1" y="52003"/>
                  </a:lnTo>
                  <a:lnTo>
                    <a:pt x="1" y="52419"/>
                  </a:lnTo>
                  <a:lnTo>
                    <a:pt x="355" y="52253"/>
                  </a:lnTo>
                  <a:lnTo>
                    <a:pt x="3562" y="52003"/>
                  </a:lnTo>
                  <a:lnTo>
                    <a:pt x="7894" y="53211"/>
                  </a:lnTo>
                  <a:lnTo>
                    <a:pt x="3041" y="54023"/>
                  </a:lnTo>
                  <a:lnTo>
                    <a:pt x="1" y="53461"/>
                  </a:lnTo>
                  <a:lnTo>
                    <a:pt x="1" y="53752"/>
                  </a:lnTo>
                  <a:lnTo>
                    <a:pt x="2208" y="54148"/>
                  </a:lnTo>
                  <a:lnTo>
                    <a:pt x="1" y="54523"/>
                  </a:lnTo>
                  <a:lnTo>
                    <a:pt x="1" y="54814"/>
                  </a:lnTo>
                  <a:lnTo>
                    <a:pt x="3041" y="54315"/>
                  </a:lnTo>
                  <a:lnTo>
                    <a:pt x="7477" y="55127"/>
                  </a:lnTo>
                  <a:lnTo>
                    <a:pt x="2729" y="56356"/>
                  </a:lnTo>
                  <a:lnTo>
                    <a:pt x="1" y="55064"/>
                  </a:lnTo>
                  <a:lnTo>
                    <a:pt x="1" y="55377"/>
                  </a:lnTo>
                  <a:lnTo>
                    <a:pt x="1917" y="56293"/>
                  </a:lnTo>
                  <a:lnTo>
                    <a:pt x="1" y="56106"/>
                  </a:lnTo>
                  <a:lnTo>
                    <a:pt x="1" y="56397"/>
                  </a:lnTo>
                  <a:lnTo>
                    <a:pt x="1896" y="56564"/>
                  </a:lnTo>
                  <a:lnTo>
                    <a:pt x="1" y="57064"/>
                  </a:lnTo>
                  <a:lnTo>
                    <a:pt x="1" y="57355"/>
                  </a:lnTo>
                  <a:lnTo>
                    <a:pt x="2708" y="56668"/>
                  </a:lnTo>
                  <a:lnTo>
                    <a:pt x="5145" y="57813"/>
                  </a:lnTo>
                  <a:lnTo>
                    <a:pt x="2604" y="58709"/>
                  </a:lnTo>
                  <a:lnTo>
                    <a:pt x="1" y="57751"/>
                  </a:lnTo>
                  <a:lnTo>
                    <a:pt x="1" y="58063"/>
                  </a:lnTo>
                  <a:lnTo>
                    <a:pt x="1771" y="58730"/>
                  </a:lnTo>
                  <a:lnTo>
                    <a:pt x="1" y="58709"/>
                  </a:lnTo>
                  <a:lnTo>
                    <a:pt x="1" y="59000"/>
                  </a:lnTo>
                  <a:lnTo>
                    <a:pt x="1771" y="59000"/>
                  </a:lnTo>
                  <a:lnTo>
                    <a:pt x="1" y="59625"/>
                  </a:lnTo>
                  <a:lnTo>
                    <a:pt x="1" y="59938"/>
                  </a:lnTo>
                  <a:lnTo>
                    <a:pt x="2604" y="59021"/>
                  </a:lnTo>
                  <a:lnTo>
                    <a:pt x="5124" y="59958"/>
                  </a:lnTo>
                  <a:lnTo>
                    <a:pt x="2666" y="61083"/>
                  </a:lnTo>
                  <a:lnTo>
                    <a:pt x="1" y="60354"/>
                  </a:lnTo>
                  <a:lnTo>
                    <a:pt x="1" y="60646"/>
                  </a:lnTo>
                  <a:lnTo>
                    <a:pt x="1854" y="61166"/>
                  </a:lnTo>
                  <a:lnTo>
                    <a:pt x="1" y="61312"/>
                  </a:lnTo>
                  <a:lnTo>
                    <a:pt x="1" y="61604"/>
                  </a:lnTo>
                  <a:lnTo>
                    <a:pt x="1875" y="61437"/>
                  </a:lnTo>
                  <a:lnTo>
                    <a:pt x="1875" y="61437"/>
                  </a:lnTo>
                  <a:lnTo>
                    <a:pt x="1" y="62291"/>
                  </a:lnTo>
                  <a:lnTo>
                    <a:pt x="1" y="62624"/>
                  </a:lnTo>
                  <a:lnTo>
                    <a:pt x="2687" y="61395"/>
                  </a:lnTo>
                  <a:lnTo>
                    <a:pt x="7415" y="62687"/>
                  </a:lnTo>
                  <a:lnTo>
                    <a:pt x="2979" y="63436"/>
                  </a:lnTo>
                  <a:lnTo>
                    <a:pt x="1" y="62895"/>
                  </a:lnTo>
                  <a:lnTo>
                    <a:pt x="1" y="63186"/>
                  </a:lnTo>
                  <a:lnTo>
                    <a:pt x="2146" y="63582"/>
                  </a:lnTo>
                  <a:lnTo>
                    <a:pt x="1" y="63936"/>
                  </a:lnTo>
                  <a:lnTo>
                    <a:pt x="1" y="64228"/>
                  </a:lnTo>
                  <a:lnTo>
                    <a:pt x="2979" y="63728"/>
                  </a:lnTo>
                  <a:lnTo>
                    <a:pt x="7810" y="64623"/>
                  </a:lnTo>
                  <a:lnTo>
                    <a:pt x="3458" y="65748"/>
                  </a:lnTo>
                  <a:lnTo>
                    <a:pt x="251" y="65456"/>
                  </a:lnTo>
                  <a:lnTo>
                    <a:pt x="1" y="65332"/>
                  </a:lnTo>
                  <a:lnTo>
                    <a:pt x="1" y="65706"/>
                  </a:lnTo>
                  <a:lnTo>
                    <a:pt x="167" y="65727"/>
                  </a:lnTo>
                  <a:lnTo>
                    <a:pt x="1354" y="66290"/>
                  </a:lnTo>
                  <a:lnTo>
                    <a:pt x="1" y="66644"/>
                  </a:lnTo>
                  <a:lnTo>
                    <a:pt x="1" y="66956"/>
                  </a:lnTo>
                  <a:lnTo>
                    <a:pt x="1771" y="66498"/>
                  </a:lnTo>
                  <a:lnTo>
                    <a:pt x="4624" y="67851"/>
                  </a:lnTo>
                  <a:lnTo>
                    <a:pt x="4124" y="68018"/>
                  </a:lnTo>
                  <a:lnTo>
                    <a:pt x="917" y="67997"/>
                  </a:lnTo>
                  <a:lnTo>
                    <a:pt x="1" y="67664"/>
                  </a:lnTo>
                  <a:lnTo>
                    <a:pt x="1" y="67976"/>
                  </a:lnTo>
                  <a:lnTo>
                    <a:pt x="1" y="68268"/>
                  </a:lnTo>
                  <a:lnTo>
                    <a:pt x="855" y="68289"/>
                  </a:lnTo>
                  <a:lnTo>
                    <a:pt x="2083" y="68747"/>
                  </a:lnTo>
                  <a:lnTo>
                    <a:pt x="1" y="69476"/>
                  </a:lnTo>
                  <a:lnTo>
                    <a:pt x="1" y="69788"/>
                  </a:lnTo>
                  <a:lnTo>
                    <a:pt x="2521" y="68893"/>
                  </a:lnTo>
                  <a:lnTo>
                    <a:pt x="5478" y="69997"/>
                  </a:lnTo>
                  <a:lnTo>
                    <a:pt x="4999" y="70226"/>
                  </a:lnTo>
                  <a:lnTo>
                    <a:pt x="1792" y="70476"/>
                  </a:lnTo>
                  <a:lnTo>
                    <a:pt x="1" y="69976"/>
                  </a:lnTo>
                  <a:lnTo>
                    <a:pt x="1" y="70267"/>
                  </a:lnTo>
                  <a:lnTo>
                    <a:pt x="959" y="70538"/>
                  </a:lnTo>
                  <a:lnTo>
                    <a:pt x="1" y="70621"/>
                  </a:lnTo>
                  <a:lnTo>
                    <a:pt x="1" y="70913"/>
                  </a:lnTo>
                  <a:lnTo>
                    <a:pt x="1771" y="70767"/>
                  </a:lnTo>
                  <a:lnTo>
                    <a:pt x="3041" y="71121"/>
                  </a:lnTo>
                  <a:lnTo>
                    <a:pt x="271" y="72371"/>
                  </a:lnTo>
                  <a:lnTo>
                    <a:pt x="1" y="72329"/>
                  </a:lnTo>
                  <a:lnTo>
                    <a:pt x="1" y="72808"/>
                  </a:lnTo>
                  <a:lnTo>
                    <a:pt x="313" y="72683"/>
                  </a:lnTo>
                  <a:lnTo>
                    <a:pt x="2063" y="72995"/>
                  </a:lnTo>
                  <a:lnTo>
                    <a:pt x="1" y="73349"/>
                  </a:lnTo>
                  <a:lnTo>
                    <a:pt x="1" y="73641"/>
                  </a:lnTo>
                  <a:lnTo>
                    <a:pt x="2896" y="73162"/>
                  </a:lnTo>
                  <a:lnTo>
                    <a:pt x="8144" y="74120"/>
                  </a:lnTo>
                  <a:lnTo>
                    <a:pt x="4187" y="75141"/>
                  </a:lnTo>
                  <a:lnTo>
                    <a:pt x="1" y="74745"/>
                  </a:lnTo>
                  <a:lnTo>
                    <a:pt x="1" y="75036"/>
                  </a:lnTo>
                  <a:lnTo>
                    <a:pt x="3375" y="75370"/>
                  </a:lnTo>
                  <a:lnTo>
                    <a:pt x="855" y="76015"/>
                  </a:lnTo>
                  <a:lnTo>
                    <a:pt x="1" y="75619"/>
                  </a:lnTo>
                  <a:lnTo>
                    <a:pt x="1" y="75932"/>
                  </a:lnTo>
                  <a:lnTo>
                    <a:pt x="417" y="76119"/>
                  </a:lnTo>
                  <a:lnTo>
                    <a:pt x="1" y="76244"/>
                  </a:lnTo>
                  <a:lnTo>
                    <a:pt x="1" y="76536"/>
                  </a:lnTo>
                  <a:lnTo>
                    <a:pt x="813" y="76328"/>
                  </a:lnTo>
                  <a:lnTo>
                    <a:pt x="2854" y="77286"/>
                  </a:lnTo>
                  <a:lnTo>
                    <a:pt x="1" y="77265"/>
                  </a:lnTo>
                  <a:lnTo>
                    <a:pt x="1" y="77556"/>
                  </a:lnTo>
                  <a:lnTo>
                    <a:pt x="3479" y="77577"/>
                  </a:lnTo>
                  <a:lnTo>
                    <a:pt x="4083" y="77890"/>
                  </a:lnTo>
                  <a:lnTo>
                    <a:pt x="2437" y="78473"/>
                  </a:lnTo>
                  <a:lnTo>
                    <a:pt x="1" y="77556"/>
                  </a:lnTo>
                  <a:lnTo>
                    <a:pt x="1" y="77869"/>
                  </a:lnTo>
                  <a:lnTo>
                    <a:pt x="2021" y="78618"/>
                  </a:lnTo>
                  <a:lnTo>
                    <a:pt x="1" y="79327"/>
                  </a:lnTo>
                  <a:lnTo>
                    <a:pt x="1" y="79910"/>
                  </a:lnTo>
                  <a:lnTo>
                    <a:pt x="42" y="79910"/>
                  </a:lnTo>
                  <a:lnTo>
                    <a:pt x="1" y="79930"/>
                  </a:lnTo>
                  <a:lnTo>
                    <a:pt x="1" y="80222"/>
                  </a:lnTo>
                  <a:lnTo>
                    <a:pt x="875" y="80139"/>
                  </a:lnTo>
                  <a:lnTo>
                    <a:pt x="3812" y="80951"/>
                  </a:lnTo>
                  <a:lnTo>
                    <a:pt x="1459" y="82034"/>
                  </a:lnTo>
                  <a:lnTo>
                    <a:pt x="1" y="81763"/>
                  </a:lnTo>
                  <a:lnTo>
                    <a:pt x="1" y="82055"/>
                  </a:lnTo>
                  <a:lnTo>
                    <a:pt x="1000" y="82242"/>
                  </a:lnTo>
                  <a:lnTo>
                    <a:pt x="1" y="82700"/>
                  </a:lnTo>
                  <a:lnTo>
                    <a:pt x="1" y="83054"/>
                  </a:lnTo>
                  <a:lnTo>
                    <a:pt x="2812" y="82575"/>
                  </a:lnTo>
                  <a:lnTo>
                    <a:pt x="8477" y="83637"/>
                  </a:lnTo>
                  <a:lnTo>
                    <a:pt x="4936" y="84533"/>
                  </a:lnTo>
                  <a:lnTo>
                    <a:pt x="1" y="84075"/>
                  </a:lnTo>
                  <a:lnTo>
                    <a:pt x="1" y="84366"/>
                  </a:lnTo>
                  <a:lnTo>
                    <a:pt x="4124" y="84762"/>
                  </a:lnTo>
                  <a:lnTo>
                    <a:pt x="1" y="85824"/>
                  </a:lnTo>
                  <a:lnTo>
                    <a:pt x="1" y="86220"/>
                  </a:lnTo>
                  <a:lnTo>
                    <a:pt x="709" y="86553"/>
                  </a:lnTo>
                  <a:lnTo>
                    <a:pt x="1" y="86553"/>
                  </a:lnTo>
                  <a:lnTo>
                    <a:pt x="1" y="86845"/>
                  </a:lnTo>
                  <a:lnTo>
                    <a:pt x="1334" y="86845"/>
                  </a:lnTo>
                  <a:lnTo>
                    <a:pt x="3562" y="87907"/>
                  </a:lnTo>
                  <a:lnTo>
                    <a:pt x="2354" y="88344"/>
                  </a:lnTo>
                  <a:lnTo>
                    <a:pt x="1" y="87469"/>
                  </a:lnTo>
                  <a:lnTo>
                    <a:pt x="1" y="87782"/>
                  </a:lnTo>
                  <a:lnTo>
                    <a:pt x="1938" y="88490"/>
                  </a:lnTo>
                  <a:lnTo>
                    <a:pt x="1" y="89177"/>
                  </a:lnTo>
                  <a:lnTo>
                    <a:pt x="1" y="89531"/>
                  </a:lnTo>
                  <a:lnTo>
                    <a:pt x="4603" y="90802"/>
                  </a:lnTo>
                  <a:lnTo>
                    <a:pt x="2646" y="91697"/>
                  </a:lnTo>
                  <a:lnTo>
                    <a:pt x="1" y="91197"/>
                  </a:lnTo>
                  <a:lnTo>
                    <a:pt x="1" y="91510"/>
                  </a:lnTo>
                  <a:lnTo>
                    <a:pt x="1896" y="91843"/>
                  </a:lnTo>
                  <a:lnTo>
                    <a:pt x="1" y="92176"/>
                  </a:lnTo>
                  <a:lnTo>
                    <a:pt x="1" y="92468"/>
                  </a:lnTo>
                  <a:lnTo>
                    <a:pt x="1521" y="92197"/>
                  </a:lnTo>
                  <a:lnTo>
                    <a:pt x="1521" y="92197"/>
                  </a:lnTo>
                  <a:lnTo>
                    <a:pt x="1" y="92905"/>
                  </a:lnTo>
                  <a:lnTo>
                    <a:pt x="1" y="93217"/>
                  </a:lnTo>
                  <a:lnTo>
                    <a:pt x="2625" y="92030"/>
                  </a:lnTo>
                  <a:lnTo>
                    <a:pt x="2729" y="92009"/>
                  </a:lnTo>
                  <a:lnTo>
                    <a:pt x="8810" y="93134"/>
                  </a:lnTo>
                  <a:lnTo>
                    <a:pt x="5686" y="93946"/>
                  </a:lnTo>
                  <a:lnTo>
                    <a:pt x="1" y="93384"/>
                  </a:lnTo>
                  <a:lnTo>
                    <a:pt x="1" y="93676"/>
                  </a:lnTo>
                  <a:lnTo>
                    <a:pt x="4853" y="94155"/>
                  </a:lnTo>
                  <a:lnTo>
                    <a:pt x="1" y="95404"/>
                  </a:lnTo>
                  <a:lnTo>
                    <a:pt x="1" y="95716"/>
                  </a:lnTo>
                  <a:lnTo>
                    <a:pt x="5707" y="94238"/>
                  </a:lnTo>
                  <a:lnTo>
                    <a:pt x="11851" y="94821"/>
                  </a:lnTo>
                  <a:lnTo>
                    <a:pt x="8810" y="95904"/>
                  </a:lnTo>
                  <a:lnTo>
                    <a:pt x="1" y="95821"/>
                  </a:lnTo>
                  <a:lnTo>
                    <a:pt x="1" y="96112"/>
                  </a:lnTo>
                  <a:lnTo>
                    <a:pt x="8019" y="96175"/>
                  </a:lnTo>
                  <a:lnTo>
                    <a:pt x="3437" y="97799"/>
                  </a:lnTo>
                  <a:lnTo>
                    <a:pt x="1" y="96175"/>
                  </a:lnTo>
                  <a:lnTo>
                    <a:pt x="1" y="96487"/>
                  </a:lnTo>
                  <a:lnTo>
                    <a:pt x="3041" y="97945"/>
                  </a:lnTo>
                  <a:lnTo>
                    <a:pt x="2271" y="98216"/>
                  </a:lnTo>
                  <a:lnTo>
                    <a:pt x="1" y="97383"/>
                  </a:lnTo>
                  <a:lnTo>
                    <a:pt x="1" y="97695"/>
                  </a:lnTo>
                  <a:lnTo>
                    <a:pt x="1854" y="98361"/>
                  </a:lnTo>
                  <a:lnTo>
                    <a:pt x="1750" y="98403"/>
                  </a:lnTo>
                  <a:lnTo>
                    <a:pt x="1" y="98549"/>
                  </a:lnTo>
                  <a:lnTo>
                    <a:pt x="1" y="98840"/>
                  </a:lnTo>
                  <a:lnTo>
                    <a:pt x="709" y="98778"/>
                  </a:lnTo>
                  <a:lnTo>
                    <a:pt x="251" y="98944"/>
                  </a:lnTo>
                  <a:lnTo>
                    <a:pt x="1" y="98861"/>
                  </a:lnTo>
                  <a:lnTo>
                    <a:pt x="1" y="99340"/>
                  </a:lnTo>
                  <a:lnTo>
                    <a:pt x="271" y="99236"/>
                  </a:lnTo>
                  <a:lnTo>
                    <a:pt x="5374" y="100652"/>
                  </a:lnTo>
                  <a:lnTo>
                    <a:pt x="5291" y="100694"/>
                  </a:lnTo>
                  <a:lnTo>
                    <a:pt x="2666" y="101131"/>
                  </a:lnTo>
                  <a:lnTo>
                    <a:pt x="1" y="100652"/>
                  </a:lnTo>
                  <a:lnTo>
                    <a:pt x="1" y="100944"/>
                  </a:lnTo>
                  <a:lnTo>
                    <a:pt x="1833" y="101277"/>
                  </a:lnTo>
                  <a:lnTo>
                    <a:pt x="1" y="101569"/>
                  </a:lnTo>
                  <a:lnTo>
                    <a:pt x="1" y="101881"/>
                  </a:lnTo>
                  <a:lnTo>
                    <a:pt x="2666" y="101423"/>
                  </a:lnTo>
                  <a:lnTo>
                    <a:pt x="3375" y="101569"/>
                  </a:lnTo>
                  <a:lnTo>
                    <a:pt x="709" y="102776"/>
                  </a:lnTo>
                  <a:lnTo>
                    <a:pt x="1" y="102714"/>
                  </a:lnTo>
                  <a:lnTo>
                    <a:pt x="1" y="103006"/>
                  </a:lnTo>
                  <a:lnTo>
                    <a:pt x="167" y="103026"/>
                  </a:lnTo>
                  <a:lnTo>
                    <a:pt x="1" y="103110"/>
                  </a:lnTo>
                  <a:lnTo>
                    <a:pt x="1" y="103422"/>
                  </a:lnTo>
                  <a:lnTo>
                    <a:pt x="750" y="103089"/>
                  </a:lnTo>
                  <a:lnTo>
                    <a:pt x="5603" y="103547"/>
                  </a:lnTo>
                  <a:lnTo>
                    <a:pt x="1" y="105005"/>
                  </a:lnTo>
                  <a:lnTo>
                    <a:pt x="1" y="105401"/>
                  </a:lnTo>
                  <a:lnTo>
                    <a:pt x="9581" y="105484"/>
                  </a:lnTo>
                  <a:lnTo>
                    <a:pt x="3708" y="107566"/>
                  </a:lnTo>
                  <a:lnTo>
                    <a:pt x="1" y="107858"/>
                  </a:lnTo>
                  <a:lnTo>
                    <a:pt x="1" y="108150"/>
                  </a:lnTo>
                  <a:lnTo>
                    <a:pt x="2646" y="107941"/>
                  </a:lnTo>
                  <a:lnTo>
                    <a:pt x="1" y="108878"/>
                  </a:lnTo>
                  <a:lnTo>
                    <a:pt x="1" y="109170"/>
                  </a:lnTo>
                  <a:lnTo>
                    <a:pt x="3770" y="107837"/>
                  </a:lnTo>
                  <a:lnTo>
                    <a:pt x="13683" y="107067"/>
                  </a:lnTo>
                  <a:lnTo>
                    <a:pt x="8040" y="109649"/>
                  </a:lnTo>
                  <a:lnTo>
                    <a:pt x="1" y="110982"/>
                  </a:lnTo>
                  <a:lnTo>
                    <a:pt x="1" y="111273"/>
                  </a:lnTo>
                  <a:lnTo>
                    <a:pt x="7019" y="110107"/>
                  </a:lnTo>
                  <a:lnTo>
                    <a:pt x="1" y="113294"/>
                  </a:lnTo>
                  <a:lnTo>
                    <a:pt x="1" y="113627"/>
                  </a:lnTo>
                  <a:lnTo>
                    <a:pt x="8123" y="109920"/>
                  </a:lnTo>
                  <a:lnTo>
                    <a:pt x="22972" y="107421"/>
                  </a:lnTo>
                  <a:lnTo>
                    <a:pt x="24596" y="108212"/>
                  </a:lnTo>
                  <a:lnTo>
                    <a:pt x="1" y="114585"/>
                  </a:lnTo>
                  <a:lnTo>
                    <a:pt x="1" y="114876"/>
                  </a:lnTo>
                  <a:lnTo>
                    <a:pt x="25013" y="108399"/>
                  </a:lnTo>
                  <a:lnTo>
                    <a:pt x="26741" y="109232"/>
                  </a:lnTo>
                  <a:lnTo>
                    <a:pt x="1" y="118708"/>
                  </a:lnTo>
                  <a:lnTo>
                    <a:pt x="1" y="119021"/>
                  </a:lnTo>
                  <a:lnTo>
                    <a:pt x="27116" y="109420"/>
                  </a:lnTo>
                  <a:lnTo>
                    <a:pt x="28969" y="110295"/>
                  </a:lnTo>
                  <a:lnTo>
                    <a:pt x="8227" y="119750"/>
                  </a:lnTo>
                  <a:lnTo>
                    <a:pt x="8914" y="119750"/>
                  </a:lnTo>
                  <a:lnTo>
                    <a:pt x="29303" y="110461"/>
                  </a:lnTo>
                  <a:lnTo>
                    <a:pt x="48837" y="119750"/>
                  </a:lnTo>
                  <a:lnTo>
                    <a:pt x="49504" y="119750"/>
                  </a:lnTo>
                  <a:lnTo>
                    <a:pt x="29657" y="110295"/>
                  </a:lnTo>
                  <a:lnTo>
                    <a:pt x="31510" y="109441"/>
                  </a:lnTo>
                  <a:lnTo>
                    <a:pt x="59125" y="119750"/>
                  </a:lnTo>
                  <a:lnTo>
                    <a:pt x="59458" y="119750"/>
                  </a:lnTo>
                  <a:lnTo>
                    <a:pt x="59458" y="119562"/>
                  </a:lnTo>
                  <a:lnTo>
                    <a:pt x="31885" y="109274"/>
                  </a:lnTo>
                  <a:lnTo>
                    <a:pt x="33634" y="108483"/>
                  </a:lnTo>
                  <a:lnTo>
                    <a:pt x="59458" y="115626"/>
                  </a:lnTo>
                  <a:lnTo>
                    <a:pt x="59458" y="115314"/>
                  </a:lnTo>
                  <a:lnTo>
                    <a:pt x="34051" y="108295"/>
                  </a:lnTo>
                  <a:lnTo>
                    <a:pt x="35696" y="107546"/>
                  </a:lnTo>
                  <a:lnTo>
                    <a:pt x="50503" y="110274"/>
                  </a:lnTo>
                  <a:lnTo>
                    <a:pt x="59458" y="114543"/>
                  </a:lnTo>
                  <a:lnTo>
                    <a:pt x="59458" y="114210"/>
                  </a:lnTo>
                  <a:lnTo>
                    <a:pt x="51607" y="110482"/>
                  </a:lnTo>
                  <a:lnTo>
                    <a:pt x="59458" y="111919"/>
                  </a:lnTo>
                  <a:lnTo>
                    <a:pt x="59458" y="111627"/>
                  </a:lnTo>
                  <a:lnTo>
                    <a:pt x="50587" y="110003"/>
                  </a:lnTo>
                  <a:lnTo>
                    <a:pt x="44985" y="107316"/>
                  </a:lnTo>
                  <a:lnTo>
                    <a:pt x="54877" y="108274"/>
                  </a:lnTo>
                  <a:lnTo>
                    <a:pt x="59458" y="109982"/>
                  </a:lnTo>
                  <a:lnTo>
                    <a:pt x="59458" y="109670"/>
                  </a:lnTo>
                  <a:lnTo>
                    <a:pt x="56001" y="108379"/>
                  </a:lnTo>
                  <a:lnTo>
                    <a:pt x="56001" y="108379"/>
                  </a:lnTo>
                  <a:lnTo>
                    <a:pt x="59458" y="108712"/>
                  </a:lnTo>
                  <a:lnTo>
                    <a:pt x="59458" y="108420"/>
                  </a:lnTo>
                  <a:lnTo>
                    <a:pt x="54960" y="107983"/>
                  </a:lnTo>
                  <a:lnTo>
                    <a:pt x="49129" y="105796"/>
                  </a:lnTo>
                  <a:lnTo>
                    <a:pt x="49129" y="105796"/>
                  </a:lnTo>
                  <a:lnTo>
                    <a:pt x="59084" y="105880"/>
                  </a:lnTo>
                  <a:lnTo>
                    <a:pt x="59458" y="105984"/>
                  </a:lnTo>
                  <a:lnTo>
                    <a:pt x="59458" y="105609"/>
                  </a:lnTo>
                  <a:lnTo>
                    <a:pt x="59125" y="105588"/>
                  </a:lnTo>
                  <a:lnTo>
                    <a:pt x="53127" y="103943"/>
                  </a:lnTo>
                  <a:lnTo>
                    <a:pt x="57980" y="103547"/>
                  </a:lnTo>
                  <a:lnTo>
                    <a:pt x="59458" y="104255"/>
                  </a:lnTo>
                  <a:lnTo>
                    <a:pt x="59458" y="103943"/>
                  </a:lnTo>
                  <a:lnTo>
                    <a:pt x="58563" y="103505"/>
                  </a:lnTo>
                  <a:lnTo>
                    <a:pt x="59458" y="103443"/>
                  </a:lnTo>
                  <a:lnTo>
                    <a:pt x="59458" y="103151"/>
                  </a:lnTo>
                  <a:lnTo>
                    <a:pt x="58042" y="103255"/>
                  </a:lnTo>
                  <a:lnTo>
                    <a:pt x="55377" y="101985"/>
                  </a:lnTo>
                  <a:lnTo>
                    <a:pt x="56105" y="101860"/>
                  </a:lnTo>
                  <a:lnTo>
                    <a:pt x="59458" y="102485"/>
                  </a:lnTo>
                  <a:lnTo>
                    <a:pt x="59458" y="102193"/>
                  </a:lnTo>
                  <a:lnTo>
                    <a:pt x="56939" y="101735"/>
                  </a:lnTo>
                  <a:lnTo>
                    <a:pt x="59458" y="101298"/>
                  </a:lnTo>
                  <a:lnTo>
                    <a:pt x="59458" y="101006"/>
                  </a:lnTo>
                  <a:lnTo>
                    <a:pt x="56105" y="101569"/>
                  </a:lnTo>
                  <a:lnTo>
                    <a:pt x="53481" y="101090"/>
                  </a:lnTo>
                  <a:lnTo>
                    <a:pt x="53398" y="101048"/>
                  </a:lnTo>
                  <a:lnTo>
                    <a:pt x="58521" y="99715"/>
                  </a:lnTo>
                  <a:lnTo>
                    <a:pt x="59458" y="100069"/>
                  </a:lnTo>
                  <a:lnTo>
                    <a:pt x="59458" y="99757"/>
                  </a:lnTo>
                  <a:lnTo>
                    <a:pt x="59021" y="99590"/>
                  </a:lnTo>
                  <a:lnTo>
                    <a:pt x="59458" y="99486"/>
                  </a:lnTo>
                  <a:lnTo>
                    <a:pt x="59458" y="99090"/>
                  </a:lnTo>
                  <a:lnTo>
                    <a:pt x="57043" y="98861"/>
                  </a:lnTo>
                  <a:lnTo>
                    <a:pt x="56959" y="98820"/>
                  </a:lnTo>
                  <a:lnTo>
                    <a:pt x="59458" y="97945"/>
                  </a:lnTo>
                  <a:lnTo>
                    <a:pt x="59458" y="97632"/>
                  </a:lnTo>
                  <a:lnTo>
                    <a:pt x="56543" y="98674"/>
                  </a:lnTo>
                  <a:lnTo>
                    <a:pt x="55772" y="98382"/>
                  </a:lnTo>
                  <a:lnTo>
                    <a:pt x="59458" y="96695"/>
                  </a:lnTo>
                  <a:lnTo>
                    <a:pt x="59458" y="96071"/>
                  </a:lnTo>
                  <a:lnTo>
                    <a:pt x="54023" y="94550"/>
                  </a:lnTo>
                  <a:lnTo>
                    <a:pt x="59458" y="94134"/>
                  </a:lnTo>
                  <a:lnTo>
                    <a:pt x="59458" y="93655"/>
                  </a:lnTo>
                  <a:lnTo>
                    <a:pt x="57376" y="92676"/>
                  </a:lnTo>
                  <a:lnTo>
                    <a:pt x="59458" y="93051"/>
                  </a:lnTo>
                  <a:lnTo>
                    <a:pt x="59458" y="92759"/>
                  </a:lnTo>
                  <a:lnTo>
                    <a:pt x="57022" y="92301"/>
                  </a:lnTo>
                  <a:lnTo>
                    <a:pt x="59458" y="91905"/>
                  </a:lnTo>
                  <a:lnTo>
                    <a:pt x="59458" y="91593"/>
                  </a:lnTo>
                  <a:lnTo>
                    <a:pt x="56272" y="92134"/>
                  </a:lnTo>
                  <a:lnTo>
                    <a:pt x="54335" y="91218"/>
                  </a:lnTo>
                  <a:lnTo>
                    <a:pt x="58979" y="90010"/>
                  </a:lnTo>
                  <a:lnTo>
                    <a:pt x="59084" y="90031"/>
                  </a:lnTo>
                  <a:lnTo>
                    <a:pt x="59458" y="90156"/>
                  </a:lnTo>
                  <a:lnTo>
                    <a:pt x="59458" y="89594"/>
                  </a:lnTo>
                  <a:lnTo>
                    <a:pt x="59042" y="89698"/>
                  </a:lnTo>
                  <a:lnTo>
                    <a:pt x="57043" y="88948"/>
                  </a:lnTo>
                  <a:lnTo>
                    <a:pt x="59458" y="88094"/>
                  </a:lnTo>
                  <a:lnTo>
                    <a:pt x="59458" y="87782"/>
                  </a:lnTo>
                  <a:lnTo>
                    <a:pt x="56626" y="88802"/>
                  </a:lnTo>
                  <a:lnTo>
                    <a:pt x="55418" y="88344"/>
                  </a:lnTo>
                  <a:lnTo>
                    <a:pt x="57667" y="87324"/>
                  </a:lnTo>
                  <a:lnTo>
                    <a:pt x="59458" y="87324"/>
                  </a:lnTo>
                  <a:lnTo>
                    <a:pt x="59458" y="87032"/>
                  </a:lnTo>
                  <a:lnTo>
                    <a:pt x="58292" y="87032"/>
                  </a:lnTo>
                  <a:lnTo>
                    <a:pt x="59125" y="86636"/>
                  </a:lnTo>
                  <a:lnTo>
                    <a:pt x="59458" y="86741"/>
                  </a:lnTo>
                  <a:lnTo>
                    <a:pt x="59458" y="86178"/>
                  </a:lnTo>
                  <a:lnTo>
                    <a:pt x="59104" y="86345"/>
                  </a:lnTo>
                  <a:lnTo>
                    <a:pt x="54918" y="85179"/>
                  </a:lnTo>
                  <a:lnTo>
                    <a:pt x="59458" y="84825"/>
                  </a:lnTo>
                  <a:lnTo>
                    <a:pt x="59458" y="84533"/>
                  </a:lnTo>
                  <a:lnTo>
                    <a:pt x="54106" y="84949"/>
                  </a:lnTo>
                  <a:lnTo>
                    <a:pt x="50587" y="83971"/>
                  </a:lnTo>
                  <a:lnTo>
                    <a:pt x="56251" y="83013"/>
                  </a:lnTo>
                  <a:lnTo>
                    <a:pt x="59167" y="83554"/>
                  </a:lnTo>
                  <a:lnTo>
                    <a:pt x="59458" y="83700"/>
                  </a:lnTo>
                  <a:lnTo>
                    <a:pt x="59458" y="83325"/>
                  </a:lnTo>
                  <a:lnTo>
                    <a:pt x="59250" y="83283"/>
                  </a:lnTo>
                  <a:lnTo>
                    <a:pt x="58063" y="82721"/>
                  </a:lnTo>
                  <a:lnTo>
                    <a:pt x="59458" y="82492"/>
                  </a:lnTo>
                  <a:lnTo>
                    <a:pt x="59458" y="82200"/>
                  </a:lnTo>
                  <a:lnTo>
                    <a:pt x="57626" y="82492"/>
                  </a:lnTo>
                  <a:lnTo>
                    <a:pt x="55272" y="81388"/>
                  </a:lnTo>
                  <a:lnTo>
                    <a:pt x="58251" y="80618"/>
                  </a:lnTo>
                  <a:lnTo>
                    <a:pt x="59458" y="80743"/>
                  </a:lnTo>
                  <a:lnTo>
                    <a:pt x="59458" y="80451"/>
                  </a:lnTo>
                  <a:lnTo>
                    <a:pt x="59063" y="80409"/>
                  </a:lnTo>
                  <a:lnTo>
                    <a:pt x="59458" y="80305"/>
                  </a:lnTo>
                  <a:lnTo>
                    <a:pt x="59458" y="79951"/>
                  </a:lnTo>
                  <a:lnTo>
                    <a:pt x="57126" y="79077"/>
                  </a:lnTo>
                  <a:lnTo>
                    <a:pt x="59458" y="78244"/>
                  </a:lnTo>
                  <a:lnTo>
                    <a:pt x="59458" y="77765"/>
                  </a:lnTo>
                  <a:lnTo>
                    <a:pt x="56314" y="77723"/>
                  </a:lnTo>
                  <a:lnTo>
                    <a:pt x="58355" y="76807"/>
                  </a:lnTo>
                  <a:lnTo>
                    <a:pt x="59458" y="77098"/>
                  </a:lnTo>
                  <a:lnTo>
                    <a:pt x="59458" y="76807"/>
                  </a:lnTo>
                  <a:lnTo>
                    <a:pt x="58771" y="76619"/>
                  </a:lnTo>
                  <a:lnTo>
                    <a:pt x="59458" y="76286"/>
                  </a:lnTo>
                  <a:lnTo>
                    <a:pt x="59458" y="75974"/>
                  </a:lnTo>
                  <a:lnTo>
                    <a:pt x="58334" y="76494"/>
                  </a:lnTo>
                  <a:lnTo>
                    <a:pt x="55814" y="75786"/>
                  </a:lnTo>
                  <a:lnTo>
                    <a:pt x="59458" y="75515"/>
                  </a:lnTo>
                  <a:lnTo>
                    <a:pt x="59458" y="75224"/>
                  </a:lnTo>
                  <a:lnTo>
                    <a:pt x="55002" y="75578"/>
                  </a:lnTo>
                  <a:lnTo>
                    <a:pt x="51066" y="74474"/>
                  </a:lnTo>
                  <a:lnTo>
                    <a:pt x="56335" y="73599"/>
                  </a:lnTo>
                  <a:lnTo>
                    <a:pt x="59458" y="74183"/>
                  </a:lnTo>
                  <a:lnTo>
                    <a:pt x="59458" y="73870"/>
                  </a:lnTo>
                  <a:lnTo>
                    <a:pt x="57168" y="73454"/>
                  </a:lnTo>
                  <a:lnTo>
                    <a:pt x="58917" y="73162"/>
                  </a:lnTo>
                  <a:lnTo>
                    <a:pt x="59458" y="73412"/>
                  </a:lnTo>
                  <a:lnTo>
                    <a:pt x="59458" y="73100"/>
                  </a:lnTo>
                  <a:lnTo>
                    <a:pt x="59417" y="73079"/>
                  </a:lnTo>
                  <a:lnTo>
                    <a:pt x="59458" y="73079"/>
                  </a:lnTo>
                  <a:lnTo>
                    <a:pt x="59458" y="72787"/>
                  </a:lnTo>
                  <a:lnTo>
                    <a:pt x="58959" y="72870"/>
                  </a:lnTo>
                  <a:lnTo>
                    <a:pt x="56230" y="71558"/>
                  </a:lnTo>
                  <a:lnTo>
                    <a:pt x="57501" y="71225"/>
                  </a:lnTo>
                  <a:lnTo>
                    <a:pt x="59458" y="71413"/>
                  </a:lnTo>
                  <a:lnTo>
                    <a:pt x="59458" y="71121"/>
                  </a:lnTo>
                  <a:lnTo>
                    <a:pt x="58313" y="71017"/>
                  </a:lnTo>
                  <a:lnTo>
                    <a:pt x="59458" y="70725"/>
                  </a:lnTo>
                  <a:lnTo>
                    <a:pt x="59458" y="70413"/>
                  </a:lnTo>
                  <a:lnTo>
                    <a:pt x="57480" y="70934"/>
                  </a:lnTo>
                  <a:lnTo>
                    <a:pt x="54273" y="70621"/>
                  </a:lnTo>
                  <a:lnTo>
                    <a:pt x="53815" y="70413"/>
                  </a:lnTo>
                  <a:lnTo>
                    <a:pt x="56772" y="69351"/>
                  </a:lnTo>
                  <a:lnTo>
                    <a:pt x="59458" y="70351"/>
                  </a:lnTo>
                  <a:lnTo>
                    <a:pt x="59458" y="70038"/>
                  </a:lnTo>
                  <a:lnTo>
                    <a:pt x="57209" y="69205"/>
                  </a:lnTo>
                  <a:lnTo>
                    <a:pt x="58459" y="68768"/>
                  </a:lnTo>
                  <a:lnTo>
                    <a:pt x="59458" y="68768"/>
                  </a:lnTo>
                  <a:lnTo>
                    <a:pt x="59458" y="68476"/>
                  </a:lnTo>
                  <a:lnTo>
                    <a:pt x="59250" y="68476"/>
                  </a:lnTo>
                  <a:lnTo>
                    <a:pt x="59458" y="68393"/>
                  </a:lnTo>
                  <a:lnTo>
                    <a:pt x="59458" y="68101"/>
                  </a:lnTo>
                  <a:lnTo>
                    <a:pt x="58396" y="68476"/>
                  </a:lnTo>
                  <a:lnTo>
                    <a:pt x="55189" y="68435"/>
                  </a:lnTo>
                  <a:lnTo>
                    <a:pt x="54710" y="68268"/>
                  </a:lnTo>
                  <a:lnTo>
                    <a:pt x="57563" y="66956"/>
                  </a:lnTo>
                  <a:lnTo>
                    <a:pt x="59458" y="67477"/>
                  </a:lnTo>
                  <a:lnTo>
                    <a:pt x="59458" y="67164"/>
                  </a:lnTo>
                  <a:lnTo>
                    <a:pt x="57980" y="66769"/>
                  </a:lnTo>
                  <a:lnTo>
                    <a:pt x="59188" y="66227"/>
                  </a:lnTo>
                  <a:lnTo>
                    <a:pt x="59458" y="66206"/>
                  </a:lnTo>
                  <a:lnTo>
                    <a:pt x="59458" y="65769"/>
                  </a:lnTo>
                  <a:lnTo>
                    <a:pt x="59104" y="65935"/>
                  </a:lnTo>
                  <a:lnTo>
                    <a:pt x="55897" y="66185"/>
                  </a:lnTo>
                  <a:lnTo>
                    <a:pt x="51565" y="64998"/>
                  </a:lnTo>
                  <a:lnTo>
                    <a:pt x="56418" y="64165"/>
                  </a:lnTo>
                  <a:lnTo>
                    <a:pt x="59458" y="64728"/>
                  </a:lnTo>
                  <a:lnTo>
                    <a:pt x="59458" y="64436"/>
                  </a:lnTo>
                  <a:lnTo>
                    <a:pt x="57251" y="64040"/>
                  </a:lnTo>
                  <a:lnTo>
                    <a:pt x="59458" y="63665"/>
                  </a:lnTo>
                  <a:lnTo>
                    <a:pt x="59458" y="63374"/>
                  </a:lnTo>
                  <a:lnTo>
                    <a:pt x="56418" y="63874"/>
                  </a:lnTo>
                  <a:lnTo>
                    <a:pt x="52003" y="63061"/>
                  </a:lnTo>
                  <a:lnTo>
                    <a:pt x="56730" y="61833"/>
                  </a:lnTo>
                  <a:lnTo>
                    <a:pt x="59458" y="63145"/>
                  </a:lnTo>
                  <a:lnTo>
                    <a:pt x="59458" y="62812"/>
                  </a:lnTo>
                  <a:lnTo>
                    <a:pt x="57542" y="61916"/>
                  </a:lnTo>
                  <a:lnTo>
                    <a:pt x="59458" y="62083"/>
                  </a:lnTo>
                  <a:lnTo>
                    <a:pt x="59458" y="61791"/>
                  </a:lnTo>
                  <a:lnTo>
                    <a:pt x="57584" y="61625"/>
                  </a:lnTo>
                  <a:lnTo>
                    <a:pt x="59458" y="61125"/>
                  </a:lnTo>
                  <a:lnTo>
                    <a:pt x="59458" y="60833"/>
                  </a:lnTo>
                  <a:lnTo>
                    <a:pt x="56751" y="61520"/>
                  </a:lnTo>
                  <a:lnTo>
                    <a:pt x="54335" y="60375"/>
                  </a:lnTo>
                  <a:lnTo>
                    <a:pt x="56855" y="59479"/>
                  </a:lnTo>
                  <a:lnTo>
                    <a:pt x="59458" y="60437"/>
                  </a:lnTo>
                  <a:lnTo>
                    <a:pt x="59458" y="60125"/>
                  </a:lnTo>
                  <a:lnTo>
                    <a:pt x="57688" y="59479"/>
                  </a:lnTo>
                  <a:lnTo>
                    <a:pt x="59458" y="59479"/>
                  </a:lnTo>
                  <a:lnTo>
                    <a:pt x="59458" y="59188"/>
                  </a:lnTo>
                  <a:lnTo>
                    <a:pt x="57688" y="59188"/>
                  </a:lnTo>
                  <a:lnTo>
                    <a:pt x="59458" y="58563"/>
                  </a:lnTo>
                  <a:lnTo>
                    <a:pt x="59458" y="58251"/>
                  </a:lnTo>
                  <a:lnTo>
                    <a:pt x="56876" y="59167"/>
                  </a:lnTo>
                  <a:lnTo>
                    <a:pt x="54356" y="58230"/>
                  </a:lnTo>
                  <a:lnTo>
                    <a:pt x="56793" y="57105"/>
                  </a:lnTo>
                  <a:lnTo>
                    <a:pt x="59458" y="57834"/>
                  </a:lnTo>
                  <a:lnTo>
                    <a:pt x="59458" y="57543"/>
                  </a:lnTo>
                  <a:lnTo>
                    <a:pt x="57605" y="57043"/>
                  </a:lnTo>
                  <a:lnTo>
                    <a:pt x="59458" y="56897"/>
                  </a:lnTo>
                  <a:lnTo>
                    <a:pt x="59458" y="56605"/>
                  </a:lnTo>
                  <a:lnTo>
                    <a:pt x="57584" y="56751"/>
                  </a:lnTo>
                  <a:lnTo>
                    <a:pt x="59458" y="55897"/>
                  </a:lnTo>
                  <a:lnTo>
                    <a:pt x="59458" y="55585"/>
                  </a:lnTo>
                  <a:lnTo>
                    <a:pt x="56772" y="56793"/>
                  </a:lnTo>
                  <a:lnTo>
                    <a:pt x="52065" y="55502"/>
                  </a:lnTo>
                  <a:lnTo>
                    <a:pt x="56501" y="54752"/>
                  </a:lnTo>
                  <a:lnTo>
                    <a:pt x="59458" y="55293"/>
                  </a:lnTo>
                  <a:lnTo>
                    <a:pt x="59458" y="55002"/>
                  </a:lnTo>
                  <a:lnTo>
                    <a:pt x="57334" y="54606"/>
                  </a:lnTo>
                  <a:lnTo>
                    <a:pt x="59458" y="54252"/>
                  </a:lnTo>
                  <a:lnTo>
                    <a:pt x="59458" y="53961"/>
                  </a:lnTo>
                  <a:lnTo>
                    <a:pt x="56501" y="54460"/>
                  </a:lnTo>
                  <a:lnTo>
                    <a:pt x="51649" y="53565"/>
                  </a:lnTo>
                  <a:lnTo>
                    <a:pt x="56001" y="52440"/>
                  </a:lnTo>
                  <a:lnTo>
                    <a:pt x="59209" y="52753"/>
                  </a:lnTo>
                  <a:lnTo>
                    <a:pt x="59458" y="52857"/>
                  </a:lnTo>
                  <a:lnTo>
                    <a:pt x="59458" y="52482"/>
                  </a:lnTo>
                  <a:lnTo>
                    <a:pt x="59292" y="52461"/>
                  </a:lnTo>
                  <a:lnTo>
                    <a:pt x="58105" y="51899"/>
                  </a:lnTo>
                  <a:lnTo>
                    <a:pt x="59458" y="51545"/>
                  </a:lnTo>
                  <a:lnTo>
                    <a:pt x="59458" y="51253"/>
                  </a:lnTo>
                  <a:lnTo>
                    <a:pt x="57709" y="51691"/>
                  </a:lnTo>
                  <a:lnTo>
                    <a:pt x="54856" y="50337"/>
                  </a:lnTo>
                  <a:lnTo>
                    <a:pt x="55335" y="50170"/>
                  </a:lnTo>
                  <a:lnTo>
                    <a:pt x="58542" y="50191"/>
                  </a:lnTo>
                  <a:lnTo>
                    <a:pt x="59458" y="50524"/>
                  </a:lnTo>
                  <a:lnTo>
                    <a:pt x="59458" y="50233"/>
                  </a:lnTo>
                  <a:lnTo>
                    <a:pt x="59396" y="50212"/>
                  </a:lnTo>
                  <a:lnTo>
                    <a:pt x="59458" y="50212"/>
                  </a:lnTo>
                  <a:lnTo>
                    <a:pt x="59458" y="49920"/>
                  </a:lnTo>
                  <a:lnTo>
                    <a:pt x="58605" y="49900"/>
                  </a:lnTo>
                  <a:lnTo>
                    <a:pt x="57376" y="49441"/>
                  </a:lnTo>
                  <a:lnTo>
                    <a:pt x="59458" y="48712"/>
                  </a:lnTo>
                  <a:lnTo>
                    <a:pt x="59458" y="48400"/>
                  </a:lnTo>
                  <a:lnTo>
                    <a:pt x="56939" y="49296"/>
                  </a:lnTo>
                  <a:lnTo>
                    <a:pt x="53981" y="48192"/>
                  </a:lnTo>
                  <a:lnTo>
                    <a:pt x="54460" y="47984"/>
                  </a:lnTo>
                  <a:lnTo>
                    <a:pt x="57667" y="47713"/>
                  </a:lnTo>
                  <a:lnTo>
                    <a:pt x="59458" y="48213"/>
                  </a:lnTo>
                  <a:lnTo>
                    <a:pt x="59458" y="47921"/>
                  </a:lnTo>
                  <a:lnTo>
                    <a:pt x="58521" y="47650"/>
                  </a:lnTo>
                  <a:lnTo>
                    <a:pt x="59458" y="47588"/>
                  </a:lnTo>
                  <a:lnTo>
                    <a:pt x="59458" y="47296"/>
                  </a:lnTo>
                  <a:lnTo>
                    <a:pt x="57688" y="47421"/>
                  </a:lnTo>
                  <a:lnTo>
                    <a:pt x="56418" y="47067"/>
                  </a:lnTo>
                  <a:lnTo>
                    <a:pt x="59188" y="45818"/>
                  </a:lnTo>
                  <a:lnTo>
                    <a:pt x="59458" y="45859"/>
                  </a:lnTo>
                  <a:lnTo>
                    <a:pt x="59458" y="45380"/>
                  </a:lnTo>
                  <a:lnTo>
                    <a:pt x="59146" y="45505"/>
                  </a:lnTo>
                  <a:lnTo>
                    <a:pt x="57397" y="45193"/>
                  </a:lnTo>
                  <a:lnTo>
                    <a:pt x="59458" y="44839"/>
                  </a:lnTo>
                  <a:lnTo>
                    <a:pt x="59458" y="44547"/>
                  </a:lnTo>
                  <a:lnTo>
                    <a:pt x="56564" y="45026"/>
                  </a:lnTo>
                  <a:lnTo>
                    <a:pt x="51316" y="44068"/>
                  </a:lnTo>
                  <a:lnTo>
                    <a:pt x="55272" y="43048"/>
                  </a:lnTo>
                  <a:lnTo>
                    <a:pt x="59458" y="43444"/>
                  </a:lnTo>
                  <a:lnTo>
                    <a:pt x="59458" y="43152"/>
                  </a:lnTo>
                  <a:lnTo>
                    <a:pt x="56085" y="42840"/>
                  </a:lnTo>
                  <a:lnTo>
                    <a:pt x="58605" y="42173"/>
                  </a:lnTo>
                  <a:lnTo>
                    <a:pt x="59458" y="42569"/>
                  </a:lnTo>
                  <a:lnTo>
                    <a:pt x="59458" y="42256"/>
                  </a:lnTo>
                  <a:lnTo>
                    <a:pt x="59042" y="42069"/>
                  </a:lnTo>
                  <a:lnTo>
                    <a:pt x="59458" y="41965"/>
                  </a:lnTo>
                  <a:lnTo>
                    <a:pt x="59458" y="41652"/>
                  </a:lnTo>
                  <a:lnTo>
                    <a:pt x="58646" y="41861"/>
                  </a:lnTo>
                  <a:lnTo>
                    <a:pt x="56605" y="40903"/>
                  </a:lnTo>
                  <a:lnTo>
                    <a:pt x="59458" y="40924"/>
                  </a:lnTo>
                  <a:lnTo>
                    <a:pt x="59458" y="40632"/>
                  </a:lnTo>
                  <a:lnTo>
                    <a:pt x="56001" y="40611"/>
                  </a:lnTo>
                  <a:lnTo>
                    <a:pt x="55377" y="40320"/>
                  </a:lnTo>
                  <a:lnTo>
                    <a:pt x="57022" y="39716"/>
                  </a:lnTo>
                  <a:lnTo>
                    <a:pt x="59458" y="40632"/>
                  </a:lnTo>
                  <a:lnTo>
                    <a:pt x="59458" y="40320"/>
                  </a:lnTo>
                  <a:lnTo>
                    <a:pt x="57459" y="39570"/>
                  </a:lnTo>
                  <a:lnTo>
                    <a:pt x="59458" y="38862"/>
                  </a:lnTo>
                  <a:lnTo>
                    <a:pt x="59458" y="38279"/>
                  </a:lnTo>
                  <a:lnTo>
                    <a:pt x="59458" y="37987"/>
                  </a:lnTo>
                  <a:lnTo>
                    <a:pt x="58584" y="38050"/>
                  </a:lnTo>
                  <a:lnTo>
                    <a:pt x="55647" y="37237"/>
                  </a:lnTo>
                  <a:lnTo>
                    <a:pt x="58001" y="36154"/>
                  </a:lnTo>
                  <a:lnTo>
                    <a:pt x="59458" y="36425"/>
                  </a:lnTo>
                  <a:lnTo>
                    <a:pt x="59458" y="36134"/>
                  </a:lnTo>
                  <a:lnTo>
                    <a:pt x="58459" y="35946"/>
                  </a:lnTo>
                  <a:lnTo>
                    <a:pt x="59458" y="35488"/>
                  </a:lnTo>
                  <a:lnTo>
                    <a:pt x="59458" y="35134"/>
                  </a:lnTo>
                  <a:lnTo>
                    <a:pt x="56647" y="35613"/>
                  </a:lnTo>
                  <a:lnTo>
                    <a:pt x="50982" y="34572"/>
                  </a:lnTo>
                  <a:lnTo>
                    <a:pt x="54523" y="33655"/>
                  </a:lnTo>
                  <a:lnTo>
                    <a:pt x="59458" y="34114"/>
                  </a:lnTo>
                  <a:lnTo>
                    <a:pt x="59458" y="33822"/>
                  </a:lnTo>
                  <a:lnTo>
                    <a:pt x="55335" y="33426"/>
                  </a:lnTo>
                  <a:lnTo>
                    <a:pt x="59458" y="32364"/>
                  </a:lnTo>
                  <a:lnTo>
                    <a:pt x="59458" y="31968"/>
                  </a:lnTo>
                  <a:lnTo>
                    <a:pt x="58750" y="31635"/>
                  </a:lnTo>
                  <a:lnTo>
                    <a:pt x="59458" y="31635"/>
                  </a:lnTo>
                  <a:lnTo>
                    <a:pt x="59458" y="31344"/>
                  </a:lnTo>
                  <a:lnTo>
                    <a:pt x="58126" y="31344"/>
                  </a:lnTo>
                  <a:lnTo>
                    <a:pt x="55897" y="30282"/>
                  </a:lnTo>
                  <a:lnTo>
                    <a:pt x="57105" y="29844"/>
                  </a:lnTo>
                  <a:lnTo>
                    <a:pt x="59458" y="30719"/>
                  </a:lnTo>
                  <a:lnTo>
                    <a:pt x="59458" y="30407"/>
                  </a:lnTo>
                  <a:lnTo>
                    <a:pt x="57542" y="29698"/>
                  </a:lnTo>
                  <a:lnTo>
                    <a:pt x="59458" y="29011"/>
                  </a:lnTo>
                  <a:lnTo>
                    <a:pt x="59458" y="28657"/>
                  </a:lnTo>
                  <a:lnTo>
                    <a:pt x="54856" y="27387"/>
                  </a:lnTo>
                  <a:lnTo>
                    <a:pt x="56814" y="26491"/>
                  </a:lnTo>
                  <a:lnTo>
                    <a:pt x="59458" y="26991"/>
                  </a:lnTo>
                  <a:lnTo>
                    <a:pt x="59458" y="26700"/>
                  </a:lnTo>
                  <a:lnTo>
                    <a:pt x="57563" y="26345"/>
                  </a:lnTo>
                  <a:lnTo>
                    <a:pt x="59458" y="26033"/>
                  </a:lnTo>
                  <a:lnTo>
                    <a:pt x="59458" y="25721"/>
                  </a:lnTo>
                  <a:lnTo>
                    <a:pt x="57938" y="25991"/>
                  </a:lnTo>
                  <a:lnTo>
                    <a:pt x="59458" y="25283"/>
                  </a:lnTo>
                  <a:lnTo>
                    <a:pt x="59458" y="24971"/>
                  </a:lnTo>
                  <a:lnTo>
                    <a:pt x="56834" y="26179"/>
                  </a:lnTo>
                  <a:lnTo>
                    <a:pt x="56730" y="26179"/>
                  </a:lnTo>
                  <a:lnTo>
                    <a:pt x="50649" y="25054"/>
                  </a:lnTo>
                  <a:lnTo>
                    <a:pt x="53773" y="24263"/>
                  </a:lnTo>
                  <a:lnTo>
                    <a:pt x="59458" y="24804"/>
                  </a:lnTo>
                  <a:lnTo>
                    <a:pt x="59458" y="24513"/>
                  </a:lnTo>
                  <a:lnTo>
                    <a:pt x="54606" y="24034"/>
                  </a:lnTo>
                  <a:lnTo>
                    <a:pt x="59458" y="22784"/>
                  </a:lnTo>
                  <a:lnTo>
                    <a:pt x="59458" y="22493"/>
                  </a:lnTo>
                  <a:lnTo>
                    <a:pt x="53752" y="23950"/>
                  </a:lnTo>
                  <a:lnTo>
                    <a:pt x="47609" y="23367"/>
                  </a:lnTo>
                  <a:lnTo>
                    <a:pt x="50649" y="22284"/>
                  </a:lnTo>
                  <a:lnTo>
                    <a:pt x="59458" y="22368"/>
                  </a:lnTo>
                  <a:lnTo>
                    <a:pt x="59458" y="22076"/>
                  </a:lnTo>
                  <a:lnTo>
                    <a:pt x="51441" y="22014"/>
                  </a:lnTo>
                  <a:lnTo>
                    <a:pt x="56022" y="20389"/>
                  </a:lnTo>
                  <a:lnTo>
                    <a:pt x="59458" y="22014"/>
                  </a:lnTo>
                  <a:lnTo>
                    <a:pt x="59458" y="21701"/>
                  </a:lnTo>
                  <a:lnTo>
                    <a:pt x="56418" y="20243"/>
                  </a:lnTo>
                  <a:lnTo>
                    <a:pt x="57188" y="19973"/>
                  </a:lnTo>
                  <a:lnTo>
                    <a:pt x="59458" y="20806"/>
                  </a:lnTo>
                  <a:lnTo>
                    <a:pt x="59458" y="20514"/>
                  </a:lnTo>
                  <a:lnTo>
                    <a:pt x="57626" y="19827"/>
                  </a:lnTo>
                  <a:lnTo>
                    <a:pt x="57709" y="19785"/>
                  </a:lnTo>
                  <a:lnTo>
                    <a:pt x="59458" y="19640"/>
                  </a:lnTo>
                  <a:lnTo>
                    <a:pt x="59458" y="19369"/>
                  </a:lnTo>
                  <a:lnTo>
                    <a:pt x="58771" y="19410"/>
                  </a:lnTo>
                  <a:lnTo>
                    <a:pt x="59209" y="19265"/>
                  </a:lnTo>
                  <a:lnTo>
                    <a:pt x="59458" y="19327"/>
                  </a:lnTo>
                  <a:lnTo>
                    <a:pt x="59458" y="18869"/>
                  </a:lnTo>
                  <a:lnTo>
                    <a:pt x="59188" y="18952"/>
                  </a:lnTo>
                  <a:lnTo>
                    <a:pt x="54085" y="17536"/>
                  </a:lnTo>
                  <a:lnTo>
                    <a:pt x="54169" y="17494"/>
                  </a:lnTo>
                  <a:lnTo>
                    <a:pt x="56793" y="17057"/>
                  </a:lnTo>
                  <a:lnTo>
                    <a:pt x="59458" y="17557"/>
                  </a:lnTo>
                  <a:lnTo>
                    <a:pt x="59458" y="17245"/>
                  </a:lnTo>
                  <a:lnTo>
                    <a:pt x="57647" y="16911"/>
                  </a:lnTo>
                  <a:lnTo>
                    <a:pt x="59458" y="16620"/>
                  </a:lnTo>
                  <a:lnTo>
                    <a:pt x="59458" y="16328"/>
                  </a:lnTo>
                  <a:lnTo>
                    <a:pt x="56814" y="16766"/>
                  </a:lnTo>
                  <a:lnTo>
                    <a:pt x="56085" y="16620"/>
                  </a:lnTo>
                  <a:lnTo>
                    <a:pt x="58750" y="15412"/>
                  </a:lnTo>
                  <a:lnTo>
                    <a:pt x="59458" y="15474"/>
                  </a:lnTo>
                  <a:lnTo>
                    <a:pt x="59458" y="15183"/>
                  </a:lnTo>
                  <a:lnTo>
                    <a:pt x="59292" y="15162"/>
                  </a:lnTo>
                  <a:lnTo>
                    <a:pt x="59458" y="15099"/>
                  </a:lnTo>
                  <a:lnTo>
                    <a:pt x="59458" y="14766"/>
                  </a:lnTo>
                  <a:lnTo>
                    <a:pt x="58709" y="15120"/>
                  </a:lnTo>
                  <a:lnTo>
                    <a:pt x="53856" y="14641"/>
                  </a:lnTo>
                  <a:lnTo>
                    <a:pt x="59458" y="13204"/>
                  </a:lnTo>
                  <a:lnTo>
                    <a:pt x="59458" y="12788"/>
                  </a:lnTo>
                  <a:lnTo>
                    <a:pt x="49899" y="12705"/>
                  </a:lnTo>
                  <a:lnTo>
                    <a:pt x="55751" y="10643"/>
                  </a:lnTo>
                  <a:lnTo>
                    <a:pt x="59458" y="10330"/>
                  </a:lnTo>
                  <a:lnTo>
                    <a:pt x="59458" y="10039"/>
                  </a:lnTo>
                  <a:lnTo>
                    <a:pt x="56814" y="10268"/>
                  </a:lnTo>
                  <a:lnTo>
                    <a:pt x="59458" y="9331"/>
                  </a:lnTo>
                  <a:lnTo>
                    <a:pt x="59458" y="9018"/>
                  </a:lnTo>
                  <a:lnTo>
                    <a:pt x="55689" y="10351"/>
                  </a:lnTo>
                  <a:lnTo>
                    <a:pt x="45776" y="11143"/>
                  </a:lnTo>
                  <a:lnTo>
                    <a:pt x="45776" y="11143"/>
                  </a:lnTo>
                  <a:lnTo>
                    <a:pt x="51441" y="8539"/>
                  </a:lnTo>
                  <a:lnTo>
                    <a:pt x="59458" y="7206"/>
                  </a:lnTo>
                  <a:lnTo>
                    <a:pt x="59458" y="6915"/>
                  </a:lnTo>
                  <a:lnTo>
                    <a:pt x="52461" y="8081"/>
                  </a:lnTo>
                  <a:lnTo>
                    <a:pt x="59458" y="4895"/>
                  </a:lnTo>
                  <a:lnTo>
                    <a:pt x="59458" y="4562"/>
                  </a:lnTo>
                  <a:lnTo>
                    <a:pt x="51336" y="8269"/>
                  </a:lnTo>
                  <a:lnTo>
                    <a:pt x="36508" y="10768"/>
                  </a:lnTo>
                  <a:lnTo>
                    <a:pt x="34863" y="9976"/>
                  </a:lnTo>
                  <a:lnTo>
                    <a:pt x="59458" y="3604"/>
                  </a:lnTo>
                  <a:lnTo>
                    <a:pt x="59458" y="3312"/>
                  </a:lnTo>
                  <a:lnTo>
                    <a:pt x="34447" y="9789"/>
                  </a:lnTo>
                  <a:lnTo>
                    <a:pt x="32718" y="8956"/>
                  </a:lnTo>
                  <a:lnTo>
                    <a:pt x="57980" y="1"/>
                  </a:lnTo>
                  <a:lnTo>
                    <a:pt x="57105" y="1"/>
                  </a:lnTo>
                  <a:lnTo>
                    <a:pt x="32343" y="8789"/>
                  </a:lnTo>
                  <a:lnTo>
                    <a:pt x="30490" y="7894"/>
                  </a:lnTo>
                  <a:lnTo>
                    <a:pt x="47817" y="1"/>
                  </a:lnTo>
                  <a:lnTo>
                    <a:pt x="47109" y="1"/>
                  </a:lnTo>
                  <a:lnTo>
                    <a:pt x="30157" y="7727"/>
                  </a:lnTo>
                  <a:lnTo>
                    <a:pt x="13912" y="1"/>
                  </a:lnTo>
                  <a:lnTo>
                    <a:pt x="13246" y="1"/>
                  </a:lnTo>
                  <a:lnTo>
                    <a:pt x="29802" y="7894"/>
                  </a:lnTo>
                  <a:lnTo>
                    <a:pt x="27949" y="8748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6"/>
            <p:cNvSpPr/>
            <p:nvPr/>
          </p:nvSpPr>
          <p:spPr>
            <a:xfrm rot="5400000">
              <a:off x="1565984" y="108583"/>
              <a:ext cx="595500" cy="2145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" name="Google Shape;646;p26"/>
          <p:cNvGrpSpPr/>
          <p:nvPr/>
        </p:nvGrpSpPr>
        <p:grpSpPr>
          <a:xfrm>
            <a:off x="5369494" y="3568668"/>
            <a:ext cx="2145940" cy="595516"/>
            <a:chOff x="790744" y="883767"/>
            <a:chExt cx="2145940" cy="595516"/>
          </a:xfrm>
        </p:grpSpPr>
        <p:sp>
          <p:nvSpPr>
            <p:cNvPr id="647" name="Google Shape;647;p26"/>
            <p:cNvSpPr/>
            <p:nvPr/>
          </p:nvSpPr>
          <p:spPr>
            <a:xfrm rot="5400000">
              <a:off x="1566037" y="108474"/>
              <a:ext cx="595333" cy="2145920"/>
            </a:xfrm>
            <a:custGeom>
              <a:rect b="b" l="l" r="r" t="t"/>
              <a:pathLst>
                <a:path extrusionOk="0" h="119750" w="59459">
                  <a:moveTo>
                    <a:pt x="30157" y="8060"/>
                  </a:moveTo>
                  <a:lnTo>
                    <a:pt x="31968" y="8914"/>
                  </a:lnTo>
                  <a:lnTo>
                    <a:pt x="30136" y="9560"/>
                  </a:lnTo>
                  <a:lnTo>
                    <a:pt x="28345" y="8893"/>
                  </a:lnTo>
                  <a:lnTo>
                    <a:pt x="30157" y="8060"/>
                  </a:lnTo>
                  <a:close/>
                  <a:moveTo>
                    <a:pt x="27970" y="9060"/>
                  </a:moveTo>
                  <a:lnTo>
                    <a:pt x="29719" y="9706"/>
                  </a:lnTo>
                  <a:lnTo>
                    <a:pt x="28011" y="10310"/>
                  </a:lnTo>
                  <a:lnTo>
                    <a:pt x="26262" y="9831"/>
                  </a:lnTo>
                  <a:lnTo>
                    <a:pt x="27970" y="9060"/>
                  </a:lnTo>
                  <a:close/>
                  <a:moveTo>
                    <a:pt x="32322" y="9102"/>
                  </a:moveTo>
                  <a:lnTo>
                    <a:pt x="34030" y="9893"/>
                  </a:lnTo>
                  <a:lnTo>
                    <a:pt x="32260" y="10351"/>
                  </a:lnTo>
                  <a:lnTo>
                    <a:pt x="30573" y="9726"/>
                  </a:lnTo>
                  <a:lnTo>
                    <a:pt x="32322" y="9102"/>
                  </a:lnTo>
                  <a:close/>
                  <a:moveTo>
                    <a:pt x="30136" y="9872"/>
                  </a:moveTo>
                  <a:lnTo>
                    <a:pt x="31781" y="10476"/>
                  </a:lnTo>
                  <a:lnTo>
                    <a:pt x="30136" y="10913"/>
                  </a:lnTo>
                  <a:lnTo>
                    <a:pt x="28490" y="10455"/>
                  </a:lnTo>
                  <a:lnTo>
                    <a:pt x="30136" y="9872"/>
                  </a:lnTo>
                  <a:close/>
                  <a:moveTo>
                    <a:pt x="25846" y="10018"/>
                  </a:moveTo>
                  <a:lnTo>
                    <a:pt x="27532" y="10497"/>
                  </a:lnTo>
                  <a:lnTo>
                    <a:pt x="25929" y="11059"/>
                  </a:lnTo>
                  <a:lnTo>
                    <a:pt x="24263" y="10747"/>
                  </a:lnTo>
                  <a:lnTo>
                    <a:pt x="25846" y="10018"/>
                  </a:lnTo>
                  <a:close/>
                  <a:moveTo>
                    <a:pt x="34426" y="10101"/>
                  </a:moveTo>
                  <a:lnTo>
                    <a:pt x="36009" y="10851"/>
                  </a:lnTo>
                  <a:lnTo>
                    <a:pt x="34322" y="11122"/>
                  </a:lnTo>
                  <a:lnTo>
                    <a:pt x="32739" y="10539"/>
                  </a:lnTo>
                  <a:lnTo>
                    <a:pt x="34426" y="10101"/>
                  </a:lnTo>
                  <a:close/>
                  <a:moveTo>
                    <a:pt x="28011" y="10622"/>
                  </a:moveTo>
                  <a:lnTo>
                    <a:pt x="29573" y="11059"/>
                  </a:lnTo>
                  <a:lnTo>
                    <a:pt x="28053" y="11455"/>
                  </a:lnTo>
                  <a:lnTo>
                    <a:pt x="26491" y="11163"/>
                  </a:lnTo>
                  <a:lnTo>
                    <a:pt x="28011" y="10622"/>
                  </a:lnTo>
                  <a:close/>
                  <a:moveTo>
                    <a:pt x="32239" y="10664"/>
                  </a:moveTo>
                  <a:lnTo>
                    <a:pt x="33759" y="11226"/>
                  </a:lnTo>
                  <a:lnTo>
                    <a:pt x="32197" y="11476"/>
                  </a:lnTo>
                  <a:lnTo>
                    <a:pt x="30698" y="11059"/>
                  </a:lnTo>
                  <a:lnTo>
                    <a:pt x="32239" y="10664"/>
                  </a:lnTo>
                  <a:close/>
                  <a:moveTo>
                    <a:pt x="9976" y="8394"/>
                  </a:moveTo>
                  <a:lnTo>
                    <a:pt x="23305" y="10872"/>
                  </a:lnTo>
                  <a:lnTo>
                    <a:pt x="21764" y="11580"/>
                  </a:lnTo>
                  <a:lnTo>
                    <a:pt x="15329" y="10955"/>
                  </a:lnTo>
                  <a:lnTo>
                    <a:pt x="9976" y="8394"/>
                  </a:lnTo>
                  <a:close/>
                  <a:moveTo>
                    <a:pt x="50337" y="8727"/>
                  </a:moveTo>
                  <a:lnTo>
                    <a:pt x="44922" y="11205"/>
                  </a:lnTo>
                  <a:lnTo>
                    <a:pt x="38487" y="11705"/>
                  </a:lnTo>
                  <a:lnTo>
                    <a:pt x="36967" y="10976"/>
                  </a:lnTo>
                  <a:lnTo>
                    <a:pt x="50337" y="8727"/>
                  </a:lnTo>
                  <a:close/>
                  <a:moveTo>
                    <a:pt x="23805" y="10955"/>
                  </a:moveTo>
                  <a:lnTo>
                    <a:pt x="25387" y="11247"/>
                  </a:lnTo>
                  <a:lnTo>
                    <a:pt x="23909" y="11767"/>
                  </a:lnTo>
                  <a:lnTo>
                    <a:pt x="22326" y="11622"/>
                  </a:lnTo>
                  <a:lnTo>
                    <a:pt x="23805" y="10955"/>
                  </a:lnTo>
                  <a:close/>
                  <a:moveTo>
                    <a:pt x="30136" y="11205"/>
                  </a:moveTo>
                  <a:lnTo>
                    <a:pt x="31531" y="11601"/>
                  </a:lnTo>
                  <a:lnTo>
                    <a:pt x="30115" y="11830"/>
                  </a:lnTo>
                  <a:lnTo>
                    <a:pt x="28720" y="11580"/>
                  </a:lnTo>
                  <a:lnTo>
                    <a:pt x="30136" y="11205"/>
                  </a:lnTo>
                  <a:close/>
                  <a:moveTo>
                    <a:pt x="36467" y="11059"/>
                  </a:moveTo>
                  <a:lnTo>
                    <a:pt x="37904" y="11747"/>
                  </a:lnTo>
                  <a:lnTo>
                    <a:pt x="36342" y="11871"/>
                  </a:lnTo>
                  <a:lnTo>
                    <a:pt x="34863" y="11330"/>
                  </a:lnTo>
                  <a:lnTo>
                    <a:pt x="36467" y="11059"/>
                  </a:lnTo>
                  <a:close/>
                  <a:moveTo>
                    <a:pt x="25950" y="11351"/>
                  </a:moveTo>
                  <a:lnTo>
                    <a:pt x="27387" y="11622"/>
                  </a:lnTo>
                  <a:lnTo>
                    <a:pt x="26012" y="11976"/>
                  </a:lnTo>
                  <a:lnTo>
                    <a:pt x="24575" y="11851"/>
                  </a:lnTo>
                  <a:lnTo>
                    <a:pt x="25950" y="11351"/>
                  </a:lnTo>
                  <a:close/>
                  <a:moveTo>
                    <a:pt x="34301" y="11434"/>
                  </a:moveTo>
                  <a:lnTo>
                    <a:pt x="35655" y="11934"/>
                  </a:lnTo>
                  <a:lnTo>
                    <a:pt x="34238" y="12038"/>
                  </a:lnTo>
                  <a:lnTo>
                    <a:pt x="32864" y="11663"/>
                  </a:lnTo>
                  <a:lnTo>
                    <a:pt x="34301" y="11434"/>
                  </a:lnTo>
                  <a:close/>
                  <a:moveTo>
                    <a:pt x="28053" y="11747"/>
                  </a:moveTo>
                  <a:lnTo>
                    <a:pt x="29282" y="11976"/>
                  </a:lnTo>
                  <a:lnTo>
                    <a:pt x="28074" y="12184"/>
                  </a:lnTo>
                  <a:lnTo>
                    <a:pt x="26845" y="12059"/>
                  </a:lnTo>
                  <a:lnTo>
                    <a:pt x="28053" y="11747"/>
                  </a:lnTo>
                  <a:close/>
                  <a:moveTo>
                    <a:pt x="32197" y="11788"/>
                  </a:moveTo>
                  <a:lnTo>
                    <a:pt x="33385" y="12121"/>
                  </a:lnTo>
                  <a:lnTo>
                    <a:pt x="32177" y="12205"/>
                  </a:lnTo>
                  <a:lnTo>
                    <a:pt x="30948" y="11976"/>
                  </a:lnTo>
                  <a:lnTo>
                    <a:pt x="32197" y="11788"/>
                  </a:lnTo>
                  <a:close/>
                  <a:moveTo>
                    <a:pt x="30115" y="12121"/>
                  </a:moveTo>
                  <a:lnTo>
                    <a:pt x="31052" y="12288"/>
                  </a:lnTo>
                  <a:lnTo>
                    <a:pt x="30115" y="12371"/>
                  </a:lnTo>
                  <a:lnTo>
                    <a:pt x="29178" y="12288"/>
                  </a:lnTo>
                  <a:lnTo>
                    <a:pt x="30115" y="12121"/>
                  </a:lnTo>
                  <a:close/>
                  <a:moveTo>
                    <a:pt x="5624" y="10310"/>
                  </a:moveTo>
                  <a:lnTo>
                    <a:pt x="15245" y="11247"/>
                  </a:lnTo>
                  <a:lnTo>
                    <a:pt x="17786" y="12455"/>
                  </a:lnTo>
                  <a:lnTo>
                    <a:pt x="11184" y="12392"/>
                  </a:lnTo>
                  <a:lnTo>
                    <a:pt x="5624" y="10310"/>
                  </a:lnTo>
                  <a:close/>
                  <a:moveTo>
                    <a:pt x="16099" y="11309"/>
                  </a:moveTo>
                  <a:lnTo>
                    <a:pt x="21222" y="11809"/>
                  </a:lnTo>
                  <a:lnTo>
                    <a:pt x="19806" y="12455"/>
                  </a:lnTo>
                  <a:lnTo>
                    <a:pt x="18473" y="12455"/>
                  </a:lnTo>
                  <a:lnTo>
                    <a:pt x="16099" y="11309"/>
                  </a:lnTo>
                  <a:close/>
                  <a:moveTo>
                    <a:pt x="21805" y="11871"/>
                  </a:moveTo>
                  <a:lnTo>
                    <a:pt x="23263" y="11996"/>
                  </a:lnTo>
                  <a:lnTo>
                    <a:pt x="21910" y="12475"/>
                  </a:lnTo>
                  <a:lnTo>
                    <a:pt x="20493" y="12475"/>
                  </a:lnTo>
                  <a:lnTo>
                    <a:pt x="21805" y="11871"/>
                  </a:lnTo>
                  <a:close/>
                  <a:moveTo>
                    <a:pt x="23930" y="12080"/>
                  </a:moveTo>
                  <a:lnTo>
                    <a:pt x="25179" y="12184"/>
                  </a:lnTo>
                  <a:lnTo>
                    <a:pt x="23992" y="12496"/>
                  </a:lnTo>
                  <a:lnTo>
                    <a:pt x="22763" y="12496"/>
                  </a:lnTo>
                  <a:lnTo>
                    <a:pt x="23930" y="12080"/>
                  </a:lnTo>
                  <a:close/>
                  <a:moveTo>
                    <a:pt x="26033" y="12267"/>
                  </a:moveTo>
                  <a:lnTo>
                    <a:pt x="26970" y="12371"/>
                  </a:lnTo>
                  <a:lnTo>
                    <a:pt x="26054" y="12517"/>
                  </a:lnTo>
                  <a:lnTo>
                    <a:pt x="25117" y="12517"/>
                  </a:lnTo>
                  <a:lnTo>
                    <a:pt x="26033" y="12267"/>
                  </a:lnTo>
                  <a:close/>
                  <a:moveTo>
                    <a:pt x="28074" y="12475"/>
                  </a:moveTo>
                  <a:lnTo>
                    <a:pt x="28449" y="12496"/>
                  </a:lnTo>
                  <a:lnTo>
                    <a:pt x="28095" y="12538"/>
                  </a:lnTo>
                  <a:lnTo>
                    <a:pt x="27720" y="12538"/>
                  </a:lnTo>
                  <a:lnTo>
                    <a:pt x="28074" y="12475"/>
                  </a:lnTo>
                  <a:close/>
                  <a:moveTo>
                    <a:pt x="32156" y="12496"/>
                  </a:moveTo>
                  <a:lnTo>
                    <a:pt x="32510" y="12580"/>
                  </a:lnTo>
                  <a:lnTo>
                    <a:pt x="32510" y="12580"/>
                  </a:lnTo>
                  <a:lnTo>
                    <a:pt x="32156" y="12559"/>
                  </a:lnTo>
                  <a:lnTo>
                    <a:pt x="31781" y="12538"/>
                  </a:lnTo>
                  <a:lnTo>
                    <a:pt x="32156" y="12496"/>
                  </a:lnTo>
                  <a:close/>
                  <a:moveTo>
                    <a:pt x="34218" y="12330"/>
                  </a:moveTo>
                  <a:lnTo>
                    <a:pt x="35113" y="12600"/>
                  </a:lnTo>
                  <a:lnTo>
                    <a:pt x="34197" y="12580"/>
                  </a:lnTo>
                  <a:lnTo>
                    <a:pt x="33260" y="12413"/>
                  </a:lnTo>
                  <a:lnTo>
                    <a:pt x="34218" y="12330"/>
                  </a:lnTo>
                  <a:close/>
                  <a:moveTo>
                    <a:pt x="36300" y="12163"/>
                  </a:moveTo>
                  <a:lnTo>
                    <a:pt x="37466" y="12600"/>
                  </a:lnTo>
                  <a:lnTo>
                    <a:pt x="36238" y="12600"/>
                  </a:lnTo>
                  <a:lnTo>
                    <a:pt x="35051" y="12267"/>
                  </a:lnTo>
                  <a:lnTo>
                    <a:pt x="36300" y="12163"/>
                  </a:lnTo>
                  <a:close/>
                  <a:moveTo>
                    <a:pt x="38445" y="11996"/>
                  </a:moveTo>
                  <a:lnTo>
                    <a:pt x="39757" y="12621"/>
                  </a:lnTo>
                  <a:lnTo>
                    <a:pt x="38320" y="12621"/>
                  </a:lnTo>
                  <a:lnTo>
                    <a:pt x="36987" y="12121"/>
                  </a:lnTo>
                  <a:lnTo>
                    <a:pt x="38445" y="11996"/>
                  </a:lnTo>
                  <a:close/>
                  <a:moveTo>
                    <a:pt x="44151" y="11559"/>
                  </a:moveTo>
                  <a:lnTo>
                    <a:pt x="41757" y="12642"/>
                  </a:lnTo>
                  <a:lnTo>
                    <a:pt x="40444" y="12642"/>
                  </a:lnTo>
                  <a:lnTo>
                    <a:pt x="39008" y="11955"/>
                  </a:lnTo>
                  <a:lnTo>
                    <a:pt x="44151" y="11559"/>
                  </a:lnTo>
                  <a:close/>
                  <a:moveTo>
                    <a:pt x="54648" y="10726"/>
                  </a:moveTo>
                  <a:lnTo>
                    <a:pt x="49046" y="12705"/>
                  </a:lnTo>
                  <a:lnTo>
                    <a:pt x="42444" y="12642"/>
                  </a:lnTo>
                  <a:lnTo>
                    <a:pt x="45005" y="11476"/>
                  </a:lnTo>
                  <a:lnTo>
                    <a:pt x="54648" y="10726"/>
                  </a:lnTo>
                  <a:close/>
                  <a:moveTo>
                    <a:pt x="19181" y="12746"/>
                  </a:moveTo>
                  <a:lnTo>
                    <a:pt x="19140" y="12767"/>
                  </a:lnTo>
                  <a:lnTo>
                    <a:pt x="19098" y="12746"/>
                  </a:lnTo>
                  <a:close/>
                  <a:moveTo>
                    <a:pt x="24388" y="12788"/>
                  </a:moveTo>
                  <a:lnTo>
                    <a:pt x="24034" y="12850"/>
                  </a:lnTo>
                  <a:lnTo>
                    <a:pt x="23659" y="12892"/>
                  </a:lnTo>
                  <a:lnTo>
                    <a:pt x="24034" y="12788"/>
                  </a:lnTo>
                  <a:close/>
                  <a:moveTo>
                    <a:pt x="41132" y="12934"/>
                  </a:moveTo>
                  <a:lnTo>
                    <a:pt x="41090" y="12954"/>
                  </a:lnTo>
                  <a:lnTo>
                    <a:pt x="41048" y="12934"/>
                  </a:lnTo>
                  <a:close/>
                  <a:moveTo>
                    <a:pt x="36196" y="12892"/>
                  </a:moveTo>
                  <a:lnTo>
                    <a:pt x="36571" y="12996"/>
                  </a:lnTo>
                  <a:lnTo>
                    <a:pt x="36196" y="12954"/>
                  </a:lnTo>
                  <a:lnTo>
                    <a:pt x="35821" y="12892"/>
                  </a:lnTo>
                  <a:close/>
                  <a:moveTo>
                    <a:pt x="21951" y="12767"/>
                  </a:moveTo>
                  <a:lnTo>
                    <a:pt x="22909" y="12788"/>
                  </a:lnTo>
                  <a:lnTo>
                    <a:pt x="21993" y="13017"/>
                  </a:lnTo>
                  <a:lnTo>
                    <a:pt x="21076" y="13079"/>
                  </a:lnTo>
                  <a:lnTo>
                    <a:pt x="21951" y="12767"/>
                  </a:lnTo>
                  <a:close/>
                  <a:moveTo>
                    <a:pt x="19869" y="12746"/>
                  </a:moveTo>
                  <a:lnTo>
                    <a:pt x="21118" y="12767"/>
                  </a:lnTo>
                  <a:lnTo>
                    <a:pt x="19973" y="13163"/>
                  </a:lnTo>
                  <a:lnTo>
                    <a:pt x="19473" y="12934"/>
                  </a:lnTo>
                  <a:lnTo>
                    <a:pt x="19869" y="12746"/>
                  </a:lnTo>
                  <a:close/>
                  <a:moveTo>
                    <a:pt x="37321" y="12892"/>
                  </a:moveTo>
                  <a:lnTo>
                    <a:pt x="38279" y="12913"/>
                  </a:lnTo>
                  <a:lnTo>
                    <a:pt x="39153" y="13246"/>
                  </a:lnTo>
                  <a:lnTo>
                    <a:pt x="39153" y="13246"/>
                  </a:lnTo>
                  <a:lnTo>
                    <a:pt x="38216" y="13142"/>
                  </a:lnTo>
                  <a:lnTo>
                    <a:pt x="37321" y="12892"/>
                  </a:lnTo>
                  <a:close/>
                  <a:moveTo>
                    <a:pt x="19140" y="13079"/>
                  </a:moveTo>
                  <a:lnTo>
                    <a:pt x="19410" y="13225"/>
                  </a:lnTo>
                  <a:lnTo>
                    <a:pt x="18723" y="13267"/>
                  </a:lnTo>
                  <a:lnTo>
                    <a:pt x="19140" y="13079"/>
                  </a:lnTo>
                  <a:close/>
                  <a:moveTo>
                    <a:pt x="39112" y="12913"/>
                  </a:moveTo>
                  <a:lnTo>
                    <a:pt x="40361" y="12934"/>
                  </a:lnTo>
                  <a:lnTo>
                    <a:pt x="40757" y="13100"/>
                  </a:lnTo>
                  <a:lnTo>
                    <a:pt x="40236" y="13329"/>
                  </a:lnTo>
                  <a:lnTo>
                    <a:pt x="39112" y="12913"/>
                  </a:lnTo>
                  <a:close/>
                  <a:moveTo>
                    <a:pt x="41090" y="13267"/>
                  </a:moveTo>
                  <a:lnTo>
                    <a:pt x="41507" y="13454"/>
                  </a:lnTo>
                  <a:lnTo>
                    <a:pt x="40819" y="13392"/>
                  </a:lnTo>
                  <a:lnTo>
                    <a:pt x="41090" y="13267"/>
                  </a:lnTo>
                  <a:close/>
                  <a:moveTo>
                    <a:pt x="19952" y="13475"/>
                  </a:moveTo>
                  <a:lnTo>
                    <a:pt x="20035" y="13517"/>
                  </a:lnTo>
                  <a:lnTo>
                    <a:pt x="20014" y="13517"/>
                  </a:lnTo>
                  <a:lnTo>
                    <a:pt x="19660" y="13579"/>
                  </a:lnTo>
                  <a:lnTo>
                    <a:pt x="19952" y="13475"/>
                  </a:lnTo>
                  <a:close/>
                  <a:moveTo>
                    <a:pt x="11976" y="12684"/>
                  </a:moveTo>
                  <a:lnTo>
                    <a:pt x="18411" y="12746"/>
                  </a:lnTo>
                  <a:lnTo>
                    <a:pt x="18786" y="12934"/>
                  </a:lnTo>
                  <a:lnTo>
                    <a:pt x="17869" y="13350"/>
                  </a:lnTo>
                  <a:lnTo>
                    <a:pt x="14454" y="13621"/>
                  </a:lnTo>
                  <a:lnTo>
                    <a:pt x="11976" y="12684"/>
                  </a:lnTo>
                  <a:close/>
                  <a:moveTo>
                    <a:pt x="40257" y="13642"/>
                  </a:moveTo>
                  <a:lnTo>
                    <a:pt x="40549" y="13767"/>
                  </a:lnTo>
                  <a:lnTo>
                    <a:pt x="40195" y="13683"/>
                  </a:lnTo>
                  <a:lnTo>
                    <a:pt x="40174" y="13683"/>
                  </a:lnTo>
                  <a:lnTo>
                    <a:pt x="40257" y="13642"/>
                  </a:lnTo>
                  <a:close/>
                  <a:moveTo>
                    <a:pt x="41819" y="12934"/>
                  </a:moveTo>
                  <a:lnTo>
                    <a:pt x="48233" y="12996"/>
                  </a:lnTo>
                  <a:lnTo>
                    <a:pt x="45755" y="13871"/>
                  </a:lnTo>
                  <a:lnTo>
                    <a:pt x="42340" y="13538"/>
                  </a:lnTo>
                  <a:lnTo>
                    <a:pt x="41444" y="13121"/>
                  </a:lnTo>
                  <a:lnTo>
                    <a:pt x="41819" y="12934"/>
                  </a:lnTo>
                  <a:close/>
                  <a:moveTo>
                    <a:pt x="18890" y="13558"/>
                  </a:moveTo>
                  <a:lnTo>
                    <a:pt x="18015" y="13871"/>
                  </a:lnTo>
                  <a:lnTo>
                    <a:pt x="17099" y="14017"/>
                  </a:lnTo>
                  <a:lnTo>
                    <a:pt x="17953" y="13621"/>
                  </a:lnTo>
                  <a:lnTo>
                    <a:pt x="18890" y="13558"/>
                  </a:lnTo>
                  <a:close/>
                  <a:moveTo>
                    <a:pt x="1459" y="12600"/>
                  </a:moveTo>
                  <a:lnTo>
                    <a:pt x="11143" y="12684"/>
                  </a:lnTo>
                  <a:lnTo>
                    <a:pt x="13767" y="13663"/>
                  </a:lnTo>
                  <a:lnTo>
                    <a:pt x="7186" y="14183"/>
                  </a:lnTo>
                  <a:lnTo>
                    <a:pt x="1459" y="12600"/>
                  </a:lnTo>
                  <a:close/>
                  <a:moveTo>
                    <a:pt x="17099" y="13683"/>
                  </a:moveTo>
                  <a:lnTo>
                    <a:pt x="16016" y="14183"/>
                  </a:lnTo>
                  <a:lnTo>
                    <a:pt x="15099" y="13850"/>
                  </a:lnTo>
                  <a:lnTo>
                    <a:pt x="17099" y="13683"/>
                  </a:lnTo>
                  <a:close/>
                  <a:moveTo>
                    <a:pt x="41319" y="13746"/>
                  </a:moveTo>
                  <a:lnTo>
                    <a:pt x="42256" y="13829"/>
                  </a:lnTo>
                  <a:lnTo>
                    <a:pt x="43110" y="14225"/>
                  </a:lnTo>
                  <a:lnTo>
                    <a:pt x="42194" y="14058"/>
                  </a:lnTo>
                  <a:lnTo>
                    <a:pt x="41319" y="13746"/>
                  </a:lnTo>
                  <a:close/>
                  <a:moveTo>
                    <a:pt x="43110" y="13912"/>
                  </a:moveTo>
                  <a:lnTo>
                    <a:pt x="45109" y="14100"/>
                  </a:lnTo>
                  <a:lnTo>
                    <a:pt x="44193" y="14433"/>
                  </a:lnTo>
                  <a:lnTo>
                    <a:pt x="43110" y="13912"/>
                  </a:lnTo>
                  <a:close/>
                  <a:moveTo>
                    <a:pt x="49087" y="12996"/>
                  </a:moveTo>
                  <a:lnTo>
                    <a:pt x="58750" y="13079"/>
                  </a:lnTo>
                  <a:lnTo>
                    <a:pt x="53002" y="14558"/>
                  </a:lnTo>
                  <a:lnTo>
                    <a:pt x="46442" y="13933"/>
                  </a:lnTo>
                  <a:lnTo>
                    <a:pt x="49087" y="12996"/>
                  </a:lnTo>
                  <a:close/>
                  <a:moveTo>
                    <a:pt x="16016" y="14516"/>
                  </a:moveTo>
                  <a:lnTo>
                    <a:pt x="16099" y="14537"/>
                  </a:lnTo>
                  <a:lnTo>
                    <a:pt x="15724" y="14641"/>
                  </a:lnTo>
                  <a:lnTo>
                    <a:pt x="15724" y="14641"/>
                  </a:lnTo>
                  <a:lnTo>
                    <a:pt x="16016" y="14516"/>
                  </a:lnTo>
                  <a:close/>
                  <a:moveTo>
                    <a:pt x="44172" y="14745"/>
                  </a:moveTo>
                  <a:lnTo>
                    <a:pt x="44464" y="14870"/>
                  </a:lnTo>
                  <a:lnTo>
                    <a:pt x="44464" y="14870"/>
                  </a:lnTo>
                  <a:lnTo>
                    <a:pt x="44110" y="14787"/>
                  </a:lnTo>
                  <a:lnTo>
                    <a:pt x="44089" y="14766"/>
                  </a:lnTo>
                  <a:lnTo>
                    <a:pt x="44172" y="14745"/>
                  </a:lnTo>
                  <a:close/>
                  <a:moveTo>
                    <a:pt x="14412" y="13912"/>
                  </a:moveTo>
                  <a:lnTo>
                    <a:pt x="15454" y="14287"/>
                  </a:lnTo>
                  <a:lnTo>
                    <a:pt x="10539" y="15120"/>
                  </a:lnTo>
                  <a:lnTo>
                    <a:pt x="7998" y="14412"/>
                  </a:lnTo>
                  <a:lnTo>
                    <a:pt x="14412" y="13912"/>
                  </a:lnTo>
                  <a:close/>
                  <a:moveTo>
                    <a:pt x="45797" y="14162"/>
                  </a:moveTo>
                  <a:lnTo>
                    <a:pt x="52190" y="14787"/>
                  </a:lnTo>
                  <a:lnTo>
                    <a:pt x="49649" y="15433"/>
                  </a:lnTo>
                  <a:lnTo>
                    <a:pt x="44755" y="14537"/>
                  </a:lnTo>
                  <a:lnTo>
                    <a:pt x="45797" y="14162"/>
                  </a:lnTo>
                  <a:close/>
                  <a:moveTo>
                    <a:pt x="14975" y="14662"/>
                  </a:moveTo>
                  <a:lnTo>
                    <a:pt x="14121" y="15058"/>
                  </a:lnTo>
                  <a:lnTo>
                    <a:pt x="12163" y="15558"/>
                  </a:lnTo>
                  <a:lnTo>
                    <a:pt x="11205" y="15308"/>
                  </a:lnTo>
                  <a:lnTo>
                    <a:pt x="14975" y="14662"/>
                  </a:lnTo>
                  <a:close/>
                  <a:moveTo>
                    <a:pt x="45234" y="14912"/>
                  </a:moveTo>
                  <a:lnTo>
                    <a:pt x="48983" y="15620"/>
                  </a:lnTo>
                  <a:lnTo>
                    <a:pt x="48025" y="15849"/>
                  </a:lnTo>
                  <a:lnTo>
                    <a:pt x="46067" y="15329"/>
                  </a:lnTo>
                  <a:lnTo>
                    <a:pt x="45234" y="14912"/>
                  </a:lnTo>
                  <a:close/>
                  <a:moveTo>
                    <a:pt x="7165" y="14475"/>
                  </a:moveTo>
                  <a:lnTo>
                    <a:pt x="9872" y="15224"/>
                  </a:lnTo>
                  <a:lnTo>
                    <a:pt x="4582" y="16120"/>
                  </a:lnTo>
                  <a:lnTo>
                    <a:pt x="2000" y="14891"/>
                  </a:lnTo>
                  <a:lnTo>
                    <a:pt x="7165" y="14475"/>
                  </a:lnTo>
                  <a:close/>
                  <a:moveTo>
                    <a:pt x="53044" y="14850"/>
                  </a:moveTo>
                  <a:lnTo>
                    <a:pt x="58188" y="15349"/>
                  </a:lnTo>
                  <a:lnTo>
                    <a:pt x="55585" y="16536"/>
                  </a:lnTo>
                  <a:lnTo>
                    <a:pt x="50316" y="15558"/>
                  </a:lnTo>
                  <a:lnTo>
                    <a:pt x="53044" y="14850"/>
                  </a:lnTo>
                  <a:close/>
                  <a:moveTo>
                    <a:pt x="4541" y="16412"/>
                  </a:moveTo>
                  <a:lnTo>
                    <a:pt x="4978" y="16620"/>
                  </a:lnTo>
                  <a:lnTo>
                    <a:pt x="4187" y="16474"/>
                  </a:lnTo>
                  <a:lnTo>
                    <a:pt x="4541" y="16412"/>
                  </a:lnTo>
                  <a:close/>
                  <a:moveTo>
                    <a:pt x="10539" y="15412"/>
                  </a:moveTo>
                  <a:lnTo>
                    <a:pt x="11601" y="15703"/>
                  </a:lnTo>
                  <a:lnTo>
                    <a:pt x="6790" y="16953"/>
                  </a:lnTo>
                  <a:lnTo>
                    <a:pt x="6061" y="16828"/>
                  </a:lnTo>
                  <a:lnTo>
                    <a:pt x="5041" y="16328"/>
                  </a:lnTo>
                  <a:lnTo>
                    <a:pt x="10539" y="15412"/>
                  </a:lnTo>
                  <a:close/>
                  <a:moveTo>
                    <a:pt x="55626" y="16849"/>
                  </a:moveTo>
                  <a:lnTo>
                    <a:pt x="55960" y="16911"/>
                  </a:lnTo>
                  <a:lnTo>
                    <a:pt x="55189" y="17036"/>
                  </a:lnTo>
                  <a:lnTo>
                    <a:pt x="55626" y="16849"/>
                  </a:lnTo>
                  <a:close/>
                  <a:moveTo>
                    <a:pt x="12163" y="15870"/>
                  </a:moveTo>
                  <a:lnTo>
                    <a:pt x="12267" y="15891"/>
                  </a:lnTo>
                  <a:lnTo>
                    <a:pt x="12246" y="15912"/>
                  </a:lnTo>
                  <a:lnTo>
                    <a:pt x="8435" y="17265"/>
                  </a:lnTo>
                  <a:lnTo>
                    <a:pt x="7456" y="17078"/>
                  </a:lnTo>
                  <a:lnTo>
                    <a:pt x="12163" y="15870"/>
                  </a:lnTo>
                  <a:close/>
                  <a:moveTo>
                    <a:pt x="49649" y="15745"/>
                  </a:moveTo>
                  <a:lnTo>
                    <a:pt x="55127" y="16745"/>
                  </a:lnTo>
                  <a:lnTo>
                    <a:pt x="54085" y="17224"/>
                  </a:lnTo>
                  <a:lnTo>
                    <a:pt x="53377" y="17349"/>
                  </a:lnTo>
                  <a:lnTo>
                    <a:pt x="48587" y="16016"/>
                  </a:lnTo>
                  <a:lnTo>
                    <a:pt x="49649" y="15745"/>
                  </a:lnTo>
                  <a:close/>
                  <a:moveTo>
                    <a:pt x="9227" y="17286"/>
                  </a:moveTo>
                  <a:lnTo>
                    <a:pt x="9039" y="17370"/>
                  </a:lnTo>
                  <a:lnTo>
                    <a:pt x="8998" y="17370"/>
                  </a:lnTo>
                  <a:lnTo>
                    <a:pt x="9227" y="17286"/>
                  </a:lnTo>
                  <a:close/>
                  <a:moveTo>
                    <a:pt x="7082" y="17307"/>
                  </a:moveTo>
                  <a:lnTo>
                    <a:pt x="7894" y="17453"/>
                  </a:lnTo>
                  <a:lnTo>
                    <a:pt x="7602" y="17557"/>
                  </a:lnTo>
                  <a:lnTo>
                    <a:pt x="7082" y="17307"/>
                  </a:lnTo>
                  <a:close/>
                  <a:moveTo>
                    <a:pt x="48025" y="16162"/>
                  </a:moveTo>
                  <a:lnTo>
                    <a:pt x="52690" y="17453"/>
                  </a:lnTo>
                  <a:lnTo>
                    <a:pt x="51711" y="17619"/>
                  </a:lnTo>
                  <a:lnTo>
                    <a:pt x="47921" y="16203"/>
                  </a:lnTo>
                  <a:lnTo>
                    <a:pt x="47900" y="16182"/>
                  </a:lnTo>
                  <a:lnTo>
                    <a:pt x="48025" y="16162"/>
                  </a:lnTo>
                  <a:close/>
                  <a:moveTo>
                    <a:pt x="50920" y="17640"/>
                  </a:moveTo>
                  <a:lnTo>
                    <a:pt x="51149" y="17724"/>
                  </a:lnTo>
                  <a:lnTo>
                    <a:pt x="51107" y="17724"/>
                  </a:lnTo>
                  <a:lnTo>
                    <a:pt x="50920" y="17640"/>
                  </a:lnTo>
                  <a:close/>
                  <a:moveTo>
                    <a:pt x="8456" y="17557"/>
                  </a:moveTo>
                  <a:lnTo>
                    <a:pt x="8581" y="17578"/>
                  </a:lnTo>
                  <a:lnTo>
                    <a:pt x="8123" y="17786"/>
                  </a:lnTo>
                  <a:lnTo>
                    <a:pt x="7977" y="17724"/>
                  </a:lnTo>
                  <a:lnTo>
                    <a:pt x="8456" y="17557"/>
                  </a:lnTo>
                  <a:close/>
                  <a:moveTo>
                    <a:pt x="53065" y="17682"/>
                  </a:moveTo>
                  <a:lnTo>
                    <a:pt x="52544" y="17932"/>
                  </a:lnTo>
                  <a:lnTo>
                    <a:pt x="52253" y="17828"/>
                  </a:lnTo>
                  <a:lnTo>
                    <a:pt x="53065" y="17682"/>
                  </a:lnTo>
                  <a:close/>
                  <a:moveTo>
                    <a:pt x="28095" y="12829"/>
                  </a:moveTo>
                  <a:lnTo>
                    <a:pt x="32135" y="12850"/>
                  </a:lnTo>
                  <a:lnTo>
                    <a:pt x="36154" y="13246"/>
                  </a:lnTo>
                  <a:lnTo>
                    <a:pt x="39216" y="13808"/>
                  </a:lnTo>
                  <a:lnTo>
                    <a:pt x="30073" y="17973"/>
                  </a:lnTo>
                  <a:lnTo>
                    <a:pt x="20993" y="13663"/>
                  </a:lnTo>
                  <a:lnTo>
                    <a:pt x="24075" y="13142"/>
                  </a:lnTo>
                  <a:lnTo>
                    <a:pt x="28095" y="12829"/>
                  </a:lnTo>
                  <a:close/>
                  <a:moveTo>
                    <a:pt x="51690" y="17911"/>
                  </a:moveTo>
                  <a:lnTo>
                    <a:pt x="52169" y="18098"/>
                  </a:lnTo>
                  <a:lnTo>
                    <a:pt x="52024" y="18161"/>
                  </a:lnTo>
                  <a:lnTo>
                    <a:pt x="51565" y="17932"/>
                  </a:lnTo>
                  <a:lnTo>
                    <a:pt x="51690" y="17911"/>
                  </a:lnTo>
                  <a:close/>
                  <a:moveTo>
                    <a:pt x="20493" y="13746"/>
                  </a:moveTo>
                  <a:lnTo>
                    <a:pt x="29719" y="18140"/>
                  </a:lnTo>
                  <a:lnTo>
                    <a:pt x="28303" y="18786"/>
                  </a:lnTo>
                  <a:lnTo>
                    <a:pt x="17078" y="14600"/>
                  </a:lnTo>
                  <a:lnTo>
                    <a:pt x="20077" y="13808"/>
                  </a:lnTo>
                  <a:lnTo>
                    <a:pt x="20493" y="13746"/>
                  </a:lnTo>
                  <a:close/>
                  <a:moveTo>
                    <a:pt x="39716" y="13892"/>
                  </a:moveTo>
                  <a:lnTo>
                    <a:pt x="40132" y="13975"/>
                  </a:lnTo>
                  <a:lnTo>
                    <a:pt x="43131" y="14808"/>
                  </a:lnTo>
                  <a:lnTo>
                    <a:pt x="31823" y="18806"/>
                  </a:lnTo>
                  <a:lnTo>
                    <a:pt x="30406" y="18140"/>
                  </a:lnTo>
                  <a:lnTo>
                    <a:pt x="39716" y="13892"/>
                  </a:lnTo>
                  <a:close/>
                  <a:moveTo>
                    <a:pt x="917" y="18765"/>
                  </a:moveTo>
                  <a:lnTo>
                    <a:pt x="1354" y="18931"/>
                  </a:lnTo>
                  <a:lnTo>
                    <a:pt x="584" y="18869"/>
                  </a:lnTo>
                  <a:lnTo>
                    <a:pt x="917" y="18765"/>
                  </a:lnTo>
                  <a:close/>
                  <a:moveTo>
                    <a:pt x="6478" y="17328"/>
                  </a:moveTo>
                  <a:lnTo>
                    <a:pt x="7227" y="17682"/>
                  </a:lnTo>
                  <a:lnTo>
                    <a:pt x="3208" y="19119"/>
                  </a:lnTo>
                  <a:lnTo>
                    <a:pt x="2479" y="19056"/>
                  </a:lnTo>
                  <a:lnTo>
                    <a:pt x="1417" y="18640"/>
                  </a:lnTo>
                  <a:lnTo>
                    <a:pt x="6478" y="17328"/>
                  </a:lnTo>
                  <a:close/>
                  <a:moveTo>
                    <a:pt x="7581" y="17869"/>
                  </a:moveTo>
                  <a:lnTo>
                    <a:pt x="7769" y="17953"/>
                  </a:lnTo>
                  <a:lnTo>
                    <a:pt x="4874" y="19285"/>
                  </a:lnTo>
                  <a:lnTo>
                    <a:pt x="3895" y="19181"/>
                  </a:lnTo>
                  <a:lnTo>
                    <a:pt x="7581" y="17869"/>
                  </a:lnTo>
                  <a:close/>
                  <a:moveTo>
                    <a:pt x="30073" y="18307"/>
                  </a:moveTo>
                  <a:lnTo>
                    <a:pt x="31448" y="18952"/>
                  </a:lnTo>
                  <a:lnTo>
                    <a:pt x="30052" y="19431"/>
                  </a:lnTo>
                  <a:lnTo>
                    <a:pt x="28699" y="18931"/>
                  </a:lnTo>
                  <a:lnTo>
                    <a:pt x="30073" y="18307"/>
                  </a:lnTo>
                  <a:close/>
                  <a:moveTo>
                    <a:pt x="16578" y="14725"/>
                  </a:moveTo>
                  <a:lnTo>
                    <a:pt x="27928" y="18952"/>
                  </a:lnTo>
                  <a:lnTo>
                    <a:pt x="26595" y="19556"/>
                  </a:lnTo>
                  <a:lnTo>
                    <a:pt x="13246" y="15870"/>
                  </a:lnTo>
                  <a:lnTo>
                    <a:pt x="16182" y="14829"/>
                  </a:lnTo>
                  <a:lnTo>
                    <a:pt x="16578" y="14725"/>
                  </a:lnTo>
                  <a:close/>
                  <a:moveTo>
                    <a:pt x="53669" y="17724"/>
                  </a:moveTo>
                  <a:lnTo>
                    <a:pt x="58709" y="19119"/>
                  </a:lnTo>
                  <a:lnTo>
                    <a:pt x="57647" y="19494"/>
                  </a:lnTo>
                  <a:lnTo>
                    <a:pt x="56918" y="19556"/>
                  </a:lnTo>
                  <a:lnTo>
                    <a:pt x="52919" y="18078"/>
                  </a:lnTo>
                  <a:lnTo>
                    <a:pt x="53669" y="17724"/>
                  </a:lnTo>
                  <a:close/>
                  <a:moveTo>
                    <a:pt x="43610" y="14933"/>
                  </a:moveTo>
                  <a:lnTo>
                    <a:pt x="44027" y="15058"/>
                  </a:lnTo>
                  <a:lnTo>
                    <a:pt x="46942" y="16141"/>
                  </a:lnTo>
                  <a:lnTo>
                    <a:pt x="33509" y="19619"/>
                  </a:lnTo>
                  <a:lnTo>
                    <a:pt x="32197" y="18994"/>
                  </a:lnTo>
                  <a:lnTo>
                    <a:pt x="43610" y="14933"/>
                  </a:lnTo>
                  <a:close/>
                  <a:moveTo>
                    <a:pt x="3520" y="19431"/>
                  </a:moveTo>
                  <a:lnTo>
                    <a:pt x="4333" y="19515"/>
                  </a:lnTo>
                  <a:lnTo>
                    <a:pt x="4062" y="19640"/>
                  </a:lnTo>
                  <a:lnTo>
                    <a:pt x="3520" y="19431"/>
                  </a:lnTo>
                  <a:close/>
                  <a:moveTo>
                    <a:pt x="52544" y="18244"/>
                  </a:moveTo>
                  <a:lnTo>
                    <a:pt x="56230" y="19619"/>
                  </a:lnTo>
                  <a:lnTo>
                    <a:pt x="55252" y="19702"/>
                  </a:lnTo>
                  <a:lnTo>
                    <a:pt x="52378" y="18328"/>
                  </a:lnTo>
                  <a:lnTo>
                    <a:pt x="52544" y="18244"/>
                  </a:lnTo>
                  <a:close/>
                  <a:moveTo>
                    <a:pt x="8102" y="18119"/>
                  </a:moveTo>
                  <a:lnTo>
                    <a:pt x="11976" y="19952"/>
                  </a:lnTo>
                  <a:lnTo>
                    <a:pt x="5457" y="19327"/>
                  </a:lnTo>
                  <a:lnTo>
                    <a:pt x="8102" y="18119"/>
                  </a:lnTo>
                  <a:close/>
                  <a:moveTo>
                    <a:pt x="28324" y="19098"/>
                  </a:moveTo>
                  <a:lnTo>
                    <a:pt x="29636" y="19598"/>
                  </a:lnTo>
                  <a:lnTo>
                    <a:pt x="28345" y="20035"/>
                  </a:lnTo>
                  <a:lnTo>
                    <a:pt x="27033" y="19681"/>
                  </a:lnTo>
                  <a:lnTo>
                    <a:pt x="28324" y="19098"/>
                  </a:lnTo>
                  <a:close/>
                  <a:moveTo>
                    <a:pt x="31802" y="19119"/>
                  </a:moveTo>
                  <a:lnTo>
                    <a:pt x="33072" y="19723"/>
                  </a:lnTo>
                  <a:lnTo>
                    <a:pt x="31760" y="20077"/>
                  </a:lnTo>
                  <a:lnTo>
                    <a:pt x="30490" y="19598"/>
                  </a:lnTo>
                  <a:lnTo>
                    <a:pt x="31802" y="19119"/>
                  </a:lnTo>
                  <a:close/>
                  <a:moveTo>
                    <a:pt x="56584" y="19869"/>
                  </a:moveTo>
                  <a:lnTo>
                    <a:pt x="56043" y="20077"/>
                  </a:lnTo>
                  <a:lnTo>
                    <a:pt x="55772" y="19931"/>
                  </a:lnTo>
                  <a:lnTo>
                    <a:pt x="56584" y="19869"/>
                  </a:lnTo>
                  <a:close/>
                  <a:moveTo>
                    <a:pt x="52024" y="18473"/>
                  </a:moveTo>
                  <a:lnTo>
                    <a:pt x="54669" y="19744"/>
                  </a:lnTo>
                  <a:lnTo>
                    <a:pt x="48129" y="20264"/>
                  </a:lnTo>
                  <a:lnTo>
                    <a:pt x="52024" y="18473"/>
                  </a:lnTo>
                  <a:close/>
                  <a:moveTo>
                    <a:pt x="12767" y="16037"/>
                  </a:moveTo>
                  <a:lnTo>
                    <a:pt x="26200" y="19744"/>
                  </a:lnTo>
                  <a:lnTo>
                    <a:pt x="24950" y="20306"/>
                  </a:lnTo>
                  <a:lnTo>
                    <a:pt x="9539" y="17474"/>
                  </a:lnTo>
                  <a:lnTo>
                    <a:pt x="12371" y="16182"/>
                  </a:lnTo>
                  <a:lnTo>
                    <a:pt x="12767" y="16037"/>
                  </a:lnTo>
                  <a:close/>
                  <a:moveTo>
                    <a:pt x="47400" y="16307"/>
                  </a:moveTo>
                  <a:lnTo>
                    <a:pt x="47796" y="16474"/>
                  </a:lnTo>
                  <a:lnTo>
                    <a:pt x="50607" y="17807"/>
                  </a:lnTo>
                  <a:lnTo>
                    <a:pt x="35155" y="20389"/>
                  </a:lnTo>
                  <a:lnTo>
                    <a:pt x="33926" y="19806"/>
                  </a:lnTo>
                  <a:lnTo>
                    <a:pt x="47400" y="16307"/>
                  </a:lnTo>
                  <a:close/>
                  <a:moveTo>
                    <a:pt x="30052" y="19744"/>
                  </a:moveTo>
                  <a:lnTo>
                    <a:pt x="31260" y="20202"/>
                  </a:lnTo>
                  <a:lnTo>
                    <a:pt x="30052" y="20514"/>
                  </a:lnTo>
                  <a:lnTo>
                    <a:pt x="28845" y="20181"/>
                  </a:lnTo>
                  <a:lnTo>
                    <a:pt x="30052" y="19744"/>
                  </a:lnTo>
                  <a:close/>
                  <a:moveTo>
                    <a:pt x="26616" y="19869"/>
                  </a:moveTo>
                  <a:lnTo>
                    <a:pt x="27866" y="20223"/>
                  </a:lnTo>
                  <a:lnTo>
                    <a:pt x="26679" y="20639"/>
                  </a:lnTo>
                  <a:lnTo>
                    <a:pt x="25450" y="20410"/>
                  </a:lnTo>
                  <a:lnTo>
                    <a:pt x="26616" y="19869"/>
                  </a:lnTo>
                  <a:close/>
                  <a:moveTo>
                    <a:pt x="33489" y="19931"/>
                  </a:moveTo>
                  <a:lnTo>
                    <a:pt x="34655" y="20473"/>
                  </a:lnTo>
                  <a:lnTo>
                    <a:pt x="33405" y="20681"/>
                  </a:lnTo>
                  <a:lnTo>
                    <a:pt x="32239" y="20243"/>
                  </a:lnTo>
                  <a:lnTo>
                    <a:pt x="33489" y="19931"/>
                  </a:lnTo>
                  <a:close/>
                  <a:moveTo>
                    <a:pt x="28366" y="20348"/>
                  </a:moveTo>
                  <a:lnTo>
                    <a:pt x="29490" y="20660"/>
                  </a:lnTo>
                  <a:lnTo>
                    <a:pt x="28386" y="20952"/>
                  </a:lnTo>
                  <a:lnTo>
                    <a:pt x="27262" y="20743"/>
                  </a:lnTo>
                  <a:lnTo>
                    <a:pt x="28366" y="20348"/>
                  </a:lnTo>
                  <a:close/>
                  <a:moveTo>
                    <a:pt x="31739" y="20368"/>
                  </a:moveTo>
                  <a:lnTo>
                    <a:pt x="32843" y="20785"/>
                  </a:lnTo>
                  <a:lnTo>
                    <a:pt x="31718" y="20972"/>
                  </a:lnTo>
                  <a:lnTo>
                    <a:pt x="30615" y="20660"/>
                  </a:lnTo>
                  <a:lnTo>
                    <a:pt x="31739" y="20368"/>
                  </a:lnTo>
                  <a:close/>
                  <a:moveTo>
                    <a:pt x="9081" y="17682"/>
                  </a:moveTo>
                  <a:lnTo>
                    <a:pt x="24492" y="20514"/>
                  </a:lnTo>
                  <a:lnTo>
                    <a:pt x="23346" y="21056"/>
                  </a:lnTo>
                  <a:lnTo>
                    <a:pt x="12809" y="20035"/>
                  </a:lnTo>
                  <a:lnTo>
                    <a:pt x="8456" y="17953"/>
                  </a:lnTo>
                  <a:lnTo>
                    <a:pt x="9081" y="17682"/>
                  </a:lnTo>
                  <a:close/>
                  <a:moveTo>
                    <a:pt x="51066" y="18015"/>
                  </a:moveTo>
                  <a:lnTo>
                    <a:pt x="51690" y="18307"/>
                  </a:lnTo>
                  <a:lnTo>
                    <a:pt x="47296" y="20327"/>
                  </a:lnTo>
                  <a:lnTo>
                    <a:pt x="36737" y="21160"/>
                  </a:lnTo>
                  <a:lnTo>
                    <a:pt x="35613" y="20618"/>
                  </a:lnTo>
                  <a:lnTo>
                    <a:pt x="51066" y="18015"/>
                  </a:lnTo>
                  <a:close/>
                  <a:moveTo>
                    <a:pt x="24992" y="20618"/>
                  </a:moveTo>
                  <a:lnTo>
                    <a:pt x="26137" y="20827"/>
                  </a:lnTo>
                  <a:lnTo>
                    <a:pt x="25054" y="21201"/>
                  </a:lnTo>
                  <a:lnTo>
                    <a:pt x="23930" y="21097"/>
                  </a:lnTo>
                  <a:lnTo>
                    <a:pt x="24992" y="20618"/>
                  </a:lnTo>
                  <a:close/>
                  <a:moveTo>
                    <a:pt x="30052" y="20806"/>
                  </a:moveTo>
                  <a:lnTo>
                    <a:pt x="31031" y="21097"/>
                  </a:lnTo>
                  <a:lnTo>
                    <a:pt x="30052" y="21264"/>
                  </a:lnTo>
                  <a:lnTo>
                    <a:pt x="29053" y="21077"/>
                  </a:lnTo>
                  <a:lnTo>
                    <a:pt x="30052" y="20806"/>
                  </a:lnTo>
                  <a:close/>
                  <a:moveTo>
                    <a:pt x="35113" y="20702"/>
                  </a:moveTo>
                  <a:lnTo>
                    <a:pt x="36175" y="21201"/>
                  </a:lnTo>
                  <a:lnTo>
                    <a:pt x="35030" y="21285"/>
                  </a:lnTo>
                  <a:lnTo>
                    <a:pt x="33947" y="20889"/>
                  </a:lnTo>
                  <a:lnTo>
                    <a:pt x="35113" y="20702"/>
                  </a:lnTo>
                  <a:close/>
                  <a:moveTo>
                    <a:pt x="26720" y="20931"/>
                  </a:moveTo>
                  <a:lnTo>
                    <a:pt x="27720" y="21118"/>
                  </a:lnTo>
                  <a:lnTo>
                    <a:pt x="26741" y="21368"/>
                  </a:lnTo>
                  <a:lnTo>
                    <a:pt x="25741" y="21285"/>
                  </a:lnTo>
                  <a:lnTo>
                    <a:pt x="26720" y="20931"/>
                  </a:lnTo>
                  <a:close/>
                  <a:moveTo>
                    <a:pt x="33385" y="20993"/>
                  </a:moveTo>
                  <a:lnTo>
                    <a:pt x="34343" y="21347"/>
                  </a:lnTo>
                  <a:lnTo>
                    <a:pt x="33343" y="21431"/>
                  </a:lnTo>
                  <a:lnTo>
                    <a:pt x="32364" y="21160"/>
                  </a:lnTo>
                  <a:lnTo>
                    <a:pt x="33385" y="20993"/>
                  </a:lnTo>
                  <a:close/>
                  <a:moveTo>
                    <a:pt x="28386" y="21243"/>
                  </a:moveTo>
                  <a:lnTo>
                    <a:pt x="29199" y="21389"/>
                  </a:lnTo>
                  <a:lnTo>
                    <a:pt x="28407" y="21535"/>
                  </a:lnTo>
                  <a:lnTo>
                    <a:pt x="27595" y="21451"/>
                  </a:lnTo>
                  <a:lnTo>
                    <a:pt x="28386" y="21243"/>
                  </a:lnTo>
                  <a:close/>
                  <a:moveTo>
                    <a:pt x="31698" y="21264"/>
                  </a:moveTo>
                  <a:lnTo>
                    <a:pt x="32489" y="21493"/>
                  </a:lnTo>
                  <a:lnTo>
                    <a:pt x="31677" y="21556"/>
                  </a:lnTo>
                  <a:lnTo>
                    <a:pt x="30885" y="21410"/>
                  </a:lnTo>
                  <a:lnTo>
                    <a:pt x="31698" y="21264"/>
                  </a:lnTo>
                  <a:close/>
                  <a:moveTo>
                    <a:pt x="4083" y="19952"/>
                  </a:moveTo>
                  <a:lnTo>
                    <a:pt x="8623" y="21660"/>
                  </a:lnTo>
                  <a:lnTo>
                    <a:pt x="501" y="21576"/>
                  </a:lnTo>
                  <a:lnTo>
                    <a:pt x="4083" y="19952"/>
                  </a:lnTo>
                  <a:close/>
                  <a:moveTo>
                    <a:pt x="30052" y="21556"/>
                  </a:moveTo>
                  <a:lnTo>
                    <a:pt x="30573" y="21639"/>
                  </a:lnTo>
                  <a:lnTo>
                    <a:pt x="30032" y="21680"/>
                  </a:lnTo>
                  <a:lnTo>
                    <a:pt x="29511" y="21639"/>
                  </a:lnTo>
                  <a:lnTo>
                    <a:pt x="30052" y="21556"/>
                  </a:lnTo>
                  <a:close/>
                  <a:moveTo>
                    <a:pt x="4916" y="19577"/>
                  </a:moveTo>
                  <a:lnTo>
                    <a:pt x="12746" y="20327"/>
                  </a:lnTo>
                  <a:lnTo>
                    <a:pt x="15662" y="21701"/>
                  </a:lnTo>
                  <a:lnTo>
                    <a:pt x="15662" y="21701"/>
                  </a:lnTo>
                  <a:lnTo>
                    <a:pt x="9477" y="21660"/>
                  </a:lnTo>
                  <a:lnTo>
                    <a:pt x="4457" y="19785"/>
                  </a:lnTo>
                  <a:lnTo>
                    <a:pt x="4916" y="19577"/>
                  </a:lnTo>
                  <a:close/>
                  <a:moveTo>
                    <a:pt x="13579" y="20410"/>
                  </a:moveTo>
                  <a:lnTo>
                    <a:pt x="22826" y="21285"/>
                  </a:lnTo>
                  <a:lnTo>
                    <a:pt x="21785" y="21764"/>
                  </a:lnTo>
                  <a:lnTo>
                    <a:pt x="16349" y="21722"/>
                  </a:lnTo>
                  <a:lnTo>
                    <a:pt x="13579" y="20410"/>
                  </a:lnTo>
                  <a:close/>
                  <a:moveTo>
                    <a:pt x="23388" y="21347"/>
                  </a:moveTo>
                  <a:lnTo>
                    <a:pt x="24409" y="21431"/>
                  </a:lnTo>
                  <a:lnTo>
                    <a:pt x="23471" y="21785"/>
                  </a:lnTo>
                  <a:lnTo>
                    <a:pt x="22472" y="21764"/>
                  </a:lnTo>
                  <a:lnTo>
                    <a:pt x="23388" y="21347"/>
                  </a:lnTo>
                  <a:close/>
                  <a:moveTo>
                    <a:pt x="25096" y="21514"/>
                  </a:moveTo>
                  <a:lnTo>
                    <a:pt x="25929" y="21576"/>
                  </a:lnTo>
                  <a:lnTo>
                    <a:pt x="25138" y="21785"/>
                  </a:lnTo>
                  <a:lnTo>
                    <a:pt x="24325" y="21785"/>
                  </a:lnTo>
                  <a:lnTo>
                    <a:pt x="25096" y="21514"/>
                  </a:lnTo>
                  <a:close/>
                  <a:moveTo>
                    <a:pt x="26762" y="21660"/>
                  </a:moveTo>
                  <a:lnTo>
                    <a:pt x="27303" y="21722"/>
                  </a:lnTo>
                  <a:lnTo>
                    <a:pt x="26783" y="21805"/>
                  </a:lnTo>
                  <a:lnTo>
                    <a:pt x="26262" y="21805"/>
                  </a:lnTo>
                  <a:lnTo>
                    <a:pt x="26762" y="21660"/>
                  </a:lnTo>
                  <a:close/>
                  <a:moveTo>
                    <a:pt x="33322" y="21722"/>
                  </a:moveTo>
                  <a:lnTo>
                    <a:pt x="33822" y="21868"/>
                  </a:lnTo>
                  <a:lnTo>
                    <a:pt x="33301" y="21847"/>
                  </a:lnTo>
                  <a:lnTo>
                    <a:pt x="32781" y="21764"/>
                  </a:lnTo>
                  <a:lnTo>
                    <a:pt x="33322" y="21722"/>
                  </a:lnTo>
                  <a:close/>
                  <a:moveTo>
                    <a:pt x="34988" y="21576"/>
                  </a:moveTo>
                  <a:lnTo>
                    <a:pt x="35759" y="21868"/>
                  </a:lnTo>
                  <a:lnTo>
                    <a:pt x="34946" y="21868"/>
                  </a:lnTo>
                  <a:lnTo>
                    <a:pt x="34155" y="21660"/>
                  </a:lnTo>
                  <a:lnTo>
                    <a:pt x="34988" y="21576"/>
                  </a:lnTo>
                  <a:close/>
                  <a:moveTo>
                    <a:pt x="36696" y="21451"/>
                  </a:moveTo>
                  <a:lnTo>
                    <a:pt x="37612" y="21889"/>
                  </a:lnTo>
                  <a:lnTo>
                    <a:pt x="36613" y="21889"/>
                  </a:lnTo>
                  <a:lnTo>
                    <a:pt x="35675" y="21535"/>
                  </a:lnTo>
                  <a:lnTo>
                    <a:pt x="36696" y="21451"/>
                  </a:lnTo>
                  <a:close/>
                  <a:moveTo>
                    <a:pt x="46526" y="20681"/>
                  </a:moveTo>
                  <a:lnTo>
                    <a:pt x="43735" y="21951"/>
                  </a:lnTo>
                  <a:lnTo>
                    <a:pt x="38299" y="21889"/>
                  </a:lnTo>
                  <a:lnTo>
                    <a:pt x="37279" y="21410"/>
                  </a:lnTo>
                  <a:lnTo>
                    <a:pt x="46526" y="20681"/>
                  </a:lnTo>
                  <a:close/>
                  <a:moveTo>
                    <a:pt x="55189" y="19994"/>
                  </a:moveTo>
                  <a:lnTo>
                    <a:pt x="55647" y="20202"/>
                  </a:lnTo>
                  <a:lnTo>
                    <a:pt x="50607" y="21993"/>
                  </a:lnTo>
                  <a:lnTo>
                    <a:pt x="44422" y="21951"/>
                  </a:lnTo>
                  <a:lnTo>
                    <a:pt x="47359" y="20598"/>
                  </a:lnTo>
                  <a:lnTo>
                    <a:pt x="55189" y="19994"/>
                  </a:lnTo>
                  <a:close/>
                  <a:moveTo>
                    <a:pt x="24055" y="22076"/>
                  </a:moveTo>
                  <a:lnTo>
                    <a:pt x="23534" y="22201"/>
                  </a:lnTo>
                  <a:lnTo>
                    <a:pt x="23013" y="22243"/>
                  </a:lnTo>
                  <a:lnTo>
                    <a:pt x="23513" y="22076"/>
                  </a:lnTo>
                  <a:close/>
                  <a:moveTo>
                    <a:pt x="36029" y="22159"/>
                  </a:moveTo>
                  <a:lnTo>
                    <a:pt x="36550" y="22180"/>
                  </a:lnTo>
                  <a:lnTo>
                    <a:pt x="37050" y="22368"/>
                  </a:lnTo>
                  <a:lnTo>
                    <a:pt x="37050" y="22368"/>
                  </a:lnTo>
                  <a:lnTo>
                    <a:pt x="36529" y="22305"/>
                  </a:lnTo>
                  <a:lnTo>
                    <a:pt x="36029" y="22159"/>
                  </a:lnTo>
                  <a:close/>
                  <a:moveTo>
                    <a:pt x="22659" y="22055"/>
                  </a:moveTo>
                  <a:lnTo>
                    <a:pt x="21910" y="22326"/>
                  </a:lnTo>
                  <a:lnTo>
                    <a:pt x="21076" y="22389"/>
                  </a:lnTo>
                  <a:lnTo>
                    <a:pt x="21847" y="22055"/>
                  </a:lnTo>
                  <a:close/>
                  <a:moveTo>
                    <a:pt x="38237" y="22180"/>
                  </a:moveTo>
                  <a:lnTo>
                    <a:pt x="38987" y="22534"/>
                  </a:lnTo>
                  <a:lnTo>
                    <a:pt x="38174" y="22472"/>
                  </a:lnTo>
                  <a:lnTo>
                    <a:pt x="37404" y="22180"/>
                  </a:lnTo>
                  <a:close/>
                  <a:moveTo>
                    <a:pt x="16953" y="22014"/>
                  </a:moveTo>
                  <a:lnTo>
                    <a:pt x="21160" y="22055"/>
                  </a:lnTo>
                  <a:lnTo>
                    <a:pt x="20243" y="22472"/>
                  </a:lnTo>
                  <a:lnTo>
                    <a:pt x="18244" y="22618"/>
                  </a:lnTo>
                  <a:lnTo>
                    <a:pt x="16953" y="22014"/>
                  </a:lnTo>
                  <a:close/>
                  <a:moveTo>
                    <a:pt x="38924" y="22201"/>
                  </a:moveTo>
                  <a:lnTo>
                    <a:pt x="43110" y="22222"/>
                  </a:lnTo>
                  <a:lnTo>
                    <a:pt x="41819" y="22826"/>
                  </a:lnTo>
                  <a:lnTo>
                    <a:pt x="39820" y="22618"/>
                  </a:lnTo>
                  <a:lnTo>
                    <a:pt x="38924" y="22201"/>
                  </a:lnTo>
                  <a:close/>
                  <a:moveTo>
                    <a:pt x="20847" y="22701"/>
                  </a:moveTo>
                  <a:lnTo>
                    <a:pt x="20348" y="22888"/>
                  </a:lnTo>
                  <a:lnTo>
                    <a:pt x="19827" y="22972"/>
                  </a:lnTo>
                  <a:lnTo>
                    <a:pt x="20306" y="22743"/>
                  </a:lnTo>
                  <a:lnTo>
                    <a:pt x="20847" y="22701"/>
                  </a:lnTo>
                  <a:close/>
                  <a:moveTo>
                    <a:pt x="19473" y="22805"/>
                  </a:moveTo>
                  <a:lnTo>
                    <a:pt x="19056" y="23013"/>
                  </a:lnTo>
                  <a:lnTo>
                    <a:pt x="18765" y="22868"/>
                  </a:lnTo>
                  <a:lnTo>
                    <a:pt x="19473" y="22805"/>
                  </a:lnTo>
                  <a:close/>
                  <a:moveTo>
                    <a:pt x="10268" y="21951"/>
                  </a:moveTo>
                  <a:lnTo>
                    <a:pt x="16287" y="22014"/>
                  </a:lnTo>
                  <a:lnTo>
                    <a:pt x="17661" y="22659"/>
                  </a:lnTo>
                  <a:lnTo>
                    <a:pt x="13142" y="23034"/>
                  </a:lnTo>
                  <a:lnTo>
                    <a:pt x="10268" y="21951"/>
                  </a:lnTo>
                  <a:close/>
                  <a:moveTo>
                    <a:pt x="39216" y="22868"/>
                  </a:moveTo>
                  <a:lnTo>
                    <a:pt x="39757" y="22909"/>
                  </a:lnTo>
                  <a:lnTo>
                    <a:pt x="40236" y="23138"/>
                  </a:lnTo>
                  <a:lnTo>
                    <a:pt x="39716" y="23034"/>
                  </a:lnTo>
                  <a:lnTo>
                    <a:pt x="39216" y="22868"/>
                  </a:lnTo>
                  <a:close/>
                  <a:moveTo>
                    <a:pt x="40590" y="22992"/>
                  </a:moveTo>
                  <a:lnTo>
                    <a:pt x="41298" y="23055"/>
                  </a:lnTo>
                  <a:lnTo>
                    <a:pt x="41007" y="23180"/>
                  </a:lnTo>
                  <a:lnTo>
                    <a:pt x="40590" y="22992"/>
                  </a:lnTo>
                  <a:close/>
                  <a:moveTo>
                    <a:pt x="43797" y="22243"/>
                  </a:moveTo>
                  <a:lnTo>
                    <a:pt x="49795" y="22284"/>
                  </a:lnTo>
                  <a:lnTo>
                    <a:pt x="46921" y="23305"/>
                  </a:lnTo>
                  <a:lnTo>
                    <a:pt x="42402" y="22868"/>
                  </a:lnTo>
                  <a:lnTo>
                    <a:pt x="43797" y="22243"/>
                  </a:lnTo>
                  <a:close/>
                  <a:moveTo>
                    <a:pt x="167" y="21868"/>
                  </a:moveTo>
                  <a:lnTo>
                    <a:pt x="9414" y="21951"/>
                  </a:lnTo>
                  <a:lnTo>
                    <a:pt x="12455" y="23076"/>
                  </a:lnTo>
                  <a:lnTo>
                    <a:pt x="6290" y="23576"/>
                  </a:lnTo>
                  <a:lnTo>
                    <a:pt x="167" y="21868"/>
                  </a:lnTo>
                  <a:close/>
                  <a:moveTo>
                    <a:pt x="18182" y="22909"/>
                  </a:moveTo>
                  <a:lnTo>
                    <a:pt x="18702" y="23159"/>
                  </a:lnTo>
                  <a:lnTo>
                    <a:pt x="15099" y="23763"/>
                  </a:lnTo>
                  <a:lnTo>
                    <a:pt x="13787" y="23263"/>
                  </a:lnTo>
                  <a:lnTo>
                    <a:pt x="18182" y="22909"/>
                  </a:lnTo>
                  <a:close/>
                  <a:moveTo>
                    <a:pt x="41881" y="23117"/>
                  </a:moveTo>
                  <a:lnTo>
                    <a:pt x="46276" y="23534"/>
                  </a:lnTo>
                  <a:lnTo>
                    <a:pt x="44943" y="24013"/>
                  </a:lnTo>
                  <a:lnTo>
                    <a:pt x="41361" y="23347"/>
                  </a:lnTo>
                  <a:lnTo>
                    <a:pt x="41881" y="23117"/>
                  </a:lnTo>
                  <a:close/>
                  <a:moveTo>
                    <a:pt x="17703" y="23617"/>
                  </a:moveTo>
                  <a:lnTo>
                    <a:pt x="17224" y="23846"/>
                  </a:lnTo>
                  <a:lnTo>
                    <a:pt x="16099" y="24138"/>
                  </a:lnTo>
                  <a:lnTo>
                    <a:pt x="15641" y="23971"/>
                  </a:lnTo>
                  <a:lnTo>
                    <a:pt x="17703" y="23617"/>
                  </a:lnTo>
                  <a:close/>
                  <a:moveTo>
                    <a:pt x="42340" y="23826"/>
                  </a:moveTo>
                  <a:lnTo>
                    <a:pt x="44401" y="24200"/>
                  </a:lnTo>
                  <a:lnTo>
                    <a:pt x="43943" y="24367"/>
                  </a:lnTo>
                  <a:lnTo>
                    <a:pt x="42819" y="24055"/>
                  </a:lnTo>
                  <a:lnTo>
                    <a:pt x="42340" y="23826"/>
                  </a:lnTo>
                  <a:close/>
                  <a:moveTo>
                    <a:pt x="13100" y="23326"/>
                  </a:moveTo>
                  <a:lnTo>
                    <a:pt x="14537" y="23867"/>
                  </a:lnTo>
                  <a:lnTo>
                    <a:pt x="10060" y="24617"/>
                  </a:lnTo>
                  <a:lnTo>
                    <a:pt x="7102" y="23784"/>
                  </a:lnTo>
                  <a:lnTo>
                    <a:pt x="13100" y="23326"/>
                  </a:lnTo>
                  <a:close/>
                  <a:moveTo>
                    <a:pt x="46963" y="23596"/>
                  </a:moveTo>
                  <a:lnTo>
                    <a:pt x="52940" y="24180"/>
                  </a:lnTo>
                  <a:lnTo>
                    <a:pt x="49983" y="24929"/>
                  </a:lnTo>
                  <a:lnTo>
                    <a:pt x="45505" y="24117"/>
                  </a:lnTo>
                  <a:lnTo>
                    <a:pt x="46963" y="23596"/>
                  </a:lnTo>
                  <a:close/>
                  <a:moveTo>
                    <a:pt x="15079" y="24055"/>
                  </a:moveTo>
                  <a:lnTo>
                    <a:pt x="15599" y="24263"/>
                  </a:lnTo>
                  <a:lnTo>
                    <a:pt x="12080" y="25179"/>
                  </a:lnTo>
                  <a:lnTo>
                    <a:pt x="10726" y="24784"/>
                  </a:lnTo>
                  <a:lnTo>
                    <a:pt x="15079" y="24055"/>
                  </a:lnTo>
                  <a:close/>
                  <a:moveTo>
                    <a:pt x="15683" y="24534"/>
                  </a:moveTo>
                  <a:lnTo>
                    <a:pt x="13100" y="25450"/>
                  </a:lnTo>
                  <a:lnTo>
                    <a:pt x="12642" y="25325"/>
                  </a:lnTo>
                  <a:lnTo>
                    <a:pt x="15683" y="24534"/>
                  </a:lnTo>
                  <a:close/>
                  <a:moveTo>
                    <a:pt x="44964" y="24305"/>
                  </a:moveTo>
                  <a:lnTo>
                    <a:pt x="49316" y="25117"/>
                  </a:lnTo>
                  <a:lnTo>
                    <a:pt x="47942" y="25471"/>
                  </a:lnTo>
                  <a:lnTo>
                    <a:pt x="44422" y="24492"/>
                  </a:lnTo>
                  <a:lnTo>
                    <a:pt x="44964" y="24305"/>
                  </a:lnTo>
                  <a:close/>
                  <a:moveTo>
                    <a:pt x="6269" y="23867"/>
                  </a:moveTo>
                  <a:lnTo>
                    <a:pt x="9372" y="24721"/>
                  </a:lnTo>
                  <a:lnTo>
                    <a:pt x="3291" y="25742"/>
                  </a:lnTo>
                  <a:lnTo>
                    <a:pt x="3187" y="25721"/>
                  </a:lnTo>
                  <a:lnTo>
                    <a:pt x="271" y="24325"/>
                  </a:lnTo>
                  <a:lnTo>
                    <a:pt x="6269" y="23867"/>
                  </a:lnTo>
                  <a:close/>
                  <a:moveTo>
                    <a:pt x="44360" y="24784"/>
                  </a:moveTo>
                  <a:lnTo>
                    <a:pt x="47379" y="25617"/>
                  </a:lnTo>
                  <a:lnTo>
                    <a:pt x="46921" y="25742"/>
                  </a:lnTo>
                  <a:lnTo>
                    <a:pt x="44360" y="24784"/>
                  </a:lnTo>
                  <a:close/>
                  <a:moveTo>
                    <a:pt x="10039" y="24908"/>
                  </a:moveTo>
                  <a:lnTo>
                    <a:pt x="11517" y="25325"/>
                  </a:lnTo>
                  <a:lnTo>
                    <a:pt x="7123" y="26450"/>
                  </a:lnTo>
                  <a:lnTo>
                    <a:pt x="4124" y="25908"/>
                  </a:lnTo>
                  <a:lnTo>
                    <a:pt x="10039" y="24908"/>
                  </a:lnTo>
                  <a:close/>
                  <a:moveTo>
                    <a:pt x="49983" y="25242"/>
                  </a:moveTo>
                  <a:lnTo>
                    <a:pt x="55897" y="26325"/>
                  </a:lnTo>
                  <a:lnTo>
                    <a:pt x="52877" y="26824"/>
                  </a:lnTo>
                  <a:lnTo>
                    <a:pt x="48504" y="25617"/>
                  </a:lnTo>
                  <a:lnTo>
                    <a:pt x="49983" y="25242"/>
                  </a:lnTo>
                  <a:close/>
                  <a:moveTo>
                    <a:pt x="12080" y="25471"/>
                  </a:moveTo>
                  <a:lnTo>
                    <a:pt x="12621" y="25617"/>
                  </a:lnTo>
                  <a:lnTo>
                    <a:pt x="9185" y="26845"/>
                  </a:lnTo>
                  <a:lnTo>
                    <a:pt x="7790" y="26575"/>
                  </a:lnTo>
                  <a:lnTo>
                    <a:pt x="12080" y="25471"/>
                  </a:lnTo>
                  <a:close/>
                  <a:moveTo>
                    <a:pt x="4187" y="26200"/>
                  </a:moveTo>
                  <a:lnTo>
                    <a:pt x="6457" y="26637"/>
                  </a:lnTo>
                  <a:lnTo>
                    <a:pt x="5561" y="26866"/>
                  </a:lnTo>
                  <a:lnTo>
                    <a:pt x="4187" y="26200"/>
                  </a:lnTo>
                  <a:close/>
                  <a:moveTo>
                    <a:pt x="12705" y="25887"/>
                  </a:moveTo>
                  <a:lnTo>
                    <a:pt x="10226" y="27033"/>
                  </a:lnTo>
                  <a:lnTo>
                    <a:pt x="9768" y="26949"/>
                  </a:lnTo>
                  <a:lnTo>
                    <a:pt x="12705" y="25887"/>
                  </a:lnTo>
                  <a:close/>
                  <a:moveTo>
                    <a:pt x="47942" y="25762"/>
                  </a:moveTo>
                  <a:lnTo>
                    <a:pt x="52190" y="26949"/>
                  </a:lnTo>
                  <a:lnTo>
                    <a:pt x="50795" y="27179"/>
                  </a:lnTo>
                  <a:lnTo>
                    <a:pt x="47400" y="25908"/>
                  </a:lnTo>
                  <a:lnTo>
                    <a:pt x="47942" y="25762"/>
                  </a:lnTo>
                  <a:close/>
                  <a:moveTo>
                    <a:pt x="55814" y="26637"/>
                  </a:moveTo>
                  <a:lnTo>
                    <a:pt x="54439" y="27262"/>
                  </a:lnTo>
                  <a:lnTo>
                    <a:pt x="53544" y="27012"/>
                  </a:lnTo>
                  <a:lnTo>
                    <a:pt x="55814" y="26637"/>
                  </a:lnTo>
                  <a:close/>
                  <a:moveTo>
                    <a:pt x="47296" y="26179"/>
                  </a:moveTo>
                  <a:lnTo>
                    <a:pt x="50233" y="27283"/>
                  </a:lnTo>
                  <a:lnTo>
                    <a:pt x="49754" y="27366"/>
                  </a:lnTo>
                  <a:lnTo>
                    <a:pt x="47296" y="26179"/>
                  </a:lnTo>
                  <a:close/>
                  <a:moveTo>
                    <a:pt x="7144" y="26762"/>
                  </a:moveTo>
                  <a:lnTo>
                    <a:pt x="8643" y="27033"/>
                  </a:lnTo>
                  <a:lnTo>
                    <a:pt x="7082" y="27595"/>
                  </a:lnTo>
                  <a:lnTo>
                    <a:pt x="5978" y="27054"/>
                  </a:lnTo>
                  <a:lnTo>
                    <a:pt x="7144" y="26762"/>
                  </a:lnTo>
                  <a:close/>
                  <a:moveTo>
                    <a:pt x="52857" y="27137"/>
                  </a:moveTo>
                  <a:lnTo>
                    <a:pt x="54023" y="27449"/>
                  </a:lnTo>
                  <a:lnTo>
                    <a:pt x="52898" y="27970"/>
                  </a:lnTo>
                  <a:lnTo>
                    <a:pt x="51336" y="27387"/>
                  </a:lnTo>
                  <a:lnTo>
                    <a:pt x="52857" y="27137"/>
                  </a:lnTo>
                  <a:close/>
                  <a:moveTo>
                    <a:pt x="9227" y="27137"/>
                  </a:moveTo>
                  <a:lnTo>
                    <a:pt x="9768" y="27241"/>
                  </a:lnTo>
                  <a:lnTo>
                    <a:pt x="8019" y="28032"/>
                  </a:lnTo>
                  <a:lnTo>
                    <a:pt x="7456" y="27762"/>
                  </a:lnTo>
                  <a:lnTo>
                    <a:pt x="9227" y="27137"/>
                  </a:lnTo>
                  <a:close/>
                  <a:moveTo>
                    <a:pt x="28428" y="22097"/>
                  </a:moveTo>
                  <a:lnTo>
                    <a:pt x="31656" y="22139"/>
                  </a:lnTo>
                  <a:lnTo>
                    <a:pt x="34863" y="22451"/>
                  </a:lnTo>
                  <a:lnTo>
                    <a:pt x="38050" y="23034"/>
                  </a:lnTo>
                  <a:lnTo>
                    <a:pt x="40111" y="23596"/>
                  </a:lnTo>
                  <a:lnTo>
                    <a:pt x="29990" y="28220"/>
                  </a:lnTo>
                  <a:lnTo>
                    <a:pt x="19952" y="23430"/>
                  </a:lnTo>
                  <a:lnTo>
                    <a:pt x="22014" y="22888"/>
                  </a:lnTo>
                  <a:lnTo>
                    <a:pt x="25200" y="22368"/>
                  </a:lnTo>
                  <a:lnTo>
                    <a:pt x="28428" y="22097"/>
                  </a:lnTo>
                  <a:close/>
                  <a:moveTo>
                    <a:pt x="50774" y="27491"/>
                  </a:moveTo>
                  <a:lnTo>
                    <a:pt x="52523" y="28136"/>
                  </a:lnTo>
                  <a:lnTo>
                    <a:pt x="51940" y="28407"/>
                  </a:lnTo>
                  <a:lnTo>
                    <a:pt x="50212" y="27574"/>
                  </a:lnTo>
                  <a:lnTo>
                    <a:pt x="50774" y="27491"/>
                  </a:lnTo>
                  <a:close/>
                  <a:moveTo>
                    <a:pt x="5540" y="27158"/>
                  </a:moveTo>
                  <a:lnTo>
                    <a:pt x="6707" y="27720"/>
                  </a:lnTo>
                  <a:lnTo>
                    <a:pt x="4374" y="28553"/>
                  </a:lnTo>
                  <a:lnTo>
                    <a:pt x="1313" y="28261"/>
                  </a:lnTo>
                  <a:lnTo>
                    <a:pt x="5540" y="27158"/>
                  </a:lnTo>
                  <a:close/>
                  <a:moveTo>
                    <a:pt x="7061" y="27907"/>
                  </a:moveTo>
                  <a:lnTo>
                    <a:pt x="7685" y="28199"/>
                  </a:lnTo>
                  <a:lnTo>
                    <a:pt x="6457" y="28740"/>
                  </a:lnTo>
                  <a:lnTo>
                    <a:pt x="5041" y="28615"/>
                  </a:lnTo>
                  <a:lnTo>
                    <a:pt x="7061" y="27907"/>
                  </a:lnTo>
                  <a:close/>
                  <a:moveTo>
                    <a:pt x="19515" y="23555"/>
                  </a:moveTo>
                  <a:lnTo>
                    <a:pt x="29636" y="28366"/>
                  </a:lnTo>
                  <a:lnTo>
                    <a:pt x="28657" y="28824"/>
                  </a:lnTo>
                  <a:lnTo>
                    <a:pt x="16870" y="24429"/>
                  </a:lnTo>
                  <a:lnTo>
                    <a:pt x="18890" y="23701"/>
                  </a:lnTo>
                  <a:lnTo>
                    <a:pt x="19515" y="23555"/>
                  </a:lnTo>
                  <a:close/>
                  <a:moveTo>
                    <a:pt x="40549" y="23721"/>
                  </a:moveTo>
                  <a:lnTo>
                    <a:pt x="41153" y="23888"/>
                  </a:lnTo>
                  <a:lnTo>
                    <a:pt x="43152" y="24638"/>
                  </a:lnTo>
                  <a:lnTo>
                    <a:pt x="31302" y="28845"/>
                  </a:lnTo>
                  <a:lnTo>
                    <a:pt x="30323" y="28386"/>
                  </a:lnTo>
                  <a:lnTo>
                    <a:pt x="40549" y="23721"/>
                  </a:lnTo>
                  <a:close/>
                  <a:moveTo>
                    <a:pt x="54460" y="27574"/>
                  </a:moveTo>
                  <a:lnTo>
                    <a:pt x="58646" y="28740"/>
                  </a:lnTo>
                  <a:lnTo>
                    <a:pt x="55606" y="28970"/>
                  </a:lnTo>
                  <a:lnTo>
                    <a:pt x="53273" y="28116"/>
                  </a:lnTo>
                  <a:lnTo>
                    <a:pt x="54460" y="27574"/>
                  </a:lnTo>
                  <a:close/>
                  <a:moveTo>
                    <a:pt x="8019" y="28345"/>
                  </a:moveTo>
                  <a:lnTo>
                    <a:pt x="9456" y="29032"/>
                  </a:lnTo>
                  <a:lnTo>
                    <a:pt x="7040" y="28803"/>
                  </a:lnTo>
                  <a:lnTo>
                    <a:pt x="8019" y="28345"/>
                  </a:lnTo>
                  <a:close/>
                  <a:moveTo>
                    <a:pt x="1417" y="28553"/>
                  </a:moveTo>
                  <a:lnTo>
                    <a:pt x="3729" y="28782"/>
                  </a:lnTo>
                  <a:lnTo>
                    <a:pt x="2854" y="29094"/>
                  </a:lnTo>
                  <a:lnTo>
                    <a:pt x="1417" y="28553"/>
                  </a:lnTo>
                  <a:close/>
                  <a:moveTo>
                    <a:pt x="52898" y="28282"/>
                  </a:moveTo>
                  <a:lnTo>
                    <a:pt x="54918" y="29032"/>
                  </a:lnTo>
                  <a:lnTo>
                    <a:pt x="53502" y="29136"/>
                  </a:lnTo>
                  <a:lnTo>
                    <a:pt x="52294" y="28553"/>
                  </a:lnTo>
                  <a:lnTo>
                    <a:pt x="52898" y="28282"/>
                  </a:lnTo>
                  <a:close/>
                  <a:moveTo>
                    <a:pt x="29990" y="28532"/>
                  </a:moveTo>
                  <a:lnTo>
                    <a:pt x="30927" y="28990"/>
                  </a:lnTo>
                  <a:lnTo>
                    <a:pt x="29969" y="29324"/>
                  </a:lnTo>
                  <a:lnTo>
                    <a:pt x="29053" y="28970"/>
                  </a:lnTo>
                  <a:lnTo>
                    <a:pt x="29990" y="28532"/>
                  </a:lnTo>
                  <a:close/>
                  <a:moveTo>
                    <a:pt x="51940" y="28720"/>
                  </a:moveTo>
                  <a:lnTo>
                    <a:pt x="52919" y="29178"/>
                  </a:lnTo>
                  <a:lnTo>
                    <a:pt x="50503" y="29386"/>
                  </a:lnTo>
                  <a:lnTo>
                    <a:pt x="51940" y="28720"/>
                  </a:lnTo>
                  <a:close/>
                  <a:moveTo>
                    <a:pt x="16453" y="24575"/>
                  </a:moveTo>
                  <a:lnTo>
                    <a:pt x="28282" y="28990"/>
                  </a:lnTo>
                  <a:lnTo>
                    <a:pt x="27387" y="29407"/>
                  </a:lnTo>
                  <a:lnTo>
                    <a:pt x="13892" y="25679"/>
                  </a:lnTo>
                  <a:lnTo>
                    <a:pt x="15849" y="24784"/>
                  </a:lnTo>
                  <a:lnTo>
                    <a:pt x="16453" y="24575"/>
                  </a:lnTo>
                  <a:close/>
                  <a:moveTo>
                    <a:pt x="43589" y="24804"/>
                  </a:moveTo>
                  <a:lnTo>
                    <a:pt x="44172" y="25013"/>
                  </a:lnTo>
                  <a:lnTo>
                    <a:pt x="46109" y="25950"/>
                  </a:lnTo>
                  <a:lnTo>
                    <a:pt x="32572" y="29449"/>
                  </a:lnTo>
                  <a:lnTo>
                    <a:pt x="31677" y="29011"/>
                  </a:lnTo>
                  <a:lnTo>
                    <a:pt x="43589" y="24804"/>
                  </a:lnTo>
                  <a:close/>
                  <a:moveTo>
                    <a:pt x="58542" y="29032"/>
                  </a:moveTo>
                  <a:lnTo>
                    <a:pt x="57105" y="29532"/>
                  </a:lnTo>
                  <a:lnTo>
                    <a:pt x="56251" y="29219"/>
                  </a:lnTo>
                  <a:lnTo>
                    <a:pt x="58542" y="29032"/>
                  </a:lnTo>
                  <a:close/>
                  <a:moveTo>
                    <a:pt x="4395" y="28845"/>
                  </a:moveTo>
                  <a:lnTo>
                    <a:pt x="5936" y="28990"/>
                  </a:lnTo>
                  <a:lnTo>
                    <a:pt x="4416" y="29678"/>
                  </a:lnTo>
                  <a:lnTo>
                    <a:pt x="3270" y="29240"/>
                  </a:lnTo>
                  <a:lnTo>
                    <a:pt x="4395" y="28845"/>
                  </a:lnTo>
                  <a:close/>
                  <a:moveTo>
                    <a:pt x="28678" y="29136"/>
                  </a:moveTo>
                  <a:lnTo>
                    <a:pt x="29553" y="29469"/>
                  </a:lnTo>
                  <a:lnTo>
                    <a:pt x="28699" y="29761"/>
                  </a:lnTo>
                  <a:lnTo>
                    <a:pt x="27824" y="29532"/>
                  </a:lnTo>
                  <a:lnTo>
                    <a:pt x="28678" y="29136"/>
                  </a:lnTo>
                  <a:close/>
                  <a:moveTo>
                    <a:pt x="31281" y="29157"/>
                  </a:moveTo>
                  <a:lnTo>
                    <a:pt x="32135" y="29553"/>
                  </a:lnTo>
                  <a:lnTo>
                    <a:pt x="31260" y="29782"/>
                  </a:lnTo>
                  <a:lnTo>
                    <a:pt x="30406" y="29469"/>
                  </a:lnTo>
                  <a:lnTo>
                    <a:pt x="31281" y="29157"/>
                  </a:lnTo>
                  <a:close/>
                  <a:moveTo>
                    <a:pt x="13496" y="25866"/>
                  </a:moveTo>
                  <a:lnTo>
                    <a:pt x="26970" y="29594"/>
                  </a:lnTo>
                  <a:lnTo>
                    <a:pt x="26137" y="29969"/>
                  </a:lnTo>
                  <a:lnTo>
                    <a:pt x="10726" y="27116"/>
                  </a:lnTo>
                  <a:lnTo>
                    <a:pt x="13496" y="25866"/>
                  </a:lnTo>
                  <a:close/>
                  <a:moveTo>
                    <a:pt x="46526" y="26137"/>
                  </a:moveTo>
                  <a:lnTo>
                    <a:pt x="49254" y="27449"/>
                  </a:lnTo>
                  <a:lnTo>
                    <a:pt x="33801" y="30032"/>
                  </a:lnTo>
                  <a:lnTo>
                    <a:pt x="32989" y="29636"/>
                  </a:lnTo>
                  <a:lnTo>
                    <a:pt x="46526" y="26137"/>
                  </a:lnTo>
                  <a:close/>
                  <a:moveTo>
                    <a:pt x="55564" y="29261"/>
                  </a:moveTo>
                  <a:lnTo>
                    <a:pt x="56689" y="29698"/>
                  </a:lnTo>
                  <a:lnTo>
                    <a:pt x="55522" y="30094"/>
                  </a:lnTo>
                  <a:lnTo>
                    <a:pt x="54023" y="29386"/>
                  </a:lnTo>
                  <a:lnTo>
                    <a:pt x="55564" y="29261"/>
                  </a:lnTo>
                  <a:close/>
                  <a:moveTo>
                    <a:pt x="29969" y="29615"/>
                  </a:moveTo>
                  <a:lnTo>
                    <a:pt x="30760" y="29928"/>
                  </a:lnTo>
                  <a:lnTo>
                    <a:pt x="29969" y="30115"/>
                  </a:lnTo>
                  <a:lnTo>
                    <a:pt x="29178" y="29907"/>
                  </a:lnTo>
                  <a:lnTo>
                    <a:pt x="29969" y="29615"/>
                  </a:lnTo>
                  <a:close/>
                  <a:moveTo>
                    <a:pt x="27408" y="29719"/>
                  </a:moveTo>
                  <a:lnTo>
                    <a:pt x="28220" y="29948"/>
                  </a:lnTo>
                  <a:lnTo>
                    <a:pt x="27449" y="30219"/>
                  </a:lnTo>
                  <a:lnTo>
                    <a:pt x="26637" y="30073"/>
                  </a:lnTo>
                  <a:lnTo>
                    <a:pt x="27408" y="29719"/>
                  </a:lnTo>
                  <a:close/>
                  <a:moveTo>
                    <a:pt x="32551" y="29761"/>
                  </a:moveTo>
                  <a:lnTo>
                    <a:pt x="33301" y="30115"/>
                  </a:lnTo>
                  <a:lnTo>
                    <a:pt x="32489" y="30261"/>
                  </a:lnTo>
                  <a:lnTo>
                    <a:pt x="31718" y="29969"/>
                  </a:lnTo>
                  <a:lnTo>
                    <a:pt x="32551" y="29761"/>
                  </a:lnTo>
                  <a:close/>
                  <a:moveTo>
                    <a:pt x="28699" y="30073"/>
                  </a:moveTo>
                  <a:lnTo>
                    <a:pt x="29407" y="30261"/>
                  </a:lnTo>
                  <a:lnTo>
                    <a:pt x="28720" y="30448"/>
                  </a:lnTo>
                  <a:lnTo>
                    <a:pt x="28011" y="30323"/>
                  </a:lnTo>
                  <a:lnTo>
                    <a:pt x="28699" y="30073"/>
                  </a:lnTo>
                  <a:close/>
                  <a:moveTo>
                    <a:pt x="31239" y="30094"/>
                  </a:moveTo>
                  <a:lnTo>
                    <a:pt x="31927" y="30344"/>
                  </a:lnTo>
                  <a:lnTo>
                    <a:pt x="31219" y="30469"/>
                  </a:lnTo>
                  <a:lnTo>
                    <a:pt x="30531" y="30282"/>
                  </a:lnTo>
                  <a:lnTo>
                    <a:pt x="31239" y="30094"/>
                  </a:lnTo>
                  <a:close/>
                  <a:moveTo>
                    <a:pt x="10268" y="27324"/>
                  </a:moveTo>
                  <a:lnTo>
                    <a:pt x="25679" y="30177"/>
                  </a:lnTo>
                  <a:lnTo>
                    <a:pt x="24929" y="30531"/>
                  </a:lnTo>
                  <a:lnTo>
                    <a:pt x="10310" y="29115"/>
                  </a:lnTo>
                  <a:lnTo>
                    <a:pt x="8373" y="28199"/>
                  </a:lnTo>
                  <a:lnTo>
                    <a:pt x="10268" y="27324"/>
                  </a:lnTo>
                  <a:close/>
                  <a:moveTo>
                    <a:pt x="49712" y="27657"/>
                  </a:moveTo>
                  <a:lnTo>
                    <a:pt x="51607" y="28553"/>
                  </a:lnTo>
                  <a:lnTo>
                    <a:pt x="49649" y="29449"/>
                  </a:lnTo>
                  <a:lnTo>
                    <a:pt x="34988" y="30615"/>
                  </a:lnTo>
                  <a:lnTo>
                    <a:pt x="34259" y="30261"/>
                  </a:lnTo>
                  <a:lnTo>
                    <a:pt x="49712" y="27657"/>
                  </a:lnTo>
                  <a:close/>
                  <a:moveTo>
                    <a:pt x="26179" y="30282"/>
                  </a:moveTo>
                  <a:lnTo>
                    <a:pt x="26908" y="30407"/>
                  </a:lnTo>
                  <a:lnTo>
                    <a:pt x="26220" y="30636"/>
                  </a:lnTo>
                  <a:lnTo>
                    <a:pt x="25512" y="30573"/>
                  </a:lnTo>
                  <a:lnTo>
                    <a:pt x="26179" y="30282"/>
                  </a:lnTo>
                  <a:close/>
                  <a:moveTo>
                    <a:pt x="29969" y="30427"/>
                  </a:moveTo>
                  <a:lnTo>
                    <a:pt x="30531" y="30573"/>
                  </a:lnTo>
                  <a:lnTo>
                    <a:pt x="29969" y="30677"/>
                  </a:lnTo>
                  <a:lnTo>
                    <a:pt x="29386" y="30573"/>
                  </a:lnTo>
                  <a:lnTo>
                    <a:pt x="29969" y="30427"/>
                  </a:lnTo>
                  <a:close/>
                  <a:moveTo>
                    <a:pt x="33759" y="30344"/>
                  </a:moveTo>
                  <a:lnTo>
                    <a:pt x="34426" y="30656"/>
                  </a:lnTo>
                  <a:lnTo>
                    <a:pt x="33718" y="30698"/>
                  </a:lnTo>
                  <a:lnTo>
                    <a:pt x="33030" y="30448"/>
                  </a:lnTo>
                  <a:lnTo>
                    <a:pt x="33759" y="30344"/>
                  </a:lnTo>
                  <a:close/>
                  <a:moveTo>
                    <a:pt x="27470" y="30511"/>
                  </a:moveTo>
                  <a:lnTo>
                    <a:pt x="28053" y="30615"/>
                  </a:lnTo>
                  <a:lnTo>
                    <a:pt x="27491" y="30761"/>
                  </a:lnTo>
                  <a:lnTo>
                    <a:pt x="26908" y="30719"/>
                  </a:lnTo>
                  <a:lnTo>
                    <a:pt x="27470" y="30511"/>
                  </a:lnTo>
                  <a:close/>
                  <a:moveTo>
                    <a:pt x="32468" y="30552"/>
                  </a:moveTo>
                  <a:lnTo>
                    <a:pt x="33030" y="30761"/>
                  </a:lnTo>
                  <a:lnTo>
                    <a:pt x="32447" y="30802"/>
                  </a:lnTo>
                  <a:lnTo>
                    <a:pt x="31885" y="30656"/>
                  </a:lnTo>
                  <a:lnTo>
                    <a:pt x="32468" y="30552"/>
                  </a:lnTo>
                  <a:close/>
                  <a:moveTo>
                    <a:pt x="28720" y="30740"/>
                  </a:moveTo>
                  <a:lnTo>
                    <a:pt x="29136" y="30823"/>
                  </a:lnTo>
                  <a:lnTo>
                    <a:pt x="28740" y="30886"/>
                  </a:lnTo>
                  <a:lnTo>
                    <a:pt x="28324" y="30844"/>
                  </a:lnTo>
                  <a:lnTo>
                    <a:pt x="28720" y="30740"/>
                  </a:lnTo>
                  <a:close/>
                  <a:moveTo>
                    <a:pt x="31198" y="30761"/>
                  </a:moveTo>
                  <a:lnTo>
                    <a:pt x="31594" y="30865"/>
                  </a:lnTo>
                  <a:lnTo>
                    <a:pt x="31198" y="30906"/>
                  </a:lnTo>
                  <a:lnTo>
                    <a:pt x="30802" y="30823"/>
                  </a:lnTo>
                  <a:lnTo>
                    <a:pt x="31198" y="30761"/>
                  </a:lnTo>
                  <a:close/>
                  <a:moveTo>
                    <a:pt x="4437" y="29990"/>
                  </a:moveTo>
                  <a:lnTo>
                    <a:pt x="6915" y="30927"/>
                  </a:lnTo>
                  <a:lnTo>
                    <a:pt x="6915" y="30927"/>
                  </a:lnTo>
                  <a:lnTo>
                    <a:pt x="2479" y="30886"/>
                  </a:lnTo>
                  <a:lnTo>
                    <a:pt x="4437" y="29990"/>
                  </a:lnTo>
                  <a:close/>
                  <a:moveTo>
                    <a:pt x="6519" y="29053"/>
                  </a:moveTo>
                  <a:lnTo>
                    <a:pt x="10226" y="29407"/>
                  </a:lnTo>
                  <a:lnTo>
                    <a:pt x="13517" y="30969"/>
                  </a:lnTo>
                  <a:lnTo>
                    <a:pt x="7769" y="30927"/>
                  </a:lnTo>
                  <a:lnTo>
                    <a:pt x="4812" y="29823"/>
                  </a:lnTo>
                  <a:lnTo>
                    <a:pt x="6519" y="29053"/>
                  </a:lnTo>
                  <a:close/>
                  <a:moveTo>
                    <a:pt x="29969" y="30969"/>
                  </a:moveTo>
                  <a:lnTo>
                    <a:pt x="30073" y="30990"/>
                  </a:lnTo>
                  <a:lnTo>
                    <a:pt x="29969" y="31010"/>
                  </a:lnTo>
                  <a:lnTo>
                    <a:pt x="29844" y="30990"/>
                  </a:lnTo>
                  <a:lnTo>
                    <a:pt x="29969" y="30969"/>
                  </a:lnTo>
                  <a:close/>
                  <a:moveTo>
                    <a:pt x="11059" y="29490"/>
                  </a:moveTo>
                  <a:lnTo>
                    <a:pt x="24409" y="30761"/>
                  </a:lnTo>
                  <a:lnTo>
                    <a:pt x="23763" y="31052"/>
                  </a:lnTo>
                  <a:lnTo>
                    <a:pt x="14204" y="30990"/>
                  </a:lnTo>
                  <a:lnTo>
                    <a:pt x="11059" y="29490"/>
                  </a:lnTo>
                  <a:close/>
                  <a:moveTo>
                    <a:pt x="24992" y="30823"/>
                  </a:moveTo>
                  <a:lnTo>
                    <a:pt x="25575" y="30865"/>
                  </a:lnTo>
                  <a:lnTo>
                    <a:pt x="25033" y="31073"/>
                  </a:lnTo>
                  <a:lnTo>
                    <a:pt x="24450" y="31073"/>
                  </a:lnTo>
                  <a:lnTo>
                    <a:pt x="24992" y="30823"/>
                  </a:lnTo>
                  <a:close/>
                  <a:moveTo>
                    <a:pt x="26262" y="30948"/>
                  </a:moveTo>
                  <a:lnTo>
                    <a:pt x="26679" y="30969"/>
                  </a:lnTo>
                  <a:lnTo>
                    <a:pt x="26283" y="31073"/>
                  </a:lnTo>
                  <a:lnTo>
                    <a:pt x="25866" y="31073"/>
                  </a:lnTo>
                  <a:lnTo>
                    <a:pt x="26262" y="30948"/>
                  </a:lnTo>
                  <a:close/>
                  <a:moveTo>
                    <a:pt x="27512" y="31052"/>
                  </a:moveTo>
                  <a:lnTo>
                    <a:pt x="27637" y="31073"/>
                  </a:lnTo>
                  <a:lnTo>
                    <a:pt x="27512" y="31094"/>
                  </a:lnTo>
                  <a:lnTo>
                    <a:pt x="27408" y="31094"/>
                  </a:lnTo>
                  <a:lnTo>
                    <a:pt x="27512" y="31052"/>
                  </a:lnTo>
                  <a:close/>
                  <a:moveTo>
                    <a:pt x="32406" y="31094"/>
                  </a:moveTo>
                  <a:lnTo>
                    <a:pt x="32531" y="31135"/>
                  </a:lnTo>
                  <a:lnTo>
                    <a:pt x="32406" y="31135"/>
                  </a:lnTo>
                  <a:lnTo>
                    <a:pt x="32302" y="31115"/>
                  </a:lnTo>
                  <a:lnTo>
                    <a:pt x="32406" y="31094"/>
                  </a:lnTo>
                  <a:close/>
                  <a:moveTo>
                    <a:pt x="33676" y="31010"/>
                  </a:moveTo>
                  <a:lnTo>
                    <a:pt x="34051" y="31135"/>
                  </a:lnTo>
                  <a:lnTo>
                    <a:pt x="33655" y="31135"/>
                  </a:lnTo>
                  <a:lnTo>
                    <a:pt x="33260" y="31031"/>
                  </a:lnTo>
                  <a:lnTo>
                    <a:pt x="33676" y="31010"/>
                  </a:lnTo>
                  <a:close/>
                  <a:moveTo>
                    <a:pt x="34946" y="30906"/>
                  </a:moveTo>
                  <a:lnTo>
                    <a:pt x="35488" y="31156"/>
                  </a:lnTo>
                  <a:lnTo>
                    <a:pt x="34905" y="31156"/>
                  </a:lnTo>
                  <a:lnTo>
                    <a:pt x="34343" y="30948"/>
                  </a:lnTo>
                  <a:lnTo>
                    <a:pt x="34946" y="30906"/>
                  </a:lnTo>
                  <a:close/>
                  <a:moveTo>
                    <a:pt x="48879" y="29803"/>
                  </a:moveTo>
                  <a:lnTo>
                    <a:pt x="45713" y="31240"/>
                  </a:lnTo>
                  <a:lnTo>
                    <a:pt x="36175" y="31156"/>
                  </a:lnTo>
                  <a:lnTo>
                    <a:pt x="35530" y="30844"/>
                  </a:lnTo>
                  <a:lnTo>
                    <a:pt x="48879" y="29803"/>
                  </a:lnTo>
                  <a:close/>
                  <a:moveTo>
                    <a:pt x="53440" y="29428"/>
                  </a:moveTo>
                  <a:lnTo>
                    <a:pt x="55127" y="30240"/>
                  </a:lnTo>
                  <a:lnTo>
                    <a:pt x="52169" y="31302"/>
                  </a:lnTo>
                  <a:lnTo>
                    <a:pt x="46401" y="31240"/>
                  </a:lnTo>
                  <a:lnTo>
                    <a:pt x="49733" y="29719"/>
                  </a:lnTo>
                  <a:lnTo>
                    <a:pt x="53440" y="29428"/>
                  </a:lnTo>
                  <a:close/>
                  <a:moveTo>
                    <a:pt x="55502" y="30407"/>
                  </a:moveTo>
                  <a:lnTo>
                    <a:pt x="57438" y="31344"/>
                  </a:lnTo>
                  <a:lnTo>
                    <a:pt x="53002" y="31302"/>
                  </a:lnTo>
                  <a:lnTo>
                    <a:pt x="55502" y="30407"/>
                  </a:lnTo>
                  <a:close/>
                  <a:moveTo>
                    <a:pt x="25200" y="31365"/>
                  </a:moveTo>
                  <a:lnTo>
                    <a:pt x="25075" y="31385"/>
                  </a:lnTo>
                  <a:lnTo>
                    <a:pt x="24971" y="31406"/>
                  </a:lnTo>
                  <a:lnTo>
                    <a:pt x="24971" y="31406"/>
                  </a:lnTo>
                  <a:lnTo>
                    <a:pt x="25075" y="31365"/>
                  </a:lnTo>
                  <a:close/>
                  <a:moveTo>
                    <a:pt x="34842" y="31448"/>
                  </a:moveTo>
                  <a:lnTo>
                    <a:pt x="34946" y="31489"/>
                  </a:lnTo>
                  <a:lnTo>
                    <a:pt x="34946" y="31489"/>
                  </a:lnTo>
                  <a:lnTo>
                    <a:pt x="34842" y="31469"/>
                  </a:lnTo>
                  <a:lnTo>
                    <a:pt x="34738" y="31448"/>
                  </a:lnTo>
                  <a:close/>
                  <a:moveTo>
                    <a:pt x="24221" y="31344"/>
                  </a:moveTo>
                  <a:lnTo>
                    <a:pt x="23846" y="31489"/>
                  </a:lnTo>
                  <a:lnTo>
                    <a:pt x="23451" y="31510"/>
                  </a:lnTo>
                  <a:lnTo>
                    <a:pt x="23451" y="31510"/>
                  </a:lnTo>
                  <a:lnTo>
                    <a:pt x="23825" y="31344"/>
                  </a:lnTo>
                  <a:close/>
                  <a:moveTo>
                    <a:pt x="36092" y="31448"/>
                  </a:moveTo>
                  <a:lnTo>
                    <a:pt x="36467" y="31635"/>
                  </a:lnTo>
                  <a:lnTo>
                    <a:pt x="36071" y="31594"/>
                  </a:lnTo>
                  <a:lnTo>
                    <a:pt x="35696" y="31448"/>
                  </a:lnTo>
                  <a:close/>
                  <a:moveTo>
                    <a:pt x="22784" y="31864"/>
                  </a:moveTo>
                  <a:lnTo>
                    <a:pt x="22680" y="31906"/>
                  </a:lnTo>
                  <a:lnTo>
                    <a:pt x="22576" y="31927"/>
                  </a:lnTo>
                  <a:lnTo>
                    <a:pt x="22576" y="31927"/>
                  </a:lnTo>
                  <a:lnTo>
                    <a:pt x="22680" y="31864"/>
                  </a:lnTo>
                  <a:close/>
                  <a:moveTo>
                    <a:pt x="37237" y="31989"/>
                  </a:moveTo>
                  <a:lnTo>
                    <a:pt x="37341" y="32031"/>
                  </a:lnTo>
                  <a:lnTo>
                    <a:pt x="37237" y="32010"/>
                  </a:lnTo>
                  <a:lnTo>
                    <a:pt x="37112" y="31989"/>
                  </a:lnTo>
                  <a:close/>
                  <a:moveTo>
                    <a:pt x="14829" y="31281"/>
                  </a:moveTo>
                  <a:lnTo>
                    <a:pt x="23138" y="31344"/>
                  </a:lnTo>
                  <a:lnTo>
                    <a:pt x="22597" y="31594"/>
                  </a:lnTo>
                  <a:lnTo>
                    <a:pt x="16495" y="32073"/>
                  </a:lnTo>
                  <a:lnTo>
                    <a:pt x="14829" y="31281"/>
                  </a:lnTo>
                  <a:close/>
                  <a:moveTo>
                    <a:pt x="36779" y="31448"/>
                  </a:moveTo>
                  <a:lnTo>
                    <a:pt x="45089" y="31531"/>
                  </a:lnTo>
                  <a:lnTo>
                    <a:pt x="43423" y="32302"/>
                  </a:lnTo>
                  <a:lnTo>
                    <a:pt x="37321" y="31698"/>
                  </a:lnTo>
                  <a:lnTo>
                    <a:pt x="36779" y="31448"/>
                  </a:lnTo>
                  <a:close/>
                  <a:moveTo>
                    <a:pt x="8560" y="31219"/>
                  </a:moveTo>
                  <a:lnTo>
                    <a:pt x="14141" y="31260"/>
                  </a:lnTo>
                  <a:lnTo>
                    <a:pt x="15912" y="32114"/>
                  </a:lnTo>
                  <a:lnTo>
                    <a:pt x="11809" y="32447"/>
                  </a:lnTo>
                  <a:lnTo>
                    <a:pt x="8560" y="31219"/>
                  </a:lnTo>
                  <a:close/>
                  <a:moveTo>
                    <a:pt x="21826" y="31948"/>
                  </a:moveTo>
                  <a:lnTo>
                    <a:pt x="21472" y="32114"/>
                  </a:lnTo>
                  <a:lnTo>
                    <a:pt x="17848" y="32718"/>
                  </a:lnTo>
                  <a:lnTo>
                    <a:pt x="17015" y="32322"/>
                  </a:lnTo>
                  <a:lnTo>
                    <a:pt x="21826" y="31948"/>
                  </a:lnTo>
                  <a:close/>
                  <a:moveTo>
                    <a:pt x="45776" y="31531"/>
                  </a:moveTo>
                  <a:lnTo>
                    <a:pt x="51357" y="31573"/>
                  </a:lnTo>
                  <a:lnTo>
                    <a:pt x="48088" y="32739"/>
                  </a:lnTo>
                  <a:lnTo>
                    <a:pt x="43985" y="32343"/>
                  </a:lnTo>
                  <a:lnTo>
                    <a:pt x="45776" y="31531"/>
                  </a:lnTo>
                  <a:close/>
                  <a:moveTo>
                    <a:pt x="38070" y="32073"/>
                  </a:moveTo>
                  <a:lnTo>
                    <a:pt x="42881" y="32531"/>
                  </a:lnTo>
                  <a:lnTo>
                    <a:pt x="42048" y="32906"/>
                  </a:lnTo>
                  <a:lnTo>
                    <a:pt x="38445" y="32239"/>
                  </a:lnTo>
                  <a:lnTo>
                    <a:pt x="38070" y="32073"/>
                  </a:lnTo>
                  <a:close/>
                  <a:moveTo>
                    <a:pt x="1854" y="31177"/>
                  </a:moveTo>
                  <a:lnTo>
                    <a:pt x="7706" y="31219"/>
                  </a:lnTo>
                  <a:lnTo>
                    <a:pt x="11143" y="32489"/>
                  </a:lnTo>
                  <a:lnTo>
                    <a:pt x="5395" y="32947"/>
                  </a:lnTo>
                  <a:lnTo>
                    <a:pt x="771" y="31677"/>
                  </a:lnTo>
                  <a:lnTo>
                    <a:pt x="1854" y="31177"/>
                  </a:lnTo>
                  <a:close/>
                  <a:moveTo>
                    <a:pt x="20452" y="32572"/>
                  </a:moveTo>
                  <a:lnTo>
                    <a:pt x="20348" y="32614"/>
                  </a:lnTo>
                  <a:lnTo>
                    <a:pt x="18598" y="33072"/>
                  </a:lnTo>
                  <a:lnTo>
                    <a:pt x="18307" y="32926"/>
                  </a:lnTo>
                  <a:lnTo>
                    <a:pt x="20452" y="32572"/>
                  </a:lnTo>
                  <a:close/>
                  <a:moveTo>
                    <a:pt x="39445" y="32718"/>
                  </a:moveTo>
                  <a:lnTo>
                    <a:pt x="41590" y="33114"/>
                  </a:lnTo>
                  <a:lnTo>
                    <a:pt x="41298" y="33260"/>
                  </a:lnTo>
                  <a:lnTo>
                    <a:pt x="39549" y="32781"/>
                  </a:lnTo>
                  <a:lnTo>
                    <a:pt x="39445" y="32718"/>
                  </a:lnTo>
                  <a:close/>
                  <a:moveTo>
                    <a:pt x="16432" y="32364"/>
                  </a:moveTo>
                  <a:lnTo>
                    <a:pt x="17349" y="32801"/>
                  </a:lnTo>
                  <a:lnTo>
                    <a:pt x="14183" y="33322"/>
                  </a:lnTo>
                  <a:lnTo>
                    <a:pt x="12455" y="32677"/>
                  </a:lnTo>
                  <a:lnTo>
                    <a:pt x="16432" y="32364"/>
                  </a:lnTo>
                  <a:close/>
                  <a:moveTo>
                    <a:pt x="52211" y="31594"/>
                  </a:moveTo>
                  <a:lnTo>
                    <a:pt x="58063" y="31635"/>
                  </a:lnTo>
                  <a:lnTo>
                    <a:pt x="59146" y="32156"/>
                  </a:lnTo>
                  <a:lnTo>
                    <a:pt x="54502" y="33364"/>
                  </a:lnTo>
                  <a:lnTo>
                    <a:pt x="48775" y="32801"/>
                  </a:lnTo>
                  <a:lnTo>
                    <a:pt x="52211" y="31594"/>
                  </a:lnTo>
                  <a:close/>
                  <a:moveTo>
                    <a:pt x="43464" y="32593"/>
                  </a:moveTo>
                  <a:lnTo>
                    <a:pt x="47442" y="32968"/>
                  </a:lnTo>
                  <a:lnTo>
                    <a:pt x="45693" y="33593"/>
                  </a:lnTo>
                  <a:lnTo>
                    <a:pt x="42548" y="33010"/>
                  </a:lnTo>
                  <a:lnTo>
                    <a:pt x="43464" y="32593"/>
                  </a:lnTo>
                  <a:close/>
                  <a:moveTo>
                    <a:pt x="17807" y="33010"/>
                  </a:moveTo>
                  <a:lnTo>
                    <a:pt x="18161" y="33176"/>
                  </a:lnTo>
                  <a:lnTo>
                    <a:pt x="15599" y="33843"/>
                  </a:lnTo>
                  <a:lnTo>
                    <a:pt x="14725" y="33530"/>
                  </a:lnTo>
                  <a:lnTo>
                    <a:pt x="17807" y="33010"/>
                  </a:lnTo>
                  <a:close/>
                  <a:moveTo>
                    <a:pt x="11767" y="32739"/>
                  </a:moveTo>
                  <a:lnTo>
                    <a:pt x="13621" y="33426"/>
                  </a:lnTo>
                  <a:lnTo>
                    <a:pt x="9560" y="34093"/>
                  </a:lnTo>
                  <a:lnTo>
                    <a:pt x="6207" y="33176"/>
                  </a:lnTo>
                  <a:lnTo>
                    <a:pt x="11767" y="32739"/>
                  </a:lnTo>
                  <a:close/>
                  <a:moveTo>
                    <a:pt x="42090" y="33218"/>
                  </a:moveTo>
                  <a:lnTo>
                    <a:pt x="45151" y="33780"/>
                  </a:lnTo>
                  <a:lnTo>
                    <a:pt x="44297" y="34093"/>
                  </a:lnTo>
                  <a:lnTo>
                    <a:pt x="41736" y="33385"/>
                  </a:lnTo>
                  <a:lnTo>
                    <a:pt x="42090" y="33218"/>
                  </a:lnTo>
                  <a:close/>
                  <a:moveTo>
                    <a:pt x="18390" y="33426"/>
                  </a:moveTo>
                  <a:lnTo>
                    <a:pt x="16370" y="34134"/>
                  </a:lnTo>
                  <a:lnTo>
                    <a:pt x="16057" y="34030"/>
                  </a:lnTo>
                  <a:lnTo>
                    <a:pt x="18390" y="33426"/>
                  </a:lnTo>
                  <a:close/>
                  <a:moveTo>
                    <a:pt x="41486" y="33614"/>
                  </a:moveTo>
                  <a:lnTo>
                    <a:pt x="43818" y="34259"/>
                  </a:lnTo>
                  <a:lnTo>
                    <a:pt x="43506" y="34363"/>
                  </a:lnTo>
                  <a:lnTo>
                    <a:pt x="41486" y="33614"/>
                  </a:lnTo>
                  <a:close/>
                  <a:moveTo>
                    <a:pt x="48129" y="33031"/>
                  </a:moveTo>
                  <a:lnTo>
                    <a:pt x="53669" y="33572"/>
                  </a:lnTo>
                  <a:lnTo>
                    <a:pt x="50316" y="34447"/>
                  </a:lnTo>
                  <a:lnTo>
                    <a:pt x="46276" y="33697"/>
                  </a:lnTo>
                  <a:lnTo>
                    <a:pt x="48129" y="33031"/>
                  </a:lnTo>
                  <a:close/>
                  <a:moveTo>
                    <a:pt x="14162" y="33635"/>
                  </a:moveTo>
                  <a:lnTo>
                    <a:pt x="15099" y="33968"/>
                  </a:lnTo>
                  <a:lnTo>
                    <a:pt x="11996" y="34780"/>
                  </a:lnTo>
                  <a:lnTo>
                    <a:pt x="10226" y="34280"/>
                  </a:lnTo>
                  <a:lnTo>
                    <a:pt x="14162" y="33635"/>
                  </a:lnTo>
                  <a:close/>
                  <a:moveTo>
                    <a:pt x="45713" y="33884"/>
                  </a:moveTo>
                  <a:lnTo>
                    <a:pt x="49649" y="34613"/>
                  </a:lnTo>
                  <a:lnTo>
                    <a:pt x="47858" y="35072"/>
                  </a:lnTo>
                  <a:lnTo>
                    <a:pt x="44776" y="34218"/>
                  </a:lnTo>
                  <a:lnTo>
                    <a:pt x="45713" y="33884"/>
                  </a:lnTo>
                  <a:close/>
                  <a:moveTo>
                    <a:pt x="15578" y="34155"/>
                  </a:moveTo>
                  <a:lnTo>
                    <a:pt x="15953" y="34280"/>
                  </a:lnTo>
                  <a:lnTo>
                    <a:pt x="13454" y="35176"/>
                  </a:lnTo>
                  <a:lnTo>
                    <a:pt x="12559" y="34926"/>
                  </a:lnTo>
                  <a:lnTo>
                    <a:pt x="15578" y="34155"/>
                  </a:lnTo>
                  <a:close/>
                  <a:moveTo>
                    <a:pt x="1313" y="35113"/>
                  </a:moveTo>
                  <a:lnTo>
                    <a:pt x="2375" y="35301"/>
                  </a:lnTo>
                  <a:lnTo>
                    <a:pt x="1896" y="35384"/>
                  </a:lnTo>
                  <a:lnTo>
                    <a:pt x="1313" y="35113"/>
                  </a:lnTo>
                  <a:close/>
                  <a:moveTo>
                    <a:pt x="16203" y="34509"/>
                  </a:moveTo>
                  <a:lnTo>
                    <a:pt x="14246" y="35405"/>
                  </a:lnTo>
                  <a:lnTo>
                    <a:pt x="13933" y="35321"/>
                  </a:lnTo>
                  <a:lnTo>
                    <a:pt x="16203" y="34509"/>
                  </a:lnTo>
                  <a:close/>
                  <a:moveTo>
                    <a:pt x="44297" y="34384"/>
                  </a:moveTo>
                  <a:lnTo>
                    <a:pt x="47296" y="35217"/>
                  </a:lnTo>
                  <a:lnTo>
                    <a:pt x="46421" y="35446"/>
                  </a:lnTo>
                  <a:lnTo>
                    <a:pt x="43922" y="34530"/>
                  </a:lnTo>
                  <a:lnTo>
                    <a:pt x="44297" y="34384"/>
                  </a:lnTo>
                  <a:close/>
                  <a:moveTo>
                    <a:pt x="43672" y="34738"/>
                  </a:moveTo>
                  <a:lnTo>
                    <a:pt x="45922" y="35571"/>
                  </a:lnTo>
                  <a:lnTo>
                    <a:pt x="45609" y="35655"/>
                  </a:lnTo>
                  <a:lnTo>
                    <a:pt x="43672" y="34738"/>
                  </a:lnTo>
                  <a:close/>
                  <a:moveTo>
                    <a:pt x="58542" y="35592"/>
                  </a:moveTo>
                  <a:lnTo>
                    <a:pt x="57959" y="35863"/>
                  </a:lnTo>
                  <a:lnTo>
                    <a:pt x="57480" y="35759"/>
                  </a:lnTo>
                  <a:lnTo>
                    <a:pt x="58542" y="35592"/>
                  </a:lnTo>
                  <a:close/>
                  <a:moveTo>
                    <a:pt x="9539" y="34405"/>
                  </a:moveTo>
                  <a:lnTo>
                    <a:pt x="11434" y="34926"/>
                  </a:lnTo>
                  <a:lnTo>
                    <a:pt x="7456" y="35946"/>
                  </a:lnTo>
                  <a:lnTo>
                    <a:pt x="4041" y="35321"/>
                  </a:lnTo>
                  <a:lnTo>
                    <a:pt x="9539" y="34405"/>
                  </a:lnTo>
                  <a:close/>
                  <a:moveTo>
                    <a:pt x="50316" y="34738"/>
                  </a:moveTo>
                  <a:lnTo>
                    <a:pt x="55814" y="35759"/>
                  </a:lnTo>
                  <a:lnTo>
                    <a:pt x="52378" y="36321"/>
                  </a:lnTo>
                  <a:lnTo>
                    <a:pt x="48421" y="35238"/>
                  </a:lnTo>
                  <a:lnTo>
                    <a:pt x="50316" y="34738"/>
                  </a:lnTo>
                  <a:close/>
                  <a:moveTo>
                    <a:pt x="11996" y="35072"/>
                  </a:moveTo>
                  <a:lnTo>
                    <a:pt x="12975" y="35342"/>
                  </a:lnTo>
                  <a:lnTo>
                    <a:pt x="9955" y="36425"/>
                  </a:lnTo>
                  <a:lnTo>
                    <a:pt x="8144" y="36071"/>
                  </a:lnTo>
                  <a:lnTo>
                    <a:pt x="11996" y="35072"/>
                  </a:lnTo>
                  <a:close/>
                  <a:moveTo>
                    <a:pt x="3208" y="35467"/>
                  </a:moveTo>
                  <a:lnTo>
                    <a:pt x="6790" y="36134"/>
                  </a:lnTo>
                  <a:lnTo>
                    <a:pt x="4624" y="36696"/>
                  </a:lnTo>
                  <a:lnTo>
                    <a:pt x="2354" y="35613"/>
                  </a:lnTo>
                  <a:lnTo>
                    <a:pt x="3208" y="35467"/>
                  </a:lnTo>
                  <a:close/>
                  <a:moveTo>
                    <a:pt x="13454" y="35488"/>
                  </a:moveTo>
                  <a:lnTo>
                    <a:pt x="13829" y="35592"/>
                  </a:lnTo>
                  <a:lnTo>
                    <a:pt x="11413" y="36696"/>
                  </a:lnTo>
                  <a:lnTo>
                    <a:pt x="10518" y="36529"/>
                  </a:lnTo>
                  <a:lnTo>
                    <a:pt x="13454" y="35488"/>
                  </a:lnTo>
                  <a:close/>
                  <a:moveTo>
                    <a:pt x="47858" y="35384"/>
                  </a:moveTo>
                  <a:lnTo>
                    <a:pt x="51711" y="36446"/>
                  </a:lnTo>
                  <a:lnTo>
                    <a:pt x="49879" y="36738"/>
                  </a:lnTo>
                  <a:lnTo>
                    <a:pt x="46880" y="35634"/>
                  </a:lnTo>
                  <a:lnTo>
                    <a:pt x="47858" y="35384"/>
                  </a:lnTo>
                  <a:close/>
                  <a:moveTo>
                    <a:pt x="46401" y="35759"/>
                  </a:moveTo>
                  <a:lnTo>
                    <a:pt x="49316" y="36842"/>
                  </a:lnTo>
                  <a:lnTo>
                    <a:pt x="48400" y="36987"/>
                  </a:lnTo>
                  <a:lnTo>
                    <a:pt x="46005" y="35842"/>
                  </a:lnTo>
                  <a:lnTo>
                    <a:pt x="46401" y="35759"/>
                  </a:lnTo>
                  <a:close/>
                  <a:moveTo>
                    <a:pt x="56647" y="35905"/>
                  </a:moveTo>
                  <a:lnTo>
                    <a:pt x="57501" y="36071"/>
                  </a:lnTo>
                  <a:lnTo>
                    <a:pt x="55210" y="37112"/>
                  </a:lnTo>
                  <a:lnTo>
                    <a:pt x="53044" y="36508"/>
                  </a:lnTo>
                  <a:lnTo>
                    <a:pt x="56647" y="35905"/>
                  </a:lnTo>
                  <a:close/>
                  <a:moveTo>
                    <a:pt x="7477" y="36259"/>
                  </a:moveTo>
                  <a:lnTo>
                    <a:pt x="9414" y="36613"/>
                  </a:lnTo>
                  <a:lnTo>
                    <a:pt x="6561" y="37612"/>
                  </a:lnTo>
                  <a:lnTo>
                    <a:pt x="5020" y="36883"/>
                  </a:lnTo>
                  <a:lnTo>
                    <a:pt x="7477" y="36259"/>
                  </a:lnTo>
                  <a:close/>
                  <a:moveTo>
                    <a:pt x="4582" y="37008"/>
                  </a:moveTo>
                  <a:lnTo>
                    <a:pt x="6186" y="37758"/>
                  </a:lnTo>
                  <a:lnTo>
                    <a:pt x="5520" y="37987"/>
                  </a:lnTo>
                  <a:lnTo>
                    <a:pt x="2063" y="37654"/>
                  </a:lnTo>
                  <a:lnTo>
                    <a:pt x="4582" y="37008"/>
                  </a:lnTo>
                  <a:close/>
                  <a:moveTo>
                    <a:pt x="52357" y="36633"/>
                  </a:moveTo>
                  <a:lnTo>
                    <a:pt x="54793" y="37300"/>
                  </a:lnTo>
                  <a:lnTo>
                    <a:pt x="53252" y="38008"/>
                  </a:lnTo>
                  <a:lnTo>
                    <a:pt x="50420" y="36946"/>
                  </a:lnTo>
                  <a:lnTo>
                    <a:pt x="52357" y="36633"/>
                  </a:lnTo>
                  <a:close/>
                  <a:moveTo>
                    <a:pt x="6540" y="37925"/>
                  </a:moveTo>
                  <a:lnTo>
                    <a:pt x="6936" y="38112"/>
                  </a:lnTo>
                  <a:lnTo>
                    <a:pt x="6936" y="38112"/>
                  </a:lnTo>
                  <a:lnTo>
                    <a:pt x="6207" y="38050"/>
                  </a:lnTo>
                  <a:lnTo>
                    <a:pt x="6540" y="37925"/>
                  </a:lnTo>
                  <a:close/>
                  <a:moveTo>
                    <a:pt x="9976" y="36717"/>
                  </a:moveTo>
                  <a:lnTo>
                    <a:pt x="10955" y="36904"/>
                  </a:lnTo>
                  <a:lnTo>
                    <a:pt x="8060" y="38216"/>
                  </a:lnTo>
                  <a:lnTo>
                    <a:pt x="7790" y="38195"/>
                  </a:lnTo>
                  <a:lnTo>
                    <a:pt x="6936" y="37800"/>
                  </a:lnTo>
                  <a:lnTo>
                    <a:pt x="9976" y="36717"/>
                  </a:lnTo>
                  <a:close/>
                  <a:moveTo>
                    <a:pt x="55231" y="37425"/>
                  </a:moveTo>
                  <a:lnTo>
                    <a:pt x="57751" y="38112"/>
                  </a:lnTo>
                  <a:lnTo>
                    <a:pt x="54273" y="38383"/>
                  </a:lnTo>
                  <a:lnTo>
                    <a:pt x="53627" y="38154"/>
                  </a:lnTo>
                  <a:lnTo>
                    <a:pt x="55231" y="37425"/>
                  </a:lnTo>
                  <a:close/>
                  <a:moveTo>
                    <a:pt x="28761" y="31385"/>
                  </a:moveTo>
                  <a:lnTo>
                    <a:pt x="31177" y="31406"/>
                  </a:lnTo>
                  <a:lnTo>
                    <a:pt x="33572" y="31635"/>
                  </a:lnTo>
                  <a:lnTo>
                    <a:pt x="35946" y="32073"/>
                  </a:lnTo>
                  <a:lnTo>
                    <a:pt x="38279" y="32718"/>
                  </a:lnTo>
                  <a:lnTo>
                    <a:pt x="40549" y="33572"/>
                  </a:lnTo>
                  <a:lnTo>
                    <a:pt x="40569" y="33593"/>
                  </a:lnTo>
                  <a:lnTo>
                    <a:pt x="29907" y="38466"/>
                  </a:lnTo>
                  <a:lnTo>
                    <a:pt x="19306" y="33405"/>
                  </a:lnTo>
                  <a:lnTo>
                    <a:pt x="19327" y="33405"/>
                  </a:lnTo>
                  <a:lnTo>
                    <a:pt x="21618" y="32593"/>
                  </a:lnTo>
                  <a:lnTo>
                    <a:pt x="23950" y="31989"/>
                  </a:lnTo>
                  <a:lnTo>
                    <a:pt x="26345" y="31573"/>
                  </a:lnTo>
                  <a:lnTo>
                    <a:pt x="28761" y="31385"/>
                  </a:lnTo>
                  <a:close/>
                  <a:moveTo>
                    <a:pt x="53252" y="38320"/>
                  </a:moveTo>
                  <a:lnTo>
                    <a:pt x="53606" y="38445"/>
                  </a:lnTo>
                  <a:lnTo>
                    <a:pt x="52857" y="38508"/>
                  </a:lnTo>
                  <a:lnTo>
                    <a:pt x="53252" y="38320"/>
                  </a:lnTo>
                  <a:close/>
                  <a:moveTo>
                    <a:pt x="49858" y="37050"/>
                  </a:moveTo>
                  <a:lnTo>
                    <a:pt x="52877" y="38175"/>
                  </a:lnTo>
                  <a:lnTo>
                    <a:pt x="52024" y="38570"/>
                  </a:lnTo>
                  <a:lnTo>
                    <a:pt x="51753" y="38591"/>
                  </a:lnTo>
                  <a:lnTo>
                    <a:pt x="48858" y="37217"/>
                  </a:lnTo>
                  <a:lnTo>
                    <a:pt x="49858" y="37050"/>
                  </a:lnTo>
                  <a:close/>
                  <a:moveTo>
                    <a:pt x="18973" y="33572"/>
                  </a:moveTo>
                  <a:lnTo>
                    <a:pt x="29553" y="38612"/>
                  </a:lnTo>
                  <a:lnTo>
                    <a:pt x="29011" y="38862"/>
                  </a:lnTo>
                  <a:lnTo>
                    <a:pt x="17099" y="34405"/>
                  </a:lnTo>
                  <a:lnTo>
                    <a:pt x="18973" y="33572"/>
                  </a:lnTo>
                  <a:close/>
                  <a:moveTo>
                    <a:pt x="40923" y="33739"/>
                  </a:moveTo>
                  <a:lnTo>
                    <a:pt x="42756" y="34634"/>
                  </a:lnTo>
                  <a:lnTo>
                    <a:pt x="30781" y="38883"/>
                  </a:lnTo>
                  <a:lnTo>
                    <a:pt x="30240" y="38612"/>
                  </a:lnTo>
                  <a:lnTo>
                    <a:pt x="40923" y="33739"/>
                  </a:lnTo>
                  <a:close/>
                  <a:moveTo>
                    <a:pt x="1250" y="37862"/>
                  </a:moveTo>
                  <a:lnTo>
                    <a:pt x="4874" y="38216"/>
                  </a:lnTo>
                  <a:lnTo>
                    <a:pt x="2771" y="38966"/>
                  </a:lnTo>
                  <a:lnTo>
                    <a:pt x="396" y="38091"/>
                  </a:lnTo>
                  <a:lnTo>
                    <a:pt x="1250" y="37862"/>
                  </a:lnTo>
                  <a:close/>
                  <a:moveTo>
                    <a:pt x="29907" y="38779"/>
                  </a:moveTo>
                  <a:lnTo>
                    <a:pt x="30386" y="39008"/>
                  </a:lnTo>
                  <a:lnTo>
                    <a:pt x="29907" y="39195"/>
                  </a:lnTo>
                  <a:lnTo>
                    <a:pt x="29407" y="39008"/>
                  </a:lnTo>
                  <a:lnTo>
                    <a:pt x="29907" y="38779"/>
                  </a:lnTo>
                  <a:close/>
                  <a:moveTo>
                    <a:pt x="16724" y="34593"/>
                  </a:moveTo>
                  <a:lnTo>
                    <a:pt x="28636" y="39028"/>
                  </a:lnTo>
                  <a:lnTo>
                    <a:pt x="28157" y="39258"/>
                  </a:lnTo>
                  <a:lnTo>
                    <a:pt x="14683" y="35530"/>
                  </a:lnTo>
                  <a:lnTo>
                    <a:pt x="16724" y="34593"/>
                  </a:lnTo>
                  <a:close/>
                  <a:moveTo>
                    <a:pt x="43131" y="34801"/>
                  </a:moveTo>
                  <a:lnTo>
                    <a:pt x="45172" y="35780"/>
                  </a:lnTo>
                  <a:lnTo>
                    <a:pt x="31635" y="39278"/>
                  </a:lnTo>
                  <a:lnTo>
                    <a:pt x="31156" y="39049"/>
                  </a:lnTo>
                  <a:lnTo>
                    <a:pt x="43131" y="34801"/>
                  </a:lnTo>
                  <a:close/>
                  <a:moveTo>
                    <a:pt x="58563" y="38341"/>
                  </a:moveTo>
                  <a:lnTo>
                    <a:pt x="59396" y="38570"/>
                  </a:lnTo>
                  <a:lnTo>
                    <a:pt x="57022" y="39424"/>
                  </a:lnTo>
                  <a:lnTo>
                    <a:pt x="54918" y="38633"/>
                  </a:lnTo>
                  <a:lnTo>
                    <a:pt x="58563" y="38341"/>
                  </a:lnTo>
                  <a:close/>
                  <a:moveTo>
                    <a:pt x="29032" y="39174"/>
                  </a:moveTo>
                  <a:lnTo>
                    <a:pt x="29469" y="39341"/>
                  </a:lnTo>
                  <a:lnTo>
                    <a:pt x="29032" y="39487"/>
                  </a:lnTo>
                  <a:lnTo>
                    <a:pt x="28595" y="39362"/>
                  </a:lnTo>
                  <a:lnTo>
                    <a:pt x="29032" y="39174"/>
                  </a:lnTo>
                  <a:close/>
                  <a:moveTo>
                    <a:pt x="30760" y="39195"/>
                  </a:moveTo>
                  <a:lnTo>
                    <a:pt x="31198" y="39403"/>
                  </a:lnTo>
                  <a:lnTo>
                    <a:pt x="30740" y="39507"/>
                  </a:lnTo>
                  <a:lnTo>
                    <a:pt x="30323" y="39341"/>
                  </a:lnTo>
                  <a:lnTo>
                    <a:pt x="30760" y="39195"/>
                  </a:lnTo>
                  <a:close/>
                  <a:moveTo>
                    <a:pt x="14266" y="35717"/>
                  </a:moveTo>
                  <a:lnTo>
                    <a:pt x="27741" y="39445"/>
                  </a:lnTo>
                  <a:lnTo>
                    <a:pt x="27324" y="39632"/>
                  </a:lnTo>
                  <a:lnTo>
                    <a:pt x="11913" y="36779"/>
                  </a:lnTo>
                  <a:lnTo>
                    <a:pt x="14266" y="35717"/>
                  </a:lnTo>
                  <a:close/>
                  <a:moveTo>
                    <a:pt x="45568" y="35967"/>
                  </a:moveTo>
                  <a:lnTo>
                    <a:pt x="47921" y="37071"/>
                  </a:lnTo>
                  <a:lnTo>
                    <a:pt x="32447" y="39674"/>
                  </a:lnTo>
                  <a:lnTo>
                    <a:pt x="32031" y="39466"/>
                  </a:lnTo>
                  <a:lnTo>
                    <a:pt x="45568" y="35967"/>
                  </a:lnTo>
                  <a:close/>
                  <a:moveTo>
                    <a:pt x="5561" y="38279"/>
                  </a:moveTo>
                  <a:lnTo>
                    <a:pt x="7519" y="38466"/>
                  </a:lnTo>
                  <a:lnTo>
                    <a:pt x="4770" y="39716"/>
                  </a:lnTo>
                  <a:lnTo>
                    <a:pt x="3187" y="39133"/>
                  </a:lnTo>
                  <a:lnTo>
                    <a:pt x="5561" y="38279"/>
                  </a:lnTo>
                  <a:close/>
                  <a:moveTo>
                    <a:pt x="29886" y="39507"/>
                  </a:moveTo>
                  <a:lnTo>
                    <a:pt x="30261" y="39632"/>
                  </a:lnTo>
                  <a:lnTo>
                    <a:pt x="29886" y="39737"/>
                  </a:lnTo>
                  <a:lnTo>
                    <a:pt x="29532" y="39632"/>
                  </a:lnTo>
                  <a:lnTo>
                    <a:pt x="29886" y="39507"/>
                  </a:lnTo>
                  <a:close/>
                  <a:moveTo>
                    <a:pt x="28178" y="39549"/>
                  </a:moveTo>
                  <a:lnTo>
                    <a:pt x="28553" y="39653"/>
                  </a:lnTo>
                  <a:lnTo>
                    <a:pt x="28199" y="39799"/>
                  </a:lnTo>
                  <a:lnTo>
                    <a:pt x="27824" y="39716"/>
                  </a:lnTo>
                  <a:lnTo>
                    <a:pt x="28178" y="39549"/>
                  </a:lnTo>
                  <a:close/>
                  <a:moveTo>
                    <a:pt x="31594" y="39591"/>
                  </a:moveTo>
                  <a:lnTo>
                    <a:pt x="31948" y="39757"/>
                  </a:lnTo>
                  <a:lnTo>
                    <a:pt x="31573" y="39820"/>
                  </a:lnTo>
                  <a:lnTo>
                    <a:pt x="31219" y="39695"/>
                  </a:lnTo>
                  <a:lnTo>
                    <a:pt x="31594" y="39591"/>
                  </a:lnTo>
                  <a:close/>
                  <a:moveTo>
                    <a:pt x="29053" y="39799"/>
                  </a:moveTo>
                  <a:lnTo>
                    <a:pt x="29323" y="39882"/>
                  </a:lnTo>
                  <a:lnTo>
                    <a:pt x="29053" y="39945"/>
                  </a:lnTo>
                  <a:lnTo>
                    <a:pt x="28782" y="39903"/>
                  </a:lnTo>
                  <a:lnTo>
                    <a:pt x="29053" y="39799"/>
                  </a:lnTo>
                  <a:close/>
                  <a:moveTo>
                    <a:pt x="30740" y="39820"/>
                  </a:moveTo>
                  <a:lnTo>
                    <a:pt x="31010" y="39924"/>
                  </a:lnTo>
                  <a:lnTo>
                    <a:pt x="30719" y="39966"/>
                  </a:lnTo>
                  <a:lnTo>
                    <a:pt x="30448" y="39882"/>
                  </a:lnTo>
                  <a:lnTo>
                    <a:pt x="30740" y="39820"/>
                  </a:lnTo>
                  <a:close/>
                  <a:moveTo>
                    <a:pt x="11455" y="36987"/>
                  </a:moveTo>
                  <a:lnTo>
                    <a:pt x="26866" y="39841"/>
                  </a:lnTo>
                  <a:lnTo>
                    <a:pt x="26533" y="39986"/>
                  </a:lnTo>
                  <a:lnTo>
                    <a:pt x="8623" y="38279"/>
                  </a:lnTo>
                  <a:lnTo>
                    <a:pt x="11455" y="36987"/>
                  </a:lnTo>
                  <a:close/>
                  <a:moveTo>
                    <a:pt x="48358" y="37300"/>
                  </a:moveTo>
                  <a:lnTo>
                    <a:pt x="51170" y="38633"/>
                  </a:lnTo>
                  <a:lnTo>
                    <a:pt x="33260" y="40049"/>
                  </a:lnTo>
                  <a:lnTo>
                    <a:pt x="32906" y="39882"/>
                  </a:lnTo>
                  <a:lnTo>
                    <a:pt x="48358" y="37300"/>
                  </a:lnTo>
                  <a:close/>
                  <a:moveTo>
                    <a:pt x="27366" y="39924"/>
                  </a:moveTo>
                  <a:lnTo>
                    <a:pt x="27657" y="39986"/>
                  </a:lnTo>
                  <a:lnTo>
                    <a:pt x="27387" y="40070"/>
                  </a:lnTo>
                  <a:lnTo>
                    <a:pt x="27095" y="40049"/>
                  </a:lnTo>
                  <a:lnTo>
                    <a:pt x="27366" y="39924"/>
                  </a:lnTo>
                  <a:close/>
                  <a:moveTo>
                    <a:pt x="29886" y="40028"/>
                  </a:moveTo>
                  <a:lnTo>
                    <a:pt x="30052" y="40070"/>
                  </a:lnTo>
                  <a:lnTo>
                    <a:pt x="29886" y="40111"/>
                  </a:lnTo>
                  <a:lnTo>
                    <a:pt x="29719" y="40070"/>
                  </a:lnTo>
                  <a:lnTo>
                    <a:pt x="29886" y="40028"/>
                  </a:lnTo>
                  <a:close/>
                  <a:moveTo>
                    <a:pt x="32406" y="39966"/>
                  </a:moveTo>
                  <a:lnTo>
                    <a:pt x="32676" y="40091"/>
                  </a:lnTo>
                  <a:lnTo>
                    <a:pt x="32385" y="40111"/>
                  </a:lnTo>
                  <a:lnTo>
                    <a:pt x="32114" y="40028"/>
                  </a:lnTo>
                  <a:lnTo>
                    <a:pt x="32406" y="39966"/>
                  </a:lnTo>
                  <a:close/>
                  <a:moveTo>
                    <a:pt x="54231" y="38674"/>
                  </a:moveTo>
                  <a:lnTo>
                    <a:pt x="56605" y="39570"/>
                  </a:lnTo>
                  <a:lnTo>
                    <a:pt x="55002" y="40132"/>
                  </a:lnTo>
                  <a:lnTo>
                    <a:pt x="52274" y="38841"/>
                  </a:lnTo>
                  <a:lnTo>
                    <a:pt x="54231" y="38674"/>
                  </a:lnTo>
                  <a:close/>
                  <a:moveTo>
                    <a:pt x="28220" y="40091"/>
                  </a:moveTo>
                  <a:lnTo>
                    <a:pt x="28386" y="40111"/>
                  </a:lnTo>
                  <a:lnTo>
                    <a:pt x="28241" y="40153"/>
                  </a:lnTo>
                  <a:lnTo>
                    <a:pt x="28074" y="40153"/>
                  </a:lnTo>
                  <a:lnTo>
                    <a:pt x="28220" y="40091"/>
                  </a:lnTo>
                  <a:close/>
                  <a:moveTo>
                    <a:pt x="2750" y="39278"/>
                  </a:moveTo>
                  <a:lnTo>
                    <a:pt x="4416" y="39882"/>
                  </a:lnTo>
                  <a:lnTo>
                    <a:pt x="3791" y="40174"/>
                  </a:lnTo>
                  <a:lnTo>
                    <a:pt x="292" y="40153"/>
                  </a:lnTo>
                  <a:lnTo>
                    <a:pt x="2750" y="39278"/>
                  </a:lnTo>
                  <a:close/>
                  <a:moveTo>
                    <a:pt x="4791" y="40028"/>
                  </a:moveTo>
                  <a:lnTo>
                    <a:pt x="5207" y="40195"/>
                  </a:lnTo>
                  <a:lnTo>
                    <a:pt x="4457" y="40174"/>
                  </a:lnTo>
                  <a:lnTo>
                    <a:pt x="4791" y="40028"/>
                  </a:lnTo>
                  <a:close/>
                  <a:moveTo>
                    <a:pt x="31552" y="40111"/>
                  </a:moveTo>
                  <a:lnTo>
                    <a:pt x="31698" y="40174"/>
                  </a:lnTo>
                  <a:lnTo>
                    <a:pt x="31552" y="40195"/>
                  </a:lnTo>
                  <a:lnTo>
                    <a:pt x="31385" y="40153"/>
                  </a:lnTo>
                  <a:lnTo>
                    <a:pt x="31552" y="40111"/>
                  </a:lnTo>
                  <a:close/>
                  <a:moveTo>
                    <a:pt x="7935" y="38591"/>
                  </a:moveTo>
                  <a:lnTo>
                    <a:pt x="11392" y="40236"/>
                  </a:lnTo>
                  <a:lnTo>
                    <a:pt x="6061" y="40195"/>
                  </a:lnTo>
                  <a:lnTo>
                    <a:pt x="5166" y="39861"/>
                  </a:lnTo>
                  <a:lnTo>
                    <a:pt x="7935" y="38591"/>
                  </a:lnTo>
                  <a:close/>
                  <a:moveTo>
                    <a:pt x="8560" y="38570"/>
                  </a:moveTo>
                  <a:lnTo>
                    <a:pt x="25991" y="40236"/>
                  </a:lnTo>
                  <a:lnTo>
                    <a:pt x="25741" y="40361"/>
                  </a:lnTo>
                  <a:lnTo>
                    <a:pt x="12080" y="40236"/>
                  </a:lnTo>
                  <a:lnTo>
                    <a:pt x="8560" y="38570"/>
                  </a:lnTo>
                  <a:close/>
                  <a:moveTo>
                    <a:pt x="26741" y="40299"/>
                  </a:moveTo>
                  <a:lnTo>
                    <a:pt x="26595" y="40361"/>
                  </a:lnTo>
                  <a:lnTo>
                    <a:pt x="26429" y="40361"/>
                  </a:lnTo>
                  <a:lnTo>
                    <a:pt x="26574" y="40299"/>
                  </a:lnTo>
                  <a:close/>
                  <a:moveTo>
                    <a:pt x="33197" y="40340"/>
                  </a:moveTo>
                  <a:lnTo>
                    <a:pt x="33343" y="40424"/>
                  </a:lnTo>
                  <a:lnTo>
                    <a:pt x="33176" y="40424"/>
                  </a:lnTo>
                  <a:lnTo>
                    <a:pt x="33030" y="40361"/>
                  </a:lnTo>
                  <a:lnTo>
                    <a:pt x="33197" y="40340"/>
                  </a:lnTo>
                  <a:close/>
                  <a:moveTo>
                    <a:pt x="51253" y="38924"/>
                  </a:moveTo>
                  <a:lnTo>
                    <a:pt x="47692" y="40528"/>
                  </a:lnTo>
                  <a:lnTo>
                    <a:pt x="34030" y="40424"/>
                  </a:lnTo>
                  <a:lnTo>
                    <a:pt x="33780" y="40299"/>
                  </a:lnTo>
                  <a:lnTo>
                    <a:pt x="51253" y="38924"/>
                  </a:lnTo>
                  <a:close/>
                  <a:moveTo>
                    <a:pt x="51857" y="38966"/>
                  </a:moveTo>
                  <a:lnTo>
                    <a:pt x="54606" y="40278"/>
                  </a:lnTo>
                  <a:lnTo>
                    <a:pt x="53731" y="40590"/>
                  </a:lnTo>
                  <a:lnTo>
                    <a:pt x="48379" y="40549"/>
                  </a:lnTo>
                  <a:lnTo>
                    <a:pt x="51857" y="38966"/>
                  </a:lnTo>
                  <a:close/>
                  <a:moveTo>
                    <a:pt x="54981" y="40445"/>
                  </a:moveTo>
                  <a:lnTo>
                    <a:pt x="55314" y="40590"/>
                  </a:lnTo>
                  <a:lnTo>
                    <a:pt x="54564" y="40590"/>
                  </a:lnTo>
                  <a:lnTo>
                    <a:pt x="54981" y="40445"/>
                  </a:lnTo>
                  <a:close/>
                  <a:moveTo>
                    <a:pt x="12684" y="40528"/>
                  </a:moveTo>
                  <a:lnTo>
                    <a:pt x="25117" y="40632"/>
                  </a:lnTo>
                  <a:lnTo>
                    <a:pt x="24971" y="40715"/>
                  </a:lnTo>
                  <a:lnTo>
                    <a:pt x="14745" y="41507"/>
                  </a:lnTo>
                  <a:lnTo>
                    <a:pt x="12684" y="40528"/>
                  </a:lnTo>
                  <a:close/>
                  <a:moveTo>
                    <a:pt x="34655" y="40715"/>
                  </a:moveTo>
                  <a:lnTo>
                    <a:pt x="47067" y="40819"/>
                  </a:lnTo>
                  <a:lnTo>
                    <a:pt x="45005" y="41777"/>
                  </a:lnTo>
                  <a:lnTo>
                    <a:pt x="34801" y="40799"/>
                  </a:lnTo>
                  <a:lnTo>
                    <a:pt x="34655" y="40715"/>
                  </a:lnTo>
                  <a:close/>
                  <a:moveTo>
                    <a:pt x="6852" y="40486"/>
                  </a:moveTo>
                  <a:lnTo>
                    <a:pt x="12017" y="40528"/>
                  </a:lnTo>
                  <a:lnTo>
                    <a:pt x="14162" y="41569"/>
                  </a:lnTo>
                  <a:lnTo>
                    <a:pt x="10497" y="41861"/>
                  </a:lnTo>
                  <a:lnTo>
                    <a:pt x="6852" y="40486"/>
                  </a:lnTo>
                  <a:close/>
                  <a:moveTo>
                    <a:pt x="47754" y="40819"/>
                  </a:moveTo>
                  <a:lnTo>
                    <a:pt x="52919" y="40861"/>
                  </a:lnTo>
                  <a:lnTo>
                    <a:pt x="49254" y="42173"/>
                  </a:lnTo>
                  <a:lnTo>
                    <a:pt x="45588" y="41819"/>
                  </a:lnTo>
                  <a:lnTo>
                    <a:pt x="47754" y="40819"/>
                  </a:lnTo>
                  <a:close/>
                  <a:moveTo>
                    <a:pt x="3833" y="40465"/>
                  </a:moveTo>
                  <a:lnTo>
                    <a:pt x="5999" y="40486"/>
                  </a:lnTo>
                  <a:lnTo>
                    <a:pt x="9810" y="41902"/>
                  </a:lnTo>
                  <a:lnTo>
                    <a:pt x="4499" y="42319"/>
                  </a:lnTo>
                  <a:lnTo>
                    <a:pt x="1542" y="41507"/>
                  </a:lnTo>
                  <a:lnTo>
                    <a:pt x="3833" y="40465"/>
                  </a:lnTo>
                  <a:close/>
                  <a:moveTo>
                    <a:pt x="24159" y="41069"/>
                  </a:moveTo>
                  <a:lnTo>
                    <a:pt x="16495" y="42340"/>
                  </a:lnTo>
                  <a:lnTo>
                    <a:pt x="15266" y="41757"/>
                  </a:lnTo>
                  <a:lnTo>
                    <a:pt x="24159" y="41069"/>
                  </a:lnTo>
                  <a:close/>
                  <a:moveTo>
                    <a:pt x="35592" y="41153"/>
                  </a:moveTo>
                  <a:lnTo>
                    <a:pt x="44485" y="42007"/>
                  </a:lnTo>
                  <a:lnTo>
                    <a:pt x="43235" y="42569"/>
                  </a:lnTo>
                  <a:lnTo>
                    <a:pt x="35592" y="41153"/>
                  </a:lnTo>
                  <a:close/>
                  <a:moveTo>
                    <a:pt x="53773" y="40882"/>
                  </a:moveTo>
                  <a:lnTo>
                    <a:pt x="55918" y="40903"/>
                  </a:lnTo>
                  <a:lnTo>
                    <a:pt x="58209" y="41986"/>
                  </a:lnTo>
                  <a:lnTo>
                    <a:pt x="55252" y="42756"/>
                  </a:lnTo>
                  <a:lnTo>
                    <a:pt x="49920" y="42236"/>
                  </a:lnTo>
                  <a:lnTo>
                    <a:pt x="53773" y="40882"/>
                  </a:lnTo>
                  <a:close/>
                  <a:moveTo>
                    <a:pt x="14704" y="41819"/>
                  </a:moveTo>
                  <a:lnTo>
                    <a:pt x="15995" y="42423"/>
                  </a:lnTo>
                  <a:lnTo>
                    <a:pt x="13267" y="42881"/>
                  </a:lnTo>
                  <a:lnTo>
                    <a:pt x="11143" y="42090"/>
                  </a:lnTo>
                  <a:lnTo>
                    <a:pt x="14704" y="41819"/>
                  </a:lnTo>
                  <a:close/>
                  <a:moveTo>
                    <a:pt x="22618" y="41611"/>
                  </a:moveTo>
                  <a:lnTo>
                    <a:pt x="17661" y="42902"/>
                  </a:lnTo>
                  <a:lnTo>
                    <a:pt x="16953" y="42569"/>
                  </a:lnTo>
                  <a:lnTo>
                    <a:pt x="22618" y="41611"/>
                  </a:lnTo>
                  <a:close/>
                  <a:moveTo>
                    <a:pt x="37133" y="41736"/>
                  </a:moveTo>
                  <a:lnTo>
                    <a:pt x="42777" y="42777"/>
                  </a:lnTo>
                  <a:lnTo>
                    <a:pt x="42069" y="43110"/>
                  </a:lnTo>
                  <a:lnTo>
                    <a:pt x="37133" y="41736"/>
                  </a:lnTo>
                  <a:close/>
                  <a:moveTo>
                    <a:pt x="45047" y="42069"/>
                  </a:moveTo>
                  <a:lnTo>
                    <a:pt x="48608" y="42402"/>
                  </a:lnTo>
                  <a:lnTo>
                    <a:pt x="46463" y="43173"/>
                  </a:lnTo>
                  <a:lnTo>
                    <a:pt x="43735" y="42652"/>
                  </a:lnTo>
                  <a:lnTo>
                    <a:pt x="45047" y="42069"/>
                  </a:lnTo>
                  <a:close/>
                  <a:moveTo>
                    <a:pt x="21118" y="42298"/>
                  </a:moveTo>
                  <a:lnTo>
                    <a:pt x="18411" y="43256"/>
                  </a:lnTo>
                  <a:lnTo>
                    <a:pt x="18057" y="43089"/>
                  </a:lnTo>
                  <a:lnTo>
                    <a:pt x="21118" y="42298"/>
                  </a:lnTo>
                  <a:close/>
                  <a:moveTo>
                    <a:pt x="38633" y="42444"/>
                  </a:moveTo>
                  <a:lnTo>
                    <a:pt x="41673" y="43298"/>
                  </a:lnTo>
                  <a:lnTo>
                    <a:pt x="41319" y="43444"/>
                  </a:lnTo>
                  <a:lnTo>
                    <a:pt x="38633" y="42444"/>
                  </a:lnTo>
                  <a:close/>
                  <a:moveTo>
                    <a:pt x="19681" y="43110"/>
                  </a:moveTo>
                  <a:lnTo>
                    <a:pt x="18890" y="43485"/>
                  </a:lnTo>
                  <a:lnTo>
                    <a:pt x="18786" y="43444"/>
                  </a:lnTo>
                  <a:lnTo>
                    <a:pt x="19681" y="43110"/>
                  </a:lnTo>
                  <a:close/>
                  <a:moveTo>
                    <a:pt x="16453" y="42652"/>
                  </a:moveTo>
                  <a:lnTo>
                    <a:pt x="17224" y="43006"/>
                  </a:lnTo>
                  <a:lnTo>
                    <a:pt x="15079" y="43568"/>
                  </a:lnTo>
                  <a:lnTo>
                    <a:pt x="13808" y="43089"/>
                  </a:lnTo>
                  <a:lnTo>
                    <a:pt x="16453" y="42652"/>
                  </a:lnTo>
                  <a:close/>
                  <a:moveTo>
                    <a:pt x="10455" y="42152"/>
                  </a:moveTo>
                  <a:lnTo>
                    <a:pt x="12705" y="42985"/>
                  </a:lnTo>
                  <a:lnTo>
                    <a:pt x="9060" y="43589"/>
                  </a:lnTo>
                  <a:lnTo>
                    <a:pt x="5311" y="42548"/>
                  </a:lnTo>
                  <a:lnTo>
                    <a:pt x="10455" y="42152"/>
                  </a:lnTo>
                  <a:close/>
                  <a:moveTo>
                    <a:pt x="40049" y="43298"/>
                  </a:moveTo>
                  <a:lnTo>
                    <a:pt x="40944" y="43631"/>
                  </a:lnTo>
                  <a:lnTo>
                    <a:pt x="40840" y="43673"/>
                  </a:lnTo>
                  <a:lnTo>
                    <a:pt x="40049" y="43298"/>
                  </a:lnTo>
                  <a:close/>
                  <a:moveTo>
                    <a:pt x="43277" y="42881"/>
                  </a:moveTo>
                  <a:lnTo>
                    <a:pt x="45901" y="43360"/>
                  </a:lnTo>
                  <a:lnTo>
                    <a:pt x="44630" y="43818"/>
                  </a:lnTo>
                  <a:lnTo>
                    <a:pt x="42506" y="43214"/>
                  </a:lnTo>
                  <a:lnTo>
                    <a:pt x="43277" y="42881"/>
                  </a:lnTo>
                  <a:close/>
                  <a:moveTo>
                    <a:pt x="49275" y="42465"/>
                  </a:moveTo>
                  <a:lnTo>
                    <a:pt x="54419" y="42965"/>
                  </a:lnTo>
                  <a:lnTo>
                    <a:pt x="50649" y="43943"/>
                  </a:lnTo>
                  <a:lnTo>
                    <a:pt x="47025" y="43277"/>
                  </a:lnTo>
                  <a:lnTo>
                    <a:pt x="49275" y="42465"/>
                  </a:lnTo>
                  <a:close/>
                  <a:moveTo>
                    <a:pt x="17619" y="43214"/>
                  </a:moveTo>
                  <a:lnTo>
                    <a:pt x="18036" y="43402"/>
                  </a:lnTo>
                  <a:lnTo>
                    <a:pt x="16287" y="44006"/>
                  </a:lnTo>
                  <a:lnTo>
                    <a:pt x="15558" y="43735"/>
                  </a:lnTo>
                  <a:lnTo>
                    <a:pt x="17619" y="43214"/>
                  </a:lnTo>
                  <a:close/>
                  <a:moveTo>
                    <a:pt x="42090" y="43402"/>
                  </a:moveTo>
                  <a:lnTo>
                    <a:pt x="44151" y="43985"/>
                  </a:lnTo>
                  <a:lnTo>
                    <a:pt x="43423" y="44235"/>
                  </a:lnTo>
                  <a:lnTo>
                    <a:pt x="41694" y="43589"/>
                  </a:lnTo>
                  <a:lnTo>
                    <a:pt x="42090" y="43402"/>
                  </a:lnTo>
                  <a:close/>
                  <a:moveTo>
                    <a:pt x="18390" y="43568"/>
                  </a:moveTo>
                  <a:lnTo>
                    <a:pt x="18536" y="43652"/>
                  </a:lnTo>
                  <a:lnTo>
                    <a:pt x="17078" y="44318"/>
                  </a:lnTo>
                  <a:lnTo>
                    <a:pt x="16703" y="44172"/>
                  </a:lnTo>
                  <a:lnTo>
                    <a:pt x="18390" y="43568"/>
                  </a:lnTo>
                  <a:close/>
                  <a:moveTo>
                    <a:pt x="13246" y="43194"/>
                  </a:moveTo>
                  <a:lnTo>
                    <a:pt x="14600" y="43693"/>
                  </a:lnTo>
                  <a:lnTo>
                    <a:pt x="11934" y="44381"/>
                  </a:lnTo>
                  <a:lnTo>
                    <a:pt x="9726" y="43777"/>
                  </a:lnTo>
                  <a:lnTo>
                    <a:pt x="13246" y="43194"/>
                  </a:lnTo>
                  <a:close/>
                  <a:moveTo>
                    <a:pt x="41319" y="43756"/>
                  </a:moveTo>
                  <a:lnTo>
                    <a:pt x="43006" y="44381"/>
                  </a:lnTo>
                  <a:lnTo>
                    <a:pt x="42631" y="44526"/>
                  </a:lnTo>
                  <a:lnTo>
                    <a:pt x="41173" y="43839"/>
                  </a:lnTo>
                  <a:lnTo>
                    <a:pt x="41319" y="43756"/>
                  </a:lnTo>
                  <a:close/>
                  <a:moveTo>
                    <a:pt x="46484" y="43464"/>
                  </a:moveTo>
                  <a:lnTo>
                    <a:pt x="49983" y="44110"/>
                  </a:lnTo>
                  <a:lnTo>
                    <a:pt x="47775" y="44672"/>
                  </a:lnTo>
                  <a:lnTo>
                    <a:pt x="45109" y="43943"/>
                  </a:lnTo>
                  <a:lnTo>
                    <a:pt x="46484" y="43464"/>
                  </a:lnTo>
                  <a:close/>
                  <a:moveTo>
                    <a:pt x="15079" y="43860"/>
                  </a:moveTo>
                  <a:lnTo>
                    <a:pt x="15870" y="44172"/>
                  </a:lnTo>
                  <a:lnTo>
                    <a:pt x="13787" y="44901"/>
                  </a:lnTo>
                  <a:lnTo>
                    <a:pt x="12475" y="44547"/>
                  </a:lnTo>
                  <a:lnTo>
                    <a:pt x="15079" y="43860"/>
                  </a:lnTo>
                  <a:close/>
                  <a:moveTo>
                    <a:pt x="44651" y="44110"/>
                  </a:moveTo>
                  <a:lnTo>
                    <a:pt x="47213" y="44818"/>
                  </a:lnTo>
                  <a:lnTo>
                    <a:pt x="45901" y="45172"/>
                  </a:lnTo>
                  <a:lnTo>
                    <a:pt x="43839" y="44402"/>
                  </a:lnTo>
                  <a:lnTo>
                    <a:pt x="44651" y="44110"/>
                  </a:lnTo>
                  <a:close/>
                  <a:moveTo>
                    <a:pt x="16287" y="44318"/>
                  </a:moveTo>
                  <a:lnTo>
                    <a:pt x="16703" y="44485"/>
                  </a:lnTo>
                  <a:lnTo>
                    <a:pt x="15016" y="45235"/>
                  </a:lnTo>
                  <a:lnTo>
                    <a:pt x="14266" y="45047"/>
                  </a:lnTo>
                  <a:lnTo>
                    <a:pt x="16287" y="44318"/>
                  </a:lnTo>
                  <a:close/>
                  <a:moveTo>
                    <a:pt x="9060" y="43902"/>
                  </a:moveTo>
                  <a:lnTo>
                    <a:pt x="11372" y="44526"/>
                  </a:lnTo>
                  <a:lnTo>
                    <a:pt x="7790" y="45464"/>
                  </a:lnTo>
                  <a:lnTo>
                    <a:pt x="3958" y="44756"/>
                  </a:lnTo>
                  <a:lnTo>
                    <a:pt x="9060" y="43902"/>
                  </a:lnTo>
                  <a:close/>
                  <a:moveTo>
                    <a:pt x="43423" y="44547"/>
                  </a:moveTo>
                  <a:lnTo>
                    <a:pt x="45422" y="45297"/>
                  </a:lnTo>
                  <a:lnTo>
                    <a:pt x="44672" y="45484"/>
                  </a:lnTo>
                  <a:lnTo>
                    <a:pt x="43006" y="44693"/>
                  </a:lnTo>
                  <a:lnTo>
                    <a:pt x="43423" y="44547"/>
                  </a:lnTo>
                  <a:close/>
                  <a:moveTo>
                    <a:pt x="50649" y="44235"/>
                  </a:moveTo>
                  <a:lnTo>
                    <a:pt x="55731" y="45172"/>
                  </a:lnTo>
                  <a:lnTo>
                    <a:pt x="51899" y="45818"/>
                  </a:lnTo>
                  <a:lnTo>
                    <a:pt x="48337" y="44839"/>
                  </a:lnTo>
                  <a:lnTo>
                    <a:pt x="50649" y="44235"/>
                  </a:lnTo>
                  <a:close/>
                  <a:moveTo>
                    <a:pt x="11913" y="44693"/>
                  </a:moveTo>
                  <a:lnTo>
                    <a:pt x="13308" y="45068"/>
                  </a:lnTo>
                  <a:lnTo>
                    <a:pt x="10705" y="45984"/>
                  </a:lnTo>
                  <a:lnTo>
                    <a:pt x="8477" y="45589"/>
                  </a:lnTo>
                  <a:lnTo>
                    <a:pt x="11913" y="44693"/>
                  </a:lnTo>
                  <a:close/>
                  <a:moveTo>
                    <a:pt x="47775" y="44985"/>
                  </a:moveTo>
                  <a:lnTo>
                    <a:pt x="51211" y="45943"/>
                  </a:lnTo>
                  <a:lnTo>
                    <a:pt x="48962" y="46317"/>
                  </a:lnTo>
                  <a:lnTo>
                    <a:pt x="46380" y="45339"/>
                  </a:lnTo>
                  <a:lnTo>
                    <a:pt x="47775" y="44985"/>
                  </a:lnTo>
                  <a:close/>
                  <a:moveTo>
                    <a:pt x="13808" y="45214"/>
                  </a:moveTo>
                  <a:lnTo>
                    <a:pt x="14620" y="45422"/>
                  </a:lnTo>
                  <a:lnTo>
                    <a:pt x="12621" y="46338"/>
                  </a:lnTo>
                  <a:lnTo>
                    <a:pt x="11288" y="46109"/>
                  </a:lnTo>
                  <a:lnTo>
                    <a:pt x="13808" y="45214"/>
                  </a:lnTo>
                  <a:close/>
                  <a:moveTo>
                    <a:pt x="3125" y="44881"/>
                  </a:moveTo>
                  <a:lnTo>
                    <a:pt x="7123" y="45630"/>
                  </a:lnTo>
                  <a:lnTo>
                    <a:pt x="3687" y="46526"/>
                  </a:lnTo>
                  <a:lnTo>
                    <a:pt x="1000" y="45235"/>
                  </a:lnTo>
                  <a:lnTo>
                    <a:pt x="3125" y="44881"/>
                  </a:lnTo>
                  <a:close/>
                  <a:moveTo>
                    <a:pt x="45901" y="45464"/>
                  </a:moveTo>
                  <a:lnTo>
                    <a:pt x="48400" y="46401"/>
                  </a:lnTo>
                  <a:lnTo>
                    <a:pt x="47067" y="46630"/>
                  </a:lnTo>
                  <a:lnTo>
                    <a:pt x="45068" y="45693"/>
                  </a:lnTo>
                  <a:lnTo>
                    <a:pt x="45901" y="45464"/>
                  </a:lnTo>
                  <a:close/>
                  <a:moveTo>
                    <a:pt x="56564" y="45339"/>
                  </a:moveTo>
                  <a:lnTo>
                    <a:pt x="58688" y="45714"/>
                  </a:lnTo>
                  <a:lnTo>
                    <a:pt x="55981" y="46963"/>
                  </a:lnTo>
                  <a:lnTo>
                    <a:pt x="52544" y="46005"/>
                  </a:lnTo>
                  <a:lnTo>
                    <a:pt x="56564" y="45339"/>
                  </a:lnTo>
                  <a:close/>
                  <a:moveTo>
                    <a:pt x="3645" y="46838"/>
                  </a:moveTo>
                  <a:lnTo>
                    <a:pt x="4437" y="47192"/>
                  </a:lnTo>
                  <a:lnTo>
                    <a:pt x="4437" y="47192"/>
                  </a:lnTo>
                  <a:lnTo>
                    <a:pt x="2812" y="47046"/>
                  </a:lnTo>
                  <a:lnTo>
                    <a:pt x="3645" y="46838"/>
                  </a:lnTo>
                  <a:close/>
                  <a:moveTo>
                    <a:pt x="7810" y="45755"/>
                  </a:moveTo>
                  <a:lnTo>
                    <a:pt x="10164" y="46193"/>
                  </a:lnTo>
                  <a:lnTo>
                    <a:pt x="6686" y="47421"/>
                  </a:lnTo>
                  <a:lnTo>
                    <a:pt x="5270" y="47275"/>
                  </a:lnTo>
                  <a:lnTo>
                    <a:pt x="4083" y="46713"/>
                  </a:lnTo>
                  <a:lnTo>
                    <a:pt x="7810" y="45755"/>
                  </a:lnTo>
                  <a:close/>
                  <a:moveTo>
                    <a:pt x="56022" y="47255"/>
                  </a:moveTo>
                  <a:lnTo>
                    <a:pt x="56855" y="47484"/>
                  </a:lnTo>
                  <a:lnTo>
                    <a:pt x="55231" y="47630"/>
                  </a:lnTo>
                  <a:lnTo>
                    <a:pt x="56022" y="47255"/>
                  </a:lnTo>
                  <a:close/>
                  <a:moveTo>
                    <a:pt x="10726" y="46297"/>
                  </a:moveTo>
                  <a:lnTo>
                    <a:pt x="12142" y="46547"/>
                  </a:lnTo>
                  <a:lnTo>
                    <a:pt x="9643" y="47692"/>
                  </a:lnTo>
                  <a:lnTo>
                    <a:pt x="7373" y="47484"/>
                  </a:lnTo>
                  <a:lnTo>
                    <a:pt x="10726" y="46297"/>
                  </a:lnTo>
                  <a:close/>
                  <a:moveTo>
                    <a:pt x="51878" y="46109"/>
                  </a:moveTo>
                  <a:lnTo>
                    <a:pt x="55585" y="47151"/>
                  </a:lnTo>
                  <a:lnTo>
                    <a:pt x="54377" y="47692"/>
                  </a:lnTo>
                  <a:lnTo>
                    <a:pt x="52961" y="47796"/>
                  </a:lnTo>
                  <a:lnTo>
                    <a:pt x="49504" y="46505"/>
                  </a:lnTo>
                  <a:lnTo>
                    <a:pt x="51878" y="46109"/>
                  </a:lnTo>
                  <a:close/>
                  <a:moveTo>
                    <a:pt x="48941" y="46609"/>
                  </a:moveTo>
                  <a:lnTo>
                    <a:pt x="52274" y="47859"/>
                  </a:lnTo>
                  <a:lnTo>
                    <a:pt x="50004" y="48025"/>
                  </a:lnTo>
                  <a:lnTo>
                    <a:pt x="47525" y="46838"/>
                  </a:lnTo>
                  <a:lnTo>
                    <a:pt x="48941" y="46609"/>
                  </a:lnTo>
                  <a:close/>
                  <a:moveTo>
                    <a:pt x="6727" y="47713"/>
                  </a:moveTo>
                  <a:lnTo>
                    <a:pt x="9122" y="47942"/>
                  </a:lnTo>
                  <a:lnTo>
                    <a:pt x="7852" y="48504"/>
                  </a:lnTo>
                  <a:lnTo>
                    <a:pt x="6415" y="47817"/>
                  </a:lnTo>
                  <a:lnTo>
                    <a:pt x="6727" y="47713"/>
                  </a:lnTo>
                  <a:close/>
                  <a:moveTo>
                    <a:pt x="29074" y="40674"/>
                  </a:moveTo>
                  <a:lnTo>
                    <a:pt x="30677" y="40694"/>
                  </a:lnTo>
                  <a:lnTo>
                    <a:pt x="32281" y="40840"/>
                  </a:lnTo>
                  <a:lnTo>
                    <a:pt x="33864" y="41132"/>
                  </a:lnTo>
                  <a:lnTo>
                    <a:pt x="35425" y="41569"/>
                  </a:lnTo>
                  <a:lnTo>
                    <a:pt x="36925" y="42131"/>
                  </a:lnTo>
                  <a:lnTo>
                    <a:pt x="40486" y="43818"/>
                  </a:lnTo>
                  <a:lnTo>
                    <a:pt x="29823" y="48692"/>
                  </a:lnTo>
                  <a:lnTo>
                    <a:pt x="19223" y="43652"/>
                  </a:lnTo>
                  <a:lnTo>
                    <a:pt x="22826" y="42007"/>
                  </a:lnTo>
                  <a:lnTo>
                    <a:pt x="24325" y="41465"/>
                  </a:lnTo>
                  <a:lnTo>
                    <a:pt x="25887" y="41069"/>
                  </a:lnTo>
                  <a:lnTo>
                    <a:pt x="27470" y="40799"/>
                  </a:lnTo>
                  <a:lnTo>
                    <a:pt x="29074" y="40674"/>
                  </a:lnTo>
                  <a:close/>
                  <a:moveTo>
                    <a:pt x="52919" y="48088"/>
                  </a:moveTo>
                  <a:lnTo>
                    <a:pt x="53232" y="48213"/>
                  </a:lnTo>
                  <a:lnTo>
                    <a:pt x="51774" y="48879"/>
                  </a:lnTo>
                  <a:lnTo>
                    <a:pt x="50524" y="48275"/>
                  </a:lnTo>
                  <a:lnTo>
                    <a:pt x="52919" y="48088"/>
                  </a:lnTo>
                  <a:close/>
                  <a:moveTo>
                    <a:pt x="18869" y="43798"/>
                  </a:moveTo>
                  <a:lnTo>
                    <a:pt x="29469" y="48858"/>
                  </a:lnTo>
                  <a:lnTo>
                    <a:pt x="29365" y="48900"/>
                  </a:lnTo>
                  <a:lnTo>
                    <a:pt x="17453" y="44443"/>
                  </a:lnTo>
                  <a:lnTo>
                    <a:pt x="18869" y="43798"/>
                  </a:lnTo>
                  <a:close/>
                  <a:moveTo>
                    <a:pt x="40840" y="43985"/>
                  </a:moveTo>
                  <a:lnTo>
                    <a:pt x="42236" y="44651"/>
                  </a:lnTo>
                  <a:lnTo>
                    <a:pt x="30261" y="48900"/>
                  </a:lnTo>
                  <a:lnTo>
                    <a:pt x="30157" y="48858"/>
                  </a:lnTo>
                  <a:lnTo>
                    <a:pt x="40840" y="43985"/>
                  </a:lnTo>
                  <a:close/>
                  <a:moveTo>
                    <a:pt x="29823" y="49025"/>
                  </a:moveTo>
                  <a:lnTo>
                    <a:pt x="29865" y="49046"/>
                  </a:lnTo>
                  <a:lnTo>
                    <a:pt x="29823" y="49067"/>
                  </a:lnTo>
                  <a:lnTo>
                    <a:pt x="29761" y="49046"/>
                  </a:lnTo>
                  <a:lnTo>
                    <a:pt x="29823" y="49025"/>
                  </a:lnTo>
                  <a:close/>
                  <a:moveTo>
                    <a:pt x="17078" y="44631"/>
                  </a:moveTo>
                  <a:lnTo>
                    <a:pt x="28990" y="49067"/>
                  </a:lnTo>
                  <a:lnTo>
                    <a:pt x="28949" y="49087"/>
                  </a:lnTo>
                  <a:lnTo>
                    <a:pt x="15454" y="45359"/>
                  </a:lnTo>
                  <a:lnTo>
                    <a:pt x="17078" y="44631"/>
                  </a:lnTo>
                  <a:close/>
                  <a:moveTo>
                    <a:pt x="42610" y="44839"/>
                  </a:moveTo>
                  <a:lnTo>
                    <a:pt x="44235" y="45609"/>
                  </a:lnTo>
                  <a:lnTo>
                    <a:pt x="30698" y="49108"/>
                  </a:lnTo>
                  <a:lnTo>
                    <a:pt x="30636" y="49087"/>
                  </a:lnTo>
                  <a:lnTo>
                    <a:pt x="42610" y="44839"/>
                  </a:lnTo>
                  <a:close/>
                  <a:moveTo>
                    <a:pt x="30240" y="49212"/>
                  </a:moveTo>
                  <a:lnTo>
                    <a:pt x="30261" y="49233"/>
                  </a:lnTo>
                  <a:lnTo>
                    <a:pt x="30240" y="49233"/>
                  </a:lnTo>
                  <a:lnTo>
                    <a:pt x="30240" y="49212"/>
                  </a:lnTo>
                  <a:close/>
                  <a:moveTo>
                    <a:pt x="15058" y="45547"/>
                  </a:moveTo>
                  <a:lnTo>
                    <a:pt x="28532" y="49275"/>
                  </a:lnTo>
                  <a:lnTo>
                    <a:pt x="28532" y="49296"/>
                  </a:lnTo>
                  <a:lnTo>
                    <a:pt x="13100" y="46442"/>
                  </a:lnTo>
                  <a:lnTo>
                    <a:pt x="15058" y="45547"/>
                  </a:lnTo>
                  <a:close/>
                  <a:moveTo>
                    <a:pt x="44630" y="45797"/>
                  </a:moveTo>
                  <a:lnTo>
                    <a:pt x="46567" y="46713"/>
                  </a:lnTo>
                  <a:lnTo>
                    <a:pt x="31094" y="49316"/>
                  </a:lnTo>
                  <a:lnTo>
                    <a:pt x="31094" y="49296"/>
                  </a:lnTo>
                  <a:lnTo>
                    <a:pt x="44630" y="45797"/>
                  </a:lnTo>
                  <a:close/>
                  <a:moveTo>
                    <a:pt x="12642" y="46651"/>
                  </a:moveTo>
                  <a:lnTo>
                    <a:pt x="27720" y="49441"/>
                  </a:lnTo>
                  <a:lnTo>
                    <a:pt x="10226" y="47754"/>
                  </a:lnTo>
                  <a:lnTo>
                    <a:pt x="12642" y="46651"/>
                  </a:lnTo>
                  <a:close/>
                  <a:moveTo>
                    <a:pt x="2687" y="49150"/>
                  </a:moveTo>
                  <a:lnTo>
                    <a:pt x="3499" y="49462"/>
                  </a:lnTo>
                  <a:lnTo>
                    <a:pt x="1854" y="49441"/>
                  </a:lnTo>
                  <a:lnTo>
                    <a:pt x="2687" y="49150"/>
                  </a:lnTo>
                  <a:close/>
                  <a:moveTo>
                    <a:pt x="6019" y="47963"/>
                  </a:moveTo>
                  <a:lnTo>
                    <a:pt x="7519" y="48671"/>
                  </a:lnTo>
                  <a:lnTo>
                    <a:pt x="5770" y="49462"/>
                  </a:lnTo>
                  <a:lnTo>
                    <a:pt x="4333" y="49462"/>
                  </a:lnTo>
                  <a:lnTo>
                    <a:pt x="3104" y="49004"/>
                  </a:lnTo>
                  <a:lnTo>
                    <a:pt x="6019" y="47963"/>
                  </a:lnTo>
                  <a:close/>
                  <a:moveTo>
                    <a:pt x="47025" y="46921"/>
                  </a:moveTo>
                  <a:lnTo>
                    <a:pt x="49420" y="48088"/>
                  </a:lnTo>
                  <a:lnTo>
                    <a:pt x="31885" y="49462"/>
                  </a:lnTo>
                  <a:lnTo>
                    <a:pt x="47025" y="46921"/>
                  </a:lnTo>
                  <a:close/>
                  <a:moveTo>
                    <a:pt x="7852" y="48837"/>
                  </a:moveTo>
                  <a:lnTo>
                    <a:pt x="9247" y="49504"/>
                  </a:lnTo>
                  <a:lnTo>
                    <a:pt x="6457" y="49483"/>
                  </a:lnTo>
                  <a:lnTo>
                    <a:pt x="7852" y="48837"/>
                  </a:lnTo>
                  <a:close/>
                  <a:moveTo>
                    <a:pt x="9685" y="48004"/>
                  </a:moveTo>
                  <a:lnTo>
                    <a:pt x="26887" y="49650"/>
                  </a:lnTo>
                  <a:lnTo>
                    <a:pt x="9935" y="49504"/>
                  </a:lnTo>
                  <a:lnTo>
                    <a:pt x="8206" y="48671"/>
                  </a:lnTo>
                  <a:lnTo>
                    <a:pt x="9685" y="48004"/>
                  </a:lnTo>
                  <a:close/>
                  <a:moveTo>
                    <a:pt x="49962" y="48338"/>
                  </a:moveTo>
                  <a:lnTo>
                    <a:pt x="51441" y="49025"/>
                  </a:lnTo>
                  <a:lnTo>
                    <a:pt x="49670" y="49837"/>
                  </a:lnTo>
                  <a:lnTo>
                    <a:pt x="32718" y="49691"/>
                  </a:lnTo>
                  <a:lnTo>
                    <a:pt x="49962" y="48338"/>
                  </a:lnTo>
                  <a:close/>
                  <a:moveTo>
                    <a:pt x="51774" y="49191"/>
                  </a:moveTo>
                  <a:lnTo>
                    <a:pt x="53169" y="49858"/>
                  </a:lnTo>
                  <a:lnTo>
                    <a:pt x="50358" y="49837"/>
                  </a:lnTo>
                  <a:lnTo>
                    <a:pt x="51774" y="49191"/>
                  </a:lnTo>
                  <a:close/>
                  <a:moveTo>
                    <a:pt x="53627" y="48358"/>
                  </a:moveTo>
                  <a:lnTo>
                    <a:pt x="56522" y="49441"/>
                  </a:lnTo>
                  <a:lnTo>
                    <a:pt x="55272" y="49879"/>
                  </a:lnTo>
                  <a:lnTo>
                    <a:pt x="53856" y="49879"/>
                  </a:lnTo>
                  <a:lnTo>
                    <a:pt x="52128" y="49046"/>
                  </a:lnTo>
                  <a:lnTo>
                    <a:pt x="53627" y="48358"/>
                  </a:lnTo>
                  <a:close/>
                  <a:moveTo>
                    <a:pt x="56939" y="49608"/>
                  </a:moveTo>
                  <a:lnTo>
                    <a:pt x="57751" y="49900"/>
                  </a:lnTo>
                  <a:lnTo>
                    <a:pt x="56126" y="49879"/>
                  </a:lnTo>
                  <a:lnTo>
                    <a:pt x="56939" y="49608"/>
                  </a:lnTo>
                  <a:close/>
                  <a:moveTo>
                    <a:pt x="10559" y="49795"/>
                  </a:moveTo>
                  <a:lnTo>
                    <a:pt x="26075" y="49920"/>
                  </a:lnTo>
                  <a:lnTo>
                    <a:pt x="12996" y="50962"/>
                  </a:lnTo>
                  <a:lnTo>
                    <a:pt x="10559" y="49795"/>
                  </a:lnTo>
                  <a:close/>
                  <a:moveTo>
                    <a:pt x="33530" y="49983"/>
                  </a:moveTo>
                  <a:lnTo>
                    <a:pt x="49046" y="50129"/>
                  </a:lnTo>
                  <a:lnTo>
                    <a:pt x="46588" y="51232"/>
                  </a:lnTo>
                  <a:lnTo>
                    <a:pt x="33530" y="49983"/>
                  </a:lnTo>
                  <a:close/>
                  <a:moveTo>
                    <a:pt x="5832" y="49754"/>
                  </a:moveTo>
                  <a:lnTo>
                    <a:pt x="9872" y="49795"/>
                  </a:lnTo>
                  <a:lnTo>
                    <a:pt x="12434" y="51003"/>
                  </a:lnTo>
                  <a:lnTo>
                    <a:pt x="9185" y="51274"/>
                  </a:lnTo>
                  <a:lnTo>
                    <a:pt x="5520" y="49900"/>
                  </a:lnTo>
                  <a:lnTo>
                    <a:pt x="5832" y="49754"/>
                  </a:lnTo>
                  <a:close/>
                  <a:moveTo>
                    <a:pt x="49733" y="50129"/>
                  </a:moveTo>
                  <a:lnTo>
                    <a:pt x="53794" y="50149"/>
                  </a:lnTo>
                  <a:lnTo>
                    <a:pt x="54085" y="50295"/>
                  </a:lnTo>
                  <a:lnTo>
                    <a:pt x="50420" y="51607"/>
                  </a:lnTo>
                  <a:lnTo>
                    <a:pt x="47171" y="51295"/>
                  </a:lnTo>
                  <a:lnTo>
                    <a:pt x="49733" y="50129"/>
                  </a:lnTo>
                  <a:close/>
                  <a:moveTo>
                    <a:pt x="5145" y="50066"/>
                  </a:moveTo>
                  <a:lnTo>
                    <a:pt x="8498" y="51316"/>
                  </a:lnTo>
                  <a:lnTo>
                    <a:pt x="3604" y="51711"/>
                  </a:lnTo>
                  <a:lnTo>
                    <a:pt x="2333" y="51357"/>
                  </a:lnTo>
                  <a:lnTo>
                    <a:pt x="5145" y="50066"/>
                  </a:lnTo>
                  <a:close/>
                  <a:moveTo>
                    <a:pt x="1917" y="51545"/>
                  </a:moveTo>
                  <a:lnTo>
                    <a:pt x="2750" y="51774"/>
                  </a:lnTo>
                  <a:lnTo>
                    <a:pt x="1125" y="51899"/>
                  </a:lnTo>
                  <a:lnTo>
                    <a:pt x="1125" y="51899"/>
                  </a:lnTo>
                  <a:lnTo>
                    <a:pt x="1917" y="51545"/>
                  </a:lnTo>
                  <a:close/>
                  <a:moveTo>
                    <a:pt x="25304" y="50274"/>
                  </a:moveTo>
                  <a:lnTo>
                    <a:pt x="15141" y="51982"/>
                  </a:lnTo>
                  <a:lnTo>
                    <a:pt x="13517" y="51212"/>
                  </a:lnTo>
                  <a:lnTo>
                    <a:pt x="25304" y="50274"/>
                  </a:lnTo>
                  <a:close/>
                  <a:moveTo>
                    <a:pt x="54460" y="50483"/>
                  </a:moveTo>
                  <a:lnTo>
                    <a:pt x="57272" y="51816"/>
                  </a:lnTo>
                  <a:lnTo>
                    <a:pt x="55981" y="52149"/>
                  </a:lnTo>
                  <a:lnTo>
                    <a:pt x="51086" y="51670"/>
                  </a:lnTo>
                  <a:lnTo>
                    <a:pt x="54460" y="50483"/>
                  </a:lnTo>
                  <a:close/>
                  <a:moveTo>
                    <a:pt x="34322" y="50358"/>
                  </a:moveTo>
                  <a:lnTo>
                    <a:pt x="46067" y="51482"/>
                  </a:lnTo>
                  <a:lnTo>
                    <a:pt x="44443" y="52232"/>
                  </a:lnTo>
                  <a:lnTo>
                    <a:pt x="34322" y="50358"/>
                  </a:lnTo>
                  <a:close/>
                  <a:moveTo>
                    <a:pt x="57667" y="52003"/>
                  </a:moveTo>
                  <a:lnTo>
                    <a:pt x="58459" y="52378"/>
                  </a:lnTo>
                  <a:lnTo>
                    <a:pt x="56834" y="52232"/>
                  </a:lnTo>
                  <a:lnTo>
                    <a:pt x="57667" y="52003"/>
                  </a:lnTo>
                  <a:close/>
                  <a:moveTo>
                    <a:pt x="12954" y="51253"/>
                  </a:moveTo>
                  <a:lnTo>
                    <a:pt x="14641" y="52065"/>
                  </a:lnTo>
                  <a:lnTo>
                    <a:pt x="12350" y="52461"/>
                  </a:lnTo>
                  <a:lnTo>
                    <a:pt x="9831" y="51503"/>
                  </a:lnTo>
                  <a:lnTo>
                    <a:pt x="12954" y="51253"/>
                  </a:lnTo>
                  <a:close/>
                  <a:moveTo>
                    <a:pt x="24554" y="50712"/>
                  </a:moveTo>
                  <a:lnTo>
                    <a:pt x="16703" y="52732"/>
                  </a:lnTo>
                  <a:lnTo>
                    <a:pt x="15599" y="52211"/>
                  </a:lnTo>
                  <a:lnTo>
                    <a:pt x="24554" y="50712"/>
                  </a:lnTo>
                  <a:close/>
                  <a:moveTo>
                    <a:pt x="46651" y="51545"/>
                  </a:moveTo>
                  <a:lnTo>
                    <a:pt x="49754" y="51836"/>
                  </a:lnTo>
                  <a:lnTo>
                    <a:pt x="47213" y="52732"/>
                  </a:lnTo>
                  <a:lnTo>
                    <a:pt x="44922" y="52315"/>
                  </a:lnTo>
                  <a:lnTo>
                    <a:pt x="46651" y="51545"/>
                  </a:lnTo>
                  <a:close/>
                  <a:moveTo>
                    <a:pt x="35051" y="50795"/>
                  </a:moveTo>
                  <a:lnTo>
                    <a:pt x="43964" y="52440"/>
                  </a:lnTo>
                  <a:lnTo>
                    <a:pt x="42860" y="52940"/>
                  </a:lnTo>
                  <a:lnTo>
                    <a:pt x="35051" y="50795"/>
                  </a:lnTo>
                  <a:close/>
                  <a:moveTo>
                    <a:pt x="9143" y="51566"/>
                  </a:moveTo>
                  <a:lnTo>
                    <a:pt x="11788" y="52544"/>
                  </a:lnTo>
                  <a:lnTo>
                    <a:pt x="8581" y="53086"/>
                  </a:lnTo>
                  <a:lnTo>
                    <a:pt x="4416" y="51940"/>
                  </a:lnTo>
                  <a:lnTo>
                    <a:pt x="9143" y="51566"/>
                  </a:lnTo>
                  <a:close/>
                  <a:moveTo>
                    <a:pt x="15099" y="52295"/>
                  </a:moveTo>
                  <a:lnTo>
                    <a:pt x="16266" y="52836"/>
                  </a:lnTo>
                  <a:lnTo>
                    <a:pt x="14579" y="53294"/>
                  </a:lnTo>
                  <a:lnTo>
                    <a:pt x="12892" y="52649"/>
                  </a:lnTo>
                  <a:lnTo>
                    <a:pt x="15099" y="52295"/>
                  </a:lnTo>
                  <a:close/>
                  <a:moveTo>
                    <a:pt x="23825" y="51191"/>
                  </a:moveTo>
                  <a:lnTo>
                    <a:pt x="17890" y="53294"/>
                  </a:lnTo>
                  <a:lnTo>
                    <a:pt x="17120" y="52919"/>
                  </a:lnTo>
                  <a:lnTo>
                    <a:pt x="23825" y="51191"/>
                  </a:lnTo>
                  <a:close/>
                  <a:moveTo>
                    <a:pt x="50441" y="51899"/>
                  </a:moveTo>
                  <a:lnTo>
                    <a:pt x="55168" y="52357"/>
                  </a:lnTo>
                  <a:lnTo>
                    <a:pt x="50982" y="53440"/>
                  </a:lnTo>
                  <a:lnTo>
                    <a:pt x="47775" y="52857"/>
                  </a:lnTo>
                  <a:lnTo>
                    <a:pt x="50441" y="51899"/>
                  </a:lnTo>
                  <a:close/>
                  <a:moveTo>
                    <a:pt x="35759" y="51295"/>
                  </a:moveTo>
                  <a:lnTo>
                    <a:pt x="42444" y="53128"/>
                  </a:lnTo>
                  <a:lnTo>
                    <a:pt x="41673" y="53482"/>
                  </a:lnTo>
                  <a:lnTo>
                    <a:pt x="35759" y="51295"/>
                  </a:lnTo>
                  <a:close/>
                  <a:moveTo>
                    <a:pt x="44464" y="52524"/>
                  </a:moveTo>
                  <a:lnTo>
                    <a:pt x="46671" y="52940"/>
                  </a:lnTo>
                  <a:lnTo>
                    <a:pt x="44985" y="53544"/>
                  </a:lnTo>
                  <a:lnTo>
                    <a:pt x="43298" y="53065"/>
                  </a:lnTo>
                  <a:lnTo>
                    <a:pt x="44464" y="52524"/>
                  </a:lnTo>
                  <a:close/>
                  <a:moveTo>
                    <a:pt x="23159" y="51732"/>
                  </a:moveTo>
                  <a:lnTo>
                    <a:pt x="18786" y="53731"/>
                  </a:lnTo>
                  <a:lnTo>
                    <a:pt x="18265" y="53461"/>
                  </a:lnTo>
                  <a:lnTo>
                    <a:pt x="23159" y="51732"/>
                  </a:lnTo>
                  <a:close/>
                  <a:moveTo>
                    <a:pt x="16682" y="53044"/>
                  </a:moveTo>
                  <a:lnTo>
                    <a:pt x="17494" y="53440"/>
                  </a:lnTo>
                  <a:lnTo>
                    <a:pt x="16203" y="53898"/>
                  </a:lnTo>
                  <a:lnTo>
                    <a:pt x="15058" y="53461"/>
                  </a:lnTo>
                  <a:lnTo>
                    <a:pt x="16682" y="53044"/>
                  </a:lnTo>
                  <a:close/>
                  <a:moveTo>
                    <a:pt x="36425" y="51836"/>
                  </a:moveTo>
                  <a:lnTo>
                    <a:pt x="41298" y="53669"/>
                  </a:lnTo>
                  <a:lnTo>
                    <a:pt x="40757" y="53898"/>
                  </a:lnTo>
                  <a:lnTo>
                    <a:pt x="36425" y="51836"/>
                  </a:lnTo>
                  <a:close/>
                  <a:moveTo>
                    <a:pt x="12330" y="52753"/>
                  </a:moveTo>
                  <a:lnTo>
                    <a:pt x="14100" y="53419"/>
                  </a:lnTo>
                  <a:lnTo>
                    <a:pt x="11851" y="54002"/>
                  </a:lnTo>
                  <a:lnTo>
                    <a:pt x="9247" y="53273"/>
                  </a:lnTo>
                  <a:lnTo>
                    <a:pt x="12330" y="52753"/>
                  </a:lnTo>
                  <a:close/>
                  <a:moveTo>
                    <a:pt x="42881" y="53253"/>
                  </a:moveTo>
                  <a:lnTo>
                    <a:pt x="44506" y="53711"/>
                  </a:lnTo>
                  <a:lnTo>
                    <a:pt x="43339" y="54106"/>
                  </a:lnTo>
                  <a:lnTo>
                    <a:pt x="42048" y="53627"/>
                  </a:lnTo>
                  <a:lnTo>
                    <a:pt x="42881" y="53253"/>
                  </a:lnTo>
                  <a:close/>
                  <a:moveTo>
                    <a:pt x="47234" y="53044"/>
                  </a:moveTo>
                  <a:lnTo>
                    <a:pt x="50316" y="53607"/>
                  </a:lnTo>
                  <a:lnTo>
                    <a:pt x="47692" y="54294"/>
                  </a:lnTo>
                  <a:lnTo>
                    <a:pt x="45464" y="53669"/>
                  </a:lnTo>
                  <a:lnTo>
                    <a:pt x="47234" y="53044"/>
                  </a:lnTo>
                  <a:close/>
                  <a:moveTo>
                    <a:pt x="17869" y="53607"/>
                  </a:moveTo>
                  <a:lnTo>
                    <a:pt x="18452" y="53877"/>
                  </a:lnTo>
                  <a:lnTo>
                    <a:pt x="17432" y="54356"/>
                  </a:lnTo>
                  <a:lnTo>
                    <a:pt x="16620" y="54044"/>
                  </a:lnTo>
                  <a:lnTo>
                    <a:pt x="17869" y="53607"/>
                  </a:lnTo>
                  <a:close/>
                  <a:moveTo>
                    <a:pt x="41673" y="53794"/>
                  </a:moveTo>
                  <a:lnTo>
                    <a:pt x="42923" y="54273"/>
                  </a:lnTo>
                  <a:lnTo>
                    <a:pt x="42111" y="54544"/>
                  </a:lnTo>
                  <a:lnTo>
                    <a:pt x="41090" y="54065"/>
                  </a:lnTo>
                  <a:lnTo>
                    <a:pt x="41673" y="53794"/>
                  </a:lnTo>
                  <a:close/>
                  <a:moveTo>
                    <a:pt x="14558" y="53586"/>
                  </a:moveTo>
                  <a:lnTo>
                    <a:pt x="15787" y="54044"/>
                  </a:lnTo>
                  <a:lnTo>
                    <a:pt x="14141" y="54627"/>
                  </a:lnTo>
                  <a:lnTo>
                    <a:pt x="12413" y="54148"/>
                  </a:lnTo>
                  <a:lnTo>
                    <a:pt x="14558" y="53586"/>
                  </a:lnTo>
                  <a:close/>
                  <a:moveTo>
                    <a:pt x="44985" y="53836"/>
                  </a:moveTo>
                  <a:lnTo>
                    <a:pt x="47130" y="54440"/>
                  </a:lnTo>
                  <a:lnTo>
                    <a:pt x="45401" y="54877"/>
                  </a:lnTo>
                  <a:lnTo>
                    <a:pt x="43756" y="54273"/>
                  </a:lnTo>
                  <a:lnTo>
                    <a:pt x="44985" y="53836"/>
                  </a:lnTo>
                  <a:close/>
                  <a:moveTo>
                    <a:pt x="8560" y="53377"/>
                  </a:moveTo>
                  <a:lnTo>
                    <a:pt x="11288" y="54148"/>
                  </a:lnTo>
                  <a:lnTo>
                    <a:pt x="8123" y="54960"/>
                  </a:lnTo>
                  <a:lnTo>
                    <a:pt x="3895" y="54169"/>
                  </a:lnTo>
                  <a:lnTo>
                    <a:pt x="8560" y="53377"/>
                  </a:lnTo>
                  <a:close/>
                  <a:moveTo>
                    <a:pt x="16203" y="54190"/>
                  </a:moveTo>
                  <a:lnTo>
                    <a:pt x="17057" y="54523"/>
                  </a:lnTo>
                  <a:lnTo>
                    <a:pt x="15808" y="55085"/>
                  </a:lnTo>
                  <a:lnTo>
                    <a:pt x="14620" y="54752"/>
                  </a:lnTo>
                  <a:lnTo>
                    <a:pt x="16203" y="54190"/>
                  </a:lnTo>
                  <a:close/>
                  <a:moveTo>
                    <a:pt x="43339" y="54419"/>
                  </a:moveTo>
                  <a:lnTo>
                    <a:pt x="44922" y="55002"/>
                  </a:lnTo>
                  <a:lnTo>
                    <a:pt x="43714" y="55314"/>
                  </a:lnTo>
                  <a:lnTo>
                    <a:pt x="42485" y="54731"/>
                  </a:lnTo>
                  <a:lnTo>
                    <a:pt x="43339" y="54419"/>
                  </a:lnTo>
                  <a:close/>
                  <a:moveTo>
                    <a:pt x="51003" y="53731"/>
                  </a:moveTo>
                  <a:lnTo>
                    <a:pt x="55647" y="54606"/>
                  </a:lnTo>
                  <a:lnTo>
                    <a:pt x="51399" y="55314"/>
                  </a:lnTo>
                  <a:lnTo>
                    <a:pt x="48254" y="54440"/>
                  </a:lnTo>
                  <a:lnTo>
                    <a:pt x="51003" y="53731"/>
                  </a:lnTo>
                  <a:close/>
                  <a:moveTo>
                    <a:pt x="11851" y="54294"/>
                  </a:moveTo>
                  <a:lnTo>
                    <a:pt x="13662" y="54794"/>
                  </a:lnTo>
                  <a:lnTo>
                    <a:pt x="11476" y="55564"/>
                  </a:lnTo>
                  <a:lnTo>
                    <a:pt x="8810" y="55085"/>
                  </a:lnTo>
                  <a:lnTo>
                    <a:pt x="11851" y="54294"/>
                  </a:lnTo>
                  <a:close/>
                  <a:moveTo>
                    <a:pt x="47692" y="54585"/>
                  </a:moveTo>
                  <a:lnTo>
                    <a:pt x="50712" y="55418"/>
                  </a:lnTo>
                  <a:lnTo>
                    <a:pt x="48046" y="55877"/>
                  </a:lnTo>
                  <a:lnTo>
                    <a:pt x="45880" y="55064"/>
                  </a:lnTo>
                  <a:lnTo>
                    <a:pt x="47692" y="54585"/>
                  </a:lnTo>
                  <a:close/>
                  <a:moveTo>
                    <a:pt x="14141" y="54939"/>
                  </a:moveTo>
                  <a:lnTo>
                    <a:pt x="15391" y="55273"/>
                  </a:lnTo>
                  <a:lnTo>
                    <a:pt x="13808" y="56002"/>
                  </a:lnTo>
                  <a:lnTo>
                    <a:pt x="12038" y="55668"/>
                  </a:lnTo>
                  <a:lnTo>
                    <a:pt x="14141" y="54939"/>
                  </a:lnTo>
                  <a:close/>
                  <a:moveTo>
                    <a:pt x="45380" y="55189"/>
                  </a:moveTo>
                  <a:lnTo>
                    <a:pt x="47484" y="55960"/>
                  </a:lnTo>
                  <a:lnTo>
                    <a:pt x="45713" y="56272"/>
                  </a:lnTo>
                  <a:lnTo>
                    <a:pt x="44131" y="55523"/>
                  </a:lnTo>
                  <a:lnTo>
                    <a:pt x="45380" y="55189"/>
                  </a:lnTo>
                  <a:close/>
                  <a:moveTo>
                    <a:pt x="8144" y="55252"/>
                  </a:moveTo>
                  <a:lnTo>
                    <a:pt x="10913" y="55772"/>
                  </a:lnTo>
                  <a:lnTo>
                    <a:pt x="7852" y="56855"/>
                  </a:lnTo>
                  <a:lnTo>
                    <a:pt x="3562" y="56439"/>
                  </a:lnTo>
                  <a:lnTo>
                    <a:pt x="8144" y="55252"/>
                  </a:lnTo>
                  <a:close/>
                  <a:moveTo>
                    <a:pt x="11497" y="55877"/>
                  </a:moveTo>
                  <a:lnTo>
                    <a:pt x="13350" y="56210"/>
                  </a:lnTo>
                  <a:lnTo>
                    <a:pt x="11226" y="57168"/>
                  </a:lnTo>
                  <a:lnTo>
                    <a:pt x="8539" y="56918"/>
                  </a:lnTo>
                  <a:lnTo>
                    <a:pt x="11497" y="55877"/>
                  </a:lnTo>
                  <a:close/>
                  <a:moveTo>
                    <a:pt x="51378" y="55606"/>
                  </a:moveTo>
                  <a:lnTo>
                    <a:pt x="55960" y="56876"/>
                  </a:lnTo>
                  <a:lnTo>
                    <a:pt x="51649" y="57209"/>
                  </a:lnTo>
                  <a:lnTo>
                    <a:pt x="48587" y="56085"/>
                  </a:lnTo>
                  <a:lnTo>
                    <a:pt x="51378" y="55606"/>
                  </a:lnTo>
                  <a:close/>
                  <a:moveTo>
                    <a:pt x="48025" y="56168"/>
                  </a:moveTo>
                  <a:lnTo>
                    <a:pt x="50962" y="57272"/>
                  </a:lnTo>
                  <a:lnTo>
                    <a:pt x="48254" y="57480"/>
                  </a:lnTo>
                  <a:lnTo>
                    <a:pt x="46172" y="56481"/>
                  </a:lnTo>
                  <a:lnTo>
                    <a:pt x="48025" y="56168"/>
                  </a:lnTo>
                  <a:close/>
                  <a:moveTo>
                    <a:pt x="3520" y="56730"/>
                  </a:moveTo>
                  <a:lnTo>
                    <a:pt x="7206" y="57084"/>
                  </a:lnTo>
                  <a:lnTo>
                    <a:pt x="5520" y="57688"/>
                  </a:lnTo>
                  <a:lnTo>
                    <a:pt x="3520" y="56730"/>
                  </a:lnTo>
                  <a:close/>
                  <a:moveTo>
                    <a:pt x="18786" y="54044"/>
                  </a:moveTo>
                  <a:lnTo>
                    <a:pt x="26679" y="57793"/>
                  </a:lnTo>
                  <a:lnTo>
                    <a:pt x="17807" y="54481"/>
                  </a:lnTo>
                  <a:lnTo>
                    <a:pt x="18786" y="54044"/>
                  </a:lnTo>
                  <a:close/>
                  <a:moveTo>
                    <a:pt x="40757" y="54231"/>
                  </a:moveTo>
                  <a:lnTo>
                    <a:pt x="41715" y="54689"/>
                  </a:lnTo>
                  <a:lnTo>
                    <a:pt x="32822" y="57855"/>
                  </a:lnTo>
                  <a:lnTo>
                    <a:pt x="40757" y="54231"/>
                  </a:lnTo>
                  <a:close/>
                  <a:moveTo>
                    <a:pt x="17432" y="54669"/>
                  </a:moveTo>
                  <a:lnTo>
                    <a:pt x="26574" y="58063"/>
                  </a:lnTo>
                  <a:lnTo>
                    <a:pt x="16245" y="55210"/>
                  </a:lnTo>
                  <a:lnTo>
                    <a:pt x="17432" y="54669"/>
                  </a:lnTo>
                  <a:close/>
                  <a:moveTo>
                    <a:pt x="55981" y="57168"/>
                  </a:moveTo>
                  <a:lnTo>
                    <a:pt x="53960" y="58084"/>
                  </a:lnTo>
                  <a:lnTo>
                    <a:pt x="52294" y="57459"/>
                  </a:lnTo>
                  <a:lnTo>
                    <a:pt x="55981" y="57168"/>
                  </a:lnTo>
                  <a:close/>
                  <a:moveTo>
                    <a:pt x="42090" y="54856"/>
                  </a:moveTo>
                  <a:lnTo>
                    <a:pt x="43277" y="55439"/>
                  </a:lnTo>
                  <a:lnTo>
                    <a:pt x="32906" y="58126"/>
                  </a:lnTo>
                  <a:lnTo>
                    <a:pt x="42090" y="54856"/>
                  </a:lnTo>
                  <a:close/>
                  <a:moveTo>
                    <a:pt x="15828" y="55398"/>
                  </a:moveTo>
                  <a:lnTo>
                    <a:pt x="26491" y="58355"/>
                  </a:lnTo>
                  <a:lnTo>
                    <a:pt x="14308" y="56085"/>
                  </a:lnTo>
                  <a:lnTo>
                    <a:pt x="15828" y="55398"/>
                  </a:lnTo>
                  <a:close/>
                  <a:moveTo>
                    <a:pt x="43693" y="55627"/>
                  </a:moveTo>
                  <a:lnTo>
                    <a:pt x="45214" y="56356"/>
                  </a:lnTo>
                  <a:lnTo>
                    <a:pt x="32989" y="58396"/>
                  </a:lnTo>
                  <a:lnTo>
                    <a:pt x="32989" y="58396"/>
                  </a:lnTo>
                  <a:lnTo>
                    <a:pt x="43693" y="55627"/>
                  </a:lnTo>
                  <a:close/>
                  <a:moveTo>
                    <a:pt x="13850" y="56314"/>
                  </a:moveTo>
                  <a:lnTo>
                    <a:pt x="26450" y="58626"/>
                  </a:lnTo>
                  <a:lnTo>
                    <a:pt x="26450" y="58626"/>
                  </a:lnTo>
                  <a:lnTo>
                    <a:pt x="11809" y="57230"/>
                  </a:lnTo>
                  <a:lnTo>
                    <a:pt x="13850" y="56314"/>
                  </a:lnTo>
                  <a:close/>
                  <a:moveTo>
                    <a:pt x="45672" y="56564"/>
                  </a:moveTo>
                  <a:lnTo>
                    <a:pt x="47692" y="57522"/>
                  </a:lnTo>
                  <a:lnTo>
                    <a:pt x="33030" y="58688"/>
                  </a:lnTo>
                  <a:lnTo>
                    <a:pt x="45672" y="56564"/>
                  </a:lnTo>
                  <a:close/>
                  <a:moveTo>
                    <a:pt x="7894" y="57147"/>
                  </a:moveTo>
                  <a:lnTo>
                    <a:pt x="10705" y="57418"/>
                  </a:lnTo>
                  <a:lnTo>
                    <a:pt x="7769" y="58751"/>
                  </a:lnTo>
                  <a:lnTo>
                    <a:pt x="5894" y="57855"/>
                  </a:lnTo>
                  <a:lnTo>
                    <a:pt x="7894" y="57147"/>
                  </a:lnTo>
                  <a:close/>
                  <a:moveTo>
                    <a:pt x="5499" y="58001"/>
                  </a:moveTo>
                  <a:lnTo>
                    <a:pt x="7123" y="58771"/>
                  </a:lnTo>
                  <a:lnTo>
                    <a:pt x="7123" y="58771"/>
                  </a:lnTo>
                  <a:lnTo>
                    <a:pt x="3416" y="58730"/>
                  </a:lnTo>
                  <a:lnTo>
                    <a:pt x="5499" y="58001"/>
                  </a:lnTo>
                  <a:close/>
                  <a:moveTo>
                    <a:pt x="11288" y="57480"/>
                  </a:moveTo>
                  <a:lnTo>
                    <a:pt x="26408" y="58917"/>
                  </a:lnTo>
                  <a:lnTo>
                    <a:pt x="8435" y="58771"/>
                  </a:lnTo>
                  <a:lnTo>
                    <a:pt x="11288" y="57480"/>
                  </a:lnTo>
                  <a:close/>
                  <a:moveTo>
                    <a:pt x="30198" y="49962"/>
                  </a:moveTo>
                  <a:lnTo>
                    <a:pt x="31010" y="50045"/>
                  </a:lnTo>
                  <a:lnTo>
                    <a:pt x="31781" y="50191"/>
                  </a:lnTo>
                  <a:lnTo>
                    <a:pt x="32551" y="50399"/>
                  </a:lnTo>
                  <a:lnTo>
                    <a:pt x="33301" y="50670"/>
                  </a:lnTo>
                  <a:lnTo>
                    <a:pt x="40403" y="54065"/>
                  </a:lnTo>
                  <a:lnTo>
                    <a:pt x="29740" y="58938"/>
                  </a:lnTo>
                  <a:lnTo>
                    <a:pt x="19140" y="53898"/>
                  </a:lnTo>
                  <a:lnTo>
                    <a:pt x="26304" y="50628"/>
                  </a:lnTo>
                  <a:lnTo>
                    <a:pt x="27053" y="50358"/>
                  </a:lnTo>
                  <a:lnTo>
                    <a:pt x="27824" y="50149"/>
                  </a:lnTo>
                  <a:lnTo>
                    <a:pt x="28615" y="50024"/>
                  </a:lnTo>
                  <a:lnTo>
                    <a:pt x="29407" y="49962"/>
                  </a:lnTo>
                  <a:close/>
                  <a:moveTo>
                    <a:pt x="48213" y="57772"/>
                  </a:moveTo>
                  <a:lnTo>
                    <a:pt x="51045" y="59125"/>
                  </a:lnTo>
                  <a:lnTo>
                    <a:pt x="33051" y="58980"/>
                  </a:lnTo>
                  <a:lnTo>
                    <a:pt x="48213" y="57772"/>
                  </a:lnTo>
                  <a:close/>
                  <a:moveTo>
                    <a:pt x="51607" y="57501"/>
                  </a:moveTo>
                  <a:lnTo>
                    <a:pt x="53586" y="58251"/>
                  </a:lnTo>
                  <a:lnTo>
                    <a:pt x="51690" y="59125"/>
                  </a:lnTo>
                  <a:lnTo>
                    <a:pt x="48796" y="57730"/>
                  </a:lnTo>
                  <a:lnTo>
                    <a:pt x="51607" y="57501"/>
                  </a:lnTo>
                  <a:close/>
                  <a:moveTo>
                    <a:pt x="53981" y="58396"/>
                  </a:moveTo>
                  <a:lnTo>
                    <a:pt x="56043" y="59167"/>
                  </a:lnTo>
                  <a:lnTo>
                    <a:pt x="52336" y="59146"/>
                  </a:lnTo>
                  <a:lnTo>
                    <a:pt x="53981" y="58396"/>
                  </a:lnTo>
                  <a:close/>
                  <a:moveTo>
                    <a:pt x="3416" y="59021"/>
                  </a:moveTo>
                  <a:lnTo>
                    <a:pt x="7123" y="59063"/>
                  </a:lnTo>
                  <a:lnTo>
                    <a:pt x="5499" y="59792"/>
                  </a:lnTo>
                  <a:lnTo>
                    <a:pt x="3416" y="59021"/>
                  </a:lnTo>
                  <a:close/>
                  <a:moveTo>
                    <a:pt x="52336" y="59438"/>
                  </a:moveTo>
                  <a:lnTo>
                    <a:pt x="56043" y="59459"/>
                  </a:lnTo>
                  <a:lnTo>
                    <a:pt x="53960" y="60188"/>
                  </a:lnTo>
                  <a:lnTo>
                    <a:pt x="52336" y="59438"/>
                  </a:lnTo>
                  <a:close/>
                  <a:moveTo>
                    <a:pt x="8435" y="59063"/>
                  </a:moveTo>
                  <a:lnTo>
                    <a:pt x="26408" y="59209"/>
                  </a:lnTo>
                  <a:lnTo>
                    <a:pt x="11247" y="60417"/>
                  </a:lnTo>
                  <a:lnTo>
                    <a:pt x="8435" y="59063"/>
                  </a:lnTo>
                  <a:close/>
                  <a:moveTo>
                    <a:pt x="7769" y="59084"/>
                  </a:moveTo>
                  <a:lnTo>
                    <a:pt x="10684" y="60458"/>
                  </a:lnTo>
                  <a:lnTo>
                    <a:pt x="7852" y="60687"/>
                  </a:lnTo>
                  <a:lnTo>
                    <a:pt x="5874" y="59938"/>
                  </a:lnTo>
                  <a:lnTo>
                    <a:pt x="7769" y="59084"/>
                  </a:lnTo>
                  <a:close/>
                  <a:moveTo>
                    <a:pt x="33051" y="59271"/>
                  </a:moveTo>
                  <a:lnTo>
                    <a:pt x="51045" y="59417"/>
                  </a:lnTo>
                  <a:lnTo>
                    <a:pt x="48192" y="60708"/>
                  </a:lnTo>
                  <a:lnTo>
                    <a:pt x="33051" y="59271"/>
                  </a:lnTo>
                  <a:close/>
                  <a:moveTo>
                    <a:pt x="5499" y="60104"/>
                  </a:moveTo>
                  <a:lnTo>
                    <a:pt x="7186" y="60729"/>
                  </a:lnTo>
                  <a:lnTo>
                    <a:pt x="3499" y="61021"/>
                  </a:lnTo>
                  <a:lnTo>
                    <a:pt x="3499" y="61021"/>
                  </a:lnTo>
                  <a:lnTo>
                    <a:pt x="5499" y="60104"/>
                  </a:lnTo>
                  <a:close/>
                  <a:moveTo>
                    <a:pt x="51690" y="59438"/>
                  </a:moveTo>
                  <a:lnTo>
                    <a:pt x="53565" y="60333"/>
                  </a:lnTo>
                  <a:lnTo>
                    <a:pt x="51565" y="61041"/>
                  </a:lnTo>
                  <a:lnTo>
                    <a:pt x="48754" y="60771"/>
                  </a:lnTo>
                  <a:lnTo>
                    <a:pt x="51690" y="59438"/>
                  </a:lnTo>
                  <a:close/>
                  <a:moveTo>
                    <a:pt x="53940" y="60500"/>
                  </a:moveTo>
                  <a:lnTo>
                    <a:pt x="55939" y="61458"/>
                  </a:lnTo>
                  <a:lnTo>
                    <a:pt x="52253" y="61104"/>
                  </a:lnTo>
                  <a:lnTo>
                    <a:pt x="53940" y="60500"/>
                  </a:lnTo>
                  <a:close/>
                  <a:moveTo>
                    <a:pt x="26429" y="59500"/>
                  </a:moveTo>
                  <a:lnTo>
                    <a:pt x="13787" y="61625"/>
                  </a:lnTo>
                  <a:lnTo>
                    <a:pt x="11788" y="60667"/>
                  </a:lnTo>
                  <a:lnTo>
                    <a:pt x="26429" y="59500"/>
                  </a:lnTo>
                  <a:close/>
                  <a:moveTo>
                    <a:pt x="33030" y="59563"/>
                  </a:moveTo>
                  <a:lnTo>
                    <a:pt x="47650" y="60958"/>
                  </a:lnTo>
                  <a:lnTo>
                    <a:pt x="45630" y="61895"/>
                  </a:lnTo>
                  <a:lnTo>
                    <a:pt x="33030" y="59563"/>
                  </a:lnTo>
                  <a:close/>
                  <a:moveTo>
                    <a:pt x="11205" y="60708"/>
                  </a:moveTo>
                  <a:lnTo>
                    <a:pt x="13288" y="61708"/>
                  </a:lnTo>
                  <a:lnTo>
                    <a:pt x="11434" y="62020"/>
                  </a:lnTo>
                  <a:lnTo>
                    <a:pt x="8498" y="60916"/>
                  </a:lnTo>
                  <a:lnTo>
                    <a:pt x="11205" y="60708"/>
                  </a:lnTo>
                  <a:close/>
                  <a:moveTo>
                    <a:pt x="48233" y="61021"/>
                  </a:moveTo>
                  <a:lnTo>
                    <a:pt x="50920" y="61270"/>
                  </a:lnTo>
                  <a:lnTo>
                    <a:pt x="47963" y="62312"/>
                  </a:lnTo>
                  <a:lnTo>
                    <a:pt x="46130" y="61979"/>
                  </a:lnTo>
                  <a:lnTo>
                    <a:pt x="48233" y="61021"/>
                  </a:lnTo>
                  <a:close/>
                  <a:moveTo>
                    <a:pt x="26470" y="59792"/>
                  </a:moveTo>
                  <a:lnTo>
                    <a:pt x="15766" y="62562"/>
                  </a:lnTo>
                  <a:lnTo>
                    <a:pt x="14246" y="61833"/>
                  </a:lnTo>
                  <a:lnTo>
                    <a:pt x="26470" y="59792"/>
                  </a:lnTo>
                  <a:close/>
                  <a:moveTo>
                    <a:pt x="7810" y="60979"/>
                  </a:moveTo>
                  <a:lnTo>
                    <a:pt x="10872" y="62124"/>
                  </a:lnTo>
                  <a:lnTo>
                    <a:pt x="8081" y="62582"/>
                  </a:lnTo>
                  <a:lnTo>
                    <a:pt x="3520" y="61312"/>
                  </a:lnTo>
                  <a:lnTo>
                    <a:pt x="7810" y="60979"/>
                  </a:lnTo>
                  <a:close/>
                  <a:moveTo>
                    <a:pt x="32968" y="59833"/>
                  </a:moveTo>
                  <a:lnTo>
                    <a:pt x="45172" y="62104"/>
                  </a:lnTo>
                  <a:lnTo>
                    <a:pt x="43631" y="62791"/>
                  </a:lnTo>
                  <a:lnTo>
                    <a:pt x="32968" y="59833"/>
                  </a:lnTo>
                  <a:close/>
                  <a:moveTo>
                    <a:pt x="51607" y="61333"/>
                  </a:moveTo>
                  <a:lnTo>
                    <a:pt x="55918" y="61749"/>
                  </a:lnTo>
                  <a:lnTo>
                    <a:pt x="51316" y="62937"/>
                  </a:lnTo>
                  <a:lnTo>
                    <a:pt x="48546" y="62416"/>
                  </a:lnTo>
                  <a:lnTo>
                    <a:pt x="51607" y="61333"/>
                  </a:lnTo>
                  <a:close/>
                  <a:moveTo>
                    <a:pt x="13746" y="61916"/>
                  </a:moveTo>
                  <a:lnTo>
                    <a:pt x="15329" y="62687"/>
                  </a:lnTo>
                  <a:lnTo>
                    <a:pt x="14079" y="62999"/>
                  </a:lnTo>
                  <a:lnTo>
                    <a:pt x="11976" y="62228"/>
                  </a:lnTo>
                  <a:lnTo>
                    <a:pt x="13746" y="61916"/>
                  </a:lnTo>
                  <a:close/>
                  <a:moveTo>
                    <a:pt x="45651" y="62187"/>
                  </a:moveTo>
                  <a:lnTo>
                    <a:pt x="47421" y="62520"/>
                  </a:lnTo>
                  <a:lnTo>
                    <a:pt x="45318" y="63270"/>
                  </a:lnTo>
                  <a:lnTo>
                    <a:pt x="44068" y="62916"/>
                  </a:lnTo>
                  <a:lnTo>
                    <a:pt x="45651" y="62187"/>
                  </a:lnTo>
                  <a:close/>
                  <a:moveTo>
                    <a:pt x="26554" y="60063"/>
                  </a:moveTo>
                  <a:lnTo>
                    <a:pt x="17369" y="63332"/>
                  </a:lnTo>
                  <a:lnTo>
                    <a:pt x="16182" y="62749"/>
                  </a:lnTo>
                  <a:lnTo>
                    <a:pt x="26554" y="60063"/>
                  </a:lnTo>
                  <a:close/>
                  <a:moveTo>
                    <a:pt x="32906" y="60125"/>
                  </a:moveTo>
                  <a:lnTo>
                    <a:pt x="43214" y="62978"/>
                  </a:lnTo>
                  <a:lnTo>
                    <a:pt x="42027" y="63520"/>
                  </a:lnTo>
                  <a:lnTo>
                    <a:pt x="32906" y="60125"/>
                  </a:lnTo>
                  <a:close/>
                  <a:moveTo>
                    <a:pt x="11413" y="62312"/>
                  </a:moveTo>
                  <a:lnTo>
                    <a:pt x="13579" y="63124"/>
                  </a:lnTo>
                  <a:lnTo>
                    <a:pt x="11767" y="63603"/>
                  </a:lnTo>
                  <a:lnTo>
                    <a:pt x="8748" y="62770"/>
                  </a:lnTo>
                  <a:lnTo>
                    <a:pt x="11413" y="62312"/>
                  </a:lnTo>
                  <a:close/>
                  <a:moveTo>
                    <a:pt x="15745" y="62874"/>
                  </a:moveTo>
                  <a:lnTo>
                    <a:pt x="16974" y="63457"/>
                  </a:lnTo>
                  <a:lnTo>
                    <a:pt x="16120" y="63770"/>
                  </a:lnTo>
                  <a:lnTo>
                    <a:pt x="14558" y="63186"/>
                  </a:lnTo>
                  <a:lnTo>
                    <a:pt x="15745" y="62874"/>
                  </a:lnTo>
                  <a:close/>
                  <a:moveTo>
                    <a:pt x="48004" y="62624"/>
                  </a:moveTo>
                  <a:lnTo>
                    <a:pt x="50649" y="63103"/>
                  </a:lnTo>
                  <a:lnTo>
                    <a:pt x="47629" y="63895"/>
                  </a:lnTo>
                  <a:lnTo>
                    <a:pt x="45797" y="63395"/>
                  </a:lnTo>
                  <a:lnTo>
                    <a:pt x="48004" y="62624"/>
                  </a:lnTo>
                  <a:close/>
                  <a:moveTo>
                    <a:pt x="26658" y="60333"/>
                  </a:moveTo>
                  <a:lnTo>
                    <a:pt x="18702" y="63957"/>
                  </a:lnTo>
                  <a:lnTo>
                    <a:pt x="17744" y="63499"/>
                  </a:lnTo>
                  <a:lnTo>
                    <a:pt x="26658" y="60333"/>
                  </a:lnTo>
                  <a:close/>
                  <a:moveTo>
                    <a:pt x="43652" y="63103"/>
                  </a:moveTo>
                  <a:lnTo>
                    <a:pt x="44839" y="63436"/>
                  </a:lnTo>
                  <a:lnTo>
                    <a:pt x="43256" y="63999"/>
                  </a:lnTo>
                  <a:lnTo>
                    <a:pt x="42402" y="63665"/>
                  </a:lnTo>
                  <a:lnTo>
                    <a:pt x="43652" y="63103"/>
                  </a:lnTo>
                  <a:close/>
                  <a:moveTo>
                    <a:pt x="32801" y="60396"/>
                  </a:moveTo>
                  <a:lnTo>
                    <a:pt x="41652" y="63707"/>
                  </a:lnTo>
                  <a:lnTo>
                    <a:pt x="40674" y="64144"/>
                  </a:lnTo>
                  <a:lnTo>
                    <a:pt x="32801" y="60396"/>
                  </a:lnTo>
                  <a:close/>
                  <a:moveTo>
                    <a:pt x="14058" y="63311"/>
                  </a:moveTo>
                  <a:lnTo>
                    <a:pt x="15703" y="63915"/>
                  </a:lnTo>
                  <a:lnTo>
                    <a:pt x="14475" y="64353"/>
                  </a:lnTo>
                  <a:lnTo>
                    <a:pt x="12330" y="63749"/>
                  </a:lnTo>
                  <a:lnTo>
                    <a:pt x="14058" y="63311"/>
                  </a:lnTo>
                  <a:close/>
                  <a:moveTo>
                    <a:pt x="17349" y="63645"/>
                  </a:moveTo>
                  <a:lnTo>
                    <a:pt x="18369" y="64124"/>
                  </a:lnTo>
                  <a:lnTo>
                    <a:pt x="17786" y="64394"/>
                  </a:lnTo>
                  <a:lnTo>
                    <a:pt x="16557" y="63915"/>
                  </a:lnTo>
                  <a:lnTo>
                    <a:pt x="17349" y="63645"/>
                  </a:lnTo>
                  <a:close/>
                  <a:moveTo>
                    <a:pt x="8060" y="62874"/>
                  </a:moveTo>
                  <a:lnTo>
                    <a:pt x="11205" y="63749"/>
                  </a:lnTo>
                  <a:lnTo>
                    <a:pt x="8477" y="64457"/>
                  </a:lnTo>
                  <a:lnTo>
                    <a:pt x="3812" y="63603"/>
                  </a:lnTo>
                  <a:lnTo>
                    <a:pt x="8060" y="62874"/>
                  </a:lnTo>
                  <a:close/>
                  <a:moveTo>
                    <a:pt x="42027" y="63853"/>
                  </a:moveTo>
                  <a:lnTo>
                    <a:pt x="42839" y="64144"/>
                  </a:lnTo>
                  <a:lnTo>
                    <a:pt x="41590" y="64582"/>
                  </a:lnTo>
                  <a:lnTo>
                    <a:pt x="41007" y="64311"/>
                  </a:lnTo>
                  <a:lnTo>
                    <a:pt x="42027" y="63853"/>
                  </a:lnTo>
                  <a:close/>
                  <a:moveTo>
                    <a:pt x="45339" y="63561"/>
                  </a:moveTo>
                  <a:lnTo>
                    <a:pt x="47067" y="64040"/>
                  </a:lnTo>
                  <a:lnTo>
                    <a:pt x="44901" y="64603"/>
                  </a:lnTo>
                  <a:lnTo>
                    <a:pt x="43672" y="64144"/>
                  </a:lnTo>
                  <a:lnTo>
                    <a:pt x="45339" y="63561"/>
                  </a:lnTo>
                  <a:close/>
                  <a:moveTo>
                    <a:pt x="51336" y="63228"/>
                  </a:moveTo>
                  <a:lnTo>
                    <a:pt x="55585" y="64019"/>
                  </a:lnTo>
                  <a:lnTo>
                    <a:pt x="50899" y="64811"/>
                  </a:lnTo>
                  <a:lnTo>
                    <a:pt x="48171" y="64061"/>
                  </a:lnTo>
                  <a:lnTo>
                    <a:pt x="51336" y="63228"/>
                  </a:lnTo>
                  <a:close/>
                  <a:moveTo>
                    <a:pt x="16120" y="64082"/>
                  </a:moveTo>
                  <a:lnTo>
                    <a:pt x="17411" y="64561"/>
                  </a:lnTo>
                  <a:lnTo>
                    <a:pt x="16578" y="64936"/>
                  </a:lnTo>
                  <a:lnTo>
                    <a:pt x="14975" y="64478"/>
                  </a:lnTo>
                  <a:lnTo>
                    <a:pt x="16120" y="64082"/>
                  </a:lnTo>
                  <a:close/>
                  <a:moveTo>
                    <a:pt x="11767" y="63895"/>
                  </a:moveTo>
                  <a:lnTo>
                    <a:pt x="13996" y="64519"/>
                  </a:lnTo>
                  <a:lnTo>
                    <a:pt x="12226" y="65144"/>
                  </a:lnTo>
                  <a:lnTo>
                    <a:pt x="9143" y="64582"/>
                  </a:lnTo>
                  <a:lnTo>
                    <a:pt x="11767" y="63895"/>
                  </a:lnTo>
                  <a:close/>
                  <a:moveTo>
                    <a:pt x="43256" y="64290"/>
                  </a:moveTo>
                  <a:lnTo>
                    <a:pt x="44401" y="64728"/>
                  </a:lnTo>
                  <a:lnTo>
                    <a:pt x="42777" y="65144"/>
                  </a:lnTo>
                  <a:lnTo>
                    <a:pt x="41965" y="64769"/>
                  </a:lnTo>
                  <a:lnTo>
                    <a:pt x="43256" y="64290"/>
                  </a:lnTo>
                  <a:close/>
                  <a:moveTo>
                    <a:pt x="47609" y="64207"/>
                  </a:moveTo>
                  <a:lnTo>
                    <a:pt x="50233" y="64915"/>
                  </a:lnTo>
                  <a:lnTo>
                    <a:pt x="47130" y="65436"/>
                  </a:lnTo>
                  <a:lnTo>
                    <a:pt x="45380" y="64790"/>
                  </a:lnTo>
                  <a:lnTo>
                    <a:pt x="47609" y="64207"/>
                  </a:lnTo>
                  <a:close/>
                  <a:moveTo>
                    <a:pt x="14496" y="64665"/>
                  </a:moveTo>
                  <a:lnTo>
                    <a:pt x="16182" y="65123"/>
                  </a:lnTo>
                  <a:lnTo>
                    <a:pt x="14995" y="65665"/>
                  </a:lnTo>
                  <a:lnTo>
                    <a:pt x="12788" y="65248"/>
                  </a:lnTo>
                  <a:lnTo>
                    <a:pt x="14496" y="64665"/>
                  </a:lnTo>
                  <a:close/>
                  <a:moveTo>
                    <a:pt x="44880" y="64915"/>
                  </a:moveTo>
                  <a:lnTo>
                    <a:pt x="46567" y="65540"/>
                  </a:lnTo>
                  <a:lnTo>
                    <a:pt x="44360" y="65894"/>
                  </a:lnTo>
                  <a:lnTo>
                    <a:pt x="43193" y="65352"/>
                  </a:lnTo>
                  <a:lnTo>
                    <a:pt x="44880" y="64915"/>
                  </a:lnTo>
                  <a:close/>
                  <a:moveTo>
                    <a:pt x="1021" y="65811"/>
                  </a:moveTo>
                  <a:lnTo>
                    <a:pt x="2625" y="65977"/>
                  </a:lnTo>
                  <a:lnTo>
                    <a:pt x="1792" y="66185"/>
                  </a:lnTo>
                  <a:lnTo>
                    <a:pt x="1021" y="65811"/>
                  </a:lnTo>
                  <a:close/>
                  <a:moveTo>
                    <a:pt x="8477" y="64748"/>
                  </a:moveTo>
                  <a:lnTo>
                    <a:pt x="11684" y="65352"/>
                  </a:lnTo>
                  <a:lnTo>
                    <a:pt x="9018" y="66290"/>
                  </a:lnTo>
                  <a:lnTo>
                    <a:pt x="4291" y="65831"/>
                  </a:lnTo>
                  <a:lnTo>
                    <a:pt x="8477" y="64748"/>
                  </a:lnTo>
                  <a:close/>
                  <a:moveTo>
                    <a:pt x="18702" y="64290"/>
                  </a:moveTo>
                  <a:lnTo>
                    <a:pt x="23055" y="66352"/>
                  </a:lnTo>
                  <a:lnTo>
                    <a:pt x="23055" y="66352"/>
                  </a:lnTo>
                  <a:lnTo>
                    <a:pt x="18161" y="64540"/>
                  </a:lnTo>
                  <a:lnTo>
                    <a:pt x="18702" y="64290"/>
                  </a:lnTo>
                  <a:close/>
                  <a:moveTo>
                    <a:pt x="40674" y="64457"/>
                  </a:moveTo>
                  <a:lnTo>
                    <a:pt x="41194" y="64728"/>
                  </a:lnTo>
                  <a:lnTo>
                    <a:pt x="36300" y="66456"/>
                  </a:lnTo>
                  <a:lnTo>
                    <a:pt x="36300" y="66456"/>
                  </a:lnTo>
                  <a:lnTo>
                    <a:pt x="40674" y="64457"/>
                  </a:lnTo>
                  <a:close/>
                  <a:moveTo>
                    <a:pt x="50878" y="65102"/>
                  </a:moveTo>
                  <a:lnTo>
                    <a:pt x="55043" y="66248"/>
                  </a:lnTo>
                  <a:lnTo>
                    <a:pt x="50316" y="66623"/>
                  </a:lnTo>
                  <a:lnTo>
                    <a:pt x="47671" y="65644"/>
                  </a:lnTo>
                  <a:lnTo>
                    <a:pt x="50878" y="65102"/>
                  </a:lnTo>
                  <a:close/>
                  <a:moveTo>
                    <a:pt x="12246" y="65456"/>
                  </a:moveTo>
                  <a:lnTo>
                    <a:pt x="14537" y="65873"/>
                  </a:lnTo>
                  <a:lnTo>
                    <a:pt x="12829" y="66644"/>
                  </a:lnTo>
                  <a:lnTo>
                    <a:pt x="9706" y="66352"/>
                  </a:lnTo>
                  <a:lnTo>
                    <a:pt x="12246" y="65456"/>
                  </a:lnTo>
                  <a:close/>
                  <a:moveTo>
                    <a:pt x="58334" y="66290"/>
                  </a:moveTo>
                  <a:lnTo>
                    <a:pt x="57542" y="66644"/>
                  </a:lnTo>
                  <a:lnTo>
                    <a:pt x="56709" y="66414"/>
                  </a:lnTo>
                  <a:lnTo>
                    <a:pt x="58334" y="66290"/>
                  </a:lnTo>
                  <a:close/>
                  <a:moveTo>
                    <a:pt x="17807" y="64707"/>
                  </a:moveTo>
                  <a:lnTo>
                    <a:pt x="23701" y="66914"/>
                  </a:lnTo>
                  <a:lnTo>
                    <a:pt x="17015" y="65061"/>
                  </a:lnTo>
                  <a:lnTo>
                    <a:pt x="17807" y="64707"/>
                  </a:lnTo>
                  <a:close/>
                  <a:moveTo>
                    <a:pt x="47109" y="65727"/>
                  </a:moveTo>
                  <a:lnTo>
                    <a:pt x="49649" y="66685"/>
                  </a:lnTo>
                  <a:lnTo>
                    <a:pt x="46526" y="66935"/>
                  </a:lnTo>
                  <a:lnTo>
                    <a:pt x="44818" y="66123"/>
                  </a:lnTo>
                  <a:lnTo>
                    <a:pt x="47109" y="65727"/>
                  </a:lnTo>
                  <a:close/>
                  <a:moveTo>
                    <a:pt x="41569" y="64894"/>
                  </a:moveTo>
                  <a:lnTo>
                    <a:pt x="42340" y="65269"/>
                  </a:lnTo>
                  <a:lnTo>
                    <a:pt x="35634" y="66998"/>
                  </a:lnTo>
                  <a:lnTo>
                    <a:pt x="35634" y="66998"/>
                  </a:lnTo>
                  <a:lnTo>
                    <a:pt x="41569" y="64894"/>
                  </a:lnTo>
                  <a:close/>
                  <a:moveTo>
                    <a:pt x="16599" y="65248"/>
                  </a:moveTo>
                  <a:lnTo>
                    <a:pt x="24409" y="67393"/>
                  </a:lnTo>
                  <a:lnTo>
                    <a:pt x="15495" y="65748"/>
                  </a:lnTo>
                  <a:lnTo>
                    <a:pt x="16599" y="65248"/>
                  </a:lnTo>
                  <a:close/>
                  <a:moveTo>
                    <a:pt x="42756" y="65456"/>
                  </a:moveTo>
                  <a:lnTo>
                    <a:pt x="43860" y="65977"/>
                  </a:lnTo>
                  <a:lnTo>
                    <a:pt x="34926" y="67497"/>
                  </a:lnTo>
                  <a:lnTo>
                    <a:pt x="42756" y="65456"/>
                  </a:lnTo>
                  <a:close/>
                  <a:moveTo>
                    <a:pt x="3479" y="66040"/>
                  </a:moveTo>
                  <a:lnTo>
                    <a:pt x="8373" y="66519"/>
                  </a:lnTo>
                  <a:lnTo>
                    <a:pt x="4999" y="67706"/>
                  </a:lnTo>
                  <a:lnTo>
                    <a:pt x="2208" y="66373"/>
                  </a:lnTo>
                  <a:lnTo>
                    <a:pt x="3479" y="66040"/>
                  </a:lnTo>
                  <a:close/>
                  <a:moveTo>
                    <a:pt x="15037" y="65956"/>
                  </a:moveTo>
                  <a:lnTo>
                    <a:pt x="25158" y="67831"/>
                  </a:lnTo>
                  <a:lnTo>
                    <a:pt x="13392" y="66706"/>
                  </a:lnTo>
                  <a:lnTo>
                    <a:pt x="15037" y="65956"/>
                  </a:lnTo>
                  <a:close/>
                  <a:moveTo>
                    <a:pt x="44318" y="66206"/>
                  </a:moveTo>
                  <a:lnTo>
                    <a:pt x="45942" y="66977"/>
                  </a:lnTo>
                  <a:lnTo>
                    <a:pt x="34176" y="67914"/>
                  </a:lnTo>
                  <a:lnTo>
                    <a:pt x="44318" y="66206"/>
                  </a:lnTo>
                  <a:close/>
                  <a:moveTo>
                    <a:pt x="9060" y="66581"/>
                  </a:moveTo>
                  <a:lnTo>
                    <a:pt x="12288" y="66893"/>
                  </a:lnTo>
                  <a:lnTo>
                    <a:pt x="9726" y="68060"/>
                  </a:lnTo>
                  <a:lnTo>
                    <a:pt x="5665" y="68039"/>
                  </a:lnTo>
                  <a:lnTo>
                    <a:pt x="5374" y="67893"/>
                  </a:lnTo>
                  <a:lnTo>
                    <a:pt x="9060" y="66581"/>
                  </a:lnTo>
                  <a:close/>
                  <a:moveTo>
                    <a:pt x="55876" y="66477"/>
                  </a:moveTo>
                  <a:lnTo>
                    <a:pt x="57147" y="66831"/>
                  </a:lnTo>
                  <a:lnTo>
                    <a:pt x="54314" y="68122"/>
                  </a:lnTo>
                  <a:lnTo>
                    <a:pt x="50962" y="66873"/>
                  </a:lnTo>
                  <a:lnTo>
                    <a:pt x="55876" y="66477"/>
                  </a:lnTo>
                  <a:close/>
                  <a:moveTo>
                    <a:pt x="12871" y="66956"/>
                  </a:moveTo>
                  <a:lnTo>
                    <a:pt x="25929" y="68205"/>
                  </a:lnTo>
                  <a:lnTo>
                    <a:pt x="25929" y="68205"/>
                  </a:lnTo>
                  <a:lnTo>
                    <a:pt x="10414" y="68081"/>
                  </a:lnTo>
                  <a:lnTo>
                    <a:pt x="12871" y="66956"/>
                  </a:lnTo>
                  <a:close/>
                  <a:moveTo>
                    <a:pt x="29740" y="59250"/>
                  </a:moveTo>
                  <a:lnTo>
                    <a:pt x="40320" y="64311"/>
                  </a:lnTo>
                  <a:lnTo>
                    <a:pt x="33155" y="67581"/>
                  </a:lnTo>
                  <a:lnTo>
                    <a:pt x="32406" y="67831"/>
                  </a:lnTo>
                  <a:lnTo>
                    <a:pt x="31635" y="68039"/>
                  </a:lnTo>
                  <a:lnTo>
                    <a:pt x="30844" y="68164"/>
                  </a:lnTo>
                  <a:lnTo>
                    <a:pt x="30052" y="68226"/>
                  </a:lnTo>
                  <a:lnTo>
                    <a:pt x="29261" y="68226"/>
                  </a:lnTo>
                  <a:lnTo>
                    <a:pt x="28470" y="68143"/>
                  </a:lnTo>
                  <a:lnTo>
                    <a:pt x="27678" y="67997"/>
                  </a:lnTo>
                  <a:lnTo>
                    <a:pt x="26908" y="67789"/>
                  </a:lnTo>
                  <a:lnTo>
                    <a:pt x="26158" y="67518"/>
                  </a:lnTo>
                  <a:lnTo>
                    <a:pt x="19056" y="64124"/>
                  </a:lnTo>
                  <a:lnTo>
                    <a:pt x="29740" y="59250"/>
                  </a:lnTo>
                  <a:close/>
                  <a:moveTo>
                    <a:pt x="46463" y="67227"/>
                  </a:moveTo>
                  <a:lnTo>
                    <a:pt x="48900" y="68393"/>
                  </a:lnTo>
                  <a:lnTo>
                    <a:pt x="48900" y="68393"/>
                  </a:lnTo>
                  <a:lnTo>
                    <a:pt x="33385" y="68268"/>
                  </a:lnTo>
                  <a:lnTo>
                    <a:pt x="46463" y="67227"/>
                  </a:lnTo>
                  <a:close/>
                  <a:moveTo>
                    <a:pt x="50274" y="66914"/>
                  </a:moveTo>
                  <a:lnTo>
                    <a:pt x="53940" y="68289"/>
                  </a:lnTo>
                  <a:lnTo>
                    <a:pt x="53648" y="68435"/>
                  </a:lnTo>
                  <a:lnTo>
                    <a:pt x="49587" y="68393"/>
                  </a:lnTo>
                  <a:lnTo>
                    <a:pt x="47046" y="67185"/>
                  </a:lnTo>
                  <a:lnTo>
                    <a:pt x="50274" y="66914"/>
                  </a:lnTo>
                  <a:close/>
                  <a:moveTo>
                    <a:pt x="1708" y="68289"/>
                  </a:moveTo>
                  <a:lnTo>
                    <a:pt x="3333" y="68310"/>
                  </a:lnTo>
                  <a:lnTo>
                    <a:pt x="2521" y="68601"/>
                  </a:lnTo>
                  <a:lnTo>
                    <a:pt x="1708" y="68289"/>
                  </a:lnTo>
                  <a:close/>
                  <a:moveTo>
                    <a:pt x="6290" y="68330"/>
                  </a:moveTo>
                  <a:lnTo>
                    <a:pt x="9102" y="68351"/>
                  </a:lnTo>
                  <a:lnTo>
                    <a:pt x="7685" y="68997"/>
                  </a:lnTo>
                  <a:lnTo>
                    <a:pt x="6290" y="68330"/>
                  </a:lnTo>
                  <a:close/>
                  <a:moveTo>
                    <a:pt x="57605" y="68747"/>
                  </a:moveTo>
                  <a:lnTo>
                    <a:pt x="56793" y="69039"/>
                  </a:lnTo>
                  <a:lnTo>
                    <a:pt x="55981" y="68747"/>
                  </a:lnTo>
                  <a:close/>
                  <a:moveTo>
                    <a:pt x="29657" y="69122"/>
                  </a:moveTo>
                  <a:lnTo>
                    <a:pt x="29698" y="69143"/>
                  </a:lnTo>
                  <a:lnTo>
                    <a:pt x="29657" y="69184"/>
                  </a:lnTo>
                  <a:lnTo>
                    <a:pt x="29594" y="69143"/>
                  </a:lnTo>
                  <a:lnTo>
                    <a:pt x="29657" y="69122"/>
                  </a:lnTo>
                  <a:close/>
                  <a:moveTo>
                    <a:pt x="50212" y="68684"/>
                  </a:moveTo>
                  <a:lnTo>
                    <a:pt x="53023" y="68705"/>
                  </a:lnTo>
                  <a:lnTo>
                    <a:pt x="51607" y="69351"/>
                  </a:lnTo>
                  <a:lnTo>
                    <a:pt x="50212" y="68684"/>
                  </a:lnTo>
                  <a:close/>
                  <a:moveTo>
                    <a:pt x="4187" y="68310"/>
                  </a:moveTo>
                  <a:lnTo>
                    <a:pt x="5603" y="68330"/>
                  </a:lnTo>
                  <a:lnTo>
                    <a:pt x="7352" y="69143"/>
                  </a:lnTo>
                  <a:lnTo>
                    <a:pt x="5853" y="69830"/>
                  </a:lnTo>
                  <a:lnTo>
                    <a:pt x="2937" y="68747"/>
                  </a:lnTo>
                  <a:lnTo>
                    <a:pt x="4187" y="68310"/>
                  </a:lnTo>
                  <a:close/>
                  <a:moveTo>
                    <a:pt x="9789" y="68351"/>
                  </a:moveTo>
                  <a:lnTo>
                    <a:pt x="26741" y="68497"/>
                  </a:lnTo>
                  <a:lnTo>
                    <a:pt x="9518" y="69851"/>
                  </a:lnTo>
                  <a:lnTo>
                    <a:pt x="8040" y="69163"/>
                  </a:lnTo>
                  <a:lnTo>
                    <a:pt x="9789" y="68351"/>
                  </a:lnTo>
                  <a:close/>
                  <a:moveTo>
                    <a:pt x="7685" y="69309"/>
                  </a:moveTo>
                  <a:lnTo>
                    <a:pt x="8935" y="69913"/>
                  </a:lnTo>
                  <a:lnTo>
                    <a:pt x="6540" y="70101"/>
                  </a:lnTo>
                  <a:lnTo>
                    <a:pt x="6228" y="69976"/>
                  </a:lnTo>
                  <a:lnTo>
                    <a:pt x="7685" y="69309"/>
                  </a:lnTo>
                  <a:close/>
                  <a:moveTo>
                    <a:pt x="32572" y="68539"/>
                  </a:moveTo>
                  <a:lnTo>
                    <a:pt x="49525" y="68684"/>
                  </a:lnTo>
                  <a:lnTo>
                    <a:pt x="51253" y="69518"/>
                  </a:lnTo>
                  <a:lnTo>
                    <a:pt x="49774" y="70184"/>
                  </a:lnTo>
                  <a:lnTo>
                    <a:pt x="32572" y="68539"/>
                  </a:lnTo>
                  <a:close/>
                  <a:moveTo>
                    <a:pt x="55127" y="68726"/>
                  </a:moveTo>
                  <a:lnTo>
                    <a:pt x="56355" y="69184"/>
                  </a:lnTo>
                  <a:lnTo>
                    <a:pt x="53440" y="70226"/>
                  </a:lnTo>
                  <a:lnTo>
                    <a:pt x="51940" y="69518"/>
                  </a:lnTo>
                  <a:lnTo>
                    <a:pt x="53711" y="68726"/>
                  </a:lnTo>
                  <a:close/>
                  <a:moveTo>
                    <a:pt x="51607" y="69684"/>
                  </a:moveTo>
                  <a:lnTo>
                    <a:pt x="53044" y="70371"/>
                  </a:lnTo>
                  <a:lnTo>
                    <a:pt x="52732" y="70476"/>
                  </a:lnTo>
                  <a:lnTo>
                    <a:pt x="50358" y="70246"/>
                  </a:lnTo>
                  <a:lnTo>
                    <a:pt x="51607" y="69684"/>
                  </a:lnTo>
                  <a:close/>
                  <a:moveTo>
                    <a:pt x="4228" y="70559"/>
                  </a:moveTo>
                  <a:lnTo>
                    <a:pt x="3458" y="70934"/>
                  </a:lnTo>
                  <a:lnTo>
                    <a:pt x="2625" y="70705"/>
                  </a:lnTo>
                  <a:lnTo>
                    <a:pt x="4228" y="70559"/>
                  </a:lnTo>
                  <a:close/>
                  <a:moveTo>
                    <a:pt x="27574" y="68726"/>
                  </a:moveTo>
                  <a:lnTo>
                    <a:pt x="12455" y="71267"/>
                  </a:lnTo>
                  <a:lnTo>
                    <a:pt x="10039" y="70101"/>
                  </a:lnTo>
                  <a:lnTo>
                    <a:pt x="27574" y="68726"/>
                  </a:lnTo>
                  <a:close/>
                  <a:moveTo>
                    <a:pt x="55023" y="70996"/>
                  </a:moveTo>
                  <a:lnTo>
                    <a:pt x="56647" y="71142"/>
                  </a:lnTo>
                  <a:lnTo>
                    <a:pt x="55814" y="71371"/>
                  </a:lnTo>
                  <a:lnTo>
                    <a:pt x="55023" y="70996"/>
                  </a:lnTo>
                  <a:close/>
                  <a:moveTo>
                    <a:pt x="31739" y="68747"/>
                  </a:moveTo>
                  <a:lnTo>
                    <a:pt x="49254" y="70434"/>
                  </a:lnTo>
                  <a:lnTo>
                    <a:pt x="46817" y="71538"/>
                  </a:lnTo>
                  <a:lnTo>
                    <a:pt x="31739" y="68747"/>
                  </a:lnTo>
                  <a:close/>
                  <a:moveTo>
                    <a:pt x="9456" y="70163"/>
                  </a:moveTo>
                  <a:lnTo>
                    <a:pt x="11955" y="71350"/>
                  </a:lnTo>
                  <a:lnTo>
                    <a:pt x="10518" y="71579"/>
                  </a:lnTo>
                  <a:lnTo>
                    <a:pt x="7186" y="70330"/>
                  </a:lnTo>
                  <a:lnTo>
                    <a:pt x="9456" y="70163"/>
                  </a:lnTo>
                  <a:close/>
                  <a:moveTo>
                    <a:pt x="49816" y="70496"/>
                  </a:moveTo>
                  <a:lnTo>
                    <a:pt x="52086" y="70705"/>
                  </a:lnTo>
                  <a:lnTo>
                    <a:pt x="48733" y="71892"/>
                  </a:lnTo>
                  <a:lnTo>
                    <a:pt x="47317" y="71642"/>
                  </a:lnTo>
                  <a:lnTo>
                    <a:pt x="49816" y="70496"/>
                  </a:lnTo>
                  <a:close/>
                  <a:moveTo>
                    <a:pt x="6498" y="70392"/>
                  </a:moveTo>
                  <a:lnTo>
                    <a:pt x="9955" y="71683"/>
                  </a:lnTo>
                  <a:lnTo>
                    <a:pt x="7581" y="72079"/>
                  </a:lnTo>
                  <a:lnTo>
                    <a:pt x="3874" y="71059"/>
                  </a:lnTo>
                  <a:lnTo>
                    <a:pt x="5082" y="70496"/>
                  </a:lnTo>
                  <a:lnTo>
                    <a:pt x="6498" y="70392"/>
                  </a:lnTo>
                  <a:close/>
                  <a:moveTo>
                    <a:pt x="28366" y="68893"/>
                  </a:moveTo>
                  <a:lnTo>
                    <a:pt x="14829" y="72391"/>
                  </a:lnTo>
                  <a:lnTo>
                    <a:pt x="12913" y="71475"/>
                  </a:lnTo>
                  <a:lnTo>
                    <a:pt x="28366" y="68893"/>
                  </a:lnTo>
                  <a:close/>
                  <a:moveTo>
                    <a:pt x="52773" y="70767"/>
                  </a:moveTo>
                  <a:lnTo>
                    <a:pt x="54190" y="70913"/>
                  </a:lnTo>
                  <a:lnTo>
                    <a:pt x="55377" y="71475"/>
                  </a:lnTo>
                  <a:lnTo>
                    <a:pt x="51649" y="72433"/>
                  </a:lnTo>
                  <a:lnTo>
                    <a:pt x="49295" y="71996"/>
                  </a:lnTo>
                  <a:lnTo>
                    <a:pt x="52773" y="70767"/>
                  </a:lnTo>
                  <a:close/>
                  <a:moveTo>
                    <a:pt x="30948" y="68914"/>
                  </a:moveTo>
                  <a:lnTo>
                    <a:pt x="46359" y="71746"/>
                  </a:lnTo>
                  <a:lnTo>
                    <a:pt x="44422" y="72641"/>
                  </a:lnTo>
                  <a:lnTo>
                    <a:pt x="30927" y="68914"/>
                  </a:lnTo>
                  <a:close/>
                  <a:moveTo>
                    <a:pt x="12413" y="71558"/>
                  </a:moveTo>
                  <a:lnTo>
                    <a:pt x="14391" y="72516"/>
                  </a:lnTo>
                  <a:lnTo>
                    <a:pt x="13579" y="72725"/>
                  </a:lnTo>
                  <a:lnTo>
                    <a:pt x="11059" y="71788"/>
                  </a:lnTo>
                  <a:lnTo>
                    <a:pt x="12413" y="71558"/>
                  </a:lnTo>
                  <a:close/>
                  <a:moveTo>
                    <a:pt x="3479" y="71246"/>
                  </a:moveTo>
                  <a:lnTo>
                    <a:pt x="6915" y="72183"/>
                  </a:lnTo>
                  <a:lnTo>
                    <a:pt x="2896" y="72870"/>
                  </a:lnTo>
                  <a:lnTo>
                    <a:pt x="771" y="72475"/>
                  </a:lnTo>
                  <a:lnTo>
                    <a:pt x="3479" y="71246"/>
                  </a:lnTo>
                  <a:close/>
                  <a:moveTo>
                    <a:pt x="46859" y="71850"/>
                  </a:moveTo>
                  <a:lnTo>
                    <a:pt x="48192" y="72100"/>
                  </a:lnTo>
                  <a:lnTo>
                    <a:pt x="45672" y="72975"/>
                  </a:lnTo>
                  <a:lnTo>
                    <a:pt x="44839" y="72766"/>
                  </a:lnTo>
                  <a:lnTo>
                    <a:pt x="46859" y="71850"/>
                  </a:lnTo>
                  <a:close/>
                  <a:moveTo>
                    <a:pt x="10497" y="71871"/>
                  </a:moveTo>
                  <a:lnTo>
                    <a:pt x="13079" y="72850"/>
                  </a:lnTo>
                  <a:lnTo>
                    <a:pt x="11684" y="73204"/>
                  </a:lnTo>
                  <a:lnTo>
                    <a:pt x="8248" y="72267"/>
                  </a:lnTo>
                  <a:lnTo>
                    <a:pt x="10497" y="71871"/>
                  </a:lnTo>
                  <a:close/>
                  <a:moveTo>
                    <a:pt x="55793" y="71663"/>
                  </a:moveTo>
                  <a:lnTo>
                    <a:pt x="58459" y="72954"/>
                  </a:lnTo>
                  <a:lnTo>
                    <a:pt x="56335" y="73308"/>
                  </a:lnTo>
                  <a:lnTo>
                    <a:pt x="52336" y="72558"/>
                  </a:lnTo>
                  <a:lnTo>
                    <a:pt x="55793" y="71663"/>
                  </a:lnTo>
                  <a:close/>
                  <a:moveTo>
                    <a:pt x="28782" y="69080"/>
                  </a:moveTo>
                  <a:lnTo>
                    <a:pt x="28824" y="69101"/>
                  </a:lnTo>
                  <a:lnTo>
                    <a:pt x="16849" y="73349"/>
                  </a:lnTo>
                  <a:lnTo>
                    <a:pt x="15245" y="72579"/>
                  </a:lnTo>
                  <a:lnTo>
                    <a:pt x="28782" y="69080"/>
                  </a:lnTo>
                  <a:close/>
                  <a:moveTo>
                    <a:pt x="48754" y="72204"/>
                  </a:moveTo>
                  <a:lnTo>
                    <a:pt x="50982" y="72621"/>
                  </a:lnTo>
                  <a:lnTo>
                    <a:pt x="47546" y="73495"/>
                  </a:lnTo>
                  <a:lnTo>
                    <a:pt x="46151" y="73120"/>
                  </a:lnTo>
                  <a:lnTo>
                    <a:pt x="48754" y="72204"/>
                  </a:lnTo>
                  <a:close/>
                  <a:moveTo>
                    <a:pt x="30531" y="69101"/>
                  </a:moveTo>
                  <a:lnTo>
                    <a:pt x="44006" y="72829"/>
                  </a:lnTo>
                  <a:lnTo>
                    <a:pt x="42381" y="73579"/>
                  </a:lnTo>
                  <a:lnTo>
                    <a:pt x="30469" y="69122"/>
                  </a:lnTo>
                  <a:lnTo>
                    <a:pt x="30531" y="69101"/>
                  </a:lnTo>
                  <a:close/>
                  <a:moveTo>
                    <a:pt x="14808" y="72704"/>
                  </a:moveTo>
                  <a:lnTo>
                    <a:pt x="16453" y="73495"/>
                  </a:lnTo>
                  <a:lnTo>
                    <a:pt x="16037" y="73641"/>
                  </a:lnTo>
                  <a:lnTo>
                    <a:pt x="14037" y="72891"/>
                  </a:lnTo>
                  <a:lnTo>
                    <a:pt x="14808" y="72704"/>
                  </a:lnTo>
                  <a:close/>
                  <a:moveTo>
                    <a:pt x="44443" y="72954"/>
                  </a:moveTo>
                  <a:lnTo>
                    <a:pt x="45193" y="73162"/>
                  </a:lnTo>
                  <a:lnTo>
                    <a:pt x="43173" y="73870"/>
                  </a:lnTo>
                  <a:lnTo>
                    <a:pt x="42756" y="73704"/>
                  </a:lnTo>
                  <a:lnTo>
                    <a:pt x="44443" y="72954"/>
                  </a:lnTo>
                  <a:close/>
                  <a:moveTo>
                    <a:pt x="7581" y="72371"/>
                  </a:moveTo>
                  <a:lnTo>
                    <a:pt x="11122" y="73349"/>
                  </a:lnTo>
                  <a:lnTo>
                    <a:pt x="8810" y="73953"/>
                  </a:lnTo>
                  <a:lnTo>
                    <a:pt x="3729" y="73016"/>
                  </a:lnTo>
                  <a:lnTo>
                    <a:pt x="7581" y="72371"/>
                  </a:lnTo>
                  <a:close/>
                  <a:moveTo>
                    <a:pt x="13558" y="73016"/>
                  </a:moveTo>
                  <a:lnTo>
                    <a:pt x="15620" y="73787"/>
                  </a:lnTo>
                  <a:lnTo>
                    <a:pt x="14829" y="74078"/>
                  </a:lnTo>
                  <a:lnTo>
                    <a:pt x="12246" y="73370"/>
                  </a:lnTo>
                  <a:lnTo>
                    <a:pt x="13558" y="73016"/>
                  </a:lnTo>
                  <a:close/>
                  <a:moveTo>
                    <a:pt x="29199" y="69288"/>
                  </a:moveTo>
                  <a:lnTo>
                    <a:pt x="29303" y="69330"/>
                  </a:lnTo>
                  <a:lnTo>
                    <a:pt x="18619" y="74203"/>
                  </a:lnTo>
                  <a:lnTo>
                    <a:pt x="17224" y="73537"/>
                  </a:lnTo>
                  <a:lnTo>
                    <a:pt x="29199" y="69288"/>
                  </a:lnTo>
                  <a:close/>
                  <a:moveTo>
                    <a:pt x="51670" y="72746"/>
                  </a:moveTo>
                  <a:lnTo>
                    <a:pt x="55502" y="73454"/>
                  </a:lnTo>
                  <a:lnTo>
                    <a:pt x="50420" y="74307"/>
                  </a:lnTo>
                  <a:lnTo>
                    <a:pt x="48108" y="73662"/>
                  </a:lnTo>
                  <a:lnTo>
                    <a:pt x="51670" y="72746"/>
                  </a:lnTo>
                  <a:close/>
                  <a:moveTo>
                    <a:pt x="45672" y="73287"/>
                  </a:moveTo>
                  <a:lnTo>
                    <a:pt x="46984" y="73641"/>
                  </a:lnTo>
                  <a:lnTo>
                    <a:pt x="44401" y="74328"/>
                  </a:lnTo>
                  <a:lnTo>
                    <a:pt x="43610" y="74016"/>
                  </a:lnTo>
                  <a:lnTo>
                    <a:pt x="45672" y="73287"/>
                  </a:lnTo>
                  <a:close/>
                  <a:moveTo>
                    <a:pt x="30094" y="69288"/>
                  </a:moveTo>
                  <a:lnTo>
                    <a:pt x="42006" y="73745"/>
                  </a:lnTo>
                  <a:lnTo>
                    <a:pt x="40590" y="74391"/>
                  </a:lnTo>
                  <a:lnTo>
                    <a:pt x="29990" y="69330"/>
                  </a:lnTo>
                  <a:lnTo>
                    <a:pt x="30094" y="69288"/>
                  </a:lnTo>
                  <a:close/>
                  <a:moveTo>
                    <a:pt x="16828" y="73662"/>
                  </a:moveTo>
                  <a:lnTo>
                    <a:pt x="18286" y="74370"/>
                  </a:lnTo>
                  <a:lnTo>
                    <a:pt x="18140" y="74432"/>
                  </a:lnTo>
                  <a:lnTo>
                    <a:pt x="16474" y="73808"/>
                  </a:lnTo>
                  <a:lnTo>
                    <a:pt x="16828" y="73662"/>
                  </a:lnTo>
                  <a:close/>
                  <a:moveTo>
                    <a:pt x="42381" y="73891"/>
                  </a:moveTo>
                  <a:lnTo>
                    <a:pt x="42756" y="74016"/>
                  </a:lnTo>
                  <a:lnTo>
                    <a:pt x="41069" y="74620"/>
                  </a:lnTo>
                  <a:lnTo>
                    <a:pt x="40923" y="74557"/>
                  </a:lnTo>
                  <a:lnTo>
                    <a:pt x="42381" y="73891"/>
                  </a:lnTo>
                  <a:close/>
                  <a:moveTo>
                    <a:pt x="11684" y="73516"/>
                  </a:moveTo>
                  <a:lnTo>
                    <a:pt x="14350" y="74245"/>
                  </a:lnTo>
                  <a:lnTo>
                    <a:pt x="12975" y="74724"/>
                  </a:lnTo>
                  <a:lnTo>
                    <a:pt x="9477" y="74078"/>
                  </a:lnTo>
                  <a:lnTo>
                    <a:pt x="11684" y="73516"/>
                  </a:lnTo>
                  <a:close/>
                  <a:moveTo>
                    <a:pt x="16037" y="73953"/>
                  </a:moveTo>
                  <a:lnTo>
                    <a:pt x="17765" y="74599"/>
                  </a:lnTo>
                  <a:lnTo>
                    <a:pt x="17369" y="74786"/>
                  </a:lnTo>
                  <a:lnTo>
                    <a:pt x="15308" y="74203"/>
                  </a:lnTo>
                  <a:lnTo>
                    <a:pt x="16037" y="73953"/>
                  </a:lnTo>
                  <a:close/>
                  <a:moveTo>
                    <a:pt x="18619" y="74516"/>
                  </a:moveTo>
                  <a:lnTo>
                    <a:pt x="19410" y="74911"/>
                  </a:lnTo>
                  <a:lnTo>
                    <a:pt x="19410" y="74911"/>
                  </a:lnTo>
                  <a:lnTo>
                    <a:pt x="18536" y="74578"/>
                  </a:lnTo>
                  <a:lnTo>
                    <a:pt x="18619" y="74516"/>
                  </a:lnTo>
                  <a:close/>
                  <a:moveTo>
                    <a:pt x="43173" y="74183"/>
                  </a:moveTo>
                  <a:lnTo>
                    <a:pt x="43902" y="74453"/>
                  </a:lnTo>
                  <a:lnTo>
                    <a:pt x="41840" y="74974"/>
                  </a:lnTo>
                  <a:lnTo>
                    <a:pt x="41444" y="74786"/>
                  </a:lnTo>
                  <a:lnTo>
                    <a:pt x="43173" y="74183"/>
                  </a:lnTo>
                  <a:close/>
                  <a:moveTo>
                    <a:pt x="47546" y="73808"/>
                  </a:moveTo>
                  <a:lnTo>
                    <a:pt x="49733" y="74412"/>
                  </a:lnTo>
                  <a:lnTo>
                    <a:pt x="46213" y="74995"/>
                  </a:lnTo>
                  <a:lnTo>
                    <a:pt x="44860" y="74495"/>
                  </a:lnTo>
                  <a:lnTo>
                    <a:pt x="47546" y="73808"/>
                  </a:lnTo>
                  <a:close/>
                  <a:moveTo>
                    <a:pt x="40590" y="74703"/>
                  </a:moveTo>
                  <a:lnTo>
                    <a:pt x="40674" y="74745"/>
                  </a:lnTo>
                  <a:lnTo>
                    <a:pt x="39778" y="75078"/>
                  </a:lnTo>
                  <a:lnTo>
                    <a:pt x="39778" y="75078"/>
                  </a:lnTo>
                  <a:lnTo>
                    <a:pt x="40590" y="74703"/>
                  </a:lnTo>
                  <a:close/>
                  <a:moveTo>
                    <a:pt x="14829" y="74370"/>
                  </a:moveTo>
                  <a:lnTo>
                    <a:pt x="16953" y="74974"/>
                  </a:lnTo>
                  <a:lnTo>
                    <a:pt x="16182" y="75328"/>
                  </a:lnTo>
                  <a:lnTo>
                    <a:pt x="13558" y="74828"/>
                  </a:lnTo>
                  <a:lnTo>
                    <a:pt x="14829" y="74370"/>
                  </a:lnTo>
                  <a:close/>
                  <a:moveTo>
                    <a:pt x="44381" y="74620"/>
                  </a:moveTo>
                  <a:lnTo>
                    <a:pt x="45651" y="75099"/>
                  </a:lnTo>
                  <a:lnTo>
                    <a:pt x="43006" y="75536"/>
                  </a:lnTo>
                  <a:lnTo>
                    <a:pt x="42236" y="75182"/>
                  </a:lnTo>
                  <a:lnTo>
                    <a:pt x="44381" y="74620"/>
                  </a:lnTo>
                  <a:close/>
                  <a:moveTo>
                    <a:pt x="8810" y="74245"/>
                  </a:moveTo>
                  <a:lnTo>
                    <a:pt x="12434" y="74911"/>
                  </a:lnTo>
                  <a:lnTo>
                    <a:pt x="10185" y="75724"/>
                  </a:lnTo>
                  <a:lnTo>
                    <a:pt x="5041" y="75224"/>
                  </a:lnTo>
                  <a:lnTo>
                    <a:pt x="8810" y="74245"/>
                  </a:lnTo>
                  <a:close/>
                  <a:moveTo>
                    <a:pt x="18161" y="74745"/>
                  </a:moveTo>
                  <a:lnTo>
                    <a:pt x="20827" y="75744"/>
                  </a:lnTo>
                  <a:lnTo>
                    <a:pt x="17807" y="74891"/>
                  </a:lnTo>
                  <a:lnTo>
                    <a:pt x="18161" y="74745"/>
                  </a:lnTo>
                  <a:close/>
                  <a:moveTo>
                    <a:pt x="41048" y="74932"/>
                  </a:moveTo>
                  <a:lnTo>
                    <a:pt x="41402" y="75099"/>
                  </a:lnTo>
                  <a:lnTo>
                    <a:pt x="38341" y="75890"/>
                  </a:lnTo>
                  <a:lnTo>
                    <a:pt x="38341" y="75890"/>
                  </a:lnTo>
                  <a:lnTo>
                    <a:pt x="41048" y="74932"/>
                  </a:lnTo>
                  <a:close/>
                  <a:moveTo>
                    <a:pt x="50399" y="74599"/>
                  </a:moveTo>
                  <a:lnTo>
                    <a:pt x="54148" y="75640"/>
                  </a:lnTo>
                  <a:lnTo>
                    <a:pt x="49004" y="76036"/>
                  </a:lnTo>
                  <a:lnTo>
                    <a:pt x="46755" y="75203"/>
                  </a:lnTo>
                  <a:lnTo>
                    <a:pt x="50399" y="74599"/>
                  </a:lnTo>
                  <a:close/>
                  <a:moveTo>
                    <a:pt x="13017" y="75036"/>
                  </a:moveTo>
                  <a:lnTo>
                    <a:pt x="15724" y="75536"/>
                  </a:lnTo>
                  <a:lnTo>
                    <a:pt x="14412" y="76119"/>
                  </a:lnTo>
                  <a:lnTo>
                    <a:pt x="10872" y="75786"/>
                  </a:lnTo>
                  <a:lnTo>
                    <a:pt x="13017" y="75036"/>
                  </a:lnTo>
                  <a:close/>
                  <a:moveTo>
                    <a:pt x="46192" y="75307"/>
                  </a:moveTo>
                  <a:lnTo>
                    <a:pt x="48317" y="76098"/>
                  </a:lnTo>
                  <a:lnTo>
                    <a:pt x="44776" y="76369"/>
                  </a:lnTo>
                  <a:lnTo>
                    <a:pt x="43464" y="75765"/>
                  </a:lnTo>
                  <a:lnTo>
                    <a:pt x="46192" y="75307"/>
                  </a:lnTo>
                  <a:close/>
                  <a:moveTo>
                    <a:pt x="17390" y="75078"/>
                  </a:moveTo>
                  <a:lnTo>
                    <a:pt x="22326" y="76453"/>
                  </a:lnTo>
                  <a:lnTo>
                    <a:pt x="16682" y="75411"/>
                  </a:lnTo>
                  <a:lnTo>
                    <a:pt x="17390" y="75078"/>
                  </a:lnTo>
                  <a:close/>
                  <a:moveTo>
                    <a:pt x="41819" y="75286"/>
                  </a:moveTo>
                  <a:lnTo>
                    <a:pt x="42506" y="75619"/>
                  </a:lnTo>
                  <a:lnTo>
                    <a:pt x="36862" y="76577"/>
                  </a:lnTo>
                  <a:lnTo>
                    <a:pt x="41819" y="75286"/>
                  </a:lnTo>
                  <a:close/>
                  <a:moveTo>
                    <a:pt x="16224" y="75619"/>
                  </a:moveTo>
                  <a:lnTo>
                    <a:pt x="23867" y="77036"/>
                  </a:lnTo>
                  <a:lnTo>
                    <a:pt x="14995" y="76182"/>
                  </a:lnTo>
                  <a:lnTo>
                    <a:pt x="16224" y="75619"/>
                  </a:lnTo>
                  <a:close/>
                  <a:moveTo>
                    <a:pt x="42964" y="75849"/>
                  </a:moveTo>
                  <a:lnTo>
                    <a:pt x="44193" y="76432"/>
                  </a:lnTo>
                  <a:lnTo>
                    <a:pt x="35301" y="77119"/>
                  </a:lnTo>
                  <a:lnTo>
                    <a:pt x="42964" y="75849"/>
                  </a:lnTo>
                  <a:close/>
                  <a:moveTo>
                    <a:pt x="4228" y="75453"/>
                  </a:moveTo>
                  <a:lnTo>
                    <a:pt x="9539" y="75953"/>
                  </a:lnTo>
                  <a:lnTo>
                    <a:pt x="5686" y="77306"/>
                  </a:lnTo>
                  <a:lnTo>
                    <a:pt x="3541" y="77286"/>
                  </a:lnTo>
                  <a:lnTo>
                    <a:pt x="1250" y="76203"/>
                  </a:lnTo>
                  <a:lnTo>
                    <a:pt x="4228" y="75453"/>
                  </a:lnTo>
                  <a:close/>
                  <a:moveTo>
                    <a:pt x="10205" y="76015"/>
                  </a:moveTo>
                  <a:lnTo>
                    <a:pt x="13892" y="76369"/>
                  </a:lnTo>
                  <a:lnTo>
                    <a:pt x="11705" y="77369"/>
                  </a:lnTo>
                  <a:lnTo>
                    <a:pt x="6540" y="77327"/>
                  </a:lnTo>
                  <a:lnTo>
                    <a:pt x="10205" y="76015"/>
                  </a:lnTo>
                  <a:close/>
                  <a:moveTo>
                    <a:pt x="14454" y="76432"/>
                  </a:moveTo>
                  <a:lnTo>
                    <a:pt x="24659" y="77411"/>
                  </a:lnTo>
                  <a:lnTo>
                    <a:pt x="24804" y="77473"/>
                  </a:lnTo>
                  <a:lnTo>
                    <a:pt x="24804" y="77473"/>
                  </a:lnTo>
                  <a:lnTo>
                    <a:pt x="12392" y="77369"/>
                  </a:lnTo>
                  <a:lnTo>
                    <a:pt x="14454" y="76432"/>
                  </a:lnTo>
                  <a:close/>
                  <a:moveTo>
                    <a:pt x="29636" y="69497"/>
                  </a:moveTo>
                  <a:lnTo>
                    <a:pt x="40236" y="74537"/>
                  </a:lnTo>
                  <a:lnTo>
                    <a:pt x="36654" y="76182"/>
                  </a:lnTo>
                  <a:lnTo>
                    <a:pt x="35134" y="76723"/>
                  </a:lnTo>
                  <a:lnTo>
                    <a:pt x="33572" y="77119"/>
                  </a:lnTo>
                  <a:lnTo>
                    <a:pt x="31989" y="77390"/>
                  </a:lnTo>
                  <a:lnTo>
                    <a:pt x="30386" y="77515"/>
                  </a:lnTo>
                  <a:lnTo>
                    <a:pt x="28782" y="77494"/>
                  </a:lnTo>
                  <a:lnTo>
                    <a:pt x="27178" y="77348"/>
                  </a:lnTo>
                  <a:lnTo>
                    <a:pt x="25596" y="77056"/>
                  </a:lnTo>
                  <a:lnTo>
                    <a:pt x="24034" y="76619"/>
                  </a:lnTo>
                  <a:lnTo>
                    <a:pt x="22534" y="76057"/>
                  </a:lnTo>
                  <a:lnTo>
                    <a:pt x="18973" y="74370"/>
                  </a:lnTo>
                  <a:lnTo>
                    <a:pt x="29636" y="69497"/>
                  </a:lnTo>
                  <a:close/>
                  <a:moveTo>
                    <a:pt x="44714" y="76682"/>
                  </a:moveTo>
                  <a:lnTo>
                    <a:pt x="46776" y="77660"/>
                  </a:lnTo>
                  <a:lnTo>
                    <a:pt x="46776" y="77660"/>
                  </a:lnTo>
                  <a:lnTo>
                    <a:pt x="34343" y="77556"/>
                  </a:lnTo>
                  <a:lnTo>
                    <a:pt x="34488" y="77473"/>
                  </a:lnTo>
                  <a:lnTo>
                    <a:pt x="44714" y="76682"/>
                  </a:lnTo>
                  <a:close/>
                  <a:moveTo>
                    <a:pt x="48962" y="76328"/>
                  </a:moveTo>
                  <a:lnTo>
                    <a:pt x="52628" y="77702"/>
                  </a:lnTo>
                  <a:lnTo>
                    <a:pt x="47463" y="77660"/>
                  </a:lnTo>
                  <a:lnTo>
                    <a:pt x="45297" y="76619"/>
                  </a:lnTo>
                  <a:lnTo>
                    <a:pt x="48962" y="76328"/>
                  </a:lnTo>
                  <a:close/>
                  <a:moveTo>
                    <a:pt x="54960" y="75869"/>
                  </a:moveTo>
                  <a:lnTo>
                    <a:pt x="57917" y="76682"/>
                  </a:lnTo>
                  <a:lnTo>
                    <a:pt x="55626" y="77723"/>
                  </a:lnTo>
                  <a:lnTo>
                    <a:pt x="53461" y="77702"/>
                  </a:lnTo>
                  <a:lnTo>
                    <a:pt x="49649" y="76286"/>
                  </a:lnTo>
                  <a:lnTo>
                    <a:pt x="54960" y="75869"/>
                  </a:lnTo>
                  <a:close/>
                  <a:moveTo>
                    <a:pt x="4895" y="77598"/>
                  </a:moveTo>
                  <a:lnTo>
                    <a:pt x="4478" y="77744"/>
                  </a:lnTo>
                  <a:lnTo>
                    <a:pt x="4166" y="77598"/>
                  </a:lnTo>
                  <a:close/>
                  <a:moveTo>
                    <a:pt x="26283" y="77765"/>
                  </a:moveTo>
                  <a:lnTo>
                    <a:pt x="26429" y="77827"/>
                  </a:lnTo>
                  <a:lnTo>
                    <a:pt x="26262" y="77848"/>
                  </a:lnTo>
                  <a:lnTo>
                    <a:pt x="26116" y="77765"/>
                  </a:lnTo>
                  <a:close/>
                  <a:moveTo>
                    <a:pt x="33030" y="77827"/>
                  </a:moveTo>
                  <a:lnTo>
                    <a:pt x="32885" y="77890"/>
                  </a:lnTo>
                  <a:lnTo>
                    <a:pt x="32718" y="77890"/>
                  </a:lnTo>
                  <a:lnTo>
                    <a:pt x="32885" y="77827"/>
                  </a:lnTo>
                  <a:close/>
                  <a:moveTo>
                    <a:pt x="27928" y="77994"/>
                  </a:moveTo>
                  <a:lnTo>
                    <a:pt x="28074" y="78056"/>
                  </a:lnTo>
                  <a:lnTo>
                    <a:pt x="27907" y="78077"/>
                  </a:lnTo>
                  <a:lnTo>
                    <a:pt x="27762" y="78014"/>
                  </a:lnTo>
                  <a:lnTo>
                    <a:pt x="27928" y="77994"/>
                  </a:lnTo>
                  <a:close/>
                  <a:moveTo>
                    <a:pt x="31239" y="78035"/>
                  </a:moveTo>
                  <a:lnTo>
                    <a:pt x="31385" y="78056"/>
                  </a:lnTo>
                  <a:lnTo>
                    <a:pt x="31239" y="78098"/>
                  </a:lnTo>
                  <a:lnTo>
                    <a:pt x="31073" y="78077"/>
                  </a:lnTo>
                  <a:lnTo>
                    <a:pt x="31239" y="78035"/>
                  </a:lnTo>
                  <a:close/>
                  <a:moveTo>
                    <a:pt x="29573" y="78098"/>
                  </a:moveTo>
                  <a:lnTo>
                    <a:pt x="29740" y="78119"/>
                  </a:lnTo>
                  <a:lnTo>
                    <a:pt x="29573" y="78160"/>
                  </a:lnTo>
                  <a:lnTo>
                    <a:pt x="29407" y="78119"/>
                  </a:lnTo>
                  <a:lnTo>
                    <a:pt x="29573" y="78098"/>
                  </a:lnTo>
                  <a:close/>
                  <a:moveTo>
                    <a:pt x="55002" y="78014"/>
                  </a:moveTo>
                  <a:lnTo>
                    <a:pt x="54669" y="78160"/>
                  </a:lnTo>
                  <a:lnTo>
                    <a:pt x="54252" y="78014"/>
                  </a:lnTo>
                  <a:close/>
                  <a:moveTo>
                    <a:pt x="27074" y="78077"/>
                  </a:moveTo>
                  <a:lnTo>
                    <a:pt x="27345" y="78160"/>
                  </a:lnTo>
                  <a:lnTo>
                    <a:pt x="27053" y="78223"/>
                  </a:lnTo>
                  <a:lnTo>
                    <a:pt x="26783" y="78098"/>
                  </a:lnTo>
                  <a:lnTo>
                    <a:pt x="27074" y="78077"/>
                  </a:lnTo>
                  <a:close/>
                  <a:moveTo>
                    <a:pt x="32073" y="78119"/>
                  </a:moveTo>
                  <a:lnTo>
                    <a:pt x="32364" y="78139"/>
                  </a:lnTo>
                  <a:lnTo>
                    <a:pt x="32093" y="78264"/>
                  </a:lnTo>
                  <a:lnTo>
                    <a:pt x="31802" y="78202"/>
                  </a:lnTo>
                  <a:lnTo>
                    <a:pt x="32073" y="78119"/>
                  </a:lnTo>
                  <a:close/>
                  <a:moveTo>
                    <a:pt x="28740" y="78223"/>
                  </a:moveTo>
                  <a:lnTo>
                    <a:pt x="29011" y="78306"/>
                  </a:lnTo>
                  <a:lnTo>
                    <a:pt x="28740" y="78389"/>
                  </a:lnTo>
                  <a:lnTo>
                    <a:pt x="28449" y="78285"/>
                  </a:lnTo>
                  <a:lnTo>
                    <a:pt x="28740" y="78223"/>
                  </a:lnTo>
                  <a:close/>
                  <a:moveTo>
                    <a:pt x="30406" y="78244"/>
                  </a:moveTo>
                  <a:lnTo>
                    <a:pt x="30698" y="78285"/>
                  </a:lnTo>
                  <a:lnTo>
                    <a:pt x="30406" y="78389"/>
                  </a:lnTo>
                  <a:lnTo>
                    <a:pt x="30136" y="78306"/>
                  </a:lnTo>
                  <a:lnTo>
                    <a:pt x="30406" y="78244"/>
                  </a:lnTo>
                  <a:close/>
                  <a:moveTo>
                    <a:pt x="27887" y="78369"/>
                  </a:moveTo>
                  <a:lnTo>
                    <a:pt x="28241" y="78514"/>
                  </a:lnTo>
                  <a:lnTo>
                    <a:pt x="27866" y="78598"/>
                  </a:lnTo>
                  <a:lnTo>
                    <a:pt x="27512" y="78431"/>
                  </a:lnTo>
                  <a:lnTo>
                    <a:pt x="27887" y="78369"/>
                  </a:lnTo>
                  <a:close/>
                  <a:moveTo>
                    <a:pt x="31260" y="78410"/>
                  </a:moveTo>
                  <a:lnTo>
                    <a:pt x="31635" y="78473"/>
                  </a:lnTo>
                  <a:lnTo>
                    <a:pt x="31281" y="78639"/>
                  </a:lnTo>
                  <a:lnTo>
                    <a:pt x="30906" y="78535"/>
                  </a:lnTo>
                  <a:lnTo>
                    <a:pt x="31260" y="78410"/>
                  </a:lnTo>
                  <a:close/>
                  <a:moveTo>
                    <a:pt x="29573" y="78452"/>
                  </a:moveTo>
                  <a:lnTo>
                    <a:pt x="29948" y="78556"/>
                  </a:lnTo>
                  <a:lnTo>
                    <a:pt x="29573" y="78702"/>
                  </a:lnTo>
                  <a:lnTo>
                    <a:pt x="29199" y="78556"/>
                  </a:lnTo>
                  <a:lnTo>
                    <a:pt x="29573" y="78452"/>
                  </a:lnTo>
                  <a:close/>
                  <a:moveTo>
                    <a:pt x="55689" y="78014"/>
                  </a:moveTo>
                  <a:lnTo>
                    <a:pt x="59167" y="78035"/>
                  </a:lnTo>
                  <a:lnTo>
                    <a:pt x="56709" y="78910"/>
                  </a:lnTo>
                  <a:lnTo>
                    <a:pt x="55064" y="78306"/>
                  </a:lnTo>
                  <a:lnTo>
                    <a:pt x="55689" y="78014"/>
                  </a:lnTo>
                  <a:close/>
                  <a:moveTo>
                    <a:pt x="28720" y="78681"/>
                  </a:moveTo>
                  <a:lnTo>
                    <a:pt x="29136" y="78848"/>
                  </a:lnTo>
                  <a:lnTo>
                    <a:pt x="28699" y="78993"/>
                  </a:lnTo>
                  <a:lnTo>
                    <a:pt x="28261" y="78806"/>
                  </a:lnTo>
                  <a:lnTo>
                    <a:pt x="28720" y="78681"/>
                  </a:lnTo>
                  <a:close/>
                  <a:moveTo>
                    <a:pt x="30427" y="78702"/>
                  </a:moveTo>
                  <a:lnTo>
                    <a:pt x="30865" y="78827"/>
                  </a:lnTo>
                  <a:lnTo>
                    <a:pt x="30427" y="79014"/>
                  </a:lnTo>
                  <a:lnTo>
                    <a:pt x="29990" y="78848"/>
                  </a:lnTo>
                  <a:lnTo>
                    <a:pt x="30427" y="78702"/>
                  </a:lnTo>
                  <a:close/>
                  <a:moveTo>
                    <a:pt x="5749" y="77598"/>
                  </a:moveTo>
                  <a:lnTo>
                    <a:pt x="11080" y="77640"/>
                  </a:lnTo>
                  <a:lnTo>
                    <a:pt x="7602" y="79243"/>
                  </a:lnTo>
                  <a:lnTo>
                    <a:pt x="4853" y="77910"/>
                  </a:lnTo>
                  <a:lnTo>
                    <a:pt x="5749" y="77598"/>
                  </a:lnTo>
                  <a:close/>
                  <a:moveTo>
                    <a:pt x="11767" y="77660"/>
                  </a:moveTo>
                  <a:lnTo>
                    <a:pt x="25429" y="77765"/>
                  </a:lnTo>
                  <a:lnTo>
                    <a:pt x="25679" y="77890"/>
                  </a:lnTo>
                  <a:lnTo>
                    <a:pt x="8227" y="79264"/>
                  </a:lnTo>
                  <a:lnTo>
                    <a:pt x="11767" y="77660"/>
                  </a:lnTo>
                  <a:close/>
                  <a:moveTo>
                    <a:pt x="29573" y="78993"/>
                  </a:moveTo>
                  <a:lnTo>
                    <a:pt x="30073" y="79181"/>
                  </a:lnTo>
                  <a:lnTo>
                    <a:pt x="29573" y="79410"/>
                  </a:lnTo>
                  <a:lnTo>
                    <a:pt x="29074" y="79181"/>
                  </a:lnTo>
                  <a:lnTo>
                    <a:pt x="29573" y="78993"/>
                  </a:lnTo>
                  <a:close/>
                  <a:moveTo>
                    <a:pt x="4457" y="78056"/>
                  </a:moveTo>
                  <a:lnTo>
                    <a:pt x="7186" y="79347"/>
                  </a:lnTo>
                  <a:lnTo>
                    <a:pt x="5228" y="79514"/>
                  </a:lnTo>
                  <a:lnTo>
                    <a:pt x="2854" y="78618"/>
                  </a:lnTo>
                  <a:lnTo>
                    <a:pt x="4457" y="78056"/>
                  </a:lnTo>
                  <a:close/>
                  <a:moveTo>
                    <a:pt x="48067" y="77952"/>
                  </a:moveTo>
                  <a:lnTo>
                    <a:pt x="53419" y="77994"/>
                  </a:lnTo>
                  <a:lnTo>
                    <a:pt x="54294" y="78327"/>
                  </a:lnTo>
                  <a:lnTo>
                    <a:pt x="51524" y="79597"/>
                  </a:lnTo>
                  <a:lnTo>
                    <a:pt x="48067" y="77952"/>
                  </a:lnTo>
                  <a:close/>
                  <a:moveTo>
                    <a:pt x="33718" y="77827"/>
                  </a:moveTo>
                  <a:lnTo>
                    <a:pt x="47379" y="77952"/>
                  </a:lnTo>
                  <a:lnTo>
                    <a:pt x="50899" y="79618"/>
                  </a:lnTo>
                  <a:lnTo>
                    <a:pt x="33468" y="77952"/>
                  </a:lnTo>
                  <a:lnTo>
                    <a:pt x="33718" y="77827"/>
                  </a:lnTo>
                  <a:close/>
                  <a:moveTo>
                    <a:pt x="2437" y="78785"/>
                  </a:moveTo>
                  <a:lnTo>
                    <a:pt x="4541" y="79556"/>
                  </a:lnTo>
                  <a:lnTo>
                    <a:pt x="896" y="79847"/>
                  </a:lnTo>
                  <a:lnTo>
                    <a:pt x="63" y="79618"/>
                  </a:lnTo>
                  <a:lnTo>
                    <a:pt x="2437" y="78785"/>
                  </a:lnTo>
                  <a:close/>
                  <a:moveTo>
                    <a:pt x="6603" y="79701"/>
                  </a:moveTo>
                  <a:lnTo>
                    <a:pt x="6207" y="79868"/>
                  </a:lnTo>
                  <a:lnTo>
                    <a:pt x="5874" y="79743"/>
                  </a:lnTo>
                  <a:lnTo>
                    <a:pt x="6603" y="79701"/>
                  </a:lnTo>
                  <a:close/>
                  <a:moveTo>
                    <a:pt x="54689" y="78473"/>
                  </a:moveTo>
                  <a:lnTo>
                    <a:pt x="56272" y="79077"/>
                  </a:lnTo>
                  <a:lnTo>
                    <a:pt x="53898" y="79910"/>
                  </a:lnTo>
                  <a:lnTo>
                    <a:pt x="51940" y="79722"/>
                  </a:lnTo>
                  <a:lnTo>
                    <a:pt x="54689" y="78473"/>
                  </a:lnTo>
                  <a:close/>
                  <a:moveTo>
                    <a:pt x="52523" y="80076"/>
                  </a:moveTo>
                  <a:lnTo>
                    <a:pt x="53252" y="80139"/>
                  </a:lnTo>
                  <a:lnTo>
                    <a:pt x="52919" y="80264"/>
                  </a:lnTo>
                  <a:lnTo>
                    <a:pt x="52523" y="80076"/>
                  </a:lnTo>
                  <a:close/>
                  <a:moveTo>
                    <a:pt x="56709" y="79222"/>
                  </a:moveTo>
                  <a:lnTo>
                    <a:pt x="59063" y="80097"/>
                  </a:lnTo>
                  <a:lnTo>
                    <a:pt x="58209" y="80326"/>
                  </a:lnTo>
                  <a:lnTo>
                    <a:pt x="54585" y="79972"/>
                  </a:lnTo>
                  <a:lnTo>
                    <a:pt x="56709" y="79222"/>
                  </a:lnTo>
                  <a:close/>
                  <a:moveTo>
                    <a:pt x="5186" y="79806"/>
                  </a:moveTo>
                  <a:lnTo>
                    <a:pt x="5832" y="80035"/>
                  </a:lnTo>
                  <a:lnTo>
                    <a:pt x="4228" y="80763"/>
                  </a:lnTo>
                  <a:lnTo>
                    <a:pt x="1708" y="80076"/>
                  </a:lnTo>
                  <a:lnTo>
                    <a:pt x="5186" y="79806"/>
                  </a:lnTo>
                  <a:close/>
                  <a:moveTo>
                    <a:pt x="26220" y="78139"/>
                  </a:moveTo>
                  <a:lnTo>
                    <a:pt x="26554" y="78306"/>
                  </a:lnTo>
                  <a:lnTo>
                    <a:pt x="11101" y="80888"/>
                  </a:lnTo>
                  <a:lnTo>
                    <a:pt x="8289" y="79556"/>
                  </a:lnTo>
                  <a:lnTo>
                    <a:pt x="26220" y="78139"/>
                  </a:lnTo>
                  <a:close/>
                  <a:moveTo>
                    <a:pt x="7706" y="79597"/>
                  </a:moveTo>
                  <a:lnTo>
                    <a:pt x="10601" y="80972"/>
                  </a:lnTo>
                  <a:lnTo>
                    <a:pt x="9601" y="81138"/>
                  </a:lnTo>
                  <a:lnTo>
                    <a:pt x="6582" y="80014"/>
                  </a:lnTo>
                  <a:lnTo>
                    <a:pt x="7456" y="79618"/>
                  </a:lnTo>
                  <a:lnTo>
                    <a:pt x="7706" y="79597"/>
                  </a:lnTo>
                  <a:close/>
                  <a:moveTo>
                    <a:pt x="32926" y="78202"/>
                  </a:moveTo>
                  <a:lnTo>
                    <a:pt x="50837" y="79910"/>
                  </a:lnTo>
                  <a:lnTo>
                    <a:pt x="48004" y="81201"/>
                  </a:lnTo>
                  <a:lnTo>
                    <a:pt x="32593" y="78348"/>
                  </a:lnTo>
                  <a:lnTo>
                    <a:pt x="32926" y="78202"/>
                  </a:lnTo>
                  <a:close/>
                  <a:moveTo>
                    <a:pt x="53940" y="80201"/>
                  </a:moveTo>
                  <a:lnTo>
                    <a:pt x="57397" y="80534"/>
                  </a:lnTo>
                  <a:lnTo>
                    <a:pt x="54877" y="81201"/>
                  </a:lnTo>
                  <a:lnTo>
                    <a:pt x="53294" y="80430"/>
                  </a:lnTo>
                  <a:lnTo>
                    <a:pt x="53940" y="80201"/>
                  </a:lnTo>
                  <a:close/>
                  <a:moveTo>
                    <a:pt x="51420" y="79972"/>
                  </a:moveTo>
                  <a:lnTo>
                    <a:pt x="51670" y="79993"/>
                  </a:lnTo>
                  <a:lnTo>
                    <a:pt x="52523" y="80389"/>
                  </a:lnTo>
                  <a:lnTo>
                    <a:pt x="49483" y="81472"/>
                  </a:lnTo>
                  <a:lnTo>
                    <a:pt x="48504" y="81284"/>
                  </a:lnTo>
                  <a:lnTo>
                    <a:pt x="51420" y="79972"/>
                  </a:lnTo>
                  <a:close/>
                  <a:moveTo>
                    <a:pt x="6207" y="80180"/>
                  </a:moveTo>
                  <a:lnTo>
                    <a:pt x="9039" y="81242"/>
                  </a:lnTo>
                  <a:lnTo>
                    <a:pt x="7102" y="81576"/>
                  </a:lnTo>
                  <a:lnTo>
                    <a:pt x="4666" y="80888"/>
                  </a:lnTo>
                  <a:lnTo>
                    <a:pt x="6207" y="80180"/>
                  </a:lnTo>
                  <a:close/>
                  <a:moveTo>
                    <a:pt x="52898" y="80576"/>
                  </a:moveTo>
                  <a:lnTo>
                    <a:pt x="54439" y="81305"/>
                  </a:lnTo>
                  <a:lnTo>
                    <a:pt x="52003" y="81930"/>
                  </a:lnTo>
                  <a:lnTo>
                    <a:pt x="50066" y="81576"/>
                  </a:lnTo>
                  <a:lnTo>
                    <a:pt x="52898" y="80576"/>
                  </a:lnTo>
                  <a:close/>
                  <a:moveTo>
                    <a:pt x="27012" y="78514"/>
                  </a:moveTo>
                  <a:lnTo>
                    <a:pt x="27428" y="78723"/>
                  </a:lnTo>
                  <a:lnTo>
                    <a:pt x="13892" y="82221"/>
                  </a:lnTo>
                  <a:lnTo>
                    <a:pt x="11559" y="81118"/>
                  </a:lnTo>
                  <a:lnTo>
                    <a:pt x="27012" y="78514"/>
                  </a:lnTo>
                  <a:close/>
                  <a:moveTo>
                    <a:pt x="4249" y="81076"/>
                  </a:moveTo>
                  <a:lnTo>
                    <a:pt x="6415" y="81680"/>
                  </a:lnTo>
                  <a:lnTo>
                    <a:pt x="2812" y="82284"/>
                  </a:lnTo>
                  <a:lnTo>
                    <a:pt x="1958" y="82117"/>
                  </a:lnTo>
                  <a:lnTo>
                    <a:pt x="4249" y="81076"/>
                  </a:lnTo>
                  <a:close/>
                  <a:moveTo>
                    <a:pt x="11059" y="81201"/>
                  </a:moveTo>
                  <a:lnTo>
                    <a:pt x="13454" y="82346"/>
                  </a:lnTo>
                  <a:lnTo>
                    <a:pt x="13059" y="82430"/>
                  </a:lnTo>
                  <a:lnTo>
                    <a:pt x="10143" y="81347"/>
                  </a:lnTo>
                  <a:lnTo>
                    <a:pt x="11059" y="81201"/>
                  </a:lnTo>
                  <a:close/>
                  <a:moveTo>
                    <a:pt x="32135" y="78556"/>
                  </a:moveTo>
                  <a:lnTo>
                    <a:pt x="47546" y="81409"/>
                  </a:lnTo>
                  <a:lnTo>
                    <a:pt x="45193" y="82492"/>
                  </a:lnTo>
                  <a:lnTo>
                    <a:pt x="31718" y="78743"/>
                  </a:lnTo>
                  <a:lnTo>
                    <a:pt x="32135" y="78556"/>
                  </a:lnTo>
                  <a:close/>
                  <a:moveTo>
                    <a:pt x="1500" y="82346"/>
                  </a:moveTo>
                  <a:lnTo>
                    <a:pt x="1979" y="82430"/>
                  </a:lnTo>
                  <a:lnTo>
                    <a:pt x="917" y="82596"/>
                  </a:lnTo>
                  <a:lnTo>
                    <a:pt x="1500" y="82346"/>
                  </a:lnTo>
                  <a:close/>
                  <a:moveTo>
                    <a:pt x="48046" y="81513"/>
                  </a:moveTo>
                  <a:lnTo>
                    <a:pt x="48941" y="81680"/>
                  </a:lnTo>
                  <a:lnTo>
                    <a:pt x="46005" y="82700"/>
                  </a:lnTo>
                  <a:lnTo>
                    <a:pt x="45630" y="82596"/>
                  </a:lnTo>
                  <a:lnTo>
                    <a:pt x="48046" y="81513"/>
                  </a:lnTo>
                  <a:close/>
                  <a:moveTo>
                    <a:pt x="54835" y="81492"/>
                  </a:moveTo>
                  <a:lnTo>
                    <a:pt x="57126" y="82575"/>
                  </a:lnTo>
                  <a:lnTo>
                    <a:pt x="56251" y="82721"/>
                  </a:lnTo>
                  <a:lnTo>
                    <a:pt x="52669" y="82055"/>
                  </a:lnTo>
                  <a:lnTo>
                    <a:pt x="54835" y="81492"/>
                  </a:lnTo>
                  <a:close/>
                  <a:moveTo>
                    <a:pt x="9581" y="81451"/>
                  </a:moveTo>
                  <a:lnTo>
                    <a:pt x="12580" y="82555"/>
                  </a:lnTo>
                  <a:lnTo>
                    <a:pt x="11601" y="82825"/>
                  </a:lnTo>
                  <a:lnTo>
                    <a:pt x="7748" y="81742"/>
                  </a:lnTo>
                  <a:lnTo>
                    <a:pt x="9581" y="81451"/>
                  </a:lnTo>
                  <a:close/>
                  <a:moveTo>
                    <a:pt x="57584" y="82804"/>
                  </a:moveTo>
                  <a:lnTo>
                    <a:pt x="58167" y="83075"/>
                  </a:lnTo>
                  <a:lnTo>
                    <a:pt x="58167" y="83075"/>
                  </a:lnTo>
                  <a:lnTo>
                    <a:pt x="57084" y="82888"/>
                  </a:lnTo>
                  <a:lnTo>
                    <a:pt x="57584" y="82804"/>
                  </a:lnTo>
                  <a:close/>
                  <a:moveTo>
                    <a:pt x="49504" y="81784"/>
                  </a:moveTo>
                  <a:lnTo>
                    <a:pt x="51336" y="82117"/>
                  </a:lnTo>
                  <a:lnTo>
                    <a:pt x="47463" y="83117"/>
                  </a:lnTo>
                  <a:lnTo>
                    <a:pt x="46505" y="82846"/>
                  </a:lnTo>
                  <a:lnTo>
                    <a:pt x="49504" y="81784"/>
                  </a:lnTo>
                  <a:close/>
                  <a:moveTo>
                    <a:pt x="27824" y="78910"/>
                  </a:moveTo>
                  <a:lnTo>
                    <a:pt x="28303" y="79139"/>
                  </a:lnTo>
                  <a:lnTo>
                    <a:pt x="16328" y="83388"/>
                  </a:lnTo>
                  <a:lnTo>
                    <a:pt x="14287" y="82430"/>
                  </a:lnTo>
                  <a:lnTo>
                    <a:pt x="27824" y="78910"/>
                  </a:lnTo>
                  <a:close/>
                  <a:moveTo>
                    <a:pt x="7082" y="81867"/>
                  </a:moveTo>
                  <a:lnTo>
                    <a:pt x="11038" y="82971"/>
                  </a:lnTo>
                  <a:lnTo>
                    <a:pt x="9143" y="83450"/>
                  </a:lnTo>
                  <a:lnTo>
                    <a:pt x="3645" y="82450"/>
                  </a:lnTo>
                  <a:lnTo>
                    <a:pt x="7082" y="81867"/>
                  </a:lnTo>
                  <a:close/>
                  <a:moveTo>
                    <a:pt x="13850" y="82534"/>
                  </a:moveTo>
                  <a:lnTo>
                    <a:pt x="15787" y="83450"/>
                  </a:lnTo>
                  <a:lnTo>
                    <a:pt x="13538" y="82617"/>
                  </a:lnTo>
                  <a:lnTo>
                    <a:pt x="13850" y="82534"/>
                  </a:lnTo>
                  <a:close/>
                  <a:moveTo>
                    <a:pt x="31302" y="78931"/>
                  </a:moveTo>
                  <a:lnTo>
                    <a:pt x="44776" y="82679"/>
                  </a:lnTo>
                  <a:lnTo>
                    <a:pt x="42735" y="83617"/>
                  </a:lnTo>
                  <a:lnTo>
                    <a:pt x="30823" y="79160"/>
                  </a:lnTo>
                  <a:lnTo>
                    <a:pt x="31302" y="78931"/>
                  </a:lnTo>
                  <a:close/>
                  <a:moveTo>
                    <a:pt x="45214" y="82784"/>
                  </a:moveTo>
                  <a:lnTo>
                    <a:pt x="45526" y="82888"/>
                  </a:lnTo>
                  <a:lnTo>
                    <a:pt x="43256" y="83679"/>
                  </a:lnTo>
                  <a:lnTo>
                    <a:pt x="45214" y="82784"/>
                  </a:lnTo>
                  <a:close/>
                  <a:moveTo>
                    <a:pt x="52003" y="82242"/>
                  </a:moveTo>
                  <a:lnTo>
                    <a:pt x="55418" y="82867"/>
                  </a:lnTo>
                  <a:lnTo>
                    <a:pt x="49920" y="83783"/>
                  </a:lnTo>
                  <a:lnTo>
                    <a:pt x="48025" y="83263"/>
                  </a:lnTo>
                  <a:lnTo>
                    <a:pt x="52003" y="82242"/>
                  </a:lnTo>
                  <a:close/>
                  <a:moveTo>
                    <a:pt x="13059" y="82742"/>
                  </a:moveTo>
                  <a:lnTo>
                    <a:pt x="15537" y="83679"/>
                  </a:lnTo>
                  <a:lnTo>
                    <a:pt x="15162" y="83804"/>
                  </a:lnTo>
                  <a:lnTo>
                    <a:pt x="12163" y="82971"/>
                  </a:lnTo>
                  <a:lnTo>
                    <a:pt x="13059" y="82742"/>
                  </a:lnTo>
                  <a:close/>
                  <a:moveTo>
                    <a:pt x="46026" y="83013"/>
                  </a:moveTo>
                  <a:lnTo>
                    <a:pt x="46900" y="83263"/>
                  </a:lnTo>
                  <a:lnTo>
                    <a:pt x="43881" y="84033"/>
                  </a:lnTo>
                  <a:lnTo>
                    <a:pt x="43527" y="83908"/>
                  </a:lnTo>
                  <a:lnTo>
                    <a:pt x="46026" y="83013"/>
                  </a:lnTo>
                  <a:close/>
                  <a:moveTo>
                    <a:pt x="11601" y="83117"/>
                  </a:moveTo>
                  <a:lnTo>
                    <a:pt x="14683" y="83971"/>
                  </a:lnTo>
                  <a:lnTo>
                    <a:pt x="13746" y="84304"/>
                  </a:lnTo>
                  <a:lnTo>
                    <a:pt x="9810" y="83575"/>
                  </a:lnTo>
                  <a:lnTo>
                    <a:pt x="11601" y="83117"/>
                  </a:lnTo>
                  <a:close/>
                  <a:moveTo>
                    <a:pt x="28678" y="79306"/>
                  </a:moveTo>
                  <a:lnTo>
                    <a:pt x="29219" y="79576"/>
                  </a:lnTo>
                  <a:lnTo>
                    <a:pt x="18536" y="84450"/>
                  </a:lnTo>
                  <a:lnTo>
                    <a:pt x="16703" y="83575"/>
                  </a:lnTo>
                  <a:lnTo>
                    <a:pt x="28678" y="79306"/>
                  </a:lnTo>
                  <a:close/>
                  <a:moveTo>
                    <a:pt x="15953" y="83825"/>
                  </a:moveTo>
                  <a:lnTo>
                    <a:pt x="17973" y="84575"/>
                  </a:lnTo>
                  <a:lnTo>
                    <a:pt x="17973" y="84575"/>
                  </a:lnTo>
                  <a:lnTo>
                    <a:pt x="15662" y="83929"/>
                  </a:lnTo>
                  <a:lnTo>
                    <a:pt x="15953" y="83825"/>
                  </a:lnTo>
                  <a:close/>
                  <a:moveTo>
                    <a:pt x="47463" y="83408"/>
                  </a:moveTo>
                  <a:lnTo>
                    <a:pt x="49233" y="83908"/>
                  </a:lnTo>
                  <a:lnTo>
                    <a:pt x="45297" y="84575"/>
                  </a:lnTo>
                  <a:lnTo>
                    <a:pt x="44360" y="84221"/>
                  </a:lnTo>
                  <a:lnTo>
                    <a:pt x="47463" y="83408"/>
                  </a:lnTo>
                  <a:close/>
                  <a:moveTo>
                    <a:pt x="30448" y="79327"/>
                  </a:moveTo>
                  <a:lnTo>
                    <a:pt x="42360" y="83783"/>
                  </a:lnTo>
                  <a:lnTo>
                    <a:pt x="40507" y="84616"/>
                  </a:lnTo>
                  <a:lnTo>
                    <a:pt x="29907" y="79576"/>
                  </a:lnTo>
                  <a:lnTo>
                    <a:pt x="30448" y="79327"/>
                  </a:lnTo>
                  <a:close/>
                  <a:moveTo>
                    <a:pt x="43089" y="84054"/>
                  </a:moveTo>
                  <a:lnTo>
                    <a:pt x="43402" y="84158"/>
                  </a:lnTo>
                  <a:lnTo>
                    <a:pt x="41069" y="84762"/>
                  </a:lnTo>
                  <a:lnTo>
                    <a:pt x="43089" y="84054"/>
                  </a:lnTo>
                  <a:close/>
                  <a:moveTo>
                    <a:pt x="15183" y="84096"/>
                  </a:moveTo>
                  <a:lnTo>
                    <a:pt x="17724" y="84804"/>
                  </a:lnTo>
                  <a:lnTo>
                    <a:pt x="17369" y="84970"/>
                  </a:lnTo>
                  <a:lnTo>
                    <a:pt x="14308" y="84408"/>
                  </a:lnTo>
                  <a:lnTo>
                    <a:pt x="15183" y="84096"/>
                  </a:lnTo>
                  <a:close/>
                  <a:moveTo>
                    <a:pt x="9143" y="83742"/>
                  </a:moveTo>
                  <a:lnTo>
                    <a:pt x="13204" y="84491"/>
                  </a:lnTo>
                  <a:lnTo>
                    <a:pt x="11351" y="85158"/>
                  </a:lnTo>
                  <a:lnTo>
                    <a:pt x="5790" y="84616"/>
                  </a:lnTo>
                  <a:lnTo>
                    <a:pt x="9143" y="83742"/>
                  </a:lnTo>
                  <a:close/>
                  <a:moveTo>
                    <a:pt x="43881" y="84346"/>
                  </a:moveTo>
                  <a:lnTo>
                    <a:pt x="44735" y="84658"/>
                  </a:lnTo>
                  <a:lnTo>
                    <a:pt x="41652" y="85179"/>
                  </a:lnTo>
                  <a:lnTo>
                    <a:pt x="41298" y="85012"/>
                  </a:lnTo>
                  <a:lnTo>
                    <a:pt x="43881" y="84346"/>
                  </a:lnTo>
                  <a:close/>
                  <a:moveTo>
                    <a:pt x="49899" y="84096"/>
                  </a:moveTo>
                  <a:lnTo>
                    <a:pt x="53252" y="85012"/>
                  </a:lnTo>
                  <a:lnTo>
                    <a:pt x="47692" y="85449"/>
                  </a:lnTo>
                  <a:lnTo>
                    <a:pt x="45838" y="84762"/>
                  </a:lnTo>
                  <a:lnTo>
                    <a:pt x="49899" y="84096"/>
                  </a:lnTo>
                  <a:close/>
                  <a:moveTo>
                    <a:pt x="18161" y="84929"/>
                  </a:moveTo>
                  <a:lnTo>
                    <a:pt x="19910" y="85408"/>
                  </a:lnTo>
                  <a:lnTo>
                    <a:pt x="20014" y="85470"/>
                  </a:lnTo>
                  <a:lnTo>
                    <a:pt x="20014" y="85470"/>
                  </a:lnTo>
                  <a:lnTo>
                    <a:pt x="17869" y="85074"/>
                  </a:lnTo>
                  <a:lnTo>
                    <a:pt x="18161" y="84929"/>
                  </a:lnTo>
                  <a:close/>
                  <a:moveTo>
                    <a:pt x="13767" y="84595"/>
                  </a:moveTo>
                  <a:lnTo>
                    <a:pt x="16911" y="85179"/>
                  </a:lnTo>
                  <a:lnTo>
                    <a:pt x="15995" y="85595"/>
                  </a:lnTo>
                  <a:lnTo>
                    <a:pt x="12017" y="85220"/>
                  </a:lnTo>
                  <a:lnTo>
                    <a:pt x="13767" y="84595"/>
                  </a:lnTo>
                  <a:close/>
                  <a:moveTo>
                    <a:pt x="40861" y="85116"/>
                  </a:moveTo>
                  <a:lnTo>
                    <a:pt x="41153" y="85262"/>
                  </a:lnTo>
                  <a:lnTo>
                    <a:pt x="39008" y="85616"/>
                  </a:lnTo>
                  <a:lnTo>
                    <a:pt x="39132" y="85574"/>
                  </a:lnTo>
                  <a:lnTo>
                    <a:pt x="40861" y="85116"/>
                  </a:lnTo>
                  <a:close/>
                  <a:moveTo>
                    <a:pt x="45276" y="84866"/>
                  </a:moveTo>
                  <a:lnTo>
                    <a:pt x="47005" y="85512"/>
                  </a:lnTo>
                  <a:lnTo>
                    <a:pt x="43027" y="85824"/>
                  </a:lnTo>
                  <a:lnTo>
                    <a:pt x="42111" y="85387"/>
                  </a:lnTo>
                  <a:lnTo>
                    <a:pt x="45276" y="84866"/>
                  </a:lnTo>
                  <a:close/>
                  <a:moveTo>
                    <a:pt x="17411" y="85283"/>
                  </a:moveTo>
                  <a:lnTo>
                    <a:pt x="21014" y="85949"/>
                  </a:lnTo>
                  <a:lnTo>
                    <a:pt x="21389" y="86116"/>
                  </a:lnTo>
                  <a:lnTo>
                    <a:pt x="21389" y="86116"/>
                  </a:lnTo>
                  <a:lnTo>
                    <a:pt x="16578" y="85658"/>
                  </a:lnTo>
                  <a:lnTo>
                    <a:pt x="17411" y="85283"/>
                  </a:lnTo>
                  <a:close/>
                  <a:moveTo>
                    <a:pt x="22118" y="86157"/>
                  </a:moveTo>
                  <a:lnTo>
                    <a:pt x="22243" y="86178"/>
                  </a:lnTo>
                  <a:lnTo>
                    <a:pt x="22347" y="86220"/>
                  </a:lnTo>
                  <a:lnTo>
                    <a:pt x="22347" y="86220"/>
                  </a:lnTo>
                  <a:lnTo>
                    <a:pt x="22222" y="86199"/>
                  </a:lnTo>
                  <a:lnTo>
                    <a:pt x="22118" y="86157"/>
                  </a:lnTo>
                  <a:close/>
                  <a:moveTo>
                    <a:pt x="41611" y="85470"/>
                  </a:moveTo>
                  <a:lnTo>
                    <a:pt x="42444" y="85866"/>
                  </a:lnTo>
                  <a:lnTo>
                    <a:pt x="37633" y="86262"/>
                  </a:lnTo>
                  <a:lnTo>
                    <a:pt x="37987" y="86095"/>
                  </a:lnTo>
                  <a:lnTo>
                    <a:pt x="41611" y="85470"/>
                  </a:lnTo>
                  <a:close/>
                  <a:moveTo>
                    <a:pt x="36883" y="86262"/>
                  </a:moveTo>
                  <a:lnTo>
                    <a:pt x="36779" y="86324"/>
                  </a:lnTo>
                  <a:lnTo>
                    <a:pt x="36675" y="86324"/>
                  </a:lnTo>
                  <a:lnTo>
                    <a:pt x="36779" y="86282"/>
                  </a:lnTo>
                  <a:lnTo>
                    <a:pt x="36883" y="86262"/>
                  </a:lnTo>
                  <a:close/>
                  <a:moveTo>
                    <a:pt x="4957" y="84845"/>
                  </a:moveTo>
                  <a:lnTo>
                    <a:pt x="10705" y="85387"/>
                  </a:lnTo>
                  <a:lnTo>
                    <a:pt x="7248" y="86616"/>
                  </a:lnTo>
                  <a:lnTo>
                    <a:pt x="1396" y="86553"/>
                  </a:lnTo>
                  <a:lnTo>
                    <a:pt x="313" y="86032"/>
                  </a:lnTo>
                  <a:lnTo>
                    <a:pt x="4957" y="84845"/>
                  </a:lnTo>
                  <a:close/>
                  <a:moveTo>
                    <a:pt x="11372" y="85449"/>
                  </a:moveTo>
                  <a:lnTo>
                    <a:pt x="15474" y="85845"/>
                  </a:lnTo>
                  <a:lnTo>
                    <a:pt x="13683" y="86657"/>
                  </a:lnTo>
                  <a:lnTo>
                    <a:pt x="8102" y="86616"/>
                  </a:lnTo>
                  <a:lnTo>
                    <a:pt x="11372" y="85449"/>
                  </a:lnTo>
                  <a:close/>
                  <a:moveTo>
                    <a:pt x="16057" y="85907"/>
                  </a:moveTo>
                  <a:lnTo>
                    <a:pt x="22159" y="86491"/>
                  </a:lnTo>
                  <a:lnTo>
                    <a:pt x="22680" y="86741"/>
                  </a:lnTo>
                  <a:lnTo>
                    <a:pt x="14371" y="86657"/>
                  </a:lnTo>
                  <a:lnTo>
                    <a:pt x="16057" y="85907"/>
                  </a:lnTo>
                  <a:close/>
                  <a:moveTo>
                    <a:pt x="22992" y="86574"/>
                  </a:moveTo>
                  <a:lnTo>
                    <a:pt x="23388" y="86595"/>
                  </a:lnTo>
                  <a:lnTo>
                    <a:pt x="23763" y="86741"/>
                  </a:lnTo>
                  <a:lnTo>
                    <a:pt x="23367" y="86741"/>
                  </a:lnTo>
                  <a:lnTo>
                    <a:pt x="22992" y="86574"/>
                  </a:lnTo>
                  <a:close/>
                  <a:moveTo>
                    <a:pt x="24617" y="86720"/>
                  </a:moveTo>
                  <a:lnTo>
                    <a:pt x="24742" y="86761"/>
                  </a:lnTo>
                  <a:lnTo>
                    <a:pt x="24742" y="86761"/>
                  </a:lnTo>
                  <a:lnTo>
                    <a:pt x="24617" y="86741"/>
                  </a:lnTo>
                  <a:lnTo>
                    <a:pt x="24513" y="86720"/>
                  </a:lnTo>
                  <a:close/>
                  <a:moveTo>
                    <a:pt x="29553" y="79743"/>
                  </a:moveTo>
                  <a:lnTo>
                    <a:pt x="40153" y="84783"/>
                  </a:lnTo>
                  <a:lnTo>
                    <a:pt x="40132" y="84804"/>
                  </a:lnTo>
                  <a:lnTo>
                    <a:pt x="37841" y="85595"/>
                  </a:lnTo>
                  <a:lnTo>
                    <a:pt x="35509" y="86220"/>
                  </a:lnTo>
                  <a:lnTo>
                    <a:pt x="33114" y="86616"/>
                  </a:lnTo>
                  <a:lnTo>
                    <a:pt x="30719" y="86803"/>
                  </a:lnTo>
                  <a:lnTo>
                    <a:pt x="28303" y="86782"/>
                  </a:lnTo>
                  <a:lnTo>
                    <a:pt x="25887" y="86553"/>
                  </a:lnTo>
                  <a:lnTo>
                    <a:pt x="23513" y="86116"/>
                  </a:lnTo>
                  <a:lnTo>
                    <a:pt x="21181" y="85470"/>
                  </a:lnTo>
                  <a:lnTo>
                    <a:pt x="18911" y="84616"/>
                  </a:lnTo>
                  <a:lnTo>
                    <a:pt x="18890" y="84616"/>
                  </a:lnTo>
                  <a:lnTo>
                    <a:pt x="29553" y="79743"/>
                  </a:lnTo>
                  <a:close/>
                  <a:moveTo>
                    <a:pt x="34488" y="86782"/>
                  </a:moveTo>
                  <a:lnTo>
                    <a:pt x="34384" y="86824"/>
                  </a:lnTo>
                  <a:lnTo>
                    <a:pt x="34259" y="86824"/>
                  </a:lnTo>
                  <a:lnTo>
                    <a:pt x="34384" y="86803"/>
                  </a:lnTo>
                  <a:lnTo>
                    <a:pt x="34488" y="86782"/>
                  </a:lnTo>
                  <a:close/>
                  <a:moveTo>
                    <a:pt x="36009" y="86678"/>
                  </a:moveTo>
                  <a:lnTo>
                    <a:pt x="35634" y="86845"/>
                  </a:lnTo>
                  <a:lnTo>
                    <a:pt x="35238" y="86845"/>
                  </a:lnTo>
                  <a:lnTo>
                    <a:pt x="35613" y="86699"/>
                  </a:lnTo>
                  <a:lnTo>
                    <a:pt x="36009" y="86678"/>
                  </a:lnTo>
                  <a:close/>
                  <a:moveTo>
                    <a:pt x="42964" y="86116"/>
                  </a:moveTo>
                  <a:lnTo>
                    <a:pt x="44630" y="86907"/>
                  </a:lnTo>
                  <a:lnTo>
                    <a:pt x="36321" y="86845"/>
                  </a:lnTo>
                  <a:lnTo>
                    <a:pt x="36862" y="86616"/>
                  </a:lnTo>
                  <a:lnTo>
                    <a:pt x="42964" y="86116"/>
                  </a:lnTo>
                  <a:close/>
                  <a:moveTo>
                    <a:pt x="47650" y="85762"/>
                  </a:moveTo>
                  <a:lnTo>
                    <a:pt x="50899" y="86970"/>
                  </a:lnTo>
                  <a:lnTo>
                    <a:pt x="45318" y="86928"/>
                  </a:lnTo>
                  <a:lnTo>
                    <a:pt x="43548" y="86074"/>
                  </a:lnTo>
                  <a:lnTo>
                    <a:pt x="47650" y="85762"/>
                  </a:lnTo>
                  <a:close/>
                  <a:moveTo>
                    <a:pt x="54065" y="85241"/>
                  </a:moveTo>
                  <a:lnTo>
                    <a:pt x="58688" y="86532"/>
                  </a:lnTo>
                  <a:lnTo>
                    <a:pt x="57605" y="87032"/>
                  </a:lnTo>
                  <a:lnTo>
                    <a:pt x="51753" y="86970"/>
                  </a:lnTo>
                  <a:lnTo>
                    <a:pt x="48337" y="85699"/>
                  </a:lnTo>
                  <a:lnTo>
                    <a:pt x="54065" y="85241"/>
                  </a:lnTo>
                  <a:close/>
                  <a:moveTo>
                    <a:pt x="27053" y="87053"/>
                  </a:moveTo>
                  <a:lnTo>
                    <a:pt x="27158" y="87074"/>
                  </a:lnTo>
                  <a:lnTo>
                    <a:pt x="27053" y="87095"/>
                  </a:lnTo>
                  <a:lnTo>
                    <a:pt x="26929" y="87053"/>
                  </a:lnTo>
                  <a:close/>
                  <a:moveTo>
                    <a:pt x="32073" y="87095"/>
                  </a:moveTo>
                  <a:lnTo>
                    <a:pt x="31948" y="87136"/>
                  </a:lnTo>
                  <a:lnTo>
                    <a:pt x="31843" y="87115"/>
                  </a:lnTo>
                  <a:lnTo>
                    <a:pt x="31948" y="87095"/>
                  </a:lnTo>
                  <a:close/>
                  <a:moveTo>
                    <a:pt x="25825" y="87053"/>
                  </a:moveTo>
                  <a:lnTo>
                    <a:pt x="26200" y="87157"/>
                  </a:lnTo>
                  <a:lnTo>
                    <a:pt x="25804" y="87199"/>
                  </a:lnTo>
                  <a:lnTo>
                    <a:pt x="25408" y="87053"/>
                  </a:lnTo>
                  <a:close/>
                  <a:moveTo>
                    <a:pt x="29490" y="87178"/>
                  </a:moveTo>
                  <a:lnTo>
                    <a:pt x="29615" y="87199"/>
                  </a:lnTo>
                  <a:lnTo>
                    <a:pt x="29490" y="87220"/>
                  </a:lnTo>
                  <a:lnTo>
                    <a:pt x="29386" y="87199"/>
                  </a:lnTo>
                  <a:lnTo>
                    <a:pt x="29490" y="87178"/>
                  </a:lnTo>
                  <a:close/>
                  <a:moveTo>
                    <a:pt x="33593" y="87115"/>
                  </a:moveTo>
                  <a:lnTo>
                    <a:pt x="33197" y="87261"/>
                  </a:lnTo>
                  <a:lnTo>
                    <a:pt x="32801" y="87220"/>
                  </a:lnTo>
                  <a:lnTo>
                    <a:pt x="33176" y="87115"/>
                  </a:lnTo>
                  <a:close/>
                  <a:moveTo>
                    <a:pt x="24575" y="87032"/>
                  </a:moveTo>
                  <a:lnTo>
                    <a:pt x="25117" y="87240"/>
                  </a:lnTo>
                  <a:lnTo>
                    <a:pt x="24513" y="87282"/>
                  </a:lnTo>
                  <a:lnTo>
                    <a:pt x="23992" y="87032"/>
                  </a:lnTo>
                  <a:close/>
                  <a:moveTo>
                    <a:pt x="34426" y="87115"/>
                  </a:moveTo>
                  <a:lnTo>
                    <a:pt x="35009" y="87136"/>
                  </a:lnTo>
                  <a:lnTo>
                    <a:pt x="34467" y="87365"/>
                  </a:lnTo>
                  <a:lnTo>
                    <a:pt x="33884" y="87324"/>
                  </a:lnTo>
                  <a:lnTo>
                    <a:pt x="34426" y="87115"/>
                  </a:lnTo>
                  <a:close/>
                  <a:moveTo>
                    <a:pt x="28261" y="87282"/>
                  </a:moveTo>
                  <a:lnTo>
                    <a:pt x="28657" y="87365"/>
                  </a:lnTo>
                  <a:lnTo>
                    <a:pt x="28261" y="87428"/>
                  </a:lnTo>
                  <a:lnTo>
                    <a:pt x="27866" y="87324"/>
                  </a:lnTo>
                  <a:lnTo>
                    <a:pt x="28261" y="87282"/>
                  </a:lnTo>
                  <a:close/>
                  <a:moveTo>
                    <a:pt x="30740" y="87303"/>
                  </a:moveTo>
                  <a:lnTo>
                    <a:pt x="31135" y="87344"/>
                  </a:lnTo>
                  <a:lnTo>
                    <a:pt x="30740" y="87449"/>
                  </a:lnTo>
                  <a:lnTo>
                    <a:pt x="30323" y="87365"/>
                  </a:lnTo>
                  <a:lnTo>
                    <a:pt x="30740" y="87303"/>
                  </a:lnTo>
                  <a:close/>
                  <a:moveTo>
                    <a:pt x="27012" y="87386"/>
                  </a:moveTo>
                  <a:lnTo>
                    <a:pt x="27574" y="87532"/>
                  </a:lnTo>
                  <a:lnTo>
                    <a:pt x="26991" y="87636"/>
                  </a:lnTo>
                  <a:lnTo>
                    <a:pt x="26450" y="87428"/>
                  </a:lnTo>
                  <a:lnTo>
                    <a:pt x="27012" y="87386"/>
                  </a:lnTo>
                  <a:close/>
                  <a:moveTo>
                    <a:pt x="31968" y="87428"/>
                  </a:moveTo>
                  <a:lnTo>
                    <a:pt x="32551" y="87490"/>
                  </a:lnTo>
                  <a:lnTo>
                    <a:pt x="31989" y="87678"/>
                  </a:lnTo>
                  <a:lnTo>
                    <a:pt x="31406" y="87574"/>
                  </a:lnTo>
                  <a:lnTo>
                    <a:pt x="31968" y="87428"/>
                  </a:lnTo>
                  <a:close/>
                  <a:moveTo>
                    <a:pt x="29490" y="87511"/>
                  </a:moveTo>
                  <a:lnTo>
                    <a:pt x="30073" y="87615"/>
                  </a:lnTo>
                  <a:lnTo>
                    <a:pt x="29490" y="87761"/>
                  </a:lnTo>
                  <a:lnTo>
                    <a:pt x="28928" y="87615"/>
                  </a:lnTo>
                  <a:lnTo>
                    <a:pt x="29490" y="87511"/>
                  </a:lnTo>
                  <a:close/>
                  <a:moveTo>
                    <a:pt x="2021" y="86845"/>
                  </a:moveTo>
                  <a:lnTo>
                    <a:pt x="6457" y="86886"/>
                  </a:lnTo>
                  <a:lnTo>
                    <a:pt x="3958" y="87782"/>
                  </a:lnTo>
                  <a:lnTo>
                    <a:pt x="2021" y="86845"/>
                  </a:lnTo>
                  <a:close/>
                  <a:moveTo>
                    <a:pt x="25762" y="87490"/>
                  </a:moveTo>
                  <a:lnTo>
                    <a:pt x="26429" y="87740"/>
                  </a:lnTo>
                  <a:lnTo>
                    <a:pt x="25700" y="87865"/>
                  </a:lnTo>
                  <a:lnTo>
                    <a:pt x="25033" y="87532"/>
                  </a:lnTo>
                  <a:lnTo>
                    <a:pt x="25762" y="87490"/>
                  </a:lnTo>
                  <a:close/>
                  <a:moveTo>
                    <a:pt x="33239" y="87553"/>
                  </a:moveTo>
                  <a:lnTo>
                    <a:pt x="33947" y="87615"/>
                  </a:lnTo>
                  <a:lnTo>
                    <a:pt x="33280" y="87928"/>
                  </a:lnTo>
                  <a:lnTo>
                    <a:pt x="32572" y="87782"/>
                  </a:lnTo>
                  <a:lnTo>
                    <a:pt x="33239" y="87553"/>
                  </a:lnTo>
                  <a:close/>
                  <a:moveTo>
                    <a:pt x="28241" y="87719"/>
                  </a:moveTo>
                  <a:lnTo>
                    <a:pt x="28928" y="87907"/>
                  </a:lnTo>
                  <a:lnTo>
                    <a:pt x="28220" y="88094"/>
                  </a:lnTo>
                  <a:lnTo>
                    <a:pt x="27532" y="87844"/>
                  </a:lnTo>
                  <a:lnTo>
                    <a:pt x="28241" y="87719"/>
                  </a:lnTo>
                  <a:close/>
                  <a:moveTo>
                    <a:pt x="30740" y="87740"/>
                  </a:moveTo>
                  <a:lnTo>
                    <a:pt x="31448" y="87865"/>
                  </a:lnTo>
                  <a:lnTo>
                    <a:pt x="30760" y="88115"/>
                  </a:lnTo>
                  <a:lnTo>
                    <a:pt x="30052" y="87928"/>
                  </a:lnTo>
                  <a:lnTo>
                    <a:pt x="30740" y="87740"/>
                  </a:lnTo>
                  <a:close/>
                  <a:moveTo>
                    <a:pt x="52544" y="87282"/>
                  </a:moveTo>
                  <a:lnTo>
                    <a:pt x="56980" y="87303"/>
                  </a:lnTo>
                  <a:lnTo>
                    <a:pt x="55023" y="88198"/>
                  </a:lnTo>
                  <a:lnTo>
                    <a:pt x="52544" y="87282"/>
                  </a:lnTo>
                  <a:close/>
                  <a:moveTo>
                    <a:pt x="13746" y="86949"/>
                  </a:moveTo>
                  <a:lnTo>
                    <a:pt x="23305" y="87032"/>
                  </a:lnTo>
                  <a:lnTo>
                    <a:pt x="23950" y="87344"/>
                  </a:lnTo>
                  <a:lnTo>
                    <a:pt x="10580" y="88386"/>
                  </a:lnTo>
                  <a:lnTo>
                    <a:pt x="13746" y="86949"/>
                  </a:lnTo>
                  <a:close/>
                  <a:moveTo>
                    <a:pt x="26970" y="87928"/>
                  </a:moveTo>
                  <a:lnTo>
                    <a:pt x="27741" y="88219"/>
                  </a:lnTo>
                  <a:lnTo>
                    <a:pt x="26929" y="88427"/>
                  </a:lnTo>
                  <a:lnTo>
                    <a:pt x="26158" y="88073"/>
                  </a:lnTo>
                  <a:lnTo>
                    <a:pt x="26970" y="87928"/>
                  </a:lnTo>
                  <a:close/>
                  <a:moveTo>
                    <a:pt x="32010" y="87969"/>
                  </a:moveTo>
                  <a:lnTo>
                    <a:pt x="32822" y="88136"/>
                  </a:lnTo>
                  <a:lnTo>
                    <a:pt x="32052" y="88469"/>
                  </a:lnTo>
                  <a:lnTo>
                    <a:pt x="31239" y="88261"/>
                  </a:lnTo>
                  <a:lnTo>
                    <a:pt x="32010" y="87969"/>
                  </a:lnTo>
                  <a:close/>
                  <a:moveTo>
                    <a:pt x="29490" y="88073"/>
                  </a:moveTo>
                  <a:lnTo>
                    <a:pt x="30281" y="88282"/>
                  </a:lnTo>
                  <a:lnTo>
                    <a:pt x="29490" y="88573"/>
                  </a:lnTo>
                  <a:lnTo>
                    <a:pt x="28699" y="88282"/>
                  </a:lnTo>
                  <a:lnTo>
                    <a:pt x="29490" y="88073"/>
                  </a:lnTo>
                  <a:close/>
                  <a:moveTo>
                    <a:pt x="35696" y="87136"/>
                  </a:moveTo>
                  <a:lnTo>
                    <a:pt x="45255" y="87220"/>
                  </a:lnTo>
                  <a:lnTo>
                    <a:pt x="48400" y="88698"/>
                  </a:lnTo>
                  <a:lnTo>
                    <a:pt x="35051" y="87428"/>
                  </a:lnTo>
                  <a:lnTo>
                    <a:pt x="35696" y="87136"/>
                  </a:lnTo>
                  <a:close/>
                  <a:moveTo>
                    <a:pt x="7311" y="86907"/>
                  </a:moveTo>
                  <a:lnTo>
                    <a:pt x="13059" y="86949"/>
                  </a:lnTo>
                  <a:lnTo>
                    <a:pt x="9726" y="88469"/>
                  </a:lnTo>
                  <a:lnTo>
                    <a:pt x="6019" y="88761"/>
                  </a:lnTo>
                  <a:lnTo>
                    <a:pt x="4333" y="87948"/>
                  </a:lnTo>
                  <a:lnTo>
                    <a:pt x="7311" y="86907"/>
                  </a:lnTo>
                  <a:close/>
                  <a:moveTo>
                    <a:pt x="3937" y="88094"/>
                  </a:moveTo>
                  <a:lnTo>
                    <a:pt x="5436" y="88802"/>
                  </a:lnTo>
                  <a:lnTo>
                    <a:pt x="3916" y="88927"/>
                  </a:lnTo>
                  <a:lnTo>
                    <a:pt x="2771" y="88511"/>
                  </a:lnTo>
                  <a:lnTo>
                    <a:pt x="3937" y="88094"/>
                  </a:lnTo>
                  <a:close/>
                  <a:moveTo>
                    <a:pt x="28199" y="88407"/>
                  </a:moveTo>
                  <a:lnTo>
                    <a:pt x="29053" y="88719"/>
                  </a:lnTo>
                  <a:lnTo>
                    <a:pt x="28178" y="89031"/>
                  </a:lnTo>
                  <a:lnTo>
                    <a:pt x="27324" y="88636"/>
                  </a:lnTo>
                  <a:lnTo>
                    <a:pt x="28199" y="88407"/>
                  </a:lnTo>
                  <a:close/>
                  <a:moveTo>
                    <a:pt x="30760" y="88427"/>
                  </a:moveTo>
                  <a:lnTo>
                    <a:pt x="31656" y="88656"/>
                  </a:lnTo>
                  <a:lnTo>
                    <a:pt x="30802" y="89052"/>
                  </a:lnTo>
                  <a:lnTo>
                    <a:pt x="29907" y="88719"/>
                  </a:lnTo>
                  <a:lnTo>
                    <a:pt x="30760" y="88427"/>
                  </a:lnTo>
                  <a:close/>
                  <a:moveTo>
                    <a:pt x="45942" y="87220"/>
                  </a:moveTo>
                  <a:lnTo>
                    <a:pt x="51690" y="87261"/>
                  </a:lnTo>
                  <a:lnTo>
                    <a:pt x="54648" y="88365"/>
                  </a:lnTo>
                  <a:lnTo>
                    <a:pt x="52961" y="89135"/>
                  </a:lnTo>
                  <a:lnTo>
                    <a:pt x="49233" y="88781"/>
                  </a:lnTo>
                  <a:lnTo>
                    <a:pt x="45942" y="87220"/>
                  </a:lnTo>
                  <a:close/>
                  <a:moveTo>
                    <a:pt x="2354" y="88656"/>
                  </a:moveTo>
                  <a:lnTo>
                    <a:pt x="3229" y="88969"/>
                  </a:lnTo>
                  <a:lnTo>
                    <a:pt x="917" y="89156"/>
                  </a:lnTo>
                  <a:lnTo>
                    <a:pt x="2354" y="88656"/>
                  </a:lnTo>
                  <a:close/>
                  <a:moveTo>
                    <a:pt x="55043" y="88511"/>
                  </a:moveTo>
                  <a:lnTo>
                    <a:pt x="56189" y="88948"/>
                  </a:lnTo>
                  <a:lnTo>
                    <a:pt x="55064" y="89344"/>
                  </a:lnTo>
                  <a:lnTo>
                    <a:pt x="53523" y="89198"/>
                  </a:lnTo>
                  <a:lnTo>
                    <a:pt x="55043" y="88511"/>
                  </a:lnTo>
                  <a:close/>
                  <a:moveTo>
                    <a:pt x="8956" y="88823"/>
                  </a:moveTo>
                  <a:lnTo>
                    <a:pt x="7519" y="89469"/>
                  </a:lnTo>
                  <a:lnTo>
                    <a:pt x="6540" y="89011"/>
                  </a:lnTo>
                  <a:lnTo>
                    <a:pt x="8956" y="88823"/>
                  </a:lnTo>
                  <a:close/>
                  <a:moveTo>
                    <a:pt x="56626" y="89094"/>
                  </a:moveTo>
                  <a:lnTo>
                    <a:pt x="58042" y="89635"/>
                  </a:lnTo>
                  <a:lnTo>
                    <a:pt x="55751" y="89406"/>
                  </a:lnTo>
                  <a:lnTo>
                    <a:pt x="56626" y="89094"/>
                  </a:lnTo>
                  <a:close/>
                  <a:moveTo>
                    <a:pt x="29490" y="88886"/>
                  </a:moveTo>
                  <a:lnTo>
                    <a:pt x="30427" y="89219"/>
                  </a:lnTo>
                  <a:lnTo>
                    <a:pt x="29469" y="89656"/>
                  </a:lnTo>
                  <a:lnTo>
                    <a:pt x="28553" y="89219"/>
                  </a:lnTo>
                  <a:lnTo>
                    <a:pt x="29490" y="88886"/>
                  </a:lnTo>
                  <a:close/>
                  <a:moveTo>
                    <a:pt x="50004" y="89156"/>
                  </a:moveTo>
                  <a:lnTo>
                    <a:pt x="52419" y="89385"/>
                  </a:lnTo>
                  <a:lnTo>
                    <a:pt x="51441" y="89844"/>
                  </a:lnTo>
                  <a:lnTo>
                    <a:pt x="50004" y="89156"/>
                  </a:lnTo>
                  <a:close/>
                  <a:moveTo>
                    <a:pt x="5957" y="89052"/>
                  </a:moveTo>
                  <a:lnTo>
                    <a:pt x="7186" y="89635"/>
                  </a:lnTo>
                  <a:lnTo>
                    <a:pt x="6561" y="89906"/>
                  </a:lnTo>
                  <a:lnTo>
                    <a:pt x="4541" y="89156"/>
                  </a:lnTo>
                  <a:lnTo>
                    <a:pt x="5957" y="89052"/>
                  </a:lnTo>
                  <a:close/>
                  <a:moveTo>
                    <a:pt x="53002" y="89448"/>
                  </a:moveTo>
                  <a:lnTo>
                    <a:pt x="54419" y="89573"/>
                  </a:lnTo>
                  <a:lnTo>
                    <a:pt x="52398" y="90302"/>
                  </a:lnTo>
                  <a:lnTo>
                    <a:pt x="51774" y="89989"/>
                  </a:lnTo>
                  <a:lnTo>
                    <a:pt x="53002" y="89448"/>
                  </a:lnTo>
                  <a:close/>
                  <a:moveTo>
                    <a:pt x="24471" y="87594"/>
                  </a:moveTo>
                  <a:lnTo>
                    <a:pt x="25200" y="87948"/>
                  </a:lnTo>
                  <a:lnTo>
                    <a:pt x="9747" y="90531"/>
                  </a:lnTo>
                  <a:lnTo>
                    <a:pt x="7852" y="89635"/>
                  </a:lnTo>
                  <a:lnTo>
                    <a:pt x="9810" y="88740"/>
                  </a:lnTo>
                  <a:lnTo>
                    <a:pt x="24471" y="87594"/>
                  </a:lnTo>
                  <a:close/>
                  <a:moveTo>
                    <a:pt x="3874" y="89219"/>
                  </a:moveTo>
                  <a:lnTo>
                    <a:pt x="6186" y="90093"/>
                  </a:lnTo>
                  <a:lnTo>
                    <a:pt x="4999" y="90614"/>
                  </a:lnTo>
                  <a:lnTo>
                    <a:pt x="813" y="89469"/>
                  </a:lnTo>
                  <a:lnTo>
                    <a:pt x="3874" y="89219"/>
                  </a:lnTo>
                  <a:close/>
                  <a:moveTo>
                    <a:pt x="7519" y="89802"/>
                  </a:moveTo>
                  <a:lnTo>
                    <a:pt x="9247" y="90614"/>
                  </a:lnTo>
                  <a:lnTo>
                    <a:pt x="8685" y="90718"/>
                  </a:lnTo>
                  <a:lnTo>
                    <a:pt x="6936" y="90052"/>
                  </a:lnTo>
                  <a:lnTo>
                    <a:pt x="7519" y="89802"/>
                  </a:lnTo>
                  <a:close/>
                  <a:moveTo>
                    <a:pt x="34530" y="87678"/>
                  </a:moveTo>
                  <a:lnTo>
                    <a:pt x="49170" y="89073"/>
                  </a:lnTo>
                  <a:lnTo>
                    <a:pt x="51086" y="89989"/>
                  </a:lnTo>
                  <a:lnTo>
                    <a:pt x="49191" y="90864"/>
                  </a:lnTo>
                  <a:lnTo>
                    <a:pt x="33780" y="88011"/>
                  </a:lnTo>
                  <a:lnTo>
                    <a:pt x="34530" y="87678"/>
                  </a:lnTo>
                  <a:close/>
                  <a:moveTo>
                    <a:pt x="55106" y="89635"/>
                  </a:moveTo>
                  <a:lnTo>
                    <a:pt x="58146" y="89927"/>
                  </a:lnTo>
                  <a:lnTo>
                    <a:pt x="53940" y="91031"/>
                  </a:lnTo>
                  <a:lnTo>
                    <a:pt x="52773" y="90468"/>
                  </a:lnTo>
                  <a:lnTo>
                    <a:pt x="55106" y="89635"/>
                  </a:lnTo>
                  <a:close/>
                  <a:moveTo>
                    <a:pt x="6561" y="90218"/>
                  </a:moveTo>
                  <a:lnTo>
                    <a:pt x="8123" y="90802"/>
                  </a:lnTo>
                  <a:lnTo>
                    <a:pt x="6603" y="91051"/>
                  </a:lnTo>
                  <a:lnTo>
                    <a:pt x="5436" y="90739"/>
                  </a:lnTo>
                  <a:lnTo>
                    <a:pt x="6561" y="90218"/>
                  </a:lnTo>
                  <a:close/>
                  <a:moveTo>
                    <a:pt x="51441" y="90156"/>
                  </a:moveTo>
                  <a:lnTo>
                    <a:pt x="52003" y="90427"/>
                  </a:lnTo>
                  <a:lnTo>
                    <a:pt x="50253" y="91051"/>
                  </a:lnTo>
                  <a:lnTo>
                    <a:pt x="49691" y="90947"/>
                  </a:lnTo>
                  <a:lnTo>
                    <a:pt x="51441" y="90156"/>
                  </a:lnTo>
                  <a:close/>
                  <a:moveTo>
                    <a:pt x="52378" y="90614"/>
                  </a:moveTo>
                  <a:lnTo>
                    <a:pt x="53502" y="91135"/>
                  </a:lnTo>
                  <a:lnTo>
                    <a:pt x="52336" y="91447"/>
                  </a:lnTo>
                  <a:lnTo>
                    <a:pt x="50816" y="91156"/>
                  </a:lnTo>
                  <a:lnTo>
                    <a:pt x="52378" y="90614"/>
                  </a:lnTo>
                  <a:close/>
                  <a:moveTo>
                    <a:pt x="5041" y="90927"/>
                  </a:moveTo>
                  <a:lnTo>
                    <a:pt x="5936" y="91176"/>
                  </a:lnTo>
                  <a:lnTo>
                    <a:pt x="3645" y="91551"/>
                  </a:lnTo>
                  <a:lnTo>
                    <a:pt x="3645" y="91551"/>
                  </a:lnTo>
                  <a:lnTo>
                    <a:pt x="5041" y="90927"/>
                  </a:lnTo>
                  <a:close/>
                  <a:moveTo>
                    <a:pt x="53898" y="91322"/>
                  </a:moveTo>
                  <a:lnTo>
                    <a:pt x="55272" y="91989"/>
                  </a:lnTo>
                  <a:lnTo>
                    <a:pt x="55272" y="91989"/>
                  </a:lnTo>
                  <a:lnTo>
                    <a:pt x="53002" y="91572"/>
                  </a:lnTo>
                  <a:lnTo>
                    <a:pt x="53898" y="91322"/>
                  </a:lnTo>
                  <a:close/>
                  <a:moveTo>
                    <a:pt x="9706" y="90843"/>
                  </a:moveTo>
                  <a:lnTo>
                    <a:pt x="12163" y="92009"/>
                  </a:lnTo>
                  <a:lnTo>
                    <a:pt x="12163" y="92009"/>
                  </a:lnTo>
                  <a:lnTo>
                    <a:pt x="9227" y="90906"/>
                  </a:lnTo>
                  <a:lnTo>
                    <a:pt x="9706" y="90843"/>
                  </a:lnTo>
                  <a:close/>
                  <a:moveTo>
                    <a:pt x="25658" y="88157"/>
                  </a:moveTo>
                  <a:lnTo>
                    <a:pt x="26491" y="88552"/>
                  </a:lnTo>
                  <a:lnTo>
                    <a:pt x="12934" y="92051"/>
                  </a:lnTo>
                  <a:lnTo>
                    <a:pt x="10205" y="90760"/>
                  </a:lnTo>
                  <a:lnTo>
                    <a:pt x="25658" y="88157"/>
                  </a:lnTo>
                  <a:close/>
                  <a:moveTo>
                    <a:pt x="49233" y="91156"/>
                  </a:moveTo>
                  <a:lnTo>
                    <a:pt x="49691" y="91239"/>
                  </a:lnTo>
                  <a:lnTo>
                    <a:pt x="46755" y="92301"/>
                  </a:lnTo>
                  <a:lnTo>
                    <a:pt x="49233" y="91156"/>
                  </a:lnTo>
                  <a:close/>
                  <a:moveTo>
                    <a:pt x="33322" y="88219"/>
                  </a:moveTo>
                  <a:lnTo>
                    <a:pt x="48733" y="91072"/>
                  </a:lnTo>
                  <a:lnTo>
                    <a:pt x="45963" y="92322"/>
                  </a:lnTo>
                  <a:lnTo>
                    <a:pt x="32489" y="88594"/>
                  </a:lnTo>
                  <a:lnTo>
                    <a:pt x="33322" y="88219"/>
                  </a:lnTo>
                  <a:close/>
                  <a:moveTo>
                    <a:pt x="8664" y="91010"/>
                  </a:moveTo>
                  <a:lnTo>
                    <a:pt x="12080" y="92280"/>
                  </a:lnTo>
                  <a:lnTo>
                    <a:pt x="11517" y="92426"/>
                  </a:lnTo>
                  <a:lnTo>
                    <a:pt x="7269" y="91239"/>
                  </a:lnTo>
                  <a:lnTo>
                    <a:pt x="8664" y="91010"/>
                  </a:lnTo>
                  <a:close/>
                  <a:moveTo>
                    <a:pt x="50274" y="91343"/>
                  </a:moveTo>
                  <a:lnTo>
                    <a:pt x="51670" y="91614"/>
                  </a:lnTo>
                  <a:lnTo>
                    <a:pt x="47379" y="92718"/>
                  </a:lnTo>
                  <a:lnTo>
                    <a:pt x="46838" y="92572"/>
                  </a:lnTo>
                  <a:lnTo>
                    <a:pt x="50274" y="91343"/>
                  </a:lnTo>
                  <a:close/>
                  <a:moveTo>
                    <a:pt x="6582" y="91364"/>
                  </a:moveTo>
                  <a:lnTo>
                    <a:pt x="10976" y="92572"/>
                  </a:lnTo>
                  <a:lnTo>
                    <a:pt x="9477" y="92947"/>
                  </a:lnTo>
                  <a:lnTo>
                    <a:pt x="3583" y="91864"/>
                  </a:lnTo>
                  <a:lnTo>
                    <a:pt x="6582" y="91364"/>
                  </a:lnTo>
                  <a:close/>
                  <a:moveTo>
                    <a:pt x="52336" y="91739"/>
                  </a:moveTo>
                  <a:lnTo>
                    <a:pt x="55356" y="92301"/>
                  </a:lnTo>
                  <a:lnTo>
                    <a:pt x="49420" y="93280"/>
                  </a:lnTo>
                  <a:lnTo>
                    <a:pt x="47942" y="92884"/>
                  </a:lnTo>
                  <a:lnTo>
                    <a:pt x="52336" y="91739"/>
                  </a:lnTo>
                  <a:close/>
                  <a:moveTo>
                    <a:pt x="26887" y="88740"/>
                  </a:moveTo>
                  <a:lnTo>
                    <a:pt x="27782" y="89177"/>
                  </a:lnTo>
                  <a:lnTo>
                    <a:pt x="15891" y="93384"/>
                  </a:lnTo>
                  <a:lnTo>
                    <a:pt x="15287" y="93176"/>
                  </a:lnTo>
                  <a:lnTo>
                    <a:pt x="13350" y="92259"/>
                  </a:lnTo>
                  <a:lnTo>
                    <a:pt x="26887" y="88740"/>
                  </a:lnTo>
                  <a:close/>
                  <a:moveTo>
                    <a:pt x="12538" y="92468"/>
                  </a:moveTo>
                  <a:lnTo>
                    <a:pt x="15099" y="93405"/>
                  </a:lnTo>
                  <a:lnTo>
                    <a:pt x="12080" y="92572"/>
                  </a:lnTo>
                  <a:lnTo>
                    <a:pt x="12538" y="92468"/>
                  </a:lnTo>
                  <a:close/>
                  <a:moveTo>
                    <a:pt x="32073" y="88781"/>
                  </a:moveTo>
                  <a:lnTo>
                    <a:pt x="45568" y="92509"/>
                  </a:lnTo>
                  <a:lnTo>
                    <a:pt x="43610" y="93405"/>
                  </a:lnTo>
                  <a:lnTo>
                    <a:pt x="43006" y="93613"/>
                  </a:lnTo>
                  <a:lnTo>
                    <a:pt x="31177" y="89198"/>
                  </a:lnTo>
                  <a:lnTo>
                    <a:pt x="32073" y="88781"/>
                  </a:lnTo>
                  <a:close/>
                  <a:moveTo>
                    <a:pt x="46359" y="92738"/>
                  </a:moveTo>
                  <a:lnTo>
                    <a:pt x="46817" y="92863"/>
                  </a:lnTo>
                  <a:lnTo>
                    <a:pt x="43797" y="93655"/>
                  </a:lnTo>
                  <a:lnTo>
                    <a:pt x="43797" y="93655"/>
                  </a:lnTo>
                  <a:lnTo>
                    <a:pt x="46359" y="92738"/>
                  </a:lnTo>
                  <a:close/>
                  <a:moveTo>
                    <a:pt x="11517" y="92718"/>
                  </a:moveTo>
                  <a:lnTo>
                    <a:pt x="15037" y="93696"/>
                  </a:lnTo>
                  <a:lnTo>
                    <a:pt x="14496" y="93884"/>
                  </a:lnTo>
                  <a:lnTo>
                    <a:pt x="10143" y="93072"/>
                  </a:lnTo>
                  <a:lnTo>
                    <a:pt x="11517" y="92718"/>
                  </a:lnTo>
                  <a:close/>
                  <a:moveTo>
                    <a:pt x="47379" y="93030"/>
                  </a:moveTo>
                  <a:lnTo>
                    <a:pt x="48754" y="93405"/>
                  </a:lnTo>
                  <a:lnTo>
                    <a:pt x="44381" y="94134"/>
                  </a:lnTo>
                  <a:lnTo>
                    <a:pt x="43860" y="93925"/>
                  </a:lnTo>
                  <a:lnTo>
                    <a:pt x="47379" y="93030"/>
                  </a:lnTo>
                  <a:close/>
                  <a:moveTo>
                    <a:pt x="56189" y="92447"/>
                  </a:moveTo>
                  <a:lnTo>
                    <a:pt x="56272" y="92468"/>
                  </a:lnTo>
                  <a:lnTo>
                    <a:pt x="59209" y="93863"/>
                  </a:lnTo>
                  <a:lnTo>
                    <a:pt x="53190" y="94321"/>
                  </a:lnTo>
                  <a:lnTo>
                    <a:pt x="50087" y="93467"/>
                  </a:lnTo>
                  <a:lnTo>
                    <a:pt x="56189" y="92447"/>
                  </a:lnTo>
                  <a:close/>
                  <a:moveTo>
                    <a:pt x="15516" y="93821"/>
                  </a:moveTo>
                  <a:lnTo>
                    <a:pt x="16641" y="94134"/>
                  </a:lnTo>
                  <a:lnTo>
                    <a:pt x="17120" y="94363"/>
                  </a:lnTo>
                  <a:lnTo>
                    <a:pt x="15079" y="93988"/>
                  </a:lnTo>
                  <a:lnTo>
                    <a:pt x="15516" y="93821"/>
                  </a:lnTo>
                  <a:close/>
                  <a:moveTo>
                    <a:pt x="28157" y="89344"/>
                  </a:moveTo>
                  <a:lnTo>
                    <a:pt x="29136" y="89802"/>
                  </a:lnTo>
                  <a:lnTo>
                    <a:pt x="18931" y="94467"/>
                  </a:lnTo>
                  <a:lnTo>
                    <a:pt x="18307" y="94300"/>
                  </a:lnTo>
                  <a:lnTo>
                    <a:pt x="16307" y="93551"/>
                  </a:lnTo>
                  <a:lnTo>
                    <a:pt x="28157" y="89344"/>
                  </a:lnTo>
                  <a:close/>
                  <a:moveTo>
                    <a:pt x="43360" y="94050"/>
                  </a:moveTo>
                  <a:lnTo>
                    <a:pt x="43818" y="94217"/>
                  </a:lnTo>
                  <a:lnTo>
                    <a:pt x="41757" y="94571"/>
                  </a:lnTo>
                  <a:lnTo>
                    <a:pt x="42236" y="94363"/>
                  </a:lnTo>
                  <a:lnTo>
                    <a:pt x="43360" y="94050"/>
                  </a:lnTo>
                  <a:close/>
                  <a:moveTo>
                    <a:pt x="9497" y="93259"/>
                  </a:moveTo>
                  <a:lnTo>
                    <a:pt x="13954" y="94071"/>
                  </a:lnTo>
                  <a:lnTo>
                    <a:pt x="12496" y="94592"/>
                  </a:lnTo>
                  <a:lnTo>
                    <a:pt x="6519" y="94009"/>
                  </a:lnTo>
                  <a:lnTo>
                    <a:pt x="9497" y="93259"/>
                  </a:lnTo>
                  <a:close/>
                  <a:moveTo>
                    <a:pt x="30802" y="89365"/>
                  </a:moveTo>
                  <a:lnTo>
                    <a:pt x="42590" y="93780"/>
                  </a:lnTo>
                  <a:lnTo>
                    <a:pt x="40569" y="94488"/>
                  </a:lnTo>
                  <a:lnTo>
                    <a:pt x="39945" y="94654"/>
                  </a:lnTo>
                  <a:lnTo>
                    <a:pt x="29823" y="89823"/>
                  </a:lnTo>
                  <a:lnTo>
                    <a:pt x="30802" y="89365"/>
                  </a:lnTo>
                  <a:close/>
                  <a:moveTo>
                    <a:pt x="49400" y="93571"/>
                  </a:moveTo>
                  <a:lnTo>
                    <a:pt x="52357" y="94404"/>
                  </a:lnTo>
                  <a:lnTo>
                    <a:pt x="46359" y="94863"/>
                  </a:lnTo>
                  <a:lnTo>
                    <a:pt x="44922" y="94342"/>
                  </a:lnTo>
                  <a:lnTo>
                    <a:pt x="49400" y="93571"/>
                  </a:lnTo>
                  <a:close/>
                  <a:moveTo>
                    <a:pt x="14516" y="94175"/>
                  </a:moveTo>
                  <a:lnTo>
                    <a:pt x="18098" y="94842"/>
                  </a:lnTo>
                  <a:lnTo>
                    <a:pt x="17599" y="95071"/>
                  </a:lnTo>
                  <a:lnTo>
                    <a:pt x="13183" y="94654"/>
                  </a:lnTo>
                  <a:lnTo>
                    <a:pt x="14516" y="94175"/>
                  </a:lnTo>
                  <a:close/>
                  <a:moveTo>
                    <a:pt x="18452" y="95008"/>
                  </a:moveTo>
                  <a:lnTo>
                    <a:pt x="18869" y="95196"/>
                  </a:lnTo>
                  <a:lnTo>
                    <a:pt x="18161" y="95133"/>
                  </a:lnTo>
                  <a:lnTo>
                    <a:pt x="18452" y="95008"/>
                  </a:lnTo>
                  <a:close/>
                  <a:moveTo>
                    <a:pt x="44360" y="94425"/>
                  </a:moveTo>
                  <a:lnTo>
                    <a:pt x="45693" y="94925"/>
                  </a:lnTo>
                  <a:lnTo>
                    <a:pt x="41278" y="95279"/>
                  </a:lnTo>
                  <a:lnTo>
                    <a:pt x="40757" y="95029"/>
                  </a:lnTo>
                  <a:lnTo>
                    <a:pt x="44360" y="94425"/>
                  </a:lnTo>
                  <a:close/>
                  <a:moveTo>
                    <a:pt x="19244" y="95050"/>
                  </a:moveTo>
                  <a:lnTo>
                    <a:pt x="19744" y="95154"/>
                  </a:lnTo>
                  <a:lnTo>
                    <a:pt x="20243" y="95342"/>
                  </a:lnTo>
                  <a:lnTo>
                    <a:pt x="20243" y="95342"/>
                  </a:lnTo>
                  <a:lnTo>
                    <a:pt x="19723" y="95279"/>
                  </a:lnTo>
                  <a:lnTo>
                    <a:pt x="19244" y="95050"/>
                  </a:lnTo>
                  <a:close/>
                  <a:moveTo>
                    <a:pt x="40424" y="95175"/>
                  </a:moveTo>
                  <a:lnTo>
                    <a:pt x="40694" y="95321"/>
                  </a:lnTo>
                  <a:lnTo>
                    <a:pt x="39986" y="95383"/>
                  </a:lnTo>
                  <a:lnTo>
                    <a:pt x="40424" y="95175"/>
                  </a:lnTo>
                  <a:close/>
                  <a:moveTo>
                    <a:pt x="39632" y="95217"/>
                  </a:moveTo>
                  <a:lnTo>
                    <a:pt x="39153" y="95446"/>
                  </a:lnTo>
                  <a:lnTo>
                    <a:pt x="38612" y="95487"/>
                  </a:lnTo>
                  <a:lnTo>
                    <a:pt x="38612" y="95487"/>
                  </a:lnTo>
                  <a:lnTo>
                    <a:pt x="39112" y="95300"/>
                  </a:lnTo>
                  <a:lnTo>
                    <a:pt x="39632" y="95217"/>
                  </a:lnTo>
                  <a:close/>
                  <a:moveTo>
                    <a:pt x="12538" y="94883"/>
                  </a:moveTo>
                  <a:lnTo>
                    <a:pt x="17057" y="95321"/>
                  </a:lnTo>
                  <a:lnTo>
                    <a:pt x="15662" y="95966"/>
                  </a:lnTo>
                  <a:lnTo>
                    <a:pt x="9664" y="95904"/>
                  </a:lnTo>
                  <a:lnTo>
                    <a:pt x="12538" y="94883"/>
                  </a:lnTo>
                  <a:close/>
                  <a:moveTo>
                    <a:pt x="17640" y="95383"/>
                  </a:moveTo>
                  <a:lnTo>
                    <a:pt x="19639" y="95571"/>
                  </a:lnTo>
                  <a:lnTo>
                    <a:pt x="20535" y="96008"/>
                  </a:lnTo>
                  <a:lnTo>
                    <a:pt x="16349" y="95966"/>
                  </a:lnTo>
                  <a:lnTo>
                    <a:pt x="17640" y="95383"/>
                  </a:lnTo>
                  <a:close/>
                  <a:moveTo>
                    <a:pt x="20473" y="95654"/>
                  </a:moveTo>
                  <a:lnTo>
                    <a:pt x="21285" y="95716"/>
                  </a:lnTo>
                  <a:lnTo>
                    <a:pt x="22055" y="96008"/>
                  </a:lnTo>
                  <a:lnTo>
                    <a:pt x="21222" y="96008"/>
                  </a:lnTo>
                  <a:lnTo>
                    <a:pt x="20473" y="95654"/>
                  </a:lnTo>
                  <a:close/>
                  <a:moveTo>
                    <a:pt x="22409" y="95841"/>
                  </a:moveTo>
                  <a:lnTo>
                    <a:pt x="22930" y="95883"/>
                  </a:lnTo>
                  <a:lnTo>
                    <a:pt x="23430" y="96029"/>
                  </a:lnTo>
                  <a:lnTo>
                    <a:pt x="22909" y="96008"/>
                  </a:lnTo>
                  <a:lnTo>
                    <a:pt x="22409" y="95841"/>
                  </a:lnTo>
                  <a:close/>
                  <a:moveTo>
                    <a:pt x="29469" y="89969"/>
                  </a:moveTo>
                  <a:lnTo>
                    <a:pt x="39528" y="94758"/>
                  </a:lnTo>
                  <a:lnTo>
                    <a:pt x="37446" y="95300"/>
                  </a:lnTo>
                  <a:lnTo>
                    <a:pt x="34259" y="95821"/>
                  </a:lnTo>
                  <a:lnTo>
                    <a:pt x="31031" y="96091"/>
                  </a:lnTo>
                  <a:lnTo>
                    <a:pt x="27803" y="96050"/>
                  </a:lnTo>
                  <a:lnTo>
                    <a:pt x="24596" y="95758"/>
                  </a:lnTo>
                  <a:lnTo>
                    <a:pt x="21431" y="95154"/>
                  </a:lnTo>
                  <a:lnTo>
                    <a:pt x="19348" y="94592"/>
                  </a:lnTo>
                  <a:lnTo>
                    <a:pt x="29469" y="89969"/>
                  </a:lnTo>
                  <a:close/>
                  <a:moveTo>
                    <a:pt x="36446" y="95946"/>
                  </a:moveTo>
                  <a:lnTo>
                    <a:pt x="35946" y="96133"/>
                  </a:lnTo>
                  <a:lnTo>
                    <a:pt x="35405" y="96112"/>
                  </a:lnTo>
                  <a:lnTo>
                    <a:pt x="35925" y="95987"/>
                  </a:lnTo>
                  <a:lnTo>
                    <a:pt x="36446" y="95946"/>
                  </a:lnTo>
                  <a:close/>
                  <a:moveTo>
                    <a:pt x="38383" y="95800"/>
                  </a:moveTo>
                  <a:lnTo>
                    <a:pt x="37633" y="96133"/>
                  </a:lnTo>
                  <a:lnTo>
                    <a:pt x="36800" y="96133"/>
                  </a:lnTo>
                  <a:lnTo>
                    <a:pt x="37571" y="95862"/>
                  </a:lnTo>
                  <a:lnTo>
                    <a:pt x="38383" y="95800"/>
                  </a:lnTo>
                  <a:close/>
                  <a:moveTo>
                    <a:pt x="41215" y="95571"/>
                  </a:moveTo>
                  <a:lnTo>
                    <a:pt x="42506" y="96175"/>
                  </a:lnTo>
                  <a:lnTo>
                    <a:pt x="38299" y="96154"/>
                  </a:lnTo>
                  <a:lnTo>
                    <a:pt x="39216" y="95737"/>
                  </a:lnTo>
                  <a:lnTo>
                    <a:pt x="41215" y="95571"/>
                  </a:lnTo>
                  <a:close/>
                  <a:moveTo>
                    <a:pt x="46317" y="95175"/>
                  </a:moveTo>
                  <a:lnTo>
                    <a:pt x="49191" y="96237"/>
                  </a:lnTo>
                  <a:lnTo>
                    <a:pt x="43193" y="96175"/>
                  </a:lnTo>
                  <a:lnTo>
                    <a:pt x="41798" y="95529"/>
                  </a:lnTo>
                  <a:lnTo>
                    <a:pt x="46317" y="95175"/>
                  </a:lnTo>
                  <a:close/>
                  <a:moveTo>
                    <a:pt x="53169" y="94634"/>
                  </a:moveTo>
                  <a:lnTo>
                    <a:pt x="59292" y="96320"/>
                  </a:lnTo>
                  <a:lnTo>
                    <a:pt x="50045" y="96237"/>
                  </a:lnTo>
                  <a:lnTo>
                    <a:pt x="47005" y="95113"/>
                  </a:lnTo>
                  <a:lnTo>
                    <a:pt x="53169" y="94634"/>
                  </a:lnTo>
                  <a:close/>
                  <a:moveTo>
                    <a:pt x="25637" y="96320"/>
                  </a:moveTo>
                  <a:lnTo>
                    <a:pt x="26158" y="96341"/>
                  </a:lnTo>
                  <a:lnTo>
                    <a:pt x="26679" y="96425"/>
                  </a:lnTo>
                  <a:lnTo>
                    <a:pt x="26158" y="96466"/>
                  </a:lnTo>
                  <a:lnTo>
                    <a:pt x="25637" y="96320"/>
                  </a:lnTo>
                  <a:close/>
                  <a:moveTo>
                    <a:pt x="33218" y="96383"/>
                  </a:moveTo>
                  <a:lnTo>
                    <a:pt x="32697" y="96529"/>
                  </a:lnTo>
                  <a:lnTo>
                    <a:pt x="32177" y="96466"/>
                  </a:lnTo>
                  <a:lnTo>
                    <a:pt x="32676" y="96383"/>
                  </a:lnTo>
                  <a:close/>
                  <a:moveTo>
                    <a:pt x="24513" y="96320"/>
                  </a:moveTo>
                  <a:lnTo>
                    <a:pt x="25304" y="96529"/>
                  </a:lnTo>
                  <a:lnTo>
                    <a:pt x="24471" y="96612"/>
                  </a:lnTo>
                  <a:lnTo>
                    <a:pt x="23701" y="96320"/>
                  </a:lnTo>
                  <a:close/>
                  <a:moveTo>
                    <a:pt x="29428" y="96508"/>
                  </a:moveTo>
                  <a:lnTo>
                    <a:pt x="29948" y="96550"/>
                  </a:lnTo>
                  <a:lnTo>
                    <a:pt x="29428" y="96633"/>
                  </a:lnTo>
                  <a:lnTo>
                    <a:pt x="28907" y="96550"/>
                  </a:lnTo>
                  <a:lnTo>
                    <a:pt x="29428" y="96508"/>
                  </a:lnTo>
                  <a:close/>
                  <a:moveTo>
                    <a:pt x="35155" y="96404"/>
                  </a:moveTo>
                  <a:lnTo>
                    <a:pt x="34363" y="96695"/>
                  </a:lnTo>
                  <a:lnTo>
                    <a:pt x="33530" y="96612"/>
                  </a:lnTo>
                  <a:lnTo>
                    <a:pt x="34322" y="96404"/>
                  </a:lnTo>
                  <a:close/>
                  <a:moveTo>
                    <a:pt x="22847" y="96300"/>
                  </a:moveTo>
                  <a:lnTo>
                    <a:pt x="23784" y="96654"/>
                  </a:lnTo>
                  <a:lnTo>
                    <a:pt x="22763" y="96737"/>
                  </a:lnTo>
                  <a:lnTo>
                    <a:pt x="21847" y="96300"/>
                  </a:lnTo>
                  <a:close/>
                  <a:moveTo>
                    <a:pt x="37008" y="96425"/>
                  </a:moveTo>
                  <a:lnTo>
                    <a:pt x="36071" y="96841"/>
                  </a:lnTo>
                  <a:lnTo>
                    <a:pt x="35051" y="96758"/>
                  </a:lnTo>
                  <a:lnTo>
                    <a:pt x="35988" y="96425"/>
                  </a:lnTo>
                  <a:close/>
                  <a:moveTo>
                    <a:pt x="27782" y="96633"/>
                  </a:moveTo>
                  <a:lnTo>
                    <a:pt x="28595" y="96779"/>
                  </a:lnTo>
                  <a:lnTo>
                    <a:pt x="27762" y="96924"/>
                  </a:lnTo>
                  <a:lnTo>
                    <a:pt x="26970" y="96695"/>
                  </a:lnTo>
                  <a:lnTo>
                    <a:pt x="27782" y="96633"/>
                  </a:lnTo>
                  <a:close/>
                  <a:moveTo>
                    <a:pt x="31052" y="96654"/>
                  </a:moveTo>
                  <a:lnTo>
                    <a:pt x="31864" y="96737"/>
                  </a:lnTo>
                  <a:lnTo>
                    <a:pt x="31073" y="96945"/>
                  </a:lnTo>
                  <a:lnTo>
                    <a:pt x="30261" y="96799"/>
                  </a:lnTo>
                  <a:lnTo>
                    <a:pt x="31052" y="96654"/>
                  </a:lnTo>
                  <a:close/>
                  <a:moveTo>
                    <a:pt x="26116" y="96758"/>
                  </a:moveTo>
                  <a:lnTo>
                    <a:pt x="27095" y="97029"/>
                  </a:lnTo>
                  <a:lnTo>
                    <a:pt x="26075" y="97195"/>
                  </a:lnTo>
                  <a:lnTo>
                    <a:pt x="25117" y="96841"/>
                  </a:lnTo>
                  <a:lnTo>
                    <a:pt x="26116" y="96758"/>
                  </a:lnTo>
                  <a:close/>
                  <a:moveTo>
                    <a:pt x="32718" y="96820"/>
                  </a:moveTo>
                  <a:lnTo>
                    <a:pt x="33718" y="96924"/>
                  </a:lnTo>
                  <a:lnTo>
                    <a:pt x="32760" y="97258"/>
                  </a:lnTo>
                  <a:lnTo>
                    <a:pt x="31739" y="97070"/>
                  </a:lnTo>
                  <a:lnTo>
                    <a:pt x="32718" y="96820"/>
                  </a:lnTo>
                  <a:close/>
                  <a:moveTo>
                    <a:pt x="29428" y="96945"/>
                  </a:moveTo>
                  <a:lnTo>
                    <a:pt x="30406" y="97112"/>
                  </a:lnTo>
                  <a:lnTo>
                    <a:pt x="29407" y="97383"/>
                  </a:lnTo>
                  <a:lnTo>
                    <a:pt x="28428" y="97112"/>
                  </a:lnTo>
                  <a:lnTo>
                    <a:pt x="29428" y="96945"/>
                  </a:lnTo>
                  <a:close/>
                  <a:moveTo>
                    <a:pt x="24429" y="96904"/>
                  </a:moveTo>
                  <a:lnTo>
                    <a:pt x="25512" y="97299"/>
                  </a:lnTo>
                  <a:lnTo>
                    <a:pt x="24346" y="97487"/>
                  </a:lnTo>
                  <a:lnTo>
                    <a:pt x="23305" y="96987"/>
                  </a:lnTo>
                  <a:lnTo>
                    <a:pt x="24429" y="96904"/>
                  </a:lnTo>
                  <a:close/>
                  <a:moveTo>
                    <a:pt x="15724" y="96258"/>
                  </a:moveTo>
                  <a:lnTo>
                    <a:pt x="21160" y="96300"/>
                  </a:lnTo>
                  <a:lnTo>
                    <a:pt x="22201" y="96779"/>
                  </a:lnTo>
                  <a:lnTo>
                    <a:pt x="12954" y="97507"/>
                  </a:lnTo>
                  <a:lnTo>
                    <a:pt x="15724" y="96258"/>
                  </a:lnTo>
                  <a:close/>
                  <a:moveTo>
                    <a:pt x="34405" y="96987"/>
                  </a:moveTo>
                  <a:lnTo>
                    <a:pt x="35530" y="97091"/>
                  </a:lnTo>
                  <a:lnTo>
                    <a:pt x="34467" y="97570"/>
                  </a:lnTo>
                  <a:lnTo>
                    <a:pt x="33322" y="97362"/>
                  </a:lnTo>
                  <a:lnTo>
                    <a:pt x="34405" y="96987"/>
                  </a:lnTo>
                  <a:close/>
                  <a:moveTo>
                    <a:pt x="37695" y="96425"/>
                  </a:moveTo>
                  <a:lnTo>
                    <a:pt x="43131" y="96466"/>
                  </a:lnTo>
                  <a:lnTo>
                    <a:pt x="45880" y="97799"/>
                  </a:lnTo>
                  <a:lnTo>
                    <a:pt x="36654" y="96904"/>
                  </a:lnTo>
                  <a:lnTo>
                    <a:pt x="37695" y="96425"/>
                  </a:lnTo>
                  <a:close/>
                  <a:moveTo>
                    <a:pt x="27762" y="97216"/>
                  </a:moveTo>
                  <a:lnTo>
                    <a:pt x="28845" y="97528"/>
                  </a:lnTo>
                  <a:lnTo>
                    <a:pt x="27720" y="97820"/>
                  </a:lnTo>
                  <a:lnTo>
                    <a:pt x="26616" y="97403"/>
                  </a:lnTo>
                  <a:lnTo>
                    <a:pt x="27762" y="97216"/>
                  </a:lnTo>
                  <a:close/>
                  <a:moveTo>
                    <a:pt x="31073" y="97237"/>
                  </a:moveTo>
                  <a:lnTo>
                    <a:pt x="32197" y="97445"/>
                  </a:lnTo>
                  <a:lnTo>
                    <a:pt x="31094" y="97841"/>
                  </a:lnTo>
                  <a:lnTo>
                    <a:pt x="29969" y="97528"/>
                  </a:lnTo>
                  <a:lnTo>
                    <a:pt x="31073" y="97237"/>
                  </a:lnTo>
                  <a:close/>
                  <a:moveTo>
                    <a:pt x="8852" y="96195"/>
                  </a:moveTo>
                  <a:lnTo>
                    <a:pt x="15037" y="96237"/>
                  </a:lnTo>
                  <a:lnTo>
                    <a:pt x="12101" y="97591"/>
                  </a:lnTo>
                  <a:lnTo>
                    <a:pt x="4270" y="98195"/>
                  </a:lnTo>
                  <a:lnTo>
                    <a:pt x="3812" y="97986"/>
                  </a:lnTo>
                  <a:lnTo>
                    <a:pt x="8852" y="96195"/>
                  </a:lnTo>
                  <a:close/>
                  <a:moveTo>
                    <a:pt x="50837" y="96529"/>
                  </a:moveTo>
                  <a:lnTo>
                    <a:pt x="58959" y="96612"/>
                  </a:lnTo>
                  <a:lnTo>
                    <a:pt x="55377" y="98236"/>
                  </a:lnTo>
                  <a:lnTo>
                    <a:pt x="50837" y="96529"/>
                  </a:lnTo>
                  <a:close/>
                  <a:moveTo>
                    <a:pt x="26054" y="97507"/>
                  </a:moveTo>
                  <a:lnTo>
                    <a:pt x="27241" y="97945"/>
                  </a:lnTo>
                  <a:lnTo>
                    <a:pt x="25971" y="98257"/>
                  </a:lnTo>
                  <a:lnTo>
                    <a:pt x="24804" y="97716"/>
                  </a:lnTo>
                  <a:lnTo>
                    <a:pt x="26054" y="97507"/>
                  </a:lnTo>
                  <a:close/>
                  <a:moveTo>
                    <a:pt x="3416" y="98111"/>
                  </a:moveTo>
                  <a:lnTo>
                    <a:pt x="3687" y="98257"/>
                  </a:lnTo>
                  <a:lnTo>
                    <a:pt x="2875" y="98320"/>
                  </a:lnTo>
                  <a:lnTo>
                    <a:pt x="2875" y="98320"/>
                  </a:lnTo>
                  <a:lnTo>
                    <a:pt x="3416" y="98111"/>
                  </a:lnTo>
                  <a:close/>
                  <a:moveTo>
                    <a:pt x="32781" y="97549"/>
                  </a:moveTo>
                  <a:lnTo>
                    <a:pt x="34009" y="97778"/>
                  </a:lnTo>
                  <a:lnTo>
                    <a:pt x="32843" y="98320"/>
                  </a:lnTo>
                  <a:lnTo>
                    <a:pt x="31594" y="97986"/>
                  </a:lnTo>
                  <a:lnTo>
                    <a:pt x="32781" y="97549"/>
                  </a:lnTo>
                  <a:close/>
                  <a:moveTo>
                    <a:pt x="29407" y="97674"/>
                  </a:moveTo>
                  <a:lnTo>
                    <a:pt x="30636" y="98007"/>
                  </a:lnTo>
                  <a:lnTo>
                    <a:pt x="29407" y="98445"/>
                  </a:lnTo>
                  <a:lnTo>
                    <a:pt x="28199" y="97986"/>
                  </a:lnTo>
                  <a:lnTo>
                    <a:pt x="29407" y="97674"/>
                  </a:lnTo>
                  <a:close/>
                  <a:moveTo>
                    <a:pt x="43797" y="96487"/>
                  </a:moveTo>
                  <a:lnTo>
                    <a:pt x="49983" y="96529"/>
                  </a:lnTo>
                  <a:lnTo>
                    <a:pt x="55002" y="98403"/>
                  </a:lnTo>
                  <a:lnTo>
                    <a:pt x="54544" y="98611"/>
                  </a:lnTo>
                  <a:lnTo>
                    <a:pt x="46734" y="97862"/>
                  </a:lnTo>
                  <a:lnTo>
                    <a:pt x="43797" y="96487"/>
                  </a:lnTo>
                  <a:close/>
                  <a:moveTo>
                    <a:pt x="55397" y="98549"/>
                  </a:moveTo>
                  <a:lnTo>
                    <a:pt x="55939" y="98757"/>
                  </a:lnTo>
                  <a:lnTo>
                    <a:pt x="55127" y="98674"/>
                  </a:lnTo>
                  <a:lnTo>
                    <a:pt x="55397" y="98549"/>
                  </a:lnTo>
                  <a:close/>
                  <a:moveTo>
                    <a:pt x="27699" y="98111"/>
                  </a:moveTo>
                  <a:lnTo>
                    <a:pt x="28990" y="98590"/>
                  </a:lnTo>
                  <a:lnTo>
                    <a:pt x="27657" y="99069"/>
                  </a:lnTo>
                  <a:lnTo>
                    <a:pt x="26387" y="98465"/>
                  </a:lnTo>
                  <a:lnTo>
                    <a:pt x="27699" y="98111"/>
                  </a:lnTo>
                  <a:close/>
                  <a:moveTo>
                    <a:pt x="31115" y="98153"/>
                  </a:moveTo>
                  <a:lnTo>
                    <a:pt x="32427" y="98507"/>
                  </a:lnTo>
                  <a:lnTo>
                    <a:pt x="31156" y="99090"/>
                  </a:lnTo>
                  <a:lnTo>
                    <a:pt x="29823" y="98611"/>
                  </a:lnTo>
                  <a:lnTo>
                    <a:pt x="31115" y="98153"/>
                  </a:lnTo>
                  <a:close/>
                  <a:moveTo>
                    <a:pt x="58105" y="99257"/>
                  </a:moveTo>
                  <a:lnTo>
                    <a:pt x="58875" y="99319"/>
                  </a:lnTo>
                  <a:lnTo>
                    <a:pt x="58542" y="99423"/>
                  </a:lnTo>
                  <a:lnTo>
                    <a:pt x="58105" y="99257"/>
                  </a:lnTo>
                  <a:close/>
                  <a:moveTo>
                    <a:pt x="11330" y="97945"/>
                  </a:moveTo>
                  <a:lnTo>
                    <a:pt x="7436" y="99715"/>
                  </a:lnTo>
                  <a:lnTo>
                    <a:pt x="4791" y="98445"/>
                  </a:lnTo>
                  <a:lnTo>
                    <a:pt x="11330" y="97945"/>
                  </a:lnTo>
                  <a:close/>
                  <a:moveTo>
                    <a:pt x="29407" y="98757"/>
                  </a:moveTo>
                  <a:lnTo>
                    <a:pt x="30781" y="99257"/>
                  </a:lnTo>
                  <a:lnTo>
                    <a:pt x="29386" y="99902"/>
                  </a:lnTo>
                  <a:lnTo>
                    <a:pt x="28032" y="99236"/>
                  </a:lnTo>
                  <a:lnTo>
                    <a:pt x="29407" y="98757"/>
                  </a:lnTo>
                  <a:close/>
                  <a:moveTo>
                    <a:pt x="4208" y="98507"/>
                  </a:moveTo>
                  <a:lnTo>
                    <a:pt x="7082" y="99861"/>
                  </a:lnTo>
                  <a:lnTo>
                    <a:pt x="6915" y="99944"/>
                  </a:lnTo>
                  <a:lnTo>
                    <a:pt x="3229" y="98570"/>
                  </a:lnTo>
                  <a:lnTo>
                    <a:pt x="4208" y="98507"/>
                  </a:lnTo>
                  <a:close/>
                  <a:moveTo>
                    <a:pt x="47484" y="98236"/>
                  </a:moveTo>
                  <a:lnTo>
                    <a:pt x="54023" y="98861"/>
                  </a:lnTo>
                  <a:lnTo>
                    <a:pt x="51357" y="100069"/>
                  </a:lnTo>
                  <a:lnTo>
                    <a:pt x="47484" y="98236"/>
                  </a:lnTo>
                  <a:close/>
                  <a:moveTo>
                    <a:pt x="22722" y="97029"/>
                  </a:moveTo>
                  <a:lnTo>
                    <a:pt x="23846" y="97570"/>
                  </a:lnTo>
                  <a:lnTo>
                    <a:pt x="8394" y="100173"/>
                  </a:lnTo>
                  <a:lnTo>
                    <a:pt x="7769" y="99882"/>
                  </a:lnTo>
                  <a:lnTo>
                    <a:pt x="12184" y="97862"/>
                  </a:lnTo>
                  <a:lnTo>
                    <a:pt x="22722" y="97029"/>
                  </a:lnTo>
                  <a:close/>
                  <a:moveTo>
                    <a:pt x="7436" y="100027"/>
                  </a:moveTo>
                  <a:lnTo>
                    <a:pt x="7894" y="100257"/>
                  </a:lnTo>
                  <a:lnTo>
                    <a:pt x="7769" y="100277"/>
                  </a:lnTo>
                  <a:lnTo>
                    <a:pt x="7290" y="100090"/>
                  </a:lnTo>
                  <a:lnTo>
                    <a:pt x="7436" y="100027"/>
                  </a:lnTo>
                  <a:close/>
                  <a:moveTo>
                    <a:pt x="54585" y="98924"/>
                  </a:moveTo>
                  <a:lnTo>
                    <a:pt x="55585" y="99007"/>
                  </a:lnTo>
                  <a:lnTo>
                    <a:pt x="51878" y="100319"/>
                  </a:lnTo>
                  <a:lnTo>
                    <a:pt x="51690" y="100236"/>
                  </a:lnTo>
                  <a:lnTo>
                    <a:pt x="54585" y="98924"/>
                  </a:lnTo>
                  <a:close/>
                  <a:moveTo>
                    <a:pt x="2542" y="98632"/>
                  </a:moveTo>
                  <a:lnTo>
                    <a:pt x="6540" y="100132"/>
                  </a:lnTo>
                  <a:lnTo>
                    <a:pt x="5790" y="100465"/>
                  </a:lnTo>
                  <a:lnTo>
                    <a:pt x="750" y="99069"/>
                  </a:lnTo>
                  <a:lnTo>
                    <a:pt x="1813" y="98695"/>
                  </a:lnTo>
                  <a:lnTo>
                    <a:pt x="2542" y="98632"/>
                  </a:lnTo>
                  <a:close/>
                  <a:moveTo>
                    <a:pt x="6915" y="100257"/>
                  </a:moveTo>
                  <a:lnTo>
                    <a:pt x="7206" y="100361"/>
                  </a:lnTo>
                  <a:lnTo>
                    <a:pt x="6394" y="100506"/>
                  </a:lnTo>
                  <a:lnTo>
                    <a:pt x="6915" y="100257"/>
                  </a:lnTo>
                  <a:close/>
                  <a:moveTo>
                    <a:pt x="36113" y="97153"/>
                  </a:moveTo>
                  <a:lnTo>
                    <a:pt x="46651" y="98153"/>
                  </a:lnTo>
                  <a:lnTo>
                    <a:pt x="51003" y="100236"/>
                  </a:lnTo>
                  <a:lnTo>
                    <a:pt x="50378" y="100527"/>
                  </a:lnTo>
                  <a:lnTo>
                    <a:pt x="34967" y="97674"/>
                  </a:lnTo>
                  <a:lnTo>
                    <a:pt x="36113" y="97153"/>
                  </a:lnTo>
                  <a:close/>
                  <a:moveTo>
                    <a:pt x="8352" y="100465"/>
                  </a:moveTo>
                  <a:lnTo>
                    <a:pt x="8539" y="100569"/>
                  </a:lnTo>
                  <a:lnTo>
                    <a:pt x="8310" y="100486"/>
                  </a:lnTo>
                  <a:lnTo>
                    <a:pt x="8352" y="100465"/>
                  </a:lnTo>
                  <a:close/>
                  <a:moveTo>
                    <a:pt x="51357" y="100402"/>
                  </a:moveTo>
                  <a:lnTo>
                    <a:pt x="51482" y="100465"/>
                  </a:lnTo>
                  <a:lnTo>
                    <a:pt x="51003" y="100631"/>
                  </a:lnTo>
                  <a:lnTo>
                    <a:pt x="50878" y="100611"/>
                  </a:lnTo>
                  <a:lnTo>
                    <a:pt x="51357" y="100402"/>
                  </a:lnTo>
                  <a:close/>
                  <a:moveTo>
                    <a:pt x="56251" y="99069"/>
                  </a:moveTo>
                  <a:lnTo>
                    <a:pt x="56980" y="99153"/>
                  </a:lnTo>
                  <a:lnTo>
                    <a:pt x="58042" y="99548"/>
                  </a:lnTo>
                  <a:lnTo>
                    <a:pt x="52982" y="100860"/>
                  </a:lnTo>
                  <a:lnTo>
                    <a:pt x="52253" y="100506"/>
                  </a:lnTo>
                  <a:lnTo>
                    <a:pt x="56251" y="99069"/>
                  </a:lnTo>
                  <a:close/>
                  <a:moveTo>
                    <a:pt x="51857" y="100631"/>
                  </a:moveTo>
                  <a:lnTo>
                    <a:pt x="52378" y="100881"/>
                  </a:lnTo>
                  <a:lnTo>
                    <a:pt x="51565" y="100736"/>
                  </a:lnTo>
                  <a:lnTo>
                    <a:pt x="51857" y="100631"/>
                  </a:lnTo>
                  <a:close/>
                  <a:moveTo>
                    <a:pt x="50462" y="100819"/>
                  </a:moveTo>
                  <a:lnTo>
                    <a:pt x="50233" y="100902"/>
                  </a:lnTo>
                  <a:lnTo>
                    <a:pt x="50420" y="100819"/>
                  </a:lnTo>
                  <a:close/>
                  <a:moveTo>
                    <a:pt x="4270" y="101152"/>
                  </a:moveTo>
                  <a:lnTo>
                    <a:pt x="3854" y="101360"/>
                  </a:lnTo>
                  <a:lnTo>
                    <a:pt x="3499" y="101277"/>
                  </a:lnTo>
                  <a:lnTo>
                    <a:pt x="4270" y="101152"/>
                  </a:lnTo>
                  <a:close/>
                  <a:moveTo>
                    <a:pt x="54502" y="101569"/>
                  </a:moveTo>
                  <a:lnTo>
                    <a:pt x="55272" y="101714"/>
                  </a:lnTo>
                  <a:lnTo>
                    <a:pt x="54918" y="101777"/>
                  </a:lnTo>
                  <a:lnTo>
                    <a:pt x="54502" y="101569"/>
                  </a:lnTo>
                  <a:close/>
                  <a:moveTo>
                    <a:pt x="24304" y="97799"/>
                  </a:moveTo>
                  <a:lnTo>
                    <a:pt x="25533" y="98382"/>
                  </a:lnTo>
                  <a:lnTo>
                    <a:pt x="12059" y="101881"/>
                  </a:lnTo>
                  <a:lnTo>
                    <a:pt x="11663" y="101714"/>
                  </a:lnTo>
                  <a:lnTo>
                    <a:pt x="8852" y="100381"/>
                  </a:lnTo>
                  <a:lnTo>
                    <a:pt x="24304" y="97799"/>
                  </a:lnTo>
                  <a:close/>
                  <a:moveTo>
                    <a:pt x="7748" y="100569"/>
                  </a:moveTo>
                  <a:lnTo>
                    <a:pt x="11538" y="101985"/>
                  </a:lnTo>
                  <a:lnTo>
                    <a:pt x="11559" y="102006"/>
                  </a:lnTo>
                  <a:lnTo>
                    <a:pt x="11455" y="102027"/>
                  </a:lnTo>
                  <a:lnTo>
                    <a:pt x="6769" y="100736"/>
                  </a:lnTo>
                  <a:lnTo>
                    <a:pt x="7748" y="100569"/>
                  </a:lnTo>
                  <a:close/>
                  <a:moveTo>
                    <a:pt x="34509" y="97882"/>
                  </a:moveTo>
                  <a:lnTo>
                    <a:pt x="49920" y="100736"/>
                  </a:lnTo>
                  <a:lnTo>
                    <a:pt x="47088" y="102027"/>
                  </a:lnTo>
                  <a:lnTo>
                    <a:pt x="46692" y="102152"/>
                  </a:lnTo>
                  <a:lnTo>
                    <a:pt x="33280" y="98445"/>
                  </a:lnTo>
                  <a:lnTo>
                    <a:pt x="34509" y="97882"/>
                  </a:lnTo>
                  <a:close/>
                  <a:moveTo>
                    <a:pt x="51024" y="100923"/>
                  </a:moveTo>
                  <a:lnTo>
                    <a:pt x="52003" y="101110"/>
                  </a:lnTo>
                  <a:lnTo>
                    <a:pt x="47296" y="102318"/>
                  </a:lnTo>
                  <a:lnTo>
                    <a:pt x="47192" y="102297"/>
                  </a:lnTo>
                  <a:lnTo>
                    <a:pt x="47213" y="102277"/>
                  </a:lnTo>
                  <a:lnTo>
                    <a:pt x="51024" y="100923"/>
                  </a:lnTo>
                  <a:close/>
                  <a:moveTo>
                    <a:pt x="6103" y="100860"/>
                  </a:moveTo>
                  <a:lnTo>
                    <a:pt x="10893" y="102172"/>
                  </a:lnTo>
                  <a:lnTo>
                    <a:pt x="9810" y="102464"/>
                  </a:lnTo>
                  <a:lnTo>
                    <a:pt x="4333" y="101444"/>
                  </a:lnTo>
                  <a:lnTo>
                    <a:pt x="5374" y="100965"/>
                  </a:lnTo>
                  <a:lnTo>
                    <a:pt x="6103" y="100860"/>
                  </a:lnTo>
                  <a:close/>
                  <a:moveTo>
                    <a:pt x="52669" y="101235"/>
                  </a:moveTo>
                  <a:lnTo>
                    <a:pt x="53398" y="101360"/>
                  </a:lnTo>
                  <a:lnTo>
                    <a:pt x="54419" y="101860"/>
                  </a:lnTo>
                  <a:lnTo>
                    <a:pt x="48921" y="102776"/>
                  </a:lnTo>
                  <a:lnTo>
                    <a:pt x="47858" y="102485"/>
                  </a:lnTo>
                  <a:lnTo>
                    <a:pt x="52669" y="101235"/>
                  </a:lnTo>
                  <a:close/>
                  <a:moveTo>
                    <a:pt x="25950" y="98570"/>
                  </a:moveTo>
                  <a:lnTo>
                    <a:pt x="27262" y="99194"/>
                  </a:lnTo>
                  <a:lnTo>
                    <a:pt x="15849" y="103255"/>
                  </a:lnTo>
                  <a:lnTo>
                    <a:pt x="15454" y="103130"/>
                  </a:lnTo>
                  <a:lnTo>
                    <a:pt x="12538" y="102048"/>
                  </a:lnTo>
                  <a:lnTo>
                    <a:pt x="25950" y="98570"/>
                  </a:lnTo>
                  <a:close/>
                  <a:moveTo>
                    <a:pt x="11455" y="102339"/>
                  </a:moveTo>
                  <a:lnTo>
                    <a:pt x="13392" y="102860"/>
                  </a:lnTo>
                  <a:lnTo>
                    <a:pt x="14225" y="103276"/>
                  </a:lnTo>
                  <a:lnTo>
                    <a:pt x="10497" y="102589"/>
                  </a:lnTo>
                  <a:lnTo>
                    <a:pt x="11455" y="102339"/>
                  </a:lnTo>
                  <a:close/>
                  <a:moveTo>
                    <a:pt x="3874" y="101652"/>
                  </a:moveTo>
                  <a:lnTo>
                    <a:pt x="9143" y="102631"/>
                  </a:lnTo>
                  <a:lnTo>
                    <a:pt x="6436" y="103339"/>
                  </a:lnTo>
                  <a:lnTo>
                    <a:pt x="1292" y="102839"/>
                  </a:lnTo>
                  <a:lnTo>
                    <a:pt x="3874" y="101652"/>
                  </a:lnTo>
                  <a:close/>
                  <a:moveTo>
                    <a:pt x="14995" y="103318"/>
                  </a:moveTo>
                  <a:lnTo>
                    <a:pt x="15349" y="103422"/>
                  </a:lnTo>
                  <a:lnTo>
                    <a:pt x="15370" y="103422"/>
                  </a:lnTo>
                  <a:lnTo>
                    <a:pt x="15287" y="103443"/>
                  </a:lnTo>
                  <a:lnTo>
                    <a:pt x="14995" y="103318"/>
                  </a:lnTo>
                  <a:close/>
                  <a:moveTo>
                    <a:pt x="32864" y="98632"/>
                  </a:moveTo>
                  <a:lnTo>
                    <a:pt x="46213" y="102318"/>
                  </a:lnTo>
                  <a:lnTo>
                    <a:pt x="43298" y="103360"/>
                  </a:lnTo>
                  <a:lnTo>
                    <a:pt x="42881" y="103485"/>
                  </a:lnTo>
                  <a:lnTo>
                    <a:pt x="31531" y="99236"/>
                  </a:lnTo>
                  <a:lnTo>
                    <a:pt x="32864" y="98632"/>
                  </a:lnTo>
                  <a:close/>
                  <a:moveTo>
                    <a:pt x="47296" y="102631"/>
                  </a:moveTo>
                  <a:lnTo>
                    <a:pt x="48254" y="102901"/>
                  </a:lnTo>
                  <a:lnTo>
                    <a:pt x="44506" y="103526"/>
                  </a:lnTo>
                  <a:lnTo>
                    <a:pt x="44506" y="103526"/>
                  </a:lnTo>
                  <a:lnTo>
                    <a:pt x="45359" y="103130"/>
                  </a:lnTo>
                  <a:lnTo>
                    <a:pt x="47296" y="102631"/>
                  </a:lnTo>
                  <a:close/>
                  <a:moveTo>
                    <a:pt x="43735" y="103547"/>
                  </a:moveTo>
                  <a:lnTo>
                    <a:pt x="43443" y="103693"/>
                  </a:lnTo>
                  <a:lnTo>
                    <a:pt x="43360" y="103651"/>
                  </a:lnTo>
                  <a:lnTo>
                    <a:pt x="43381" y="103651"/>
                  </a:lnTo>
                  <a:lnTo>
                    <a:pt x="43735" y="103547"/>
                  </a:lnTo>
                  <a:close/>
                  <a:moveTo>
                    <a:pt x="54877" y="102068"/>
                  </a:moveTo>
                  <a:lnTo>
                    <a:pt x="57459" y="103297"/>
                  </a:lnTo>
                  <a:lnTo>
                    <a:pt x="52294" y="103714"/>
                  </a:lnTo>
                  <a:lnTo>
                    <a:pt x="49587" y="102964"/>
                  </a:lnTo>
                  <a:lnTo>
                    <a:pt x="54877" y="102068"/>
                  </a:lnTo>
                  <a:close/>
                  <a:moveTo>
                    <a:pt x="9831" y="102756"/>
                  </a:moveTo>
                  <a:lnTo>
                    <a:pt x="14704" y="103651"/>
                  </a:lnTo>
                  <a:lnTo>
                    <a:pt x="13662" y="104026"/>
                  </a:lnTo>
                  <a:lnTo>
                    <a:pt x="7269" y="103422"/>
                  </a:lnTo>
                  <a:lnTo>
                    <a:pt x="9831" y="102756"/>
                  </a:lnTo>
                  <a:close/>
                  <a:moveTo>
                    <a:pt x="15266" y="103755"/>
                  </a:moveTo>
                  <a:lnTo>
                    <a:pt x="16349" y="104276"/>
                  </a:lnTo>
                  <a:lnTo>
                    <a:pt x="16349" y="104276"/>
                  </a:lnTo>
                  <a:lnTo>
                    <a:pt x="14350" y="104088"/>
                  </a:lnTo>
                  <a:lnTo>
                    <a:pt x="15266" y="103755"/>
                  </a:lnTo>
                  <a:close/>
                  <a:moveTo>
                    <a:pt x="48921" y="103068"/>
                  </a:moveTo>
                  <a:lnTo>
                    <a:pt x="51461" y="103776"/>
                  </a:lnTo>
                  <a:lnTo>
                    <a:pt x="45047" y="104276"/>
                  </a:lnTo>
                  <a:lnTo>
                    <a:pt x="44006" y="103901"/>
                  </a:lnTo>
                  <a:lnTo>
                    <a:pt x="48921" y="103068"/>
                  </a:lnTo>
                  <a:close/>
                  <a:moveTo>
                    <a:pt x="27637" y="99382"/>
                  </a:moveTo>
                  <a:lnTo>
                    <a:pt x="29053" y="100048"/>
                  </a:lnTo>
                  <a:lnTo>
                    <a:pt x="19764" y="104297"/>
                  </a:lnTo>
                  <a:lnTo>
                    <a:pt x="19348" y="104213"/>
                  </a:lnTo>
                  <a:lnTo>
                    <a:pt x="16349" y="103380"/>
                  </a:lnTo>
                  <a:lnTo>
                    <a:pt x="27637" y="99382"/>
                  </a:lnTo>
                  <a:close/>
                  <a:moveTo>
                    <a:pt x="31156" y="99403"/>
                  </a:moveTo>
                  <a:lnTo>
                    <a:pt x="42381" y="103609"/>
                  </a:lnTo>
                  <a:lnTo>
                    <a:pt x="39382" y="104380"/>
                  </a:lnTo>
                  <a:lnTo>
                    <a:pt x="38966" y="104443"/>
                  </a:lnTo>
                  <a:lnTo>
                    <a:pt x="29740" y="100048"/>
                  </a:lnTo>
                  <a:lnTo>
                    <a:pt x="31156" y="99403"/>
                  </a:lnTo>
                  <a:close/>
                  <a:moveTo>
                    <a:pt x="16349" y="103964"/>
                  </a:moveTo>
                  <a:lnTo>
                    <a:pt x="17265" y="104130"/>
                  </a:lnTo>
                  <a:lnTo>
                    <a:pt x="18140" y="104463"/>
                  </a:lnTo>
                  <a:lnTo>
                    <a:pt x="17203" y="104359"/>
                  </a:lnTo>
                  <a:lnTo>
                    <a:pt x="16349" y="103964"/>
                  </a:lnTo>
                  <a:close/>
                  <a:moveTo>
                    <a:pt x="43443" y="104005"/>
                  </a:moveTo>
                  <a:lnTo>
                    <a:pt x="44360" y="104338"/>
                  </a:lnTo>
                  <a:lnTo>
                    <a:pt x="42360" y="104505"/>
                  </a:lnTo>
                  <a:lnTo>
                    <a:pt x="43443" y="104005"/>
                  </a:lnTo>
                  <a:close/>
                  <a:moveTo>
                    <a:pt x="18911" y="104422"/>
                  </a:moveTo>
                  <a:lnTo>
                    <a:pt x="19265" y="104505"/>
                  </a:lnTo>
                  <a:lnTo>
                    <a:pt x="19285" y="104505"/>
                  </a:lnTo>
                  <a:lnTo>
                    <a:pt x="19202" y="104547"/>
                  </a:lnTo>
                  <a:lnTo>
                    <a:pt x="18911" y="104422"/>
                  </a:lnTo>
                  <a:close/>
                  <a:moveTo>
                    <a:pt x="42381" y="104172"/>
                  </a:moveTo>
                  <a:lnTo>
                    <a:pt x="41507" y="104567"/>
                  </a:lnTo>
                  <a:lnTo>
                    <a:pt x="40569" y="104630"/>
                  </a:lnTo>
                  <a:lnTo>
                    <a:pt x="41444" y="104318"/>
                  </a:lnTo>
                  <a:lnTo>
                    <a:pt x="42381" y="104172"/>
                  </a:lnTo>
                  <a:close/>
                  <a:moveTo>
                    <a:pt x="39799" y="104609"/>
                  </a:moveTo>
                  <a:lnTo>
                    <a:pt x="39507" y="104713"/>
                  </a:lnTo>
                  <a:lnTo>
                    <a:pt x="39424" y="104672"/>
                  </a:lnTo>
                  <a:lnTo>
                    <a:pt x="39445" y="104672"/>
                  </a:lnTo>
                  <a:lnTo>
                    <a:pt x="39799" y="104609"/>
                  </a:lnTo>
                  <a:close/>
                  <a:moveTo>
                    <a:pt x="17973" y="104734"/>
                  </a:moveTo>
                  <a:lnTo>
                    <a:pt x="18661" y="104797"/>
                  </a:lnTo>
                  <a:lnTo>
                    <a:pt x="18369" y="104922"/>
                  </a:lnTo>
                  <a:lnTo>
                    <a:pt x="17973" y="104734"/>
                  </a:lnTo>
                  <a:close/>
                  <a:moveTo>
                    <a:pt x="40736" y="104922"/>
                  </a:moveTo>
                  <a:lnTo>
                    <a:pt x="40340" y="105109"/>
                  </a:lnTo>
                  <a:lnTo>
                    <a:pt x="40049" y="104963"/>
                  </a:lnTo>
                  <a:lnTo>
                    <a:pt x="40736" y="104922"/>
                  </a:lnTo>
                  <a:close/>
                  <a:moveTo>
                    <a:pt x="6457" y="103630"/>
                  </a:moveTo>
                  <a:lnTo>
                    <a:pt x="13017" y="104255"/>
                  </a:lnTo>
                  <a:lnTo>
                    <a:pt x="10372" y="105192"/>
                  </a:lnTo>
                  <a:lnTo>
                    <a:pt x="709" y="105109"/>
                  </a:lnTo>
                  <a:lnTo>
                    <a:pt x="6457" y="103630"/>
                  </a:lnTo>
                  <a:close/>
                  <a:moveTo>
                    <a:pt x="13704" y="104318"/>
                  </a:moveTo>
                  <a:lnTo>
                    <a:pt x="17120" y="104651"/>
                  </a:lnTo>
                  <a:lnTo>
                    <a:pt x="18036" y="105088"/>
                  </a:lnTo>
                  <a:lnTo>
                    <a:pt x="17640" y="105255"/>
                  </a:lnTo>
                  <a:lnTo>
                    <a:pt x="11226" y="105192"/>
                  </a:lnTo>
                  <a:lnTo>
                    <a:pt x="13704" y="104318"/>
                  </a:lnTo>
                  <a:close/>
                  <a:moveTo>
                    <a:pt x="18369" y="105234"/>
                  </a:moveTo>
                  <a:lnTo>
                    <a:pt x="18411" y="105255"/>
                  </a:lnTo>
                  <a:lnTo>
                    <a:pt x="18327" y="105255"/>
                  </a:lnTo>
                  <a:lnTo>
                    <a:pt x="18369" y="105234"/>
                  </a:lnTo>
                  <a:close/>
                  <a:moveTo>
                    <a:pt x="19223" y="104859"/>
                  </a:moveTo>
                  <a:lnTo>
                    <a:pt x="20348" y="105276"/>
                  </a:lnTo>
                  <a:lnTo>
                    <a:pt x="19098" y="105276"/>
                  </a:lnTo>
                  <a:lnTo>
                    <a:pt x="18723" y="105088"/>
                  </a:lnTo>
                  <a:lnTo>
                    <a:pt x="19223" y="104859"/>
                  </a:lnTo>
                  <a:close/>
                  <a:moveTo>
                    <a:pt x="20306" y="104963"/>
                  </a:moveTo>
                  <a:lnTo>
                    <a:pt x="21243" y="105046"/>
                  </a:lnTo>
                  <a:lnTo>
                    <a:pt x="22139" y="105296"/>
                  </a:lnTo>
                  <a:lnTo>
                    <a:pt x="21201" y="105276"/>
                  </a:lnTo>
                  <a:lnTo>
                    <a:pt x="20306" y="104963"/>
                  </a:lnTo>
                  <a:close/>
                  <a:moveTo>
                    <a:pt x="22909" y="105192"/>
                  </a:moveTo>
                  <a:lnTo>
                    <a:pt x="23263" y="105234"/>
                  </a:lnTo>
                  <a:lnTo>
                    <a:pt x="23638" y="105296"/>
                  </a:lnTo>
                  <a:lnTo>
                    <a:pt x="23263" y="105296"/>
                  </a:lnTo>
                  <a:lnTo>
                    <a:pt x="22909" y="105192"/>
                  </a:lnTo>
                  <a:close/>
                  <a:moveTo>
                    <a:pt x="29386" y="100215"/>
                  </a:moveTo>
                  <a:lnTo>
                    <a:pt x="38466" y="104526"/>
                  </a:lnTo>
                  <a:lnTo>
                    <a:pt x="35405" y="105046"/>
                  </a:lnTo>
                  <a:lnTo>
                    <a:pt x="31364" y="105359"/>
                  </a:lnTo>
                  <a:lnTo>
                    <a:pt x="27324" y="105338"/>
                  </a:lnTo>
                  <a:lnTo>
                    <a:pt x="23305" y="104942"/>
                  </a:lnTo>
                  <a:lnTo>
                    <a:pt x="20243" y="104380"/>
                  </a:lnTo>
                  <a:lnTo>
                    <a:pt x="29386" y="100215"/>
                  </a:lnTo>
                  <a:close/>
                  <a:moveTo>
                    <a:pt x="35800" y="105317"/>
                  </a:moveTo>
                  <a:lnTo>
                    <a:pt x="35446" y="105401"/>
                  </a:lnTo>
                  <a:lnTo>
                    <a:pt x="35071" y="105401"/>
                  </a:lnTo>
                  <a:lnTo>
                    <a:pt x="35425" y="105338"/>
                  </a:lnTo>
                  <a:lnTo>
                    <a:pt x="35800" y="105317"/>
                  </a:lnTo>
                  <a:close/>
                  <a:moveTo>
                    <a:pt x="38404" y="105109"/>
                  </a:moveTo>
                  <a:lnTo>
                    <a:pt x="37508" y="105421"/>
                  </a:lnTo>
                  <a:lnTo>
                    <a:pt x="36550" y="105421"/>
                  </a:lnTo>
                  <a:lnTo>
                    <a:pt x="37466" y="105171"/>
                  </a:lnTo>
                  <a:lnTo>
                    <a:pt x="38404" y="105109"/>
                  </a:lnTo>
                  <a:close/>
                  <a:moveTo>
                    <a:pt x="39486" y="105026"/>
                  </a:moveTo>
                  <a:lnTo>
                    <a:pt x="39986" y="105255"/>
                  </a:lnTo>
                  <a:lnTo>
                    <a:pt x="39611" y="105442"/>
                  </a:lnTo>
                  <a:lnTo>
                    <a:pt x="38362" y="105421"/>
                  </a:lnTo>
                  <a:lnTo>
                    <a:pt x="39486" y="105026"/>
                  </a:lnTo>
                  <a:close/>
                  <a:moveTo>
                    <a:pt x="40320" y="105421"/>
                  </a:moveTo>
                  <a:lnTo>
                    <a:pt x="40361" y="105442"/>
                  </a:lnTo>
                  <a:lnTo>
                    <a:pt x="40299" y="105442"/>
                  </a:lnTo>
                  <a:lnTo>
                    <a:pt x="40320" y="105421"/>
                  </a:lnTo>
                  <a:close/>
                  <a:moveTo>
                    <a:pt x="45005" y="104588"/>
                  </a:moveTo>
                  <a:lnTo>
                    <a:pt x="47484" y="105505"/>
                  </a:lnTo>
                  <a:lnTo>
                    <a:pt x="41048" y="105442"/>
                  </a:lnTo>
                  <a:lnTo>
                    <a:pt x="40674" y="105276"/>
                  </a:lnTo>
                  <a:lnTo>
                    <a:pt x="41590" y="104859"/>
                  </a:lnTo>
                  <a:lnTo>
                    <a:pt x="45005" y="104588"/>
                  </a:lnTo>
                  <a:close/>
                  <a:moveTo>
                    <a:pt x="52274" y="104005"/>
                  </a:moveTo>
                  <a:lnTo>
                    <a:pt x="58001" y="105588"/>
                  </a:lnTo>
                  <a:lnTo>
                    <a:pt x="48317" y="105505"/>
                  </a:lnTo>
                  <a:lnTo>
                    <a:pt x="45693" y="104526"/>
                  </a:lnTo>
                  <a:lnTo>
                    <a:pt x="52274" y="104005"/>
                  </a:lnTo>
                  <a:close/>
                  <a:moveTo>
                    <a:pt x="27324" y="105630"/>
                  </a:moveTo>
                  <a:lnTo>
                    <a:pt x="27678" y="105650"/>
                  </a:lnTo>
                  <a:lnTo>
                    <a:pt x="27303" y="105692"/>
                  </a:lnTo>
                  <a:lnTo>
                    <a:pt x="26949" y="105630"/>
                  </a:lnTo>
                  <a:close/>
                  <a:moveTo>
                    <a:pt x="31385" y="105650"/>
                  </a:moveTo>
                  <a:lnTo>
                    <a:pt x="31739" y="105671"/>
                  </a:lnTo>
                  <a:lnTo>
                    <a:pt x="31385" y="105713"/>
                  </a:lnTo>
                  <a:lnTo>
                    <a:pt x="31010" y="105692"/>
                  </a:lnTo>
                  <a:lnTo>
                    <a:pt x="31385" y="105650"/>
                  </a:lnTo>
                  <a:close/>
                  <a:moveTo>
                    <a:pt x="25283" y="105609"/>
                  </a:moveTo>
                  <a:lnTo>
                    <a:pt x="26200" y="105775"/>
                  </a:lnTo>
                  <a:lnTo>
                    <a:pt x="25242" y="105859"/>
                  </a:lnTo>
                  <a:lnTo>
                    <a:pt x="24346" y="105609"/>
                  </a:lnTo>
                  <a:close/>
                  <a:moveTo>
                    <a:pt x="33426" y="105671"/>
                  </a:moveTo>
                  <a:lnTo>
                    <a:pt x="34363" y="105692"/>
                  </a:lnTo>
                  <a:lnTo>
                    <a:pt x="33447" y="105921"/>
                  </a:lnTo>
                  <a:lnTo>
                    <a:pt x="32489" y="105838"/>
                  </a:lnTo>
                  <a:lnTo>
                    <a:pt x="33426" y="105671"/>
                  </a:lnTo>
                  <a:close/>
                  <a:moveTo>
                    <a:pt x="23222" y="105588"/>
                  </a:moveTo>
                  <a:lnTo>
                    <a:pt x="24409" y="105921"/>
                  </a:lnTo>
                  <a:lnTo>
                    <a:pt x="23159" y="106025"/>
                  </a:lnTo>
                  <a:lnTo>
                    <a:pt x="21993" y="105588"/>
                  </a:lnTo>
                  <a:close/>
                  <a:moveTo>
                    <a:pt x="29344" y="105817"/>
                  </a:moveTo>
                  <a:lnTo>
                    <a:pt x="30281" y="105900"/>
                  </a:lnTo>
                  <a:lnTo>
                    <a:pt x="29344" y="106067"/>
                  </a:lnTo>
                  <a:lnTo>
                    <a:pt x="28407" y="105900"/>
                  </a:lnTo>
                  <a:lnTo>
                    <a:pt x="29344" y="105817"/>
                  </a:lnTo>
                  <a:close/>
                  <a:moveTo>
                    <a:pt x="36717" y="105692"/>
                  </a:moveTo>
                  <a:lnTo>
                    <a:pt x="35530" y="106129"/>
                  </a:lnTo>
                  <a:lnTo>
                    <a:pt x="34280" y="106004"/>
                  </a:lnTo>
                  <a:lnTo>
                    <a:pt x="35467" y="105692"/>
                  </a:lnTo>
                  <a:close/>
                  <a:moveTo>
                    <a:pt x="21139" y="105567"/>
                  </a:moveTo>
                  <a:lnTo>
                    <a:pt x="22472" y="106067"/>
                  </a:lnTo>
                  <a:lnTo>
                    <a:pt x="21035" y="106192"/>
                  </a:lnTo>
                  <a:lnTo>
                    <a:pt x="19723" y="105567"/>
                  </a:lnTo>
                  <a:close/>
                  <a:moveTo>
                    <a:pt x="38987" y="105713"/>
                  </a:moveTo>
                  <a:lnTo>
                    <a:pt x="37654" y="106317"/>
                  </a:lnTo>
                  <a:lnTo>
                    <a:pt x="36217" y="106192"/>
                  </a:lnTo>
                  <a:lnTo>
                    <a:pt x="37550" y="105713"/>
                  </a:lnTo>
                  <a:close/>
                  <a:moveTo>
                    <a:pt x="27303" y="105984"/>
                  </a:moveTo>
                  <a:lnTo>
                    <a:pt x="28511" y="106213"/>
                  </a:lnTo>
                  <a:lnTo>
                    <a:pt x="27283" y="106421"/>
                  </a:lnTo>
                  <a:lnTo>
                    <a:pt x="26075" y="106088"/>
                  </a:lnTo>
                  <a:lnTo>
                    <a:pt x="27303" y="105984"/>
                  </a:lnTo>
                  <a:close/>
                  <a:moveTo>
                    <a:pt x="31385" y="106025"/>
                  </a:moveTo>
                  <a:lnTo>
                    <a:pt x="32614" y="106129"/>
                  </a:lnTo>
                  <a:lnTo>
                    <a:pt x="31406" y="106442"/>
                  </a:lnTo>
                  <a:lnTo>
                    <a:pt x="30177" y="106213"/>
                  </a:lnTo>
                  <a:lnTo>
                    <a:pt x="31385" y="106025"/>
                  </a:lnTo>
                  <a:close/>
                  <a:moveTo>
                    <a:pt x="19036" y="105546"/>
                  </a:moveTo>
                  <a:lnTo>
                    <a:pt x="20452" y="106234"/>
                  </a:lnTo>
                  <a:lnTo>
                    <a:pt x="15308" y="106629"/>
                  </a:lnTo>
                  <a:lnTo>
                    <a:pt x="17703" y="105546"/>
                  </a:lnTo>
                  <a:close/>
                  <a:moveTo>
                    <a:pt x="25221" y="106150"/>
                  </a:moveTo>
                  <a:lnTo>
                    <a:pt x="26595" y="106525"/>
                  </a:lnTo>
                  <a:lnTo>
                    <a:pt x="25158" y="106775"/>
                  </a:lnTo>
                  <a:lnTo>
                    <a:pt x="23805" y="106254"/>
                  </a:lnTo>
                  <a:lnTo>
                    <a:pt x="25221" y="106150"/>
                  </a:lnTo>
                  <a:close/>
                  <a:moveTo>
                    <a:pt x="33468" y="106213"/>
                  </a:moveTo>
                  <a:lnTo>
                    <a:pt x="34884" y="106359"/>
                  </a:lnTo>
                  <a:lnTo>
                    <a:pt x="33509" y="106837"/>
                  </a:lnTo>
                  <a:lnTo>
                    <a:pt x="32073" y="106567"/>
                  </a:lnTo>
                  <a:lnTo>
                    <a:pt x="33468" y="106213"/>
                  </a:lnTo>
                  <a:close/>
                  <a:moveTo>
                    <a:pt x="40986" y="105734"/>
                  </a:moveTo>
                  <a:lnTo>
                    <a:pt x="43360" y="106879"/>
                  </a:lnTo>
                  <a:lnTo>
                    <a:pt x="38237" y="106379"/>
                  </a:lnTo>
                  <a:lnTo>
                    <a:pt x="39674" y="105734"/>
                  </a:lnTo>
                  <a:close/>
                  <a:moveTo>
                    <a:pt x="29344" y="106359"/>
                  </a:moveTo>
                  <a:lnTo>
                    <a:pt x="30740" y="106608"/>
                  </a:lnTo>
                  <a:lnTo>
                    <a:pt x="29344" y="106983"/>
                  </a:lnTo>
                  <a:lnTo>
                    <a:pt x="27928" y="106588"/>
                  </a:lnTo>
                  <a:lnTo>
                    <a:pt x="29344" y="106359"/>
                  </a:lnTo>
                  <a:close/>
                  <a:moveTo>
                    <a:pt x="23117" y="106317"/>
                  </a:moveTo>
                  <a:lnTo>
                    <a:pt x="24596" y="106858"/>
                  </a:lnTo>
                  <a:lnTo>
                    <a:pt x="23013" y="107129"/>
                  </a:lnTo>
                  <a:lnTo>
                    <a:pt x="21555" y="106442"/>
                  </a:lnTo>
                  <a:lnTo>
                    <a:pt x="23117" y="106317"/>
                  </a:lnTo>
                  <a:close/>
                  <a:moveTo>
                    <a:pt x="35571" y="106421"/>
                  </a:moveTo>
                  <a:lnTo>
                    <a:pt x="37133" y="106567"/>
                  </a:lnTo>
                  <a:lnTo>
                    <a:pt x="35655" y="107233"/>
                  </a:lnTo>
                  <a:lnTo>
                    <a:pt x="34072" y="106942"/>
                  </a:lnTo>
                  <a:lnTo>
                    <a:pt x="35571" y="106421"/>
                  </a:lnTo>
                  <a:close/>
                  <a:moveTo>
                    <a:pt x="10414" y="105484"/>
                  </a:moveTo>
                  <a:lnTo>
                    <a:pt x="17015" y="105546"/>
                  </a:lnTo>
                  <a:lnTo>
                    <a:pt x="14454" y="106713"/>
                  </a:lnTo>
                  <a:lnTo>
                    <a:pt x="4832" y="107462"/>
                  </a:lnTo>
                  <a:lnTo>
                    <a:pt x="10414" y="105484"/>
                  </a:lnTo>
                  <a:close/>
                  <a:moveTo>
                    <a:pt x="27262" y="106713"/>
                  </a:moveTo>
                  <a:lnTo>
                    <a:pt x="28782" y="107129"/>
                  </a:lnTo>
                  <a:lnTo>
                    <a:pt x="27220" y="107525"/>
                  </a:lnTo>
                  <a:lnTo>
                    <a:pt x="25700" y="106962"/>
                  </a:lnTo>
                  <a:lnTo>
                    <a:pt x="27262" y="106713"/>
                  </a:lnTo>
                  <a:close/>
                  <a:moveTo>
                    <a:pt x="31427" y="106733"/>
                  </a:moveTo>
                  <a:lnTo>
                    <a:pt x="32968" y="107025"/>
                  </a:lnTo>
                  <a:lnTo>
                    <a:pt x="31448" y="107566"/>
                  </a:lnTo>
                  <a:lnTo>
                    <a:pt x="29886" y="107129"/>
                  </a:lnTo>
                  <a:lnTo>
                    <a:pt x="31427" y="106733"/>
                  </a:lnTo>
                  <a:close/>
                  <a:moveTo>
                    <a:pt x="41673" y="105734"/>
                  </a:moveTo>
                  <a:lnTo>
                    <a:pt x="48275" y="105796"/>
                  </a:lnTo>
                  <a:lnTo>
                    <a:pt x="53835" y="107879"/>
                  </a:lnTo>
                  <a:lnTo>
                    <a:pt x="44214" y="106962"/>
                  </a:lnTo>
                  <a:lnTo>
                    <a:pt x="41673" y="105734"/>
                  </a:lnTo>
                  <a:close/>
                  <a:moveTo>
                    <a:pt x="25138" y="107067"/>
                  </a:moveTo>
                  <a:lnTo>
                    <a:pt x="26720" y="107650"/>
                  </a:lnTo>
                  <a:lnTo>
                    <a:pt x="25033" y="108108"/>
                  </a:lnTo>
                  <a:lnTo>
                    <a:pt x="23451" y="107337"/>
                  </a:lnTo>
                  <a:lnTo>
                    <a:pt x="25138" y="107067"/>
                  </a:lnTo>
                  <a:close/>
                  <a:moveTo>
                    <a:pt x="33530" y="107129"/>
                  </a:moveTo>
                  <a:lnTo>
                    <a:pt x="35196" y="107441"/>
                  </a:lnTo>
                  <a:lnTo>
                    <a:pt x="33614" y="108170"/>
                  </a:lnTo>
                  <a:lnTo>
                    <a:pt x="31927" y="107712"/>
                  </a:lnTo>
                  <a:lnTo>
                    <a:pt x="33530" y="107129"/>
                  </a:lnTo>
                  <a:close/>
                  <a:moveTo>
                    <a:pt x="29323" y="107275"/>
                  </a:moveTo>
                  <a:lnTo>
                    <a:pt x="30969" y="107733"/>
                  </a:lnTo>
                  <a:lnTo>
                    <a:pt x="29323" y="108316"/>
                  </a:lnTo>
                  <a:lnTo>
                    <a:pt x="27699" y="107712"/>
                  </a:lnTo>
                  <a:lnTo>
                    <a:pt x="29323" y="107275"/>
                  </a:lnTo>
                  <a:close/>
                  <a:moveTo>
                    <a:pt x="27199" y="107837"/>
                  </a:moveTo>
                  <a:lnTo>
                    <a:pt x="28907" y="108462"/>
                  </a:lnTo>
                  <a:lnTo>
                    <a:pt x="27137" y="109087"/>
                  </a:lnTo>
                  <a:lnTo>
                    <a:pt x="25450" y="108295"/>
                  </a:lnTo>
                  <a:lnTo>
                    <a:pt x="27199" y="107837"/>
                  </a:lnTo>
                  <a:close/>
                  <a:moveTo>
                    <a:pt x="31448" y="107879"/>
                  </a:moveTo>
                  <a:lnTo>
                    <a:pt x="33197" y="108358"/>
                  </a:lnTo>
                  <a:lnTo>
                    <a:pt x="31510" y="109128"/>
                  </a:lnTo>
                  <a:lnTo>
                    <a:pt x="29740" y="108483"/>
                  </a:lnTo>
                  <a:lnTo>
                    <a:pt x="31448" y="107879"/>
                  </a:lnTo>
                  <a:close/>
                  <a:moveTo>
                    <a:pt x="20972" y="106483"/>
                  </a:moveTo>
                  <a:lnTo>
                    <a:pt x="22513" y="107212"/>
                  </a:lnTo>
                  <a:lnTo>
                    <a:pt x="9143" y="109462"/>
                  </a:lnTo>
                  <a:lnTo>
                    <a:pt x="9143" y="109462"/>
                  </a:lnTo>
                  <a:lnTo>
                    <a:pt x="14537" y="106983"/>
                  </a:lnTo>
                  <a:lnTo>
                    <a:pt x="20972" y="106483"/>
                  </a:lnTo>
                  <a:close/>
                  <a:moveTo>
                    <a:pt x="37716" y="106629"/>
                  </a:moveTo>
                  <a:lnTo>
                    <a:pt x="44131" y="107233"/>
                  </a:lnTo>
                  <a:lnTo>
                    <a:pt x="49483" y="109795"/>
                  </a:lnTo>
                  <a:lnTo>
                    <a:pt x="36154" y="107316"/>
                  </a:lnTo>
                  <a:lnTo>
                    <a:pt x="37716" y="106629"/>
                  </a:lnTo>
                  <a:close/>
                  <a:moveTo>
                    <a:pt x="29323" y="108629"/>
                  </a:moveTo>
                  <a:lnTo>
                    <a:pt x="31135" y="109295"/>
                  </a:lnTo>
                  <a:lnTo>
                    <a:pt x="29303" y="110128"/>
                  </a:lnTo>
                  <a:lnTo>
                    <a:pt x="27512" y="109274"/>
                  </a:lnTo>
                  <a:lnTo>
                    <a:pt x="29323" y="108629"/>
                  </a:lnTo>
                  <a:close/>
                  <a:moveTo>
                    <a:pt x="3708" y="1"/>
                  </a:moveTo>
                  <a:lnTo>
                    <a:pt x="27574" y="8914"/>
                  </a:lnTo>
                  <a:lnTo>
                    <a:pt x="25825" y="9706"/>
                  </a:lnTo>
                  <a:lnTo>
                    <a:pt x="1" y="2562"/>
                  </a:lnTo>
                  <a:lnTo>
                    <a:pt x="1" y="2875"/>
                  </a:lnTo>
                  <a:lnTo>
                    <a:pt x="25408" y="9893"/>
                  </a:lnTo>
                  <a:lnTo>
                    <a:pt x="23763" y="10664"/>
                  </a:lnTo>
                  <a:lnTo>
                    <a:pt x="8956" y="7915"/>
                  </a:lnTo>
                  <a:lnTo>
                    <a:pt x="1" y="3666"/>
                  </a:lnTo>
                  <a:lnTo>
                    <a:pt x="1" y="3978"/>
                  </a:lnTo>
                  <a:lnTo>
                    <a:pt x="7852" y="7706"/>
                  </a:lnTo>
                  <a:lnTo>
                    <a:pt x="7852" y="7706"/>
                  </a:lnTo>
                  <a:lnTo>
                    <a:pt x="1" y="6269"/>
                  </a:lnTo>
                  <a:lnTo>
                    <a:pt x="1" y="6561"/>
                  </a:lnTo>
                  <a:lnTo>
                    <a:pt x="8873" y="8206"/>
                  </a:lnTo>
                  <a:lnTo>
                    <a:pt x="14496" y="10872"/>
                  </a:lnTo>
                  <a:lnTo>
                    <a:pt x="4582" y="9935"/>
                  </a:lnTo>
                  <a:lnTo>
                    <a:pt x="1" y="8227"/>
                  </a:lnTo>
                  <a:lnTo>
                    <a:pt x="1" y="8519"/>
                  </a:lnTo>
                  <a:lnTo>
                    <a:pt x="3458" y="9810"/>
                  </a:lnTo>
                  <a:lnTo>
                    <a:pt x="1" y="9477"/>
                  </a:lnTo>
                  <a:lnTo>
                    <a:pt x="1" y="9768"/>
                  </a:lnTo>
                  <a:lnTo>
                    <a:pt x="4520" y="10205"/>
                  </a:lnTo>
                  <a:lnTo>
                    <a:pt x="10351" y="12392"/>
                  </a:lnTo>
                  <a:lnTo>
                    <a:pt x="396" y="12309"/>
                  </a:lnTo>
                  <a:lnTo>
                    <a:pt x="1" y="12205"/>
                  </a:lnTo>
                  <a:lnTo>
                    <a:pt x="1" y="12600"/>
                  </a:lnTo>
                  <a:lnTo>
                    <a:pt x="355" y="12600"/>
                  </a:lnTo>
                  <a:lnTo>
                    <a:pt x="6353" y="14246"/>
                  </a:lnTo>
                  <a:lnTo>
                    <a:pt x="1479" y="14641"/>
                  </a:lnTo>
                  <a:lnTo>
                    <a:pt x="1" y="13933"/>
                  </a:lnTo>
                  <a:lnTo>
                    <a:pt x="1" y="14266"/>
                  </a:lnTo>
                  <a:lnTo>
                    <a:pt x="917" y="14683"/>
                  </a:lnTo>
                  <a:lnTo>
                    <a:pt x="1" y="14745"/>
                  </a:lnTo>
                  <a:lnTo>
                    <a:pt x="1" y="15037"/>
                  </a:lnTo>
                  <a:lnTo>
                    <a:pt x="1438" y="14933"/>
                  </a:lnTo>
                  <a:lnTo>
                    <a:pt x="4083" y="16203"/>
                  </a:lnTo>
                  <a:lnTo>
                    <a:pt x="3354" y="16328"/>
                  </a:lnTo>
                  <a:lnTo>
                    <a:pt x="1" y="15703"/>
                  </a:lnTo>
                  <a:lnTo>
                    <a:pt x="1" y="15995"/>
                  </a:lnTo>
                  <a:lnTo>
                    <a:pt x="2521" y="16453"/>
                  </a:lnTo>
                  <a:lnTo>
                    <a:pt x="1" y="16891"/>
                  </a:lnTo>
                  <a:lnTo>
                    <a:pt x="1" y="17182"/>
                  </a:lnTo>
                  <a:lnTo>
                    <a:pt x="3354" y="16620"/>
                  </a:lnTo>
                  <a:lnTo>
                    <a:pt x="5978" y="17099"/>
                  </a:lnTo>
                  <a:lnTo>
                    <a:pt x="6061" y="17140"/>
                  </a:lnTo>
                  <a:lnTo>
                    <a:pt x="938" y="18473"/>
                  </a:lnTo>
                  <a:lnTo>
                    <a:pt x="1" y="18119"/>
                  </a:lnTo>
                  <a:lnTo>
                    <a:pt x="1" y="18432"/>
                  </a:lnTo>
                  <a:lnTo>
                    <a:pt x="438" y="18598"/>
                  </a:lnTo>
                  <a:lnTo>
                    <a:pt x="1" y="18702"/>
                  </a:lnTo>
                  <a:lnTo>
                    <a:pt x="1" y="19098"/>
                  </a:lnTo>
                  <a:lnTo>
                    <a:pt x="2417" y="19327"/>
                  </a:lnTo>
                  <a:lnTo>
                    <a:pt x="2500" y="19369"/>
                  </a:lnTo>
                  <a:lnTo>
                    <a:pt x="1" y="20243"/>
                  </a:lnTo>
                  <a:lnTo>
                    <a:pt x="1" y="20556"/>
                  </a:lnTo>
                  <a:lnTo>
                    <a:pt x="2916" y="19515"/>
                  </a:lnTo>
                  <a:lnTo>
                    <a:pt x="3687" y="19806"/>
                  </a:lnTo>
                  <a:lnTo>
                    <a:pt x="1" y="21493"/>
                  </a:lnTo>
                  <a:lnTo>
                    <a:pt x="1" y="22139"/>
                  </a:lnTo>
                  <a:lnTo>
                    <a:pt x="5436" y="23638"/>
                  </a:lnTo>
                  <a:lnTo>
                    <a:pt x="1" y="24055"/>
                  </a:lnTo>
                  <a:lnTo>
                    <a:pt x="1" y="24534"/>
                  </a:lnTo>
                  <a:lnTo>
                    <a:pt x="2083" y="25533"/>
                  </a:lnTo>
                  <a:lnTo>
                    <a:pt x="1" y="25138"/>
                  </a:lnTo>
                  <a:lnTo>
                    <a:pt x="1" y="25429"/>
                  </a:lnTo>
                  <a:lnTo>
                    <a:pt x="2458" y="25887"/>
                  </a:lnTo>
                  <a:lnTo>
                    <a:pt x="1" y="26304"/>
                  </a:lnTo>
                  <a:lnTo>
                    <a:pt x="1" y="26595"/>
                  </a:lnTo>
                  <a:lnTo>
                    <a:pt x="3187" y="26054"/>
                  </a:lnTo>
                  <a:lnTo>
                    <a:pt x="5124" y="26970"/>
                  </a:lnTo>
                  <a:lnTo>
                    <a:pt x="480" y="28178"/>
                  </a:lnTo>
                  <a:lnTo>
                    <a:pt x="376" y="28157"/>
                  </a:lnTo>
                  <a:lnTo>
                    <a:pt x="1" y="28032"/>
                  </a:lnTo>
                  <a:lnTo>
                    <a:pt x="1" y="28595"/>
                  </a:lnTo>
                  <a:lnTo>
                    <a:pt x="417" y="28491"/>
                  </a:lnTo>
                  <a:lnTo>
                    <a:pt x="2417" y="29240"/>
                  </a:lnTo>
                  <a:lnTo>
                    <a:pt x="1" y="30094"/>
                  </a:lnTo>
                  <a:lnTo>
                    <a:pt x="1" y="30407"/>
                  </a:lnTo>
                  <a:lnTo>
                    <a:pt x="2833" y="29407"/>
                  </a:lnTo>
                  <a:lnTo>
                    <a:pt x="4041" y="29844"/>
                  </a:lnTo>
                  <a:lnTo>
                    <a:pt x="1792" y="30886"/>
                  </a:lnTo>
                  <a:lnTo>
                    <a:pt x="1" y="30865"/>
                  </a:lnTo>
                  <a:lnTo>
                    <a:pt x="1" y="31156"/>
                  </a:lnTo>
                  <a:lnTo>
                    <a:pt x="1167" y="31156"/>
                  </a:lnTo>
                  <a:lnTo>
                    <a:pt x="334" y="31552"/>
                  </a:lnTo>
                  <a:lnTo>
                    <a:pt x="1" y="31448"/>
                  </a:lnTo>
                  <a:lnTo>
                    <a:pt x="1" y="32010"/>
                  </a:lnTo>
                  <a:lnTo>
                    <a:pt x="355" y="31864"/>
                  </a:lnTo>
                  <a:lnTo>
                    <a:pt x="4541" y="33010"/>
                  </a:lnTo>
                  <a:lnTo>
                    <a:pt x="1" y="33385"/>
                  </a:lnTo>
                  <a:lnTo>
                    <a:pt x="1" y="33655"/>
                  </a:lnTo>
                  <a:lnTo>
                    <a:pt x="5374" y="33239"/>
                  </a:lnTo>
                  <a:lnTo>
                    <a:pt x="8893" y="34218"/>
                  </a:lnTo>
                  <a:lnTo>
                    <a:pt x="3208" y="35176"/>
                  </a:lnTo>
                  <a:lnTo>
                    <a:pt x="292" y="34634"/>
                  </a:lnTo>
                  <a:lnTo>
                    <a:pt x="1" y="34488"/>
                  </a:lnTo>
                  <a:lnTo>
                    <a:pt x="1" y="34863"/>
                  </a:lnTo>
                  <a:lnTo>
                    <a:pt x="209" y="34905"/>
                  </a:lnTo>
                  <a:lnTo>
                    <a:pt x="1396" y="35467"/>
                  </a:lnTo>
                  <a:lnTo>
                    <a:pt x="1" y="35696"/>
                  </a:lnTo>
                  <a:lnTo>
                    <a:pt x="1" y="36009"/>
                  </a:lnTo>
                  <a:lnTo>
                    <a:pt x="1854" y="35696"/>
                  </a:lnTo>
                  <a:lnTo>
                    <a:pt x="4187" y="36800"/>
                  </a:lnTo>
                  <a:lnTo>
                    <a:pt x="1229" y="37571"/>
                  </a:lnTo>
                  <a:lnTo>
                    <a:pt x="1" y="37446"/>
                  </a:lnTo>
                  <a:lnTo>
                    <a:pt x="1" y="37737"/>
                  </a:lnTo>
                  <a:lnTo>
                    <a:pt x="396" y="37779"/>
                  </a:lnTo>
                  <a:lnTo>
                    <a:pt x="1" y="37883"/>
                  </a:lnTo>
                  <a:lnTo>
                    <a:pt x="1" y="38237"/>
                  </a:lnTo>
                  <a:lnTo>
                    <a:pt x="2333" y="39112"/>
                  </a:lnTo>
                  <a:lnTo>
                    <a:pt x="1" y="39945"/>
                  </a:lnTo>
                  <a:lnTo>
                    <a:pt x="1" y="40424"/>
                  </a:lnTo>
                  <a:lnTo>
                    <a:pt x="3166" y="40465"/>
                  </a:lnTo>
                  <a:lnTo>
                    <a:pt x="1105" y="41403"/>
                  </a:lnTo>
                  <a:lnTo>
                    <a:pt x="1" y="41090"/>
                  </a:lnTo>
                  <a:lnTo>
                    <a:pt x="1" y="41382"/>
                  </a:lnTo>
                  <a:lnTo>
                    <a:pt x="709" y="41590"/>
                  </a:lnTo>
                  <a:lnTo>
                    <a:pt x="1" y="41902"/>
                  </a:lnTo>
                  <a:lnTo>
                    <a:pt x="1" y="42215"/>
                  </a:lnTo>
                  <a:lnTo>
                    <a:pt x="1125" y="41694"/>
                  </a:lnTo>
                  <a:lnTo>
                    <a:pt x="3645" y="42402"/>
                  </a:lnTo>
                  <a:lnTo>
                    <a:pt x="1" y="42694"/>
                  </a:lnTo>
                  <a:lnTo>
                    <a:pt x="1" y="42965"/>
                  </a:lnTo>
                  <a:lnTo>
                    <a:pt x="4457" y="42631"/>
                  </a:lnTo>
                  <a:lnTo>
                    <a:pt x="8394" y="43714"/>
                  </a:lnTo>
                  <a:lnTo>
                    <a:pt x="3125" y="44589"/>
                  </a:lnTo>
                  <a:lnTo>
                    <a:pt x="1" y="44006"/>
                  </a:lnTo>
                  <a:lnTo>
                    <a:pt x="1" y="44318"/>
                  </a:lnTo>
                  <a:lnTo>
                    <a:pt x="2292" y="44735"/>
                  </a:lnTo>
                  <a:lnTo>
                    <a:pt x="542" y="45026"/>
                  </a:lnTo>
                  <a:lnTo>
                    <a:pt x="1" y="44776"/>
                  </a:lnTo>
                  <a:lnTo>
                    <a:pt x="1" y="45089"/>
                  </a:lnTo>
                  <a:lnTo>
                    <a:pt x="42" y="45110"/>
                  </a:lnTo>
                  <a:lnTo>
                    <a:pt x="1" y="45110"/>
                  </a:lnTo>
                  <a:lnTo>
                    <a:pt x="1" y="45401"/>
                  </a:lnTo>
                  <a:lnTo>
                    <a:pt x="501" y="45318"/>
                  </a:lnTo>
                  <a:lnTo>
                    <a:pt x="3250" y="46630"/>
                  </a:lnTo>
                  <a:lnTo>
                    <a:pt x="1958" y="46963"/>
                  </a:lnTo>
                  <a:lnTo>
                    <a:pt x="1" y="46776"/>
                  </a:lnTo>
                  <a:lnTo>
                    <a:pt x="1" y="47067"/>
                  </a:lnTo>
                  <a:lnTo>
                    <a:pt x="1146" y="47171"/>
                  </a:lnTo>
                  <a:lnTo>
                    <a:pt x="1" y="47463"/>
                  </a:lnTo>
                  <a:lnTo>
                    <a:pt x="1" y="47775"/>
                  </a:lnTo>
                  <a:lnTo>
                    <a:pt x="1979" y="47255"/>
                  </a:lnTo>
                  <a:lnTo>
                    <a:pt x="5186" y="47567"/>
                  </a:lnTo>
                  <a:lnTo>
                    <a:pt x="5665" y="47796"/>
                  </a:lnTo>
                  <a:lnTo>
                    <a:pt x="2687" y="48837"/>
                  </a:lnTo>
                  <a:lnTo>
                    <a:pt x="1" y="47838"/>
                  </a:lnTo>
                  <a:lnTo>
                    <a:pt x="1" y="48150"/>
                  </a:lnTo>
                  <a:lnTo>
                    <a:pt x="2250" y="48983"/>
                  </a:lnTo>
                  <a:lnTo>
                    <a:pt x="1021" y="49441"/>
                  </a:lnTo>
                  <a:lnTo>
                    <a:pt x="1" y="49421"/>
                  </a:lnTo>
                  <a:lnTo>
                    <a:pt x="1" y="49712"/>
                  </a:lnTo>
                  <a:lnTo>
                    <a:pt x="209" y="49712"/>
                  </a:lnTo>
                  <a:lnTo>
                    <a:pt x="1" y="49795"/>
                  </a:lnTo>
                  <a:lnTo>
                    <a:pt x="1" y="50087"/>
                  </a:lnTo>
                  <a:lnTo>
                    <a:pt x="1063" y="49733"/>
                  </a:lnTo>
                  <a:lnTo>
                    <a:pt x="4291" y="49754"/>
                  </a:lnTo>
                  <a:lnTo>
                    <a:pt x="4770" y="49920"/>
                  </a:lnTo>
                  <a:lnTo>
                    <a:pt x="1896" y="51232"/>
                  </a:lnTo>
                  <a:lnTo>
                    <a:pt x="1" y="50712"/>
                  </a:lnTo>
                  <a:lnTo>
                    <a:pt x="1" y="51024"/>
                  </a:lnTo>
                  <a:lnTo>
                    <a:pt x="1479" y="51420"/>
                  </a:lnTo>
                  <a:lnTo>
                    <a:pt x="271" y="51982"/>
                  </a:lnTo>
                  <a:lnTo>
                    <a:pt x="1" y="52003"/>
                  </a:lnTo>
                  <a:lnTo>
                    <a:pt x="1" y="52419"/>
                  </a:lnTo>
                  <a:lnTo>
                    <a:pt x="355" y="52253"/>
                  </a:lnTo>
                  <a:lnTo>
                    <a:pt x="3562" y="52003"/>
                  </a:lnTo>
                  <a:lnTo>
                    <a:pt x="7894" y="53211"/>
                  </a:lnTo>
                  <a:lnTo>
                    <a:pt x="3041" y="54023"/>
                  </a:lnTo>
                  <a:lnTo>
                    <a:pt x="1" y="53461"/>
                  </a:lnTo>
                  <a:lnTo>
                    <a:pt x="1" y="53752"/>
                  </a:lnTo>
                  <a:lnTo>
                    <a:pt x="2208" y="54148"/>
                  </a:lnTo>
                  <a:lnTo>
                    <a:pt x="1" y="54523"/>
                  </a:lnTo>
                  <a:lnTo>
                    <a:pt x="1" y="54814"/>
                  </a:lnTo>
                  <a:lnTo>
                    <a:pt x="3041" y="54315"/>
                  </a:lnTo>
                  <a:lnTo>
                    <a:pt x="7477" y="55127"/>
                  </a:lnTo>
                  <a:lnTo>
                    <a:pt x="2729" y="56356"/>
                  </a:lnTo>
                  <a:lnTo>
                    <a:pt x="1" y="55064"/>
                  </a:lnTo>
                  <a:lnTo>
                    <a:pt x="1" y="55377"/>
                  </a:lnTo>
                  <a:lnTo>
                    <a:pt x="1917" y="56293"/>
                  </a:lnTo>
                  <a:lnTo>
                    <a:pt x="1" y="56106"/>
                  </a:lnTo>
                  <a:lnTo>
                    <a:pt x="1" y="56397"/>
                  </a:lnTo>
                  <a:lnTo>
                    <a:pt x="1896" y="56564"/>
                  </a:lnTo>
                  <a:lnTo>
                    <a:pt x="1" y="57064"/>
                  </a:lnTo>
                  <a:lnTo>
                    <a:pt x="1" y="57355"/>
                  </a:lnTo>
                  <a:lnTo>
                    <a:pt x="2708" y="56668"/>
                  </a:lnTo>
                  <a:lnTo>
                    <a:pt x="5145" y="57813"/>
                  </a:lnTo>
                  <a:lnTo>
                    <a:pt x="2604" y="58709"/>
                  </a:lnTo>
                  <a:lnTo>
                    <a:pt x="1" y="57751"/>
                  </a:lnTo>
                  <a:lnTo>
                    <a:pt x="1" y="58063"/>
                  </a:lnTo>
                  <a:lnTo>
                    <a:pt x="1771" y="58730"/>
                  </a:lnTo>
                  <a:lnTo>
                    <a:pt x="1" y="58709"/>
                  </a:lnTo>
                  <a:lnTo>
                    <a:pt x="1" y="59000"/>
                  </a:lnTo>
                  <a:lnTo>
                    <a:pt x="1771" y="59000"/>
                  </a:lnTo>
                  <a:lnTo>
                    <a:pt x="1" y="59625"/>
                  </a:lnTo>
                  <a:lnTo>
                    <a:pt x="1" y="59938"/>
                  </a:lnTo>
                  <a:lnTo>
                    <a:pt x="2604" y="59021"/>
                  </a:lnTo>
                  <a:lnTo>
                    <a:pt x="5124" y="59958"/>
                  </a:lnTo>
                  <a:lnTo>
                    <a:pt x="2666" y="61083"/>
                  </a:lnTo>
                  <a:lnTo>
                    <a:pt x="1" y="60354"/>
                  </a:lnTo>
                  <a:lnTo>
                    <a:pt x="1" y="60646"/>
                  </a:lnTo>
                  <a:lnTo>
                    <a:pt x="1854" y="61166"/>
                  </a:lnTo>
                  <a:lnTo>
                    <a:pt x="1" y="61312"/>
                  </a:lnTo>
                  <a:lnTo>
                    <a:pt x="1" y="61604"/>
                  </a:lnTo>
                  <a:lnTo>
                    <a:pt x="1875" y="61437"/>
                  </a:lnTo>
                  <a:lnTo>
                    <a:pt x="1875" y="61437"/>
                  </a:lnTo>
                  <a:lnTo>
                    <a:pt x="1" y="62291"/>
                  </a:lnTo>
                  <a:lnTo>
                    <a:pt x="1" y="62624"/>
                  </a:lnTo>
                  <a:lnTo>
                    <a:pt x="2687" y="61395"/>
                  </a:lnTo>
                  <a:lnTo>
                    <a:pt x="7415" y="62687"/>
                  </a:lnTo>
                  <a:lnTo>
                    <a:pt x="2979" y="63436"/>
                  </a:lnTo>
                  <a:lnTo>
                    <a:pt x="1" y="62895"/>
                  </a:lnTo>
                  <a:lnTo>
                    <a:pt x="1" y="63186"/>
                  </a:lnTo>
                  <a:lnTo>
                    <a:pt x="2146" y="63582"/>
                  </a:lnTo>
                  <a:lnTo>
                    <a:pt x="1" y="63936"/>
                  </a:lnTo>
                  <a:lnTo>
                    <a:pt x="1" y="64228"/>
                  </a:lnTo>
                  <a:lnTo>
                    <a:pt x="2979" y="63728"/>
                  </a:lnTo>
                  <a:lnTo>
                    <a:pt x="7810" y="64623"/>
                  </a:lnTo>
                  <a:lnTo>
                    <a:pt x="3458" y="65748"/>
                  </a:lnTo>
                  <a:lnTo>
                    <a:pt x="251" y="65456"/>
                  </a:lnTo>
                  <a:lnTo>
                    <a:pt x="1" y="65332"/>
                  </a:lnTo>
                  <a:lnTo>
                    <a:pt x="1" y="65706"/>
                  </a:lnTo>
                  <a:lnTo>
                    <a:pt x="167" y="65727"/>
                  </a:lnTo>
                  <a:lnTo>
                    <a:pt x="1354" y="66290"/>
                  </a:lnTo>
                  <a:lnTo>
                    <a:pt x="1" y="66644"/>
                  </a:lnTo>
                  <a:lnTo>
                    <a:pt x="1" y="66956"/>
                  </a:lnTo>
                  <a:lnTo>
                    <a:pt x="1771" y="66498"/>
                  </a:lnTo>
                  <a:lnTo>
                    <a:pt x="4624" y="67851"/>
                  </a:lnTo>
                  <a:lnTo>
                    <a:pt x="4124" y="68018"/>
                  </a:lnTo>
                  <a:lnTo>
                    <a:pt x="917" y="67997"/>
                  </a:lnTo>
                  <a:lnTo>
                    <a:pt x="1" y="67664"/>
                  </a:lnTo>
                  <a:lnTo>
                    <a:pt x="1" y="67976"/>
                  </a:lnTo>
                  <a:lnTo>
                    <a:pt x="1" y="68268"/>
                  </a:lnTo>
                  <a:lnTo>
                    <a:pt x="855" y="68289"/>
                  </a:lnTo>
                  <a:lnTo>
                    <a:pt x="2083" y="68747"/>
                  </a:lnTo>
                  <a:lnTo>
                    <a:pt x="1" y="69476"/>
                  </a:lnTo>
                  <a:lnTo>
                    <a:pt x="1" y="69788"/>
                  </a:lnTo>
                  <a:lnTo>
                    <a:pt x="2521" y="68893"/>
                  </a:lnTo>
                  <a:lnTo>
                    <a:pt x="5478" y="69997"/>
                  </a:lnTo>
                  <a:lnTo>
                    <a:pt x="4999" y="70226"/>
                  </a:lnTo>
                  <a:lnTo>
                    <a:pt x="1792" y="70476"/>
                  </a:lnTo>
                  <a:lnTo>
                    <a:pt x="1" y="69976"/>
                  </a:lnTo>
                  <a:lnTo>
                    <a:pt x="1" y="70267"/>
                  </a:lnTo>
                  <a:lnTo>
                    <a:pt x="959" y="70538"/>
                  </a:lnTo>
                  <a:lnTo>
                    <a:pt x="1" y="70621"/>
                  </a:lnTo>
                  <a:lnTo>
                    <a:pt x="1" y="70913"/>
                  </a:lnTo>
                  <a:lnTo>
                    <a:pt x="1771" y="70767"/>
                  </a:lnTo>
                  <a:lnTo>
                    <a:pt x="3041" y="71121"/>
                  </a:lnTo>
                  <a:lnTo>
                    <a:pt x="271" y="72371"/>
                  </a:lnTo>
                  <a:lnTo>
                    <a:pt x="1" y="72329"/>
                  </a:lnTo>
                  <a:lnTo>
                    <a:pt x="1" y="72808"/>
                  </a:lnTo>
                  <a:lnTo>
                    <a:pt x="313" y="72683"/>
                  </a:lnTo>
                  <a:lnTo>
                    <a:pt x="2063" y="72995"/>
                  </a:lnTo>
                  <a:lnTo>
                    <a:pt x="1" y="73349"/>
                  </a:lnTo>
                  <a:lnTo>
                    <a:pt x="1" y="73641"/>
                  </a:lnTo>
                  <a:lnTo>
                    <a:pt x="2896" y="73162"/>
                  </a:lnTo>
                  <a:lnTo>
                    <a:pt x="8144" y="74120"/>
                  </a:lnTo>
                  <a:lnTo>
                    <a:pt x="4187" y="75141"/>
                  </a:lnTo>
                  <a:lnTo>
                    <a:pt x="1" y="74745"/>
                  </a:lnTo>
                  <a:lnTo>
                    <a:pt x="1" y="75036"/>
                  </a:lnTo>
                  <a:lnTo>
                    <a:pt x="3375" y="75370"/>
                  </a:lnTo>
                  <a:lnTo>
                    <a:pt x="855" y="76015"/>
                  </a:lnTo>
                  <a:lnTo>
                    <a:pt x="1" y="75619"/>
                  </a:lnTo>
                  <a:lnTo>
                    <a:pt x="1" y="75932"/>
                  </a:lnTo>
                  <a:lnTo>
                    <a:pt x="417" y="76119"/>
                  </a:lnTo>
                  <a:lnTo>
                    <a:pt x="1" y="76244"/>
                  </a:lnTo>
                  <a:lnTo>
                    <a:pt x="1" y="76536"/>
                  </a:lnTo>
                  <a:lnTo>
                    <a:pt x="813" y="76328"/>
                  </a:lnTo>
                  <a:lnTo>
                    <a:pt x="2854" y="77286"/>
                  </a:lnTo>
                  <a:lnTo>
                    <a:pt x="1" y="77265"/>
                  </a:lnTo>
                  <a:lnTo>
                    <a:pt x="1" y="77556"/>
                  </a:lnTo>
                  <a:lnTo>
                    <a:pt x="3479" y="77577"/>
                  </a:lnTo>
                  <a:lnTo>
                    <a:pt x="4083" y="77890"/>
                  </a:lnTo>
                  <a:lnTo>
                    <a:pt x="2437" y="78473"/>
                  </a:lnTo>
                  <a:lnTo>
                    <a:pt x="1" y="77556"/>
                  </a:lnTo>
                  <a:lnTo>
                    <a:pt x="1" y="77869"/>
                  </a:lnTo>
                  <a:lnTo>
                    <a:pt x="2021" y="78618"/>
                  </a:lnTo>
                  <a:lnTo>
                    <a:pt x="1" y="79327"/>
                  </a:lnTo>
                  <a:lnTo>
                    <a:pt x="1" y="79910"/>
                  </a:lnTo>
                  <a:lnTo>
                    <a:pt x="42" y="79910"/>
                  </a:lnTo>
                  <a:lnTo>
                    <a:pt x="1" y="79930"/>
                  </a:lnTo>
                  <a:lnTo>
                    <a:pt x="1" y="80222"/>
                  </a:lnTo>
                  <a:lnTo>
                    <a:pt x="875" y="80139"/>
                  </a:lnTo>
                  <a:lnTo>
                    <a:pt x="3812" y="80951"/>
                  </a:lnTo>
                  <a:lnTo>
                    <a:pt x="1459" y="82034"/>
                  </a:lnTo>
                  <a:lnTo>
                    <a:pt x="1" y="81763"/>
                  </a:lnTo>
                  <a:lnTo>
                    <a:pt x="1" y="82055"/>
                  </a:lnTo>
                  <a:lnTo>
                    <a:pt x="1000" y="82242"/>
                  </a:lnTo>
                  <a:lnTo>
                    <a:pt x="1" y="82700"/>
                  </a:lnTo>
                  <a:lnTo>
                    <a:pt x="1" y="83054"/>
                  </a:lnTo>
                  <a:lnTo>
                    <a:pt x="2812" y="82575"/>
                  </a:lnTo>
                  <a:lnTo>
                    <a:pt x="8477" y="83637"/>
                  </a:lnTo>
                  <a:lnTo>
                    <a:pt x="4936" y="84533"/>
                  </a:lnTo>
                  <a:lnTo>
                    <a:pt x="1" y="84075"/>
                  </a:lnTo>
                  <a:lnTo>
                    <a:pt x="1" y="84366"/>
                  </a:lnTo>
                  <a:lnTo>
                    <a:pt x="4124" y="84762"/>
                  </a:lnTo>
                  <a:lnTo>
                    <a:pt x="1" y="85824"/>
                  </a:lnTo>
                  <a:lnTo>
                    <a:pt x="1" y="86220"/>
                  </a:lnTo>
                  <a:lnTo>
                    <a:pt x="709" y="86553"/>
                  </a:lnTo>
                  <a:lnTo>
                    <a:pt x="1" y="86553"/>
                  </a:lnTo>
                  <a:lnTo>
                    <a:pt x="1" y="86845"/>
                  </a:lnTo>
                  <a:lnTo>
                    <a:pt x="1334" y="86845"/>
                  </a:lnTo>
                  <a:lnTo>
                    <a:pt x="3562" y="87907"/>
                  </a:lnTo>
                  <a:lnTo>
                    <a:pt x="2354" y="88344"/>
                  </a:lnTo>
                  <a:lnTo>
                    <a:pt x="1" y="87469"/>
                  </a:lnTo>
                  <a:lnTo>
                    <a:pt x="1" y="87782"/>
                  </a:lnTo>
                  <a:lnTo>
                    <a:pt x="1938" y="88490"/>
                  </a:lnTo>
                  <a:lnTo>
                    <a:pt x="1" y="89177"/>
                  </a:lnTo>
                  <a:lnTo>
                    <a:pt x="1" y="89531"/>
                  </a:lnTo>
                  <a:lnTo>
                    <a:pt x="4603" y="90802"/>
                  </a:lnTo>
                  <a:lnTo>
                    <a:pt x="2646" y="91697"/>
                  </a:lnTo>
                  <a:lnTo>
                    <a:pt x="1" y="91197"/>
                  </a:lnTo>
                  <a:lnTo>
                    <a:pt x="1" y="91510"/>
                  </a:lnTo>
                  <a:lnTo>
                    <a:pt x="1896" y="91843"/>
                  </a:lnTo>
                  <a:lnTo>
                    <a:pt x="1" y="92176"/>
                  </a:lnTo>
                  <a:lnTo>
                    <a:pt x="1" y="92468"/>
                  </a:lnTo>
                  <a:lnTo>
                    <a:pt x="1521" y="92197"/>
                  </a:lnTo>
                  <a:lnTo>
                    <a:pt x="1521" y="92197"/>
                  </a:lnTo>
                  <a:lnTo>
                    <a:pt x="1" y="92905"/>
                  </a:lnTo>
                  <a:lnTo>
                    <a:pt x="1" y="93217"/>
                  </a:lnTo>
                  <a:lnTo>
                    <a:pt x="2625" y="92030"/>
                  </a:lnTo>
                  <a:lnTo>
                    <a:pt x="2729" y="92009"/>
                  </a:lnTo>
                  <a:lnTo>
                    <a:pt x="8810" y="93134"/>
                  </a:lnTo>
                  <a:lnTo>
                    <a:pt x="5686" y="93946"/>
                  </a:lnTo>
                  <a:lnTo>
                    <a:pt x="1" y="93384"/>
                  </a:lnTo>
                  <a:lnTo>
                    <a:pt x="1" y="93676"/>
                  </a:lnTo>
                  <a:lnTo>
                    <a:pt x="4853" y="94155"/>
                  </a:lnTo>
                  <a:lnTo>
                    <a:pt x="1" y="95404"/>
                  </a:lnTo>
                  <a:lnTo>
                    <a:pt x="1" y="95716"/>
                  </a:lnTo>
                  <a:lnTo>
                    <a:pt x="5707" y="94238"/>
                  </a:lnTo>
                  <a:lnTo>
                    <a:pt x="11851" y="94821"/>
                  </a:lnTo>
                  <a:lnTo>
                    <a:pt x="8810" y="95904"/>
                  </a:lnTo>
                  <a:lnTo>
                    <a:pt x="1" y="95821"/>
                  </a:lnTo>
                  <a:lnTo>
                    <a:pt x="1" y="96112"/>
                  </a:lnTo>
                  <a:lnTo>
                    <a:pt x="8019" y="96175"/>
                  </a:lnTo>
                  <a:lnTo>
                    <a:pt x="3437" y="97799"/>
                  </a:lnTo>
                  <a:lnTo>
                    <a:pt x="1" y="96175"/>
                  </a:lnTo>
                  <a:lnTo>
                    <a:pt x="1" y="96487"/>
                  </a:lnTo>
                  <a:lnTo>
                    <a:pt x="3041" y="97945"/>
                  </a:lnTo>
                  <a:lnTo>
                    <a:pt x="2271" y="98216"/>
                  </a:lnTo>
                  <a:lnTo>
                    <a:pt x="1" y="97383"/>
                  </a:lnTo>
                  <a:lnTo>
                    <a:pt x="1" y="97695"/>
                  </a:lnTo>
                  <a:lnTo>
                    <a:pt x="1854" y="98361"/>
                  </a:lnTo>
                  <a:lnTo>
                    <a:pt x="1750" y="98403"/>
                  </a:lnTo>
                  <a:lnTo>
                    <a:pt x="1" y="98549"/>
                  </a:lnTo>
                  <a:lnTo>
                    <a:pt x="1" y="98840"/>
                  </a:lnTo>
                  <a:lnTo>
                    <a:pt x="709" y="98778"/>
                  </a:lnTo>
                  <a:lnTo>
                    <a:pt x="251" y="98944"/>
                  </a:lnTo>
                  <a:lnTo>
                    <a:pt x="1" y="98861"/>
                  </a:lnTo>
                  <a:lnTo>
                    <a:pt x="1" y="99340"/>
                  </a:lnTo>
                  <a:lnTo>
                    <a:pt x="271" y="99236"/>
                  </a:lnTo>
                  <a:lnTo>
                    <a:pt x="5374" y="100652"/>
                  </a:lnTo>
                  <a:lnTo>
                    <a:pt x="5291" y="100694"/>
                  </a:lnTo>
                  <a:lnTo>
                    <a:pt x="2666" y="101131"/>
                  </a:lnTo>
                  <a:lnTo>
                    <a:pt x="1" y="100652"/>
                  </a:lnTo>
                  <a:lnTo>
                    <a:pt x="1" y="100944"/>
                  </a:lnTo>
                  <a:lnTo>
                    <a:pt x="1833" y="101277"/>
                  </a:lnTo>
                  <a:lnTo>
                    <a:pt x="1" y="101569"/>
                  </a:lnTo>
                  <a:lnTo>
                    <a:pt x="1" y="101881"/>
                  </a:lnTo>
                  <a:lnTo>
                    <a:pt x="2666" y="101423"/>
                  </a:lnTo>
                  <a:lnTo>
                    <a:pt x="3375" y="101569"/>
                  </a:lnTo>
                  <a:lnTo>
                    <a:pt x="709" y="102776"/>
                  </a:lnTo>
                  <a:lnTo>
                    <a:pt x="1" y="102714"/>
                  </a:lnTo>
                  <a:lnTo>
                    <a:pt x="1" y="103006"/>
                  </a:lnTo>
                  <a:lnTo>
                    <a:pt x="167" y="103026"/>
                  </a:lnTo>
                  <a:lnTo>
                    <a:pt x="1" y="103110"/>
                  </a:lnTo>
                  <a:lnTo>
                    <a:pt x="1" y="103422"/>
                  </a:lnTo>
                  <a:lnTo>
                    <a:pt x="750" y="103089"/>
                  </a:lnTo>
                  <a:lnTo>
                    <a:pt x="5603" y="103547"/>
                  </a:lnTo>
                  <a:lnTo>
                    <a:pt x="1" y="105005"/>
                  </a:lnTo>
                  <a:lnTo>
                    <a:pt x="1" y="105401"/>
                  </a:lnTo>
                  <a:lnTo>
                    <a:pt x="9581" y="105484"/>
                  </a:lnTo>
                  <a:lnTo>
                    <a:pt x="3708" y="107566"/>
                  </a:lnTo>
                  <a:lnTo>
                    <a:pt x="1" y="107858"/>
                  </a:lnTo>
                  <a:lnTo>
                    <a:pt x="1" y="108150"/>
                  </a:lnTo>
                  <a:lnTo>
                    <a:pt x="2646" y="107941"/>
                  </a:lnTo>
                  <a:lnTo>
                    <a:pt x="1" y="108878"/>
                  </a:lnTo>
                  <a:lnTo>
                    <a:pt x="1" y="109170"/>
                  </a:lnTo>
                  <a:lnTo>
                    <a:pt x="3770" y="107837"/>
                  </a:lnTo>
                  <a:lnTo>
                    <a:pt x="13683" y="107067"/>
                  </a:lnTo>
                  <a:lnTo>
                    <a:pt x="8040" y="109649"/>
                  </a:lnTo>
                  <a:lnTo>
                    <a:pt x="1" y="110982"/>
                  </a:lnTo>
                  <a:lnTo>
                    <a:pt x="1" y="111273"/>
                  </a:lnTo>
                  <a:lnTo>
                    <a:pt x="7019" y="110107"/>
                  </a:lnTo>
                  <a:lnTo>
                    <a:pt x="1" y="113294"/>
                  </a:lnTo>
                  <a:lnTo>
                    <a:pt x="1" y="113627"/>
                  </a:lnTo>
                  <a:lnTo>
                    <a:pt x="8123" y="109920"/>
                  </a:lnTo>
                  <a:lnTo>
                    <a:pt x="22972" y="107421"/>
                  </a:lnTo>
                  <a:lnTo>
                    <a:pt x="24596" y="108212"/>
                  </a:lnTo>
                  <a:lnTo>
                    <a:pt x="1" y="114585"/>
                  </a:lnTo>
                  <a:lnTo>
                    <a:pt x="1" y="114876"/>
                  </a:lnTo>
                  <a:lnTo>
                    <a:pt x="25013" y="108399"/>
                  </a:lnTo>
                  <a:lnTo>
                    <a:pt x="26741" y="109232"/>
                  </a:lnTo>
                  <a:lnTo>
                    <a:pt x="1" y="118708"/>
                  </a:lnTo>
                  <a:lnTo>
                    <a:pt x="1" y="119021"/>
                  </a:lnTo>
                  <a:lnTo>
                    <a:pt x="27116" y="109420"/>
                  </a:lnTo>
                  <a:lnTo>
                    <a:pt x="28969" y="110295"/>
                  </a:lnTo>
                  <a:lnTo>
                    <a:pt x="8227" y="119750"/>
                  </a:lnTo>
                  <a:lnTo>
                    <a:pt x="8914" y="119750"/>
                  </a:lnTo>
                  <a:lnTo>
                    <a:pt x="29303" y="110461"/>
                  </a:lnTo>
                  <a:lnTo>
                    <a:pt x="48837" y="119750"/>
                  </a:lnTo>
                  <a:lnTo>
                    <a:pt x="49504" y="119750"/>
                  </a:lnTo>
                  <a:lnTo>
                    <a:pt x="29657" y="110295"/>
                  </a:lnTo>
                  <a:lnTo>
                    <a:pt x="31510" y="109441"/>
                  </a:lnTo>
                  <a:lnTo>
                    <a:pt x="59125" y="119750"/>
                  </a:lnTo>
                  <a:lnTo>
                    <a:pt x="59458" y="119750"/>
                  </a:lnTo>
                  <a:lnTo>
                    <a:pt x="59458" y="119562"/>
                  </a:lnTo>
                  <a:lnTo>
                    <a:pt x="31885" y="109274"/>
                  </a:lnTo>
                  <a:lnTo>
                    <a:pt x="33634" y="108483"/>
                  </a:lnTo>
                  <a:lnTo>
                    <a:pt x="59458" y="115626"/>
                  </a:lnTo>
                  <a:lnTo>
                    <a:pt x="59458" y="115314"/>
                  </a:lnTo>
                  <a:lnTo>
                    <a:pt x="34051" y="108295"/>
                  </a:lnTo>
                  <a:lnTo>
                    <a:pt x="35696" y="107546"/>
                  </a:lnTo>
                  <a:lnTo>
                    <a:pt x="50503" y="110274"/>
                  </a:lnTo>
                  <a:lnTo>
                    <a:pt x="59458" y="114543"/>
                  </a:lnTo>
                  <a:lnTo>
                    <a:pt x="59458" y="114210"/>
                  </a:lnTo>
                  <a:lnTo>
                    <a:pt x="51607" y="110482"/>
                  </a:lnTo>
                  <a:lnTo>
                    <a:pt x="59458" y="111919"/>
                  </a:lnTo>
                  <a:lnTo>
                    <a:pt x="59458" y="111627"/>
                  </a:lnTo>
                  <a:lnTo>
                    <a:pt x="50587" y="110003"/>
                  </a:lnTo>
                  <a:lnTo>
                    <a:pt x="44985" y="107316"/>
                  </a:lnTo>
                  <a:lnTo>
                    <a:pt x="54877" y="108274"/>
                  </a:lnTo>
                  <a:lnTo>
                    <a:pt x="59458" y="109982"/>
                  </a:lnTo>
                  <a:lnTo>
                    <a:pt x="59458" y="109670"/>
                  </a:lnTo>
                  <a:lnTo>
                    <a:pt x="56001" y="108379"/>
                  </a:lnTo>
                  <a:lnTo>
                    <a:pt x="56001" y="108379"/>
                  </a:lnTo>
                  <a:lnTo>
                    <a:pt x="59458" y="108712"/>
                  </a:lnTo>
                  <a:lnTo>
                    <a:pt x="59458" y="108420"/>
                  </a:lnTo>
                  <a:lnTo>
                    <a:pt x="54960" y="107983"/>
                  </a:lnTo>
                  <a:lnTo>
                    <a:pt x="49129" y="105796"/>
                  </a:lnTo>
                  <a:lnTo>
                    <a:pt x="49129" y="105796"/>
                  </a:lnTo>
                  <a:lnTo>
                    <a:pt x="59084" y="105880"/>
                  </a:lnTo>
                  <a:lnTo>
                    <a:pt x="59458" y="105984"/>
                  </a:lnTo>
                  <a:lnTo>
                    <a:pt x="59458" y="105609"/>
                  </a:lnTo>
                  <a:lnTo>
                    <a:pt x="59125" y="105588"/>
                  </a:lnTo>
                  <a:lnTo>
                    <a:pt x="53127" y="103943"/>
                  </a:lnTo>
                  <a:lnTo>
                    <a:pt x="57980" y="103547"/>
                  </a:lnTo>
                  <a:lnTo>
                    <a:pt x="59458" y="104255"/>
                  </a:lnTo>
                  <a:lnTo>
                    <a:pt x="59458" y="103943"/>
                  </a:lnTo>
                  <a:lnTo>
                    <a:pt x="58563" y="103505"/>
                  </a:lnTo>
                  <a:lnTo>
                    <a:pt x="59458" y="103443"/>
                  </a:lnTo>
                  <a:lnTo>
                    <a:pt x="59458" y="103151"/>
                  </a:lnTo>
                  <a:lnTo>
                    <a:pt x="58042" y="103255"/>
                  </a:lnTo>
                  <a:lnTo>
                    <a:pt x="55377" y="101985"/>
                  </a:lnTo>
                  <a:lnTo>
                    <a:pt x="56105" y="101860"/>
                  </a:lnTo>
                  <a:lnTo>
                    <a:pt x="59458" y="102485"/>
                  </a:lnTo>
                  <a:lnTo>
                    <a:pt x="59458" y="102193"/>
                  </a:lnTo>
                  <a:lnTo>
                    <a:pt x="56939" y="101735"/>
                  </a:lnTo>
                  <a:lnTo>
                    <a:pt x="59458" y="101298"/>
                  </a:lnTo>
                  <a:lnTo>
                    <a:pt x="59458" y="101006"/>
                  </a:lnTo>
                  <a:lnTo>
                    <a:pt x="56105" y="101569"/>
                  </a:lnTo>
                  <a:lnTo>
                    <a:pt x="53481" y="101090"/>
                  </a:lnTo>
                  <a:lnTo>
                    <a:pt x="53398" y="101048"/>
                  </a:lnTo>
                  <a:lnTo>
                    <a:pt x="58521" y="99715"/>
                  </a:lnTo>
                  <a:lnTo>
                    <a:pt x="59458" y="100069"/>
                  </a:lnTo>
                  <a:lnTo>
                    <a:pt x="59458" y="99757"/>
                  </a:lnTo>
                  <a:lnTo>
                    <a:pt x="59021" y="99590"/>
                  </a:lnTo>
                  <a:lnTo>
                    <a:pt x="59458" y="99486"/>
                  </a:lnTo>
                  <a:lnTo>
                    <a:pt x="59458" y="99090"/>
                  </a:lnTo>
                  <a:lnTo>
                    <a:pt x="57043" y="98861"/>
                  </a:lnTo>
                  <a:lnTo>
                    <a:pt x="56959" y="98820"/>
                  </a:lnTo>
                  <a:lnTo>
                    <a:pt x="59458" y="97945"/>
                  </a:lnTo>
                  <a:lnTo>
                    <a:pt x="59458" y="97632"/>
                  </a:lnTo>
                  <a:lnTo>
                    <a:pt x="56543" y="98674"/>
                  </a:lnTo>
                  <a:lnTo>
                    <a:pt x="55772" y="98382"/>
                  </a:lnTo>
                  <a:lnTo>
                    <a:pt x="59458" y="96695"/>
                  </a:lnTo>
                  <a:lnTo>
                    <a:pt x="59458" y="96071"/>
                  </a:lnTo>
                  <a:lnTo>
                    <a:pt x="54023" y="94550"/>
                  </a:lnTo>
                  <a:lnTo>
                    <a:pt x="59458" y="94134"/>
                  </a:lnTo>
                  <a:lnTo>
                    <a:pt x="59458" y="93655"/>
                  </a:lnTo>
                  <a:lnTo>
                    <a:pt x="57376" y="92676"/>
                  </a:lnTo>
                  <a:lnTo>
                    <a:pt x="59458" y="93051"/>
                  </a:lnTo>
                  <a:lnTo>
                    <a:pt x="59458" y="92759"/>
                  </a:lnTo>
                  <a:lnTo>
                    <a:pt x="57022" y="92301"/>
                  </a:lnTo>
                  <a:lnTo>
                    <a:pt x="59458" y="91905"/>
                  </a:lnTo>
                  <a:lnTo>
                    <a:pt x="59458" y="91593"/>
                  </a:lnTo>
                  <a:lnTo>
                    <a:pt x="56272" y="92134"/>
                  </a:lnTo>
                  <a:lnTo>
                    <a:pt x="54335" y="91218"/>
                  </a:lnTo>
                  <a:lnTo>
                    <a:pt x="58979" y="90010"/>
                  </a:lnTo>
                  <a:lnTo>
                    <a:pt x="59084" y="90031"/>
                  </a:lnTo>
                  <a:lnTo>
                    <a:pt x="59458" y="90156"/>
                  </a:lnTo>
                  <a:lnTo>
                    <a:pt x="59458" y="89594"/>
                  </a:lnTo>
                  <a:lnTo>
                    <a:pt x="59042" y="89698"/>
                  </a:lnTo>
                  <a:lnTo>
                    <a:pt x="57043" y="88948"/>
                  </a:lnTo>
                  <a:lnTo>
                    <a:pt x="59458" y="88094"/>
                  </a:lnTo>
                  <a:lnTo>
                    <a:pt x="59458" y="87782"/>
                  </a:lnTo>
                  <a:lnTo>
                    <a:pt x="56626" y="88802"/>
                  </a:lnTo>
                  <a:lnTo>
                    <a:pt x="55418" y="88344"/>
                  </a:lnTo>
                  <a:lnTo>
                    <a:pt x="57667" y="87324"/>
                  </a:lnTo>
                  <a:lnTo>
                    <a:pt x="59458" y="87324"/>
                  </a:lnTo>
                  <a:lnTo>
                    <a:pt x="59458" y="87032"/>
                  </a:lnTo>
                  <a:lnTo>
                    <a:pt x="58292" y="87032"/>
                  </a:lnTo>
                  <a:lnTo>
                    <a:pt x="59125" y="86636"/>
                  </a:lnTo>
                  <a:lnTo>
                    <a:pt x="59458" y="86741"/>
                  </a:lnTo>
                  <a:lnTo>
                    <a:pt x="59458" y="86178"/>
                  </a:lnTo>
                  <a:lnTo>
                    <a:pt x="59104" y="86345"/>
                  </a:lnTo>
                  <a:lnTo>
                    <a:pt x="54918" y="85179"/>
                  </a:lnTo>
                  <a:lnTo>
                    <a:pt x="59458" y="84825"/>
                  </a:lnTo>
                  <a:lnTo>
                    <a:pt x="59458" y="84533"/>
                  </a:lnTo>
                  <a:lnTo>
                    <a:pt x="54106" y="84949"/>
                  </a:lnTo>
                  <a:lnTo>
                    <a:pt x="50587" y="83971"/>
                  </a:lnTo>
                  <a:lnTo>
                    <a:pt x="56251" y="83013"/>
                  </a:lnTo>
                  <a:lnTo>
                    <a:pt x="59167" y="83554"/>
                  </a:lnTo>
                  <a:lnTo>
                    <a:pt x="59458" y="83700"/>
                  </a:lnTo>
                  <a:lnTo>
                    <a:pt x="59458" y="83325"/>
                  </a:lnTo>
                  <a:lnTo>
                    <a:pt x="59250" y="83283"/>
                  </a:lnTo>
                  <a:lnTo>
                    <a:pt x="58063" y="82721"/>
                  </a:lnTo>
                  <a:lnTo>
                    <a:pt x="59458" y="82492"/>
                  </a:lnTo>
                  <a:lnTo>
                    <a:pt x="59458" y="82200"/>
                  </a:lnTo>
                  <a:lnTo>
                    <a:pt x="57626" y="82492"/>
                  </a:lnTo>
                  <a:lnTo>
                    <a:pt x="55272" y="81388"/>
                  </a:lnTo>
                  <a:lnTo>
                    <a:pt x="58251" y="80618"/>
                  </a:lnTo>
                  <a:lnTo>
                    <a:pt x="59458" y="80743"/>
                  </a:lnTo>
                  <a:lnTo>
                    <a:pt x="59458" y="80451"/>
                  </a:lnTo>
                  <a:lnTo>
                    <a:pt x="59063" y="80409"/>
                  </a:lnTo>
                  <a:lnTo>
                    <a:pt x="59458" y="80305"/>
                  </a:lnTo>
                  <a:lnTo>
                    <a:pt x="59458" y="79951"/>
                  </a:lnTo>
                  <a:lnTo>
                    <a:pt x="57126" y="79077"/>
                  </a:lnTo>
                  <a:lnTo>
                    <a:pt x="59458" y="78244"/>
                  </a:lnTo>
                  <a:lnTo>
                    <a:pt x="59458" y="77765"/>
                  </a:lnTo>
                  <a:lnTo>
                    <a:pt x="56314" y="77723"/>
                  </a:lnTo>
                  <a:lnTo>
                    <a:pt x="58355" y="76807"/>
                  </a:lnTo>
                  <a:lnTo>
                    <a:pt x="59458" y="77098"/>
                  </a:lnTo>
                  <a:lnTo>
                    <a:pt x="59458" y="76807"/>
                  </a:lnTo>
                  <a:lnTo>
                    <a:pt x="58771" y="76619"/>
                  </a:lnTo>
                  <a:lnTo>
                    <a:pt x="59458" y="76286"/>
                  </a:lnTo>
                  <a:lnTo>
                    <a:pt x="59458" y="75974"/>
                  </a:lnTo>
                  <a:lnTo>
                    <a:pt x="58334" y="76494"/>
                  </a:lnTo>
                  <a:lnTo>
                    <a:pt x="55814" y="75786"/>
                  </a:lnTo>
                  <a:lnTo>
                    <a:pt x="59458" y="75515"/>
                  </a:lnTo>
                  <a:lnTo>
                    <a:pt x="59458" y="75224"/>
                  </a:lnTo>
                  <a:lnTo>
                    <a:pt x="55002" y="75578"/>
                  </a:lnTo>
                  <a:lnTo>
                    <a:pt x="51066" y="74474"/>
                  </a:lnTo>
                  <a:lnTo>
                    <a:pt x="56335" y="73599"/>
                  </a:lnTo>
                  <a:lnTo>
                    <a:pt x="59458" y="74183"/>
                  </a:lnTo>
                  <a:lnTo>
                    <a:pt x="59458" y="73870"/>
                  </a:lnTo>
                  <a:lnTo>
                    <a:pt x="57168" y="73454"/>
                  </a:lnTo>
                  <a:lnTo>
                    <a:pt x="58917" y="73162"/>
                  </a:lnTo>
                  <a:lnTo>
                    <a:pt x="59458" y="73412"/>
                  </a:lnTo>
                  <a:lnTo>
                    <a:pt x="59458" y="73100"/>
                  </a:lnTo>
                  <a:lnTo>
                    <a:pt x="59417" y="73079"/>
                  </a:lnTo>
                  <a:lnTo>
                    <a:pt x="59458" y="73079"/>
                  </a:lnTo>
                  <a:lnTo>
                    <a:pt x="59458" y="72787"/>
                  </a:lnTo>
                  <a:lnTo>
                    <a:pt x="58959" y="72870"/>
                  </a:lnTo>
                  <a:lnTo>
                    <a:pt x="56230" y="71558"/>
                  </a:lnTo>
                  <a:lnTo>
                    <a:pt x="57501" y="71225"/>
                  </a:lnTo>
                  <a:lnTo>
                    <a:pt x="59458" y="71413"/>
                  </a:lnTo>
                  <a:lnTo>
                    <a:pt x="59458" y="71121"/>
                  </a:lnTo>
                  <a:lnTo>
                    <a:pt x="58313" y="71017"/>
                  </a:lnTo>
                  <a:lnTo>
                    <a:pt x="59458" y="70725"/>
                  </a:lnTo>
                  <a:lnTo>
                    <a:pt x="59458" y="70413"/>
                  </a:lnTo>
                  <a:lnTo>
                    <a:pt x="57480" y="70934"/>
                  </a:lnTo>
                  <a:lnTo>
                    <a:pt x="54273" y="70621"/>
                  </a:lnTo>
                  <a:lnTo>
                    <a:pt x="53815" y="70413"/>
                  </a:lnTo>
                  <a:lnTo>
                    <a:pt x="56772" y="69351"/>
                  </a:lnTo>
                  <a:lnTo>
                    <a:pt x="59458" y="70351"/>
                  </a:lnTo>
                  <a:lnTo>
                    <a:pt x="59458" y="70038"/>
                  </a:lnTo>
                  <a:lnTo>
                    <a:pt x="57209" y="69205"/>
                  </a:lnTo>
                  <a:lnTo>
                    <a:pt x="58459" y="68768"/>
                  </a:lnTo>
                  <a:lnTo>
                    <a:pt x="59458" y="68768"/>
                  </a:lnTo>
                  <a:lnTo>
                    <a:pt x="59458" y="68476"/>
                  </a:lnTo>
                  <a:lnTo>
                    <a:pt x="59250" y="68476"/>
                  </a:lnTo>
                  <a:lnTo>
                    <a:pt x="59458" y="68393"/>
                  </a:lnTo>
                  <a:lnTo>
                    <a:pt x="59458" y="68101"/>
                  </a:lnTo>
                  <a:lnTo>
                    <a:pt x="58396" y="68476"/>
                  </a:lnTo>
                  <a:lnTo>
                    <a:pt x="55189" y="68435"/>
                  </a:lnTo>
                  <a:lnTo>
                    <a:pt x="54710" y="68268"/>
                  </a:lnTo>
                  <a:lnTo>
                    <a:pt x="57563" y="66956"/>
                  </a:lnTo>
                  <a:lnTo>
                    <a:pt x="59458" y="67477"/>
                  </a:lnTo>
                  <a:lnTo>
                    <a:pt x="59458" y="67164"/>
                  </a:lnTo>
                  <a:lnTo>
                    <a:pt x="57980" y="66769"/>
                  </a:lnTo>
                  <a:lnTo>
                    <a:pt x="59188" y="66227"/>
                  </a:lnTo>
                  <a:lnTo>
                    <a:pt x="59458" y="66206"/>
                  </a:lnTo>
                  <a:lnTo>
                    <a:pt x="59458" y="65769"/>
                  </a:lnTo>
                  <a:lnTo>
                    <a:pt x="59104" y="65935"/>
                  </a:lnTo>
                  <a:lnTo>
                    <a:pt x="55897" y="66185"/>
                  </a:lnTo>
                  <a:lnTo>
                    <a:pt x="51565" y="64998"/>
                  </a:lnTo>
                  <a:lnTo>
                    <a:pt x="56418" y="64165"/>
                  </a:lnTo>
                  <a:lnTo>
                    <a:pt x="59458" y="64728"/>
                  </a:lnTo>
                  <a:lnTo>
                    <a:pt x="59458" y="64436"/>
                  </a:lnTo>
                  <a:lnTo>
                    <a:pt x="57251" y="64040"/>
                  </a:lnTo>
                  <a:lnTo>
                    <a:pt x="59458" y="63665"/>
                  </a:lnTo>
                  <a:lnTo>
                    <a:pt x="59458" y="63374"/>
                  </a:lnTo>
                  <a:lnTo>
                    <a:pt x="56418" y="63874"/>
                  </a:lnTo>
                  <a:lnTo>
                    <a:pt x="52003" y="63061"/>
                  </a:lnTo>
                  <a:lnTo>
                    <a:pt x="56730" y="61833"/>
                  </a:lnTo>
                  <a:lnTo>
                    <a:pt x="59458" y="63145"/>
                  </a:lnTo>
                  <a:lnTo>
                    <a:pt x="59458" y="62812"/>
                  </a:lnTo>
                  <a:lnTo>
                    <a:pt x="57542" y="61916"/>
                  </a:lnTo>
                  <a:lnTo>
                    <a:pt x="59458" y="62083"/>
                  </a:lnTo>
                  <a:lnTo>
                    <a:pt x="59458" y="61791"/>
                  </a:lnTo>
                  <a:lnTo>
                    <a:pt x="57584" y="61625"/>
                  </a:lnTo>
                  <a:lnTo>
                    <a:pt x="59458" y="61125"/>
                  </a:lnTo>
                  <a:lnTo>
                    <a:pt x="59458" y="60833"/>
                  </a:lnTo>
                  <a:lnTo>
                    <a:pt x="56751" y="61520"/>
                  </a:lnTo>
                  <a:lnTo>
                    <a:pt x="54335" y="60375"/>
                  </a:lnTo>
                  <a:lnTo>
                    <a:pt x="56855" y="59479"/>
                  </a:lnTo>
                  <a:lnTo>
                    <a:pt x="59458" y="60437"/>
                  </a:lnTo>
                  <a:lnTo>
                    <a:pt x="59458" y="60125"/>
                  </a:lnTo>
                  <a:lnTo>
                    <a:pt x="57688" y="59479"/>
                  </a:lnTo>
                  <a:lnTo>
                    <a:pt x="59458" y="59479"/>
                  </a:lnTo>
                  <a:lnTo>
                    <a:pt x="59458" y="59188"/>
                  </a:lnTo>
                  <a:lnTo>
                    <a:pt x="57688" y="59188"/>
                  </a:lnTo>
                  <a:lnTo>
                    <a:pt x="59458" y="58563"/>
                  </a:lnTo>
                  <a:lnTo>
                    <a:pt x="59458" y="58251"/>
                  </a:lnTo>
                  <a:lnTo>
                    <a:pt x="56876" y="59167"/>
                  </a:lnTo>
                  <a:lnTo>
                    <a:pt x="54356" y="58230"/>
                  </a:lnTo>
                  <a:lnTo>
                    <a:pt x="56793" y="57105"/>
                  </a:lnTo>
                  <a:lnTo>
                    <a:pt x="59458" y="57834"/>
                  </a:lnTo>
                  <a:lnTo>
                    <a:pt x="59458" y="57543"/>
                  </a:lnTo>
                  <a:lnTo>
                    <a:pt x="57605" y="57043"/>
                  </a:lnTo>
                  <a:lnTo>
                    <a:pt x="59458" y="56897"/>
                  </a:lnTo>
                  <a:lnTo>
                    <a:pt x="59458" y="56605"/>
                  </a:lnTo>
                  <a:lnTo>
                    <a:pt x="57584" y="56751"/>
                  </a:lnTo>
                  <a:lnTo>
                    <a:pt x="59458" y="55897"/>
                  </a:lnTo>
                  <a:lnTo>
                    <a:pt x="59458" y="55585"/>
                  </a:lnTo>
                  <a:lnTo>
                    <a:pt x="56772" y="56793"/>
                  </a:lnTo>
                  <a:lnTo>
                    <a:pt x="52065" y="55502"/>
                  </a:lnTo>
                  <a:lnTo>
                    <a:pt x="56501" y="54752"/>
                  </a:lnTo>
                  <a:lnTo>
                    <a:pt x="59458" y="55293"/>
                  </a:lnTo>
                  <a:lnTo>
                    <a:pt x="59458" y="55002"/>
                  </a:lnTo>
                  <a:lnTo>
                    <a:pt x="57334" y="54606"/>
                  </a:lnTo>
                  <a:lnTo>
                    <a:pt x="59458" y="54252"/>
                  </a:lnTo>
                  <a:lnTo>
                    <a:pt x="59458" y="53961"/>
                  </a:lnTo>
                  <a:lnTo>
                    <a:pt x="56501" y="54460"/>
                  </a:lnTo>
                  <a:lnTo>
                    <a:pt x="51649" y="53565"/>
                  </a:lnTo>
                  <a:lnTo>
                    <a:pt x="56001" y="52440"/>
                  </a:lnTo>
                  <a:lnTo>
                    <a:pt x="59209" y="52753"/>
                  </a:lnTo>
                  <a:lnTo>
                    <a:pt x="59458" y="52857"/>
                  </a:lnTo>
                  <a:lnTo>
                    <a:pt x="59458" y="52482"/>
                  </a:lnTo>
                  <a:lnTo>
                    <a:pt x="59292" y="52461"/>
                  </a:lnTo>
                  <a:lnTo>
                    <a:pt x="58105" y="51899"/>
                  </a:lnTo>
                  <a:lnTo>
                    <a:pt x="59458" y="51545"/>
                  </a:lnTo>
                  <a:lnTo>
                    <a:pt x="59458" y="51253"/>
                  </a:lnTo>
                  <a:lnTo>
                    <a:pt x="57709" y="51691"/>
                  </a:lnTo>
                  <a:lnTo>
                    <a:pt x="54856" y="50337"/>
                  </a:lnTo>
                  <a:lnTo>
                    <a:pt x="55335" y="50170"/>
                  </a:lnTo>
                  <a:lnTo>
                    <a:pt x="58542" y="50191"/>
                  </a:lnTo>
                  <a:lnTo>
                    <a:pt x="59458" y="50524"/>
                  </a:lnTo>
                  <a:lnTo>
                    <a:pt x="59458" y="50233"/>
                  </a:lnTo>
                  <a:lnTo>
                    <a:pt x="59396" y="50212"/>
                  </a:lnTo>
                  <a:lnTo>
                    <a:pt x="59458" y="50212"/>
                  </a:lnTo>
                  <a:lnTo>
                    <a:pt x="59458" y="49920"/>
                  </a:lnTo>
                  <a:lnTo>
                    <a:pt x="58605" y="49900"/>
                  </a:lnTo>
                  <a:lnTo>
                    <a:pt x="57376" y="49441"/>
                  </a:lnTo>
                  <a:lnTo>
                    <a:pt x="59458" y="48712"/>
                  </a:lnTo>
                  <a:lnTo>
                    <a:pt x="59458" y="48400"/>
                  </a:lnTo>
                  <a:lnTo>
                    <a:pt x="56939" y="49296"/>
                  </a:lnTo>
                  <a:lnTo>
                    <a:pt x="53981" y="48192"/>
                  </a:lnTo>
                  <a:lnTo>
                    <a:pt x="54460" y="47984"/>
                  </a:lnTo>
                  <a:lnTo>
                    <a:pt x="57667" y="47713"/>
                  </a:lnTo>
                  <a:lnTo>
                    <a:pt x="59458" y="48213"/>
                  </a:lnTo>
                  <a:lnTo>
                    <a:pt x="59458" y="47921"/>
                  </a:lnTo>
                  <a:lnTo>
                    <a:pt x="58521" y="47650"/>
                  </a:lnTo>
                  <a:lnTo>
                    <a:pt x="59458" y="47588"/>
                  </a:lnTo>
                  <a:lnTo>
                    <a:pt x="59458" y="47296"/>
                  </a:lnTo>
                  <a:lnTo>
                    <a:pt x="57688" y="47421"/>
                  </a:lnTo>
                  <a:lnTo>
                    <a:pt x="56418" y="47067"/>
                  </a:lnTo>
                  <a:lnTo>
                    <a:pt x="59188" y="45818"/>
                  </a:lnTo>
                  <a:lnTo>
                    <a:pt x="59458" y="45859"/>
                  </a:lnTo>
                  <a:lnTo>
                    <a:pt x="59458" y="45380"/>
                  </a:lnTo>
                  <a:lnTo>
                    <a:pt x="59146" y="45505"/>
                  </a:lnTo>
                  <a:lnTo>
                    <a:pt x="57397" y="45193"/>
                  </a:lnTo>
                  <a:lnTo>
                    <a:pt x="59458" y="44839"/>
                  </a:lnTo>
                  <a:lnTo>
                    <a:pt x="59458" y="44547"/>
                  </a:lnTo>
                  <a:lnTo>
                    <a:pt x="56564" y="45026"/>
                  </a:lnTo>
                  <a:lnTo>
                    <a:pt x="51316" y="44068"/>
                  </a:lnTo>
                  <a:lnTo>
                    <a:pt x="55272" y="43048"/>
                  </a:lnTo>
                  <a:lnTo>
                    <a:pt x="59458" y="43444"/>
                  </a:lnTo>
                  <a:lnTo>
                    <a:pt x="59458" y="43152"/>
                  </a:lnTo>
                  <a:lnTo>
                    <a:pt x="56085" y="42840"/>
                  </a:lnTo>
                  <a:lnTo>
                    <a:pt x="58605" y="42173"/>
                  </a:lnTo>
                  <a:lnTo>
                    <a:pt x="59458" y="42569"/>
                  </a:lnTo>
                  <a:lnTo>
                    <a:pt x="59458" y="42256"/>
                  </a:lnTo>
                  <a:lnTo>
                    <a:pt x="59042" y="42069"/>
                  </a:lnTo>
                  <a:lnTo>
                    <a:pt x="59458" y="41965"/>
                  </a:lnTo>
                  <a:lnTo>
                    <a:pt x="59458" y="41652"/>
                  </a:lnTo>
                  <a:lnTo>
                    <a:pt x="58646" y="41861"/>
                  </a:lnTo>
                  <a:lnTo>
                    <a:pt x="56605" y="40903"/>
                  </a:lnTo>
                  <a:lnTo>
                    <a:pt x="59458" y="40924"/>
                  </a:lnTo>
                  <a:lnTo>
                    <a:pt x="59458" y="40632"/>
                  </a:lnTo>
                  <a:lnTo>
                    <a:pt x="56001" y="40611"/>
                  </a:lnTo>
                  <a:lnTo>
                    <a:pt x="55377" y="40320"/>
                  </a:lnTo>
                  <a:lnTo>
                    <a:pt x="57022" y="39716"/>
                  </a:lnTo>
                  <a:lnTo>
                    <a:pt x="59458" y="40632"/>
                  </a:lnTo>
                  <a:lnTo>
                    <a:pt x="59458" y="40320"/>
                  </a:lnTo>
                  <a:lnTo>
                    <a:pt x="57459" y="39570"/>
                  </a:lnTo>
                  <a:lnTo>
                    <a:pt x="59458" y="38862"/>
                  </a:lnTo>
                  <a:lnTo>
                    <a:pt x="59458" y="38279"/>
                  </a:lnTo>
                  <a:lnTo>
                    <a:pt x="59458" y="37987"/>
                  </a:lnTo>
                  <a:lnTo>
                    <a:pt x="58584" y="38050"/>
                  </a:lnTo>
                  <a:lnTo>
                    <a:pt x="55647" y="37237"/>
                  </a:lnTo>
                  <a:lnTo>
                    <a:pt x="58001" y="36154"/>
                  </a:lnTo>
                  <a:lnTo>
                    <a:pt x="59458" y="36425"/>
                  </a:lnTo>
                  <a:lnTo>
                    <a:pt x="59458" y="36134"/>
                  </a:lnTo>
                  <a:lnTo>
                    <a:pt x="58459" y="35946"/>
                  </a:lnTo>
                  <a:lnTo>
                    <a:pt x="59458" y="35488"/>
                  </a:lnTo>
                  <a:lnTo>
                    <a:pt x="59458" y="35134"/>
                  </a:lnTo>
                  <a:lnTo>
                    <a:pt x="56647" y="35613"/>
                  </a:lnTo>
                  <a:lnTo>
                    <a:pt x="50982" y="34572"/>
                  </a:lnTo>
                  <a:lnTo>
                    <a:pt x="54523" y="33655"/>
                  </a:lnTo>
                  <a:lnTo>
                    <a:pt x="59458" y="34114"/>
                  </a:lnTo>
                  <a:lnTo>
                    <a:pt x="59458" y="33822"/>
                  </a:lnTo>
                  <a:lnTo>
                    <a:pt x="55335" y="33426"/>
                  </a:lnTo>
                  <a:lnTo>
                    <a:pt x="59458" y="32364"/>
                  </a:lnTo>
                  <a:lnTo>
                    <a:pt x="59458" y="31968"/>
                  </a:lnTo>
                  <a:lnTo>
                    <a:pt x="58750" y="31635"/>
                  </a:lnTo>
                  <a:lnTo>
                    <a:pt x="59458" y="31635"/>
                  </a:lnTo>
                  <a:lnTo>
                    <a:pt x="59458" y="31344"/>
                  </a:lnTo>
                  <a:lnTo>
                    <a:pt x="58126" y="31344"/>
                  </a:lnTo>
                  <a:lnTo>
                    <a:pt x="55897" y="30282"/>
                  </a:lnTo>
                  <a:lnTo>
                    <a:pt x="57105" y="29844"/>
                  </a:lnTo>
                  <a:lnTo>
                    <a:pt x="59458" y="30719"/>
                  </a:lnTo>
                  <a:lnTo>
                    <a:pt x="59458" y="30407"/>
                  </a:lnTo>
                  <a:lnTo>
                    <a:pt x="57542" y="29698"/>
                  </a:lnTo>
                  <a:lnTo>
                    <a:pt x="59458" y="29011"/>
                  </a:lnTo>
                  <a:lnTo>
                    <a:pt x="59458" y="28657"/>
                  </a:lnTo>
                  <a:lnTo>
                    <a:pt x="54856" y="27387"/>
                  </a:lnTo>
                  <a:lnTo>
                    <a:pt x="56814" y="26491"/>
                  </a:lnTo>
                  <a:lnTo>
                    <a:pt x="59458" y="26991"/>
                  </a:lnTo>
                  <a:lnTo>
                    <a:pt x="59458" y="26700"/>
                  </a:lnTo>
                  <a:lnTo>
                    <a:pt x="57563" y="26345"/>
                  </a:lnTo>
                  <a:lnTo>
                    <a:pt x="59458" y="26033"/>
                  </a:lnTo>
                  <a:lnTo>
                    <a:pt x="59458" y="25721"/>
                  </a:lnTo>
                  <a:lnTo>
                    <a:pt x="57938" y="25991"/>
                  </a:lnTo>
                  <a:lnTo>
                    <a:pt x="59458" y="25283"/>
                  </a:lnTo>
                  <a:lnTo>
                    <a:pt x="59458" y="24971"/>
                  </a:lnTo>
                  <a:lnTo>
                    <a:pt x="56834" y="26179"/>
                  </a:lnTo>
                  <a:lnTo>
                    <a:pt x="56730" y="26179"/>
                  </a:lnTo>
                  <a:lnTo>
                    <a:pt x="50649" y="25054"/>
                  </a:lnTo>
                  <a:lnTo>
                    <a:pt x="53773" y="24263"/>
                  </a:lnTo>
                  <a:lnTo>
                    <a:pt x="59458" y="24804"/>
                  </a:lnTo>
                  <a:lnTo>
                    <a:pt x="59458" y="24513"/>
                  </a:lnTo>
                  <a:lnTo>
                    <a:pt x="54606" y="24034"/>
                  </a:lnTo>
                  <a:lnTo>
                    <a:pt x="59458" y="22784"/>
                  </a:lnTo>
                  <a:lnTo>
                    <a:pt x="59458" y="22493"/>
                  </a:lnTo>
                  <a:lnTo>
                    <a:pt x="53752" y="23950"/>
                  </a:lnTo>
                  <a:lnTo>
                    <a:pt x="47609" y="23367"/>
                  </a:lnTo>
                  <a:lnTo>
                    <a:pt x="50649" y="22284"/>
                  </a:lnTo>
                  <a:lnTo>
                    <a:pt x="59458" y="22368"/>
                  </a:lnTo>
                  <a:lnTo>
                    <a:pt x="59458" y="22076"/>
                  </a:lnTo>
                  <a:lnTo>
                    <a:pt x="51441" y="22014"/>
                  </a:lnTo>
                  <a:lnTo>
                    <a:pt x="56022" y="20389"/>
                  </a:lnTo>
                  <a:lnTo>
                    <a:pt x="59458" y="22014"/>
                  </a:lnTo>
                  <a:lnTo>
                    <a:pt x="59458" y="21701"/>
                  </a:lnTo>
                  <a:lnTo>
                    <a:pt x="56418" y="20243"/>
                  </a:lnTo>
                  <a:lnTo>
                    <a:pt x="57188" y="19973"/>
                  </a:lnTo>
                  <a:lnTo>
                    <a:pt x="59458" y="20806"/>
                  </a:lnTo>
                  <a:lnTo>
                    <a:pt x="59458" y="20514"/>
                  </a:lnTo>
                  <a:lnTo>
                    <a:pt x="57626" y="19827"/>
                  </a:lnTo>
                  <a:lnTo>
                    <a:pt x="57709" y="19785"/>
                  </a:lnTo>
                  <a:lnTo>
                    <a:pt x="59458" y="19640"/>
                  </a:lnTo>
                  <a:lnTo>
                    <a:pt x="59458" y="19369"/>
                  </a:lnTo>
                  <a:lnTo>
                    <a:pt x="58771" y="19410"/>
                  </a:lnTo>
                  <a:lnTo>
                    <a:pt x="59209" y="19265"/>
                  </a:lnTo>
                  <a:lnTo>
                    <a:pt x="59458" y="19327"/>
                  </a:lnTo>
                  <a:lnTo>
                    <a:pt x="59458" y="18869"/>
                  </a:lnTo>
                  <a:lnTo>
                    <a:pt x="59188" y="18952"/>
                  </a:lnTo>
                  <a:lnTo>
                    <a:pt x="54085" y="17536"/>
                  </a:lnTo>
                  <a:lnTo>
                    <a:pt x="54169" y="17494"/>
                  </a:lnTo>
                  <a:lnTo>
                    <a:pt x="56793" y="17057"/>
                  </a:lnTo>
                  <a:lnTo>
                    <a:pt x="59458" y="17557"/>
                  </a:lnTo>
                  <a:lnTo>
                    <a:pt x="59458" y="17245"/>
                  </a:lnTo>
                  <a:lnTo>
                    <a:pt x="57647" y="16911"/>
                  </a:lnTo>
                  <a:lnTo>
                    <a:pt x="59458" y="16620"/>
                  </a:lnTo>
                  <a:lnTo>
                    <a:pt x="59458" y="16328"/>
                  </a:lnTo>
                  <a:lnTo>
                    <a:pt x="56814" y="16766"/>
                  </a:lnTo>
                  <a:lnTo>
                    <a:pt x="56085" y="16620"/>
                  </a:lnTo>
                  <a:lnTo>
                    <a:pt x="58750" y="15412"/>
                  </a:lnTo>
                  <a:lnTo>
                    <a:pt x="59458" y="15474"/>
                  </a:lnTo>
                  <a:lnTo>
                    <a:pt x="59458" y="15183"/>
                  </a:lnTo>
                  <a:lnTo>
                    <a:pt x="59292" y="15162"/>
                  </a:lnTo>
                  <a:lnTo>
                    <a:pt x="59458" y="15099"/>
                  </a:lnTo>
                  <a:lnTo>
                    <a:pt x="59458" y="14766"/>
                  </a:lnTo>
                  <a:lnTo>
                    <a:pt x="58709" y="15120"/>
                  </a:lnTo>
                  <a:lnTo>
                    <a:pt x="53856" y="14641"/>
                  </a:lnTo>
                  <a:lnTo>
                    <a:pt x="59458" y="13204"/>
                  </a:lnTo>
                  <a:lnTo>
                    <a:pt x="59458" y="12788"/>
                  </a:lnTo>
                  <a:lnTo>
                    <a:pt x="49899" y="12705"/>
                  </a:lnTo>
                  <a:lnTo>
                    <a:pt x="55751" y="10643"/>
                  </a:lnTo>
                  <a:lnTo>
                    <a:pt x="59458" y="10330"/>
                  </a:lnTo>
                  <a:lnTo>
                    <a:pt x="59458" y="10039"/>
                  </a:lnTo>
                  <a:lnTo>
                    <a:pt x="56814" y="10268"/>
                  </a:lnTo>
                  <a:lnTo>
                    <a:pt x="59458" y="9331"/>
                  </a:lnTo>
                  <a:lnTo>
                    <a:pt x="59458" y="9018"/>
                  </a:lnTo>
                  <a:lnTo>
                    <a:pt x="55689" y="10351"/>
                  </a:lnTo>
                  <a:lnTo>
                    <a:pt x="45776" y="11143"/>
                  </a:lnTo>
                  <a:lnTo>
                    <a:pt x="45776" y="11143"/>
                  </a:lnTo>
                  <a:lnTo>
                    <a:pt x="51441" y="8539"/>
                  </a:lnTo>
                  <a:lnTo>
                    <a:pt x="59458" y="7206"/>
                  </a:lnTo>
                  <a:lnTo>
                    <a:pt x="59458" y="6915"/>
                  </a:lnTo>
                  <a:lnTo>
                    <a:pt x="52461" y="8081"/>
                  </a:lnTo>
                  <a:lnTo>
                    <a:pt x="59458" y="4895"/>
                  </a:lnTo>
                  <a:lnTo>
                    <a:pt x="59458" y="4562"/>
                  </a:lnTo>
                  <a:lnTo>
                    <a:pt x="51336" y="8269"/>
                  </a:lnTo>
                  <a:lnTo>
                    <a:pt x="36508" y="10768"/>
                  </a:lnTo>
                  <a:lnTo>
                    <a:pt x="34863" y="9976"/>
                  </a:lnTo>
                  <a:lnTo>
                    <a:pt x="59458" y="3604"/>
                  </a:lnTo>
                  <a:lnTo>
                    <a:pt x="59458" y="3312"/>
                  </a:lnTo>
                  <a:lnTo>
                    <a:pt x="34447" y="9789"/>
                  </a:lnTo>
                  <a:lnTo>
                    <a:pt x="32718" y="8956"/>
                  </a:lnTo>
                  <a:lnTo>
                    <a:pt x="57980" y="1"/>
                  </a:lnTo>
                  <a:lnTo>
                    <a:pt x="57105" y="1"/>
                  </a:lnTo>
                  <a:lnTo>
                    <a:pt x="32343" y="8789"/>
                  </a:lnTo>
                  <a:lnTo>
                    <a:pt x="30490" y="7894"/>
                  </a:lnTo>
                  <a:lnTo>
                    <a:pt x="47817" y="1"/>
                  </a:lnTo>
                  <a:lnTo>
                    <a:pt x="47109" y="1"/>
                  </a:lnTo>
                  <a:lnTo>
                    <a:pt x="30157" y="7727"/>
                  </a:lnTo>
                  <a:lnTo>
                    <a:pt x="13912" y="1"/>
                  </a:lnTo>
                  <a:lnTo>
                    <a:pt x="13246" y="1"/>
                  </a:lnTo>
                  <a:lnTo>
                    <a:pt x="29802" y="7894"/>
                  </a:lnTo>
                  <a:lnTo>
                    <a:pt x="27949" y="8748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6"/>
            <p:cNvSpPr/>
            <p:nvPr/>
          </p:nvSpPr>
          <p:spPr>
            <a:xfrm rot="5400000">
              <a:off x="1565984" y="108583"/>
              <a:ext cx="595500" cy="2145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49" name="Google Shape;649;p26"/>
          <p:cNvPicPr preferRelativeResize="0"/>
          <p:nvPr/>
        </p:nvPicPr>
        <p:blipFill rotWithShape="1">
          <a:blip r:embed="rId3">
            <a:alphaModFix/>
          </a:blip>
          <a:srcRect b="0" l="10318" r="10310" t="0"/>
          <a:stretch/>
        </p:blipFill>
        <p:spPr>
          <a:xfrm>
            <a:off x="5363900" y="1666025"/>
            <a:ext cx="2157102" cy="181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838" y="955200"/>
            <a:ext cx="510431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53"/>
          <p:cNvSpPr txBox="1"/>
          <p:nvPr/>
        </p:nvSpPr>
        <p:spPr>
          <a:xfrm>
            <a:off x="2070675" y="4604100"/>
            <a:ext cx="614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iro"/>
                <a:ea typeface="Cairo"/>
                <a:cs typeface="Cairo"/>
                <a:sym typeface="Cairo"/>
              </a:rPr>
              <a:t>Convergence of the speed</a:t>
            </a:r>
            <a:r>
              <a:rPr lang="en">
                <a:latin typeface="Cairo"/>
                <a:ea typeface="Cairo"/>
                <a:cs typeface="Cairo"/>
                <a:sym typeface="Cairo"/>
              </a:rPr>
              <a:t> between normal addition and SIMD addition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050" name="Google Shape;1050;p53"/>
          <p:cNvSpPr txBox="1"/>
          <p:nvPr>
            <p:ph type="title"/>
          </p:nvPr>
        </p:nvSpPr>
        <p:spPr>
          <a:xfrm>
            <a:off x="720000" y="3291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4"/>
          <p:cNvSpPr/>
          <p:nvPr/>
        </p:nvSpPr>
        <p:spPr>
          <a:xfrm>
            <a:off x="1961400" y="3399300"/>
            <a:ext cx="5221200" cy="1204800"/>
          </a:xfrm>
          <a:prstGeom prst="roundRect">
            <a:avLst>
              <a:gd fmla="val 3089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4"/>
          <p:cNvSpPr txBox="1"/>
          <p:nvPr>
            <p:ph type="title"/>
          </p:nvPr>
        </p:nvSpPr>
        <p:spPr>
          <a:xfrm>
            <a:off x="1692000" y="3432600"/>
            <a:ext cx="5760000" cy="11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so much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your attention!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7"/>
          <p:cNvSpPr/>
          <p:nvPr/>
        </p:nvSpPr>
        <p:spPr>
          <a:xfrm>
            <a:off x="4167149" y="539399"/>
            <a:ext cx="1654804" cy="18266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Fahkwang"/>
              </a:rPr>
              <a:t>Introduction</a:t>
            </a:r>
          </a:p>
        </p:txBody>
      </p:sp>
      <p:pic>
        <p:nvPicPr>
          <p:cNvPr id="655" name="Google Shape;6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775" y="1082150"/>
            <a:ext cx="5335550" cy="29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27"/>
          <p:cNvSpPr txBox="1"/>
          <p:nvPr/>
        </p:nvSpPr>
        <p:spPr>
          <a:xfrm>
            <a:off x="845100" y="4604100"/>
            <a:ext cx="829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iro"/>
                <a:ea typeface="Cairo"/>
                <a:cs typeface="Cairo"/>
                <a:sym typeface="Cairo"/>
              </a:rPr>
              <a:t>Image c</a:t>
            </a:r>
            <a:r>
              <a:rPr lang="en" sz="1000">
                <a:latin typeface="Cairo"/>
                <a:ea typeface="Cairo"/>
                <a:cs typeface="Cairo"/>
                <a:sym typeface="Cairo"/>
              </a:rPr>
              <a:t>redit: </a:t>
            </a:r>
            <a:r>
              <a:rPr lang="en" sz="1000">
                <a:latin typeface="Cairo"/>
                <a:ea typeface="Cairo"/>
                <a:cs typeface="Cairo"/>
                <a:sym typeface="Cairo"/>
              </a:rPr>
              <a:t>https://www.sciencedirect.com/topics/computer-science/single-instruction-multiple-data</a:t>
            </a:r>
            <a:endParaRPr b="1" sz="1000">
              <a:highlight>
                <a:srgbClr val="F4F4F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iro"/>
                <a:ea typeface="Cairo"/>
                <a:cs typeface="Cairo"/>
                <a:sym typeface="Cairo"/>
              </a:rPr>
              <a:t> 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2982700" y="4203900"/>
            <a:ext cx="485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397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E2E2E"/>
                </a:solidFill>
              </a:rPr>
              <a:t>SIMD unit executing four operations in parallel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8"/>
          <p:cNvSpPr txBox="1"/>
          <p:nvPr>
            <p:ph idx="2" type="title"/>
          </p:nvPr>
        </p:nvSpPr>
        <p:spPr>
          <a:xfrm>
            <a:off x="713175" y="2981925"/>
            <a:ext cx="1929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Load/ Store</a:t>
            </a:r>
            <a:endParaRPr sz="1400"/>
          </a:p>
        </p:txBody>
      </p:sp>
      <p:sp>
        <p:nvSpPr>
          <p:cNvPr id="663" name="Google Shape;663;p28"/>
          <p:cNvSpPr txBox="1"/>
          <p:nvPr>
            <p:ph idx="3" type="title"/>
          </p:nvPr>
        </p:nvSpPr>
        <p:spPr>
          <a:xfrm>
            <a:off x="4572077" y="2981925"/>
            <a:ext cx="1929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Variable permutations</a:t>
            </a:r>
            <a:endParaRPr sz="1400"/>
          </a:p>
        </p:txBody>
      </p:sp>
      <p:sp>
        <p:nvSpPr>
          <p:cNvPr id="664" name="Google Shape;664;p28"/>
          <p:cNvSpPr txBox="1"/>
          <p:nvPr>
            <p:ph idx="5" type="title"/>
          </p:nvPr>
        </p:nvSpPr>
        <p:spPr>
          <a:xfrm>
            <a:off x="2521575" y="2914475"/>
            <a:ext cx="2171400" cy="6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Basic arithmetic operations</a:t>
            </a:r>
            <a:endParaRPr sz="1400"/>
          </a:p>
        </p:txBody>
      </p:sp>
      <p:sp>
        <p:nvSpPr>
          <p:cNvPr id="665" name="Google Shape;665;p28"/>
          <p:cNvSpPr txBox="1"/>
          <p:nvPr>
            <p:ph idx="7" type="title"/>
          </p:nvPr>
        </p:nvSpPr>
        <p:spPr>
          <a:xfrm>
            <a:off x="6501526" y="2981925"/>
            <a:ext cx="1929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Comparison</a:t>
            </a:r>
            <a:endParaRPr sz="1400"/>
          </a:p>
        </p:txBody>
      </p:sp>
      <p:sp>
        <p:nvSpPr>
          <p:cNvPr id="666" name="Google Shape;666;p28"/>
          <p:cNvSpPr/>
          <p:nvPr/>
        </p:nvSpPr>
        <p:spPr>
          <a:xfrm>
            <a:off x="1230827" y="2045863"/>
            <a:ext cx="894000" cy="651600"/>
          </a:xfrm>
          <a:prstGeom prst="roundRect">
            <a:avLst>
              <a:gd fmla="val 3089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8"/>
          <p:cNvSpPr/>
          <p:nvPr/>
        </p:nvSpPr>
        <p:spPr>
          <a:xfrm>
            <a:off x="3160277" y="2045863"/>
            <a:ext cx="894000" cy="651600"/>
          </a:xfrm>
          <a:prstGeom prst="roundRect">
            <a:avLst>
              <a:gd fmla="val 3089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8"/>
          <p:cNvSpPr/>
          <p:nvPr/>
        </p:nvSpPr>
        <p:spPr>
          <a:xfrm>
            <a:off x="5089727" y="2045863"/>
            <a:ext cx="894000" cy="651600"/>
          </a:xfrm>
          <a:prstGeom prst="roundRect">
            <a:avLst>
              <a:gd fmla="val 3089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8"/>
          <p:cNvSpPr/>
          <p:nvPr/>
        </p:nvSpPr>
        <p:spPr>
          <a:xfrm>
            <a:off x="7019177" y="2045863"/>
            <a:ext cx="894000" cy="651600"/>
          </a:xfrm>
          <a:prstGeom prst="roundRect">
            <a:avLst>
              <a:gd fmla="val 3089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3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0" name="Google Shape;670;p28"/>
          <p:cNvGrpSpPr/>
          <p:nvPr/>
        </p:nvGrpSpPr>
        <p:grpSpPr>
          <a:xfrm>
            <a:off x="1497890" y="2204799"/>
            <a:ext cx="359874" cy="333747"/>
            <a:chOff x="-62511900" y="4129100"/>
            <a:chExt cx="304050" cy="282000"/>
          </a:xfrm>
        </p:grpSpPr>
        <p:sp>
          <p:nvSpPr>
            <p:cNvPr id="671" name="Google Shape;671;p28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28"/>
          <p:cNvGrpSpPr/>
          <p:nvPr/>
        </p:nvGrpSpPr>
        <p:grpSpPr>
          <a:xfrm>
            <a:off x="5379580" y="2193330"/>
            <a:ext cx="314275" cy="356685"/>
            <a:chOff x="2423775" y="3226875"/>
            <a:chExt cx="259925" cy="295000"/>
          </a:xfrm>
        </p:grpSpPr>
        <p:sp>
          <p:nvSpPr>
            <p:cNvPr id="677" name="Google Shape;677;p28"/>
            <p:cNvSpPr/>
            <p:nvPr/>
          </p:nvSpPr>
          <p:spPr>
            <a:xfrm>
              <a:off x="2509625" y="3365900"/>
              <a:ext cx="86650" cy="52000"/>
            </a:xfrm>
            <a:custGeom>
              <a:rect b="b" l="l" r="r" t="t"/>
              <a:pathLst>
                <a:path extrusionOk="0" h="2080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2534825" y="33139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2423775" y="3226875"/>
              <a:ext cx="259925" cy="295000"/>
            </a:xfrm>
            <a:custGeom>
              <a:rect b="b" l="l" r="r" t="t"/>
              <a:pathLst>
                <a:path extrusionOk="0" h="11800" w="10397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0" name="Google Shape;680;p28"/>
          <p:cNvGrpSpPr/>
          <p:nvPr/>
        </p:nvGrpSpPr>
        <p:grpSpPr>
          <a:xfrm>
            <a:off x="3428688" y="2192632"/>
            <a:ext cx="357168" cy="358105"/>
            <a:chOff x="4263650" y="3235150"/>
            <a:chExt cx="295400" cy="296175"/>
          </a:xfrm>
        </p:grpSpPr>
        <p:sp>
          <p:nvSpPr>
            <p:cNvPr id="681" name="Google Shape;681;p28"/>
            <p:cNvSpPr/>
            <p:nvPr/>
          </p:nvSpPr>
          <p:spPr>
            <a:xfrm>
              <a:off x="4393625" y="3391100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4377075" y="3443875"/>
              <a:ext cx="70125" cy="34675"/>
            </a:xfrm>
            <a:custGeom>
              <a:rect b="b" l="l" r="r" t="t"/>
              <a:pathLst>
                <a:path extrusionOk="0" h="1387" w="2805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4333750" y="3357225"/>
              <a:ext cx="156775" cy="174100"/>
            </a:xfrm>
            <a:custGeom>
              <a:rect b="b" l="l" r="r" t="t"/>
              <a:pathLst>
                <a:path extrusionOk="0" h="6964" w="6271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4316425" y="3235150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4263650" y="3288700"/>
              <a:ext cx="295400" cy="137875"/>
            </a:xfrm>
            <a:custGeom>
              <a:rect b="b" l="l" r="r" t="t"/>
              <a:pathLst>
                <a:path extrusionOk="0" h="5515" w="11816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6" name="Google Shape;686;p28"/>
          <p:cNvSpPr/>
          <p:nvPr/>
        </p:nvSpPr>
        <p:spPr>
          <a:xfrm>
            <a:off x="7287588" y="2192275"/>
            <a:ext cx="376211" cy="358800"/>
          </a:xfrm>
          <a:custGeom>
            <a:rect b="b" l="l" r="r" t="t"/>
            <a:pathLst>
              <a:path extrusionOk="0" h="11870" w="12446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8"/>
          <p:cNvSpPr/>
          <p:nvPr/>
        </p:nvSpPr>
        <p:spPr>
          <a:xfrm flipH="1">
            <a:off x="806847" y="4206850"/>
            <a:ext cx="172200" cy="172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8"/>
          <p:cNvSpPr/>
          <p:nvPr/>
        </p:nvSpPr>
        <p:spPr>
          <a:xfrm>
            <a:off x="3610649" y="583462"/>
            <a:ext cx="2693147" cy="18266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Fahkwang"/>
              </a:rPr>
              <a:t>What SIMD can do?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9"/>
          <p:cNvSpPr txBox="1"/>
          <p:nvPr>
            <p:ph idx="1" type="subTitle"/>
          </p:nvPr>
        </p:nvSpPr>
        <p:spPr>
          <a:xfrm>
            <a:off x="2726250" y="3720000"/>
            <a:ext cx="4819800" cy="8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29"/>
          <p:cNvSpPr/>
          <p:nvPr/>
        </p:nvSpPr>
        <p:spPr>
          <a:xfrm>
            <a:off x="3601749" y="448074"/>
            <a:ext cx="2693147" cy="18266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Fahkwang"/>
              </a:rPr>
              <a:t>What SIMD can do?</a:t>
            </a:r>
          </a:p>
        </p:txBody>
      </p:sp>
      <p:pic>
        <p:nvPicPr>
          <p:cNvPr id="695" name="Google Shape;6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850" y="947837"/>
            <a:ext cx="6744600" cy="3507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3850" y="931075"/>
            <a:ext cx="6789850" cy="3538212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29"/>
          <p:cNvSpPr txBox="1"/>
          <p:nvPr/>
        </p:nvSpPr>
        <p:spPr>
          <a:xfrm>
            <a:off x="850800" y="4604100"/>
            <a:ext cx="758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iro"/>
                <a:ea typeface="Cairo"/>
                <a:cs typeface="Cairo"/>
                <a:sym typeface="Cairo"/>
              </a:rPr>
              <a:t>Image Credit: http://ftp.cvut.cz/kernel/people/geoff/cell/ps3-linux-docs/CellProgrammingTutorial/BasicsOfSIMDProgramming.html</a:t>
            </a:r>
            <a:endParaRPr sz="1000"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0"/>
          <p:cNvSpPr txBox="1"/>
          <p:nvPr>
            <p:ph idx="1" type="subTitle"/>
          </p:nvPr>
        </p:nvSpPr>
        <p:spPr>
          <a:xfrm>
            <a:off x="2506875" y="1624500"/>
            <a:ext cx="52677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30"/>
          <p:cNvSpPr/>
          <p:nvPr/>
        </p:nvSpPr>
        <p:spPr>
          <a:xfrm>
            <a:off x="3610649" y="583462"/>
            <a:ext cx="2394810" cy="22833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Fahkwang"/>
              </a:rPr>
              <a:t>Addition example</a:t>
            </a:r>
          </a:p>
        </p:txBody>
      </p:sp>
      <p:pic>
        <p:nvPicPr>
          <p:cNvPr id="704" name="Google Shape;7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900" y="1875950"/>
            <a:ext cx="6567999" cy="13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325" y="1009525"/>
            <a:ext cx="6559575" cy="35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31"/>
          <p:cNvSpPr/>
          <p:nvPr/>
        </p:nvSpPr>
        <p:spPr>
          <a:xfrm>
            <a:off x="3610649" y="583462"/>
            <a:ext cx="2394810" cy="22833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Fahkwang"/>
              </a:rPr>
              <a:t>Addition example</a:t>
            </a:r>
          </a:p>
        </p:txBody>
      </p:sp>
      <p:sp>
        <p:nvSpPr>
          <p:cNvPr id="711" name="Google Shape;711;p31"/>
          <p:cNvSpPr txBox="1"/>
          <p:nvPr/>
        </p:nvSpPr>
        <p:spPr>
          <a:xfrm>
            <a:off x="497675" y="4604100"/>
            <a:ext cx="829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iro"/>
                <a:ea typeface="Cairo"/>
                <a:cs typeface="Cairo"/>
                <a:sym typeface="Cairo"/>
              </a:rPr>
              <a:t>Image Credit: https://www.researchgate.net/publication/330140206_Development_of_a_computationally_efficient_voice_conversion_system_on_mobile_phones</a:t>
            </a:r>
            <a:endParaRPr sz="900"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2"/>
          <p:cNvSpPr txBox="1"/>
          <p:nvPr>
            <p:ph type="title"/>
          </p:nvPr>
        </p:nvSpPr>
        <p:spPr>
          <a:xfrm>
            <a:off x="2506875" y="3102900"/>
            <a:ext cx="5267700" cy="4161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2"/>
          <p:cNvSpPr txBox="1"/>
          <p:nvPr>
            <p:ph idx="1" type="subTitle"/>
          </p:nvPr>
        </p:nvSpPr>
        <p:spPr>
          <a:xfrm>
            <a:off x="2506875" y="1624500"/>
            <a:ext cx="52677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2"/>
          <p:cNvSpPr/>
          <p:nvPr/>
        </p:nvSpPr>
        <p:spPr>
          <a:xfrm>
            <a:off x="3635949" y="583487"/>
            <a:ext cx="2489943" cy="18266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Fahkwang"/>
              </a:rPr>
              <a:t>SIMD Restrictions</a:t>
            </a:r>
          </a:p>
        </p:txBody>
      </p:sp>
      <p:pic>
        <p:nvPicPr>
          <p:cNvPr id="719" name="Google Shape;7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400" y="1054275"/>
            <a:ext cx="3514150" cy="30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5550" y="1054275"/>
            <a:ext cx="3278850" cy="30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32"/>
          <p:cNvSpPr txBox="1"/>
          <p:nvPr/>
        </p:nvSpPr>
        <p:spPr>
          <a:xfrm>
            <a:off x="497675" y="4604100"/>
            <a:ext cx="829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iro"/>
                <a:ea typeface="Cairo"/>
                <a:cs typeface="Cairo"/>
                <a:sym typeface="Cairo"/>
              </a:rPr>
              <a:t>Image Credit: https://www.researchgate.net/publication/330140206_Development_of_a_computationally_efficient_voice_conversion_system_on_mobile_phones</a:t>
            </a:r>
            <a:endParaRPr sz="900"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rkshop on Computer Hardware by Slidesgo">
  <a:themeElements>
    <a:clrScheme name="Simple Light">
      <a:dk1>
        <a:srgbClr val="191919"/>
      </a:dk1>
      <a:lt1>
        <a:srgbClr val="E16539"/>
      </a:lt1>
      <a:dk2>
        <a:srgbClr val="D0D5DB"/>
      </a:dk2>
      <a:lt2>
        <a:srgbClr val="7A787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